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4"/>
  </p:sldMasterIdLst>
  <p:notesMasterIdLst>
    <p:notesMasterId r:id="rId27"/>
  </p:notesMasterIdLst>
  <p:sldIdLst>
    <p:sldId id="277" r:id="rId5"/>
    <p:sldId id="323" r:id="rId6"/>
    <p:sldId id="1229" r:id="rId7"/>
    <p:sldId id="1230" r:id="rId8"/>
    <p:sldId id="1231" r:id="rId9"/>
    <p:sldId id="1232" r:id="rId10"/>
    <p:sldId id="1233" r:id="rId11"/>
    <p:sldId id="1234" r:id="rId12"/>
    <p:sldId id="1236" r:id="rId13"/>
    <p:sldId id="1237" r:id="rId14"/>
    <p:sldId id="1238" r:id="rId15"/>
    <p:sldId id="1239" r:id="rId16"/>
    <p:sldId id="1240" r:id="rId17"/>
    <p:sldId id="1241" r:id="rId18"/>
    <p:sldId id="1242" r:id="rId19"/>
    <p:sldId id="1243" r:id="rId20"/>
    <p:sldId id="1244" r:id="rId21"/>
    <p:sldId id="1245" r:id="rId22"/>
    <p:sldId id="2201" r:id="rId23"/>
    <p:sldId id="2202" r:id="rId24"/>
    <p:sldId id="2200" r:id="rId25"/>
    <p:sldId id="377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71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7491"/>
    <a:srgbClr val="325692"/>
    <a:srgbClr val="5E7491"/>
    <a:srgbClr val="345692"/>
    <a:srgbClr val="00B0F0"/>
    <a:srgbClr val="00B1F0"/>
    <a:srgbClr val="6FB332"/>
    <a:srgbClr val="79BD28"/>
    <a:srgbClr val="060C21"/>
    <a:srgbClr val="81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33"/>
    <p:restoredTop sz="94740"/>
  </p:normalViewPr>
  <p:slideViewPr>
    <p:cSldViewPr snapToGrid="0">
      <p:cViewPr varScale="1">
        <p:scale>
          <a:sx n="82" d="100"/>
          <a:sy n="82" d="100"/>
        </p:scale>
        <p:origin x="826" y="58"/>
      </p:cViewPr>
      <p:guideLst>
        <p:guide orient="horz" pos="4201"/>
        <p:guide pos="574"/>
        <p:guide pos="710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ugene\Downloads\PRC%20Data%20Breach%20Chronology%20-%201.13.20.csv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[PRC Data Breach Chronology - 1.13.20.csv]Sheet1!PivotTable17</c:name>
    <c:fmtId val="-1"/>
  </c:pivotSource>
  <c:chart>
    <c:title>
      <c:tx>
        <c:rich>
          <a:bodyPr rot="0" spcFirstLastPara="1" vertOverflow="ellipsis" vert="horz" wrap="square" anchor="ctr" anchorCtr="1"/>
          <a:lstStyle/>
          <a:p>
            <a:pPr>
              <a:defRPr sz="1995" b="1" i="0" u="none" strike="noStrike" kern="1200" cap="all" spc="10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en-US" sz="1400"/>
              <a:t>Types of Data Breaches (US)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95" b="1" i="0" u="none" strike="noStrike" kern="1200" cap="all" spc="100" normalizeH="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ivotFmts>
      <c:pivotFmt>
        <c:idx val="0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  <a:effectLst/>
        </c:spPr>
        <c:marker>
          <c:symbol val="circle"/>
          <c:size val="6"/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12700">
              <a:solidFill>
                <a:schemeClr val="lt2"/>
              </a:solidFill>
              <a:round/>
            </a:ln>
            <a:effectLst/>
          </c:spPr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  <a:effectLst/>
        </c:spPr>
      </c:pivotFmt>
      <c:pivotFmt>
        <c:idx val="5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6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Sheet1!$B$3</c:f>
              <c:strCache>
                <c:ptCount val="1"/>
                <c:pt idx="0">
                  <c:v>Total</c:v>
                </c:pt>
              </c:strCache>
            </c:strRef>
          </c:tx>
          <c:spPr>
            <a:pattFill prst="ltUpDiag">
              <a:fgClr>
                <a:schemeClr val="accent1"/>
              </a:fgClr>
              <a:bgClr>
                <a:schemeClr val="lt1"/>
              </a:bgClr>
            </a:pattFill>
            <a:ln>
              <a:noFill/>
            </a:ln>
            <a:effectLst/>
          </c:spPr>
          <c:invertIfNegative val="0"/>
          <c:dLbls>
            <c:spPr>
              <a:solidFill>
                <a:schemeClr val="accent1">
                  <a:alpha val="7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Sheet1!$A$4:$A$15</c:f>
              <c:multiLvlStrCache>
                <c:ptCount val="10"/>
                <c:lvl>
                  <c:pt idx="9">
                    <c:v>(blank)</c:v>
                  </c:pt>
                </c:lvl>
                <c:lvl>
                  <c:pt idx="0">
                    <c:v>CARD</c:v>
                  </c:pt>
                  <c:pt idx="1">
                    <c:v>DISC</c:v>
                  </c:pt>
                  <c:pt idx="2">
                    <c:v>HACK</c:v>
                  </c:pt>
                  <c:pt idx="3">
                    <c:v>INSD</c:v>
                  </c:pt>
                  <c:pt idx="4">
                    <c:v>PHYS</c:v>
                  </c:pt>
                  <c:pt idx="5">
                    <c:v>PORT</c:v>
                  </c:pt>
                  <c:pt idx="6">
                    <c:v>STAT</c:v>
                  </c:pt>
                  <c:pt idx="7">
                    <c:v>UNKN</c:v>
                  </c:pt>
                  <c:pt idx="8">
                    <c:v>#N/A</c:v>
                  </c:pt>
                  <c:pt idx="9">
                    <c:v>(blank)</c:v>
                  </c:pt>
                </c:lvl>
              </c:multiLvlStrCache>
            </c:multiLvlStrRef>
          </c:cat>
          <c:val>
            <c:numRef>
              <c:f>Sheet1!$B$4:$B$15</c:f>
              <c:numCache>
                <c:formatCode>#,##0.00</c:formatCode>
                <c:ptCount val="10"/>
                <c:pt idx="0">
                  <c:v>9203036</c:v>
                </c:pt>
                <c:pt idx="1">
                  <c:v>2625153880</c:v>
                </c:pt>
                <c:pt idx="2">
                  <c:v>7213499697</c:v>
                </c:pt>
                <c:pt idx="3">
                  <c:v>83580428</c:v>
                </c:pt>
                <c:pt idx="4">
                  <c:v>39748401</c:v>
                </c:pt>
                <c:pt idx="5">
                  <c:v>185650895</c:v>
                </c:pt>
                <c:pt idx="6">
                  <c:v>16235932</c:v>
                </c:pt>
                <c:pt idx="7">
                  <c:v>211163125</c:v>
                </c:pt>
                <c:pt idx="8">
                  <c:v>3163499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23-7245-93F3-62249D99C9F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69"/>
        <c:overlap val="-20"/>
        <c:axId val="1369389232"/>
        <c:axId val="1369387568"/>
      </c:barChart>
      <c:catAx>
        <c:axId val="13693892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lt1">
                  <a:alpha val="2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3175" cap="flat" cmpd="sng" algn="ctr">
            <a:solidFill>
              <a:schemeClr val="accent1">
                <a:lumMod val="60000"/>
                <a:lumOff val="4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5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69387568"/>
        <c:crosses val="autoZero"/>
        <c:auto val="1"/>
        <c:lblAlgn val="ctr"/>
        <c:lblOffset val="100"/>
        <c:noMultiLvlLbl val="0"/>
      </c:catAx>
      <c:valAx>
        <c:axId val="1369387568"/>
        <c:scaling>
          <c:orientation val="minMax"/>
        </c:scaling>
        <c:delete val="0"/>
        <c:axPos val="l"/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69389232"/>
        <c:crosses val="autoZero"/>
        <c:crossBetween val="between"/>
        <c:dispUnits>
          <c:builtInUnit val="billion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accent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4">
  <cs:axisTitle>
    <cs:lnRef idx="0"/>
    <cs:fillRef idx="0"/>
    <cs:effectRef idx="0"/>
    <cs:fontRef idx="minor">
      <a:schemeClr val="lt1"/>
    </cs:fontRef>
    <cs:defRPr sz="1197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064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330" kern="1200"/>
  </cs:chartArea>
  <cs:dataLabel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70000"/>
        </a:schemeClr>
      </a:solidFill>
    </cs:spPr>
    <cs:defRPr sz="1197" kern="120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1197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197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995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1197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AFBF0-D5CB-4929-9625-B33CD1575C00}" type="datetimeFigureOut">
              <a:rPr lang="zh-CN" altLang="en-US" smtClean="0"/>
              <a:t>2021/8/16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C717E2-905F-41A6-B63F-8ADEB1A152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60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err="1">
                <a:ea typeface="微软雅黑" panose="020B0503020204020204" pitchFamily="34" charset="-122"/>
              </a:rPr>
              <a:t>Sangfor</a:t>
            </a:r>
            <a:r>
              <a:rPr lang="en-US" altLang="zh-CN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24" name="矩形 23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6" name="直接连接符 25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err="1">
                <a:ea typeface="微软雅黑" panose="020B0503020204020204" pitchFamily="34" charset="-122"/>
              </a:rPr>
              <a:t>Sangfor</a:t>
            </a:r>
            <a:r>
              <a:rPr lang="en-US" altLang="zh-CN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AB84EE95-3A52-B54F-8DAA-1648BF71277F}"/>
              </a:ext>
            </a:extLst>
          </p:cNvPr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4EF4D50-B9AD-4643-AAB8-D4ADD4D4EBBA}"/>
              </a:ext>
            </a:extLst>
          </p:cNvPr>
          <p:cNvSpPr/>
          <p:nvPr/>
        </p:nvSpPr>
        <p:spPr>
          <a:xfrm>
            <a:off x="579651" y="200326"/>
            <a:ext cx="56611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2800" b="1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9218796-D37D-884E-9147-95A19C07D7D7}"/>
              </a:ext>
            </a:extLst>
          </p:cNvPr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CONFIDENTIAL logo on the 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err="1">
                <a:ea typeface="微软雅黑" panose="020B0503020204020204" pitchFamily="34" charset="-122"/>
              </a:rPr>
              <a:t>Sangfor</a:t>
            </a:r>
            <a:r>
              <a:rPr lang="en-US" altLang="zh-CN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5" name="矩形 3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7" name="直接连接符 3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title box on the top left cor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err="1">
                <a:ea typeface="微软雅黑" panose="020B0503020204020204" pitchFamily="34" charset="-122"/>
              </a:rPr>
              <a:t>Sangfor</a:t>
            </a:r>
            <a:r>
              <a:rPr lang="en-US" altLang="zh-CN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8" name="矩形 3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42" name="图片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and the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err="1">
                <a:ea typeface="微软雅黑" panose="020B0503020204020204" pitchFamily="34" charset="-122"/>
              </a:rPr>
              <a:t>Sangfor</a:t>
            </a:r>
            <a:r>
              <a:rPr lang="en-US" altLang="zh-CN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44" name="图片 4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517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03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err="1">
                <a:ea typeface="微软雅黑" panose="020B0503020204020204" pitchFamily="34" charset="-122"/>
              </a:rPr>
              <a:t>Sangfor</a:t>
            </a:r>
            <a:r>
              <a:rPr lang="en-US" altLang="zh-CN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46" name="矩形 45"/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345604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58" r:id="rId5"/>
    <p:sldLayoutId id="2147483660" r:id="rId6"/>
    <p:sldLayoutId id="2147483659" r:id="rId7"/>
    <p:sldLayoutId id="2147483661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7" Type="http://schemas.openxmlformats.org/officeDocument/2006/relationships/image" Target="../media/image24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7" Type="http://schemas.openxmlformats.org/officeDocument/2006/relationships/image" Target="../media/image31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emf"/><Relationship Id="rId5" Type="http://schemas.openxmlformats.org/officeDocument/2006/relationships/image" Target="../media/image29.emf"/><Relationship Id="rId4" Type="http://schemas.openxmlformats.org/officeDocument/2006/relationships/image" Target="../media/image28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7" Type="http://schemas.openxmlformats.org/officeDocument/2006/relationships/image" Target="../media/image37.emf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emf"/><Relationship Id="rId5" Type="http://schemas.openxmlformats.org/officeDocument/2006/relationships/image" Target="../media/image36.emf"/><Relationship Id="rId4" Type="http://schemas.openxmlformats.org/officeDocument/2006/relationships/image" Target="../media/image35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18" Type="http://schemas.openxmlformats.org/officeDocument/2006/relationships/image" Target="../media/image53.png"/><Relationship Id="rId26" Type="http://schemas.openxmlformats.org/officeDocument/2006/relationships/image" Target="../media/image61.png"/><Relationship Id="rId3" Type="http://schemas.openxmlformats.org/officeDocument/2006/relationships/image" Target="../media/image39.png"/><Relationship Id="rId21" Type="http://schemas.openxmlformats.org/officeDocument/2006/relationships/image" Target="../media/image56.png"/><Relationship Id="rId7" Type="http://schemas.openxmlformats.org/officeDocument/2006/relationships/image" Target="../media/image43.png"/><Relationship Id="rId12" Type="http://schemas.openxmlformats.org/officeDocument/2006/relationships/image" Target="../media/image48.jpeg"/><Relationship Id="rId17" Type="http://schemas.openxmlformats.org/officeDocument/2006/relationships/image" Target="../media/image52.png"/><Relationship Id="rId25" Type="http://schemas.openxmlformats.org/officeDocument/2006/relationships/image" Target="../media/image60.png"/><Relationship Id="rId2" Type="http://schemas.openxmlformats.org/officeDocument/2006/relationships/image" Target="../media/image38.png"/><Relationship Id="rId16" Type="http://schemas.openxmlformats.org/officeDocument/2006/relationships/image" Target="../media/image51.png"/><Relationship Id="rId20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24" Type="http://schemas.openxmlformats.org/officeDocument/2006/relationships/image" Target="../media/image59.png"/><Relationship Id="rId5" Type="http://schemas.openxmlformats.org/officeDocument/2006/relationships/image" Target="../media/image41.png"/><Relationship Id="rId15" Type="http://schemas.openxmlformats.org/officeDocument/2006/relationships/image" Target="../media/image50.png"/><Relationship Id="rId23" Type="http://schemas.openxmlformats.org/officeDocument/2006/relationships/image" Target="../media/image58.png"/><Relationship Id="rId10" Type="http://schemas.openxmlformats.org/officeDocument/2006/relationships/image" Target="../media/image46.png"/><Relationship Id="rId19" Type="http://schemas.openxmlformats.org/officeDocument/2006/relationships/image" Target="../media/image54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microsoft.com/office/2007/relationships/hdphoto" Target="../media/hdphoto1.wdp"/><Relationship Id="rId22" Type="http://schemas.openxmlformats.org/officeDocument/2006/relationships/image" Target="../media/image5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id="{5356C427-7EED-1547-A09C-3C2F26F61FE3}"/>
              </a:ext>
            </a:extLst>
          </p:cNvPr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08685222-79BB-504C-AB87-0AF8A199F5FA}"/>
              </a:ext>
            </a:extLst>
          </p:cNvPr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www.sangfor.com</a:t>
            </a:r>
            <a:endParaRPr lang="en-US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D70D9509-49DE-DC43-BE19-B909E6CEA48A}"/>
              </a:ext>
            </a:extLst>
          </p:cNvPr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BF803FB8-2F1C-984A-B029-F16DD2CF39DF}"/>
                </a:ext>
              </a:extLst>
            </p:cNvPr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67F766C4-05A1-B645-9716-7F2FF4C8D626}"/>
                </a:ext>
              </a:extLst>
            </p:cNvPr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id="{E17AACC1-F4F5-4F47-90FC-F6D2017D8A49}"/>
              </a:ext>
            </a:extLst>
          </p:cNvPr>
          <p:cNvSpPr/>
          <p:nvPr/>
        </p:nvSpPr>
        <p:spPr>
          <a:xfrm>
            <a:off x="0" y="2133744"/>
            <a:ext cx="438150" cy="2275525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58D05357-8020-AB4B-B4B2-57E206C3A13B}"/>
              </a:ext>
            </a:extLst>
          </p:cNvPr>
          <p:cNvSpPr/>
          <p:nvPr/>
        </p:nvSpPr>
        <p:spPr>
          <a:xfrm>
            <a:off x="438150" y="2133744"/>
            <a:ext cx="123825" cy="2275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506E9F13-8439-9C46-B1AF-66EEC6E857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C7DFA9FF-3D97-F640-9EA5-96735D0FADCA}"/>
              </a:ext>
            </a:extLst>
          </p:cNvPr>
          <p:cNvSpPr/>
          <p:nvPr/>
        </p:nvSpPr>
        <p:spPr>
          <a:xfrm>
            <a:off x="742124" y="1973761"/>
            <a:ext cx="8028651" cy="159248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+mj-lt"/>
                <a:ea typeface="微软雅黑" charset="-122"/>
              </a:rPr>
              <a:t>Lessons Learned From Data</a:t>
            </a:r>
            <a:r>
              <a:rPr lang="zh-CN" altLang="en-US" sz="2800" b="1" dirty="0">
                <a:solidFill>
                  <a:schemeClr val="bg1"/>
                </a:solidFill>
                <a:latin typeface="+mj-lt"/>
                <a:ea typeface="微软雅黑" charset="-122"/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  <a:latin typeface="+mj-lt"/>
                <a:ea typeface="微软雅黑" charset="-122"/>
              </a:rPr>
              <a:t>Breaches </a:t>
            </a: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+mj-lt"/>
                <a:ea typeface="微软雅黑" charset="-122"/>
              </a:rPr>
              <a:t>To Better Protect Yourself</a:t>
            </a:r>
          </a:p>
          <a:p>
            <a:pPr>
              <a:lnSpc>
                <a:spcPct val="120000"/>
              </a:lnSpc>
            </a:pPr>
            <a:endParaRPr lang="en-US" altLang="zh-CN" sz="2800" b="1" dirty="0">
              <a:solidFill>
                <a:schemeClr val="bg1"/>
              </a:solidFill>
            </a:endParaRPr>
          </a:p>
        </p:txBody>
      </p:sp>
      <p:cxnSp>
        <p:nvCxnSpPr>
          <p:cNvPr id="22" name="直接连接符 61">
            <a:extLst>
              <a:ext uri="{FF2B5EF4-FFF2-40B4-BE49-F238E27FC236}">
                <a16:creationId xmlns:a16="http://schemas.microsoft.com/office/drawing/2014/main" id="{0A94ABCC-0BC9-294C-9F35-09B3178DA80E}"/>
              </a:ext>
            </a:extLst>
          </p:cNvPr>
          <p:cNvCxnSpPr>
            <a:cxnSpLocks/>
          </p:cNvCxnSpPr>
          <p:nvPr/>
        </p:nvCxnSpPr>
        <p:spPr>
          <a:xfrm>
            <a:off x="843483" y="3262805"/>
            <a:ext cx="4262404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>
            <a:extLst>
              <a:ext uri="{FF2B5EF4-FFF2-40B4-BE49-F238E27FC236}">
                <a16:creationId xmlns:a16="http://schemas.microsoft.com/office/drawing/2014/main" id="{237EA202-33E0-CB49-A430-D62850B46543}"/>
              </a:ext>
            </a:extLst>
          </p:cNvPr>
          <p:cNvSpPr/>
          <p:nvPr/>
        </p:nvSpPr>
        <p:spPr>
          <a:xfrm>
            <a:off x="742124" y="3498264"/>
            <a:ext cx="4571555" cy="984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600">
                <a:solidFill>
                  <a:schemeClr val="bg1"/>
                </a:solidFill>
                <a:latin typeface="+mj-lt"/>
                <a:ea typeface="微软雅黑" charset="-122"/>
              </a:rPr>
              <a:t>Eugene Yew | Product Marketing Manager</a:t>
            </a:r>
          </a:p>
          <a:p>
            <a:pPr>
              <a:lnSpc>
                <a:spcPct val="120000"/>
              </a:lnSpc>
            </a:pPr>
            <a:r>
              <a:rPr lang="en-US" altLang="zh-CN" sz="1600">
                <a:solidFill>
                  <a:schemeClr val="bg1"/>
                </a:solidFill>
                <a:latin typeface="+mj-lt"/>
                <a:ea typeface="微软雅黑" charset="-122"/>
              </a:rPr>
              <a:t>eugene.yew@sangfor.com</a:t>
            </a:r>
          </a:p>
          <a:p>
            <a:pPr>
              <a:lnSpc>
                <a:spcPts val="2400"/>
              </a:lnSpc>
            </a:pPr>
            <a:r>
              <a:rPr lang="en-US" altLang="en-US" sz="160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charset="-122"/>
              </a:rPr>
              <a:t>Sangfor</a:t>
            </a:r>
            <a:r>
              <a:rPr lang="en-US" altLang="en-US" sz="160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charset="-122"/>
              </a:rPr>
              <a:t> Technologies</a:t>
            </a:r>
            <a:endParaRPr lang="en-US" altLang="zh-CN" sz="16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文本占位符 1">
            <a:extLst>
              <a:ext uri="{FF2B5EF4-FFF2-40B4-BE49-F238E27FC236}">
                <a16:creationId xmlns:a16="http://schemas.microsoft.com/office/drawing/2014/main" id="{594DFB73-0DA5-6242-9BDC-6731E0603E11}"/>
              </a:ext>
            </a:extLst>
          </p:cNvPr>
          <p:cNvSpPr txBox="1"/>
          <p:nvPr/>
        </p:nvSpPr>
        <p:spPr>
          <a:xfrm>
            <a:off x="464695" y="263524"/>
            <a:ext cx="10635696" cy="405102"/>
          </a:xfrm>
          <a:prstGeom prst="rect">
            <a:avLst/>
          </a:prstGeom>
        </p:spPr>
        <p:txBody>
          <a:bodyPr vert="horz" wrap="square" lIns="90000" tIns="36000" rIns="91440" bIns="36000" rtlCol="0" anchor="t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Contents</a:t>
            </a:r>
          </a:p>
        </p:txBody>
      </p:sp>
      <p:sp>
        <p:nvSpPr>
          <p:cNvPr id="58" name="日期占位符 1">
            <a:extLst>
              <a:ext uri="{FF2B5EF4-FFF2-40B4-BE49-F238E27FC236}">
                <a16:creationId xmlns:a16="http://schemas.microsoft.com/office/drawing/2014/main" id="{6D222619-C599-4741-8636-FE161816EF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sp>
        <p:nvSpPr>
          <p:cNvPr id="60" name="灯片编号占位符 3">
            <a:extLst>
              <a:ext uri="{FF2B5EF4-FFF2-40B4-BE49-F238E27FC236}">
                <a16:creationId xmlns:a16="http://schemas.microsoft.com/office/drawing/2014/main" id="{0EC049D9-61C2-5140-8EE8-4C1209F24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</a:t>
            </a:fld>
            <a:endParaRPr lang="zh-CN" altLang="en-US"/>
          </a:p>
        </p:txBody>
      </p:sp>
      <p:grpSp>
        <p:nvGrpSpPr>
          <p:cNvPr id="61" name="组合 60">
            <a:extLst>
              <a:ext uri="{FF2B5EF4-FFF2-40B4-BE49-F238E27FC236}">
                <a16:creationId xmlns:a16="http://schemas.microsoft.com/office/drawing/2014/main" id="{BA54BED5-BBFC-CC4A-A168-81C07E7BC166}"/>
              </a:ext>
            </a:extLst>
          </p:cNvPr>
          <p:cNvGrpSpPr/>
          <p:nvPr/>
        </p:nvGrpSpPr>
        <p:grpSpPr>
          <a:xfrm>
            <a:off x="2993164" y="2848182"/>
            <a:ext cx="6197848" cy="703422"/>
            <a:chOff x="2993164" y="2523107"/>
            <a:chExt cx="6197848" cy="703422"/>
          </a:xfrm>
        </p:grpSpPr>
        <p:grpSp>
          <p:nvGrpSpPr>
            <p:cNvPr id="62" name="组合 61">
              <a:extLst>
                <a:ext uri="{FF2B5EF4-FFF2-40B4-BE49-F238E27FC236}">
                  <a16:creationId xmlns:a16="http://schemas.microsoft.com/office/drawing/2014/main" id="{90E0956C-F9CD-6F48-9CF1-E1FFF6AF0A94}"/>
                </a:ext>
              </a:extLst>
            </p:cNvPr>
            <p:cNvGrpSpPr/>
            <p:nvPr/>
          </p:nvGrpSpPr>
          <p:grpSpPr>
            <a:xfrm>
              <a:off x="2993164" y="2523107"/>
              <a:ext cx="6147648" cy="703422"/>
              <a:chOff x="2938133" y="2932901"/>
              <a:chExt cx="6147648" cy="703422"/>
            </a:xfrm>
          </p:grpSpPr>
          <p:sp>
            <p:nvSpPr>
              <p:cNvPr id="64" name="矩形 63">
                <a:extLst>
                  <a:ext uri="{FF2B5EF4-FFF2-40B4-BE49-F238E27FC236}">
                    <a16:creationId xmlns:a16="http://schemas.microsoft.com/office/drawing/2014/main" id="{6471EE31-2660-F34B-8465-5D6E96611E15}"/>
                  </a:ext>
                </a:extLst>
              </p:cNvPr>
              <p:cNvSpPr/>
              <p:nvPr/>
            </p:nvSpPr>
            <p:spPr>
              <a:xfrm>
                <a:off x="2960111" y="2940147"/>
                <a:ext cx="6125670" cy="688033"/>
              </a:xfrm>
              <a:prstGeom prst="rect">
                <a:avLst/>
              </a:prstGeom>
              <a:noFill/>
              <a:ln>
                <a:solidFill>
                  <a:srgbClr val="0AAFF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65" name="矩形 6">
                <a:extLst>
                  <a:ext uri="{FF2B5EF4-FFF2-40B4-BE49-F238E27FC236}">
                    <a16:creationId xmlns:a16="http://schemas.microsoft.com/office/drawing/2014/main" id="{AFF23770-6747-6C4D-A1F4-1FE9EE7C11B7}"/>
                  </a:ext>
                </a:extLst>
              </p:cNvPr>
              <p:cNvSpPr/>
              <p:nvPr/>
            </p:nvSpPr>
            <p:spPr>
              <a:xfrm>
                <a:off x="2960111" y="2932901"/>
                <a:ext cx="865899" cy="703422"/>
              </a:xfrm>
              <a:custGeom>
                <a:avLst/>
                <a:gdLst>
                  <a:gd name="connsiteX0" fmla="*/ 0 w 685800"/>
                  <a:gd name="connsiteY0" fmla="*/ 0 h 685800"/>
                  <a:gd name="connsiteX1" fmla="*/ 685800 w 685800"/>
                  <a:gd name="connsiteY1" fmla="*/ 0 h 685800"/>
                  <a:gd name="connsiteX2" fmla="*/ 685800 w 685800"/>
                  <a:gd name="connsiteY2" fmla="*/ 685800 h 685800"/>
                  <a:gd name="connsiteX3" fmla="*/ 0 w 685800"/>
                  <a:gd name="connsiteY3" fmla="*/ 685800 h 685800"/>
                  <a:gd name="connsiteX4" fmla="*/ 0 w 685800"/>
                  <a:gd name="connsiteY4" fmla="*/ 0 h 685800"/>
                  <a:gd name="connsiteX0-1" fmla="*/ 0 w 685800"/>
                  <a:gd name="connsiteY0-2" fmla="*/ 0 h 685800"/>
                  <a:gd name="connsiteX1-3" fmla="*/ 685800 w 685800"/>
                  <a:gd name="connsiteY1-4" fmla="*/ 0 h 685800"/>
                  <a:gd name="connsiteX2-5" fmla="*/ 676275 w 685800"/>
                  <a:gd name="connsiteY2-6" fmla="*/ 6350 h 685800"/>
                  <a:gd name="connsiteX3-7" fmla="*/ 685800 w 685800"/>
                  <a:gd name="connsiteY3-8" fmla="*/ 685800 h 685800"/>
                  <a:gd name="connsiteX4-9" fmla="*/ 0 w 685800"/>
                  <a:gd name="connsiteY4-10" fmla="*/ 685800 h 685800"/>
                  <a:gd name="connsiteX5" fmla="*/ 0 w 685800"/>
                  <a:gd name="connsiteY5" fmla="*/ 0 h 685800"/>
                  <a:gd name="connsiteX0-11" fmla="*/ 0 w 688975"/>
                  <a:gd name="connsiteY0-12" fmla="*/ 0 h 685800"/>
                  <a:gd name="connsiteX1-13" fmla="*/ 685800 w 688975"/>
                  <a:gd name="connsiteY1-14" fmla="*/ 0 h 685800"/>
                  <a:gd name="connsiteX2-15" fmla="*/ 688975 w 688975"/>
                  <a:gd name="connsiteY2-16" fmla="*/ 298450 h 685800"/>
                  <a:gd name="connsiteX3-17" fmla="*/ 685800 w 688975"/>
                  <a:gd name="connsiteY3-18" fmla="*/ 685800 h 685800"/>
                  <a:gd name="connsiteX4-19" fmla="*/ 0 w 688975"/>
                  <a:gd name="connsiteY4-20" fmla="*/ 685800 h 685800"/>
                  <a:gd name="connsiteX5-21" fmla="*/ 0 w 688975"/>
                  <a:gd name="connsiteY5-22" fmla="*/ 0 h 685800"/>
                  <a:gd name="connsiteX0-23" fmla="*/ 0 w 737550"/>
                  <a:gd name="connsiteY0-24" fmla="*/ 0 h 685800"/>
                  <a:gd name="connsiteX1-25" fmla="*/ 685800 w 737550"/>
                  <a:gd name="connsiteY1-26" fmla="*/ 0 h 685800"/>
                  <a:gd name="connsiteX2-27" fmla="*/ 688975 w 737550"/>
                  <a:gd name="connsiteY2-28" fmla="*/ 282575 h 685800"/>
                  <a:gd name="connsiteX3-29" fmla="*/ 688975 w 737550"/>
                  <a:gd name="connsiteY3-30" fmla="*/ 298450 h 685800"/>
                  <a:gd name="connsiteX4-31" fmla="*/ 685800 w 737550"/>
                  <a:gd name="connsiteY4-32" fmla="*/ 685800 h 685800"/>
                  <a:gd name="connsiteX5-33" fmla="*/ 0 w 737550"/>
                  <a:gd name="connsiteY5-34" fmla="*/ 685800 h 685800"/>
                  <a:gd name="connsiteX6" fmla="*/ 0 w 737550"/>
                  <a:gd name="connsiteY6" fmla="*/ 0 h 685800"/>
                  <a:gd name="connsiteX0-35" fmla="*/ 0 w 737550"/>
                  <a:gd name="connsiteY0-36" fmla="*/ 0 h 685800"/>
                  <a:gd name="connsiteX1-37" fmla="*/ 685800 w 737550"/>
                  <a:gd name="connsiteY1-38" fmla="*/ 0 h 685800"/>
                  <a:gd name="connsiteX2-39" fmla="*/ 688975 w 737550"/>
                  <a:gd name="connsiteY2-40" fmla="*/ 282575 h 685800"/>
                  <a:gd name="connsiteX3-41" fmla="*/ 688975 w 737550"/>
                  <a:gd name="connsiteY3-42" fmla="*/ 298450 h 685800"/>
                  <a:gd name="connsiteX4-43" fmla="*/ 688974 w 737550"/>
                  <a:gd name="connsiteY4-44" fmla="*/ 292100 h 685800"/>
                  <a:gd name="connsiteX5-45" fmla="*/ 685800 w 737550"/>
                  <a:gd name="connsiteY5-46" fmla="*/ 685800 h 685800"/>
                  <a:gd name="connsiteX6-47" fmla="*/ 0 w 737550"/>
                  <a:gd name="connsiteY6-48" fmla="*/ 685800 h 685800"/>
                  <a:gd name="connsiteX7" fmla="*/ 0 w 737550"/>
                  <a:gd name="connsiteY7" fmla="*/ 0 h 685800"/>
                  <a:gd name="connsiteX0-49" fmla="*/ 0 w 740217"/>
                  <a:gd name="connsiteY0-50" fmla="*/ 0 h 685800"/>
                  <a:gd name="connsiteX1-51" fmla="*/ 685800 w 740217"/>
                  <a:gd name="connsiteY1-52" fmla="*/ 0 h 685800"/>
                  <a:gd name="connsiteX2-53" fmla="*/ 688975 w 740217"/>
                  <a:gd name="connsiteY2-54" fmla="*/ 282575 h 685800"/>
                  <a:gd name="connsiteX3-55" fmla="*/ 688975 w 740217"/>
                  <a:gd name="connsiteY3-56" fmla="*/ 298450 h 685800"/>
                  <a:gd name="connsiteX4-57" fmla="*/ 698499 w 740217"/>
                  <a:gd name="connsiteY4-58" fmla="*/ 396875 h 685800"/>
                  <a:gd name="connsiteX5-59" fmla="*/ 685800 w 740217"/>
                  <a:gd name="connsiteY5-60" fmla="*/ 685800 h 685800"/>
                  <a:gd name="connsiteX6-61" fmla="*/ 0 w 740217"/>
                  <a:gd name="connsiteY6-62" fmla="*/ 685800 h 685800"/>
                  <a:gd name="connsiteX7-63" fmla="*/ 0 w 740217"/>
                  <a:gd name="connsiteY7-64" fmla="*/ 0 h 685800"/>
                  <a:gd name="connsiteX0-65" fmla="*/ 0 w 860425"/>
                  <a:gd name="connsiteY0-66" fmla="*/ 0 h 685800"/>
                  <a:gd name="connsiteX1-67" fmla="*/ 685800 w 860425"/>
                  <a:gd name="connsiteY1-68" fmla="*/ 0 h 685800"/>
                  <a:gd name="connsiteX2-69" fmla="*/ 688975 w 860425"/>
                  <a:gd name="connsiteY2-70" fmla="*/ 282575 h 685800"/>
                  <a:gd name="connsiteX3-71" fmla="*/ 860425 w 860425"/>
                  <a:gd name="connsiteY3-72" fmla="*/ 314325 h 685800"/>
                  <a:gd name="connsiteX4-73" fmla="*/ 698499 w 860425"/>
                  <a:gd name="connsiteY4-74" fmla="*/ 396875 h 685800"/>
                  <a:gd name="connsiteX5-75" fmla="*/ 685800 w 860425"/>
                  <a:gd name="connsiteY5-76" fmla="*/ 685800 h 685800"/>
                  <a:gd name="connsiteX6-77" fmla="*/ 0 w 860425"/>
                  <a:gd name="connsiteY6-78" fmla="*/ 685800 h 685800"/>
                  <a:gd name="connsiteX7-79" fmla="*/ 0 w 860425"/>
                  <a:gd name="connsiteY7-80" fmla="*/ 0 h 685800"/>
                  <a:gd name="connsiteX0-81" fmla="*/ 0 w 927100"/>
                  <a:gd name="connsiteY0-82" fmla="*/ 0 h 685800"/>
                  <a:gd name="connsiteX1-83" fmla="*/ 685800 w 927100"/>
                  <a:gd name="connsiteY1-84" fmla="*/ 0 h 685800"/>
                  <a:gd name="connsiteX2-85" fmla="*/ 688975 w 927100"/>
                  <a:gd name="connsiteY2-86" fmla="*/ 282575 h 685800"/>
                  <a:gd name="connsiteX3-87" fmla="*/ 927100 w 927100"/>
                  <a:gd name="connsiteY3-88" fmla="*/ 307975 h 685800"/>
                  <a:gd name="connsiteX4-89" fmla="*/ 698499 w 927100"/>
                  <a:gd name="connsiteY4-90" fmla="*/ 396875 h 685800"/>
                  <a:gd name="connsiteX5-91" fmla="*/ 685800 w 927100"/>
                  <a:gd name="connsiteY5-92" fmla="*/ 685800 h 685800"/>
                  <a:gd name="connsiteX6-93" fmla="*/ 0 w 927100"/>
                  <a:gd name="connsiteY6-94" fmla="*/ 685800 h 685800"/>
                  <a:gd name="connsiteX7-95" fmla="*/ 0 w 927100"/>
                  <a:gd name="connsiteY7-96" fmla="*/ 0 h 685800"/>
                  <a:gd name="connsiteX0-97" fmla="*/ 0 w 927100"/>
                  <a:gd name="connsiteY0-98" fmla="*/ 0 h 685800"/>
                  <a:gd name="connsiteX1-99" fmla="*/ 685800 w 927100"/>
                  <a:gd name="connsiteY1-100" fmla="*/ 0 h 685800"/>
                  <a:gd name="connsiteX2-101" fmla="*/ 688975 w 927100"/>
                  <a:gd name="connsiteY2-102" fmla="*/ 282575 h 685800"/>
                  <a:gd name="connsiteX3-103" fmla="*/ 927100 w 927100"/>
                  <a:gd name="connsiteY3-104" fmla="*/ 307975 h 685800"/>
                  <a:gd name="connsiteX4-105" fmla="*/ 698499 w 927100"/>
                  <a:gd name="connsiteY4-106" fmla="*/ 396875 h 685800"/>
                  <a:gd name="connsiteX5-107" fmla="*/ 685800 w 927100"/>
                  <a:gd name="connsiteY5-108" fmla="*/ 685800 h 685800"/>
                  <a:gd name="connsiteX6-109" fmla="*/ 0 w 927100"/>
                  <a:gd name="connsiteY6-110" fmla="*/ 685800 h 685800"/>
                  <a:gd name="connsiteX7-111" fmla="*/ 0 w 927100"/>
                  <a:gd name="connsiteY7-112" fmla="*/ 0 h 685800"/>
                  <a:gd name="connsiteX0-113" fmla="*/ 0 w 927100"/>
                  <a:gd name="connsiteY0-114" fmla="*/ 0 h 685800"/>
                  <a:gd name="connsiteX1-115" fmla="*/ 685800 w 927100"/>
                  <a:gd name="connsiteY1-116" fmla="*/ 0 h 685800"/>
                  <a:gd name="connsiteX2-117" fmla="*/ 688975 w 927100"/>
                  <a:gd name="connsiteY2-118" fmla="*/ 282575 h 685800"/>
                  <a:gd name="connsiteX3-119" fmla="*/ 927100 w 927100"/>
                  <a:gd name="connsiteY3-120" fmla="*/ 307975 h 685800"/>
                  <a:gd name="connsiteX4-121" fmla="*/ 698499 w 927100"/>
                  <a:gd name="connsiteY4-122" fmla="*/ 396875 h 685800"/>
                  <a:gd name="connsiteX5-123" fmla="*/ 685800 w 927100"/>
                  <a:gd name="connsiteY5-124" fmla="*/ 685800 h 685800"/>
                  <a:gd name="connsiteX6-125" fmla="*/ 0 w 927100"/>
                  <a:gd name="connsiteY6-126" fmla="*/ 685800 h 685800"/>
                  <a:gd name="connsiteX7-127" fmla="*/ 0 w 927100"/>
                  <a:gd name="connsiteY7-128" fmla="*/ 0 h 685800"/>
                  <a:gd name="connsiteX0-129" fmla="*/ 0 w 927100"/>
                  <a:gd name="connsiteY0-130" fmla="*/ 117 h 685917"/>
                  <a:gd name="connsiteX1-131" fmla="*/ 685800 w 927100"/>
                  <a:gd name="connsiteY1-132" fmla="*/ 117 h 685917"/>
                  <a:gd name="connsiteX2-133" fmla="*/ 688975 w 927100"/>
                  <a:gd name="connsiteY2-134" fmla="*/ 282692 h 685917"/>
                  <a:gd name="connsiteX3-135" fmla="*/ 927100 w 927100"/>
                  <a:gd name="connsiteY3-136" fmla="*/ 308092 h 685917"/>
                  <a:gd name="connsiteX4-137" fmla="*/ 698499 w 927100"/>
                  <a:gd name="connsiteY4-138" fmla="*/ 396992 h 685917"/>
                  <a:gd name="connsiteX5-139" fmla="*/ 685800 w 927100"/>
                  <a:gd name="connsiteY5-140" fmla="*/ 685917 h 685917"/>
                  <a:gd name="connsiteX6-141" fmla="*/ 0 w 927100"/>
                  <a:gd name="connsiteY6-142" fmla="*/ 685917 h 685917"/>
                  <a:gd name="connsiteX7-143" fmla="*/ 0 w 927100"/>
                  <a:gd name="connsiteY7-144" fmla="*/ 117 h 685917"/>
                  <a:gd name="connsiteX0-145" fmla="*/ 0 w 927100"/>
                  <a:gd name="connsiteY0-146" fmla="*/ 117 h 685917"/>
                  <a:gd name="connsiteX1-147" fmla="*/ 685800 w 927100"/>
                  <a:gd name="connsiteY1-148" fmla="*/ 117 h 685917"/>
                  <a:gd name="connsiteX2-149" fmla="*/ 688975 w 927100"/>
                  <a:gd name="connsiteY2-150" fmla="*/ 282692 h 685917"/>
                  <a:gd name="connsiteX3-151" fmla="*/ 927100 w 927100"/>
                  <a:gd name="connsiteY3-152" fmla="*/ 308092 h 685917"/>
                  <a:gd name="connsiteX4-153" fmla="*/ 698499 w 927100"/>
                  <a:gd name="connsiteY4-154" fmla="*/ 396992 h 685917"/>
                  <a:gd name="connsiteX5-155" fmla="*/ 685800 w 927100"/>
                  <a:gd name="connsiteY5-156" fmla="*/ 685917 h 685917"/>
                  <a:gd name="connsiteX6-157" fmla="*/ 0 w 927100"/>
                  <a:gd name="connsiteY6-158" fmla="*/ 685917 h 685917"/>
                  <a:gd name="connsiteX7-159" fmla="*/ 0 w 927100"/>
                  <a:gd name="connsiteY7-160" fmla="*/ 117 h 685917"/>
                  <a:gd name="connsiteX0-161" fmla="*/ 0 w 927100"/>
                  <a:gd name="connsiteY0-162" fmla="*/ 117 h 686051"/>
                  <a:gd name="connsiteX1-163" fmla="*/ 685800 w 927100"/>
                  <a:gd name="connsiteY1-164" fmla="*/ 117 h 686051"/>
                  <a:gd name="connsiteX2-165" fmla="*/ 688975 w 927100"/>
                  <a:gd name="connsiteY2-166" fmla="*/ 282692 h 686051"/>
                  <a:gd name="connsiteX3-167" fmla="*/ 927100 w 927100"/>
                  <a:gd name="connsiteY3-168" fmla="*/ 308092 h 686051"/>
                  <a:gd name="connsiteX4-169" fmla="*/ 698499 w 927100"/>
                  <a:gd name="connsiteY4-170" fmla="*/ 396992 h 686051"/>
                  <a:gd name="connsiteX5-171" fmla="*/ 685800 w 927100"/>
                  <a:gd name="connsiteY5-172" fmla="*/ 685917 h 686051"/>
                  <a:gd name="connsiteX6-173" fmla="*/ 0 w 927100"/>
                  <a:gd name="connsiteY6-174" fmla="*/ 685917 h 686051"/>
                  <a:gd name="connsiteX7-175" fmla="*/ 0 w 927100"/>
                  <a:gd name="connsiteY7-176" fmla="*/ 117 h 686051"/>
                  <a:gd name="connsiteX0-177" fmla="*/ 0 w 927100"/>
                  <a:gd name="connsiteY0-178" fmla="*/ 117 h 686051"/>
                  <a:gd name="connsiteX1-179" fmla="*/ 685800 w 927100"/>
                  <a:gd name="connsiteY1-180" fmla="*/ 117 h 686051"/>
                  <a:gd name="connsiteX2-181" fmla="*/ 688975 w 927100"/>
                  <a:gd name="connsiteY2-182" fmla="*/ 282692 h 686051"/>
                  <a:gd name="connsiteX3-183" fmla="*/ 927100 w 927100"/>
                  <a:gd name="connsiteY3-184" fmla="*/ 308092 h 686051"/>
                  <a:gd name="connsiteX4-185" fmla="*/ 698499 w 927100"/>
                  <a:gd name="connsiteY4-186" fmla="*/ 396992 h 686051"/>
                  <a:gd name="connsiteX5-187" fmla="*/ 685800 w 927100"/>
                  <a:gd name="connsiteY5-188" fmla="*/ 685917 h 686051"/>
                  <a:gd name="connsiteX6-189" fmla="*/ 0 w 927100"/>
                  <a:gd name="connsiteY6-190" fmla="*/ 685917 h 686051"/>
                  <a:gd name="connsiteX7-191" fmla="*/ 0 w 927100"/>
                  <a:gd name="connsiteY7-192" fmla="*/ 117 h 686051"/>
                  <a:gd name="connsiteX0-193" fmla="*/ 0 w 927100"/>
                  <a:gd name="connsiteY0-194" fmla="*/ 117 h 686052"/>
                  <a:gd name="connsiteX1-195" fmla="*/ 685800 w 927100"/>
                  <a:gd name="connsiteY1-196" fmla="*/ 117 h 686052"/>
                  <a:gd name="connsiteX2-197" fmla="*/ 688975 w 927100"/>
                  <a:gd name="connsiteY2-198" fmla="*/ 282692 h 686052"/>
                  <a:gd name="connsiteX3-199" fmla="*/ 927100 w 927100"/>
                  <a:gd name="connsiteY3-200" fmla="*/ 308092 h 686052"/>
                  <a:gd name="connsiteX4-201" fmla="*/ 685799 w 927100"/>
                  <a:gd name="connsiteY4-202" fmla="*/ 400167 h 686052"/>
                  <a:gd name="connsiteX5-203" fmla="*/ 685800 w 927100"/>
                  <a:gd name="connsiteY5-204" fmla="*/ 685917 h 686052"/>
                  <a:gd name="connsiteX6-205" fmla="*/ 0 w 927100"/>
                  <a:gd name="connsiteY6-206" fmla="*/ 685917 h 686052"/>
                  <a:gd name="connsiteX7-207" fmla="*/ 0 w 927100"/>
                  <a:gd name="connsiteY7-208" fmla="*/ 117 h 686052"/>
                  <a:gd name="connsiteX0-209" fmla="*/ 0 w 860425"/>
                  <a:gd name="connsiteY0-210" fmla="*/ 117 h 686052"/>
                  <a:gd name="connsiteX1-211" fmla="*/ 685800 w 860425"/>
                  <a:gd name="connsiteY1-212" fmla="*/ 117 h 686052"/>
                  <a:gd name="connsiteX2-213" fmla="*/ 688975 w 860425"/>
                  <a:gd name="connsiteY2-214" fmla="*/ 282692 h 686052"/>
                  <a:gd name="connsiteX3-215" fmla="*/ 860425 w 860425"/>
                  <a:gd name="connsiteY3-216" fmla="*/ 336667 h 686052"/>
                  <a:gd name="connsiteX4-217" fmla="*/ 685799 w 860425"/>
                  <a:gd name="connsiteY4-218" fmla="*/ 400167 h 686052"/>
                  <a:gd name="connsiteX5-219" fmla="*/ 685800 w 860425"/>
                  <a:gd name="connsiteY5-220" fmla="*/ 685917 h 686052"/>
                  <a:gd name="connsiteX6-221" fmla="*/ 0 w 860425"/>
                  <a:gd name="connsiteY6-222" fmla="*/ 685917 h 686052"/>
                  <a:gd name="connsiteX7-223" fmla="*/ 0 w 860425"/>
                  <a:gd name="connsiteY7-224" fmla="*/ 117 h 686052"/>
                  <a:gd name="connsiteX0-225" fmla="*/ 0 w 860425"/>
                  <a:gd name="connsiteY0-226" fmla="*/ 130 h 686065"/>
                  <a:gd name="connsiteX1-227" fmla="*/ 685800 w 860425"/>
                  <a:gd name="connsiteY1-228" fmla="*/ 130 h 686065"/>
                  <a:gd name="connsiteX2-229" fmla="*/ 682625 w 860425"/>
                  <a:gd name="connsiteY2-230" fmla="*/ 254130 h 686065"/>
                  <a:gd name="connsiteX3-231" fmla="*/ 860425 w 860425"/>
                  <a:gd name="connsiteY3-232" fmla="*/ 336680 h 686065"/>
                  <a:gd name="connsiteX4-233" fmla="*/ 685799 w 860425"/>
                  <a:gd name="connsiteY4-234" fmla="*/ 400180 h 686065"/>
                  <a:gd name="connsiteX5-235" fmla="*/ 685800 w 860425"/>
                  <a:gd name="connsiteY5-236" fmla="*/ 685930 h 686065"/>
                  <a:gd name="connsiteX6-237" fmla="*/ 0 w 860425"/>
                  <a:gd name="connsiteY6-238" fmla="*/ 685930 h 686065"/>
                  <a:gd name="connsiteX7-239" fmla="*/ 0 w 860425"/>
                  <a:gd name="connsiteY7-240" fmla="*/ 130 h 686065"/>
                  <a:gd name="connsiteX0-241" fmla="*/ 0 w 860425"/>
                  <a:gd name="connsiteY0-242" fmla="*/ 130 h 686078"/>
                  <a:gd name="connsiteX1-243" fmla="*/ 685800 w 860425"/>
                  <a:gd name="connsiteY1-244" fmla="*/ 130 h 686078"/>
                  <a:gd name="connsiteX2-245" fmla="*/ 682625 w 860425"/>
                  <a:gd name="connsiteY2-246" fmla="*/ 254130 h 686078"/>
                  <a:gd name="connsiteX3-247" fmla="*/ 860425 w 860425"/>
                  <a:gd name="connsiteY3-248" fmla="*/ 336680 h 686078"/>
                  <a:gd name="connsiteX4-249" fmla="*/ 682624 w 860425"/>
                  <a:gd name="connsiteY4-250" fmla="*/ 425580 h 686078"/>
                  <a:gd name="connsiteX5-251" fmla="*/ 685800 w 860425"/>
                  <a:gd name="connsiteY5-252" fmla="*/ 685930 h 686078"/>
                  <a:gd name="connsiteX6-253" fmla="*/ 0 w 860425"/>
                  <a:gd name="connsiteY6-254" fmla="*/ 685930 h 686078"/>
                  <a:gd name="connsiteX7-255" fmla="*/ 0 w 860425"/>
                  <a:gd name="connsiteY7-256" fmla="*/ 130 h 686078"/>
                  <a:gd name="connsiteX0-257" fmla="*/ 0 w 860425"/>
                  <a:gd name="connsiteY0-258" fmla="*/ 130 h 686078"/>
                  <a:gd name="connsiteX1-259" fmla="*/ 685800 w 860425"/>
                  <a:gd name="connsiteY1-260" fmla="*/ 130 h 686078"/>
                  <a:gd name="connsiteX2-261" fmla="*/ 688975 w 860425"/>
                  <a:gd name="connsiteY2-262" fmla="*/ 254130 h 686078"/>
                  <a:gd name="connsiteX3-263" fmla="*/ 860425 w 860425"/>
                  <a:gd name="connsiteY3-264" fmla="*/ 336680 h 686078"/>
                  <a:gd name="connsiteX4-265" fmla="*/ 682624 w 860425"/>
                  <a:gd name="connsiteY4-266" fmla="*/ 425580 h 686078"/>
                  <a:gd name="connsiteX5-267" fmla="*/ 685800 w 860425"/>
                  <a:gd name="connsiteY5-268" fmla="*/ 685930 h 686078"/>
                  <a:gd name="connsiteX6-269" fmla="*/ 0 w 860425"/>
                  <a:gd name="connsiteY6-270" fmla="*/ 685930 h 686078"/>
                  <a:gd name="connsiteX7-271" fmla="*/ 0 w 860425"/>
                  <a:gd name="connsiteY7-272" fmla="*/ 130 h 686078"/>
                  <a:gd name="connsiteX0-273" fmla="*/ 0 w 854075"/>
                  <a:gd name="connsiteY0-274" fmla="*/ 130 h 686078"/>
                  <a:gd name="connsiteX1-275" fmla="*/ 685800 w 854075"/>
                  <a:gd name="connsiteY1-276" fmla="*/ 130 h 686078"/>
                  <a:gd name="connsiteX2-277" fmla="*/ 688975 w 854075"/>
                  <a:gd name="connsiteY2-278" fmla="*/ 254130 h 686078"/>
                  <a:gd name="connsiteX3-279" fmla="*/ 854075 w 854075"/>
                  <a:gd name="connsiteY3-280" fmla="*/ 349380 h 686078"/>
                  <a:gd name="connsiteX4-281" fmla="*/ 682624 w 854075"/>
                  <a:gd name="connsiteY4-282" fmla="*/ 425580 h 686078"/>
                  <a:gd name="connsiteX5-283" fmla="*/ 685800 w 854075"/>
                  <a:gd name="connsiteY5-284" fmla="*/ 685930 h 686078"/>
                  <a:gd name="connsiteX6-285" fmla="*/ 0 w 854075"/>
                  <a:gd name="connsiteY6-286" fmla="*/ 685930 h 686078"/>
                  <a:gd name="connsiteX7-287" fmla="*/ 0 w 854075"/>
                  <a:gd name="connsiteY7-288" fmla="*/ 130 h 686078"/>
                  <a:gd name="connsiteX0-289" fmla="*/ 0 w 854075"/>
                  <a:gd name="connsiteY0-290" fmla="*/ 130 h 686079"/>
                  <a:gd name="connsiteX1-291" fmla="*/ 685800 w 854075"/>
                  <a:gd name="connsiteY1-292" fmla="*/ 130 h 686079"/>
                  <a:gd name="connsiteX2-293" fmla="*/ 688975 w 854075"/>
                  <a:gd name="connsiteY2-294" fmla="*/ 254130 h 686079"/>
                  <a:gd name="connsiteX3-295" fmla="*/ 854075 w 854075"/>
                  <a:gd name="connsiteY3-296" fmla="*/ 349380 h 686079"/>
                  <a:gd name="connsiteX4-297" fmla="*/ 688974 w 854075"/>
                  <a:gd name="connsiteY4-298" fmla="*/ 428755 h 686079"/>
                  <a:gd name="connsiteX5-299" fmla="*/ 685800 w 854075"/>
                  <a:gd name="connsiteY5-300" fmla="*/ 685930 h 686079"/>
                  <a:gd name="connsiteX6-301" fmla="*/ 0 w 854075"/>
                  <a:gd name="connsiteY6-302" fmla="*/ 685930 h 686079"/>
                  <a:gd name="connsiteX7-303" fmla="*/ 0 w 854075"/>
                  <a:gd name="connsiteY7-304" fmla="*/ 130 h 686079"/>
                  <a:gd name="connsiteX0-305" fmla="*/ 0 w 844550"/>
                  <a:gd name="connsiteY0-306" fmla="*/ 130 h 686079"/>
                  <a:gd name="connsiteX1-307" fmla="*/ 685800 w 844550"/>
                  <a:gd name="connsiteY1-308" fmla="*/ 130 h 686079"/>
                  <a:gd name="connsiteX2-309" fmla="*/ 688975 w 844550"/>
                  <a:gd name="connsiteY2-310" fmla="*/ 254130 h 686079"/>
                  <a:gd name="connsiteX3-311" fmla="*/ 844550 w 844550"/>
                  <a:gd name="connsiteY3-312" fmla="*/ 336680 h 686079"/>
                  <a:gd name="connsiteX4-313" fmla="*/ 688974 w 844550"/>
                  <a:gd name="connsiteY4-314" fmla="*/ 428755 h 686079"/>
                  <a:gd name="connsiteX5-315" fmla="*/ 685800 w 844550"/>
                  <a:gd name="connsiteY5-316" fmla="*/ 685930 h 686079"/>
                  <a:gd name="connsiteX6-317" fmla="*/ 0 w 844550"/>
                  <a:gd name="connsiteY6-318" fmla="*/ 685930 h 686079"/>
                  <a:gd name="connsiteX7-319" fmla="*/ 0 w 844550"/>
                  <a:gd name="connsiteY7-320" fmla="*/ 130 h 68607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21" y="connsiteY5-22"/>
                  </a:cxn>
                  <a:cxn ang="0">
                    <a:pos x="connsiteX6-47" y="connsiteY6-48"/>
                  </a:cxn>
                  <a:cxn ang="0">
                    <a:pos x="connsiteX7-63" y="connsiteY7-64"/>
                  </a:cxn>
                </a:cxnLst>
                <a:rect l="l" t="t" r="r" b="b"/>
                <a:pathLst>
                  <a:path w="844550" h="686079">
                    <a:moveTo>
                      <a:pt x="0" y="130"/>
                    </a:moveTo>
                    <a:lnTo>
                      <a:pt x="685800" y="130"/>
                    </a:lnTo>
                    <a:cubicBezTo>
                      <a:pt x="683154" y="-6749"/>
                      <a:pt x="688446" y="261538"/>
                      <a:pt x="688975" y="254130"/>
                    </a:cubicBezTo>
                    <a:cubicBezTo>
                      <a:pt x="692679" y="262597"/>
                      <a:pt x="844550" y="335093"/>
                      <a:pt x="844550" y="336680"/>
                    </a:cubicBezTo>
                    <a:cubicBezTo>
                      <a:pt x="844550" y="338267"/>
                      <a:pt x="689503" y="427697"/>
                      <a:pt x="688974" y="428755"/>
                    </a:cubicBezTo>
                    <a:cubicBezTo>
                      <a:pt x="691620" y="423463"/>
                      <a:pt x="686329" y="693338"/>
                      <a:pt x="685800" y="685930"/>
                    </a:cubicBezTo>
                    <a:lnTo>
                      <a:pt x="0" y="685930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0AAFF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66" name="内容占位符 1">
                <a:extLst>
                  <a:ext uri="{FF2B5EF4-FFF2-40B4-BE49-F238E27FC236}">
                    <a16:creationId xmlns:a16="http://schemas.microsoft.com/office/drawing/2014/main" id="{1EB40C88-9338-994E-9CA7-5DF7368E7FF7}"/>
                  </a:ext>
                </a:extLst>
              </p:cNvPr>
              <p:cNvSpPr txBox="1"/>
              <p:nvPr/>
            </p:nvSpPr>
            <p:spPr>
              <a:xfrm>
                <a:off x="2938133" y="2939692"/>
                <a:ext cx="688000" cy="688033"/>
              </a:xfrm>
              <a:prstGeom prst="rect">
                <a:avLst/>
              </a:prstGeom>
              <a:effectLst/>
            </p:spPr>
            <p:txBody>
              <a:bodyPr vert="horz" lIns="180000" tIns="180000" rIns="72000" bIns="45720" rtlCol="0">
                <a:norm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Tx/>
                  <a:buNone/>
                  <a:defRPr sz="28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kumimoji="1" lang="zh-CN" altLang="en-US" sz="3200">
                  <a:effectLst>
                    <a:outerShdw blurRad="50800" dist="38100" dir="2700000" algn="tl" rotWithShape="0">
                      <a:schemeClr val="accent6">
                        <a:lumMod val="75000"/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67" name="内容占位符 1">
                <a:extLst>
                  <a:ext uri="{FF2B5EF4-FFF2-40B4-BE49-F238E27FC236}">
                    <a16:creationId xmlns:a16="http://schemas.microsoft.com/office/drawing/2014/main" id="{5144E585-3075-BD47-9A06-63F3079D3808}"/>
                  </a:ext>
                </a:extLst>
              </p:cNvPr>
              <p:cNvSpPr txBox="1"/>
              <p:nvPr/>
            </p:nvSpPr>
            <p:spPr>
              <a:xfrm>
                <a:off x="3018134" y="3097570"/>
                <a:ext cx="629978" cy="457200"/>
              </a:xfrm>
              <a:prstGeom prst="rect">
                <a:avLst/>
              </a:prstGeom>
              <a:effectLst>
                <a:outerShdw blurRad="50800" dist="38100" dir="2700000" algn="tl" rotWithShape="0">
                  <a:schemeClr val="accent5">
                    <a:lumMod val="50000"/>
                    <a:alpha val="40000"/>
                  </a:schemeClr>
                </a:outerShdw>
              </a:effectLst>
            </p:spPr>
            <p:txBody>
              <a:bodyPr vert="horz" lIns="91440" tIns="45720" rIns="91440" bIns="45720" rtlCol="0">
                <a:normAutofit fontScale="92500" lnSpcReduction="10000"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Tx/>
                  <a:buNone/>
                  <a:defRPr sz="28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kumimoji="1" lang="en-US" altLang="zh-CN" sz="3200" b="1">
                    <a:solidFill>
                      <a:schemeClr val="bg1"/>
                    </a:solidFill>
                  </a:rPr>
                  <a:t>02</a:t>
                </a:r>
                <a:endParaRPr kumimoji="1" lang="zh-CN" altLang="en-US" sz="32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3" name="内容占位符 1">
              <a:extLst>
                <a:ext uri="{FF2B5EF4-FFF2-40B4-BE49-F238E27FC236}">
                  <a16:creationId xmlns:a16="http://schemas.microsoft.com/office/drawing/2014/main" id="{861D4E9E-8F8C-C04D-8B7A-87CC9F37C26C}"/>
                </a:ext>
              </a:extLst>
            </p:cNvPr>
            <p:cNvSpPr txBox="1"/>
            <p:nvPr/>
          </p:nvSpPr>
          <p:spPr>
            <a:xfrm>
              <a:off x="3931241" y="2686913"/>
              <a:ext cx="5259771" cy="457200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Tx/>
                <a:buNone/>
                <a:defRPr sz="28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000" b="1">
                  <a:solidFill>
                    <a:schemeClr val="bg1"/>
                  </a:solidFill>
                  <a:ea typeface="微软雅黑" panose="020B0503020204020204" pitchFamily="34" charset="-122"/>
                </a:rPr>
                <a:t>Recent Case Studies</a:t>
              </a:r>
              <a:r>
                <a:rPr kumimoji="1" lang="en-MY" altLang="zh-CN" sz="2000" b="1">
                  <a:solidFill>
                    <a:schemeClr val="bg1"/>
                  </a:solidFill>
                  <a:ea typeface="微软雅黑" charset="-122"/>
                </a:rPr>
                <a:t> </a:t>
              </a:r>
            </a:p>
          </p:txBody>
        </p: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id="{018CFFCA-E073-B74E-AFDF-0FBDD8823873}"/>
              </a:ext>
            </a:extLst>
          </p:cNvPr>
          <p:cNvGrpSpPr/>
          <p:nvPr/>
        </p:nvGrpSpPr>
        <p:grpSpPr>
          <a:xfrm>
            <a:off x="2993164" y="1414743"/>
            <a:ext cx="6147648" cy="703422"/>
            <a:chOff x="2993164" y="1414743"/>
            <a:chExt cx="6147648" cy="703422"/>
          </a:xfrm>
        </p:grpSpPr>
        <p:grpSp>
          <p:nvGrpSpPr>
            <p:cNvPr id="69" name="组合 68">
              <a:extLst>
                <a:ext uri="{FF2B5EF4-FFF2-40B4-BE49-F238E27FC236}">
                  <a16:creationId xmlns:a16="http://schemas.microsoft.com/office/drawing/2014/main" id="{76BD99EF-2ADF-CD46-BC65-70320F29008C}"/>
                </a:ext>
              </a:extLst>
            </p:cNvPr>
            <p:cNvGrpSpPr/>
            <p:nvPr/>
          </p:nvGrpSpPr>
          <p:grpSpPr>
            <a:xfrm>
              <a:off x="2993164" y="1414743"/>
              <a:ext cx="6147648" cy="703422"/>
              <a:chOff x="2938133" y="2932901"/>
              <a:chExt cx="6147648" cy="703422"/>
            </a:xfrm>
          </p:grpSpPr>
          <p:sp>
            <p:nvSpPr>
              <p:cNvPr id="71" name="矩形 70">
                <a:extLst>
                  <a:ext uri="{FF2B5EF4-FFF2-40B4-BE49-F238E27FC236}">
                    <a16:creationId xmlns:a16="http://schemas.microsoft.com/office/drawing/2014/main" id="{51309B1D-9683-D640-8F33-A012BF97BADB}"/>
                  </a:ext>
                </a:extLst>
              </p:cNvPr>
              <p:cNvSpPr/>
              <p:nvPr/>
            </p:nvSpPr>
            <p:spPr>
              <a:xfrm>
                <a:off x="2960111" y="2940147"/>
                <a:ext cx="6125670" cy="688033"/>
              </a:xfrm>
              <a:prstGeom prst="rect">
                <a:avLst/>
              </a:prstGeom>
              <a:noFill/>
              <a:ln>
                <a:solidFill>
                  <a:srgbClr val="92D04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72" name="矩形 6">
                <a:extLst>
                  <a:ext uri="{FF2B5EF4-FFF2-40B4-BE49-F238E27FC236}">
                    <a16:creationId xmlns:a16="http://schemas.microsoft.com/office/drawing/2014/main" id="{45848580-6DB0-BB4C-940F-C8717E2C85AD}"/>
                  </a:ext>
                </a:extLst>
              </p:cNvPr>
              <p:cNvSpPr/>
              <p:nvPr/>
            </p:nvSpPr>
            <p:spPr>
              <a:xfrm>
                <a:off x="2960111" y="2932901"/>
                <a:ext cx="865899" cy="703422"/>
              </a:xfrm>
              <a:custGeom>
                <a:avLst/>
                <a:gdLst>
                  <a:gd name="connsiteX0" fmla="*/ 0 w 685800"/>
                  <a:gd name="connsiteY0" fmla="*/ 0 h 685800"/>
                  <a:gd name="connsiteX1" fmla="*/ 685800 w 685800"/>
                  <a:gd name="connsiteY1" fmla="*/ 0 h 685800"/>
                  <a:gd name="connsiteX2" fmla="*/ 685800 w 685800"/>
                  <a:gd name="connsiteY2" fmla="*/ 685800 h 685800"/>
                  <a:gd name="connsiteX3" fmla="*/ 0 w 685800"/>
                  <a:gd name="connsiteY3" fmla="*/ 685800 h 685800"/>
                  <a:gd name="connsiteX4" fmla="*/ 0 w 685800"/>
                  <a:gd name="connsiteY4" fmla="*/ 0 h 685800"/>
                  <a:gd name="connsiteX0-1" fmla="*/ 0 w 685800"/>
                  <a:gd name="connsiteY0-2" fmla="*/ 0 h 685800"/>
                  <a:gd name="connsiteX1-3" fmla="*/ 685800 w 685800"/>
                  <a:gd name="connsiteY1-4" fmla="*/ 0 h 685800"/>
                  <a:gd name="connsiteX2-5" fmla="*/ 676275 w 685800"/>
                  <a:gd name="connsiteY2-6" fmla="*/ 6350 h 685800"/>
                  <a:gd name="connsiteX3-7" fmla="*/ 685800 w 685800"/>
                  <a:gd name="connsiteY3-8" fmla="*/ 685800 h 685800"/>
                  <a:gd name="connsiteX4-9" fmla="*/ 0 w 685800"/>
                  <a:gd name="connsiteY4-10" fmla="*/ 685800 h 685800"/>
                  <a:gd name="connsiteX5" fmla="*/ 0 w 685800"/>
                  <a:gd name="connsiteY5" fmla="*/ 0 h 685800"/>
                  <a:gd name="connsiteX0-11" fmla="*/ 0 w 688975"/>
                  <a:gd name="connsiteY0-12" fmla="*/ 0 h 685800"/>
                  <a:gd name="connsiteX1-13" fmla="*/ 685800 w 688975"/>
                  <a:gd name="connsiteY1-14" fmla="*/ 0 h 685800"/>
                  <a:gd name="connsiteX2-15" fmla="*/ 688975 w 688975"/>
                  <a:gd name="connsiteY2-16" fmla="*/ 298450 h 685800"/>
                  <a:gd name="connsiteX3-17" fmla="*/ 685800 w 688975"/>
                  <a:gd name="connsiteY3-18" fmla="*/ 685800 h 685800"/>
                  <a:gd name="connsiteX4-19" fmla="*/ 0 w 688975"/>
                  <a:gd name="connsiteY4-20" fmla="*/ 685800 h 685800"/>
                  <a:gd name="connsiteX5-21" fmla="*/ 0 w 688975"/>
                  <a:gd name="connsiteY5-22" fmla="*/ 0 h 685800"/>
                  <a:gd name="connsiteX0-23" fmla="*/ 0 w 737550"/>
                  <a:gd name="connsiteY0-24" fmla="*/ 0 h 685800"/>
                  <a:gd name="connsiteX1-25" fmla="*/ 685800 w 737550"/>
                  <a:gd name="connsiteY1-26" fmla="*/ 0 h 685800"/>
                  <a:gd name="connsiteX2-27" fmla="*/ 688975 w 737550"/>
                  <a:gd name="connsiteY2-28" fmla="*/ 282575 h 685800"/>
                  <a:gd name="connsiteX3-29" fmla="*/ 688975 w 737550"/>
                  <a:gd name="connsiteY3-30" fmla="*/ 298450 h 685800"/>
                  <a:gd name="connsiteX4-31" fmla="*/ 685800 w 737550"/>
                  <a:gd name="connsiteY4-32" fmla="*/ 685800 h 685800"/>
                  <a:gd name="connsiteX5-33" fmla="*/ 0 w 737550"/>
                  <a:gd name="connsiteY5-34" fmla="*/ 685800 h 685800"/>
                  <a:gd name="connsiteX6" fmla="*/ 0 w 737550"/>
                  <a:gd name="connsiteY6" fmla="*/ 0 h 685800"/>
                  <a:gd name="connsiteX0-35" fmla="*/ 0 w 737550"/>
                  <a:gd name="connsiteY0-36" fmla="*/ 0 h 685800"/>
                  <a:gd name="connsiteX1-37" fmla="*/ 685800 w 737550"/>
                  <a:gd name="connsiteY1-38" fmla="*/ 0 h 685800"/>
                  <a:gd name="connsiteX2-39" fmla="*/ 688975 w 737550"/>
                  <a:gd name="connsiteY2-40" fmla="*/ 282575 h 685800"/>
                  <a:gd name="connsiteX3-41" fmla="*/ 688975 w 737550"/>
                  <a:gd name="connsiteY3-42" fmla="*/ 298450 h 685800"/>
                  <a:gd name="connsiteX4-43" fmla="*/ 688974 w 737550"/>
                  <a:gd name="connsiteY4-44" fmla="*/ 292100 h 685800"/>
                  <a:gd name="connsiteX5-45" fmla="*/ 685800 w 737550"/>
                  <a:gd name="connsiteY5-46" fmla="*/ 685800 h 685800"/>
                  <a:gd name="connsiteX6-47" fmla="*/ 0 w 737550"/>
                  <a:gd name="connsiteY6-48" fmla="*/ 685800 h 685800"/>
                  <a:gd name="connsiteX7" fmla="*/ 0 w 737550"/>
                  <a:gd name="connsiteY7" fmla="*/ 0 h 685800"/>
                  <a:gd name="connsiteX0-49" fmla="*/ 0 w 740217"/>
                  <a:gd name="connsiteY0-50" fmla="*/ 0 h 685800"/>
                  <a:gd name="connsiteX1-51" fmla="*/ 685800 w 740217"/>
                  <a:gd name="connsiteY1-52" fmla="*/ 0 h 685800"/>
                  <a:gd name="connsiteX2-53" fmla="*/ 688975 w 740217"/>
                  <a:gd name="connsiteY2-54" fmla="*/ 282575 h 685800"/>
                  <a:gd name="connsiteX3-55" fmla="*/ 688975 w 740217"/>
                  <a:gd name="connsiteY3-56" fmla="*/ 298450 h 685800"/>
                  <a:gd name="connsiteX4-57" fmla="*/ 698499 w 740217"/>
                  <a:gd name="connsiteY4-58" fmla="*/ 396875 h 685800"/>
                  <a:gd name="connsiteX5-59" fmla="*/ 685800 w 740217"/>
                  <a:gd name="connsiteY5-60" fmla="*/ 685800 h 685800"/>
                  <a:gd name="connsiteX6-61" fmla="*/ 0 w 740217"/>
                  <a:gd name="connsiteY6-62" fmla="*/ 685800 h 685800"/>
                  <a:gd name="connsiteX7-63" fmla="*/ 0 w 740217"/>
                  <a:gd name="connsiteY7-64" fmla="*/ 0 h 685800"/>
                  <a:gd name="connsiteX0-65" fmla="*/ 0 w 860425"/>
                  <a:gd name="connsiteY0-66" fmla="*/ 0 h 685800"/>
                  <a:gd name="connsiteX1-67" fmla="*/ 685800 w 860425"/>
                  <a:gd name="connsiteY1-68" fmla="*/ 0 h 685800"/>
                  <a:gd name="connsiteX2-69" fmla="*/ 688975 w 860425"/>
                  <a:gd name="connsiteY2-70" fmla="*/ 282575 h 685800"/>
                  <a:gd name="connsiteX3-71" fmla="*/ 860425 w 860425"/>
                  <a:gd name="connsiteY3-72" fmla="*/ 314325 h 685800"/>
                  <a:gd name="connsiteX4-73" fmla="*/ 698499 w 860425"/>
                  <a:gd name="connsiteY4-74" fmla="*/ 396875 h 685800"/>
                  <a:gd name="connsiteX5-75" fmla="*/ 685800 w 860425"/>
                  <a:gd name="connsiteY5-76" fmla="*/ 685800 h 685800"/>
                  <a:gd name="connsiteX6-77" fmla="*/ 0 w 860425"/>
                  <a:gd name="connsiteY6-78" fmla="*/ 685800 h 685800"/>
                  <a:gd name="connsiteX7-79" fmla="*/ 0 w 860425"/>
                  <a:gd name="connsiteY7-80" fmla="*/ 0 h 685800"/>
                  <a:gd name="connsiteX0-81" fmla="*/ 0 w 927100"/>
                  <a:gd name="connsiteY0-82" fmla="*/ 0 h 685800"/>
                  <a:gd name="connsiteX1-83" fmla="*/ 685800 w 927100"/>
                  <a:gd name="connsiteY1-84" fmla="*/ 0 h 685800"/>
                  <a:gd name="connsiteX2-85" fmla="*/ 688975 w 927100"/>
                  <a:gd name="connsiteY2-86" fmla="*/ 282575 h 685800"/>
                  <a:gd name="connsiteX3-87" fmla="*/ 927100 w 927100"/>
                  <a:gd name="connsiteY3-88" fmla="*/ 307975 h 685800"/>
                  <a:gd name="connsiteX4-89" fmla="*/ 698499 w 927100"/>
                  <a:gd name="connsiteY4-90" fmla="*/ 396875 h 685800"/>
                  <a:gd name="connsiteX5-91" fmla="*/ 685800 w 927100"/>
                  <a:gd name="connsiteY5-92" fmla="*/ 685800 h 685800"/>
                  <a:gd name="connsiteX6-93" fmla="*/ 0 w 927100"/>
                  <a:gd name="connsiteY6-94" fmla="*/ 685800 h 685800"/>
                  <a:gd name="connsiteX7-95" fmla="*/ 0 w 927100"/>
                  <a:gd name="connsiteY7-96" fmla="*/ 0 h 685800"/>
                  <a:gd name="connsiteX0-97" fmla="*/ 0 w 927100"/>
                  <a:gd name="connsiteY0-98" fmla="*/ 0 h 685800"/>
                  <a:gd name="connsiteX1-99" fmla="*/ 685800 w 927100"/>
                  <a:gd name="connsiteY1-100" fmla="*/ 0 h 685800"/>
                  <a:gd name="connsiteX2-101" fmla="*/ 688975 w 927100"/>
                  <a:gd name="connsiteY2-102" fmla="*/ 282575 h 685800"/>
                  <a:gd name="connsiteX3-103" fmla="*/ 927100 w 927100"/>
                  <a:gd name="connsiteY3-104" fmla="*/ 307975 h 685800"/>
                  <a:gd name="connsiteX4-105" fmla="*/ 698499 w 927100"/>
                  <a:gd name="connsiteY4-106" fmla="*/ 396875 h 685800"/>
                  <a:gd name="connsiteX5-107" fmla="*/ 685800 w 927100"/>
                  <a:gd name="connsiteY5-108" fmla="*/ 685800 h 685800"/>
                  <a:gd name="connsiteX6-109" fmla="*/ 0 w 927100"/>
                  <a:gd name="connsiteY6-110" fmla="*/ 685800 h 685800"/>
                  <a:gd name="connsiteX7-111" fmla="*/ 0 w 927100"/>
                  <a:gd name="connsiteY7-112" fmla="*/ 0 h 685800"/>
                  <a:gd name="connsiteX0-113" fmla="*/ 0 w 927100"/>
                  <a:gd name="connsiteY0-114" fmla="*/ 0 h 685800"/>
                  <a:gd name="connsiteX1-115" fmla="*/ 685800 w 927100"/>
                  <a:gd name="connsiteY1-116" fmla="*/ 0 h 685800"/>
                  <a:gd name="connsiteX2-117" fmla="*/ 688975 w 927100"/>
                  <a:gd name="connsiteY2-118" fmla="*/ 282575 h 685800"/>
                  <a:gd name="connsiteX3-119" fmla="*/ 927100 w 927100"/>
                  <a:gd name="connsiteY3-120" fmla="*/ 307975 h 685800"/>
                  <a:gd name="connsiteX4-121" fmla="*/ 698499 w 927100"/>
                  <a:gd name="connsiteY4-122" fmla="*/ 396875 h 685800"/>
                  <a:gd name="connsiteX5-123" fmla="*/ 685800 w 927100"/>
                  <a:gd name="connsiteY5-124" fmla="*/ 685800 h 685800"/>
                  <a:gd name="connsiteX6-125" fmla="*/ 0 w 927100"/>
                  <a:gd name="connsiteY6-126" fmla="*/ 685800 h 685800"/>
                  <a:gd name="connsiteX7-127" fmla="*/ 0 w 927100"/>
                  <a:gd name="connsiteY7-128" fmla="*/ 0 h 685800"/>
                  <a:gd name="connsiteX0-129" fmla="*/ 0 w 927100"/>
                  <a:gd name="connsiteY0-130" fmla="*/ 117 h 685917"/>
                  <a:gd name="connsiteX1-131" fmla="*/ 685800 w 927100"/>
                  <a:gd name="connsiteY1-132" fmla="*/ 117 h 685917"/>
                  <a:gd name="connsiteX2-133" fmla="*/ 688975 w 927100"/>
                  <a:gd name="connsiteY2-134" fmla="*/ 282692 h 685917"/>
                  <a:gd name="connsiteX3-135" fmla="*/ 927100 w 927100"/>
                  <a:gd name="connsiteY3-136" fmla="*/ 308092 h 685917"/>
                  <a:gd name="connsiteX4-137" fmla="*/ 698499 w 927100"/>
                  <a:gd name="connsiteY4-138" fmla="*/ 396992 h 685917"/>
                  <a:gd name="connsiteX5-139" fmla="*/ 685800 w 927100"/>
                  <a:gd name="connsiteY5-140" fmla="*/ 685917 h 685917"/>
                  <a:gd name="connsiteX6-141" fmla="*/ 0 w 927100"/>
                  <a:gd name="connsiteY6-142" fmla="*/ 685917 h 685917"/>
                  <a:gd name="connsiteX7-143" fmla="*/ 0 w 927100"/>
                  <a:gd name="connsiteY7-144" fmla="*/ 117 h 685917"/>
                  <a:gd name="connsiteX0-145" fmla="*/ 0 w 927100"/>
                  <a:gd name="connsiteY0-146" fmla="*/ 117 h 685917"/>
                  <a:gd name="connsiteX1-147" fmla="*/ 685800 w 927100"/>
                  <a:gd name="connsiteY1-148" fmla="*/ 117 h 685917"/>
                  <a:gd name="connsiteX2-149" fmla="*/ 688975 w 927100"/>
                  <a:gd name="connsiteY2-150" fmla="*/ 282692 h 685917"/>
                  <a:gd name="connsiteX3-151" fmla="*/ 927100 w 927100"/>
                  <a:gd name="connsiteY3-152" fmla="*/ 308092 h 685917"/>
                  <a:gd name="connsiteX4-153" fmla="*/ 698499 w 927100"/>
                  <a:gd name="connsiteY4-154" fmla="*/ 396992 h 685917"/>
                  <a:gd name="connsiteX5-155" fmla="*/ 685800 w 927100"/>
                  <a:gd name="connsiteY5-156" fmla="*/ 685917 h 685917"/>
                  <a:gd name="connsiteX6-157" fmla="*/ 0 w 927100"/>
                  <a:gd name="connsiteY6-158" fmla="*/ 685917 h 685917"/>
                  <a:gd name="connsiteX7-159" fmla="*/ 0 w 927100"/>
                  <a:gd name="connsiteY7-160" fmla="*/ 117 h 685917"/>
                  <a:gd name="connsiteX0-161" fmla="*/ 0 w 927100"/>
                  <a:gd name="connsiteY0-162" fmla="*/ 117 h 686051"/>
                  <a:gd name="connsiteX1-163" fmla="*/ 685800 w 927100"/>
                  <a:gd name="connsiteY1-164" fmla="*/ 117 h 686051"/>
                  <a:gd name="connsiteX2-165" fmla="*/ 688975 w 927100"/>
                  <a:gd name="connsiteY2-166" fmla="*/ 282692 h 686051"/>
                  <a:gd name="connsiteX3-167" fmla="*/ 927100 w 927100"/>
                  <a:gd name="connsiteY3-168" fmla="*/ 308092 h 686051"/>
                  <a:gd name="connsiteX4-169" fmla="*/ 698499 w 927100"/>
                  <a:gd name="connsiteY4-170" fmla="*/ 396992 h 686051"/>
                  <a:gd name="connsiteX5-171" fmla="*/ 685800 w 927100"/>
                  <a:gd name="connsiteY5-172" fmla="*/ 685917 h 686051"/>
                  <a:gd name="connsiteX6-173" fmla="*/ 0 w 927100"/>
                  <a:gd name="connsiteY6-174" fmla="*/ 685917 h 686051"/>
                  <a:gd name="connsiteX7-175" fmla="*/ 0 w 927100"/>
                  <a:gd name="connsiteY7-176" fmla="*/ 117 h 686051"/>
                  <a:gd name="connsiteX0-177" fmla="*/ 0 w 927100"/>
                  <a:gd name="connsiteY0-178" fmla="*/ 117 h 686051"/>
                  <a:gd name="connsiteX1-179" fmla="*/ 685800 w 927100"/>
                  <a:gd name="connsiteY1-180" fmla="*/ 117 h 686051"/>
                  <a:gd name="connsiteX2-181" fmla="*/ 688975 w 927100"/>
                  <a:gd name="connsiteY2-182" fmla="*/ 282692 h 686051"/>
                  <a:gd name="connsiteX3-183" fmla="*/ 927100 w 927100"/>
                  <a:gd name="connsiteY3-184" fmla="*/ 308092 h 686051"/>
                  <a:gd name="connsiteX4-185" fmla="*/ 698499 w 927100"/>
                  <a:gd name="connsiteY4-186" fmla="*/ 396992 h 686051"/>
                  <a:gd name="connsiteX5-187" fmla="*/ 685800 w 927100"/>
                  <a:gd name="connsiteY5-188" fmla="*/ 685917 h 686051"/>
                  <a:gd name="connsiteX6-189" fmla="*/ 0 w 927100"/>
                  <a:gd name="connsiteY6-190" fmla="*/ 685917 h 686051"/>
                  <a:gd name="connsiteX7-191" fmla="*/ 0 w 927100"/>
                  <a:gd name="connsiteY7-192" fmla="*/ 117 h 686051"/>
                  <a:gd name="connsiteX0-193" fmla="*/ 0 w 927100"/>
                  <a:gd name="connsiteY0-194" fmla="*/ 117 h 686052"/>
                  <a:gd name="connsiteX1-195" fmla="*/ 685800 w 927100"/>
                  <a:gd name="connsiteY1-196" fmla="*/ 117 h 686052"/>
                  <a:gd name="connsiteX2-197" fmla="*/ 688975 w 927100"/>
                  <a:gd name="connsiteY2-198" fmla="*/ 282692 h 686052"/>
                  <a:gd name="connsiteX3-199" fmla="*/ 927100 w 927100"/>
                  <a:gd name="connsiteY3-200" fmla="*/ 308092 h 686052"/>
                  <a:gd name="connsiteX4-201" fmla="*/ 685799 w 927100"/>
                  <a:gd name="connsiteY4-202" fmla="*/ 400167 h 686052"/>
                  <a:gd name="connsiteX5-203" fmla="*/ 685800 w 927100"/>
                  <a:gd name="connsiteY5-204" fmla="*/ 685917 h 686052"/>
                  <a:gd name="connsiteX6-205" fmla="*/ 0 w 927100"/>
                  <a:gd name="connsiteY6-206" fmla="*/ 685917 h 686052"/>
                  <a:gd name="connsiteX7-207" fmla="*/ 0 w 927100"/>
                  <a:gd name="connsiteY7-208" fmla="*/ 117 h 686052"/>
                  <a:gd name="connsiteX0-209" fmla="*/ 0 w 860425"/>
                  <a:gd name="connsiteY0-210" fmla="*/ 117 h 686052"/>
                  <a:gd name="connsiteX1-211" fmla="*/ 685800 w 860425"/>
                  <a:gd name="connsiteY1-212" fmla="*/ 117 h 686052"/>
                  <a:gd name="connsiteX2-213" fmla="*/ 688975 w 860425"/>
                  <a:gd name="connsiteY2-214" fmla="*/ 282692 h 686052"/>
                  <a:gd name="connsiteX3-215" fmla="*/ 860425 w 860425"/>
                  <a:gd name="connsiteY3-216" fmla="*/ 336667 h 686052"/>
                  <a:gd name="connsiteX4-217" fmla="*/ 685799 w 860425"/>
                  <a:gd name="connsiteY4-218" fmla="*/ 400167 h 686052"/>
                  <a:gd name="connsiteX5-219" fmla="*/ 685800 w 860425"/>
                  <a:gd name="connsiteY5-220" fmla="*/ 685917 h 686052"/>
                  <a:gd name="connsiteX6-221" fmla="*/ 0 w 860425"/>
                  <a:gd name="connsiteY6-222" fmla="*/ 685917 h 686052"/>
                  <a:gd name="connsiteX7-223" fmla="*/ 0 w 860425"/>
                  <a:gd name="connsiteY7-224" fmla="*/ 117 h 686052"/>
                  <a:gd name="connsiteX0-225" fmla="*/ 0 w 860425"/>
                  <a:gd name="connsiteY0-226" fmla="*/ 130 h 686065"/>
                  <a:gd name="connsiteX1-227" fmla="*/ 685800 w 860425"/>
                  <a:gd name="connsiteY1-228" fmla="*/ 130 h 686065"/>
                  <a:gd name="connsiteX2-229" fmla="*/ 682625 w 860425"/>
                  <a:gd name="connsiteY2-230" fmla="*/ 254130 h 686065"/>
                  <a:gd name="connsiteX3-231" fmla="*/ 860425 w 860425"/>
                  <a:gd name="connsiteY3-232" fmla="*/ 336680 h 686065"/>
                  <a:gd name="connsiteX4-233" fmla="*/ 685799 w 860425"/>
                  <a:gd name="connsiteY4-234" fmla="*/ 400180 h 686065"/>
                  <a:gd name="connsiteX5-235" fmla="*/ 685800 w 860425"/>
                  <a:gd name="connsiteY5-236" fmla="*/ 685930 h 686065"/>
                  <a:gd name="connsiteX6-237" fmla="*/ 0 w 860425"/>
                  <a:gd name="connsiteY6-238" fmla="*/ 685930 h 686065"/>
                  <a:gd name="connsiteX7-239" fmla="*/ 0 w 860425"/>
                  <a:gd name="connsiteY7-240" fmla="*/ 130 h 686065"/>
                  <a:gd name="connsiteX0-241" fmla="*/ 0 w 860425"/>
                  <a:gd name="connsiteY0-242" fmla="*/ 130 h 686078"/>
                  <a:gd name="connsiteX1-243" fmla="*/ 685800 w 860425"/>
                  <a:gd name="connsiteY1-244" fmla="*/ 130 h 686078"/>
                  <a:gd name="connsiteX2-245" fmla="*/ 682625 w 860425"/>
                  <a:gd name="connsiteY2-246" fmla="*/ 254130 h 686078"/>
                  <a:gd name="connsiteX3-247" fmla="*/ 860425 w 860425"/>
                  <a:gd name="connsiteY3-248" fmla="*/ 336680 h 686078"/>
                  <a:gd name="connsiteX4-249" fmla="*/ 682624 w 860425"/>
                  <a:gd name="connsiteY4-250" fmla="*/ 425580 h 686078"/>
                  <a:gd name="connsiteX5-251" fmla="*/ 685800 w 860425"/>
                  <a:gd name="connsiteY5-252" fmla="*/ 685930 h 686078"/>
                  <a:gd name="connsiteX6-253" fmla="*/ 0 w 860425"/>
                  <a:gd name="connsiteY6-254" fmla="*/ 685930 h 686078"/>
                  <a:gd name="connsiteX7-255" fmla="*/ 0 w 860425"/>
                  <a:gd name="connsiteY7-256" fmla="*/ 130 h 686078"/>
                  <a:gd name="connsiteX0-257" fmla="*/ 0 w 860425"/>
                  <a:gd name="connsiteY0-258" fmla="*/ 130 h 686078"/>
                  <a:gd name="connsiteX1-259" fmla="*/ 685800 w 860425"/>
                  <a:gd name="connsiteY1-260" fmla="*/ 130 h 686078"/>
                  <a:gd name="connsiteX2-261" fmla="*/ 688975 w 860425"/>
                  <a:gd name="connsiteY2-262" fmla="*/ 254130 h 686078"/>
                  <a:gd name="connsiteX3-263" fmla="*/ 860425 w 860425"/>
                  <a:gd name="connsiteY3-264" fmla="*/ 336680 h 686078"/>
                  <a:gd name="connsiteX4-265" fmla="*/ 682624 w 860425"/>
                  <a:gd name="connsiteY4-266" fmla="*/ 425580 h 686078"/>
                  <a:gd name="connsiteX5-267" fmla="*/ 685800 w 860425"/>
                  <a:gd name="connsiteY5-268" fmla="*/ 685930 h 686078"/>
                  <a:gd name="connsiteX6-269" fmla="*/ 0 w 860425"/>
                  <a:gd name="connsiteY6-270" fmla="*/ 685930 h 686078"/>
                  <a:gd name="connsiteX7-271" fmla="*/ 0 w 860425"/>
                  <a:gd name="connsiteY7-272" fmla="*/ 130 h 686078"/>
                  <a:gd name="connsiteX0-273" fmla="*/ 0 w 854075"/>
                  <a:gd name="connsiteY0-274" fmla="*/ 130 h 686078"/>
                  <a:gd name="connsiteX1-275" fmla="*/ 685800 w 854075"/>
                  <a:gd name="connsiteY1-276" fmla="*/ 130 h 686078"/>
                  <a:gd name="connsiteX2-277" fmla="*/ 688975 w 854075"/>
                  <a:gd name="connsiteY2-278" fmla="*/ 254130 h 686078"/>
                  <a:gd name="connsiteX3-279" fmla="*/ 854075 w 854075"/>
                  <a:gd name="connsiteY3-280" fmla="*/ 349380 h 686078"/>
                  <a:gd name="connsiteX4-281" fmla="*/ 682624 w 854075"/>
                  <a:gd name="connsiteY4-282" fmla="*/ 425580 h 686078"/>
                  <a:gd name="connsiteX5-283" fmla="*/ 685800 w 854075"/>
                  <a:gd name="connsiteY5-284" fmla="*/ 685930 h 686078"/>
                  <a:gd name="connsiteX6-285" fmla="*/ 0 w 854075"/>
                  <a:gd name="connsiteY6-286" fmla="*/ 685930 h 686078"/>
                  <a:gd name="connsiteX7-287" fmla="*/ 0 w 854075"/>
                  <a:gd name="connsiteY7-288" fmla="*/ 130 h 686078"/>
                  <a:gd name="connsiteX0-289" fmla="*/ 0 w 854075"/>
                  <a:gd name="connsiteY0-290" fmla="*/ 130 h 686079"/>
                  <a:gd name="connsiteX1-291" fmla="*/ 685800 w 854075"/>
                  <a:gd name="connsiteY1-292" fmla="*/ 130 h 686079"/>
                  <a:gd name="connsiteX2-293" fmla="*/ 688975 w 854075"/>
                  <a:gd name="connsiteY2-294" fmla="*/ 254130 h 686079"/>
                  <a:gd name="connsiteX3-295" fmla="*/ 854075 w 854075"/>
                  <a:gd name="connsiteY3-296" fmla="*/ 349380 h 686079"/>
                  <a:gd name="connsiteX4-297" fmla="*/ 688974 w 854075"/>
                  <a:gd name="connsiteY4-298" fmla="*/ 428755 h 686079"/>
                  <a:gd name="connsiteX5-299" fmla="*/ 685800 w 854075"/>
                  <a:gd name="connsiteY5-300" fmla="*/ 685930 h 686079"/>
                  <a:gd name="connsiteX6-301" fmla="*/ 0 w 854075"/>
                  <a:gd name="connsiteY6-302" fmla="*/ 685930 h 686079"/>
                  <a:gd name="connsiteX7-303" fmla="*/ 0 w 854075"/>
                  <a:gd name="connsiteY7-304" fmla="*/ 130 h 686079"/>
                  <a:gd name="connsiteX0-305" fmla="*/ 0 w 844550"/>
                  <a:gd name="connsiteY0-306" fmla="*/ 130 h 686079"/>
                  <a:gd name="connsiteX1-307" fmla="*/ 685800 w 844550"/>
                  <a:gd name="connsiteY1-308" fmla="*/ 130 h 686079"/>
                  <a:gd name="connsiteX2-309" fmla="*/ 688975 w 844550"/>
                  <a:gd name="connsiteY2-310" fmla="*/ 254130 h 686079"/>
                  <a:gd name="connsiteX3-311" fmla="*/ 844550 w 844550"/>
                  <a:gd name="connsiteY3-312" fmla="*/ 336680 h 686079"/>
                  <a:gd name="connsiteX4-313" fmla="*/ 688974 w 844550"/>
                  <a:gd name="connsiteY4-314" fmla="*/ 428755 h 686079"/>
                  <a:gd name="connsiteX5-315" fmla="*/ 685800 w 844550"/>
                  <a:gd name="connsiteY5-316" fmla="*/ 685930 h 686079"/>
                  <a:gd name="connsiteX6-317" fmla="*/ 0 w 844550"/>
                  <a:gd name="connsiteY6-318" fmla="*/ 685930 h 686079"/>
                  <a:gd name="connsiteX7-319" fmla="*/ 0 w 844550"/>
                  <a:gd name="connsiteY7-320" fmla="*/ 130 h 68607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21" y="connsiteY5-22"/>
                  </a:cxn>
                  <a:cxn ang="0">
                    <a:pos x="connsiteX6-47" y="connsiteY6-48"/>
                  </a:cxn>
                  <a:cxn ang="0">
                    <a:pos x="connsiteX7-63" y="connsiteY7-64"/>
                  </a:cxn>
                </a:cxnLst>
                <a:rect l="l" t="t" r="r" b="b"/>
                <a:pathLst>
                  <a:path w="844550" h="686079">
                    <a:moveTo>
                      <a:pt x="0" y="130"/>
                    </a:moveTo>
                    <a:lnTo>
                      <a:pt x="685800" y="130"/>
                    </a:lnTo>
                    <a:cubicBezTo>
                      <a:pt x="683154" y="-6749"/>
                      <a:pt x="688446" y="261538"/>
                      <a:pt x="688975" y="254130"/>
                    </a:cubicBezTo>
                    <a:cubicBezTo>
                      <a:pt x="692679" y="262597"/>
                      <a:pt x="844550" y="335093"/>
                      <a:pt x="844550" y="336680"/>
                    </a:cubicBezTo>
                    <a:cubicBezTo>
                      <a:pt x="844550" y="338267"/>
                      <a:pt x="689503" y="427697"/>
                      <a:pt x="688974" y="428755"/>
                    </a:cubicBezTo>
                    <a:cubicBezTo>
                      <a:pt x="691620" y="423463"/>
                      <a:pt x="686329" y="693338"/>
                      <a:pt x="685800" y="685930"/>
                    </a:cubicBezTo>
                    <a:lnTo>
                      <a:pt x="0" y="685930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92D04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73" name="内容占位符 1">
                <a:extLst>
                  <a:ext uri="{FF2B5EF4-FFF2-40B4-BE49-F238E27FC236}">
                    <a16:creationId xmlns:a16="http://schemas.microsoft.com/office/drawing/2014/main" id="{3FADB859-1FFF-774A-824C-0C8E55661758}"/>
                  </a:ext>
                </a:extLst>
              </p:cNvPr>
              <p:cNvSpPr txBox="1"/>
              <p:nvPr/>
            </p:nvSpPr>
            <p:spPr>
              <a:xfrm>
                <a:off x="2938133" y="2939692"/>
                <a:ext cx="688000" cy="688033"/>
              </a:xfrm>
              <a:prstGeom prst="rect">
                <a:avLst/>
              </a:prstGeom>
              <a:effectLst/>
            </p:spPr>
            <p:txBody>
              <a:bodyPr vert="horz" lIns="180000" tIns="180000" rIns="72000" bIns="45720" rtlCol="0">
                <a:norm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Tx/>
                  <a:buNone/>
                  <a:defRPr sz="28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kumimoji="1" lang="zh-CN" altLang="en-US" sz="3200">
                  <a:effectLst>
                    <a:outerShdw blurRad="50800" dist="38100" dir="2700000" algn="tl" rotWithShape="0">
                      <a:schemeClr val="accent6">
                        <a:lumMod val="75000"/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74" name="内容占位符 1">
                <a:extLst>
                  <a:ext uri="{FF2B5EF4-FFF2-40B4-BE49-F238E27FC236}">
                    <a16:creationId xmlns:a16="http://schemas.microsoft.com/office/drawing/2014/main" id="{5D580828-F168-3C42-B9C7-B73C537CB6D5}"/>
                  </a:ext>
                </a:extLst>
              </p:cNvPr>
              <p:cNvSpPr txBox="1"/>
              <p:nvPr/>
            </p:nvSpPr>
            <p:spPr>
              <a:xfrm>
                <a:off x="3018134" y="3116232"/>
                <a:ext cx="629978" cy="457200"/>
              </a:xfrm>
              <a:prstGeom prst="rect">
                <a:avLst/>
              </a:prstGeom>
              <a:effectLst>
                <a:outerShdw blurRad="50800" dist="38100" dir="2700000" algn="tl" rotWithShape="0">
                  <a:schemeClr val="accent5">
                    <a:lumMod val="50000"/>
                    <a:alpha val="40000"/>
                  </a:schemeClr>
                </a:outerShdw>
              </a:effectLst>
            </p:spPr>
            <p:txBody>
              <a:bodyPr vert="horz" lIns="91440" tIns="45720" rIns="91440" bIns="45720" rtlCol="0">
                <a:normAutofit fontScale="92500" lnSpcReduction="10000"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Tx/>
                  <a:buNone/>
                  <a:defRPr sz="28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kumimoji="1" lang="en-US" altLang="zh-CN" sz="3200" b="1">
                    <a:solidFill>
                      <a:schemeClr val="bg1"/>
                    </a:solidFill>
                  </a:rPr>
                  <a:t>01</a:t>
                </a:r>
                <a:endParaRPr kumimoji="1" lang="zh-CN" altLang="en-US" sz="32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0" name="内容占位符 1">
              <a:extLst>
                <a:ext uri="{FF2B5EF4-FFF2-40B4-BE49-F238E27FC236}">
                  <a16:creationId xmlns:a16="http://schemas.microsoft.com/office/drawing/2014/main" id="{C1E2699A-C472-E94F-8828-F7490989328F}"/>
                </a:ext>
              </a:extLst>
            </p:cNvPr>
            <p:cNvSpPr txBox="1"/>
            <p:nvPr/>
          </p:nvSpPr>
          <p:spPr>
            <a:xfrm>
              <a:off x="3881041" y="1582707"/>
              <a:ext cx="5259771" cy="457200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Tx/>
                <a:buNone/>
                <a:defRPr sz="28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0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What</a:t>
              </a:r>
              <a:r>
                <a:rPr lang="zh-CN" altLang="en-US" sz="20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is</a:t>
              </a:r>
              <a:r>
                <a:rPr lang="zh-CN" altLang="en-US" sz="20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a</a:t>
              </a:r>
              <a:r>
                <a:rPr lang="zh-CN" altLang="en-US" sz="20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</a:t>
              </a:r>
              <a:r>
                <a:rPr lang="en-US" altLang="zh-CN" sz="20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Data Breach</a:t>
              </a:r>
              <a:endParaRPr lang="en-US" altLang="zh-CN" sz="20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  <a:p>
              <a:endParaRPr kumimoji="1" lang="zh-CN" altLang="en-US" sz="20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id="{20B74CDA-41EE-DF43-B078-B799BEE681EE}"/>
              </a:ext>
            </a:extLst>
          </p:cNvPr>
          <p:cNvGrpSpPr/>
          <p:nvPr/>
        </p:nvGrpSpPr>
        <p:grpSpPr>
          <a:xfrm>
            <a:off x="2993164" y="4281621"/>
            <a:ext cx="6197848" cy="703422"/>
            <a:chOff x="2993164" y="3631471"/>
            <a:chExt cx="6197848" cy="703422"/>
          </a:xfrm>
        </p:grpSpPr>
        <p:grpSp>
          <p:nvGrpSpPr>
            <p:cNvPr id="76" name="组合 75">
              <a:extLst>
                <a:ext uri="{FF2B5EF4-FFF2-40B4-BE49-F238E27FC236}">
                  <a16:creationId xmlns:a16="http://schemas.microsoft.com/office/drawing/2014/main" id="{A9B9E616-CF81-8243-A487-859323B518A4}"/>
                </a:ext>
              </a:extLst>
            </p:cNvPr>
            <p:cNvGrpSpPr/>
            <p:nvPr/>
          </p:nvGrpSpPr>
          <p:grpSpPr>
            <a:xfrm>
              <a:off x="2993164" y="3631471"/>
              <a:ext cx="6147648" cy="703422"/>
              <a:chOff x="2938133" y="2932901"/>
              <a:chExt cx="6147648" cy="703422"/>
            </a:xfrm>
          </p:grpSpPr>
          <p:sp>
            <p:nvSpPr>
              <p:cNvPr id="78" name="矩形 77">
                <a:extLst>
                  <a:ext uri="{FF2B5EF4-FFF2-40B4-BE49-F238E27FC236}">
                    <a16:creationId xmlns:a16="http://schemas.microsoft.com/office/drawing/2014/main" id="{1DD342C9-6A87-7143-AAFC-BECAB01FD392}"/>
                  </a:ext>
                </a:extLst>
              </p:cNvPr>
              <p:cNvSpPr/>
              <p:nvPr/>
            </p:nvSpPr>
            <p:spPr>
              <a:xfrm>
                <a:off x="2960111" y="2935989"/>
                <a:ext cx="6125670" cy="688033"/>
              </a:xfrm>
              <a:prstGeom prst="rect">
                <a:avLst/>
              </a:prstGeom>
              <a:noFill/>
              <a:ln>
                <a:solidFill>
                  <a:srgbClr val="92D04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79" name="矩形 6">
                <a:extLst>
                  <a:ext uri="{FF2B5EF4-FFF2-40B4-BE49-F238E27FC236}">
                    <a16:creationId xmlns:a16="http://schemas.microsoft.com/office/drawing/2014/main" id="{D8EF6040-0AE4-EB45-8562-B8C62DE1D35A}"/>
                  </a:ext>
                </a:extLst>
              </p:cNvPr>
              <p:cNvSpPr/>
              <p:nvPr/>
            </p:nvSpPr>
            <p:spPr>
              <a:xfrm>
                <a:off x="2960111" y="2932901"/>
                <a:ext cx="865899" cy="703422"/>
              </a:xfrm>
              <a:custGeom>
                <a:avLst/>
                <a:gdLst>
                  <a:gd name="connsiteX0" fmla="*/ 0 w 685800"/>
                  <a:gd name="connsiteY0" fmla="*/ 0 h 685800"/>
                  <a:gd name="connsiteX1" fmla="*/ 685800 w 685800"/>
                  <a:gd name="connsiteY1" fmla="*/ 0 h 685800"/>
                  <a:gd name="connsiteX2" fmla="*/ 685800 w 685800"/>
                  <a:gd name="connsiteY2" fmla="*/ 685800 h 685800"/>
                  <a:gd name="connsiteX3" fmla="*/ 0 w 685800"/>
                  <a:gd name="connsiteY3" fmla="*/ 685800 h 685800"/>
                  <a:gd name="connsiteX4" fmla="*/ 0 w 685800"/>
                  <a:gd name="connsiteY4" fmla="*/ 0 h 685800"/>
                  <a:gd name="connsiteX0-1" fmla="*/ 0 w 685800"/>
                  <a:gd name="connsiteY0-2" fmla="*/ 0 h 685800"/>
                  <a:gd name="connsiteX1-3" fmla="*/ 685800 w 685800"/>
                  <a:gd name="connsiteY1-4" fmla="*/ 0 h 685800"/>
                  <a:gd name="connsiteX2-5" fmla="*/ 676275 w 685800"/>
                  <a:gd name="connsiteY2-6" fmla="*/ 6350 h 685800"/>
                  <a:gd name="connsiteX3-7" fmla="*/ 685800 w 685800"/>
                  <a:gd name="connsiteY3-8" fmla="*/ 685800 h 685800"/>
                  <a:gd name="connsiteX4-9" fmla="*/ 0 w 685800"/>
                  <a:gd name="connsiteY4-10" fmla="*/ 685800 h 685800"/>
                  <a:gd name="connsiteX5" fmla="*/ 0 w 685800"/>
                  <a:gd name="connsiteY5" fmla="*/ 0 h 685800"/>
                  <a:gd name="connsiteX0-11" fmla="*/ 0 w 688975"/>
                  <a:gd name="connsiteY0-12" fmla="*/ 0 h 685800"/>
                  <a:gd name="connsiteX1-13" fmla="*/ 685800 w 688975"/>
                  <a:gd name="connsiteY1-14" fmla="*/ 0 h 685800"/>
                  <a:gd name="connsiteX2-15" fmla="*/ 688975 w 688975"/>
                  <a:gd name="connsiteY2-16" fmla="*/ 298450 h 685800"/>
                  <a:gd name="connsiteX3-17" fmla="*/ 685800 w 688975"/>
                  <a:gd name="connsiteY3-18" fmla="*/ 685800 h 685800"/>
                  <a:gd name="connsiteX4-19" fmla="*/ 0 w 688975"/>
                  <a:gd name="connsiteY4-20" fmla="*/ 685800 h 685800"/>
                  <a:gd name="connsiteX5-21" fmla="*/ 0 w 688975"/>
                  <a:gd name="connsiteY5-22" fmla="*/ 0 h 685800"/>
                  <a:gd name="connsiteX0-23" fmla="*/ 0 w 737550"/>
                  <a:gd name="connsiteY0-24" fmla="*/ 0 h 685800"/>
                  <a:gd name="connsiteX1-25" fmla="*/ 685800 w 737550"/>
                  <a:gd name="connsiteY1-26" fmla="*/ 0 h 685800"/>
                  <a:gd name="connsiteX2-27" fmla="*/ 688975 w 737550"/>
                  <a:gd name="connsiteY2-28" fmla="*/ 282575 h 685800"/>
                  <a:gd name="connsiteX3-29" fmla="*/ 688975 w 737550"/>
                  <a:gd name="connsiteY3-30" fmla="*/ 298450 h 685800"/>
                  <a:gd name="connsiteX4-31" fmla="*/ 685800 w 737550"/>
                  <a:gd name="connsiteY4-32" fmla="*/ 685800 h 685800"/>
                  <a:gd name="connsiteX5-33" fmla="*/ 0 w 737550"/>
                  <a:gd name="connsiteY5-34" fmla="*/ 685800 h 685800"/>
                  <a:gd name="connsiteX6" fmla="*/ 0 w 737550"/>
                  <a:gd name="connsiteY6" fmla="*/ 0 h 685800"/>
                  <a:gd name="connsiteX0-35" fmla="*/ 0 w 737550"/>
                  <a:gd name="connsiteY0-36" fmla="*/ 0 h 685800"/>
                  <a:gd name="connsiteX1-37" fmla="*/ 685800 w 737550"/>
                  <a:gd name="connsiteY1-38" fmla="*/ 0 h 685800"/>
                  <a:gd name="connsiteX2-39" fmla="*/ 688975 w 737550"/>
                  <a:gd name="connsiteY2-40" fmla="*/ 282575 h 685800"/>
                  <a:gd name="connsiteX3-41" fmla="*/ 688975 w 737550"/>
                  <a:gd name="connsiteY3-42" fmla="*/ 298450 h 685800"/>
                  <a:gd name="connsiteX4-43" fmla="*/ 688974 w 737550"/>
                  <a:gd name="connsiteY4-44" fmla="*/ 292100 h 685800"/>
                  <a:gd name="connsiteX5-45" fmla="*/ 685800 w 737550"/>
                  <a:gd name="connsiteY5-46" fmla="*/ 685800 h 685800"/>
                  <a:gd name="connsiteX6-47" fmla="*/ 0 w 737550"/>
                  <a:gd name="connsiteY6-48" fmla="*/ 685800 h 685800"/>
                  <a:gd name="connsiteX7" fmla="*/ 0 w 737550"/>
                  <a:gd name="connsiteY7" fmla="*/ 0 h 685800"/>
                  <a:gd name="connsiteX0-49" fmla="*/ 0 w 740217"/>
                  <a:gd name="connsiteY0-50" fmla="*/ 0 h 685800"/>
                  <a:gd name="connsiteX1-51" fmla="*/ 685800 w 740217"/>
                  <a:gd name="connsiteY1-52" fmla="*/ 0 h 685800"/>
                  <a:gd name="connsiteX2-53" fmla="*/ 688975 w 740217"/>
                  <a:gd name="connsiteY2-54" fmla="*/ 282575 h 685800"/>
                  <a:gd name="connsiteX3-55" fmla="*/ 688975 w 740217"/>
                  <a:gd name="connsiteY3-56" fmla="*/ 298450 h 685800"/>
                  <a:gd name="connsiteX4-57" fmla="*/ 698499 w 740217"/>
                  <a:gd name="connsiteY4-58" fmla="*/ 396875 h 685800"/>
                  <a:gd name="connsiteX5-59" fmla="*/ 685800 w 740217"/>
                  <a:gd name="connsiteY5-60" fmla="*/ 685800 h 685800"/>
                  <a:gd name="connsiteX6-61" fmla="*/ 0 w 740217"/>
                  <a:gd name="connsiteY6-62" fmla="*/ 685800 h 685800"/>
                  <a:gd name="connsiteX7-63" fmla="*/ 0 w 740217"/>
                  <a:gd name="connsiteY7-64" fmla="*/ 0 h 685800"/>
                  <a:gd name="connsiteX0-65" fmla="*/ 0 w 860425"/>
                  <a:gd name="connsiteY0-66" fmla="*/ 0 h 685800"/>
                  <a:gd name="connsiteX1-67" fmla="*/ 685800 w 860425"/>
                  <a:gd name="connsiteY1-68" fmla="*/ 0 h 685800"/>
                  <a:gd name="connsiteX2-69" fmla="*/ 688975 w 860425"/>
                  <a:gd name="connsiteY2-70" fmla="*/ 282575 h 685800"/>
                  <a:gd name="connsiteX3-71" fmla="*/ 860425 w 860425"/>
                  <a:gd name="connsiteY3-72" fmla="*/ 314325 h 685800"/>
                  <a:gd name="connsiteX4-73" fmla="*/ 698499 w 860425"/>
                  <a:gd name="connsiteY4-74" fmla="*/ 396875 h 685800"/>
                  <a:gd name="connsiteX5-75" fmla="*/ 685800 w 860425"/>
                  <a:gd name="connsiteY5-76" fmla="*/ 685800 h 685800"/>
                  <a:gd name="connsiteX6-77" fmla="*/ 0 w 860425"/>
                  <a:gd name="connsiteY6-78" fmla="*/ 685800 h 685800"/>
                  <a:gd name="connsiteX7-79" fmla="*/ 0 w 860425"/>
                  <a:gd name="connsiteY7-80" fmla="*/ 0 h 685800"/>
                  <a:gd name="connsiteX0-81" fmla="*/ 0 w 927100"/>
                  <a:gd name="connsiteY0-82" fmla="*/ 0 h 685800"/>
                  <a:gd name="connsiteX1-83" fmla="*/ 685800 w 927100"/>
                  <a:gd name="connsiteY1-84" fmla="*/ 0 h 685800"/>
                  <a:gd name="connsiteX2-85" fmla="*/ 688975 w 927100"/>
                  <a:gd name="connsiteY2-86" fmla="*/ 282575 h 685800"/>
                  <a:gd name="connsiteX3-87" fmla="*/ 927100 w 927100"/>
                  <a:gd name="connsiteY3-88" fmla="*/ 307975 h 685800"/>
                  <a:gd name="connsiteX4-89" fmla="*/ 698499 w 927100"/>
                  <a:gd name="connsiteY4-90" fmla="*/ 396875 h 685800"/>
                  <a:gd name="connsiteX5-91" fmla="*/ 685800 w 927100"/>
                  <a:gd name="connsiteY5-92" fmla="*/ 685800 h 685800"/>
                  <a:gd name="connsiteX6-93" fmla="*/ 0 w 927100"/>
                  <a:gd name="connsiteY6-94" fmla="*/ 685800 h 685800"/>
                  <a:gd name="connsiteX7-95" fmla="*/ 0 w 927100"/>
                  <a:gd name="connsiteY7-96" fmla="*/ 0 h 685800"/>
                  <a:gd name="connsiteX0-97" fmla="*/ 0 w 927100"/>
                  <a:gd name="connsiteY0-98" fmla="*/ 0 h 685800"/>
                  <a:gd name="connsiteX1-99" fmla="*/ 685800 w 927100"/>
                  <a:gd name="connsiteY1-100" fmla="*/ 0 h 685800"/>
                  <a:gd name="connsiteX2-101" fmla="*/ 688975 w 927100"/>
                  <a:gd name="connsiteY2-102" fmla="*/ 282575 h 685800"/>
                  <a:gd name="connsiteX3-103" fmla="*/ 927100 w 927100"/>
                  <a:gd name="connsiteY3-104" fmla="*/ 307975 h 685800"/>
                  <a:gd name="connsiteX4-105" fmla="*/ 698499 w 927100"/>
                  <a:gd name="connsiteY4-106" fmla="*/ 396875 h 685800"/>
                  <a:gd name="connsiteX5-107" fmla="*/ 685800 w 927100"/>
                  <a:gd name="connsiteY5-108" fmla="*/ 685800 h 685800"/>
                  <a:gd name="connsiteX6-109" fmla="*/ 0 w 927100"/>
                  <a:gd name="connsiteY6-110" fmla="*/ 685800 h 685800"/>
                  <a:gd name="connsiteX7-111" fmla="*/ 0 w 927100"/>
                  <a:gd name="connsiteY7-112" fmla="*/ 0 h 685800"/>
                  <a:gd name="connsiteX0-113" fmla="*/ 0 w 927100"/>
                  <a:gd name="connsiteY0-114" fmla="*/ 0 h 685800"/>
                  <a:gd name="connsiteX1-115" fmla="*/ 685800 w 927100"/>
                  <a:gd name="connsiteY1-116" fmla="*/ 0 h 685800"/>
                  <a:gd name="connsiteX2-117" fmla="*/ 688975 w 927100"/>
                  <a:gd name="connsiteY2-118" fmla="*/ 282575 h 685800"/>
                  <a:gd name="connsiteX3-119" fmla="*/ 927100 w 927100"/>
                  <a:gd name="connsiteY3-120" fmla="*/ 307975 h 685800"/>
                  <a:gd name="connsiteX4-121" fmla="*/ 698499 w 927100"/>
                  <a:gd name="connsiteY4-122" fmla="*/ 396875 h 685800"/>
                  <a:gd name="connsiteX5-123" fmla="*/ 685800 w 927100"/>
                  <a:gd name="connsiteY5-124" fmla="*/ 685800 h 685800"/>
                  <a:gd name="connsiteX6-125" fmla="*/ 0 w 927100"/>
                  <a:gd name="connsiteY6-126" fmla="*/ 685800 h 685800"/>
                  <a:gd name="connsiteX7-127" fmla="*/ 0 w 927100"/>
                  <a:gd name="connsiteY7-128" fmla="*/ 0 h 685800"/>
                  <a:gd name="connsiteX0-129" fmla="*/ 0 w 927100"/>
                  <a:gd name="connsiteY0-130" fmla="*/ 117 h 685917"/>
                  <a:gd name="connsiteX1-131" fmla="*/ 685800 w 927100"/>
                  <a:gd name="connsiteY1-132" fmla="*/ 117 h 685917"/>
                  <a:gd name="connsiteX2-133" fmla="*/ 688975 w 927100"/>
                  <a:gd name="connsiteY2-134" fmla="*/ 282692 h 685917"/>
                  <a:gd name="connsiteX3-135" fmla="*/ 927100 w 927100"/>
                  <a:gd name="connsiteY3-136" fmla="*/ 308092 h 685917"/>
                  <a:gd name="connsiteX4-137" fmla="*/ 698499 w 927100"/>
                  <a:gd name="connsiteY4-138" fmla="*/ 396992 h 685917"/>
                  <a:gd name="connsiteX5-139" fmla="*/ 685800 w 927100"/>
                  <a:gd name="connsiteY5-140" fmla="*/ 685917 h 685917"/>
                  <a:gd name="connsiteX6-141" fmla="*/ 0 w 927100"/>
                  <a:gd name="connsiteY6-142" fmla="*/ 685917 h 685917"/>
                  <a:gd name="connsiteX7-143" fmla="*/ 0 w 927100"/>
                  <a:gd name="connsiteY7-144" fmla="*/ 117 h 685917"/>
                  <a:gd name="connsiteX0-145" fmla="*/ 0 w 927100"/>
                  <a:gd name="connsiteY0-146" fmla="*/ 117 h 685917"/>
                  <a:gd name="connsiteX1-147" fmla="*/ 685800 w 927100"/>
                  <a:gd name="connsiteY1-148" fmla="*/ 117 h 685917"/>
                  <a:gd name="connsiteX2-149" fmla="*/ 688975 w 927100"/>
                  <a:gd name="connsiteY2-150" fmla="*/ 282692 h 685917"/>
                  <a:gd name="connsiteX3-151" fmla="*/ 927100 w 927100"/>
                  <a:gd name="connsiteY3-152" fmla="*/ 308092 h 685917"/>
                  <a:gd name="connsiteX4-153" fmla="*/ 698499 w 927100"/>
                  <a:gd name="connsiteY4-154" fmla="*/ 396992 h 685917"/>
                  <a:gd name="connsiteX5-155" fmla="*/ 685800 w 927100"/>
                  <a:gd name="connsiteY5-156" fmla="*/ 685917 h 685917"/>
                  <a:gd name="connsiteX6-157" fmla="*/ 0 w 927100"/>
                  <a:gd name="connsiteY6-158" fmla="*/ 685917 h 685917"/>
                  <a:gd name="connsiteX7-159" fmla="*/ 0 w 927100"/>
                  <a:gd name="connsiteY7-160" fmla="*/ 117 h 685917"/>
                  <a:gd name="connsiteX0-161" fmla="*/ 0 w 927100"/>
                  <a:gd name="connsiteY0-162" fmla="*/ 117 h 686051"/>
                  <a:gd name="connsiteX1-163" fmla="*/ 685800 w 927100"/>
                  <a:gd name="connsiteY1-164" fmla="*/ 117 h 686051"/>
                  <a:gd name="connsiteX2-165" fmla="*/ 688975 w 927100"/>
                  <a:gd name="connsiteY2-166" fmla="*/ 282692 h 686051"/>
                  <a:gd name="connsiteX3-167" fmla="*/ 927100 w 927100"/>
                  <a:gd name="connsiteY3-168" fmla="*/ 308092 h 686051"/>
                  <a:gd name="connsiteX4-169" fmla="*/ 698499 w 927100"/>
                  <a:gd name="connsiteY4-170" fmla="*/ 396992 h 686051"/>
                  <a:gd name="connsiteX5-171" fmla="*/ 685800 w 927100"/>
                  <a:gd name="connsiteY5-172" fmla="*/ 685917 h 686051"/>
                  <a:gd name="connsiteX6-173" fmla="*/ 0 w 927100"/>
                  <a:gd name="connsiteY6-174" fmla="*/ 685917 h 686051"/>
                  <a:gd name="connsiteX7-175" fmla="*/ 0 w 927100"/>
                  <a:gd name="connsiteY7-176" fmla="*/ 117 h 686051"/>
                  <a:gd name="connsiteX0-177" fmla="*/ 0 w 927100"/>
                  <a:gd name="connsiteY0-178" fmla="*/ 117 h 686051"/>
                  <a:gd name="connsiteX1-179" fmla="*/ 685800 w 927100"/>
                  <a:gd name="connsiteY1-180" fmla="*/ 117 h 686051"/>
                  <a:gd name="connsiteX2-181" fmla="*/ 688975 w 927100"/>
                  <a:gd name="connsiteY2-182" fmla="*/ 282692 h 686051"/>
                  <a:gd name="connsiteX3-183" fmla="*/ 927100 w 927100"/>
                  <a:gd name="connsiteY3-184" fmla="*/ 308092 h 686051"/>
                  <a:gd name="connsiteX4-185" fmla="*/ 698499 w 927100"/>
                  <a:gd name="connsiteY4-186" fmla="*/ 396992 h 686051"/>
                  <a:gd name="connsiteX5-187" fmla="*/ 685800 w 927100"/>
                  <a:gd name="connsiteY5-188" fmla="*/ 685917 h 686051"/>
                  <a:gd name="connsiteX6-189" fmla="*/ 0 w 927100"/>
                  <a:gd name="connsiteY6-190" fmla="*/ 685917 h 686051"/>
                  <a:gd name="connsiteX7-191" fmla="*/ 0 w 927100"/>
                  <a:gd name="connsiteY7-192" fmla="*/ 117 h 686051"/>
                  <a:gd name="connsiteX0-193" fmla="*/ 0 w 927100"/>
                  <a:gd name="connsiteY0-194" fmla="*/ 117 h 686052"/>
                  <a:gd name="connsiteX1-195" fmla="*/ 685800 w 927100"/>
                  <a:gd name="connsiteY1-196" fmla="*/ 117 h 686052"/>
                  <a:gd name="connsiteX2-197" fmla="*/ 688975 w 927100"/>
                  <a:gd name="connsiteY2-198" fmla="*/ 282692 h 686052"/>
                  <a:gd name="connsiteX3-199" fmla="*/ 927100 w 927100"/>
                  <a:gd name="connsiteY3-200" fmla="*/ 308092 h 686052"/>
                  <a:gd name="connsiteX4-201" fmla="*/ 685799 w 927100"/>
                  <a:gd name="connsiteY4-202" fmla="*/ 400167 h 686052"/>
                  <a:gd name="connsiteX5-203" fmla="*/ 685800 w 927100"/>
                  <a:gd name="connsiteY5-204" fmla="*/ 685917 h 686052"/>
                  <a:gd name="connsiteX6-205" fmla="*/ 0 w 927100"/>
                  <a:gd name="connsiteY6-206" fmla="*/ 685917 h 686052"/>
                  <a:gd name="connsiteX7-207" fmla="*/ 0 w 927100"/>
                  <a:gd name="connsiteY7-208" fmla="*/ 117 h 686052"/>
                  <a:gd name="connsiteX0-209" fmla="*/ 0 w 860425"/>
                  <a:gd name="connsiteY0-210" fmla="*/ 117 h 686052"/>
                  <a:gd name="connsiteX1-211" fmla="*/ 685800 w 860425"/>
                  <a:gd name="connsiteY1-212" fmla="*/ 117 h 686052"/>
                  <a:gd name="connsiteX2-213" fmla="*/ 688975 w 860425"/>
                  <a:gd name="connsiteY2-214" fmla="*/ 282692 h 686052"/>
                  <a:gd name="connsiteX3-215" fmla="*/ 860425 w 860425"/>
                  <a:gd name="connsiteY3-216" fmla="*/ 336667 h 686052"/>
                  <a:gd name="connsiteX4-217" fmla="*/ 685799 w 860425"/>
                  <a:gd name="connsiteY4-218" fmla="*/ 400167 h 686052"/>
                  <a:gd name="connsiteX5-219" fmla="*/ 685800 w 860425"/>
                  <a:gd name="connsiteY5-220" fmla="*/ 685917 h 686052"/>
                  <a:gd name="connsiteX6-221" fmla="*/ 0 w 860425"/>
                  <a:gd name="connsiteY6-222" fmla="*/ 685917 h 686052"/>
                  <a:gd name="connsiteX7-223" fmla="*/ 0 w 860425"/>
                  <a:gd name="connsiteY7-224" fmla="*/ 117 h 686052"/>
                  <a:gd name="connsiteX0-225" fmla="*/ 0 w 860425"/>
                  <a:gd name="connsiteY0-226" fmla="*/ 130 h 686065"/>
                  <a:gd name="connsiteX1-227" fmla="*/ 685800 w 860425"/>
                  <a:gd name="connsiteY1-228" fmla="*/ 130 h 686065"/>
                  <a:gd name="connsiteX2-229" fmla="*/ 682625 w 860425"/>
                  <a:gd name="connsiteY2-230" fmla="*/ 254130 h 686065"/>
                  <a:gd name="connsiteX3-231" fmla="*/ 860425 w 860425"/>
                  <a:gd name="connsiteY3-232" fmla="*/ 336680 h 686065"/>
                  <a:gd name="connsiteX4-233" fmla="*/ 685799 w 860425"/>
                  <a:gd name="connsiteY4-234" fmla="*/ 400180 h 686065"/>
                  <a:gd name="connsiteX5-235" fmla="*/ 685800 w 860425"/>
                  <a:gd name="connsiteY5-236" fmla="*/ 685930 h 686065"/>
                  <a:gd name="connsiteX6-237" fmla="*/ 0 w 860425"/>
                  <a:gd name="connsiteY6-238" fmla="*/ 685930 h 686065"/>
                  <a:gd name="connsiteX7-239" fmla="*/ 0 w 860425"/>
                  <a:gd name="connsiteY7-240" fmla="*/ 130 h 686065"/>
                  <a:gd name="connsiteX0-241" fmla="*/ 0 w 860425"/>
                  <a:gd name="connsiteY0-242" fmla="*/ 130 h 686078"/>
                  <a:gd name="connsiteX1-243" fmla="*/ 685800 w 860425"/>
                  <a:gd name="connsiteY1-244" fmla="*/ 130 h 686078"/>
                  <a:gd name="connsiteX2-245" fmla="*/ 682625 w 860425"/>
                  <a:gd name="connsiteY2-246" fmla="*/ 254130 h 686078"/>
                  <a:gd name="connsiteX3-247" fmla="*/ 860425 w 860425"/>
                  <a:gd name="connsiteY3-248" fmla="*/ 336680 h 686078"/>
                  <a:gd name="connsiteX4-249" fmla="*/ 682624 w 860425"/>
                  <a:gd name="connsiteY4-250" fmla="*/ 425580 h 686078"/>
                  <a:gd name="connsiteX5-251" fmla="*/ 685800 w 860425"/>
                  <a:gd name="connsiteY5-252" fmla="*/ 685930 h 686078"/>
                  <a:gd name="connsiteX6-253" fmla="*/ 0 w 860425"/>
                  <a:gd name="connsiteY6-254" fmla="*/ 685930 h 686078"/>
                  <a:gd name="connsiteX7-255" fmla="*/ 0 w 860425"/>
                  <a:gd name="connsiteY7-256" fmla="*/ 130 h 686078"/>
                  <a:gd name="connsiteX0-257" fmla="*/ 0 w 860425"/>
                  <a:gd name="connsiteY0-258" fmla="*/ 130 h 686078"/>
                  <a:gd name="connsiteX1-259" fmla="*/ 685800 w 860425"/>
                  <a:gd name="connsiteY1-260" fmla="*/ 130 h 686078"/>
                  <a:gd name="connsiteX2-261" fmla="*/ 688975 w 860425"/>
                  <a:gd name="connsiteY2-262" fmla="*/ 254130 h 686078"/>
                  <a:gd name="connsiteX3-263" fmla="*/ 860425 w 860425"/>
                  <a:gd name="connsiteY3-264" fmla="*/ 336680 h 686078"/>
                  <a:gd name="connsiteX4-265" fmla="*/ 682624 w 860425"/>
                  <a:gd name="connsiteY4-266" fmla="*/ 425580 h 686078"/>
                  <a:gd name="connsiteX5-267" fmla="*/ 685800 w 860425"/>
                  <a:gd name="connsiteY5-268" fmla="*/ 685930 h 686078"/>
                  <a:gd name="connsiteX6-269" fmla="*/ 0 w 860425"/>
                  <a:gd name="connsiteY6-270" fmla="*/ 685930 h 686078"/>
                  <a:gd name="connsiteX7-271" fmla="*/ 0 w 860425"/>
                  <a:gd name="connsiteY7-272" fmla="*/ 130 h 686078"/>
                  <a:gd name="connsiteX0-273" fmla="*/ 0 w 854075"/>
                  <a:gd name="connsiteY0-274" fmla="*/ 130 h 686078"/>
                  <a:gd name="connsiteX1-275" fmla="*/ 685800 w 854075"/>
                  <a:gd name="connsiteY1-276" fmla="*/ 130 h 686078"/>
                  <a:gd name="connsiteX2-277" fmla="*/ 688975 w 854075"/>
                  <a:gd name="connsiteY2-278" fmla="*/ 254130 h 686078"/>
                  <a:gd name="connsiteX3-279" fmla="*/ 854075 w 854075"/>
                  <a:gd name="connsiteY3-280" fmla="*/ 349380 h 686078"/>
                  <a:gd name="connsiteX4-281" fmla="*/ 682624 w 854075"/>
                  <a:gd name="connsiteY4-282" fmla="*/ 425580 h 686078"/>
                  <a:gd name="connsiteX5-283" fmla="*/ 685800 w 854075"/>
                  <a:gd name="connsiteY5-284" fmla="*/ 685930 h 686078"/>
                  <a:gd name="connsiteX6-285" fmla="*/ 0 w 854075"/>
                  <a:gd name="connsiteY6-286" fmla="*/ 685930 h 686078"/>
                  <a:gd name="connsiteX7-287" fmla="*/ 0 w 854075"/>
                  <a:gd name="connsiteY7-288" fmla="*/ 130 h 686078"/>
                  <a:gd name="connsiteX0-289" fmla="*/ 0 w 854075"/>
                  <a:gd name="connsiteY0-290" fmla="*/ 130 h 686079"/>
                  <a:gd name="connsiteX1-291" fmla="*/ 685800 w 854075"/>
                  <a:gd name="connsiteY1-292" fmla="*/ 130 h 686079"/>
                  <a:gd name="connsiteX2-293" fmla="*/ 688975 w 854075"/>
                  <a:gd name="connsiteY2-294" fmla="*/ 254130 h 686079"/>
                  <a:gd name="connsiteX3-295" fmla="*/ 854075 w 854075"/>
                  <a:gd name="connsiteY3-296" fmla="*/ 349380 h 686079"/>
                  <a:gd name="connsiteX4-297" fmla="*/ 688974 w 854075"/>
                  <a:gd name="connsiteY4-298" fmla="*/ 428755 h 686079"/>
                  <a:gd name="connsiteX5-299" fmla="*/ 685800 w 854075"/>
                  <a:gd name="connsiteY5-300" fmla="*/ 685930 h 686079"/>
                  <a:gd name="connsiteX6-301" fmla="*/ 0 w 854075"/>
                  <a:gd name="connsiteY6-302" fmla="*/ 685930 h 686079"/>
                  <a:gd name="connsiteX7-303" fmla="*/ 0 w 854075"/>
                  <a:gd name="connsiteY7-304" fmla="*/ 130 h 686079"/>
                  <a:gd name="connsiteX0-305" fmla="*/ 0 w 844550"/>
                  <a:gd name="connsiteY0-306" fmla="*/ 130 h 686079"/>
                  <a:gd name="connsiteX1-307" fmla="*/ 685800 w 844550"/>
                  <a:gd name="connsiteY1-308" fmla="*/ 130 h 686079"/>
                  <a:gd name="connsiteX2-309" fmla="*/ 688975 w 844550"/>
                  <a:gd name="connsiteY2-310" fmla="*/ 254130 h 686079"/>
                  <a:gd name="connsiteX3-311" fmla="*/ 844550 w 844550"/>
                  <a:gd name="connsiteY3-312" fmla="*/ 336680 h 686079"/>
                  <a:gd name="connsiteX4-313" fmla="*/ 688974 w 844550"/>
                  <a:gd name="connsiteY4-314" fmla="*/ 428755 h 686079"/>
                  <a:gd name="connsiteX5-315" fmla="*/ 685800 w 844550"/>
                  <a:gd name="connsiteY5-316" fmla="*/ 685930 h 686079"/>
                  <a:gd name="connsiteX6-317" fmla="*/ 0 w 844550"/>
                  <a:gd name="connsiteY6-318" fmla="*/ 685930 h 686079"/>
                  <a:gd name="connsiteX7-319" fmla="*/ 0 w 844550"/>
                  <a:gd name="connsiteY7-320" fmla="*/ 130 h 68607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21" y="connsiteY5-22"/>
                  </a:cxn>
                  <a:cxn ang="0">
                    <a:pos x="connsiteX6-47" y="connsiteY6-48"/>
                  </a:cxn>
                  <a:cxn ang="0">
                    <a:pos x="connsiteX7-63" y="connsiteY7-64"/>
                  </a:cxn>
                </a:cxnLst>
                <a:rect l="l" t="t" r="r" b="b"/>
                <a:pathLst>
                  <a:path w="844550" h="686079">
                    <a:moveTo>
                      <a:pt x="0" y="130"/>
                    </a:moveTo>
                    <a:lnTo>
                      <a:pt x="685800" y="130"/>
                    </a:lnTo>
                    <a:cubicBezTo>
                      <a:pt x="683154" y="-6749"/>
                      <a:pt x="688446" y="261538"/>
                      <a:pt x="688975" y="254130"/>
                    </a:cubicBezTo>
                    <a:cubicBezTo>
                      <a:pt x="692679" y="262597"/>
                      <a:pt x="844550" y="335093"/>
                      <a:pt x="844550" y="336680"/>
                    </a:cubicBezTo>
                    <a:cubicBezTo>
                      <a:pt x="844550" y="338267"/>
                      <a:pt x="689503" y="427697"/>
                      <a:pt x="688974" y="428755"/>
                    </a:cubicBezTo>
                    <a:cubicBezTo>
                      <a:pt x="691620" y="423463"/>
                      <a:pt x="686329" y="693338"/>
                      <a:pt x="685800" y="685930"/>
                    </a:cubicBezTo>
                    <a:lnTo>
                      <a:pt x="0" y="685930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92D04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80" name="内容占位符 1">
                <a:extLst>
                  <a:ext uri="{FF2B5EF4-FFF2-40B4-BE49-F238E27FC236}">
                    <a16:creationId xmlns:a16="http://schemas.microsoft.com/office/drawing/2014/main" id="{6235999E-816C-0041-92A2-00E885BDC5B8}"/>
                  </a:ext>
                </a:extLst>
              </p:cNvPr>
              <p:cNvSpPr txBox="1"/>
              <p:nvPr/>
            </p:nvSpPr>
            <p:spPr>
              <a:xfrm>
                <a:off x="2938133" y="2939692"/>
                <a:ext cx="688000" cy="688033"/>
              </a:xfrm>
              <a:prstGeom prst="rect">
                <a:avLst/>
              </a:prstGeom>
              <a:effectLst/>
            </p:spPr>
            <p:txBody>
              <a:bodyPr vert="horz" lIns="180000" tIns="180000" rIns="72000" bIns="45720" rtlCol="0">
                <a:norm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Tx/>
                  <a:buNone/>
                  <a:defRPr sz="28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kumimoji="1" lang="zh-CN" altLang="en-US" sz="3200">
                  <a:effectLst>
                    <a:outerShdw blurRad="50800" dist="38100" dir="2700000" algn="tl" rotWithShape="0">
                      <a:schemeClr val="accent6">
                        <a:lumMod val="75000"/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81" name="内容占位符 1">
                <a:extLst>
                  <a:ext uri="{FF2B5EF4-FFF2-40B4-BE49-F238E27FC236}">
                    <a16:creationId xmlns:a16="http://schemas.microsoft.com/office/drawing/2014/main" id="{92A18029-C6CC-6A42-BA48-12FEE17C8E50}"/>
                  </a:ext>
                </a:extLst>
              </p:cNvPr>
              <p:cNvSpPr txBox="1"/>
              <p:nvPr/>
            </p:nvSpPr>
            <p:spPr>
              <a:xfrm>
                <a:off x="3018134" y="3097570"/>
                <a:ext cx="629978" cy="457200"/>
              </a:xfrm>
              <a:prstGeom prst="rect">
                <a:avLst/>
              </a:prstGeom>
              <a:effectLst>
                <a:outerShdw blurRad="50800" dist="38100" dir="2700000" algn="tl" rotWithShape="0">
                  <a:schemeClr val="accent5">
                    <a:lumMod val="50000"/>
                    <a:alpha val="40000"/>
                  </a:schemeClr>
                </a:outerShdw>
              </a:effectLst>
            </p:spPr>
            <p:txBody>
              <a:bodyPr vert="horz" lIns="91440" tIns="45720" rIns="91440" bIns="45720" rtlCol="0">
                <a:normAutofit fontScale="92500" lnSpcReduction="10000"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Tx/>
                  <a:buNone/>
                  <a:defRPr sz="280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9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kumimoji="1" lang="en-US" altLang="zh-CN" sz="3200" b="1">
                    <a:solidFill>
                      <a:schemeClr val="bg1"/>
                    </a:solidFill>
                  </a:rPr>
                  <a:t>03</a:t>
                </a:r>
                <a:endParaRPr kumimoji="1" lang="zh-CN" altLang="en-US" sz="32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7" name="内容占位符 1">
              <a:extLst>
                <a:ext uri="{FF2B5EF4-FFF2-40B4-BE49-F238E27FC236}">
                  <a16:creationId xmlns:a16="http://schemas.microsoft.com/office/drawing/2014/main" id="{55280383-A31B-A945-AA82-BD417243882D}"/>
                </a:ext>
              </a:extLst>
            </p:cNvPr>
            <p:cNvSpPr txBox="1"/>
            <p:nvPr/>
          </p:nvSpPr>
          <p:spPr>
            <a:xfrm>
              <a:off x="3931241" y="3808999"/>
              <a:ext cx="5259771" cy="457200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Tx/>
                <a:buNone/>
                <a:defRPr sz="2800" kern="120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9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0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Lessons Learned</a:t>
              </a:r>
              <a:endParaRPr lang="en-US" altLang="zh-CN" sz="20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748749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占位符 1">
            <a:extLst>
              <a:ext uri="{FF2B5EF4-FFF2-40B4-BE49-F238E27FC236}">
                <a16:creationId xmlns:a16="http://schemas.microsoft.com/office/drawing/2014/main" id="{98F6AF11-B9EE-7943-B0B9-8300B3A8C9BC}"/>
              </a:ext>
            </a:extLst>
          </p:cNvPr>
          <p:cNvSpPr txBox="1"/>
          <p:nvPr/>
        </p:nvSpPr>
        <p:spPr>
          <a:xfrm>
            <a:off x="464695" y="255775"/>
            <a:ext cx="9190749" cy="432802"/>
          </a:xfrm>
          <a:prstGeom prst="rect">
            <a:avLst/>
          </a:prstGeom>
        </p:spPr>
        <p:txBody>
          <a:bodyPr vert="horz" wrap="square" lIns="90000" tIns="36000" rIns="91440" bIns="36000" rtlCol="0" anchor="t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 is a Data Breach?</a:t>
            </a:r>
            <a:endParaRPr lang="en-US" altLang="zh-CN" b="1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2" name="灯片编号占位符 3">
            <a:extLst>
              <a:ext uri="{FF2B5EF4-FFF2-40B4-BE49-F238E27FC236}">
                <a16:creationId xmlns:a16="http://schemas.microsoft.com/office/drawing/2014/main" id="{930B5169-E391-4148-A559-AAFAC911D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2</a:t>
            </a:fld>
            <a:endParaRPr lang="zh-CN" altLang="en-US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2A099780-BD3D-0B40-B77F-6A8E3A701E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C4462D41-7D8B-B84B-9B42-2B63642D5A26}"/>
              </a:ext>
            </a:extLst>
          </p:cNvPr>
          <p:cNvSpPr/>
          <p:nvPr/>
        </p:nvSpPr>
        <p:spPr>
          <a:xfrm>
            <a:off x="924874" y="1203067"/>
            <a:ext cx="10435388" cy="4542698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A84CB3D3-93F1-4F40-BE20-0758CDF0A272}"/>
              </a:ext>
            </a:extLst>
          </p:cNvPr>
          <p:cNvSpPr/>
          <p:nvPr/>
        </p:nvSpPr>
        <p:spPr>
          <a:xfrm>
            <a:off x="2394372" y="2607978"/>
            <a:ext cx="3425403" cy="515508"/>
          </a:xfrm>
          <a:prstGeom prst="rect">
            <a:avLst/>
          </a:prstGeom>
          <a:gradFill flip="none" rotWithShape="1">
            <a:gsLst>
              <a:gs pos="0">
                <a:srgbClr val="05B0EF">
                  <a:alpha val="20000"/>
                </a:srgbClr>
              </a:gs>
              <a:gs pos="100000">
                <a:srgbClr val="00B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Rectangle 72">
            <a:extLst>
              <a:ext uri="{FF2B5EF4-FFF2-40B4-BE49-F238E27FC236}">
                <a16:creationId xmlns:a16="http://schemas.microsoft.com/office/drawing/2014/main" id="{F7D2ED2C-9041-0041-A6CE-B3F6A144B675}"/>
              </a:ext>
            </a:extLst>
          </p:cNvPr>
          <p:cNvSpPr/>
          <p:nvPr/>
        </p:nvSpPr>
        <p:spPr>
          <a:xfrm>
            <a:off x="2725222" y="2663605"/>
            <a:ext cx="3530165" cy="374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Clr>
                <a:srgbClr val="00B0F0"/>
              </a:buClr>
            </a:pPr>
            <a:r>
              <a:rPr lang="en-US" altLang="zh-CN" sz="1400" b="1">
                <a:solidFill>
                  <a:schemeClr val="bg1"/>
                </a:solidFill>
              </a:rPr>
              <a:t>Compromised account</a:t>
            </a:r>
            <a:endParaRPr lang="en-MY" altLang="zh-CN" sz="1400" b="1">
              <a:solidFill>
                <a:schemeClr val="bg1"/>
              </a:solidFill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B2F2C2A6-0955-704E-8BF4-2ECFE84DF0FC}"/>
              </a:ext>
            </a:extLst>
          </p:cNvPr>
          <p:cNvSpPr/>
          <p:nvPr/>
        </p:nvSpPr>
        <p:spPr>
          <a:xfrm>
            <a:off x="2016567" y="2557247"/>
            <a:ext cx="621857" cy="621678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5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600" b="1"/>
              <a:t>01</a:t>
            </a:r>
            <a:endParaRPr kumimoji="1" lang="zh-CN" altLang="en-US" sz="1600" b="1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13C1112F-3E18-E949-9346-1E6DA3626011}"/>
              </a:ext>
            </a:extLst>
          </p:cNvPr>
          <p:cNvSpPr/>
          <p:nvPr/>
        </p:nvSpPr>
        <p:spPr>
          <a:xfrm>
            <a:off x="2394372" y="3536347"/>
            <a:ext cx="3425403" cy="515508"/>
          </a:xfrm>
          <a:prstGeom prst="rect">
            <a:avLst/>
          </a:prstGeom>
          <a:gradFill flip="none" rotWithShape="1">
            <a:gsLst>
              <a:gs pos="0">
                <a:srgbClr val="05B0EF">
                  <a:alpha val="20000"/>
                </a:srgbClr>
              </a:gs>
              <a:gs pos="100000">
                <a:srgbClr val="00B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Rectangle 73">
            <a:extLst>
              <a:ext uri="{FF2B5EF4-FFF2-40B4-BE49-F238E27FC236}">
                <a16:creationId xmlns:a16="http://schemas.microsoft.com/office/drawing/2014/main" id="{5E3CAA9A-635C-6645-8995-8BE471848CB1}"/>
              </a:ext>
            </a:extLst>
          </p:cNvPr>
          <p:cNvSpPr/>
          <p:nvPr/>
        </p:nvSpPr>
        <p:spPr>
          <a:xfrm>
            <a:off x="2725222" y="3628456"/>
            <a:ext cx="381275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>
                <a:solidFill>
                  <a:schemeClr val="bg1"/>
                </a:solidFill>
              </a:rPr>
              <a:t>Compromised access</a:t>
            </a:r>
            <a:endParaRPr lang="en-MY" altLang="zh-CN" sz="1400" b="1">
              <a:solidFill>
                <a:schemeClr val="bg1"/>
              </a:solidFill>
            </a:endParaRPr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BAAAD752-672B-9546-A490-BBF20D7335FA}"/>
              </a:ext>
            </a:extLst>
          </p:cNvPr>
          <p:cNvSpPr/>
          <p:nvPr/>
        </p:nvSpPr>
        <p:spPr>
          <a:xfrm>
            <a:off x="2016567" y="3455253"/>
            <a:ext cx="621857" cy="621858"/>
          </a:xfrm>
          <a:prstGeom prst="ellipse">
            <a:avLst/>
          </a:prstGeom>
          <a:solidFill>
            <a:srgbClr val="92D04F"/>
          </a:solidFill>
          <a:ln w="127000">
            <a:solidFill>
              <a:srgbClr val="92D04F">
                <a:alpha val="3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600" b="1"/>
              <a:t>02</a:t>
            </a:r>
            <a:endParaRPr kumimoji="1" lang="zh-CN" altLang="en-US" sz="1600" b="1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6B4CB4A5-DFBE-F448-A487-E5B5F24ED328}"/>
              </a:ext>
            </a:extLst>
          </p:cNvPr>
          <p:cNvSpPr/>
          <p:nvPr/>
        </p:nvSpPr>
        <p:spPr>
          <a:xfrm>
            <a:off x="2394371" y="4417346"/>
            <a:ext cx="3425404" cy="515507"/>
          </a:xfrm>
          <a:prstGeom prst="rect">
            <a:avLst/>
          </a:prstGeom>
          <a:gradFill flip="none" rotWithShape="1">
            <a:gsLst>
              <a:gs pos="0">
                <a:srgbClr val="05B0EF">
                  <a:alpha val="20000"/>
                </a:srgbClr>
              </a:gs>
              <a:gs pos="100000">
                <a:srgbClr val="00B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3F08DA51-5CA5-0E4F-84CE-C49F0913A367}"/>
              </a:ext>
            </a:extLst>
          </p:cNvPr>
          <p:cNvSpPr/>
          <p:nvPr/>
        </p:nvSpPr>
        <p:spPr>
          <a:xfrm>
            <a:off x="2000678" y="4353439"/>
            <a:ext cx="621857" cy="621857"/>
          </a:xfrm>
          <a:prstGeom prst="ellipse">
            <a:avLst/>
          </a:prstGeom>
          <a:solidFill>
            <a:srgbClr val="178BED"/>
          </a:solidFill>
          <a:ln w="127000">
            <a:solidFill>
              <a:srgbClr val="178BED">
                <a:alpha val="5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600" b="1"/>
              <a:t>03</a:t>
            </a:r>
            <a:endParaRPr kumimoji="1" lang="zh-CN" altLang="en-US" sz="1600" b="1"/>
          </a:p>
        </p:txBody>
      </p:sp>
      <p:sp>
        <p:nvSpPr>
          <p:cNvPr id="24" name="Rectangle 73">
            <a:extLst>
              <a:ext uri="{FF2B5EF4-FFF2-40B4-BE49-F238E27FC236}">
                <a16:creationId xmlns:a16="http://schemas.microsoft.com/office/drawing/2014/main" id="{84A672E0-53F7-C14F-8BFE-D26905BC8D3D}"/>
              </a:ext>
            </a:extLst>
          </p:cNvPr>
          <p:cNvSpPr/>
          <p:nvPr/>
        </p:nvSpPr>
        <p:spPr>
          <a:xfrm>
            <a:off x="2725221" y="4509809"/>
            <a:ext cx="405657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>
                <a:solidFill>
                  <a:schemeClr val="bg1"/>
                </a:solidFill>
              </a:rPr>
              <a:t>Unauthorized access</a:t>
            </a:r>
            <a:endParaRPr lang="en-MY" altLang="zh-CN" sz="1400" b="1">
              <a:solidFill>
                <a:schemeClr val="bg1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AF584426-D9A4-A84C-A6D4-7B3A1C7E52FD}"/>
              </a:ext>
            </a:extLst>
          </p:cNvPr>
          <p:cNvSpPr txBox="1"/>
          <p:nvPr/>
        </p:nvSpPr>
        <p:spPr>
          <a:xfrm>
            <a:off x="2821258" y="1731932"/>
            <a:ext cx="68341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b="1">
                <a:solidFill>
                  <a:srgbClr val="0AAFF1"/>
                </a:solidFill>
              </a:rPr>
              <a:t>Indicators of a Data Breach</a:t>
            </a:r>
            <a:endParaRPr lang="en-MY" altLang="zh-CN" b="1">
              <a:solidFill>
                <a:srgbClr val="0AAFF1"/>
              </a:solidFill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05C90852-3466-704E-9CC3-BAD7E68969D7}"/>
              </a:ext>
            </a:extLst>
          </p:cNvPr>
          <p:cNvSpPr/>
          <p:nvPr/>
        </p:nvSpPr>
        <p:spPr>
          <a:xfrm>
            <a:off x="7025176" y="2619205"/>
            <a:ext cx="3425403" cy="515508"/>
          </a:xfrm>
          <a:prstGeom prst="rect">
            <a:avLst/>
          </a:prstGeom>
          <a:gradFill flip="none" rotWithShape="1">
            <a:gsLst>
              <a:gs pos="0">
                <a:srgbClr val="05B0EF">
                  <a:alpha val="20000"/>
                </a:srgbClr>
              </a:gs>
              <a:gs pos="100000">
                <a:srgbClr val="00B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Rectangle 72">
            <a:extLst>
              <a:ext uri="{FF2B5EF4-FFF2-40B4-BE49-F238E27FC236}">
                <a16:creationId xmlns:a16="http://schemas.microsoft.com/office/drawing/2014/main" id="{611F29F1-99B2-AD4F-B7D2-B3734647706F}"/>
              </a:ext>
            </a:extLst>
          </p:cNvPr>
          <p:cNvSpPr/>
          <p:nvPr/>
        </p:nvSpPr>
        <p:spPr>
          <a:xfrm>
            <a:off x="7356026" y="2674832"/>
            <a:ext cx="3530165" cy="374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Clr>
                <a:srgbClr val="00B0F0"/>
              </a:buClr>
            </a:pPr>
            <a:r>
              <a:rPr lang="en-US" altLang="zh-CN" sz="1400" b="1">
                <a:solidFill>
                  <a:schemeClr val="bg1"/>
                </a:solidFill>
              </a:rPr>
              <a:t>Unauthorized disclosure</a:t>
            </a:r>
            <a:endParaRPr lang="en-MY" altLang="zh-CN" sz="1400" b="1">
              <a:solidFill>
                <a:schemeClr val="bg1"/>
              </a:solidFill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5359BE2F-4553-3F42-9029-436A99F3F07B}"/>
              </a:ext>
            </a:extLst>
          </p:cNvPr>
          <p:cNvSpPr/>
          <p:nvPr/>
        </p:nvSpPr>
        <p:spPr>
          <a:xfrm>
            <a:off x="6647371" y="2568474"/>
            <a:ext cx="621857" cy="621678"/>
          </a:xfrm>
          <a:prstGeom prst="ellipse">
            <a:avLst/>
          </a:prstGeom>
          <a:solidFill>
            <a:srgbClr val="00B0F0"/>
          </a:solidFill>
          <a:ln w="127000">
            <a:solidFill>
              <a:srgbClr val="00B0F0">
                <a:alpha val="5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600" b="1"/>
              <a:t>04</a:t>
            </a:r>
            <a:endParaRPr kumimoji="1" lang="zh-CN" altLang="en-US" sz="1600" b="1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E70B303B-91D6-414F-BE84-6BDAC843D65B}"/>
              </a:ext>
            </a:extLst>
          </p:cNvPr>
          <p:cNvSpPr/>
          <p:nvPr/>
        </p:nvSpPr>
        <p:spPr>
          <a:xfrm>
            <a:off x="7025176" y="3547574"/>
            <a:ext cx="3425403" cy="515508"/>
          </a:xfrm>
          <a:prstGeom prst="rect">
            <a:avLst/>
          </a:prstGeom>
          <a:gradFill flip="none" rotWithShape="1">
            <a:gsLst>
              <a:gs pos="0">
                <a:srgbClr val="05B0EF">
                  <a:alpha val="20000"/>
                </a:srgbClr>
              </a:gs>
              <a:gs pos="100000">
                <a:srgbClr val="00B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Rectangle 73">
            <a:extLst>
              <a:ext uri="{FF2B5EF4-FFF2-40B4-BE49-F238E27FC236}">
                <a16:creationId xmlns:a16="http://schemas.microsoft.com/office/drawing/2014/main" id="{08253A63-1253-814F-ABA7-2790D8D612D8}"/>
              </a:ext>
            </a:extLst>
          </p:cNvPr>
          <p:cNvSpPr/>
          <p:nvPr/>
        </p:nvSpPr>
        <p:spPr>
          <a:xfrm>
            <a:off x="7356026" y="3639683"/>
            <a:ext cx="381275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>
                <a:solidFill>
                  <a:schemeClr val="bg1"/>
                </a:solidFill>
              </a:rPr>
              <a:t>Unauthorized acquisition</a:t>
            </a:r>
            <a:endParaRPr lang="en-MY" altLang="zh-CN" sz="1400" b="1">
              <a:solidFill>
                <a:schemeClr val="bg1"/>
              </a:solidFill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id="{A630533A-3AAB-A547-93AB-C656527F4CDA}"/>
              </a:ext>
            </a:extLst>
          </p:cNvPr>
          <p:cNvSpPr/>
          <p:nvPr/>
        </p:nvSpPr>
        <p:spPr>
          <a:xfrm>
            <a:off x="6647371" y="3466480"/>
            <a:ext cx="621857" cy="621858"/>
          </a:xfrm>
          <a:prstGeom prst="ellipse">
            <a:avLst/>
          </a:prstGeom>
          <a:solidFill>
            <a:srgbClr val="92D04F"/>
          </a:solidFill>
          <a:ln w="127000">
            <a:solidFill>
              <a:srgbClr val="92D04F">
                <a:alpha val="3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600" b="1"/>
              <a:t>05</a:t>
            </a:r>
            <a:endParaRPr kumimoji="1" lang="zh-CN" altLang="en-US" sz="1600" b="1"/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33E20683-9CE0-8B42-860A-9B5C0A2E74FC}"/>
              </a:ext>
            </a:extLst>
          </p:cNvPr>
          <p:cNvSpPr/>
          <p:nvPr/>
        </p:nvSpPr>
        <p:spPr>
          <a:xfrm>
            <a:off x="7025175" y="4428573"/>
            <a:ext cx="3425404" cy="515507"/>
          </a:xfrm>
          <a:prstGeom prst="rect">
            <a:avLst/>
          </a:prstGeom>
          <a:gradFill flip="none" rotWithShape="1">
            <a:gsLst>
              <a:gs pos="0">
                <a:srgbClr val="05B0EF">
                  <a:alpha val="20000"/>
                </a:srgbClr>
              </a:gs>
              <a:gs pos="100000">
                <a:srgbClr val="00B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41D89FF2-9C95-F64D-857F-1E3FDD0DF1FC}"/>
              </a:ext>
            </a:extLst>
          </p:cNvPr>
          <p:cNvSpPr/>
          <p:nvPr/>
        </p:nvSpPr>
        <p:spPr>
          <a:xfrm>
            <a:off x="6631482" y="4364666"/>
            <a:ext cx="621857" cy="621857"/>
          </a:xfrm>
          <a:prstGeom prst="ellipse">
            <a:avLst/>
          </a:prstGeom>
          <a:solidFill>
            <a:srgbClr val="178BED"/>
          </a:solidFill>
          <a:ln w="127000">
            <a:solidFill>
              <a:srgbClr val="178BED">
                <a:alpha val="5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600" b="1"/>
              <a:t>06</a:t>
            </a:r>
            <a:endParaRPr kumimoji="1" lang="zh-CN" altLang="en-US" sz="1600" b="1"/>
          </a:p>
        </p:txBody>
      </p:sp>
      <p:sp>
        <p:nvSpPr>
          <p:cNvPr id="34" name="Rectangle 73">
            <a:extLst>
              <a:ext uri="{FF2B5EF4-FFF2-40B4-BE49-F238E27FC236}">
                <a16:creationId xmlns:a16="http://schemas.microsoft.com/office/drawing/2014/main" id="{4682B8FB-421F-CB4B-949B-C31D6966729E}"/>
              </a:ext>
            </a:extLst>
          </p:cNvPr>
          <p:cNvSpPr/>
          <p:nvPr/>
        </p:nvSpPr>
        <p:spPr>
          <a:xfrm>
            <a:off x="7356026" y="4521036"/>
            <a:ext cx="264249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>
                <a:solidFill>
                  <a:schemeClr val="bg1"/>
                </a:solidFill>
              </a:rPr>
              <a:t>Loss of control</a:t>
            </a:r>
            <a:endParaRPr lang="en-MY" altLang="zh-CN" sz="14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114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>
            <a:extLst>
              <a:ext uri="{FF2B5EF4-FFF2-40B4-BE49-F238E27FC236}">
                <a16:creationId xmlns:a16="http://schemas.microsoft.com/office/drawing/2014/main" id="{DD427F50-1A4B-BF4A-A1C4-540AB9AAC573}"/>
              </a:ext>
            </a:extLst>
          </p:cNvPr>
          <p:cNvSpPr/>
          <p:nvPr/>
        </p:nvSpPr>
        <p:spPr>
          <a:xfrm>
            <a:off x="924874" y="1203067"/>
            <a:ext cx="10435388" cy="4542698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文本占位符 1">
            <a:extLst>
              <a:ext uri="{FF2B5EF4-FFF2-40B4-BE49-F238E27FC236}">
                <a16:creationId xmlns:a16="http://schemas.microsoft.com/office/drawing/2014/main" id="{776C5CCF-EAEC-964D-8977-448D2AD34773}"/>
              </a:ext>
            </a:extLst>
          </p:cNvPr>
          <p:cNvSpPr txBox="1"/>
          <p:nvPr/>
        </p:nvSpPr>
        <p:spPr>
          <a:xfrm>
            <a:off x="464695" y="255775"/>
            <a:ext cx="9190749" cy="432802"/>
          </a:xfrm>
          <a:prstGeom prst="rect">
            <a:avLst/>
          </a:prstGeom>
        </p:spPr>
        <p:txBody>
          <a:bodyPr vert="horz" wrap="square" lIns="90000" tIns="36000" rIns="91440" bIns="36000" rtlCol="0" anchor="t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Common Causes of Data Breach</a:t>
            </a:r>
          </a:p>
        </p:txBody>
      </p:sp>
      <p:sp>
        <p:nvSpPr>
          <p:cNvPr id="47" name="灯片编号占位符 3">
            <a:extLst>
              <a:ext uri="{FF2B5EF4-FFF2-40B4-BE49-F238E27FC236}">
                <a16:creationId xmlns:a16="http://schemas.microsoft.com/office/drawing/2014/main" id="{14D7ECB3-3AA8-0740-B48C-6BDD65662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3</a:t>
            </a:fld>
            <a:endParaRPr lang="zh-CN" altLang="en-US"/>
          </a:p>
        </p:txBody>
      </p:sp>
      <p:sp>
        <p:nvSpPr>
          <p:cNvPr id="49" name="日期占位符 1">
            <a:extLst>
              <a:ext uri="{FF2B5EF4-FFF2-40B4-BE49-F238E27FC236}">
                <a16:creationId xmlns:a16="http://schemas.microsoft.com/office/drawing/2014/main" id="{FB8C1F8B-55F5-544E-B621-B5539CCB3C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id="{ABE13DC8-B547-1240-908C-7DAF8BF4EE2C}"/>
              </a:ext>
            </a:extLst>
          </p:cNvPr>
          <p:cNvGrpSpPr/>
          <p:nvPr/>
        </p:nvGrpSpPr>
        <p:grpSpPr>
          <a:xfrm>
            <a:off x="1252949" y="1872777"/>
            <a:ext cx="10086337" cy="3237787"/>
            <a:chOff x="1187633" y="1851005"/>
            <a:chExt cx="10086337" cy="3237787"/>
          </a:xfrm>
        </p:grpSpPr>
        <p:sp>
          <p:nvSpPr>
            <p:cNvPr id="51" name="Google Shape;628;p16">
              <a:extLst>
                <a:ext uri="{FF2B5EF4-FFF2-40B4-BE49-F238E27FC236}">
                  <a16:creationId xmlns:a16="http://schemas.microsoft.com/office/drawing/2014/main" id="{DD836DB3-17C9-1E4D-BE24-99F4C605957C}"/>
                </a:ext>
              </a:extLst>
            </p:cNvPr>
            <p:cNvSpPr/>
            <p:nvPr/>
          </p:nvSpPr>
          <p:spPr>
            <a:xfrm rot="5400000">
              <a:off x="4874717" y="1935760"/>
              <a:ext cx="1228961" cy="10594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lnTo>
                    <a:pt x="4655" y="0"/>
                  </a:lnTo>
                  <a:lnTo>
                    <a:pt x="16945" y="0"/>
                  </a:lnTo>
                  <a:lnTo>
                    <a:pt x="21600" y="10800"/>
                  </a:lnTo>
                  <a:lnTo>
                    <a:pt x="16945" y="21600"/>
                  </a:lnTo>
                  <a:lnTo>
                    <a:pt x="4655" y="21600"/>
                  </a:lnTo>
                  <a:close/>
                </a:path>
              </a:pathLst>
            </a:custGeom>
            <a:solidFill>
              <a:srgbClr val="92D04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2" name="Google Shape;629;p16">
              <a:extLst>
                <a:ext uri="{FF2B5EF4-FFF2-40B4-BE49-F238E27FC236}">
                  <a16:creationId xmlns:a16="http://schemas.microsoft.com/office/drawing/2014/main" id="{FA4A38A0-9844-3048-99F0-B54443756F67}"/>
                </a:ext>
              </a:extLst>
            </p:cNvPr>
            <p:cNvSpPr/>
            <p:nvPr/>
          </p:nvSpPr>
          <p:spPr>
            <a:xfrm rot="5400000">
              <a:off x="4289954" y="2940173"/>
              <a:ext cx="1228961" cy="10594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lnTo>
                    <a:pt x="4655" y="0"/>
                  </a:lnTo>
                  <a:lnTo>
                    <a:pt x="16945" y="0"/>
                  </a:lnTo>
                  <a:lnTo>
                    <a:pt x="21600" y="10800"/>
                  </a:lnTo>
                  <a:lnTo>
                    <a:pt x="16945" y="21600"/>
                  </a:lnTo>
                  <a:lnTo>
                    <a:pt x="4655" y="21600"/>
                  </a:lnTo>
                  <a:close/>
                </a:path>
              </a:pathLst>
            </a:custGeom>
            <a:solidFill>
              <a:srgbClr val="0AAFF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3" name="Google Shape;630;p16">
              <a:extLst>
                <a:ext uri="{FF2B5EF4-FFF2-40B4-BE49-F238E27FC236}">
                  <a16:creationId xmlns:a16="http://schemas.microsoft.com/office/drawing/2014/main" id="{9E18C4AD-4DAB-D44B-891E-B0932A03C021}"/>
                </a:ext>
              </a:extLst>
            </p:cNvPr>
            <p:cNvSpPr/>
            <p:nvPr/>
          </p:nvSpPr>
          <p:spPr>
            <a:xfrm rot="5400000">
              <a:off x="4874717" y="3944586"/>
              <a:ext cx="1228961" cy="10594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lnTo>
                    <a:pt x="4655" y="0"/>
                  </a:lnTo>
                  <a:lnTo>
                    <a:pt x="16945" y="0"/>
                  </a:lnTo>
                  <a:lnTo>
                    <a:pt x="21600" y="10800"/>
                  </a:lnTo>
                  <a:lnTo>
                    <a:pt x="16945" y="21600"/>
                  </a:lnTo>
                  <a:lnTo>
                    <a:pt x="4655" y="21600"/>
                  </a:lnTo>
                  <a:close/>
                </a:path>
              </a:pathLst>
            </a:custGeom>
            <a:solidFill>
              <a:srgbClr val="178BED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4" name="Google Shape;631;p16">
              <a:extLst>
                <a:ext uri="{FF2B5EF4-FFF2-40B4-BE49-F238E27FC236}">
                  <a16:creationId xmlns:a16="http://schemas.microsoft.com/office/drawing/2014/main" id="{23A9ED2A-CCD5-184E-9DD2-12CBFD42E8C3}"/>
                </a:ext>
              </a:extLst>
            </p:cNvPr>
            <p:cNvSpPr/>
            <p:nvPr/>
          </p:nvSpPr>
          <p:spPr>
            <a:xfrm rot="16200000" flipH="1">
              <a:off x="5985002" y="1935761"/>
              <a:ext cx="1228961" cy="10594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lnTo>
                    <a:pt x="4655" y="0"/>
                  </a:lnTo>
                  <a:lnTo>
                    <a:pt x="16945" y="0"/>
                  </a:lnTo>
                  <a:lnTo>
                    <a:pt x="21600" y="10800"/>
                  </a:lnTo>
                  <a:lnTo>
                    <a:pt x="16945" y="21600"/>
                  </a:lnTo>
                  <a:lnTo>
                    <a:pt x="4655" y="21600"/>
                  </a:lnTo>
                  <a:close/>
                </a:path>
              </a:pathLst>
            </a:custGeom>
            <a:solidFill>
              <a:srgbClr val="178BED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5" name="Google Shape;632;p16">
              <a:extLst>
                <a:ext uri="{FF2B5EF4-FFF2-40B4-BE49-F238E27FC236}">
                  <a16:creationId xmlns:a16="http://schemas.microsoft.com/office/drawing/2014/main" id="{9797254D-D000-B245-A352-2C5D5876BC8F}"/>
                </a:ext>
              </a:extLst>
            </p:cNvPr>
            <p:cNvSpPr/>
            <p:nvPr/>
          </p:nvSpPr>
          <p:spPr>
            <a:xfrm rot="16200000" flipH="1">
              <a:off x="6569764" y="2940173"/>
              <a:ext cx="1228961" cy="10594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lnTo>
                    <a:pt x="4655" y="0"/>
                  </a:lnTo>
                  <a:lnTo>
                    <a:pt x="16945" y="0"/>
                  </a:lnTo>
                  <a:lnTo>
                    <a:pt x="21600" y="10800"/>
                  </a:lnTo>
                  <a:lnTo>
                    <a:pt x="16945" y="21600"/>
                  </a:lnTo>
                  <a:lnTo>
                    <a:pt x="4655" y="21600"/>
                  </a:lnTo>
                  <a:close/>
                </a:path>
              </a:pathLst>
            </a:custGeom>
            <a:solidFill>
              <a:srgbClr val="0AAFF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6" name="Google Shape;633;p16">
              <a:extLst>
                <a:ext uri="{FF2B5EF4-FFF2-40B4-BE49-F238E27FC236}">
                  <a16:creationId xmlns:a16="http://schemas.microsoft.com/office/drawing/2014/main" id="{3CDA73A2-A2AB-E841-9D8C-3498CB9F409C}"/>
                </a:ext>
              </a:extLst>
            </p:cNvPr>
            <p:cNvSpPr/>
            <p:nvPr/>
          </p:nvSpPr>
          <p:spPr>
            <a:xfrm rot="16200000" flipH="1">
              <a:off x="5985002" y="3944587"/>
              <a:ext cx="1228961" cy="10594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lnTo>
                    <a:pt x="4655" y="0"/>
                  </a:lnTo>
                  <a:lnTo>
                    <a:pt x="16945" y="0"/>
                  </a:lnTo>
                  <a:lnTo>
                    <a:pt x="21600" y="10800"/>
                  </a:lnTo>
                  <a:lnTo>
                    <a:pt x="16945" y="21600"/>
                  </a:lnTo>
                  <a:lnTo>
                    <a:pt x="4655" y="21600"/>
                  </a:lnTo>
                  <a:close/>
                </a:path>
              </a:pathLst>
            </a:custGeom>
            <a:solidFill>
              <a:srgbClr val="92D04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7" name="Google Shape;635;p16">
              <a:extLst>
                <a:ext uri="{FF2B5EF4-FFF2-40B4-BE49-F238E27FC236}">
                  <a16:creationId xmlns:a16="http://schemas.microsoft.com/office/drawing/2014/main" id="{1BCCA57F-E076-5841-BA99-E5983F97AA90}"/>
                </a:ext>
              </a:extLst>
            </p:cNvPr>
            <p:cNvSpPr txBox="1"/>
            <p:nvPr/>
          </p:nvSpPr>
          <p:spPr>
            <a:xfrm>
              <a:off x="8139434" y="3171245"/>
              <a:ext cx="2939766" cy="5231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sz="1600">
                  <a:solidFill>
                    <a:srgbClr val="FFFFFF"/>
                  </a:solidFill>
                </a:defRPr>
              </a:pPr>
              <a:r>
                <a:rPr lang="en-US" altLang="zh-CN" sz="1400" b="1" i="0" u="none" strike="noStrike" cap="none" dirty="0">
                  <a:solidFill>
                    <a:srgbClr val="0AAFF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Social Engineering</a:t>
              </a:r>
            </a:p>
            <a:p>
              <a:pPr>
                <a:defRPr sz="1600">
                  <a:solidFill>
                    <a:srgbClr val="FFFFFF"/>
                  </a:solidFill>
                </a:defRPr>
              </a:pPr>
              <a:endParaRPr sz="1400" b="1">
                <a:solidFill>
                  <a:srgbClr val="00B0F0"/>
                </a:solidFill>
              </a:endParaRPr>
            </a:p>
          </p:txBody>
        </p:sp>
        <p:sp>
          <p:nvSpPr>
            <p:cNvPr id="58" name="Google Shape;636;p16">
              <a:extLst>
                <a:ext uri="{FF2B5EF4-FFF2-40B4-BE49-F238E27FC236}">
                  <a16:creationId xmlns:a16="http://schemas.microsoft.com/office/drawing/2014/main" id="{0A3F0EBD-D778-5045-A944-0A88E05F1BB5}"/>
                </a:ext>
              </a:extLst>
            </p:cNvPr>
            <p:cNvSpPr txBox="1"/>
            <p:nvPr/>
          </p:nvSpPr>
          <p:spPr>
            <a:xfrm>
              <a:off x="7690291" y="4192193"/>
              <a:ext cx="2939767" cy="3077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sz="1600">
                  <a:solidFill>
                    <a:srgbClr val="FFFFFF"/>
                  </a:solidFill>
                </a:defRPr>
              </a:pPr>
              <a:r>
                <a:rPr lang="en-MY" altLang="zh-CN" sz="1400" b="1" i="0" u="none" strike="noStrike" cap="none" dirty="0">
                  <a:solidFill>
                    <a:srgbClr val="0AAFF1"/>
                  </a:solidFill>
                  <a:latin typeface="+mj-lt"/>
                  <a:ea typeface="Century Gothic"/>
                  <a:cs typeface="Century Gothic"/>
                  <a:sym typeface="Century Gothic"/>
                </a:rPr>
                <a:t>Human Error</a:t>
              </a:r>
              <a:r>
                <a:rPr lang="en-MY" sz="1400" b="1" dirty="0">
                  <a:solidFill>
                    <a:srgbClr val="0AAFF1"/>
                  </a:solidFill>
                  <a:latin typeface="+mj-lt"/>
                </a:rPr>
                <a:t> </a:t>
              </a:r>
            </a:p>
          </p:txBody>
        </p:sp>
        <p:sp>
          <p:nvSpPr>
            <p:cNvPr id="59" name="Google Shape;637;p16">
              <a:extLst>
                <a:ext uri="{FF2B5EF4-FFF2-40B4-BE49-F238E27FC236}">
                  <a16:creationId xmlns:a16="http://schemas.microsoft.com/office/drawing/2014/main" id="{352FB734-8681-9B48-83AC-9B898EC191B7}"/>
                </a:ext>
              </a:extLst>
            </p:cNvPr>
            <p:cNvSpPr txBox="1"/>
            <p:nvPr/>
          </p:nvSpPr>
          <p:spPr>
            <a:xfrm>
              <a:off x="7808704" y="2072543"/>
              <a:ext cx="3465266" cy="3738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buSzPts val="1200"/>
              </a:pPr>
              <a:r>
                <a:rPr lang="en-MY" altLang="zh-CN" sz="1400" b="1" dirty="0">
                  <a:solidFill>
                    <a:srgbClr val="0AAFF1"/>
                  </a:solidFill>
                  <a:latin typeface="+mj-lt"/>
                  <a:cs typeface="Century Gothic"/>
                  <a:sym typeface="Century Gothic"/>
                </a:rPr>
                <a:t>Excessive Permissions / Backdoor</a:t>
              </a:r>
            </a:p>
          </p:txBody>
        </p:sp>
        <p:sp>
          <p:nvSpPr>
            <p:cNvPr id="60" name="Google Shape;638;p16">
              <a:extLst>
                <a:ext uri="{FF2B5EF4-FFF2-40B4-BE49-F238E27FC236}">
                  <a16:creationId xmlns:a16="http://schemas.microsoft.com/office/drawing/2014/main" id="{77F1D534-7C7D-D544-A8E7-D33B9B711B5D}"/>
                </a:ext>
              </a:extLst>
            </p:cNvPr>
            <p:cNvSpPr txBox="1"/>
            <p:nvPr/>
          </p:nvSpPr>
          <p:spPr>
            <a:xfrm>
              <a:off x="1881984" y="4192193"/>
              <a:ext cx="2512998" cy="3077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699" tIns="45699" rIns="45699" bIns="45699" numCol="1" anchor="t">
              <a:spAutoFit/>
            </a:bodyPr>
            <a:lstStyle/>
            <a:p>
              <a:pPr algn="r">
                <a:defRPr sz="1600">
                  <a:solidFill>
                    <a:srgbClr val="FFFFFF"/>
                  </a:solidFill>
                </a:defRPr>
              </a:pPr>
              <a:r>
                <a:rPr lang="en-US" altLang="zh-CN" sz="1400" b="1" i="0" u="none" strike="noStrike" cap="none" dirty="0">
                  <a:solidFill>
                    <a:srgbClr val="0AAFF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Insider Threats</a:t>
              </a:r>
              <a:endParaRPr lang="en-US" altLang="zh-CN" sz="1400" b="1" dirty="0">
                <a:solidFill>
                  <a:srgbClr val="0AAFF1"/>
                </a:solidFill>
                <a:cs typeface="Century Gothic"/>
                <a:sym typeface="Century Gothic"/>
              </a:endParaRPr>
            </a:p>
          </p:txBody>
        </p:sp>
        <p:sp>
          <p:nvSpPr>
            <p:cNvPr id="61" name="Google Shape;639;p16">
              <a:extLst>
                <a:ext uri="{FF2B5EF4-FFF2-40B4-BE49-F238E27FC236}">
                  <a16:creationId xmlns:a16="http://schemas.microsoft.com/office/drawing/2014/main" id="{70B46846-1113-614F-9F77-430008EE6645}"/>
                </a:ext>
              </a:extLst>
            </p:cNvPr>
            <p:cNvSpPr txBox="1"/>
            <p:nvPr/>
          </p:nvSpPr>
          <p:spPr>
            <a:xfrm>
              <a:off x="1187633" y="3171245"/>
              <a:ext cx="2724979" cy="5231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699" tIns="45699" rIns="45699" bIns="45699" numCol="1" anchor="t">
              <a:spAutoFit/>
            </a:bodyPr>
            <a:lstStyle/>
            <a:p>
              <a:pPr algn="r">
                <a:defRPr sz="1600">
                  <a:solidFill>
                    <a:srgbClr val="FFFFFF"/>
                  </a:solidFill>
                </a:defRPr>
              </a:pPr>
              <a:r>
                <a:rPr lang="en-US" altLang="zh-CN" sz="1400" b="1" i="0" u="none" strike="noStrike" cap="none" dirty="0">
                  <a:solidFill>
                    <a:srgbClr val="0AAFF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Malware</a:t>
              </a:r>
            </a:p>
            <a:p>
              <a:pPr algn="r">
                <a:defRPr sz="1600">
                  <a:solidFill>
                    <a:srgbClr val="FFFFFF"/>
                  </a:solidFill>
                </a:defRPr>
              </a:pPr>
              <a:endParaRPr sz="1400" b="1">
                <a:solidFill>
                  <a:srgbClr val="00B0F0"/>
                </a:solidFill>
              </a:endParaRPr>
            </a:p>
          </p:txBody>
        </p:sp>
        <p:sp>
          <p:nvSpPr>
            <p:cNvPr id="62" name="Google Shape;642;p16">
              <a:extLst>
                <a:ext uri="{FF2B5EF4-FFF2-40B4-BE49-F238E27FC236}">
                  <a16:creationId xmlns:a16="http://schemas.microsoft.com/office/drawing/2014/main" id="{E6FEC12E-1523-C141-B086-9245544D3F09}"/>
                </a:ext>
              </a:extLst>
            </p:cNvPr>
            <p:cNvSpPr/>
            <p:nvPr/>
          </p:nvSpPr>
          <p:spPr>
            <a:xfrm>
              <a:off x="1838083" y="2558795"/>
              <a:ext cx="2620870" cy="1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dash"/>
              <a:miter lim="800000"/>
              <a:tailEnd type="triangle" w="med" len="med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63" name="Google Shape;643;p16">
              <a:extLst>
                <a:ext uri="{FF2B5EF4-FFF2-40B4-BE49-F238E27FC236}">
                  <a16:creationId xmlns:a16="http://schemas.microsoft.com/office/drawing/2014/main" id="{4D926B13-E37C-DF42-AEC5-8FF3A748B9CB}"/>
                </a:ext>
              </a:extLst>
            </p:cNvPr>
            <p:cNvSpPr/>
            <p:nvPr/>
          </p:nvSpPr>
          <p:spPr>
            <a:xfrm>
              <a:off x="1344046" y="3553831"/>
              <a:ext cx="2620870" cy="1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dash"/>
              <a:miter lim="800000"/>
              <a:tailEnd type="triangle" w="med" len="med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64" name="Google Shape;644;p16">
              <a:extLst>
                <a:ext uri="{FF2B5EF4-FFF2-40B4-BE49-F238E27FC236}">
                  <a16:creationId xmlns:a16="http://schemas.microsoft.com/office/drawing/2014/main" id="{89356B4B-B192-3842-8535-A11BEAC9D677}"/>
                </a:ext>
              </a:extLst>
            </p:cNvPr>
            <p:cNvSpPr/>
            <p:nvPr/>
          </p:nvSpPr>
          <p:spPr>
            <a:xfrm>
              <a:off x="1838083" y="4580367"/>
              <a:ext cx="2620870" cy="1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dash"/>
              <a:miter lim="800000"/>
              <a:tailEnd type="triangle" w="med" len="med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65" name="Google Shape;645;p16">
              <a:extLst>
                <a:ext uri="{FF2B5EF4-FFF2-40B4-BE49-F238E27FC236}">
                  <a16:creationId xmlns:a16="http://schemas.microsoft.com/office/drawing/2014/main" id="{75B3F5F5-16D0-AC44-ADDB-695A5809738E}"/>
                </a:ext>
              </a:extLst>
            </p:cNvPr>
            <p:cNvSpPr/>
            <p:nvPr/>
          </p:nvSpPr>
          <p:spPr>
            <a:xfrm flipH="1" flipV="1">
              <a:off x="7776142" y="2560015"/>
              <a:ext cx="2543713" cy="1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dash"/>
              <a:miter lim="800000"/>
              <a:tailEnd type="triangle" w="med" len="med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66" name="Google Shape;646;p16">
              <a:extLst>
                <a:ext uri="{FF2B5EF4-FFF2-40B4-BE49-F238E27FC236}">
                  <a16:creationId xmlns:a16="http://schemas.microsoft.com/office/drawing/2014/main" id="{0E4844B8-2D4E-0D4A-8AC9-9ADD1FFA7D8F}"/>
                </a:ext>
              </a:extLst>
            </p:cNvPr>
            <p:cNvSpPr/>
            <p:nvPr/>
          </p:nvSpPr>
          <p:spPr>
            <a:xfrm flipH="1" flipV="1">
              <a:off x="8127205" y="3555048"/>
              <a:ext cx="2833836" cy="1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dash"/>
              <a:miter lim="800000"/>
              <a:tailEnd type="triangle" w="med" len="med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67" name="Google Shape;647;p16">
              <a:extLst>
                <a:ext uri="{FF2B5EF4-FFF2-40B4-BE49-F238E27FC236}">
                  <a16:creationId xmlns:a16="http://schemas.microsoft.com/office/drawing/2014/main" id="{06FC87A7-0525-6C42-9341-66E9E8565F91}"/>
                </a:ext>
              </a:extLst>
            </p:cNvPr>
            <p:cNvSpPr/>
            <p:nvPr/>
          </p:nvSpPr>
          <p:spPr>
            <a:xfrm flipH="1">
              <a:off x="7629727" y="4581587"/>
              <a:ext cx="2543713" cy="1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dash"/>
              <a:miter lim="800000"/>
              <a:tailEnd type="triangle" w="med" len="med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68" name="Google Shape;637;p16">
              <a:extLst>
                <a:ext uri="{FF2B5EF4-FFF2-40B4-BE49-F238E27FC236}">
                  <a16:creationId xmlns:a16="http://schemas.microsoft.com/office/drawing/2014/main" id="{8DC9F9D1-BDFA-D347-B96C-600E9F2C95C6}"/>
                </a:ext>
              </a:extLst>
            </p:cNvPr>
            <p:cNvSpPr txBox="1"/>
            <p:nvPr/>
          </p:nvSpPr>
          <p:spPr>
            <a:xfrm>
              <a:off x="1508762" y="2143663"/>
              <a:ext cx="2838373" cy="3077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699" tIns="45699" rIns="45699" bIns="45699" numCol="1" anchor="t">
              <a:spAutoFit/>
            </a:bodyPr>
            <a:lstStyle/>
            <a:p>
              <a:pPr algn="r">
                <a:defRPr sz="1600">
                  <a:solidFill>
                    <a:srgbClr val="FFFFFF"/>
                  </a:solidFill>
                </a:defRPr>
              </a:pPr>
              <a:r>
                <a:rPr lang="en-MY" altLang="zh-CN" sz="1400" b="1" i="0" u="none" strike="noStrike" cap="none" dirty="0">
                  <a:solidFill>
                    <a:srgbClr val="0AAFF1"/>
                  </a:solidFill>
                  <a:latin typeface="+mj-lt"/>
                  <a:ea typeface="Century Gothic"/>
                  <a:cs typeface="Century Gothic"/>
                  <a:sym typeface="Century Gothic"/>
                </a:rPr>
                <a:t>Weak Credential</a:t>
              </a:r>
              <a:r>
                <a:rPr sz="1400" b="1" dirty="0">
                  <a:solidFill>
                    <a:srgbClr val="0AAFF1"/>
                  </a:solidFill>
                  <a:latin typeface="+mj-lt"/>
                </a:rPr>
                <a:t> </a:t>
              </a:r>
            </a:p>
          </p:txBody>
        </p:sp>
        <p:grpSp>
          <p:nvGrpSpPr>
            <p:cNvPr id="69" name="组合 147">
              <a:extLst>
                <a:ext uri="{FF2B5EF4-FFF2-40B4-BE49-F238E27FC236}">
                  <a16:creationId xmlns:a16="http://schemas.microsoft.com/office/drawing/2014/main" id="{A1C642F4-0E6F-9B40-AFB4-98B7CD3142E5}"/>
                </a:ext>
              </a:extLst>
            </p:cNvPr>
            <p:cNvGrpSpPr/>
            <p:nvPr/>
          </p:nvGrpSpPr>
          <p:grpSpPr>
            <a:xfrm>
              <a:off x="6370021" y="2128508"/>
              <a:ext cx="491817" cy="604155"/>
              <a:chOff x="1858963" y="3360738"/>
              <a:chExt cx="569912" cy="700088"/>
            </a:xfrm>
          </p:grpSpPr>
          <p:sp>
            <p:nvSpPr>
              <p:cNvPr id="75" name="Freeform 118">
                <a:extLst>
                  <a:ext uri="{FF2B5EF4-FFF2-40B4-BE49-F238E27FC236}">
                    <a16:creationId xmlns:a16="http://schemas.microsoft.com/office/drawing/2014/main" id="{EEF76657-07B6-E846-83AD-02DCFFD1DD8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58963" y="3360738"/>
                <a:ext cx="569912" cy="700088"/>
              </a:xfrm>
              <a:custGeom>
                <a:avLst/>
                <a:gdLst>
                  <a:gd name="T0" fmla="*/ 109 w 149"/>
                  <a:gd name="T1" fmla="*/ 46 h 184"/>
                  <a:gd name="T2" fmla="*/ 74 w 149"/>
                  <a:gd name="T3" fmla="*/ 12 h 184"/>
                  <a:gd name="T4" fmla="*/ 40 w 149"/>
                  <a:gd name="T5" fmla="*/ 46 h 184"/>
                  <a:gd name="T6" fmla="*/ 40 w 149"/>
                  <a:gd name="T7" fmla="*/ 69 h 184"/>
                  <a:gd name="T8" fmla="*/ 109 w 149"/>
                  <a:gd name="T9" fmla="*/ 69 h 184"/>
                  <a:gd name="T10" fmla="*/ 109 w 149"/>
                  <a:gd name="T11" fmla="*/ 46 h 184"/>
                  <a:gd name="T12" fmla="*/ 126 w 149"/>
                  <a:gd name="T13" fmla="*/ 69 h 184"/>
                  <a:gd name="T14" fmla="*/ 142 w 149"/>
                  <a:gd name="T15" fmla="*/ 76 h 184"/>
                  <a:gd name="T16" fmla="*/ 149 w 149"/>
                  <a:gd name="T17" fmla="*/ 92 h 184"/>
                  <a:gd name="T18" fmla="*/ 149 w 149"/>
                  <a:gd name="T19" fmla="*/ 161 h 184"/>
                  <a:gd name="T20" fmla="*/ 142 w 149"/>
                  <a:gd name="T21" fmla="*/ 177 h 184"/>
                  <a:gd name="T22" fmla="*/ 126 w 149"/>
                  <a:gd name="T23" fmla="*/ 184 h 184"/>
                  <a:gd name="T24" fmla="*/ 23 w 149"/>
                  <a:gd name="T25" fmla="*/ 184 h 184"/>
                  <a:gd name="T26" fmla="*/ 7 w 149"/>
                  <a:gd name="T27" fmla="*/ 177 h 184"/>
                  <a:gd name="T28" fmla="*/ 0 w 149"/>
                  <a:gd name="T29" fmla="*/ 161 h 184"/>
                  <a:gd name="T30" fmla="*/ 0 w 149"/>
                  <a:gd name="T31" fmla="*/ 92 h 184"/>
                  <a:gd name="T32" fmla="*/ 7 w 149"/>
                  <a:gd name="T33" fmla="*/ 76 h 184"/>
                  <a:gd name="T34" fmla="*/ 23 w 149"/>
                  <a:gd name="T35" fmla="*/ 69 h 184"/>
                  <a:gd name="T36" fmla="*/ 29 w 149"/>
                  <a:gd name="T37" fmla="*/ 69 h 184"/>
                  <a:gd name="T38" fmla="*/ 29 w 149"/>
                  <a:gd name="T39" fmla="*/ 46 h 184"/>
                  <a:gd name="T40" fmla="*/ 74 w 149"/>
                  <a:gd name="T41" fmla="*/ 0 h 184"/>
                  <a:gd name="T42" fmla="*/ 120 w 149"/>
                  <a:gd name="T43" fmla="*/ 46 h 184"/>
                  <a:gd name="T44" fmla="*/ 120 w 149"/>
                  <a:gd name="T45" fmla="*/ 69 h 184"/>
                  <a:gd name="T46" fmla="*/ 126 w 149"/>
                  <a:gd name="T47" fmla="*/ 69 h 184"/>
                  <a:gd name="T48" fmla="*/ 137 w 149"/>
                  <a:gd name="T49" fmla="*/ 161 h 184"/>
                  <a:gd name="T50" fmla="*/ 137 w 149"/>
                  <a:gd name="T51" fmla="*/ 92 h 184"/>
                  <a:gd name="T52" fmla="*/ 126 w 149"/>
                  <a:gd name="T53" fmla="*/ 80 h 184"/>
                  <a:gd name="T54" fmla="*/ 23 w 149"/>
                  <a:gd name="T55" fmla="*/ 80 h 184"/>
                  <a:gd name="T56" fmla="*/ 15 w 149"/>
                  <a:gd name="T57" fmla="*/ 84 h 184"/>
                  <a:gd name="T58" fmla="*/ 11 w 149"/>
                  <a:gd name="T59" fmla="*/ 92 h 184"/>
                  <a:gd name="T60" fmla="*/ 11 w 149"/>
                  <a:gd name="T61" fmla="*/ 161 h 184"/>
                  <a:gd name="T62" fmla="*/ 23 w 149"/>
                  <a:gd name="T63" fmla="*/ 172 h 184"/>
                  <a:gd name="T64" fmla="*/ 126 w 149"/>
                  <a:gd name="T65" fmla="*/ 172 h 184"/>
                  <a:gd name="T66" fmla="*/ 137 w 149"/>
                  <a:gd name="T67" fmla="*/ 161 h 184"/>
                  <a:gd name="T68" fmla="*/ 137 w 149"/>
                  <a:gd name="T69" fmla="*/ 161 h 184"/>
                  <a:gd name="T70" fmla="*/ 137 w 149"/>
                  <a:gd name="T71" fmla="*/ 161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9" h="184">
                    <a:moveTo>
                      <a:pt x="109" y="46"/>
                    </a:moveTo>
                    <a:cubicBezTo>
                      <a:pt x="109" y="27"/>
                      <a:pt x="93" y="12"/>
                      <a:pt x="74" y="12"/>
                    </a:cubicBezTo>
                    <a:cubicBezTo>
                      <a:pt x="55" y="12"/>
                      <a:pt x="40" y="27"/>
                      <a:pt x="40" y="46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109" y="69"/>
                      <a:pt x="109" y="69"/>
                      <a:pt x="109" y="69"/>
                    </a:cubicBezTo>
                    <a:lnTo>
                      <a:pt x="109" y="46"/>
                    </a:lnTo>
                    <a:close/>
                    <a:moveTo>
                      <a:pt x="126" y="69"/>
                    </a:moveTo>
                    <a:cubicBezTo>
                      <a:pt x="132" y="69"/>
                      <a:pt x="138" y="71"/>
                      <a:pt x="142" y="76"/>
                    </a:cubicBezTo>
                    <a:cubicBezTo>
                      <a:pt x="147" y="80"/>
                      <a:pt x="149" y="86"/>
                      <a:pt x="149" y="92"/>
                    </a:cubicBezTo>
                    <a:cubicBezTo>
                      <a:pt x="149" y="161"/>
                      <a:pt x="149" y="161"/>
                      <a:pt x="149" y="161"/>
                    </a:cubicBezTo>
                    <a:cubicBezTo>
                      <a:pt x="149" y="167"/>
                      <a:pt x="147" y="173"/>
                      <a:pt x="142" y="177"/>
                    </a:cubicBezTo>
                    <a:cubicBezTo>
                      <a:pt x="138" y="181"/>
                      <a:pt x="132" y="184"/>
                      <a:pt x="126" y="184"/>
                    </a:cubicBezTo>
                    <a:cubicBezTo>
                      <a:pt x="23" y="184"/>
                      <a:pt x="23" y="184"/>
                      <a:pt x="23" y="184"/>
                    </a:cubicBezTo>
                    <a:cubicBezTo>
                      <a:pt x="17" y="184"/>
                      <a:pt x="11" y="181"/>
                      <a:pt x="7" y="177"/>
                    </a:cubicBezTo>
                    <a:cubicBezTo>
                      <a:pt x="2" y="173"/>
                      <a:pt x="0" y="167"/>
                      <a:pt x="0" y="161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0" y="86"/>
                      <a:pt x="2" y="80"/>
                      <a:pt x="7" y="76"/>
                    </a:cubicBezTo>
                    <a:cubicBezTo>
                      <a:pt x="11" y="71"/>
                      <a:pt x="17" y="69"/>
                      <a:pt x="23" y="69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21"/>
                      <a:pt x="49" y="0"/>
                      <a:pt x="74" y="0"/>
                    </a:cubicBezTo>
                    <a:cubicBezTo>
                      <a:pt x="100" y="0"/>
                      <a:pt x="120" y="21"/>
                      <a:pt x="120" y="46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6" y="69"/>
                    </a:lnTo>
                    <a:close/>
                    <a:moveTo>
                      <a:pt x="137" y="161"/>
                    </a:moveTo>
                    <a:cubicBezTo>
                      <a:pt x="137" y="92"/>
                      <a:pt x="137" y="92"/>
                      <a:pt x="137" y="92"/>
                    </a:cubicBezTo>
                    <a:cubicBezTo>
                      <a:pt x="137" y="86"/>
                      <a:pt x="132" y="80"/>
                      <a:pt x="126" y="80"/>
                    </a:cubicBezTo>
                    <a:cubicBezTo>
                      <a:pt x="23" y="80"/>
                      <a:pt x="23" y="80"/>
                      <a:pt x="23" y="80"/>
                    </a:cubicBezTo>
                    <a:cubicBezTo>
                      <a:pt x="20" y="80"/>
                      <a:pt x="17" y="82"/>
                      <a:pt x="15" y="84"/>
                    </a:cubicBezTo>
                    <a:cubicBezTo>
                      <a:pt x="13" y="86"/>
                      <a:pt x="11" y="89"/>
                      <a:pt x="11" y="92"/>
                    </a:cubicBezTo>
                    <a:cubicBezTo>
                      <a:pt x="11" y="161"/>
                      <a:pt x="11" y="161"/>
                      <a:pt x="11" y="161"/>
                    </a:cubicBezTo>
                    <a:cubicBezTo>
                      <a:pt x="11" y="167"/>
                      <a:pt x="17" y="172"/>
                      <a:pt x="23" y="172"/>
                    </a:cubicBezTo>
                    <a:cubicBezTo>
                      <a:pt x="126" y="172"/>
                      <a:pt x="126" y="172"/>
                      <a:pt x="126" y="172"/>
                    </a:cubicBezTo>
                    <a:cubicBezTo>
                      <a:pt x="132" y="172"/>
                      <a:pt x="137" y="167"/>
                      <a:pt x="137" y="161"/>
                    </a:cubicBezTo>
                    <a:close/>
                    <a:moveTo>
                      <a:pt x="137" y="161"/>
                    </a:moveTo>
                    <a:cubicBezTo>
                      <a:pt x="137" y="161"/>
                      <a:pt x="137" y="161"/>
                      <a:pt x="137" y="161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Freeform 119">
                <a:extLst>
                  <a:ext uri="{FF2B5EF4-FFF2-40B4-BE49-F238E27FC236}">
                    <a16:creationId xmlns:a16="http://schemas.microsoft.com/office/drawing/2014/main" id="{E36E5197-DDAD-004A-B1A7-81CF3073C42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097088" y="3752850"/>
                <a:ext cx="95250" cy="174625"/>
              </a:xfrm>
              <a:custGeom>
                <a:avLst/>
                <a:gdLst>
                  <a:gd name="T0" fmla="*/ 7 w 25"/>
                  <a:gd name="T1" fmla="*/ 22 h 46"/>
                  <a:gd name="T2" fmla="*/ 7 w 25"/>
                  <a:gd name="T3" fmla="*/ 40 h 46"/>
                  <a:gd name="T4" fmla="*/ 12 w 25"/>
                  <a:gd name="T5" fmla="*/ 46 h 46"/>
                  <a:gd name="T6" fmla="*/ 18 w 25"/>
                  <a:gd name="T7" fmla="*/ 40 h 46"/>
                  <a:gd name="T8" fmla="*/ 18 w 25"/>
                  <a:gd name="T9" fmla="*/ 22 h 46"/>
                  <a:gd name="T10" fmla="*/ 24 w 25"/>
                  <a:gd name="T11" fmla="*/ 9 h 46"/>
                  <a:gd name="T12" fmla="*/ 12 w 25"/>
                  <a:gd name="T13" fmla="*/ 0 h 46"/>
                  <a:gd name="T14" fmla="*/ 1 w 25"/>
                  <a:gd name="T15" fmla="*/ 9 h 46"/>
                  <a:gd name="T16" fmla="*/ 7 w 25"/>
                  <a:gd name="T17" fmla="*/ 22 h 46"/>
                  <a:gd name="T18" fmla="*/ 7 w 25"/>
                  <a:gd name="T19" fmla="*/ 22 h 46"/>
                  <a:gd name="T20" fmla="*/ 7 w 25"/>
                  <a:gd name="T21" fmla="*/ 2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46">
                    <a:moveTo>
                      <a:pt x="7" y="22"/>
                    </a:moveTo>
                    <a:cubicBezTo>
                      <a:pt x="7" y="40"/>
                      <a:pt x="7" y="40"/>
                      <a:pt x="7" y="40"/>
                    </a:cubicBezTo>
                    <a:cubicBezTo>
                      <a:pt x="7" y="44"/>
                      <a:pt x="9" y="46"/>
                      <a:pt x="12" y="46"/>
                    </a:cubicBezTo>
                    <a:cubicBezTo>
                      <a:pt x="16" y="46"/>
                      <a:pt x="18" y="44"/>
                      <a:pt x="18" y="40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23" y="19"/>
                      <a:pt x="25" y="14"/>
                      <a:pt x="24" y="9"/>
                    </a:cubicBezTo>
                    <a:cubicBezTo>
                      <a:pt x="22" y="4"/>
                      <a:pt x="18" y="0"/>
                      <a:pt x="12" y="0"/>
                    </a:cubicBezTo>
                    <a:cubicBezTo>
                      <a:pt x="7" y="0"/>
                      <a:pt x="3" y="4"/>
                      <a:pt x="1" y="9"/>
                    </a:cubicBezTo>
                    <a:cubicBezTo>
                      <a:pt x="0" y="14"/>
                      <a:pt x="2" y="19"/>
                      <a:pt x="7" y="22"/>
                    </a:cubicBezTo>
                    <a:close/>
                    <a:moveTo>
                      <a:pt x="7" y="22"/>
                    </a:moveTo>
                    <a:cubicBezTo>
                      <a:pt x="7" y="22"/>
                      <a:pt x="7" y="22"/>
                      <a:pt x="7" y="2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pic>
          <p:nvPicPr>
            <p:cNvPr id="70" name="图片 49">
              <a:extLst>
                <a:ext uri="{FF2B5EF4-FFF2-40B4-BE49-F238E27FC236}">
                  <a16:creationId xmlns:a16="http://schemas.microsoft.com/office/drawing/2014/main" id="{95F3F190-E77D-F240-96A2-EB7B8C6D57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3994" y="2224026"/>
              <a:ext cx="479173" cy="475597"/>
            </a:xfrm>
            <a:prstGeom prst="rect">
              <a:avLst/>
            </a:prstGeom>
          </p:spPr>
        </p:pic>
        <p:pic>
          <p:nvPicPr>
            <p:cNvPr id="71" name="图形 70">
              <a:extLst>
                <a:ext uri="{FF2B5EF4-FFF2-40B4-BE49-F238E27FC236}">
                  <a16:creationId xmlns:a16="http://schemas.microsoft.com/office/drawing/2014/main" id="{E7D9F0B4-9A19-EC4F-A504-F1E3F7CB72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582037" y="3117776"/>
              <a:ext cx="635913" cy="713936"/>
            </a:xfrm>
            <a:prstGeom prst="rect">
              <a:avLst/>
            </a:prstGeom>
          </p:spPr>
        </p:pic>
        <p:pic>
          <p:nvPicPr>
            <p:cNvPr id="72" name="图形 71">
              <a:extLst>
                <a:ext uri="{FF2B5EF4-FFF2-40B4-BE49-F238E27FC236}">
                  <a16:creationId xmlns:a16="http://schemas.microsoft.com/office/drawing/2014/main" id="{419DB4AA-3FA1-3D4B-A0EC-98220CF35B6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917553" y="3181087"/>
              <a:ext cx="551809" cy="609948"/>
            </a:xfrm>
            <a:prstGeom prst="rect">
              <a:avLst/>
            </a:prstGeom>
          </p:spPr>
        </p:pic>
        <p:pic>
          <p:nvPicPr>
            <p:cNvPr id="73" name="图形 72">
              <a:extLst>
                <a:ext uri="{FF2B5EF4-FFF2-40B4-BE49-F238E27FC236}">
                  <a16:creationId xmlns:a16="http://schemas.microsoft.com/office/drawing/2014/main" id="{2D0532CE-6BD0-0A48-8B9F-1D90649E565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6292734" y="4188082"/>
              <a:ext cx="624824" cy="595071"/>
            </a:xfrm>
            <a:prstGeom prst="rect">
              <a:avLst/>
            </a:prstGeom>
          </p:spPr>
        </p:pic>
        <p:pic>
          <p:nvPicPr>
            <p:cNvPr id="74" name="图形 73">
              <a:extLst>
                <a:ext uri="{FF2B5EF4-FFF2-40B4-BE49-F238E27FC236}">
                  <a16:creationId xmlns:a16="http://schemas.microsoft.com/office/drawing/2014/main" id="{6BCA59EA-ECE7-CD4F-8A32-AA803BC11DC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202032" y="4154938"/>
              <a:ext cx="583051" cy="6900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4544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67C411E6-2883-A644-A3C7-40EC31E569DD}"/>
              </a:ext>
            </a:extLst>
          </p:cNvPr>
          <p:cNvSpPr/>
          <p:nvPr/>
        </p:nvSpPr>
        <p:spPr>
          <a:xfrm>
            <a:off x="942630" y="1192602"/>
            <a:ext cx="10435389" cy="4564731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灯片编号占位符 3">
            <a:extLst>
              <a:ext uri="{FF2B5EF4-FFF2-40B4-BE49-F238E27FC236}">
                <a16:creationId xmlns:a16="http://schemas.microsoft.com/office/drawing/2014/main" id="{C2D5FCAB-ED0B-B741-87F9-0193696F1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12" name="文本占位符 1">
            <a:extLst>
              <a:ext uri="{FF2B5EF4-FFF2-40B4-BE49-F238E27FC236}">
                <a16:creationId xmlns:a16="http://schemas.microsoft.com/office/drawing/2014/main" id="{3883A938-C71A-FA46-AFF5-33FF683FEDFE}"/>
              </a:ext>
            </a:extLst>
          </p:cNvPr>
          <p:cNvSpPr txBox="1"/>
          <p:nvPr/>
        </p:nvSpPr>
        <p:spPr>
          <a:xfrm>
            <a:off x="464695" y="2557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 anchor="t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How Many Data Breaches Occur?</a:t>
            </a:r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7FB11282-B7A1-7F4F-8F54-9A02783E056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graphicFrame>
        <p:nvGraphicFramePr>
          <p:cNvPr id="15" name="Chart 7">
            <a:extLst>
              <a:ext uri="{FF2B5EF4-FFF2-40B4-BE49-F238E27FC236}">
                <a16:creationId xmlns:a16="http://schemas.microsoft.com/office/drawing/2014/main" id="{7FFF7A71-1BF0-BA45-9BF0-FFD75AFBD07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4657523"/>
              </p:ext>
            </p:extLst>
          </p:nvPr>
        </p:nvGraphicFramePr>
        <p:xfrm>
          <a:off x="1291039" y="1646912"/>
          <a:ext cx="5846607" cy="35008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5">
            <a:extLst>
              <a:ext uri="{FF2B5EF4-FFF2-40B4-BE49-F238E27FC236}">
                <a16:creationId xmlns:a16="http://schemas.microsoft.com/office/drawing/2014/main" id="{3A2D11B7-F988-4A48-AB22-C50DB02B1E16}"/>
              </a:ext>
            </a:extLst>
          </p:cNvPr>
          <p:cNvSpPr txBox="1"/>
          <p:nvPr/>
        </p:nvSpPr>
        <p:spPr>
          <a:xfrm>
            <a:off x="1291039" y="5224728"/>
            <a:ext cx="58466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rgbClr val="92D04F"/>
                </a:solidFill>
              </a:rPr>
              <a:t>Source: Privacy Rights Clearinghouse</a:t>
            </a:r>
            <a:endParaRPr lang="en-MY" sz="1400" b="1">
              <a:solidFill>
                <a:srgbClr val="92D04F"/>
              </a:solidFill>
            </a:endParaRPr>
          </a:p>
        </p:txBody>
      </p:sp>
      <p:sp>
        <p:nvSpPr>
          <p:cNvPr id="17" name="TextBox 8">
            <a:extLst>
              <a:ext uri="{FF2B5EF4-FFF2-40B4-BE49-F238E27FC236}">
                <a16:creationId xmlns:a16="http://schemas.microsoft.com/office/drawing/2014/main" id="{E4B71C1D-165D-454E-A418-7D21D3404044}"/>
              </a:ext>
            </a:extLst>
          </p:cNvPr>
          <p:cNvSpPr txBox="1"/>
          <p:nvPr/>
        </p:nvSpPr>
        <p:spPr>
          <a:xfrm>
            <a:off x="7341574" y="1604144"/>
            <a:ext cx="3796745" cy="349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rgbClr val="0AAFF1"/>
                </a:solidFill>
              </a:rPr>
              <a:t>Starting from 2005 to 2019</a:t>
            </a:r>
            <a:r>
              <a:rPr lang="en-MY" sz="1400">
                <a:solidFill>
                  <a:srgbClr val="0AAFF1"/>
                </a:solidFill>
              </a:rPr>
              <a:t>, the data breaches continue to grow tremendously.</a:t>
            </a:r>
          </a:p>
          <a:p>
            <a:pPr>
              <a:lnSpc>
                <a:spcPct val="120000"/>
              </a:lnSpc>
            </a:pPr>
            <a:endParaRPr lang="en-MY" sz="14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MY" sz="1400" b="1" i="1">
                <a:solidFill>
                  <a:srgbClr val="92D04F"/>
                </a:solidFill>
              </a:rPr>
              <a:t>Legend</a:t>
            </a: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 pitchFamily="2" charset="2"/>
              <a:buChar char="Ø"/>
            </a:pPr>
            <a:r>
              <a:rPr lang="en-MY" sz="1200">
                <a:solidFill>
                  <a:srgbClr val="0AAFF1"/>
                </a:solidFill>
              </a:rPr>
              <a:t>Card</a:t>
            </a:r>
            <a:r>
              <a:rPr lang="en-MY" sz="1200">
                <a:solidFill>
                  <a:schemeClr val="bg1"/>
                </a:solidFill>
              </a:rPr>
              <a:t> – Fraud involving debit/credit cards</a:t>
            </a: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 pitchFamily="2" charset="2"/>
              <a:buChar char="Ø"/>
            </a:pPr>
            <a:r>
              <a:rPr lang="en-MY" sz="1200">
                <a:solidFill>
                  <a:srgbClr val="0AAFF1"/>
                </a:solidFill>
              </a:rPr>
              <a:t>Hack</a:t>
            </a:r>
            <a:r>
              <a:rPr lang="en-MY" sz="1200">
                <a:solidFill>
                  <a:schemeClr val="bg1"/>
                </a:solidFill>
              </a:rPr>
              <a:t> – Hacked by outsider or malware</a:t>
            </a: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 pitchFamily="2" charset="2"/>
              <a:buChar char="Ø"/>
            </a:pPr>
            <a:r>
              <a:rPr lang="en-MY" sz="1200" err="1">
                <a:solidFill>
                  <a:srgbClr val="0AAFF1"/>
                </a:solidFill>
              </a:rPr>
              <a:t>Insd</a:t>
            </a:r>
            <a:r>
              <a:rPr lang="en-MY" sz="1200">
                <a:solidFill>
                  <a:schemeClr val="bg1"/>
                </a:solidFill>
              </a:rPr>
              <a:t> – Insider </a:t>
            </a: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 pitchFamily="2" charset="2"/>
              <a:buChar char="Ø"/>
            </a:pPr>
            <a:r>
              <a:rPr lang="en-MY" sz="1200">
                <a:solidFill>
                  <a:srgbClr val="0AAFF1"/>
                </a:solidFill>
              </a:rPr>
              <a:t>Phys</a:t>
            </a:r>
            <a:r>
              <a:rPr lang="en-MY" sz="1200">
                <a:solidFill>
                  <a:schemeClr val="bg1"/>
                </a:solidFill>
              </a:rPr>
              <a:t> – Physical</a:t>
            </a: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 pitchFamily="2" charset="2"/>
              <a:buChar char="Ø"/>
            </a:pPr>
            <a:r>
              <a:rPr lang="en-MY" sz="1200">
                <a:solidFill>
                  <a:srgbClr val="0AAFF1"/>
                </a:solidFill>
              </a:rPr>
              <a:t>Port </a:t>
            </a:r>
            <a:r>
              <a:rPr lang="en-MY" sz="1200">
                <a:solidFill>
                  <a:schemeClr val="bg1"/>
                </a:solidFill>
              </a:rPr>
              <a:t>– Portable device</a:t>
            </a: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 pitchFamily="2" charset="2"/>
              <a:buChar char="Ø"/>
            </a:pPr>
            <a:r>
              <a:rPr lang="en-MY" sz="1200">
                <a:solidFill>
                  <a:srgbClr val="0AAFF1"/>
                </a:solidFill>
              </a:rPr>
              <a:t>Stat</a:t>
            </a:r>
            <a:r>
              <a:rPr lang="en-MY" sz="1200">
                <a:solidFill>
                  <a:schemeClr val="bg1"/>
                </a:solidFill>
              </a:rPr>
              <a:t> – Stationary computer loss</a:t>
            </a: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 pitchFamily="2" charset="2"/>
              <a:buChar char="Ø"/>
            </a:pPr>
            <a:r>
              <a:rPr lang="en-MY" sz="1200">
                <a:solidFill>
                  <a:srgbClr val="0AAFF1"/>
                </a:solidFill>
              </a:rPr>
              <a:t>Disc</a:t>
            </a:r>
            <a:r>
              <a:rPr lang="en-MY" sz="1200">
                <a:solidFill>
                  <a:schemeClr val="bg1"/>
                </a:solidFill>
              </a:rPr>
              <a:t> – Unintentional disclosure</a:t>
            </a: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 pitchFamily="2" charset="2"/>
              <a:buChar char="Ø"/>
            </a:pPr>
            <a:r>
              <a:rPr lang="en-MY" sz="1200" err="1">
                <a:solidFill>
                  <a:srgbClr val="0AAFF1"/>
                </a:solidFill>
              </a:rPr>
              <a:t>Unkn</a:t>
            </a:r>
            <a:r>
              <a:rPr lang="en-MY" altLang="zh-CN" sz="1200">
                <a:solidFill>
                  <a:schemeClr val="bg1"/>
                </a:solidFill>
              </a:rPr>
              <a:t> – </a:t>
            </a:r>
            <a:r>
              <a:rPr lang="en-MY" sz="1200">
                <a:solidFill>
                  <a:schemeClr val="bg1"/>
                </a:solidFill>
              </a:rPr>
              <a:t>Unknown</a:t>
            </a:r>
          </a:p>
        </p:txBody>
      </p:sp>
    </p:spTree>
    <p:extLst>
      <p:ext uri="{BB962C8B-B14F-4D97-AF65-F5344CB8AC3E}">
        <p14:creationId xmlns:p14="http://schemas.microsoft.com/office/powerpoint/2010/main" val="4290919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>
            <a:extLst>
              <a:ext uri="{FF2B5EF4-FFF2-40B4-BE49-F238E27FC236}">
                <a16:creationId xmlns:a16="http://schemas.microsoft.com/office/drawing/2014/main" id="{AE2FE399-B750-2947-9123-AEFFF7B16BA8}"/>
              </a:ext>
            </a:extLst>
          </p:cNvPr>
          <p:cNvSpPr/>
          <p:nvPr/>
        </p:nvSpPr>
        <p:spPr>
          <a:xfrm>
            <a:off x="924874" y="1192602"/>
            <a:ext cx="10435389" cy="4564731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灯片编号占位符 3">
            <a:extLst>
              <a:ext uri="{FF2B5EF4-FFF2-40B4-BE49-F238E27FC236}">
                <a16:creationId xmlns:a16="http://schemas.microsoft.com/office/drawing/2014/main" id="{A0BEC4CB-5C31-294E-BF78-212BAFB98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29" name="文本占位符 1">
            <a:extLst>
              <a:ext uri="{FF2B5EF4-FFF2-40B4-BE49-F238E27FC236}">
                <a16:creationId xmlns:a16="http://schemas.microsoft.com/office/drawing/2014/main" id="{4FD66B5E-C94A-D54C-AE7B-875F04E406BC}"/>
              </a:ext>
            </a:extLst>
          </p:cNvPr>
          <p:cNvSpPr txBox="1"/>
          <p:nvPr/>
        </p:nvSpPr>
        <p:spPr>
          <a:xfrm>
            <a:off x="464695" y="2557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 anchor="t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Data Breach Statistics</a:t>
            </a:r>
          </a:p>
        </p:txBody>
      </p:sp>
      <p:sp>
        <p:nvSpPr>
          <p:cNvPr id="31" name="日期占位符 1">
            <a:extLst>
              <a:ext uri="{FF2B5EF4-FFF2-40B4-BE49-F238E27FC236}">
                <a16:creationId xmlns:a16="http://schemas.microsoft.com/office/drawing/2014/main" id="{EEACDC11-2F59-6243-9E98-27A70B259E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sp>
        <p:nvSpPr>
          <p:cNvPr id="32" name="Freeform 6">
            <a:extLst>
              <a:ext uri="{FF2B5EF4-FFF2-40B4-BE49-F238E27FC236}">
                <a16:creationId xmlns:a16="http://schemas.microsoft.com/office/drawing/2014/main" id="{9F4D35C6-CEC7-414F-92B5-F446F118BBCD}"/>
              </a:ext>
            </a:extLst>
          </p:cNvPr>
          <p:cNvSpPr/>
          <p:nvPr/>
        </p:nvSpPr>
        <p:spPr bwMode="auto">
          <a:xfrm>
            <a:off x="6734628" y="2868661"/>
            <a:ext cx="547354" cy="1387964"/>
          </a:xfrm>
          <a:custGeom>
            <a:avLst/>
            <a:gdLst>
              <a:gd name="T0" fmla="*/ 450 w 495"/>
              <a:gd name="T1" fmla="*/ 1253 h 1253"/>
              <a:gd name="T2" fmla="*/ 493 w 495"/>
              <a:gd name="T3" fmla="*/ 923 h 1253"/>
              <a:gd name="T4" fmla="*/ 0 w 495"/>
              <a:gd name="T5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95" h="1253">
                <a:moveTo>
                  <a:pt x="450" y="1253"/>
                </a:moveTo>
                <a:cubicBezTo>
                  <a:pt x="480" y="1148"/>
                  <a:pt x="495" y="1038"/>
                  <a:pt x="493" y="923"/>
                </a:cubicBezTo>
                <a:cubicBezTo>
                  <a:pt x="488" y="539"/>
                  <a:pt x="293" y="203"/>
                  <a:pt x="0" y="0"/>
                </a:cubicBezTo>
              </a:path>
            </a:pathLst>
          </a:custGeom>
          <a:noFill/>
          <a:ln w="138113" cap="flat">
            <a:solidFill>
              <a:srgbClr val="91D14F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33" name="Group 60">
            <a:extLst>
              <a:ext uri="{FF2B5EF4-FFF2-40B4-BE49-F238E27FC236}">
                <a16:creationId xmlns:a16="http://schemas.microsoft.com/office/drawing/2014/main" id="{B288630A-6290-AB48-BDA9-B305E7092C39}"/>
              </a:ext>
            </a:extLst>
          </p:cNvPr>
          <p:cNvGrpSpPr/>
          <p:nvPr/>
        </p:nvGrpSpPr>
        <p:grpSpPr>
          <a:xfrm>
            <a:off x="5033393" y="3209779"/>
            <a:ext cx="683106" cy="984192"/>
            <a:chOff x="4701769" y="3332289"/>
            <a:chExt cx="960485" cy="1383830"/>
          </a:xfrm>
          <a:solidFill>
            <a:srgbClr val="02AFF1"/>
          </a:solidFill>
        </p:grpSpPr>
        <p:grpSp>
          <p:nvGrpSpPr>
            <p:cNvPr id="34" name="Group 55">
              <a:extLst>
                <a:ext uri="{FF2B5EF4-FFF2-40B4-BE49-F238E27FC236}">
                  <a16:creationId xmlns:a16="http://schemas.microsoft.com/office/drawing/2014/main" id="{73FE44CB-FB6E-F14D-B8F0-B72ACE6224E5}"/>
                </a:ext>
              </a:extLst>
            </p:cNvPr>
            <p:cNvGrpSpPr/>
            <p:nvPr/>
          </p:nvGrpSpPr>
          <p:grpSpPr>
            <a:xfrm>
              <a:off x="4865725" y="3332289"/>
              <a:ext cx="796529" cy="1383830"/>
              <a:chOff x="4500563" y="2413000"/>
              <a:chExt cx="1033463" cy="1795463"/>
            </a:xfrm>
            <a:grpFill/>
          </p:grpSpPr>
          <p:sp>
            <p:nvSpPr>
              <p:cNvPr id="36" name="Freeform 18">
                <a:extLst>
                  <a:ext uri="{FF2B5EF4-FFF2-40B4-BE49-F238E27FC236}">
                    <a16:creationId xmlns:a16="http://schemas.microsoft.com/office/drawing/2014/main" id="{C26698C2-C1CB-1047-9FBD-E4547DE9C60A}"/>
                  </a:ext>
                </a:extLst>
              </p:cNvPr>
              <p:cNvSpPr/>
              <p:nvPr/>
            </p:nvSpPr>
            <p:spPr bwMode="auto">
              <a:xfrm>
                <a:off x="4500563" y="2413000"/>
                <a:ext cx="1033463" cy="1795463"/>
              </a:xfrm>
              <a:custGeom>
                <a:avLst/>
                <a:gdLst>
                  <a:gd name="T0" fmla="*/ 317 w 512"/>
                  <a:gd name="T1" fmla="*/ 0 h 888"/>
                  <a:gd name="T2" fmla="*/ 282 w 512"/>
                  <a:gd name="T3" fmla="*/ 29 h 888"/>
                  <a:gd name="T4" fmla="*/ 145 w 512"/>
                  <a:gd name="T5" fmla="*/ 180 h 888"/>
                  <a:gd name="T6" fmla="*/ 22 w 512"/>
                  <a:gd name="T7" fmla="*/ 466 h 888"/>
                  <a:gd name="T8" fmla="*/ 18 w 512"/>
                  <a:gd name="T9" fmla="*/ 766 h 888"/>
                  <a:gd name="T10" fmla="*/ 36 w 512"/>
                  <a:gd name="T11" fmla="*/ 844 h 888"/>
                  <a:gd name="T12" fmla="*/ 49 w 512"/>
                  <a:gd name="T13" fmla="*/ 888 h 888"/>
                  <a:gd name="T14" fmla="*/ 354 w 512"/>
                  <a:gd name="T15" fmla="*/ 782 h 888"/>
                  <a:gd name="T16" fmla="*/ 344 w 512"/>
                  <a:gd name="T17" fmla="*/ 743 h 888"/>
                  <a:gd name="T18" fmla="*/ 411 w 512"/>
                  <a:gd name="T19" fmla="*/ 364 h 888"/>
                  <a:gd name="T20" fmla="*/ 482 w 512"/>
                  <a:gd name="T21" fmla="*/ 284 h 888"/>
                  <a:gd name="T22" fmla="*/ 512 w 512"/>
                  <a:gd name="T23" fmla="*/ 257 h 888"/>
                  <a:gd name="T24" fmla="*/ 317 w 512"/>
                  <a:gd name="T25" fmla="*/ 0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12" h="888">
                    <a:moveTo>
                      <a:pt x="317" y="0"/>
                    </a:moveTo>
                    <a:cubicBezTo>
                      <a:pt x="282" y="29"/>
                      <a:pt x="282" y="29"/>
                      <a:pt x="282" y="29"/>
                    </a:cubicBezTo>
                    <a:cubicBezTo>
                      <a:pt x="230" y="73"/>
                      <a:pt x="184" y="124"/>
                      <a:pt x="145" y="180"/>
                    </a:cubicBezTo>
                    <a:cubicBezTo>
                      <a:pt x="85" y="267"/>
                      <a:pt x="43" y="363"/>
                      <a:pt x="22" y="466"/>
                    </a:cubicBezTo>
                    <a:cubicBezTo>
                      <a:pt x="1" y="565"/>
                      <a:pt x="0" y="666"/>
                      <a:pt x="18" y="766"/>
                    </a:cubicBezTo>
                    <a:cubicBezTo>
                      <a:pt x="22" y="792"/>
                      <a:pt x="28" y="819"/>
                      <a:pt x="36" y="844"/>
                    </a:cubicBezTo>
                    <a:cubicBezTo>
                      <a:pt x="49" y="888"/>
                      <a:pt x="49" y="888"/>
                      <a:pt x="49" y="888"/>
                    </a:cubicBezTo>
                    <a:cubicBezTo>
                      <a:pt x="354" y="782"/>
                      <a:pt x="354" y="782"/>
                      <a:pt x="354" y="782"/>
                    </a:cubicBezTo>
                    <a:cubicBezTo>
                      <a:pt x="344" y="743"/>
                      <a:pt x="344" y="743"/>
                      <a:pt x="344" y="743"/>
                    </a:cubicBezTo>
                    <a:cubicBezTo>
                      <a:pt x="310" y="613"/>
                      <a:pt x="334" y="475"/>
                      <a:pt x="411" y="364"/>
                    </a:cubicBezTo>
                    <a:cubicBezTo>
                      <a:pt x="431" y="335"/>
                      <a:pt x="455" y="308"/>
                      <a:pt x="482" y="284"/>
                    </a:cubicBezTo>
                    <a:cubicBezTo>
                      <a:pt x="512" y="257"/>
                      <a:pt x="512" y="257"/>
                      <a:pt x="512" y="257"/>
                    </a:cubicBezTo>
                    <a:lnTo>
                      <a:pt x="317" y="0"/>
                    </a:lnTo>
                    <a:close/>
                  </a:path>
                </a:pathLst>
              </a:custGeom>
              <a:grpFill/>
              <a:ln w="101600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7" name="Freeform 21">
                <a:extLst>
                  <a:ext uri="{FF2B5EF4-FFF2-40B4-BE49-F238E27FC236}">
                    <a16:creationId xmlns:a16="http://schemas.microsoft.com/office/drawing/2014/main" id="{909F48DE-B259-C04D-887E-7F937E337D6F}"/>
                  </a:ext>
                </a:extLst>
              </p:cNvPr>
              <p:cNvSpPr/>
              <p:nvPr/>
            </p:nvSpPr>
            <p:spPr bwMode="auto">
              <a:xfrm>
                <a:off x="5074808" y="3267247"/>
                <a:ext cx="206376" cy="203200"/>
              </a:xfrm>
              <a:custGeom>
                <a:avLst/>
                <a:gdLst>
                  <a:gd name="T0" fmla="*/ 0 w 130"/>
                  <a:gd name="T1" fmla="*/ 128 h 128"/>
                  <a:gd name="T2" fmla="*/ 130 w 130"/>
                  <a:gd name="T3" fmla="*/ 100 h 128"/>
                  <a:gd name="T4" fmla="*/ 42 w 130"/>
                  <a:gd name="T5" fmla="*/ 0 h 128"/>
                  <a:gd name="T6" fmla="*/ 0 w 130"/>
                  <a:gd name="T7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0" h="128">
                    <a:moveTo>
                      <a:pt x="0" y="128"/>
                    </a:moveTo>
                    <a:lnTo>
                      <a:pt x="130" y="100"/>
                    </a:lnTo>
                    <a:lnTo>
                      <a:pt x="42" y="0"/>
                    </a:lnTo>
                    <a:lnTo>
                      <a:pt x="0" y="12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35" name="Freeform 10">
              <a:extLst>
                <a:ext uri="{FF2B5EF4-FFF2-40B4-BE49-F238E27FC236}">
                  <a16:creationId xmlns:a16="http://schemas.microsoft.com/office/drawing/2014/main" id="{04395C6B-28AC-0348-A79D-27D14DAFD05E}"/>
                </a:ext>
              </a:extLst>
            </p:cNvPr>
            <p:cNvSpPr/>
            <p:nvPr/>
          </p:nvSpPr>
          <p:spPr bwMode="auto">
            <a:xfrm>
              <a:off x="4701769" y="3745847"/>
              <a:ext cx="553043" cy="337699"/>
            </a:xfrm>
            <a:custGeom>
              <a:avLst/>
              <a:gdLst>
                <a:gd name="T0" fmla="*/ 452 w 452"/>
                <a:gd name="T1" fmla="*/ 210 h 276"/>
                <a:gd name="T2" fmla="*/ 419 w 452"/>
                <a:gd name="T3" fmla="*/ 276 h 276"/>
                <a:gd name="T4" fmla="*/ 0 w 452"/>
                <a:gd name="T5" fmla="*/ 66 h 276"/>
                <a:gd name="T6" fmla="*/ 33 w 452"/>
                <a:gd name="T7" fmla="*/ 0 h 276"/>
                <a:gd name="T8" fmla="*/ 452 w 452"/>
                <a:gd name="T9" fmla="*/ 21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276">
                  <a:moveTo>
                    <a:pt x="452" y="210"/>
                  </a:moveTo>
                  <a:lnTo>
                    <a:pt x="419" y="276"/>
                  </a:lnTo>
                  <a:lnTo>
                    <a:pt x="0" y="66"/>
                  </a:lnTo>
                  <a:lnTo>
                    <a:pt x="33" y="0"/>
                  </a:lnTo>
                  <a:lnTo>
                    <a:pt x="452" y="2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38" name="Group 125">
            <a:extLst>
              <a:ext uri="{FF2B5EF4-FFF2-40B4-BE49-F238E27FC236}">
                <a16:creationId xmlns:a16="http://schemas.microsoft.com/office/drawing/2014/main" id="{445B3535-2D98-CD48-B577-04329F0A1CF0}"/>
              </a:ext>
            </a:extLst>
          </p:cNvPr>
          <p:cNvGrpSpPr/>
          <p:nvPr/>
        </p:nvGrpSpPr>
        <p:grpSpPr>
          <a:xfrm>
            <a:off x="5200471" y="4069533"/>
            <a:ext cx="844961" cy="704859"/>
            <a:chOff x="4936690" y="4541152"/>
            <a:chExt cx="1188063" cy="991072"/>
          </a:xfrm>
          <a:solidFill>
            <a:srgbClr val="EE7D31"/>
          </a:solidFill>
        </p:grpSpPr>
        <p:grpSp>
          <p:nvGrpSpPr>
            <p:cNvPr id="39" name="Group 61">
              <a:extLst>
                <a:ext uri="{FF2B5EF4-FFF2-40B4-BE49-F238E27FC236}">
                  <a16:creationId xmlns:a16="http://schemas.microsoft.com/office/drawing/2014/main" id="{97F645F7-74AE-5A46-BAEC-2F508751FBC8}"/>
                </a:ext>
              </a:extLst>
            </p:cNvPr>
            <p:cNvGrpSpPr/>
            <p:nvPr/>
          </p:nvGrpSpPr>
          <p:grpSpPr>
            <a:xfrm>
              <a:off x="4936690" y="4541152"/>
              <a:ext cx="1188063" cy="991072"/>
              <a:chOff x="4936690" y="4541152"/>
              <a:chExt cx="1188063" cy="991072"/>
            </a:xfrm>
            <a:grpFill/>
          </p:grpSpPr>
          <p:sp>
            <p:nvSpPr>
              <p:cNvPr id="41" name="Freeform 17">
                <a:extLst>
                  <a:ext uri="{FF2B5EF4-FFF2-40B4-BE49-F238E27FC236}">
                    <a16:creationId xmlns:a16="http://schemas.microsoft.com/office/drawing/2014/main" id="{393FB169-B0F5-B74D-A274-264B06A308EF}"/>
                  </a:ext>
                </a:extLst>
              </p:cNvPr>
              <p:cNvSpPr/>
              <p:nvPr/>
            </p:nvSpPr>
            <p:spPr bwMode="auto">
              <a:xfrm>
                <a:off x="4936690" y="4541152"/>
                <a:ext cx="1188063" cy="991072"/>
              </a:xfrm>
              <a:custGeom>
                <a:avLst/>
                <a:gdLst>
                  <a:gd name="T0" fmla="*/ 756 w 763"/>
                  <a:gd name="T1" fmla="*/ 313 h 636"/>
                  <a:gd name="T2" fmla="*/ 716 w 763"/>
                  <a:gd name="T3" fmla="*/ 310 h 636"/>
                  <a:gd name="T4" fmla="*/ 480 w 763"/>
                  <a:gd name="T5" fmla="*/ 229 h 636"/>
                  <a:gd name="T6" fmla="*/ 322 w 763"/>
                  <a:gd name="T7" fmla="*/ 37 h 636"/>
                  <a:gd name="T8" fmla="*/ 305 w 763"/>
                  <a:gd name="T9" fmla="*/ 0 h 636"/>
                  <a:gd name="T10" fmla="*/ 0 w 763"/>
                  <a:gd name="T11" fmla="*/ 106 h 636"/>
                  <a:gd name="T12" fmla="*/ 18 w 763"/>
                  <a:gd name="T13" fmla="*/ 148 h 636"/>
                  <a:gd name="T14" fmla="*/ 80 w 763"/>
                  <a:gd name="T15" fmla="*/ 270 h 636"/>
                  <a:gd name="T16" fmla="*/ 296 w 763"/>
                  <a:gd name="T17" fmla="*/ 494 h 636"/>
                  <a:gd name="T18" fmla="*/ 581 w 763"/>
                  <a:gd name="T19" fmla="*/ 618 h 636"/>
                  <a:gd name="T20" fmla="*/ 717 w 763"/>
                  <a:gd name="T21" fmla="*/ 634 h 636"/>
                  <a:gd name="T22" fmla="*/ 763 w 763"/>
                  <a:gd name="T23" fmla="*/ 636 h 636"/>
                  <a:gd name="T24" fmla="*/ 756 w 763"/>
                  <a:gd name="T25" fmla="*/ 313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63" h="636">
                    <a:moveTo>
                      <a:pt x="756" y="313"/>
                    </a:moveTo>
                    <a:cubicBezTo>
                      <a:pt x="716" y="310"/>
                      <a:pt x="716" y="310"/>
                      <a:pt x="716" y="310"/>
                    </a:cubicBezTo>
                    <a:cubicBezTo>
                      <a:pt x="631" y="306"/>
                      <a:pt x="550" y="278"/>
                      <a:pt x="480" y="229"/>
                    </a:cubicBezTo>
                    <a:cubicBezTo>
                      <a:pt x="410" y="181"/>
                      <a:pt x="355" y="114"/>
                      <a:pt x="322" y="37"/>
                    </a:cubicBezTo>
                    <a:cubicBezTo>
                      <a:pt x="305" y="0"/>
                      <a:pt x="305" y="0"/>
                      <a:pt x="305" y="0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18" y="148"/>
                      <a:pt x="18" y="148"/>
                      <a:pt x="18" y="148"/>
                    </a:cubicBezTo>
                    <a:cubicBezTo>
                      <a:pt x="35" y="191"/>
                      <a:pt x="56" y="231"/>
                      <a:pt x="80" y="270"/>
                    </a:cubicBezTo>
                    <a:cubicBezTo>
                      <a:pt x="136" y="359"/>
                      <a:pt x="209" y="434"/>
                      <a:pt x="296" y="494"/>
                    </a:cubicBezTo>
                    <a:cubicBezTo>
                      <a:pt x="382" y="555"/>
                      <a:pt x="478" y="596"/>
                      <a:pt x="581" y="618"/>
                    </a:cubicBezTo>
                    <a:cubicBezTo>
                      <a:pt x="626" y="627"/>
                      <a:pt x="671" y="633"/>
                      <a:pt x="717" y="634"/>
                    </a:cubicBezTo>
                    <a:cubicBezTo>
                      <a:pt x="763" y="636"/>
                      <a:pt x="763" y="636"/>
                      <a:pt x="763" y="636"/>
                    </a:cubicBezTo>
                    <a:lnTo>
                      <a:pt x="756" y="313"/>
                    </a:lnTo>
                    <a:close/>
                  </a:path>
                </a:pathLst>
              </a:custGeom>
              <a:solidFill>
                <a:srgbClr val="91D14F"/>
              </a:solidFill>
              <a:ln w="101600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2" name="Freeform 11">
                <a:extLst>
                  <a:ext uri="{FF2B5EF4-FFF2-40B4-BE49-F238E27FC236}">
                    <a16:creationId xmlns:a16="http://schemas.microsoft.com/office/drawing/2014/main" id="{F90A8E8E-953B-0248-8BC0-20FF57B681DF}"/>
                  </a:ext>
                </a:extLst>
              </p:cNvPr>
              <p:cNvSpPr/>
              <p:nvPr/>
            </p:nvSpPr>
            <p:spPr bwMode="auto">
              <a:xfrm>
                <a:off x="5152034" y="4998758"/>
                <a:ext cx="435582" cy="501654"/>
              </a:xfrm>
              <a:custGeom>
                <a:avLst/>
                <a:gdLst>
                  <a:gd name="T0" fmla="*/ 299 w 356"/>
                  <a:gd name="T1" fmla="*/ 0 h 410"/>
                  <a:gd name="T2" fmla="*/ 356 w 356"/>
                  <a:gd name="T3" fmla="*/ 47 h 410"/>
                  <a:gd name="T4" fmla="*/ 57 w 356"/>
                  <a:gd name="T5" fmla="*/ 410 h 410"/>
                  <a:gd name="T6" fmla="*/ 0 w 356"/>
                  <a:gd name="T7" fmla="*/ 363 h 410"/>
                  <a:gd name="T8" fmla="*/ 299 w 356"/>
                  <a:gd name="T9" fmla="*/ 0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6" h="410">
                    <a:moveTo>
                      <a:pt x="299" y="0"/>
                    </a:moveTo>
                    <a:lnTo>
                      <a:pt x="356" y="47"/>
                    </a:lnTo>
                    <a:lnTo>
                      <a:pt x="57" y="410"/>
                    </a:lnTo>
                    <a:lnTo>
                      <a:pt x="0" y="363"/>
                    </a:lnTo>
                    <a:lnTo>
                      <a:pt x="299" y="0"/>
                    </a:lnTo>
                    <a:close/>
                  </a:path>
                </a:pathLst>
              </a:custGeom>
              <a:solidFill>
                <a:srgbClr val="91D1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40" name="Freeform 22">
              <a:extLst>
                <a:ext uri="{FF2B5EF4-FFF2-40B4-BE49-F238E27FC236}">
                  <a16:creationId xmlns:a16="http://schemas.microsoft.com/office/drawing/2014/main" id="{664D502D-EF25-4B4B-931B-54A12075C48F}"/>
                </a:ext>
              </a:extLst>
            </p:cNvPr>
            <p:cNvSpPr/>
            <p:nvPr/>
          </p:nvSpPr>
          <p:spPr bwMode="auto">
            <a:xfrm>
              <a:off x="5576688" y="4854711"/>
              <a:ext cx="148049" cy="160286"/>
            </a:xfrm>
            <a:custGeom>
              <a:avLst/>
              <a:gdLst>
                <a:gd name="T0" fmla="*/ 109 w 121"/>
                <a:gd name="T1" fmla="*/ 131 h 131"/>
                <a:gd name="T2" fmla="*/ 121 w 121"/>
                <a:gd name="T3" fmla="*/ 0 h 131"/>
                <a:gd name="T4" fmla="*/ 0 w 121"/>
                <a:gd name="T5" fmla="*/ 53 h 131"/>
                <a:gd name="T6" fmla="*/ 109 w 121"/>
                <a:gd name="T7" fmla="*/ 13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1" h="131">
                  <a:moveTo>
                    <a:pt x="109" y="131"/>
                  </a:moveTo>
                  <a:lnTo>
                    <a:pt x="121" y="0"/>
                  </a:lnTo>
                  <a:lnTo>
                    <a:pt x="0" y="53"/>
                  </a:lnTo>
                  <a:lnTo>
                    <a:pt x="109" y="131"/>
                  </a:lnTo>
                  <a:close/>
                </a:path>
              </a:pathLst>
            </a:custGeom>
            <a:solidFill>
              <a:srgbClr val="91D1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43" name="Group 62">
            <a:extLst>
              <a:ext uri="{FF2B5EF4-FFF2-40B4-BE49-F238E27FC236}">
                <a16:creationId xmlns:a16="http://schemas.microsoft.com/office/drawing/2014/main" id="{848D8420-8454-6643-A9AA-FD3E9789EB25}"/>
              </a:ext>
            </a:extLst>
          </p:cNvPr>
          <p:cNvGrpSpPr/>
          <p:nvPr/>
        </p:nvGrpSpPr>
        <p:grpSpPr>
          <a:xfrm>
            <a:off x="6031369" y="4048715"/>
            <a:ext cx="825817" cy="736187"/>
            <a:chOff x="6102730" y="4511787"/>
            <a:chExt cx="1161145" cy="1035120"/>
          </a:xfrm>
          <a:solidFill>
            <a:srgbClr val="02AFF1"/>
          </a:solidFill>
        </p:grpSpPr>
        <p:grpSp>
          <p:nvGrpSpPr>
            <p:cNvPr id="44" name="Group 54">
              <a:extLst>
                <a:ext uri="{FF2B5EF4-FFF2-40B4-BE49-F238E27FC236}">
                  <a16:creationId xmlns:a16="http://schemas.microsoft.com/office/drawing/2014/main" id="{1366C628-3D12-5A4F-B2C0-066055C5B175}"/>
                </a:ext>
              </a:extLst>
            </p:cNvPr>
            <p:cNvGrpSpPr/>
            <p:nvPr/>
          </p:nvGrpSpPr>
          <p:grpSpPr>
            <a:xfrm>
              <a:off x="6102730" y="4511787"/>
              <a:ext cx="1161145" cy="1020437"/>
              <a:chOff x="6105526" y="3943350"/>
              <a:chExt cx="1506538" cy="1323975"/>
            </a:xfrm>
            <a:grpFill/>
          </p:grpSpPr>
          <p:sp>
            <p:nvSpPr>
              <p:cNvPr id="46" name="Freeform 16">
                <a:extLst>
                  <a:ext uri="{FF2B5EF4-FFF2-40B4-BE49-F238E27FC236}">
                    <a16:creationId xmlns:a16="http://schemas.microsoft.com/office/drawing/2014/main" id="{A681405C-604D-DE47-A17E-A1A7A143B363}"/>
                  </a:ext>
                </a:extLst>
              </p:cNvPr>
              <p:cNvSpPr/>
              <p:nvPr/>
            </p:nvSpPr>
            <p:spPr bwMode="auto">
              <a:xfrm>
                <a:off x="6105526" y="3943350"/>
                <a:ext cx="1506538" cy="1323975"/>
              </a:xfrm>
              <a:custGeom>
                <a:avLst/>
                <a:gdLst>
                  <a:gd name="T0" fmla="*/ 437 w 746"/>
                  <a:gd name="T1" fmla="*/ 0 h 655"/>
                  <a:gd name="T2" fmla="*/ 422 w 746"/>
                  <a:gd name="T3" fmla="*/ 38 h 655"/>
                  <a:gd name="T4" fmla="*/ 372 w 746"/>
                  <a:gd name="T5" fmla="*/ 133 h 655"/>
                  <a:gd name="T6" fmla="*/ 40 w 746"/>
                  <a:gd name="T7" fmla="*/ 328 h 655"/>
                  <a:gd name="T8" fmla="*/ 0 w 746"/>
                  <a:gd name="T9" fmla="*/ 332 h 655"/>
                  <a:gd name="T10" fmla="*/ 7 w 746"/>
                  <a:gd name="T11" fmla="*/ 655 h 655"/>
                  <a:gd name="T12" fmla="*/ 52 w 746"/>
                  <a:gd name="T13" fmla="*/ 651 h 655"/>
                  <a:gd name="T14" fmla="*/ 132 w 746"/>
                  <a:gd name="T15" fmla="*/ 641 h 655"/>
                  <a:gd name="T16" fmla="*/ 412 w 746"/>
                  <a:gd name="T17" fmla="*/ 532 h 655"/>
                  <a:gd name="T18" fmla="*/ 637 w 746"/>
                  <a:gd name="T19" fmla="*/ 317 h 655"/>
                  <a:gd name="T20" fmla="*/ 730 w 746"/>
                  <a:gd name="T21" fmla="*/ 137 h 655"/>
                  <a:gd name="T22" fmla="*/ 746 w 746"/>
                  <a:gd name="T23" fmla="*/ 94 h 655"/>
                  <a:gd name="T24" fmla="*/ 437 w 746"/>
                  <a:gd name="T25" fmla="*/ 0 h 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6" h="655">
                    <a:moveTo>
                      <a:pt x="437" y="0"/>
                    </a:moveTo>
                    <a:cubicBezTo>
                      <a:pt x="422" y="38"/>
                      <a:pt x="422" y="38"/>
                      <a:pt x="422" y="38"/>
                    </a:cubicBezTo>
                    <a:cubicBezTo>
                      <a:pt x="409" y="71"/>
                      <a:pt x="392" y="103"/>
                      <a:pt x="372" y="133"/>
                    </a:cubicBezTo>
                    <a:cubicBezTo>
                      <a:pt x="295" y="243"/>
                      <a:pt x="174" y="314"/>
                      <a:pt x="40" y="328"/>
                    </a:cubicBezTo>
                    <a:cubicBezTo>
                      <a:pt x="0" y="332"/>
                      <a:pt x="0" y="332"/>
                      <a:pt x="0" y="332"/>
                    </a:cubicBezTo>
                    <a:cubicBezTo>
                      <a:pt x="7" y="655"/>
                      <a:pt x="7" y="655"/>
                      <a:pt x="7" y="655"/>
                    </a:cubicBezTo>
                    <a:cubicBezTo>
                      <a:pt x="52" y="651"/>
                      <a:pt x="52" y="651"/>
                      <a:pt x="52" y="651"/>
                    </a:cubicBezTo>
                    <a:cubicBezTo>
                      <a:pt x="79" y="649"/>
                      <a:pt x="106" y="646"/>
                      <a:pt x="132" y="641"/>
                    </a:cubicBezTo>
                    <a:cubicBezTo>
                      <a:pt x="233" y="623"/>
                      <a:pt x="327" y="587"/>
                      <a:pt x="412" y="532"/>
                    </a:cubicBezTo>
                    <a:cubicBezTo>
                      <a:pt x="501" y="476"/>
                      <a:pt x="577" y="404"/>
                      <a:pt x="637" y="317"/>
                    </a:cubicBezTo>
                    <a:cubicBezTo>
                      <a:pt x="676" y="261"/>
                      <a:pt x="707" y="200"/>
                      <a:pt x="730" y="137"/>
                    </a:cubicBezTo>
                    <a:cubicBezTo>
                      <a:pt x="746" y="94"/>
                      <a:pt x="746" y="94"/>
                      <a:pt x="746" y="94"/>
                    </a:cubicBezTo>
                    <a:lnTo>
                      <a:pt x="437" y="0"/>
                    </a:lnTo>
                    <a:close/>
                  </a:path>
                </a:pathLst>
              </a:custGeom>
              <a:solidFill>
                <a:srgbClr val="0AAFF1"/>
              </a:solidFill>
              <a:ln w="101600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7" name="Freeform 23">
                <a:extLst>
                  <a:ext uri="{FF2B5EF4-FFF2-40B4-BE49-F238E27FC236}">
                    <a16:creationId xmlns:a16="http://schemas.microsoft.com/office/drawing/2014/main" id="{35AE4941-F452-4E4E-8AA2-48FB275AA550}"/>
                  </a:ext>
                </a:extLst>
              </p:cNvPr>
              <p:cNvSpPr/>
              <p:nvPr/>
            </p:nvSpPr>
            <p:spPr bwMode="auto">
              <a:xfrm>
                <a:off x="6608119" y="4357043"/>
                <a:ext cx="192088" cy="209550"/>
              </a:xfrm>
              <a:custGeom>
                <a:avLst/>
                <a:gdLst>
                  <a:gd name="T0" fmla="*/ 121 w 121"/>
                  <a:gd name="T1" fmla="*/ 53 h 132"/>
                  <a:gd name="T2" fmla="*/ 0 w 121"/>
                  <a:gd name="T3" fmla="*/ 0 h 132"/>
                  <a:gd name="T4" fmla="*/ 14 w 121"/>
                  <a:gd name="T5" fmla="*/ 132 h 132"/>
                  <a:gd name="T6" fmla="*/ 121 w 121"/>
                  <a:gd name="T7" fmla="*/ 5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1" h="132">
                    <a:moveTo>
                      <a:pt x="121" y="53"/>
                    </a:moveTo>
                    <a:lnTo>
                      <a:pt x="0" y="0"/>
                    </a:lnTo>
                    <a:lnTo>
                      <a:pt x="14" y="132"/>
                    </a:lnTo>
                    <a:lnTo>
                      <a:pt x="121" y="53"/>
                    </a:lnTo>
                    <a:close/>
                  </a:path>
                </a:pathLst>
              </a:custGeom>
              <a:solidFill>
                <a:srgbClr val="0AAFF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3033EFB1-2B8F-104A-B87C-AF431AE7E328}"/>
                </a:ext>
              </a:extLst>
            </p:cNvPr>
            <p:cNvSpPr/>
            <p:nvPr/>
          </p:nvSpPr>
          <p:spPr bwMode="auto">
            <a:xfrm>
              <a:off x="6598265" y="5018335"/>
              <a:ext cx="393982" cy="528572"/>
            </a:xfrm>
            <a:custGeom>
              <a:avLst/>
              <a:gdLst>
                <a:gd name="T0" fmla="*/ 0 w 322"/>
                <a:gd name="T1" fmla="*/ 42 h 432"/>
                <a:gd name="T2" fmla="*/ 61 w 322"/>
                <a:gd name="T3" fmla="*/ 0 h 432"/>
                <a:gd name="T4" fmla="*/ 322 w 322"/>
                <a:gd name="T5" fmla="*/ 390 h 432"/>
                <a:gd name="T6" fmla="*/ 260 w 322"/>
                <a:gd name="T7" fmla="*/ 432 h 432"/>
                <a:gd name="T8" fmla="*/ 0 w 322"/>
                <a:gd name="T9" fmla="*/ 42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2" h="432">
                  <a:moveTo>
                    <a:pt x="0" y="42"/>
                  </a:moveTo>
                  <a:lnTo>
                    <a:pt x="61" y="0"/>
                  </a:lnTo>
                  <a:lnTo>
                    <a:pt x="322" y="390"/>
                  </a:lnTo>
                  <a:lnTo>
                    <a:pt x="260" y="43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0AAFF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48" name="Group 58">
            <a:extLst>
              <a:ext uri="{FF2B5EF4-FFF2-40B4-BE49-F238E27FC236}">
                <a16:creationId xmlns:a16="http://schemas.microsoft.com/office/drawing/2014/main" id="{F38ABCA4-E74C-7A4C-AF8E-5F1FD14F1CFC}"/>
              </a:ext>
            </a:extLst>
          </p:cNvPr>
          <p:cNvGrpSpPr/>
          <p:nvPr/>
        </p:nvGrpSpPr>
        <p:grpSpPr>
          <a:xfrm>
            <a:off x="6311712" y="3188894"/>
            <a:ext cx="683104" cy="970269"/>
            <a:chOff x="6499158" y="3302924"/>
            <a:chExt cx="960483" cy="1364253"/>
          </a:xfrm>
          <a:solidFill>
            <a:srgbClr val="FF8F04"/>
          </a:solidFill>
        </p:grpSpPr>
        <p:grpSp>
          <p:nvGrpSpPr>
            <p:cNvPr id="49" name="Group 50">
              <a:extLst>
                <a:ext uri="{FF2B5EF4-FFF2-40B4-BE49-F238E27FC236}">
                  <a16:creationId xmlns:a16="http://schemas.microsoft.com/office/drawing/2014/main" id="{7C1F1C4D-CF68-804A-A2D1-D146B7D1CB81}"/>
                </a:ext>
              </a:extLst>
            </p:cNvPr>
            <p:cNvGrpSpPr/>
            <p:nvPr/>
          </p:nvGrpSpPr>
          <p:grpSpPr>
            <a:xfrm>
              <a:off x="6499158" y="3302924"/>
              <a:ext cx="823447" cy="1364253"/>
              <a:chOff x="6619876" y="2374900"/>
              <a:chExt cx="1068388" cy="1770063"/>
            </a:xfrm>
            <a:grpFill/>
          </p:grpSpPr>
          <p:sp>
            <p:nvSpPr>
              <p:cNvPr id="51" name="Freeform 15">
                <a:extLst>
                  <a:ext uri="{FF2B5EF4-FFF2-40B4-BE49-F238E27FC236}">
                    <a16:creationId xmlns:a16="http://schemas.microsoft.com/office/drawing/2014/main" id="{2F3B3119-0D89-5041-8E76-F2FECA8870B0}"/>
                  </a:ext>
                </a:extLst>
              </p:cNvPr>
              <p:cNvSpPr/>
              <p:nvPr/>
            </p:nvSpPr>
            <p:spPr bwMode="auto">
              <a:xfrm>
                <a:off x="6619876" y="2374900"/>
                <a:ext cx="1068388" cy="1770063"/>
              </a:xfrm>
              <a:custGeom>
                <a:avLst/>
                <a:gdLst>
                  <a:gd name="T0" fmla="*/ 511 w 529"/>
                  <a:gd name="T1" fmla="*/ 507 h 876"/>
                  <a:gd name="T2" fmla="*/ 402 w 529"/>
                  <a:gd name="T3" fmla="*/ 227 h 876"/>
                  <a:gd name="T4" fmla="*/ 221 w 529"/>
                  <a:gd name="T5" fmla="*/ 28 h 876"/>
                  <a:gd name="T6" fmla="*/ 185 w 529"/>
                  <a:gd name="T7" fmla="*/ 0 h 876"/>
                  <a:gd name="T8" fmla="*/ 0 w 529"/>
                  <a:gd name="T9" fmla="*/ 265 h 876"/>
                  <a:gd name="T10" fmla="*/ 32 w 529"/>
                  <a:gd name="T11" fmla="*/ 290 h 876"/>
                  <a:gd name="T12" fmla="*/ 189 w 529"/>
                  <a:gd name="T13" fmla="*/ 744 h 876"/>
                  <a:gd name="T14" fmla="*/ 181 w 529"/>
                  <a:gd name="T15" fmla="*/ 783 h 876"/>
                  <a:gd name="T16" fmla="*/ 490 w 529"/>
                  <a:gd name="T17" fmla="*/ 876 h 876"/>
                  <a:gd name="T18" fmla="*/ 501 w 529"/>
                  <a:gd name="T19" fmla="*/ 832 h 876"/>
                  <a:gd name="T20" fmla="*/ 506 w 529"/>
                  <a:gd name="T21" fmla="*/ 808 h 876"/>
                  <a:gd name="T22" fmla="*/ 511 w 529"/>
                  <a:gd name="T23" fmla="*/ 507 h 8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29" h="876">
                    <a:moveTo>
                      <a:pt x="511" y="507"/>
                    </a:moveTo>
                    <a:cubicBezTo>
                      <a:pt x="493" y="407"/>
                      <a:pt x="456" y="313"/>
                      <a:pt x="402" y="227"/>
                    </a:cubicBezTo>
                    <a:cubicBezTo>
                      <a:pt x="354" y="151"/>
                      <a:pt x="293" y="84"/>
                      <a:pt x="221" y="28"/>
                    </a:cubicBezTo>
                    <a:cubicBezTo>
                      <a:pt x="185" y="0"/>
                      <a:pt x="185" y="0"/>
                      <a:pt x="185" y="0"/>
                    </a:cubicBezTo>
                    <a:cubicBezTo>
                      <a:pt x="0" y="265"/>
                      <a:pt x="0" y="265"/>
                      <a:pt x="0" y="265"/>
                    </a:cubicBezTo>
                    <a:cubicBezTo>
                      <a:pt x="32" y="290"/>
                      <a:pt x="32" y="290"/>
                      <a:pt x="32" y="290"/>
                    </a:cubicBezTo>
                    <a:cubicBezTo>
                      <a:pt x="166" y="400"/>
                      <a:pt x="226" y="574"/>
                      <a:pt x="189" y="744"/>
                    </a:cubicBezTo>
                    <a:cubicBezTo>
                      <a:pt x="181" y="783"/>
                      <a:pt x="181" y="783"/>
                      <a:pt x="181" y="783"/>
                    </a:cubicBezTo>
                    <a:cubicBezTo>
                      <a:pt x="490" y="876"/>
                      <a:pt x="490" y="876"/>
                      <a:pt x="490" y="876"/>
                    </a:cubicBezTo>
                    <a:cubicBezTo>
                      <a:pt x="501" y="832"/>
                      <a:pt x="501" y="832"/>
                      <a:pt x="501" y="832"/>
                    </a:cubicBezTo>
                    <a:cubicBezTo>
                      <a:pt x="503" y="823"/>
                      <a:pt x="505" y="815"/>
                      <a:pt x="506" y="808"/>
                    </a:cubicBezTo>
                    <a:cubicBezTo>
                      <a:pt x="527" y="708"/>
                      <a:pt x="529" y="607"/>
                      <a:pt x="511" y="507"/>
                    </a:cubicBezTo>
                    <a:close/>
                  </a:path>
                </a:pathLst>
              </a:custGeom>
              <a:solidFill>
                <a:srgbClr val="91D14F"/>
              </a:solidFill>
              <a:ln w="101600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2" name="Freeform 24">
                <a:extLst>
                  <a:ext uri="{FF2B5EF4-FFF2-40B4-BE49-F238E27FC236}">
                    <a16:creationId xmlns:a16="http://schemas.microsoft.com/office/drawing/2014/main" id="{BE3ADD63-26D9-C741-8DED-AF7F6A430CC3}"/>
                  </a:ext>
                </a:extLst>
              </p:cNvPr>
              <p:cNvSpPr/>
              <p:nvPr/>
            </p:nvSpPr>
            <p:spPr bwMode="auto">
              <a:xfrm>
                <a:off x="6895393" y="3237450"/>
                <a:ext cx="204789" cy="201613"/>
              </a:xfrm>
              <a:custGeom>
                <a:avLst/>
                <a:gdLst>
                  <a:gd name="T0" fmla="*/ 88 w 129"/>
                  <a:gd name="T1" fmla="*/ 0 h 127"/>
                  <a:gd name="T2" fmla="*/ 0 w 129"/>
                  <a:gd name="T3" fmla="*/ 99 h 127"/>
                  <a:gd name="T4" fmla="*/ 129 w 129"/>
                  <a:gd name="T5" fmla="*/ 127 h 127"/>
                  <a:gd name="T6" fmla="*/ 88 w 129"/>
                  <a:gd name="T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9" h="127">
                    <a:moveTo>
                      <a:pt x="88" y="0"/>
                    </a:moveTo>
                    <a:lnTo>
                      <a:pt x="0" y="99"/>
                    </a:lnTo>
                    <a:lnTo>
                      <a:pt x="129" y="127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rgbClr val="91D1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50" name="Freeform 13">
              <a:extLst>
                <a:ext uri="{FF2B5EF4-FFF2-40B4-BE49-F238E27FC236}">
                  <a16:creationId xmlns:a16="http://schemas.microsoft.com/office/drawing/2014/main" id="{7B0A568A-B74A-6349-B43C-B338E1AFE63F}"/>
                </a:ext>
              </a:extLst>
            </p:cNvPr>
            <p:cNvSpPr/>
            <p:nvPr/>
          </p:nvSpPr>
          <p:spPr bwMode="auto">
            <a:xfrm>
              <a:off x="6901704" y="3690788"/>
              <a:ext cx="557937" cy="325463"/>
            </a:xfrm>
            <a:custGeom>
              <a:avLst/>
              <a:gdLst>
                <a:gd name="T0" fmla="*/ 31 w 456"/>
                <a:gd name="T1" fmla="*/ 266 h 266"/>
                <a:gd name="T2" fmla="*/ 0 w 456"/>
                <a:gd name="T3" fmla="*/ 200 h 266"/>
                <a:gd name="T4" fmla="*/ 425 w 456"/>
                <a:gd name="T5" fmla="*/ 0 h 266"/>
                <a:gd name="T6" fmla="*/ 456 w 456"/>
                <a:gd name="T7" fmla="*/ 68 h 266"/>
                <a:gd name="T8" fmla="*/ 31 w 456"/>
                <a:gd name="T9" fmla="*/ 266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6">
                  <a:moveTo>
                    <a:pt x="31" y="266"/>
                  </a:moveTo>
                  <a:lnTo>
                    <a:pt x="0" y="200"/>
                  </a:lnTo>
                  <a:lnTo>
                    <a:pt x="425" y="0"/>
                  </a:lnTo>
                  <a:lnTo>
                    <a:pt x="456" y="68"/>
                  </a:lnTo>
                  <a:lnTo>
                    <a:pt x="31" y="266"/>
                  </a:lnTo>
                  <a:close/>
                </a:path>
              </a:pathLst>
            </a:custGeom>
            <a:solidFill>
              <a:srgbClr val="91D1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53" name="Line 25">
            <a:extLst>
              <a:ext uri="{FF2B5EF4-FFF2-40B4-BE49-F238E27FC236}">
                <a16:creationId xmlns:a16="http://schemas.microsoft.com/office/drawing/2014/main" id="{1517E4CD-7C99-424A-AE2C-EB0BF6A14A46}"/>
              </a:ext>
            </a:extLst>
          </p:cNvPr>
          <p:cNvSpPr>
            <a:spLocks noChangeShapeType="1"/>
          </p:cNvSpPr>
          <p:nvPr/>
        </p:nvSpPr>
        <p:spPr bwMode="auto">
          <a:xfrm>
            <a:off x="6015845" y="3890273"/>
            <a:ext cx="0" cy="0"/>
          </a:xfrm>
          <a:prstGeom prst="line">
            <a:avLst/>
          </a:prstGeom>
          <a:noFill/>
          <a:ln w="49213" cap="flat">
            <a:solidFill>
              <a:srgbClr val="00A79D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4" name="Line 26">
            <a:extLst>
              <a:ext uri="{FF2B5EF4-FFF2-40B4-BE49-F238E27FC236}">
                <a16:creationId xmlns:a16="http://schemas.microsoft.com/office/drawing/2014/main" id="{42782AD2-8361-9C4F-8B62-9FDBD8D14671}"/>
              </a:ext>
            </a:extLst>
          </p:cNvPr>
          <p:cNvSpPr>
            <a:spLocks noChangeShapeType="1"/>
          </p:cNvSpPr>
          <p:nvPr/>
        </p:nvSpPr>
        <p:spPr bwMode="auto">
          <a:xfrm>
            <a:off x="5907941" y="3964240"/>
            <a:ext cx="0" cy="0"/>
          </a:xfrm>
          <a:prstGeom prst="line">
            <a:avLst/>
          </a:prstGeom>
          <a:noFill/>
          <a:ln w="49213" cap="flat">
            <a:solidFill>
              <a:srgbClr val="00A79D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55" name="Line 27">
            <a:extLst>
              <a:ext uri="{FF2B5EF4-FFF2-40B4-BE49-F238E27FC236}">
                <a16:creationId xmlns:a16="http://schemas.microsoft.com/office/drawing/2014/main" id="{2F233AB8-BEB3-2F47-B9E0-447DB6BB2636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4489" y="3829358"/>
            <a:ext cx="0" cy="0"/>
          </a:xfrm>
          <a:prstGeom prst="line">
            <a:avLst/>
          </a:prstGeom>
          <a:noFill/>
          <a:ln w="49213" cap="flat">
            <a:solidFill>
              <a:srgbClr val="00A79D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56" name="Group 59">
            <a:extLst>
              <a:ext uri="{FF2B5EF4-FFF2-40B4-BE49-F238E27FC236}">
                <a16:creationId xmlns:a16="http://schemas.microsoft.com/office/drawing/2014/main" id="{5A58C0B8-84E7-2147-B12B-4EC526E38B78}"/>
              </a:ext>
            </a:extLst>
          </p:cNvPr>
          <p:cNvGrpSpPr/>
          <p:nvPr/>
        </p:nvGrpSpPr>
        <p:grpSpPr>
          <a:xfrm>
            <a:off x="5494598" y="2705066"/>
            <a:ext cx="1026833" cy="794488"/>
            <a:chOff x="5350249" y="2622633"/>
            <a:chExt cx="1443784" cy="1117095"/>
          </a:xfrm>
          <a:solidFill>
            <a:srgbClr val="158CED"/>
          </a:solidFill>
        </p:grpSpPr>
        <p:grpSp>
          <p:nvGrpSpPr>
            <p:cNvPr id="57" name="Group 49">
              <a:extLst>
                <a:ext uri="{FF2B5EF4-FFF2-40B4-BE49-F238E27FC236}">
                  <a16:creationId xmlns:a16="http://schemas.microsoft.com/office/drawing/2014/main" id="{8264D205-067D-5C4B-925E-F7ECE4F4081D}"/>
                </a:ext>
              </a:extLst>
            </p:cNvPr>
            <p:cNvGrpSpPr/>
            <p:nvPr/>
          </p:nvGrpSpPr>
          <p:grpSpPr>
            <a:xfrm>
              <a:off x="5350249" y="3090026"/>
              <a:ext cx="1443784" cy="649702"/>
              <a:chOff x="5129213" y="2098675"/>
              <a:chExt cx="1873250" cy="842962"/>
            </a:xfrm>
            <a:grpFill/>
          </p:grpSpPr>
          <p:sp>
            <p:nvSpPr>
              <p:cNvPr id="59" name="Freeform 19">
                <a:extLst>
                  <a:ext uri="{FF2B5EF4-FFF2-40B4-BE49-F238E27FC236}">
                    <a16:creationId xmlns:a16="http://schemas.microsoft.com/office/drawing/2014/main" id="{F9113C20-161B-A44F-AA7D-73EB38AAC6B9}"/>
                  </a:ext>
                </a:extLst>
              </p:cNvPr>
              <p:cNvSpPr/>
              <p:nvPr/>
            </p:nvSpPr>
            <p:spPr bwMode="auto">
              <a:xfrm>
                <a:off x="5129213" y="2098675"/>
                <a:ext cx="1873250" cy="842962"/>
              </a:xfrm>
              <a:custGeom>
                <a:avLst/>
                <a:gdLst>
                  <a:gd name="T0" fmla="*/ 889 w 928"/>
                  <a:gd name="T1" fmla="*/ 117 h 417"/>
                  <a:gd name="T2" fmla="*/ 639 w 928"/>
                  <a:gd name="T3" fmla="*/ 16 h 417"/>
                  <a:gd name="T4" fmla="*/ 478 w 928"/>
                  <a:gd name="T5" fmla="*/ 0 h 417"/>
                  <a:gd name="T6" fmla="*/ 339 w 928"/>
                  <a:gd name="T7" fmla="*/ 12 h 417"/>
                  <a:gd name="T8" fmla="*/ 59 w 928"/>
                  <a:gd name="T9" fmla="*/ 121 h 417"/>
                  <a:gd name="T10" fmla="*/ 38 w 928"/>
                  <a:gd name="T11" fmla="*/ 134 h 417"/>
                  <a:gd name="T12" fmla="*/ 0 w 928"/>
                  <a:gd name="T13" fmla="*/ 160 h 417"/>
                  <a:gd name="T14" fmla="*/ 196 w 928"/>
                  <a:gd name="T15" fmla="*/ 417 h 417"/>
                  <a:gd name="T16" fmla="*/ 229 w 928"/>
                  <a:gd name="T17" fmla="*/ 396 h 417"/>
                  <a:gd name="T18" fmla="*/ 478 w 928"/>
                  <a:gd name="T19" fmla="*/ 323 h 417"/>
                  <a:gd name="T20" fmla="*/ 709 w 928"/>
                  <a:gd name="T21" fmla="*/ 385 h 417"/>
                  <a:gd name="T22" fmla="*/ 744 w 928"/>
                  <a:gd name="T23" fmla="*/ 406 h 417"/>
                  <a:gd name="T24" fmla="*/ 928 w 928"/>
                  <a:gd name="T25" fmla="*/ 141 h 417"/>
                  <a:gd name="T26" fmla="*/ 889 w 928"/>
                  <a:gd name="T27" fmla="*/ 117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28" h="417">
                    <a:moveTo>
                      <a:pt x="889" y="117"/>
                    </a:moveTo>
                    <a:cubicBezTo>
                      <a:pt x="812" y="69"/>
                      <a:pt x="728" y="35"/>
                      <a:pt x="639" y="16"/>
                    </a:cubicBezTo>
                    <a:cubicBezTo>
                      <a:pt x="586" y="5"/>
                      <a:pt x="532" y="0"/>
                      <a:pt x="478" y="0"/>
                    </a:cubicBezTo>
                    <a:cubicBezTo>
                      <a:pt x="432" y="0"/>
                      <a:pt x="385" y="4"/>
                      <a:pt x="339" y="12"/>
                    </a:cubicBezTo>
                    <a:cubicBezTo>
                      <a:pt x="239" y="30"/>
                      <a:pt x="145" y="67"/>
                      <a:pt x="59" y="121"/>
                    </a:cubicBezTo>
                    <a:cubicBezTo>
                      <a:pt x="53" y="125"/>
                      <a:pt x="46" y="129"/>
                      <a:pt x="38" y="134"/>
                    </a:cubicBezTo>
                    <a:cubicBezTo>
                      <a:pt x="0" y="160"/>
                      <a:pt x="0" y="160"/>
                      <a:pt x="0" y="160"/>
                    </a:cubicBezTo>
                    <a:cubicBezTo>
                      <a:pt x="196" y="417"/>
                      <a:pt x="196" y="417"/>
                      <a:pt x="196" y="417"/>
                    </a:cubicBezTo>
                    <a:cubicBezTo>
                      <a:pt x="229" y="396"/>
                      <a:pt x="229" y="396"/>
                      <a:pt x="229" y="396"/>
                    </a:cubicBezTo>
                    <a:cubicBezTo>
                      <a:pt x="304" y="348"/>
                      <a:pt x="390" y="323"/>
                      <a:pt x="478" y="323"/>
                    </a:cubicBezTo>
                    <a:cubicBezTo>
                      <a:pt x="560" y="323"/>
                      <a:pt x="639" y="345"/>
                      <a:pt x="709" y="385"/>
                    </a:cubicBezTo>
                    <a:cubicBezTo>
                      <a:pt x="744" y="406"/>
                      <a:pt x="744" y="406"/>
                      <a:pt x="744" y="406"/>
                    </a:cubicBezTo>
                    <a:cubicBezTo>
                      <a:pt x="928" y="141"/>
                      <a:pt x="928" y="141"/>
                      <a:pt x="928" y="141"/>
                    </a:cubicBezTo>
                    <a:lnTo>
                      <a:pt x="889" y="117"/>
                    </a:lnTo>
                    <a:close/>
                  </a:path>
                </a:pathLst>
              </a:custGeom>
              <a:solidFill>
                <a:srgbClr val="345692"/>
              </a:solidFill>
              <a:ln w="101600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60" name="Freeform 20">
                <a:extLst>
                  <a:ext uri="{FF2B5EF4-FFF2-40B4-BE49-F238E27FC236}">
                    <a16:creationId xmlns:a16="http://schemas.microsoft.com/office/drawing/2014/main" id="{7AD7B8A1-3D52-5346-A7BD-73CF0CF5CD94}"/>
                  </a:ext>
                </a:extLst>
              </p:cNvPr>
              <p:cNvSpPr/>
              <p:nvPr/>
            </p:nvSpPr>
            <p:spPr bwMode="auto">
              <a:xfrm>
                <a:off x="5971062" y="2645310"/>
                <a:ext cx="209550" cy="180974"/>
              </a:xfrm>
              <a:custGeom>
                <a:avLst/>
                <a:gdLst>
                  <a:gd name="T0" fmla="*/ 0 w 132"/>
                  <a:gd name="T1" fmla="*/ 0 h 114"/>
                  <a:gd name="T2" fmla="*/ 66 w 132"/>
                  <a:gd name="T3" fmla="*/ 114 h 114"/>
                  <a:gd name="T4" fmla="*/ 132 w 132"/>
                  <a:gd name="T5" fmla="*/ 0 h 114"/>
                  <a:gd name="T6" fmla="*/ 0 w 132"/>
                  <a:gd name="T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2" h="114">
                    <a:moveTo>
                      <a:pt x="0" y="0"/>
                    </a:moveTo>
                    <a:lnTo>
                      <a:pt x="66" y="114"/>
                    </a:lnTo>
                    <a:lnTo>
                      <a:pt x="13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569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58" name="Rectangle 28">
              <a:extLst>
                <a:ext uri="{FF2B5EF4-FFF2-40B4-BE49-F238E27FC236}">
                  <a16:creationId xmlns:a16="http://schemas.microsoft.com/office/drawing/2014/main" id="{5C52B7E8-3CB3-0F45-9520-97F090AF89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31764" y="2622633"/>
              <a:ext cx="90542" cy="57261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61" name="Group 63">
            <a:extLst>
              <a:ext uri="{FF2B5EF4-FFF2-40B4-BE49-F238E27FC236}">
                <a16:creationId xmlns:a16="http://schemas.microsoft.com/office/drawing/2014/main" id="{89631FC1-2D80-1B44-A195-FCD064875E07}"/>
              </a:ext>
            </a:extLst>
          </p:cNvPr>
          <p:cNvGrpSpPr/>
          <p:nvPr/>
        </p:nvGrpSpPr>
        <p:grpSpPr>
          <a:xfrm>
            <a:off x="5224836" y="2640670"/>
            <a:ext cx="1593331" cy="293257"/>
            <a:chOff x="4970949" y="2532090"/>
            <a:chExt cx="2240313" cy="412336"/>
          </a:xfrm>
        </p:grpSpPr>
        <p:sp>
          <p:nvSpPr>
            <p:cNvPr id="62" name="Freeform 5">
              <a:extLst>
                <a:ext uri="{FF2B5EF4-FFF2-40B4-BE49-F238E27FC236}">
                  <a16:creationId xmlns:a16="http://schemas.microsoft.com/office/drawing/2014/main" id="{4A957CFA-9EA1-224A-B3AC-475DDC607E34}"/>
                </a:ext>
              </a:extLst>
            </p:cNvPr>
            <p:cNvSpPr/>
            <p:nvPr/>
          </p:nvSpPr>
          <p:spPr bwMode="auto">
            <a:xfrm>
              <a:off x="4970949" y="2532090"/>
              <a:ext cx="2122852" cy="393982"/>
            </a:xfrm>
            <a:custGeom>
              <a:avLst/>
              <a:gdLst>
                <a:gd name="T0" fmla="*/ 1363 w 1363"/>
                <a:gd name="T1" fmla="*/ 206 h 253"/>
                <a:gd name="T2" fmla="*/ 696 w 1363"/>
                <a:gd name="T3" fmla="*/ 4 h 253"/>
                <a:gd name="T4" fmla="*/ 8 w 1363"/>
                <a:gd name="T5" fmla="*/ 247 h 253"/>
                <a:gd name="T6" fmla="*/ 0 w 1363"/>
                <a:gd name="T7" fmla="*/ 253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3" h="253">
                  <a:moveTo>
                    <a:pt x="1363" y="206"/>
                  </a:moveTo>
                  <a:cubicBezTo>
                    <a:pt x="1174" y="75"/>
                    <a:pt x="944" y="0"/>
                    <a:pt x="696" y="4"/>
                  </a:cubicBezTo>
                  <a:cubicBezTo>
                    <a:pt x="436" y="8"/>
                    <a:pt x="197" y="98"/>
                    <a:pt x="8" y="247"/>
                  </a:cubicBezTo>
                  <a:cubicBezTo>
                    <a:pt x="5" y="249"/>
                    <a:pt x="3" y="251"/>
                    <a:pt x="0" y="253"/>
                  </a:cubicBezTo>
                </a:path>
              </a:pathLst>
            </a:custGeom>
            <a:noFill/>
            <a:ln w="138113" cap="flat">
              <a:solidFill>
                <a:srgbClr val="345692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3" name="Freeform 44">
              <a:extLst>
                <a:ext uri="{FF2B5EF4-FFF2-40B4-BE49-F238E27FC236}">
                  <a16:creationId xmlns:a16="http://schemas.microsoft.com/office/drawing/2014/main" id="{70774FB4-5BDA-1040-98DB-D95A11A5B987}"/>
                </a:ext>
              </a:extLst>
            </p:cNvPr>
            <p:cNvSpPr/>
            <p:nvPr/>
          </p:nvSpPr>
          <p:spPr bwMode="auto">
            <a:xfrm>
              <a:off x="6868669" y="2622633"/>
              <a:ext cx="342593" cy="321793"/>
            </a:xfrm>
            <a:custGeom>
              <a:avLst/>
              <a:gdLst>
                <a:gd name="T0" fmla="*/ 144 w 280"/>
                <a:gd name="T1" fmla="*/ 0 h 263"/>
                <a:gd name="T2" fmla="*/ 280 w 280"/>
                <a:gd name="T3" fmla="*/ 263 h 263"/>
                <a:gd name="T4" fmla="*/ 0 w 280"/>
                <a:gd name="T5" fmla="*/ 225 h 263"/>
                <a:gd name="T6" fmla="*/ 140 w 280"/>
                <a:gd name="T7" fmla="*/ 155 h 263"/>
                <a:gd name="T8" fmla="*/ 144 w 280"/>
                <a:gd name="T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263">
                  <a:moveTo>
                    <a:pt x="144" y="0"/>
                  </a:moveTo>
                  <a:lnTo>
                    <a:pt x="280" y="263"/>
                  </a:lnTo>
                  <a:lnTo>
                    <a:pt x="0" y="225"/>
                  </a:lnTo>
                  <a:lnTo>
                    <a:pt x="140" y="155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rgbClr val="34569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64" name="Group 64">
            <a:extLst>
              <a:ext uri="{FF2B5EF4-FFF2-40B4-BE49-F238E27FC236}">
                <a16:creationId xmlns:a16="http://schemas.microsoft.com/office/drawing/2014/main" id="{826C0A23-C5C8-3946-B88D-2050A6CFD381}"/>
              </a:ext>
            </a:extLst>
          </p:cNvPr>
          <p:cNvGrpSpPr/>
          <p:nvPr/>
        </p:nvGrpSpPr>
        <p:grpSpPr>
          <a:xfrm>
            <a:off x="4743618" y="2829503"/>
            <a:ext cx="606527" cy="1500219"/>
            <a:chOff x="4294329" y="2797600"/>
            <a:chExt cx="852811" cy="2109392"/>
          </a:xfrm>
        </p:grpSpPr>
        <p:sp>
          <p:nvSpPr>
            <p:cNvPr id="65" name="Freeform 7">
              <a:extLst>
                <a:ext uri="{FF2B5EF4-FFF2-40B4-BE49-F238E27FC236}">
                  <a16:creationId xmlns:a16="http://schemas.microsoft.com/office/drawing/2014/main" id="{631E3B6A-907A-2E42-BD51-1195A4CF577D}"/>
                </a:ext>
              </a:extLst>
            </p:cNvPr>
            <p:cNvSpPr/>
            <p:nvPr/>
          </p:nvSpPr>
          <p:spPr bwMode="auto">
            <a:xfrm>
              <a:off x="4294329" y="2926072"/>
              <a:ext cx="676621" cy="1980920"/>
            </a:xfrm>
            <a:custGeom>
              <a:avLst/>
              <a:gdLst>
                <a:gd name="T0" fmla="*/ 435 w 435"/>
                <a:gd name="T1" fmla="*/ 0 h 1272"/>
                <a:gd name="T2" fmla="*/ 6 w 435"/>
                <a:gd name="T3" fmla="*/ 911 h 1272"/>
                <a:gd name="T4" fmla="*/ 70 w 435"/>
                <a:gd name="T5" fmla="*/ 1272 h 1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5" h="1272">
                  <a:moveTo>
                    <a:pt x="435" y="0"/>
                  </a:moveTo>
                  <a:cubicBezTo>
                    <a:pt x="169" y="213"/>
                    <a:pt x="0" y="543"/>
                    <a:pt x="6" y="911"/>
                  </a:cubicBezTo>
                  <a:cubicBezTo>
                    <a:pt x="8" y="1038"/>
                    <a:pt x="30" y="1159"/>
                    <a:pt x="70" y="1272"/>
                  </a:cubicBezTo>
                </a:path>
              </a:pathLst>
            </a:custGeom>
            <a:noFill/>
            <a:ln w="138113" cap="flat">
              <a:solidFill>
                <a:srgbClr val="09AFF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" name="Freeform 48">
              <a:extLst>
                <a:ext uri="{FF2B5EF4-FFF2-40B4-BE49-F238E27FC236}">
                  <a16:creationId xmlns:a16="http://schemas.microsoft.com/office/drawing/2014/main" id="{16F32FE8-67BF-B641-8E4E-46A37729B94A}"/>
                </a:ext>
              </a:extLst>
            </p:cNvPr>
            <p:cNvSpPr/>
            <p:nvPr/>
          </p:nvSpPr>
          <p:spPr bwMode="auto">
            <a:xfrm>
              <a:off x="4797206" y="2797600"/>
              <a:ext cx="349934" cy="323016"/>
            </a:xfrm>
            <a:custGeom>
              <a:avLst/>
              <a:gdLst>
                <a:gd name="T0" fmla="*/ 0 w 286"/>
                <a:gd name="T1" fmla="*/ 75 h 264"/>
                <a:gd name="T2" fmla="*/ 286 w 286"/>
                <a:gd name="T3" fmla="*/ 0 h 264"/>
                <a:gd name="T4" fmla="*/ 190 w 286"/>
                <a:gd name="T5" fmla="*/ 264 h 264"/>
                <a:gd name="T6" fmla="*/ 151 w 286"/>
                <a:gd name="T7" fmla="*/ 113 h 264"/>
                <a:gd name="T8" fmla="*/ 0 w 286"/>
                <a:gd name="T9" fmla="*/ 75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6" h="264">
                  <a:moveTo>
                    <a:pt x="0" y="75"/>
                  </a:moveTo>
                  <a:lnTo>
                    <a:pt x="286" y="0"/>
                  </a:lnTo>
                  <a:lnTo>
                    <a:pt x="190" y="264"/>
                  </a:lnTo>
                  <a:lnTo>
                    <a:pt x="151" y="113"/>
                  </a:lnTo>
                  <a:lnTo>
                    <a:pt x="0" y="75"/>
                  </a:lnTo>
                  <a:close/>
                </a:path>
              </a:pathLst>
            </a:custGeom>
            <a:solidFill>
              <a:srgbClr val="02AFF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67" name="Group 71">
            <a:extLst>
              <a:ext uri="{FF2B5EF4-FFF2-40B4-BE49-F238E27FC236}">
                <a16:creationId xmlns:a16="http://schemas.microsoft.com/office/drawing/2014/main" id="{AE4AE48A-31BD-174B-89FD-20B3570EA029}"/>
              </a:ext>
            </a:extLst>
          </p:cNvPr>
          <p:cNvGrpSpPr/>
          <p:nvPr/>
        </p:nvGrpSpPr>
        <p:grpSpPr>
          <a:xfrm>
            <a:off x="4739267" y="4193972"/>
            <a:ext cx="1320958" cy="991154"/>
            <a:chOff x="4288211" y="4716119"/>
            <a:chExt cx="1857342" cy="1393618"/>
          </a:xfrm>
        </p:grpSpPr>
        <p:sp>
          <p:nvSpPr>
            <p:cNvPr id="68" name="Freeform 8">
              <a:extLst>
                <a:ext uri="{FF2B5EF4-FFF2-40B4-BE49-F238E27FC236}">
                  <a16:creationId xmlns:a16="http://schemas.microsoft.com/office/drawing/2014/main" id="{BE504980-E71C-BD43-905C-CAB4906956FC}"/>
                </a:ext>
              </a:extLst>
            </p:cNvPr>
            <p:cNvSpPr/>
            <p:nvPr/>
          </p:nvSpPr>
          <p:spPr bwMode="auto">
            <a:xfrm>
              <a:off x="4403224" y="4906992"/>
              <a:ext cx="1742329" cy="1202745"/>
            </a:xfrm>
            <a:custGeom>
              <a:avLst/>
              <a:gdLst>
                <a:gd name="T0" fmla="*/ 0 w 1119"/>
                <a:gd name="T1" fmla="*/ 0 h 772"/>
                <a:gd name="T2" fmla="*/ 1096 w 1119"/>
                <a:gd name="T3" fmla="*/ 764 h 772"/>
                <a:gd name="T4" fmla="*/ 1119 w 1119"/>
                <a:gd name="T5" fmla="*/ 764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19" h="772">
                  <a:moveTo>
                    <a:pt x="0" y="0"/>
                  </a:moveTo>
                  <a:cubicBezTo>
                    <a:pt x="158" y="452"/>
                    <a:pt x="591" y="772"/>
                    <a:pt x="1096" y="764"/>
                  </a:cubicBezTo>
                  <a:cubicBezTo>
                    <a:pt x="1104" y="764"/>
                    <a:pt x="1111" y="764"/>
                    <a:pt x="1119" y="764"/>
                  </a:cubicBezTo>
                </a:path>
              </a:pathLst>
            </a:custGeom>
            <a:noFill/>
            <a:ln w="138113" cap="flat">
              <a:solidFill>
                <a:srgbClr val="91D14F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" name="Freeform 47">
              <a:extLst>
                <a:ext uri="{FF2B5EF4-FFF2-40B4-BE49-F238E27FC236}">
                  <a16:creationId xmlns:a16="http://schemas.microsoft.com/office/drawing/2014/main" id="{FB078948-B9E9-0D49-BCD0-9E8EC3C3FB92}"/>
                </a:ext>
              </a:extLst>
            </p:cNvPr>
            <p:cNvSpPr/>
            <p:nvPr/>
          </p:nvSpPr>
          <p:spPr bwMode="auto">
            <a:xfrm>
              <a:off x="4288211" y="4716119"/>
              <a:ext cx="303439" cy="357275"/>
            </a:xfrm>
            <a:custGeom>
              <a:avLst/>
              <a:gdLst>
                <a:gd name="T0" fmla="*/ 0 w 248"/>
                <a:gd name="T1" fmla="*/ 292 h 292"/>
                <a:gd name="T2" fmla="*/ 46 w 248"/>
                <a:gd name="T3" fmla="*/ 0 h 292"/>
                <a:gd name="T4" fmla="*/ 248 w 248"/>
                <a:gd name="T5" fmla="*/ 196 h 292"/>
                <a:gd name="T6" fmla="*/ 95 w 248"/>
                <a:gd name="T7" fmla="*/ 169 h 292"/>
                <a:gd name="T8" fmla="*/ 0 w 248"/>
                <a:gd name="T9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92">
                  <a:moveTo>
                    <a:pt x="0" y="292"/>
                  </a:moveTo>
                  <a:lnTo>
                    <a:pt x="46" y="0"/>
                  </a:lnTo>
                  <a:lnTo>
                    <a:pt x="248" y="196"/>
                  </a:lnTo>
                  <a:lnTo>
                    <a:pt x="95" y="169"/>
                  </a:lnTo>
                  <a:lnTo>
                    <a:pt x="0" y="292"/>
                  </a:lnTo>
                  <a:close/>
                </a:path>
              </a:pathLst>
            </a:custGeom>
            <a:solidFill>
              <a:srgbClr val="91D14F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70" name="Group 74">
            <a:extLst>
              <a:ext uri="{FF2B5EF4-FFF2-40B4-BE49-F238E27FC236}">
                <a16:creationId xmlns:a16="http://schemas.microsoft.com/office/drawing/2014/main" id="{3FDDB7B6-0886-6C4A-ACC1-05D7AA10B7B9}"/>
              </a:ext>
            </a:extLst>
          </p:cNvPr>
          <p:cNvGrpSpPr/>
          <p:nvPr/>
        </p:nvGrpSpPr>
        <p:grpSpPr>
          <a:xfrm>
            <a:off x="5927955" y="4256625"/>
            <a:ext cx="1304425" cy="1027702"/>
            <a:chOff x="5959574" y="4804214"/>
            <a:chExt cx="1834095" cy="1445007"/>
          </a:xfrm>
        </p:grpSpPr>
        <p:sp>
          <p:nvSpPr>
            <p:cNvPr id="71" name="Freeform 9">
              <a:extLst>
                <a:ext uri="{FF2B5EF4-FFF2-40B4-BE49-F238E27FC236}">
                  <a16:creationId xmlns:a16="http://schemas.microsoft.com/office/drawing/2014/main" id="{7C078018-05D3-CB4B-86BD-BEC4458D9D64}"/>
                </a:ext>
              </a:extLst>
            </p:cNvPr>
            <p:cNvSpPr/>
            <p:nvPr/>
          </p:nvSpPr>
          <p:spPr bwMode="auto">
            <a:xfrm>
              <a:off x="6145553" y="4804214"/>
              <a:ext cx="1648116" cy="1293288"/>
            </a:xfrm>
            <a:custGeom>
              <a:avLst/>
              <a:gdLst>
                <a:gd name="T0" fmla="*/ 0 w 1059"/>
                <a:gd name="T1" fmla="*/ 830 h 830"/>
                <a:gd name="T2" fmla="*/ 1059 w 1059"/>
                <a:gd name="T3" fmla="*/ 0 h 8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59" h="830">
                  <a:moveTo>
                    <a:pt x="0" y="830"/>
                  </a:moveTo>
                  <a:cubicBezTo>
                    <a:pt x="506" y="812"/>
                    <a:pt x="927" y="466"/>
                    <a:pt x="1059" y="0"/>
                  </a:cubicBezTo>
                </a:path>
              </a:pathLst>
            </a:custGeom>
            <a:noFill/>
            <a:ln w="138113" cap="flat">
              <a:solidFill>
                <a:srgbClr val="09AFF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" name="Freeform 46">
              <a:extLst>
                <a:ext uri="{FF2B5EF4-FFF2-40B4-BE49-F238E27FC236}">
                  <a16:creationId xmlns:a16="http://schemas.microsoft.com/office/drawing/2014/main" id="{9F42E3A2-E4BB-114A-9F96-50095F024A1F}"/>
                </a:ext>
              </a:extLst>
            </p:cNvPr>
            <p:cNvSpPr/>
            <p:nvPr/>
          </p:nvSpPr>
          <p:spPr bwMode="auto">
            <a:xfrm>
              <a:off x="5959574" y="5923758"/>
              <a:ext cx="329134" cy="325463"/>
            </a:xfrm>
            <a:custGeom>
              <a:avLst/>
              <a:gdLst>
                <a:gd name="T0" fmla="*/ 269 w 269"/>
                <a:gd name="T1" fmla="*/ 266 h 266"/>
                <a:gd name="T2" fmla="*/ 0 w 269"/>
                <a:gd name="T3" fmla="*/ 143 h 266"/>
                <a:gd name="T4" fmla="*/ 243 w 269"/>
                <a:gd name="T5" fmla="*/ 0 h 266"/>
                <a:gd name="T6" fmla="*/ 177 w 269"/>
                <a:gd name="T7" fmla="*/ 142 h 266"/>
                <a:gd name="T8" fmla="*/ 269 w 269"/>
                <a:gd name="T9" fmla="*/ 266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9" h="266">
                  <a:moveTo>
                    <a:pt x="269" y="266"/>
                  </a:moveTo>
                  <a:lnTo>
                    <a:pt x="0" y="143"/>
                  </a:lnTo>
                  <a:lnTo>
                    <a:pt x="243" y="0"/>
                  </a:lnTo>
                  <a:lnTo>
                    <a:pt x="177" y="142"/>
                  </a:lnTo>
                  <a:lnTo>
                    <a:pt x="269" y="266"/>
                  </a:lnTo>
                  <a:close/>
                </a:path>
              </a:pathLst>
            </a:custGeom>
            <a:solidFill>
              <a:srgbClr val="09AFF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73" name="Freeform 45">
            <a:extLst>
              <a:ext uri="{FF2B5EF4-FFF2-40B4-BE49-F238E27FC236}">
                <a16:creationId xmlns:a16="http://schemas.microsoft.com/office/drawing/2014/main" id="{2CE258D9-23AC-6246-B691-1582E728EF88}"/>
              </a:ext>
            </a:extLst>
          </p:cNvPr>
          <p:cNvSpPr/>
          <p:nvPr/>
        </p:nvSpPr>
        <p:spPr bwMode="auto">
          <a:xfrm>
            <a:off x="7142122" y="4150166"/>
            <a:ext cx="228862" cy="238433"/>
          </a:xfrm>
          <a:custGeom>
            <a:avLst/>
            <a:gdLst>
              <a:gd name="T0" fmla="*/ 263 w 263"/>
              <a:gd name="T1" fmla="*/ 49 h 274"/>
              <a:gd name="T2" fmla="*/ 70 w 263"/>
              <a:gd name="T3" fmla="*/ 274 h 274"/>
              <a:gd name="T4" fmla="*/ 0 w 263"/>
              <a:gd name="T5" fmla="*/ 0 h 274"/>
              <a:gd name="T6" fmla="*/ 117 w 263"/>
              <a:gd name="T7" fmla="*/ 104 h 274"/>
              <a:gd name="T8" fmla="*/ 263 w 263"/>
              <a:gd name="T9" fmla="*/ 49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274">
                <a:moveTo>
                  <a:pt x="263" y="49"/>
                </a:moveTo>
                <a:lnTo>
                  <a:pt x="70" y="274"/>
                </a:lnTo>
                <a:lnTo>
                  <a:pt x="0" y="0"/>
                </a:lnTo>
                <a:lnTo>
                  <a:pt x="117" y="104"/>
                </a:lnTo>
                <a:lnTo>
                  <a:pt x="263" y="49"/>
                </a:lnTo>
                <a:close/>
              </a:path>
            </a:pathLst>
          </a:custGeom>
          <a:solidFill>
            <a:srgbClr val="91D14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74" name="组合 73">
            <a:extLst>
              <a:ext uri="{FF2B5EF4-FFF2-40B4-BE49-F238E27FC236}">
                <a16:creationId xmlns:a16="http://schemas.microsoft.com/office/drawing/2014/main" id="{B49D729C-BBE0-6D4A-B774-CD1B9D3279DE}"/>
              </a:ext>
            </a:extLst>
          </p:cNvPr>
          <p:cNvGrpSpPr/>
          <p:nvPr/>
        </p:nvGrpSpPr>
        <p:grpSpPr>
          <a:xfrm>
            <a:off x="6826869" y="3007056"/>
            <a:ext cx="4184226" cy="757039"/>
            <a:chOff x="6826869" y="3007056"/>
            <a:chExt cx="4184226" cy="757039"/>
          </a:xfrm>
        </p:grpSpPr>
        <p:grpSp>
          <p:nvGrpSpPr>
            <p:cNvPr id="75" name="Group 105">
              <a:extLst>
                <a:ext uri="{FF2B5EF4-FFF2-40B4-BE49-F238E27FC236}">
                  <a16:creationId xmlns:a16="http://schemas.microsoft.com/office/drawing/2014/main" id="{8F70F934-40A1-954D-93FE-85E1421F14E5}"/>
                </a:ext>
              </a:extLst>
            </p:cNvPr>
            <p:cNvGrpSpPr/>
            <p:nvPr/>
          </p:nvGrpSpPr>
          <p:grpSpPr>
            <a:xfrm>
              <a:off x="6826869" y="3024427"/>
              <a:ext cx="738797" cy="739668"/>
              <a:chOff x="7559676" y="2074863"/>
              <a:chExt cx="1347788" cy="1349375"/>
            </a:xfrm>
          </p:grpSpPr>
          <p:sp>
            <p:nvSpPr>
              <p:cNvPr id="78" name="Freeform 32">
                <a:extLst>
                  <a:ext uri="{FF2B5EF4-FFF2-40B4-BE49-F238E27FC236}">
                    <a16:creationId xmlns:a16="http://schemas.microsoft.com/office/drawing/2014/main" id="{1986BDC0-8A89-3047-A535-FDD5BEBED8A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59676" y="2074863"/>
                <a:ext cx="1347788" cy="1349375"/>
              </a:xfrm>
              <a:custGeom>
                <a:avLst/>
                <a:gdLst>
                  <a:gd name="T0" fmla="*/ 333 w 667"/>
                  <a:gd name="T1" fmla="*/ 668 h 668"/>
                  <a:gd name="T2" fmla="*/ 0 w 667"/>
                  <a:gd name="T3" fmla="*/ 334 h 668"/>
                  <a:gd name="T4" fmla="*/ 333 w 667"/>
                  <a:gd name="T5" fmla="*/ 0 h 668"/>
                  <a:gd name="T6" fmla="*/ 667 w 667"/>
                  <a:gd name="T7" fmla="*/ 334 h 668"/>
                  <a:gd name="T8" fmla="*/ 333 w 667"/>
                  <a:gd name="T9" fmla="*/ 668 h 668"/>
                  <a:gd name="T10" fmla="*/ 333 w 667"/>
                  <a:gd name="T11" fmla="*/ 23 h 668"/>
                  <a:gd name="T12" fmla="*/ 22 w 667"/>
                  <a:gd name="T13" fmla="*/ 334 h 668"/>
                  <a:gd name="T14" fmla="*/ 333 w 667"/>
                  <a:gd name="T15" fmla="*/ 645 h 668"/>
                  <a:gd name="T16" fmla="*/ 644 w 667"/>
                  <a:gd name="T17" fmla="*/ 334 h 668"/>
                  <a:gd name="T18" fmla="*/ 333 w 667"/>
                  <a:gd name="T19" fmla="*/ 23 h 6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7" h="668">
                    <a:moveTo>
                      <a:pt x="333" y="668"/>
                    </a:moveTo>
                    <a:cubicBezTo>
                      <a:pt x="149" y="668"/>
                      <a:pt x="0" y="518"/>
                      <a:pt x="0" y="334"/>
                    </a:cubicBezTo>
                    <a:cubicBezTo>
                      <a:pt x="0" y="150"/>
                      <a:pt x="149" y="0"/>
                      <a:pt x="333" y="0"/>
                    </a:cubicBezTo>
                    <a:cubicBezTo>
                      <a:pt x="517" y="0"/>
                      <a:pt x="667" y="150"/>
                      <a:pt x="667" y="334"/>
                    </a:cubicBezTo>
                    <a:cubicBezTo>
                      <a:pt x="667" y="518"/>
                      <a:pt x="517" y="668"/>
                      <a:pt x="333" y="668"/>
                    </a:cubicBezTo>
                    <a:close/>
                    <a:moveTo>
                      <a:pt x="333" y="23"/>
                    </a:moveTo>
                    <a:cubicBezTo>
                      <a:pt x="162" y="23"/>
                      <a:pt x="22" y="163"/>
                      <a:pt x="22" y="334"/>
                    </a:cubicBezTo>
                    <a:cubicBezTo>
                      <a:pt x="22" y="506"/>
                      <a:pt x="162" y="645"/>
                      <a:pt x="333" y="645"/>
                    </a:cubicBezTo>
                    <a:cubicBezTo>
                      <a:pt x="505" y="645"/>
                      <a:pt x="644" y="506"/>
                      <a:pt x="644" y="334"/>
                    </a:cubicBezTo>
                    <a:cubicBezTo>
                      <a:pt x="644" y="163"/>
                      <a:pt x="505" y="23"/>
                      <a:pt x="333" y="23"/>
                    </a:cubicBezTo>
                    <a:close/>
                  </a:path>
                </a:pathLst>
              </a:custGeom>
              <a:solidFill>
                <a:srgbClr val="91D1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9" name="Oval 34">
                <a:extLst>
                  <a:ext uri="{FF2B5EF4-FFF2-40B4-BE49-F238E27FC236}">
                    <a16:creationId xmlns:a16="http://schemas.microsoft.com/office/drawing/2014/main" id="{D9ED8047-FBDA-584F-AC7A-496CA6B9DA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67626" y="2182813"/>
                <a:ext cx="1130300" cy="1131888"/>
              </a:xfrm>
              <a:prstGeom prst="ellipse">
                <a:avLst/>
              </a:prstGeom>
              <a:solidFill>
                <a:srgbClr val="91D14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/>
              <a:lstStyle/>
              <a:p>
                <a:pPr algn="ctr"/>
                <a:endParaRPr lang="en-US" sz="16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76" name="TextBox 18">
              <a:extLst>
                <a:ext uri="{FF2B5EF4-FFF2-40B4-BE49-F238E27FC236}">
                  <a16:creationId xmlns:a16="http://schemas.microsoft.com/office/drawing/2014/main" id="{2E6BB9E5-1339-D643-A110-109E668D571C}"/>
                </a:ext>
              </a:extLst>
            </p:cNvPr>
            <p:cNvSpPr txBox="1"/>
            <p:nvPr/>
          </p:nvSpPr>
          <p:spPr>
            <a:xfrm>
              <a:off x="7690854" y="3007056"/>
              <a:ext cx="332024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b="1">
                  <a:solidFill>
                    <a:srgbClr val="00B1F0"/>
                  </a:solidFill>
                </a:rPr>
                <a:t>30% </a:t>
              </a:r>
              <a:r>
                <a:rPr lang="en-US" altLang="zh-CN" sz="1400">
                  <a:solidFill>
                    <a:schemeClr val="bg1"/>
                  </a:solidFill>
                </a:rPr>
                <a:t>number of companies who experienced a breach will encounter another within two years</a:t>
              </a:r>
            </a:p>
          </p:txBody>
        </p:sp>
        <p:pic>
          <p:nvPicPr>
            <p:cNvPr id="77" name="图片 70">
              <a:extLst>
                <a:ext uri="{FF2B5EF4-FFF2-40B4-BE49-F238E27FC236}">
                  <a16:creationId xmlns:a16="http://schemas.microsoft.com/office/drawing/2014/main" id="{E6520988-39E2-674B-8131-6C5E496115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2740" y="3193050"/>
              <a:ext cx="399720" cy="369206"/>
            </a:xfrm>
            <a:prstGeom prst="rect">
              <a:avLst/>
            </a:prstGeom>
          </p:spPr>
        </p:pic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id="{0EA391C2-BF0B-E341-9B3F-30968DCCC2D1}"/>
              </a:ext>
            </a:extLst>
          </p:cNvPr>
          <p:cNvGrpSpPr/>
          <p:nvPr/>
        </p:nvGrpSpPr>
        <p:grpSpPr>
          <a:xfrm>
            <a:off x="4012648" y="1593994"/>
            <a:ext cx="3929441" cy="1403457"/>
            <a:chOff x="4012648" y="1593994"/>
            <a:chExt cx="3929441" cy="1403457"/>
          </a:xfrm>
        </p:grpSpPr>
        <p:grpSp>
          <p:nvGrpSpPr>
            <p:cNvPr id="81" name="Group 98">
              <a:extLst>
                <a:ext uri="{FF2B5EF4-FFF2-40B4-BE49-F238E27FC236}">
                  <a16:creationId xmlns:a16="http://schemas.microsoft.com/office/drawing/2014/main" id="{E797ED11-F112-384F-950F-7F45CE8C69C4}"/>
                </a:ext>
              </a:extLst>
            </p:cNvPr>
            <p:cNvGrpSpPr/>
            <p:nvPr/>
          </p:nvGrpSpPr>
          <p:grpSpPr>
            <a:xfrm>
              <a:off x="5623386" y="2230808"/>
              <a:ext cx="766643" cy="766643"/>
              <a:chOff x="5364163" y="627063"/>
              <a:chExt cx="1398588" cy="1398588"/>
            </a:xfrm>
          </p:grpSpPr>
          <p:sp>
            <p:nvSpPr>
              <p:cNvPr id="84" name="Freeform 29">
                <a:extLst>
                  <a:ext uri="{FF2B5EF4-FFF2-40B4-BE49-F238E27FC236}">
                    <a16:creationId xmlns:a16="http://schemas.microsoft.com/office/drawing/2014/main" id="{8E38BB38-992A-7E4A-B6F2-4EC9271D12E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64163" y="627063"/>
                <a:ext cx="1398588" cy="1398588"/>
              </a:xfrm>
              <a:custGeom>
                <a:avLst/>
                <a:gdLst>
                  <a:gd name="T0" fmla="*/ 346 w 692"/>
                  <a:gd name="T1" fmla="*/ 692 h 692"/>
                  <a:gd name="T2" fmla="*/ 0 w 692"/>
                  <a:gd name="T3" fmla="*/ 346 h 692"/>
                  <a:gd name="T4" fmla="*/ 346 w 692"/>
                  <a:gd name="T5" fmla="*/ 0 h 692"/>
                  <a:gd name="T6" fmla="*/ 692 w 692"/>
                  <a:gd name="T7" fmla="*/ 346 h 692"/>
                  <a:gd name="T8" fmla="*/ 346 w 692"/>
                  <a:gd name="T9" fmla="*/ 692 h 692"/>
                  <a:gd name="T10" fmla="*/ 346 w 692"/>
                  <a:gd name="T11" fmla="*/ 24 h 692"/>
                  <a:gd name="T12" fmla="*/ 24 w 692"/>
                  <a:gd name="T13" fmla="*/ 346 h 692"/>
                  <a:gd name="T14" fmla="*/ 346 w 692"/>
                  <a:gd name="T15" fmla="*/ 668 h 692"/>
                  <a:gd name="T16" fmla="*/ 668 w 692"/>
                  <a:gd name="T17" fmla="*/ 346 h 692"/>
                  <a:gd name="T18" fmla="*/ 346 w 692"/>
                  <a:gd name="T19" fmla="*/ 24 h 6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2" h="692">
                    <a:moveTo>
                      <a:pt x="346" y="692"/>
                    </a:moveTo>
                    <a:cubicBezTo>
                      <a:pt x="156" y="692"/>
                      <a:pt x="0" y="537"/>
                      <a:pt x="0" y="346"/>
                    </a:cubicBezTo>
                    <a:cubicBezTo>
                      <a:pt x="0" y="156"/>
                      <a:pt x="156" y="0"/>
                      <a:pt x="346" y="0"/>
                    </a:cubicBezTo>
                    <a:cubicBezTo>
                      <a:pt x="537" y="0"/>
                      <a:pt x="692" y="156"/>
                      <a:pt x="692" y="346"/>
                    </a:cubicBezTo>
                    <a:cubicBezTo>
                      <a:pt x="692" y="537"/>
                      <a:pt x="537" y="692"/>
                      <a:pt x="346" y="692"/>
                    </a:cubicBezTo>
                    <a:close/>
                    <a:moveTo>
                      <a:pt x="346" y="24"/>
                    </a:moveTo>
                    <a:cubicBezTo>
                      <a:pt x="168" y="24"/>
                      <a:pt x="24" y="168"/>
                      <a:pt x="24" y="346"/>
                    </a:cubicBezTo>
                    <a:cubicBezTo>
                      <a:pt x="24" y="524"/>
                      <a:pt x="168" y="668"/>
                      <a:pt x="346" y="668"/>
                    </a:cubicBezTo>
                    <a:cubicBezTo>
                      <a:pt x="524" y="668"/>
                      <a:pt x="668" y="524"/>
                      <a:pt x="668" y="346"/>
                    </a:cubicBezTo>
                    <a:cubicBezTo>
                      <a:pt x="668" y="168"/>
                      <a:pt x="524" y="24"/>
                      <a:pt x="346" y="24"/>
                    </a:cubicBezTo>
                    <a:close/>
                  </a:path>
                </a:pathLst>
              </a:custGeom>
              <a:solidFill>
                <a:srgbClr val="34569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85" name="Oval 31">
                <a:extLst>
                  <a:ext uri="{FF2B5EF4-FFF2-40B4-BE49-F238E27FC236}">
                    <a16:creationId xmlns:a16="http://schemas.microsoft.com/office/drawing/2014/main" id="{BB604F6B-88BF-8042-84A9-5D1BADED84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78463" y="741363"/>
                <a:ext cx="1171575" cy="1171575"/>
              </a:xfrm>
              <a:prstGeom prst="ellipse">
                <a:avLst/>
              </a:prstGeom>
              <a:solidFill>
                <a:srgbClr val="345692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/>
              <a:lstStyle/>
              <a:p>
                <a:pPr algn="ctr"/>
                <a:endParaRPr lang="en-US" sz="16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82" name="TextBox 12">
              <a:extLst>
                <a:ext uri="{FF2B5EF4-FFF2-40B4-BE49-F238E27FC236}">
                  <a16:creationId xmlns:a16="http://schemas.microsoft.com/office/drawing/2014/main" id="{AF01E807-01D7-284D-8514-244B1B291868}"/>
                </a:ext>
              </a:extLst>
            </p:cNvPr>
            <p:cNvSpPr txBox="1"/>
            <p:nvPr/>
          </p:nvSpPr>
          <p:spPr>
            <a:xfrm>
              <a:off x="4012648" y="1593994"/>
              <a:ext cx="392944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buClr>
                  <a:schemeClr val="bg1"/>
                </a:buClr>
              </a:pPr>
              <a:r>
                <a:rPr lang="en-US" altLang="zh-CN" sz="1400" b="1">
                  <a:solidFill>
                    <a:srgbClr val="00B1F0"/>
                  </a:solidFill>
                </a:rPr>
                <a:t>314 days </a:t>
              </a:r>
              <a:r>
                <a:rPr lang="en-US" altLang="zh-CN" sz="1400">
                  <a:solidFill>
                    <a:schemeClr val="bg1"/>
                  </a:solidFill>
                </a:rPr>
                <a:t>average lifecycle of a </a:t>
              </a:r>
            </a:p>
            <a:p>
              <a:pPr algn="ctr">
                <a:buClr>
                  <a:schemeClr val="bg1"/>
                </a:buClr>
              </a:pPr>
              <a:r>
                <a:rPr lang="en-US" altLang="zh-CN" sz="1400">
                  <a:solidFill>
                    <a:schemeClr val="bg1"/>
                  </a:solidFill>
                </a:rPr>
                <a:t>data breach</a:t>
              </a:r>
              <a:endParaRPr lang="en-US" altLang="zh-CN" sz="1400" b="1">
                <a:solidFill>
                  <a:srgbClr val="00B0F0"/>
                </a:solidFill>
              </a:endParaRPr>
            </a:p>
          </p:txBody>
        </p:sp>
        <p:pic>
          <p:nvPicPr>
            <p:cNvPr id="83" name="图片 50">
              <a:extLst>
                <a:ext uri="{FF2B5EF4-FFF2-40B4-BE49-F238E27FC236}">
                  <a16:creationId xmlns:a16="http://schemas.microsoft.com/office/drawing/2014/main" id="{40C67F39-F672-4D4D-98F2-33EC2FE6E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6698" y="2433960"/>
              <a:ext cx="314365" cy="370713"/>
            </a:xfrm>
            <a:prstGeom prst="rect">
              <a:avLst/>
            </a:prstGeom>
          </p:spPr>
        </p:pic>
      </p:grpSp>
      <p:grpSp>
        <p:nvGrpSpPr>
          <p:cNvPr id="86" name="组合 85">
            <a:extLst>
              <a:ext uri="{FF2B5EF4-FFF2-40B4-BE49-F238E27FC236}">
                <a16:creationId xmlns:a16="http://schemas.microsoft.com/office/drawing/2014/main" id="{149F2474-881B-F54C-A1FC-BCA2FAE8EEF0}"/>
              </a:ext>
            </a:extLst>
          </p:cNvPr>
          <p:cNvGrpSpPr/>
          <p:nvPr/>
        </p:nvGrpSpPr>
        <p:grpSpPr>
          <a:xfrm>
            <a:off x="1386496" y="3007056"/>
            <a:ext cx="3828766" cy="770093"/>
            <a:chOff x="1386496" y="3007056"/>
            <a:chExt cx="3828766" cy="770093"/>
          </a:xfrm>
        </p:grpSpPr>
        <p:grpSp>
          <p:nvGrpSpPr>
            <p:cNvPr id="87" name="Group 94">
              <a:extLst>
                <a:ext uri="{FF2B5EF4-FFF2-40B4-BE49-F238E27FC236}">
                  <a16:creationId xmlns:a16="http://schemas.microsoft.com/office/drawing/2014/main" id="{16832CDF-64D8-624B-883F-8A0625E523A6}"/>
                </a:ext>
              </a:extLst>
            </p:cNvPr>
            <p:cNvGrpSpPr/>
            <p:nvPr/>
          </p:nvGrpSpPr>
          <p:grpSpPr>
            <a:xfrm>
              <a:off x="4484298" y="3047052"/>
              <a:ext cx="730964" cy="730097"/>
              <a:chOff x="3286126" y="2116140"/>
              <a:chExt cx="1333499" cy="1331915"/>
            </a:xfrm>
          </p:grpSpPr>
          <p:sp>
            <p:nvSpPr>
              <p:cNvPr id="90" name="Oval 42">
                <a:extLst>
                  <a:ext uri="{FF2B5EF4-FFF2-40B4-BE49-F238E27FC236}">
                    <a16:creationId xmlns:a16="http://schemas.microsoft.com/office/drawing/2014/main" id="{68E937E0-ADFE-9F46-9FD1-78848D36F2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94075" y="2220913"/>
                <a:ext cx="1119188" cy="1120775"/>
              </a:xfrm>
              <a:prstGeom prst="ellipse">
                <a:avLst/>
              </a:prstGeom>
              <a:solidFill>
                <a:srgbClr val="09AFF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/>
              <a:lstStyle/>
              <a:p>
                <a:pPr algn="ctr"/>
                <a:endParaRPr lang="en-US" sz="16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1" name="Freeform 43">
                <a:extLst>
                  <a:ext uri="{FF2B5EF4-FFF2-40B4-BE49-F238E27FC236}">
                    <a16:creationId xmlns:a16="http://schemas.microsoft.com/office/drawing/2014/main" id="{967FD481-BE29-494A-89D0-48CF04A29D1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86126" y="2116138"/>
                <a:ext cx="1333500" cy="1331913"/>
              </a:xfrm>
              <a:custGeom>
                <a:avLst/>
                <a:gdLst>
                  <a:gd name="T0" fmla="*/ 330 w 660"/>
                  <a:gd name="T1" fmla="*/ 22 h 659"/>
                  <a:gd name="T2" fmla="*/ 23 w 660"/>
                  <a:gd name="T3" fmla="*/ 329 h 659"/>
                  <a:gd name="T4" fmla="*/ 330 w 660"/>
                  <a:gd name="T5" fmla="*/ 637 h 659"/>
                  <a:gd name="T6" fmla="*/ 637 w 660"/>
                  <a:gd name="T7" fmla="*/ 329 h 659"/>
                  <a:gd name="T8" fmla="*/ 330 w 660"/>
                  <a:gd name="T9" fmla="*/ 22 h 659"/>
                  <a:gd name="T10" fmla="*/ 330 w 660"/>
                  <a:gd name="T11" fmla="*/ 659 h 659"/>
                  <a:gd name="T12" fmla="*/ 0 w 660"/>
                  <a:gd name="T13" fmla="*/ 329 h 659"/>
                  <a:gd name="T14" fmla="*/ 330 w 660"/>
                  <a:gd name="T15" fmla="*/ 0 h 659"/>
                  <a:gd name="T16" fmla="*/ 660 w 660"/>
                  <a:gd name="T17" fmla="*/ 329 h 659"/>
                  <a:gd name="T18" fmla="*/ 330 w 660"/>
                  <a:gd name="T19" fmla="*/ 659 h 6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0" h="659">
                    <a:moveTo>
                      <a:pt x="330" y="22"/>
                    </a:moveTo>
                    <a:cubicBezTo>
                      <a:pt x="161" y="22"/>
                      <a:pt x="23" y="160"/>
                      <a:pt x="23" y="329"/>
                    </a:cubicBezTo>
                    <a:cubicBezTo>
                      <a:pt x="23" y="499"/>
                      <a:pt x="161" y="637"/>
                      <a:pt x="330" y="637"/>
                    </a:cubicBezTo>
                    <a:cubicBezTo>
                      <a:pt x="500" y="637"/>
                      <a:pt x="637" y="499"/>
                      <a:pt x="637" y="329"/>
                    </a:cubicBezTo>
                    <a:cubicBezTo>
                      <a:pt x="637" y="160"/>
                      <a:pt x="500" y="22"/>
                      <a:pt x="330" y="22"/>
                    </a:cubicBezTo>
                    <a:close/>
                    <a:moveTo>
                      <a:pt x="330" y="659"/>
                    </a:moveTo>
                    <a:cubicBezTo>
                      <a:pt x="148" y="659"/>
                      <a:pt x="0" y="511"/>
                      <a:pt x="0" y="329"/>
                    </a:cubicBezTo>
                    <a:cubicBezTo>
                      <a:pt x="0" y="148"/>
                      <a:pt x="148" y="0"/>
                      <a:pt x="330" y="0"/>
                    </a:cubicBezTo>
                    <a:cubicBezTo>
                      <a:pt x="512" y="0"/>
                      <a:pt x="660" y="148"/>
                      <a:pt x="660" y="329"/>
                    </a:cubicBezTo>
                    <a:cubicBezTo>
                      <a:pt x="660" y="511"/>
                      <a:pt x="512" y="659"/>
                      <a:pt x="330" y="659"/>
                    </a:cubicBezTo>
                    <a:close/>
                  </a:path>
                </a:pathLst>
              </a:custGeom>
              <a:solidFill>
                <a:srgbClr val="09AFF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88" name="TextBox 10">
              <a:extLst>
                <a:ext uri="{FF2B5EF4-FFF2-40B4-BE49-F238E27FC236}">
                  <a16:creationId xmlns:a16="http://schemas.microsoft.com/office/drawing/2014/main" id="{921EA733-41AD-2C44-ADF1-4F3D2177F9FA}"/>
                </a:ext>
              </a:extLst>
            </p:cNvPr>
            <p:cNvSpPr txBox="1"/>
            <p:nvPr/>
          </p:nvSpPr>
          <p:spPr>
            <a:xfrm>
              <a:off x="1386496" y="3007056"/>
              <a:ext cx="29724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buClr>
                  <a:srgbClr val="00B0F0"/>
                </a:buClr>
              </a:pPr>
              <a:r>
                <a:rPr lang="en-US" altLang="zh-CN" sz="1400" b="1">
                  <a:solidFill>
                    <a:srgbClr val="00B1F0"/>
                  </a:solidFill>
                </a:rPr>
                <a:t>95% </a:t>
              </a:r>
              <a:r>
                <a:rPr lang="en-US" altLang="zh-CN" sz="1400">
                  <a:solidFill>
                    <a:schemeClr val="bg1"/>
                  </a:solidFill>
                </a:rPr>
                <a:t>higher</a:t>
              </a:r>
              <a:r>
                <a:rPr lang="en-US" altLang="zh-CN" sz="1400" b="1">
                  <a:solidFill>
                    <a:srgbClr val="00B1F0"/>
                  </a:solidFill>
                </a:rPr>
                <a:t> </a:t>
              </a:r>
              <a:r>
                <a:rPr lang="en-US" altLang="zh-CN" sz="1400">
                  <a:solidFill>
                    <a:schemeClr val="bg1"/>
                  </a:solidFill>
                </a:rPr>
                <a:t>average cost of a breach to an organization without security automation</a:t>
              </a:r>
            </a:p>
          </p:txBody>
        </p:sp>
        <p:sp>
          <p:nvSpPr>
            <p:cNvPr id="89" name="Freeform 5">
              <a:extLst>
                <a:ext uri="{FF2B5EF4-FFF2-40B4-BE49-F238E27FC236}">
                  <a16:creationId xmlns:a16="http://schemas.microsoft.com/office/drawing/2014/main" id="{A34E9BA7-EF91-FA41-BA21-C4B956567D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14227" y="3232639"/>
              <a:ext cx="469284" cy="373138"/>
            </a:xfrm>
            <a:custGeom>
              <a:avLst/>
              <a:gdLst>
                <a:gd name="T0" fmla="*/ 179 w 344"/>
                <a:gd name="T1" fmla="*/ 146 h 273"/>
                <a:gd name="T2" fmla="*/ 183 w 344"/>
                <a:gd name="T3" fmla="*/ 112 h 273"/>
                <a:gd name="T4" fmla="*/ 170 w 344"/>
                <a:gd name="T5" fmla="*/ 90 h 273"/>
                <a:gd name="T6" fmla="*/ 152 w 344"/>
                <a:gd name="T7" fmla="*/ 97 h 273"/>
                <a:gd name="T8" fmla="*/ 119 w 344"/>
                <a:gd name="T9" fmla="*/ 83 h 273"/>
                <a:gd name="T10" fmla="*/ 112 w 344"/>
                <a:gd name="T11" fmla="*/ 66 h 273"/>
                <a:gd name="T12" fmla="*/ 87 w 344"/>
                <a:gd name="T13" fmla="*/ 73 h 273"/>
                <a:gd name="T14" fmla="*/ 66 w 344"/>
                <a:gd name="T15" fmla="*/ 99 h 273"/>
                <a:gd name="T16" fmla="*/ 41 w 344"/>
                <a:gd name="T17" fmla="*/ 88 h 273"/>
                <a:gd name="T18" fmla="*/ 21 w 344"/>
                <a:gd name="T19" fmla="*/ 107 h 273"/>
                <a:gd name="T20" fmla="*/ 33 w 344"/>
                <a:gd name="T21" fmla="*/ 132 h 273"/>
                <a:gd name="T22" fmla="*/ 6 w 344"/>
                <a:gd name="T23" fmla="*/ 153 h 273"/>
                <a:gd name="T24" fmla="*/ 0 w 344"/>
                <a:gd name="T25" fmla="*/ 178 h 273"/>
                <a:gd name="T26" fmla="*/ 17 w 344"/>
                <a:gd name="T27" fmla="*/ 185 h 273"/>
                <a:gd name="T28" fmla="*/ 31 w 344"/>
                <a:gd name="T29" fmla="*/ 219 h 273"/>
                <a:gd name="T30" fmla="*/ 23 w 344"/>
                <a:gd name="T31" fmla="*/ 236 h 273"/>
                <a:gd name="T32" fmla="*/ 46 w 344"/>
                <a:gd name="T33" fmla="*/ 249 h 273"/>
                <a:gd name="T34" fmla="*/ 79 w 344"/>
                <a:gd name="T35" fmla="*/ 245 h 273"/>
                <a:gd name="T36" fmla="*/ 89 w 344"/>
                <a:gd name="T37" fmla="*/ 271 h 273"/>
                <a:gd name="T38" fmla="*/ 117 w 344"/>
                <a:gd name="T39" fmla="*/ 271 h 273"/>
                <a:gd name="T40" fmla="*/ 127 w 344"/>
                <a:gd name="T41" fmla="*/ 245 h 273"/>
                <a:gd name="T42" fmla="*/ 160 w 344"/>
                <a:gd name="T43" fmla="*/ 249 h 273"/>
                <a:gd name="T44" fmla="*/ 183 w 344"/>
                <a:gd name="T45" fmla="*/ 236 h 273"/>
                <a:gd name="T46" fmla="*/ 175 w 344"/>
                <a:gd name="T47" fmla="*/ 219 h 273"/>
                <a:gd name="T48" fmla="*/ 189 w 344"/>
                <a:gd name="T49" fmla="*/ 185 h 273"/>
                <a:gd name="T50" fmla="*/ 206 w 344"/>
                <a:gd name="T51" fmla="*/ 178 h 273"/>
                <a:gd name="T52" fmla="*/ 200 w 344"/>
                <a:gd name="T53" fmla="*/ 153 h 273"/>
                <a:gd name="T54" fmla="*/ 103 w 344"/>
                <a:gd name="T55" fmla="*/ 129 h 273"/>
                <a:gd name="T56" fmla="*/ 343 w 344"/>
                <a:gd name="T57" fmla="*/ 65 h 273"/>
                <a:gd name="T58" fmla="*/ 324 w 344"/>
                <a:gd name="T59" fmla="*/ 58 h 273"/>
                <a:gd name="T60" fmla="*/ 327 w 344"/>
                <a:gd name="T61" fmla="*/ 34 h 273"/>
                <a:gd name="T62" fmla="*/ 318 w 344"/>
                <a:gd name="T63" fmla="*/ 17 h 273"/>
                <a:gd name="T64" fmla="*/ 305 w 344"/>
                <a:gd name="T65" fmla="*/ 23 h 273"/>
                <a:gd name="T66" fmla="*/ 281 w 344"/>
                <a:gd name="T67" fmla="*/ 13 h 273"/>
                <a:gd name="T68" fmla="*/ 276 w 344"/>
                <a:gd name="T69" fmla="*/ 0 h 273"/>
                <a:gd name="T70" fmla="*/ 258 w 344"/>
                <a:gd name="T71" fmla="*/ 5 h 273"/>
                <a:gd name="T72" fmla="*/ 242 w 344"/>
                <a:gd name="T73" fmla="*/ 24 h 273"/>
                <a:gd name="T74" fmla="*/ 224 w 344"/>
                <a:gd name="T75" fmla="*/ 16 h 273"/>
                <a:gd name="T76" fmla="*/ 210 w 344"/>
                <a:gd name="T77" fmla="*/ 30 h 273"/>
                <a:gd name="T78" fmla="*/ 218 w 344"/>
                <a:gd name="T79" fmla="*/ 48 h 273"/>
                <a:gd name="T80" fmla="*/ 199 w 344"/>
                <a:gd name="T81" fmla="*/ 63 h 273"/>
                <a:gd name="T82" fmla="*/ 194 w 344"/>
                <a:gd name="T83" fmla="*/ 81 h 273"/>
                <a:gd name="T84" fmla="*/ 207 w 344"/>
                <a:gd name="T85" fmla="*/ 86 h 273"/>
                <a:gd name="T86" fmla="*/ 217 w 344"/>
                <a:gd name="T87" fmla="*/ 111 h 273"/>
                <a:gd name="T88" fmla="*/ 212 w 344"/>
                <a:gd name="T89" fmla="*/ 123 h 273"/>
                <a:gd name="T90" fmla="*/ 228 w 344"/>
                <a:gd name="T91" fmla="*/ 132 h 273"/>
                <a:gd name="T92" fmla="*/ 252 w 344"/>
                <a:gd name="T93" fmla="*/ 130 h 273"/>
                <a:gd name="T94" fmla="*/ 259 w 344"/>
                <a:gd name="T95" fmla="*/ 148 h 273"/>
                <a:gd name="T96" fmla="*/ 279 w 344"/>
                <a:gd name="T97" fmla="*/ 148 h 273"/>
                <a:gd name="T98" fmla="*/ 286 w 344"/>
                <a:gd name="T99" fmla="*/ 130 h 273"/>
                <a:gd name="T100" fmla="*/ 310 w 344"/>
                <a:gd name="T101" fmla="*/ 132 h 273"/>
                <a:gd name="T102" fmla="*/ 327 w 344"/>
                <a:gd name="T103" fmla="*/ 123 h 273"/>
                <a:gd name="T104" fmla="*/ 321 w 344"/>
                <a:gd name="T105" fmla="*/ 111 h 273"/>
                <a:gd name="T106" fmla="*/ 331 w 344"/>
                <a:gd name="T107" fmla="*/ 86 h 273"/>
                <a:gd name="T108" fmla="*/ 344 w 344"/>
                <a:gd name="T109" fmla="*/ 81 h 273"/>
                <a:gd name="T110" fmla="*/ 269 w 344"/>
                <a:gd name="T111" fmla="*/ 104 h 273"/>
                <a:gd name="T112" fmla="*/ 298 w 344"/>
                <a:gd name="T113" fmla="*/ 75 h 273"/>
                <a:gd name="T114" fmla="*/ 269 w 344"/>
                <a:gd name="T115" fmla="*/ 104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4" h="273">
                  <a:moveTo>
                    <a:pt x="200" y="153"/>
                  </a:moveTo>
                  <a:cubicBezTo>
                    <a:pt x="189" y="153"/>
                    <a:pt x="189" y="153"/>
                    <a:pt x="189" y="153"/>
                  </a:cubicBezTo>
                  <a:cubicBezTo>
                    <a:pt x="185" y="153"/>
                    <a:pt x="180" y="150"/>
                    <a:pt x="179" y="146"/>
                  </a:cubicBezTo>
                  <a:cubicBezTo>
                    <a:pt x="173" y="132"/>
                    <a:pt x="173" y="132"/>
                    <a:pt x="173" y="132"/>
                  </a:cubicBezTo>
                  <a:cubicBezTo>
                    <a:pt x="171" y="129"/>
                    <a:pt x="172" y="123"/>
                    <a:pt x="175" y="120"/>
                  </a:cubicBezTo>
                  <a:cubicBezTo>
                    <a:pt x="183" y="112"/>
                    <a:pt x="183" y="112"/>
                    <a:pt x="183" y="112"/>
                  </a:cubicBezTo>
                  <a:cubicBezTo>
                    <a:pt x="184" y="111"/>
                    <a:pt x="185" y="109"/>
                    <a:pt x="185" y="107"/>
                  </a:cubicBezTo>
                  <a:cubicBezTo>
                    <a:pt x="185" y="105"/>
                    <a:pt x="184" y="104"/>
                    <a:pt x="183" y="102"/>
                  </a:cubicBezTo>
                  <a:cubicBezTo>
                    <a:pt x="170" y="90"/>
                    <a:pt x="170" y="90"/>
                    <a:pt x="170" y="90"/>
                  </a:cubicBezTo>
                  <a:cubicBezTo>
                    <a:pt x="169" y="88"/>
                    <a:pt x="167" y="88"/>
                    <a:pt x="165" y="88"/>
                  </a:cubicBezTo>
                  <a:cubicBezTo>
                    <a:pt x="163" y="88"/>
                    <a:pt x="161" y="88"/>
                    <a:pt x="160" y="90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49" y="100"/>
                    <a:pt x="144" y="101"/>
                    <a:pt x="140" y="99"/>
                  </a:cubicBezTo>
                  <a:cubicBezTo>
                    <a:pt x="127" y="94"/>
                    <a:pt x="127" y="94"/>
                    <a:pt x="127" y="94"/>
                  </a:cubicBezTo>
                  <a:cubicBezTo>
                    <a:pt x="122" y="92"/>
                    <a:pt x="119" y="88"/>
                    <a:pt x="119" y="83"/>
                  </a:cubicBezTo>
                  <a:cubicBezTo>
                    <a:pt x="119" y="73"/>
                    <a:pt x="119" y="73"/>
                    <a:pt x="119" y="73"/>
                  </a:cubicBezTo>
                  <a:cubicBezTo>
                    <a:pt x="119" y="71"/>
                    <a:pt x="118" y="69"/>
                    <a:pt x="117" y="68"/>
                  </a:cubicBezTo>
                  <a:cubicBezTo>
                    <a:pt x="116" y="66"/>
                    <a:pt x="114" y="66"/>
                    <a:pt x="112" y="66"/>
                  </a:cubicBezTo>
                  <a:cubicBezTo>
                    <a:pt x="94" y="66"/>
                    <a:pt x="94" y="66"/>
                    <a:pt x="94" y="66"/>
                  </a:cubicBezTo>
                  <a:cubicBezTo>
                    <a:pt x="92" y="66"/>
                    <a:pt x="90" y="66"/>
                    <a:pt x="89" y="68"/>
                  </a:cubicBezTo>
                  <a:cubicBezTo>
                    <a:pt x="88" y="69"/>
                    <a:pt x="87" y="71"/>
                    <a:pt x="87" y="73"/>
                  </a:cubicBezTo>
                  <a:cubicBezTo>
                    <a:pt x="87" y="83"/>
                    <a:pt x="87" y="83"/>
                    <a:pt x="87" y="83"/>
                  </a:cubicBezTo>
                  <a:cubicBezTo>
                    <a:pt x="87" y="88"/>
                    <a:pt x="84" y="92"/>
                    <a:pt x="79" y="94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62" y="101"/>
                    <a:pt x="57" y="100"/>
                    <a:pt x="54" y="97"/>
                  </a:cubicBezTo>
                  <a:cubicBezTo>
                    <a:pt x="46" y="90"/>
                    <a:pt x="46" y="90"/>
                    <a:pt x="46" y="90"/>
                  </a:cubicBezTo>
                  <a:cubicBezTo>
                    <a:pt x="45" y="88"/>
                    <a:pt x="43" y="88"/>
                    <a:pt x="41" y="88"/>
                  </a:cubicBezTo>
                  <a:cubicBezTo>
                    <a:pt x="39" y="88"/>
                    <a:pt x="37" y="88"/>
                    <a:pt x="36" y="90"/>
                  </a:cubicBezTo>
                  <a:cubicBezTo>
                    <a:pt x="23" y="102"/>
                    <a:pt x="23" y="102"/>
                    <a:pt x="23" y="102"/>
                  </a:cubicBezTo>
                  <a:cubicBezTo>
                    <a:pt x="22" y="104"/>
                    <a:pt x="21" y="105"/>
                    <a:pt x="21" y="107"/>
                  </a:cubicBezTo>
                  <a:cubicBezTo>
                    <a:pt x="21" y="109"/>
                    <a:pt x="22" y="111"/>
                    <a:pt x="23" y="112"/>
                  </a:cubicBezTo>
                  <a:cubicBezTo>
                    <a:pt x="31" y="120"/>
                    <a:pt x="31" y="120"/>
                    <a:pt x="31" y="120"/>
                  </a:cubicBezTo>
                  <a:cubicBezTo>
                    <a:pt x="34" y="123"/>
                    <a:pt x="35" y="129"/>
                    <a:pt x="33" y="132"/>
                  </a:cubicBezTo>
                  <a:cubicBezTo>
                    <a:pt x="27" y="146"/>
                    <a:pt x="27" y="146"/>
                    <a:pt x="27" y="146"/>
                  </a:cubicBezTo>
                  <a:cubicBezTo>
                    <a:pt x="26" y="150"/>
                    <a:pt x="21" y="153"/>
                    <a:pt x="17" y="153"/>
                  </a:cubicBezTo>
                  <a:cubicBezTo>
                    <a:pt x="6" y="153"/>
                    <a:pt x="6" y="153"/>
                    <a:pt x="6" y="153"/>
                  </a:cubicBezTo>
                  <a:cubicBezTo>
                    <a:pt x="5" y="153"/>
                    <a:pt x="3" y="154"/>
                    <a:pt x="2" y="155"/>
                  </a:cubicBezTo>
                  <a:cubicBezTo>
                    <a:pt x="0" y="157"/>
                    <a:pt x="0" y="158"/>
                    <a:pt x="0" y="160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0"/>
                    <a:pt x="0" y="182"/>
                    <a:pt x="2" y="183"/>
                  </a:cubicBezTo>
                  <a:cubicBezTo>
                    <a:pt x="3" y="184"/>
                    <a:pt x="5" y="185"/>
                    <a:pt x="6" y="185"/>
                  </a:cubicBezTo>
                  <a:cubicBezTo>
                    <a:pt x="17" y="185"/>
                    <a:pt x="17" y="185"/>
                    <a:pt x="17" y="185"/>
                  </a:cubicBezTo>
                  <a:cubicBezTo>
                    <a:pt x="21" y="185"/>
                    <a:pt x="26" y="189"/>
                    <a:pt x="27" y="193"/>
                  </a:cubicBezTo>
                  <a:cubicBezTo>
                    <a:pt x="33" y="206"/>
                    <a:pt x="33" y="206"/>
                    <a:pt x="33" y="206"/>
                  </a:cubicBezTo>
                  <a:cubicBezTo>
                    <a:pt x="35" y="210"/>
                    <a:pt x="34" y="216"/>
                    <a:pt x="31" y="219"/>
                  </a:cubicBezTo>
                  <a:cubicBezTo>
                    <a:pt x="23" y="226"/>
                    <a:pt x="23" y="226"/>
                    <a:pt x="23" y="226"/>
                  </a:cubicBezTo>
                  <a:cubicBezTo>
                    <a:pt x="22" y="227"/>
                    <a:pt x="21" y="229"/>
                    <a:pt x="21" y="231"/>
                  </a:cubicBezTo>
                  <a:cubicBezTo>
                    <a:pt x="21" y="233"/>
                    <a:pt x="22" y="235"/>
                    <a:pt x="23" y="236"/>
                  </a:cubicBezTo>
                  <a:cubicBezTo>
                    <a:pt x="36" y="249"/>
                    <a:pt x="36" y="249"/>
                    <a:pt x="36" y="249"/>
                  </a:cubicBezTo>
                  <a:cubicBezTo>
                    <a:pt x="37" y="250"/>
                    <a:pt x="39" y="251"/>
                    <a:pt x="41" y="251"/>
                  </a:cubicBezTo>
                  <a:cubicBezTo>
                    <a:pt x="43" y="251"/>
                    <a:pt x="45" y="250"/>
                    <a:pt x="46" y="249"/>
                  </a:cubicBezTo>
                  <a:cubicBezTo>
                    <a:pt x="54" y="241"/>
                    <a:pt x="54" y="241"/>
                    <a:pt x="54" y="241"/>
                  </a:cubicBezTo>
                  <a:cubicBezTo>
                    <a:pt x="57" y="238"/>
                    <a:pt x="62" y="237"/>
                    <a:pt x="66" y="239"/>
                  </a:cubicBezTo>
                  <a:cubicBezTo>
                    <a:pt x="79" y="245"/>
                    <a:pt x="79" y="245"/>
                    <a:pt x="79" y="245"/>
                  </a:cubicBezTo>
                  <a:cubicBezTo>
                    <a:pt x="84" y="246"/>
                    <a:pt x="87" y="251"/>
                    <a:pt x="87" y="255"/>
                  </a:cubicBezTo>
                  <a:cubicBezTo>
                    <a:pt x="87" y="266"/>
                    <a:pt x="87" y="266"/>
                    <a:pt x="87" y="266"/>
                  </a:cubicBezTo>
                  <a:cubicBezTo>
                    <a:pt x="87" y="268"/>
                    <a:pt x="88" y="269"/>
                    <a:pt x="89" y="271"/>
                  </a:cubicBezTo>
                  <a:cubicBezTo>
                    <a:pt x="90" y="272"/>
                    <a:pt x="92" y="273"/>
                    <a:pt x="94" y="273"/>
                  </a:cubicBezTo>
                  <a:cubicBezTo>
                    <a:pt x="112" y="273"/>
                    <a:pt x="112" y="273"/>
                    <a:pt x="112" y="273"/>
                  </a:cubicBezTo>
                  <a:cubicBezTo>
                    <a:pt x="114" y="273"/>
                    <a:pt x="116" y="272"/>
                    <a:pt x="117" y="271"/>
                  </a:cubicBezTo>
                  <a:cubicBezTo>
                    <a:pt x="118" y="269"/>
                    <a:pt x="119" y="268"/>
                    <a:pt x="119" y="266"/>
                  </a:cubicBezTo>
                  <a:cubicBezTo>
                    <a:pt x="119" y="255"/>
                    <a:pt x="119" y="255"/>
                    <a:pt x="119" y="255"/>
                  </a:cubicBezTo>
                  <a:cubicBezTo>
                    <a:pt x="119" y="251"/>
                    <a:pt x="122" y="246"/>
                    <a:pt x="127" y="245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4" y="237"/>
                    <a:pt x="149" y="238"/>
                    <a:pt x="153" y="241"/>
                  </a:cubicBezTo>
                  <a:cubicBezTo>
                    <a:pt x="160" y="249"/>
                    <a:pt x="160" y="249"/>
                    <a:pt x="160" y="249"/>
                  </a:cubicBezTo>
                  <a:cubicBezTo>
                    <a:pt x="161" y="250"/>
                    <a:pt x="163" y="251"/>
                    <a:pt x="165" y="251"/>
                  </a:cubicBezTo>
                  <a:cubicBezTo>
                    <a:pt x="167" y="251"/>
                    <a:pt x="169" y="250"/>
                    <a:pt x="170" y="249"/>
                  </a:cubicBezTo>
                  <a:cubicBezTo>
                    <a:pt x="183" y="236"/>
                    <a:pt x="183" y="236"/>
                    <a:pt x="183" y="236"/>
                  </a:cubicBezTo>
                  <a:cubicBezTo>
                    <a:pt x="184" y="235"/>
                    <a:pt x="185" y="233"/>
                    <a:pt x="185" y="231"/>
                  </a:cubicBezTo>
                  <a:cubicBezTo>
                    <a:pt x="185" y="229"/>
                    <a:pt x="184" y="227"/>
                    <a:pt x="183" y="226"/>
                  </a:cubicBezTo>
                  <a:cubicBezTo>
                    <a:pt x="175" y="219"/>
                    <a:pt x="175" y="219"/>
                    <a:pt x="175" y="219"/>
                  </a:cubicBezTo>
                  <a:cubicBezTo>
                    <a:pt x="172" y="216"/>
                    <a:pt x="171" y="210"/>
                    <a:pt x="173" y="206"/>
                  </a:cubicBezTo>
                  <a:cubicBezTo>
                    <a:pt x="179" y="193"/>
                    <a:pt x="179" y="193"/>
                    <a:pt x="179" y="193"/>
                  </a:cubicBezTo>
                  <a:cubicBezTo>
                    <a:pt x="180" y="189"/>
                    <a:pt x="185" y="185"/>
                    <a:pt x="189" y="185"/>
                  </a:cubicBezTo>
                  <a:cubicBezTo>
                    <a:pt x="200" y="185"/>
                    <a:pt x="200" y="185"/>
                    <a:pt x="200" y="185"/>
                  </a:cubicBezTo>
                  <a:cubicBezTo>
                    <a:pt x="201" y="185"/>
                    <a:pt x="203" y="184"/>
                    <a:pt x="204" y="183"/>
                  </a:cubicBezTo>
                  <a:cubicBezTo>
                    <a:pt x="206" y="182"/>
                    <a:pt x="206" y="180"/>
                    <a:pt x="206" y="178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58"/>
                    <a:pt x="206" y="157"/>
                    <a:pt x="204" y="155"/>
                  </a:cubicBezTo>
                  <a:cubicBezTo>
                    <a:pt x="203" y="154"/>
                    <a:pt x="201" y="153"/>
                    <a:pt x="200" y="153"/>
                  </a:cubicBezTo>
                  <a:close/>
                  <a:moveTo>
                    <a:pt x="103" y="209"/>
                  </a:moveTo>
                  <a:cubicBezTo>
                    <a:pt x="81" y="209"/>
                    <a:pt x="63" y="191"/>
                    <a:pt x="63" y="169"/>
                  </a:cubicBezTo>
                  <a:cubicBezTo>
                    <a:pt x="63" y="147"/>
                    <a:pt x="81" y="129"/>
                    <a:pt x="103" y="129"/>
                  </a:cubicBezTo>
                  <a:cubicBezTo>
                    <a:pt x="125" y="129"/>
                    <a:pt x="143" y="147"/>
                    <a:pt x="143" y="169"/>
                  </a:cubicBezTo>
                  <a:cubicBezTo>
                    <a:pt x="143" y="191"/>
                    <a:pt x="125" y="209"/>
                    <a:pt x="103" y="209"/>
                  </a:cubicBezTo>
                  <a:close/>
                  <a:moveTo>
                    <a:pt x="343" y="65"/>
                  </a:moveTo>
                  <a:cubicBezTo>
                    <a:pt x="342" y="64"/>
                    <a:pt x="340" y="63"/>
                    <a:pt x="339" y="63"/>
                  </a:cubicBezTo>
                  <a:cubicBezTo>
                    <a:pt x="331" y="63"/>
                    <a:pt x="331" y="63"/>
                    <a:pt x="331" y="63"/>
                  </a:cubicBezTo>
                  <a:cubicBezTo>
                    <a:pt x="328" y="63"/>
                    <a:pt x="325" y="61"/>
                    <a:pt x="324" y="5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18" y="45"/>
                    <a:pt x="319" y="41"/>
                    <a:pt x="321" y="39"/>
                  </a:cubicBezTo>
                  <a:cubicBezTo>
                    <a:pt x="327" y="34"/>
                    <a:pt x="327" y="34"/>
                    <a:pt x="327" y="34"/>
                  </a:cubicBezTo>
                  <a:cubicBezTo>
                    <a:pt x="328" y="33"/>
                    <a:pt x="328" y="31"/>
                    <a:pt x="328" y="30"/>
                  </a:cubicBezTo>
                  <a:cubicBezTo>
                    <a:pt x="328" y="29"/>
                    <a:pt x="328" y="27"/>
                    <a:pt x="327" y="26"/>
                  </a:cubicBezTo>
                  <a:cubicBezTo>
                    <a:pt x="318" y="17"/>
                    <a:pt x="318" y="17"/>
                    <a:pt x="318" y="17"/>
                  </a:cubicBezTo>
                  <a:cubicBezTo>
                    <a:pt x="317" y="16"/>
                    <a:pt x="315" y="16"/>
                    <a:pt x="314" y="16"/>
                  </a:cubicBezTo>
                  <a:cubicBezTo>
                    <a:pt x="313" y="16"/>
                    <a:pt x="311" y="16"/>
                    <a:pt x="310" y="17"/>
                  </a:cubicBezTo>
                  <a:cubicBezTo>
                    <a:pt x="305" y="23"/>
                    <a:pt x="305" y="23"/>
                    <a:pt x="305" y="23"/>
                  </a:cubicBezTo>
                  <a:cubicBezTo>
                    <a:pt x="303" y="25"/>
                    <a:pt x="299" y="26"/>
                    <a:pt x="296" y="24"/>
                  </a:cubicBezTo>
                  <a:cubicBezTo>
                    <a:pt x="286" y="20"/>
                    <a:pt x="286" y="20"/>
                    <a:pt x="286" y="20"/>
                  </a:cubicBezTo>
                  <a:cubicBezTo>
                    <a:pt x="283" y="19"/>
                    <a:pt x="281" y="16"/>
                    <a:pt x="281" y="13"/>
                  </a:cubicBezTo>
                  <a:cubicBezTo>
                    <a:pt x="281" y="5"/>
                    <a:pt x="281" y="5"/>
                    <a:pt x="281" y="5"/>
                  </a:cubicBezTo>
                  <a:cubicBezTo>
                    <a:pt x="281" y="4"/>
                    <a:pt x="280" y="2"/>
                    <a:pt x="279" y="1"/>
                  </a:cubicBezTo>
                  <a:cubicBezTo>
                    <a:pt x="278" y="0"/>
                    <a:pt x="277" y="0"/>
                    <a:pt x="276" y="0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61" y="0"/>
                    <a:pt x="260" y="0"/>
                    <a:pt x="259" y="1"/>
                  </a:cubicBezTo>
                  <a:cubicBezTo>
                    <a:pt x="258" y="2"/>
                    <a:pt x="258" y="4"/>
                    <a:pt x="258" y="5"/>
                  </a:cubicBezTo>
                  <a:cubicBezTo>
                    <a:pt x="258" y="13"/>
                    <a:pt x="258" y="13"/>
                    <a:pt x="258" y="13"/>
                  </a:cubicBezTo>
                  <a:cubicBezTo>
                    <a:pt x="258" y="16"/>
                    <a:pt x="255" y="19"/>
                    <a:pt x="252" y="20"/>
                  </a:cubicBezTo>
                  <a:cubicBezTo>
                    <a:pt x="242" y="24"/>
                    <a:pt x="242" y="24"/>
                    <a:pt x="242" y="24"/>
                  </a:cubicBezTo>
                  <a:cubicBezTo>
                    <a:pt x="240" y="26"/>
                    <a:pt x="236" y="25"/>
                    <a:pt x="233" y="23"/>
                  </a:cubicBezTo>
                  <a:cubicBezTo>
                    <a:pt x="228" y="17"/>
                    <a:pt x="228" y="17"/>
                    <a:pt x="228" y="17"/>
                  </a:cubicBezTo>
                  <a:cubicBezTo>
                    <a:pt x="227" y="16"/>
                    <a:pt x="226" y="16"/>
                    <a:pt x="224" y="16"/>
                  </a:cubicBezTo>
                  <a:cubicBezTo>
                    <a:pt x="223" y="16"/>
                    <a:pt x="222" y="16"/>
                    <a:pt x="221" y="17"/>
                  </a:cubicBezTo>
                  <a:cubicBezTo>
                    <a:pt x="212" y="26"/>
                    <a:pt x="212" y="26"/>
                    <a:pt x="212" y="26"/>
                  </a:cubicBezTo>
                  <a:cubicBezTo>
                    <a:pt x="211" y="27"/>
                    <a:pt x="210" y="29"/>
                    <a:pt x="210" y="30"/>
                  </a:cubicBezTo>
                  <a:cubicBezTo>
                    <a:pt x="210" y="31"/>
                    <a:pt x="211" y="33"/>
                    <a:pt x="212" y="34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19" y="41"/>
                    <a:pt x="220" y="45"/>
                    <a:pt x="218" y="48"/>
                  </a:cubicBezTo>
                  <a:cubicBezTo>
                    <a:pt x="214" y="58"/>
                    <a:pt x="214" y="58"/>
                    <a:pt x="214" y="58"/>
                  </a:cubicBezTo>
                  <a:cubicBezTo>
                    <a:pt x="213" y="61"/>
                    <a:pt x="210" y="63"/>
                    <a:pt x="207" y="63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198" y="63"/>
                    <a:pt x="197" y="64"/>
                    <a:pt x="196" y="65"/>
                  </a:cubicBezTo>
                  <a:cubicBezTo>
                    <a:pt x="195" y="66"/>
                    <a:pt x="194" y="67"/>
                    <a:pt x="194" y="68"/>
                  </a:cubicBezTo>
                  <a:cubicBezTo>
                    <a:pt x="194" y="81"/>
                    <a:pt x="194" y="81"/>
                    <a:pt x="194" y="81"/>
                  </a:cubicBezTo>
                  <a:cubicBezTo>
                    <a:pt x="194" y="83"/>
                    <a:pt x="195" y="84"/>
                    <a:pt x="196" y="85"/>
                  </a:cubicBezTo>
                  <a:cubicBezTo>
                    <a:pt x="197" y="86"/>
                    <a:pt x="198" y="86"/>
                    <a:pt x="199" y="86"/>
                  </a:cubicBezTo>
                  <a:cubicBezTo>
                    <a:pt x="207" y="86"/>
                    <a:pt x="207" y="86"/>
                    <a:pt x="207" y="86"/>
                  </a:cubicBezTo>
                  <a:cubicBezTo>
                    <a:pt x="210" y="86"/>
                    <a:pt x="213" y="89"/>
                    <a:pt x="214" y="92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20" y="104"/>
                    <a:pt x="219" y="108"/>
                    <a:pt x="217" y="111"/>
                  </a:cubicBezTo>
                  <a:cubicBezTo>
                    <a:pt x="212" y="116"/>
                    <a:pt x="212" y="116"/>
                    <a:pt x="212" y="116"/>
                  </a:cubicBezTo>
                  <a:cubicBezTo>
                    <a:pt x="211" y="117"/>
                    <a:pt x="210" y="118"/>
                    <a:pt x="210" y="120"/>
                  </a:cubicBezTo>
                  <a:cubicBezTo>
                    <a:pt x="210" y="121"/>
                    <a:pt x="211" y="122"/>
                    <a:pt x="212" y="123"/>
                  </a:cubicBezTo>
                  <a:cubicBezTo>
                    <a:pt x="221" y="132"/>
                    <a:pt x="221" y="132"/>
                    <a:pt x="221" y="132"/>
                  </a:cubicBezTo>
                  <a:cubicBezTo>
                    <a:pt x="222" y="133"/>
                    <a:pt x="223" y="134"/>
                    <a:pt x="224" y="134"/>
                  </a:cubicBezTo>
                  <a:cubicBezTo>
                    <a:pt x="226" y="134"/>
                    <a:pt x="227" y="133"/>
                    <a:pt x="228" y="132"/>
                  </a:cubicBezTo>
                  <a:cubicBezTo>
                    <a:pt x="233" y="127"/>
                    <a:pt x="233" y="127"/>
                    <a:pt x="233" y="127"/>
                  </a:cubicBezTo>
                  <a:cubicBezTo>
                    <a:pt x="236" y="125"/>
                    <a:pt x="240" y="124"/>
                    <a:pt x="242" y="126"/>
                  </a:cubicBezTo>
                  <a:cubicBezTo>
                    <a:pt x="252" y="130"/>
                    <a:pt x="252" y="130"/>
                    <a:pt x="252" y="130"/>
                  </a:cubicBezTo>
                  <a:cubicBezTo>
                    <a:pt x="255" y="131"/>
                    <a:pt x="258" y="134"/>
                    <a:pt x="258" y="137"/>
                  </a:cubicBezTo>
                  <a:cubicBezTo>
                    <a:pt x="258" y="145"/>
                    <a:pt x="258" y="145"/>
                    <a:pt x="258" y="145"/>
                  </a:cubicBezTo>
                  <a:cubicBezTo>
                    <a:pt x="258" y="146"/>
                    <a:pt x="258" y="147"/>
                    <a:pt x="259" y="148"/>
                  </a:cubicBezTo>
                  <a:cubicBezTo>
                    <a:pt x="260" y="149"/>
                    <a:pt x="261" y="150"/>
                    <a:pt x="263" y="150"/>
                  </a:cubicBezTo>
                  <a:cubicBezTo>
                    <a:pt x="276" y="150"/>
                    <a:pt x="276" y="150"/>
                    <a:pt x="276" y="150"/>
                  </a:cubicBezTo>
                  <a:cubicBezTo>
                    <a:pt x="277" y="150"/>
                    <a:pt x="278" y="149"/>
                    <a:pt x="279" y="148"/>
                  </a:cubicBezTo>
                  <a:cubicBezTo>
                    <a:pt x="280" y="147"/>
                    <a:pt x="281" y="146"/>
                    <a:pt x="281" y="145"/>
                  </a:cubicBezTo>
                  <a:cubicBezTo>
                    <a:pt x="281" y="137"/>
                    <a:pt x="281" y="137"/>
                    <a:pt x="281" y="137"/>
                  </a:cubicBezTo>
                  <a:cubicBezTo>
                    <a:pt x="281" y="134"/>
                    <a:pt x="283" y="131"/>
                    <a:pt x="286" y="130"/>
                  </a:cubicBezTo>
                  <a:cubicBezTo>
                    <a:pt x="296" y="126"/>
                    <a:pt x="296" y="126"/>
                    <a:pt x="296" y="126"/>
                  </a:cubicBezTo>
                  <a:cubicBezTo>
                    <a:pt x="299" y="124"/>
                    <a:pt x="303" y="125"/>
                    <a:pt x="305" y="127"/>
                  </a:cubicBezTo>
                  <a:cubicBezTo>
                    <a:pt x="310" y="132"/>
                    <a:pt x="310" y="132"/>
                    <a:pt x="310" y="132"/>
                  </a:cubicBezTo>
                  <a:cubicBezTo>
                    <a:pt x="311" y="133"/>
                    <a:pt x="313" y="134"/>
                    <a:pt x="314" y="134"/>
                  </a:cubicBezTo>
                  <a:cubicBezTo>
                    <a:pt x="315" y="134"/>
                    <a:pt x="317" y="133"/>
                    <a:pt x="318" y="132"/>
                  </a:cubicBezTo>
                  <a:cubicBezTo>
                    <a:pt x="327" y="123"/>
                    <a:pt x="327" y="123"/>
                    <a:pt x="327" y="123"/>
                  </a:cubicBezTo>
                  <a:cubicBezTo>
                    <a:pt x="328" y="122"/>
                    <a:pt x="328" y="121"/>
                    <a:pt x="328" y="120"/>
                  </a:cubicBezTo>
                  <a:cubicBezTo>
                    <a:pt x="328" y="118"/>
                    <a:pt x="328" y="117"/>
                    <a:pt x="327" y="116"/>
                  </a:cubicBezTo>
                  <a:cubicBezTo>
                    <a:pt x="321" y="111"/>
                    <a:pt x="321" y="111"/>
                    <a:pt x="321" y="111"/>
                  </a:cubicBezTo>
                  <a:cubicBezTo>
                    <a:pt x="319" y="108"/>
                    <a:pt x="318" y="104"/>
                    <a:pt x="320" y="102"/>
                  </a:cubicBezTo>
                  <a:cubicBezTo>
                    <a:pt x="324" y="92"/>
                    <a:pt x="324" y="92"/>
                    <a:pt x="324" y="92"/>
                  </a:cubicBezTo>
                  <a:cubicBezTo>
                    <a:pt x="325" y="89"/>
                    <a:pt x="328" y="86"/>
                    <a:pt x="331" y="86"/>
                  </a:cubicBezTo>
                  <a:cubicBezTo>
                    <a:pt x="339" y="86"/>
                    <a:pt x="339" y="86"/>
                    <a:pt x="339" y="86"/>
                  </a:cubicBezTo>
                  <a:cubicBezTo>
                    <a:pt x="340" y="86"/>
                    <a:pt x="342" y="86"/>
                    <a:pt x="343" y="85"/>
                  </a:cubicBezTo>
                  <a:cubicBezTo>
                    <a:pt x="344" y="84"/>
                    <a:pt x="344" y="83"/>
                    <a:pt x="344" y="81"/>
                  </a:cubicBezTo>
                  <a:cubicBezTo>
                    <a:pt x="344" y="68"/>
                    <a:pt x="344" y="68"/>
                    <a:pt x="344" y="68"/>
                  </a:cubicBezTo>
                  <a:cubicBezTo>
                    <a:pt x="344" y="67"/>
                    <a:pt x="344" y="66"/>
                    <a:pt x="343" y="65"/>
                  </a:cubicBezTo>
                  <a:close/>
                  <a:moveTo>
                    <a:pt x="269" y="104"/>
                  </a:moveTo>
                  <a:cubicBezTo>
                    <a:pt x="253" y="104"/>
                    <a:pt x="240" y="91"/>
                    <a:pt x="240" y="75"/>
                  </a:cubicBezTo>
                  <a:cubicBezTo>
                    <a:pt x="240" y="59"/>
                    <a:pt x="253" y="46"/>
                    <a:pt x="269" y="46"/>
                  </a:cubicBezTo>
                  <a:cubicBezTo>
                    <a:pt x="285" y="46"/>
                    <a:pt x="298" y="59"/>
                    <a:pt x="298" y="75"/>
                  </a:cubicBezTo>
                  <a:cubicBezTo>
                    <a:pt x="298" y="91"/>
                    <a:pt x="285" y="104"/>
                    <a:pt x="269" y="104"/>
                  </a:cubicBezTo>
                  <a:close/>
                  <a:moveTo>
                    <a:pt x="269" y="104"/>
                  </a:moveTo>
                  <a:cubicBezTo>
                    <a:pt x="269" y="104"/>
                    <a:pt x="269" y="104"/>
                    <a:pt x="269" y="10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2" name="组合 91">
            <a:extLst>
              <a:ext uri="{FF2B5EF4-FFF2-40B4-BE49-F238E27FC236}">
                <a16:creationId xmlns:a16="http://schemas.microsoft.com/office/drawing/2014/main" id="{C8613A75-3088-6E45-8742-7E4571FC3FA5}"/>
              </a:ext>
            </a:extLst>
          </p:cNvPr>
          <p:cNvGrpSpPr/>
          <p:nvPr/>
        </p:nvGrpSpPr>
        <p:grpSpPr>
          <a:xfrm>
            <a:off x="6390900" y="4570556"/>
            <a:ext cx="4709491" cy="852252"/>
            <a:chOff x="6390900" y="4570556"/>
            <a:chExt cx="4709491" cy="852252"/>
          </a:xfrm>
        </p:grpSpPr>
        <p:grpSp>
          <p:nvGrpSpPr>
            <p:cNvPr id="93" name="Group 84">
              <a:extLst>
                <a:ext uri="{FF2B5EF4-FFF2-40B4-BE49-F238E27FC236}">
                  <a16:creationId xmlns:a16="http://schemas.microsoft.com/office/drawing/2014/main" id="{A80D96BA-8B6F-3942-98A4-54C8C675417F}"/>
                </a:ext>
              </a:extLst>
            </p:cNvPr>
            <p:cNvGrpSpPr/>
            <p:nvPr/>
          </p:nvGrpSpPr>
          <p:grpSpPr>
            <a:xfrm>
              <a:off x="6390900" y="4570556"/>
              <a:ext cx="731836" cy="731836"/>
              <a:chOff x="6764338" y="4899025"/>
              <a:chExt cx="1335088" cy="1335088"/>
            </a:xfrm>
            <a:solidFill>
              <a:srgbClr val="02AFF1"/>
            </a:solidFill>
          </p:grpSpPr>
          <p:sp>
            <p:nvSpPr>
              <p:cNvPr id="99" name="Oval 36">
                <a:extLst>
                  <a:ext uri="{FF2B5EF4-FFF2-40B4-BE49-F238E27FC236}">
                    <a16:creationId xmlns:a16="http://schemas.microsoft.com/office/drawing/2014/main" id="{6BCBC918-2E2D-5C49-B867-541F1CAF13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72288" y="5005388"/>
                <a:ext cx="1120775" cy="1122363"/>
              </a:xfrm>
              <a:prstGeom prst="ellipse">
                <a:avLst/>
              </a:prstGeom>
              <a:solidFill>
                <a:srgbClr val="09AFF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/>
              <a:lstStyle/>
              <a:p>
                <a:pPr algn="ctr"/>
                <a:endParaRPr lang="en-US" sz="16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0" name="Freeform 37">
                <a:extLst>
                  <a:ext uri="{FF2B5EF4-FFF2-40B4-BE49-F238E27FC236}">
                    <a16:creationId xmlns:a16="http://schemas.microsoft.com/office/drawing/2014/main" id="{03664CBC-641D-5742-AB35-682A5DAF66D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764338" y="4899025"/>
                <a:ext cx="1335088" cy="1335088"/>
              </a:xfrm>
              <a:custGeom>
                <a:avLst/>
                <a:gdLst>
                  <a:gd name="T0" fmla="*/ 330 w 661"/>
                  <a:gd name="T1" fmla="*/ 22 h 661"/>
                  <a:gd name="T2" fmla="*/ 22 w 661"/>
                  <a:gd name="T3" fmla="*/ 330 h 661"/>
                  <a:gd name="T4" fmla="*/ 330 w 661"/>
                  <a:gd name="T5" fmla="*/ 638 h 661"/>
                  <a:gd name="T6" fmla="*/ 639 w 661"/>
                  <a:gd name="T7" fmla="*/ 330 h 661"/>
                  <a:gd name="T8" fmla="*/ 330 w 661"/>
                  <a:gd name="T9" fmla="*/ 22 h 661"/>
                  <a:gd name="T10" fmla="*/ 330 w 661"/>
                  <a:gd name="T11" fmla="*/ 661 h 661"/>
                  <a:gd name="T12" fmla="*/ 0 w 661"/>
                  <a:gd name="T13" fmla="*/ 330 h 661"/>
                  <a:gd name="T14" fmla="*/ 330 w 661"/>
                  <a:gd name="T15" fmla="*/ 0 h 661"/>
                  <a:gd name="T16" fmla="*/ 661 w 661"/>
                  <a:gd name="T17" fmla="*/ 330 h 661"/>
                  <a:gd name="T18" fmla="*/ 330 w 661"/>
                  <a:gd name="T19" fmla="*/ 661 h 6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1" h="661">
                    <a:moveTo>
                      <a:pt x="330" y="22"/>
                    </a:moveTo>
                    <a:cubicBezTo>
                      <a:pt x="160" y="22"/>
                      <a:pt x="22" y="160"/>
                      <a:pt x="22" y="330"/>
                    </a:cubicBezTo>
                    <a:cubicBezTo>
                      <a:pt x="22" y="500"/>
                      <a:pt x="160" y="638"/>
                      <a:pt x="330" y="638"/>
                    </a:cubicBezTo>
                    <a:cubicBezTo>
                      <a:pt x="500" y="638"/>
                      <a:pt x="639" y="500"/>
                      <a:pt x="639" y="330"/>
                    </a:cubicBezTo>
                    <a:cubicBezTo>
                      <a:pt x="639" y="160"/>
                      <a:pt x="500" y="22"/>
                      <a:pt x="330" y="22"/>
                    </a:cubicBezTo>
                    <a:close/>
                    <a:moveTo>
                      <a:pt x="330" y="661"/>
                    </a:moveTo>
                    <a:cubicBezTo>
                      <a:pt x="148" y="661"/>
                      <a:pt x="0" y="512"/>
                      <a:pt x="0" y="330"/>
                    </a:cubicBezTo>
                    <a:cubicBezTo>
                      <a:pt x="0" y="148"/>
                      <a:pt x="148" y="0"/>
                      <a:pt x="330" y="0"/>
                    </a:cubicBezTo>
                    <a:cubicBezTo>
                      <a:pt x="513" y="0"/>
                      <a:pt x="661" y="148"/>
                      <a:pt x="661" y="330"/>
                    </a:cubicBezTo>
                    <a:cubicBezTo>
                      <a:pt x="661" y="512"/>
                      <a:pt x="513" y="661"/>
                      <a:pt x="330" y="661"/>
                    </a:cubicBezTo>
                    <a:close/>
                  </a:path>
                </a:pathLst>
              </a:custGeom>
              <a:solidFill>
                <a:srgbClr val="09AFF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94" name="TextBox 6">
              <a:extLst>
                <a:ext uri="{FF2B5EF4-FFF2-40B4-BE49-F238E27FC236}">
                  <a16:creationId xmlns:a16="http://schemas.microsoft.com/office/drawing/2014/main" id="{10E9F4EF-937A-F94B-9BE3-21CA2CA1CD5E}"/>
                </a:ext>
              </a:extLst>
            </p:cNvPr>
            <p:cNvSpPr txBox="1"/>
            <p:nvPr/>
          </p:nvSpPr>
          <p:spPr>
            <a:xfrm>
              <a:off x="7263334" y="4684144"/>
              <a:ext cx="38370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b="1">
                  <a:solidFill>
                    <a:srgbClr val="00B1F0"/>
                  </a:solidFill>
                </a:rPr>
                <a:t>25% </a:t>
              </a:r>
              <a:r>
                <a:rPr lang="en-US" altLang="zh-CN" sz="1400">
                  <a:solidFill>
                    <a:schemeClr val="bg1"/>
                  </a:solidFill>
                </a:rPr>
                <a:t>breaches</a:t>
              </a:r>
              <a:r>
                <a:rPr lang="en-US" altLang="zh-CN" sz="1400" b="1">
                  <a:solidFill>
                    <a:srgbClr val="00B1F0"/>
                  </a:solidFill>
                </a:rPr>
                <a:t> </a:t>
              </a:r>
              <a:r>
                <a:rPr lang="en-US" altLang="zh-CN" sz="1400">
                  <a:solidFill>
                    <a:schemeClr val="bg1"/>
                  </a:solidFill>
                </a:rPr>
                <a:t>caused by hackers which cost </a:t>
              </a:r>
              <a:r>
                <a:rPr lang="en-US" altLang="zh-CN" sz="1400" b="1">
                  <a:solidFill>
                    <a:srgbClr val="00B1F0"/>
                  </a:solidFill>
                </a:rPr>
                <a:t>25% more </a:t>
              </a:r>
              <a:r>
                <a:rPr lang="en-US" altLang="zh-CN" sz="1400">
                  <a:solidFill>
                    <a:schemeClr val="bg1"/>
                  </a:solidFill>
                </a:rPr>
                <a:t>than ones caused by human error</a:t>
              </a:r>
            </a:p>
          </p:txBody>
        </p:sp>
        <p:grpSp>
          <p:nvGrpSpPr>
            <p:cNvPr id="95" name="组合 168">
              <a:extLst>
                <a:ext uri="{FF2B5EF4-FFF2-40B4-BE49-F238E27FC236}">
                  <a16:creationId xmlns:a16="http://schemas.microsoft.com/office/drawing/2014/main" id="{297F9296-937A-3F4F-93AD-E06966368431}"/>
                </a:ext>
              </a:extLst>
            </p:cNvPr>
            <p:cNvGrpSpPr/>
            <p:nvPr/>
          </p:nvGrpSpPr>
          <p:grpSpPr>
            <a:xfrm>
              <a:off x="6539355" y="4739747"/>
              <a:ext cx="447379" cy="383812"/>
              <a:chOff x="9553575" y="3387725"/>
              <a:chExt cx="882651" cy="757238"/>
            </a:xfrm>
          </p:grpSpPr>
          <p:sp>
            <p:nvSpPr>
              <p:cNvPr id="96" name="Freeform 160">
                <a:extLst>
                  <a:ext uri="{FF2B5EF4-FFF2-40B4-BE49-F238E27FC236}">
                    <a16:creationId xmlns:a16="http://schemas.microsoft.com/office/drawing/2014/main" id="{A037E09E-9E22-4B4A-B73C-89E3ECE23FC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553575" y="3449638"/>
                <a:ext cx="255588" cy="569913"/>
              </a:xfrm>
              <a:custGeom>
                <a:avLst/>
                <a:gdLst>
                  <a:gd name="T0" fmla="*/ 61 w 67"/>
                  <a:gd name="T1" fmla="*/ 76 h 150"/>
                  <a:gd name="T2" fmla="*/ 56 w 67"/>
                  <a:gd name="T3" fmla="*/ 65 h 150"/>
                  <a:gd name="T4" fmla="*/ 41 w 67"/>
                  <a:gd name="T5" fmla="*/ 42 h 150"/>
                  <a:gd name="T6" fmla="*/ 60 w 67"/>
                  <a:gd name="T7" fmla="*/ 17 h 150"/>
                  <a:gd name="T8" fmla="*/ 66 w 67"/>
                  <a:gd name="T9" fmla="*/ 7 h 150"/>
                  <a:gd name="T10" fmla="*/ 57 w 67"/>
                  <a:gd name="T11" fmla="*/ 1 h 150"/>
                  <a:gd name="T12" fmla="*/ 25 w 67"/>
                  <a:gd name="T13" fmla="*/ 42 h 150"/>
                  <a:gd name="T14" fmla="*/ 36 w 67"/>
                  <a:gd name="T15" fmla="*/ 70 h 150"/>
                  <a:gd name="T16" fmla="*/ 0 w 67"/>
                  <a:gd name="T17" fmla="*/ 128 h 150"/>
                  <a:gd name="T18" fmla="*/ 0 w 67"/>
                  <a:gd name="T19" fmla="*/ 141 h 150"/>
                  <a:gd name="T20" fmla="*/ 8 w 67"/>
                  <a:gd name="T21" fmla="*/ 150 h 150"/>
                  <a:gd name="T22" fmla="*/ 17 w 67"/>
                  <a:gd name="T23" fmla="*/ 141 h 150"/>
                  <a:gd name="T24" fmla="*/ 17 w 67"/>
                  <a:gd name="T25" fmla="*/ 128 h 150"/>
                  <a:gd name="T26" fmla="*/ 54 w 67"/>
                  <a:gd name="T27" fmla="*/ 81 h 150"/>
                  <a:gd name="T28" fmla="*/ 61 w 67"/>
                  <a:gd name="T29" fmla="*/ 76 h 150"/>
                  <a:gd name="T30" fmla="*/ 61 w 67"/>
                  <a:gd name="T31" fmla="*/ 76 h 150"/>
                  <a:gd name="T32" fmla="*/ 61 w 67"/>
                  <a:gd name="T33" fmla="*/ 7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7" h="150">
                    <a:moveTo>
                      <a:pt x="61" y="76"/>
                    </a:moveTo>
                    <a:cubicBezTo>
                      <a:pt x="62" y="72"/>
                      <a:pt x="60" y="67"/>
                      <a:pt x="56" y="65"/>
                    </a:cubicBezTo>
                    <a:cubicBezTo>
                      <a:pt x="47" y="61"/>
                      <a:pt x="41" y="52"/>
                      <a:pt x="41" y="42"/>
                    </a:cubicBezTo>
                    <a:cubicBezTo>
                      <a:pt x="41" y="31"/>
                      <a:pt x="49" y="20"/>
                      <a:pt x="60" y="17"/>
                    </a:cubicBezTo>
                    <a:cubicBezTo>
                      <a:pt x="65" y="16"/>
                      <a:pt x="67" y="11"/>
                      <a:pt x="66" y="7"/>
                    </a:cubicBezTo>
                    <a:cubicBezTo>
                      <a:pt x="65" y="3"/>
                      <a:pt x="61" y="0"/>
                      <a:pt x="57" y="1"/>
                    </a:cubicBezTo>
                    <a:cubicBezTo>
                      <a:pt x="38" y="5"/>
                      <a:pt x="25" y="23"/>
                      <a:pt x="25" y="42"/>
                    </a:cubicBezTo>
                    <a:cubicBezTo>
                      <a:pt x="25" y="53"/>
                      <a:pt x="29" y="62"/>
                      <a:pt x="36" y="70"/>
                    </a:cubicBezTo>
                    <a:cubicBezTo>
                      <a:pt x="14" y="81"/>
                      <a:pt x="0" y="104"/>
                      <a:pt x="0" y="128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46"/>
                      <a:pt x="4" y="150"/>
                      <a:pt x="8" y="150"/>
                    </a:cubicBezTo>
                    <a:cubicBezTo>
                      <a:pt x="13" y="150"/>
                      <a:pt x="17" y="146"/>
                      <a:pt x="17" y="141"/>
                    </a:cubicBezTo>
                    <a:cubicBezTo>
                      <a:pt x="17" y="128"/>
                      <a:pt x="17" y="128"/>
                      <a:pt x="17" y="128"/>
                    </a:cubicBezTo>
                    <a:cubicBezTo>
                      <a:pt x="17" y="105"/>
                      <a:pt x="32" y="86"/>
                      <a:pt x="54" y="81"/>
                    </a:cubicBezTo>
                    <a:cubicBezTo>
                      <a:pt x="57" y="80"/>
                      <a:pt x="59" y="78"/>
                      <a:pt x="61" y="76"/>
                    </a:cubicBezTo>
                    <a:close/>
                    <a:moveTo>
                      <a:pt x="61" y="76"/>
                    </a:moveTo>
                    <a:cubicBezTo>
                      <a:pt x="61" y="76"/>
                      <a:pt x="61" y="76"/>
                      <a:pt x="61" y="76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7" name="Freeform 161">
                <a:extLst>
                  <a:ext uri="{FF2B5EF4-FFF2-40B4-BE49-F238E27FC236}">
                    <a16:creationId xmlns:a16="http://schemas.microsoft.com/office/drawing/2014/main" id="{53846250-26E7-9B4F-9238-C4C81A633B6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78988" y="3387725"/>
                <a:ext cx="631825" cy="757238"/>
              </a:xfrm>
              <a:custGeom>
                <a:avLst/>
                <a:gdLst>
                  <a:gd name="T0" fmla="*/ 114 w 166"/>
                  <a:gd name="T1" fmla="*/ 89 h 199"/>
                  <a:gd name="T2" fmla="*/ 133 w 166"/>
                  <a:gd name="T3" fmla="*/ 50 h 199"/>
                  <a:gd name="T4" fmla="*/ 83 w 166"/>
                  <a:gd name="T5" fmla="*/ 0 h 199"/>
                  <a:gd name="T6" fmla="*/ 33 w 166"/>
                  <a:gd name="T7" fmla="*/ 50 h 199"/>
                  <a:gd name="T8" fmla="*/ 52 w 166"/>
                  <a:gd name="T9" fmla="*/ 89 h 199"/>
                  <a:gd name="T10" fmla="*/ 0 w 166"/>
                  <a:gd name="T11" fmla="*/ 174 h 199"/>
                  <a:gd name="T12" fmla="*/ 0 w 166"/>
                  <a:gd name="T13" fmla="*/ 199 h 199"/>
                  <a:gd name="T14" fmla="*/ 166 w 166"/>
                  <a:gd name="T15" fmla="*/ 199 h 199"/>
                  <a:gd name="T16" fmla="*/ 166 w 166"/>
                  <a:gd name="T17" fmla="*/ 174 h 199"/>
                  <a:gd name="T18" fmla="*/ 114 w 166"/>
                  <a:gd name="T19" fmla="*/ 89 h 199"/>
                  <a:gd name="T20" fmla="*/ 50 w 166"/>
                  <a:gd name="T21" fmla="*/ 50 h 199"/>
                  <a:gd name="T22" fmla="*/ 83 w 166"/>
                  <a:gd name="T23" fmla="*/ 18 h 199"/>
                  <a:gd name="T24" fmla="*/ 116 w 166"/>
                  <a:gd name="T25" fmla="*/ 50 h 199"/>
                  <a:gd name="T26" fmla="*/ 83 w 166"/>
                  <a:gd name="T27" fmla="*/ 82 h 199"/>
                  <a:gd name="T28" fmla="*/ 50 w 166"/>
                  <a:gd name="T29" fmla="*/ 50 h 199"/>
                  <a:gd name="T30" fmla="*/ 149 w 166"/>
                  <a:gd name="T31" fmla="*/ 182 h 199"/>
                  <a:gd name="T32" fmla="*/ 17 w 166"/>
                  <a:gd name="T33" fmla="*/ 182 h 199"/>
                  <a:gd name="T34" fmla="*/ 17 w 166"/>
                  <a:gd name="T35" fmla="*/ 174 h 199"/>
                  <a:gd name="T36" fmla="*/ 83 w 166"/>
                  <a:gd name="T37" fmla="*/ 100 h 199"/>
                  <a:gd name="T38" fmla="*/ 149 w 166"/>
                  <a:gd name="T39" fmla="*/ 174 h 199"/>
                  <a:gd name="T40" fmla="*/ 149 w 166"/>
                  <a:gd name="T41" fmla="*/ 182 h 199"/>
                  <a:gd name="T42" fmla="*/ 149 w 166"/>
                  <a:gd name="T43" fmla="*/ 182 h 199"/>
                  <a:gd name="T44" fmla="*/ 149 w 166"/>
                  <a:gd name="T45" fmla="*/ 18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66" h="199">
                    <a:moveTo>
                      <a:pt x="114" y="89"/>
                    </a:moveTo>
                    <a:cubicBezTo>
                      <a:pt x="126" y="79"/>
                      <a:pt x="133" y="65"/>
                      <a:pt x="133" y="50"/>
                    </a:cubicBezTo>
                    <a:cubicBezTo>
                      <a:pt x="133" y="22"/>
                      <a:pt x="110" y="0"/>
                      <a:pt x="83" y="0"/>
                    </a:cubicBezTo>
                    <a:cubicBezTo>
                      <a:pt x="56" y="0"/>
                      <a:pt x="33" y="22"/>
                      <a:pt x="33" y="50"/>
                    </a:cubicBezTo>
                    <a:cubicBezTo>
                      <a:pt x="33" y="66"/>
                      <a:pt x="41" y="80"/>
                      <a:pt x="52" y="89"/>
                    </a:cubicBezTo>
                    <a:cubicBezTo>
                      <a:pt x="22" y="101"/>
                      <a:pt x="0" y="139"/>
                      <a:pt x="0" y="174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166" y="199"/>
                      <a:pt x="166" y="199"/>
                      <a:pt x="166" y="199"/>
                    </a:cubicBezTo>
                    <a:cubicBezTo>
                      <a:pt x="166" y="174"/>
                      <a:pt x="166" y="174"/>
                      <a:pt x="166" y="174"/>
                    </a:cubicBezTo>
                    <a:cubicBezTo>
                      <a:pt x="166" y="139"/>
                      <a:pt x="144" y="101"/>
                      <a:pt x="114" y="89"/>
                    </a:cubicBezTo>
                    <a:close/>
                    <a:moveTo>
                      <a:pt x="50" y="50"/>
                    </a:moveTo>
                    <a:cubicBezTo>
                      <a:pt x="50" y="32"/>
                      <a:pt x="65" y="18"/>
                      <a:pt x="83" y="18"/>
                    </a:cubicBezTo>
                    <a:cubicBezTo>
                      <a:pt x="101" y="18"/>
                      <a:pt x="116" y="32"/>
                      <a:pt x="116" y="50"/>
                    </a:cubicBezTo>
                    <a:cubicBezTo>
                      <a:pt x="116" y="68"/>
                      <a:pt x="101" y="82"/>
                      <a:pt x="83" y="82"/>
                    </a:cubicBezTo>
                    <a:cubicBezTo>
                      <a:pt x="65" y="82"/>
                      <a:pt x="50" y="68"/>
                      <a:pt x="50" y="50"/>
                    </a:cubicBezTo>
                    <a:close/>
                    <a:moveTo>
                      <a:pt x="149" y="182"/>
                    </a:moveTo>
                    <a:cubicBezTo>
                      <a:pt x="17" y="182"/>
                      <a:pt x="17" y="182"/>
                      <a:pt x="17" y="182"/>
                    </a:cubicBezTo>
                    <a:cubicBezTo>
                      <a:pt x="17" y="174"/>
                      <a:pt x="17" y="174"/>
                      <a:pt x="17" y="174"/>
                    </a:cubicBezTo>
                    <a:cubicBezTo>
                      <a:pt x="17" y="138"/>
                      <a:pt x="46" y="100"/>
                      <a:pt x="83" y="100"/>
                    </a:cubicBezTo>
                    <a:cubicBezTo>
                      <a:pt x="120" y="100"/>
                      <a:pt x="149" y="138"/>
                      <a:pt x="149" y="174"/>
                    </a:cubicBezTo>
                    <a:cubicBezTo>
                      <a:pt x="149" y="182"/>
                      <a:pt x="149" y="182"/>
                      <a:pt x="149" y="182"/>
                    </a:cubicBezTo>
                    <a:close/>
                    <a:moveTo>
                      <a:pt x="149" y="182"/>
                    </a:moveTo>
                    <a:cubicBezTo>
                      <a:pt x="149" y="182"/>
                      <a:pt x="149" y="182"/>
                      <a:pt x="149" y="18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8" name="Freeform 162">
                <a:extLst>
                  <a:ext uri="{FF2B5EF4-FFF2-40B4-BE49-F238E27FC236}">
                    <a16:creationId xmlns:a16="http://schemas.microsoft.com/office/drawing/2014/main" id="{9AB42585-4B89-4A46-8D66-462E57CF747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80638" y="3449638"/>
                <a:ext cx="255588" cy="569913"/>
              </a:xfrm>
              <a:custGeom>
                <a:avLst/>
                <a:gdLst>
                  <a:gd name="T0" fmla="*/ 31 w 67"/>
                  <a:gd name="T1" fmla="*/ 70 h 150"/>
                  <a:gd name="T2" fmla="*/ 42 w 67"/>
                  <a:gd name="T3" fmla="*/ 42 h 150"/>
                  <a:gd name="T4" fmla="*/ 11 w 67"/>
                  <a:gd name="T5" fmla="*/ 1 h 150"/>
                  <a:gd name="T6" fmla="*/ 2 w 67"/>
                  <a:gd name="T7" fmla="*/ 7 h 150"/>
                  <a:gd name="T8" fmla="*/ 7 w 67"/>
                  <a:gd name="T9" fmla="*/ 17 h 150"/>
                  <a:gd name="T10" fmla="*/ 26 w 67"/>
                  <a:gd name="T11" fmla="*/ 42 h 150"/>
                  <a:gd name="T12" fmla="*/ 11 w 67"/>
                  <a:gd name="T13" fmla="*/ 65 h 150"/>
                  <a:gd name="T14" fmla="*/ 8 w 67"/>
                  <a:gd name="T15" fmla="*/ 67 h 150"/>
                  <a:gd name="T16" fmla="*/ 6 w 67"/>
                  <a:gd name="T17" fmla="*/ 70 h 150"/>
                  <a:gd name="T18" fmla="*/ 6 w 67"/>
                  <a:gd name="T19" fmla="*/ 71 h 150"/>
                  <a:gd name="T20" fmla="*/ 6 w 67"/>
                  <a:gd name="T21" fmla="*/ 76 h 150"/>
                  <a:gd name="T22" fmla="*/ 13 w 67"/>
                  <a:gd name="T23" fmla="*/ 81 h 150"/>
                  <a:gd name="T24" fmla="*/ 50 w 67"/>
                  <a:gd name="T25" fmla="*/ 128 h 150"/>
                  <a:gd name="T26" fmla="*/ 50 w 67"/>
                  <a:gd name="T27" fmla="*/ 141 h 150"/>
                  <a:gd name="T28" fmla="*/ 59 w 67"/>
                  <a:gd name="T29" fmla="*/ 150 h 150"/>
                  <a:gd name="T30" fmla="*/ 67 w 67"/>
                  <a:gd name="T31" fmla="*/ 141 h 150"/>
                  <a:gd name="T32" fmla="*/ 67 w 67"/>
                  <a:gd name="T33" fmla="*/ 128 h 150"/>
                  <a:gd name="T34" fmla="*/ 31 w 67"/>
                  <a:gd name="T35" fmla="*/ 70 h 150"/>
                  <a:gd name="T36" fmla="*/ 31 w 67"/>
                  <a:gd name="T37" fmla="*/ 70 h 150"/>
                  <a:gd name="T38" fmla="*/ 31 w 67"/>
                  <a:gd name="T39" fmla="*/ 7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150">
                    <a:moveTo>
                      <a:pt x="31" y="70"/>
                    </a:moveTo>
                    <a:cubicBezTo>
                      <a:pt x="38" y="62"/>
                      <a:pt x="42" y="52"/>
                      <a:pt x="42" y="42"/>
                    </a:cubicBezTo>
                    <a:cubicBezTo>
                      <a:pt x="42" y="23"/>
                      <a:pt x="30" y="6"/>
                      <a:pt x="11" y="1"/>
                    </a:cubicBezTo>
                    <a:cubicBezTo>
                      <a:pt x="7" y="0"/>
                      <a:pt x="3" y="3"/>
                      <a:pt x="2" y="7"/>
                    </a:cubicBezTo>
                    <a:cubicBezTo>
                      <a:pt x="0" y="11"/>
                      <a:pt x="3" y="16"/>
                      <a:pt x="7" y="17"/>
                    </a:cubicBezTo>
                    <a:cubicBezTo>
                      <a:pt x="18" y="20"/>
                      <a:pt x="26" y="31"/>
                      <a:pt x="26" y="42"/>
                    </a:cubicBezTo>
                    <a:cubicBezTo>
                      <a:pt x="26" y="52"/>
                      <a:pt x="20" y="61"/>
                      <a:pt x="11" y="65"/>
                    </a:cubicBezTo>
                    <a:cubicBezTo>
                      <a:pt x="10" y="65"/>
                      <a:pt x="9" y="66"/>
                      <a:pt x="8" y="67"/>
                    </a:cubicBezTo>
                    <a:cubicBezTo>
                      <a:pt x="7" y="68"/>
                      <a:pt x="7" y="69"/>
                      <a:pt x="6" y="70"/>
                    </a:cubicBezTo>
                    <a:cubicBezTo>
                      <a:pt x="6" y="71"/>
                      <a:pt x="6" y="71"/>
                      <a:pt x="6" y="71"/>
                    </a:cubicBezTo>
                    <a:cubicBezTo>
                      <a:pt x="6" y="73"/>
                      <a:pt x="6" y="74"/>
                      <a:pt x="6" y="76"/>
                    </a:cubicBezTo>
                    <a:cubicBezTo>
                      <a:pt x="8" y="78"/>
                      <a:pt x="10" y="80"/>
                      <a:pt x="13" y="81"/>
                    </a:cubicBezTo>
                    <a:cubicBezTo>
                      <a:pt x="35" y="86"/>
                      <a:pt x="50" y="106"/>
                      <a:pt x="50" y="128"/>
                    </a:cubicBezTo>
                    <a:cubicBezTo>
                      <a:pt x="50" y="141"/>
                      <a:pt x="50" y="141"/>
                      <a:pt x="50" y="141"/>
                    </a:cubicBezTo>
                    <a:cubicBezTo>
                      <a:pt x="50" y="146"/>
                      <a:pt x="54" y="150"/>
                      <a:pt x="59" y="150"/>
                    </a:cubicBezTo>
                    <a:cubicBezTo>
                      <a:pt x="63" y="150"/>
                      <a:pt x="67" y="146"/>
                      <a:pt x="67" y="141"/>
                    </a:cubicBezTo>
                    <a:cubicBezTo>
                      <a:pt x="67" y="128"/>
                      <a:pt x="67" y="128"/>
                      <a:pt x="67" y="128"/>
                    </a:cubicBezTo>
                    <a:cubicBezTo>
                      <a:pt x="67" y="104"/>
                      <a:pt x="53" y="81"/>
                      <a:pt x="31" y="70"/>
                    </a:cubicBezTo>
                    <a:close/>
                    <a:moveTo>
                      <a:pt x="31" y="70"/>
                    </a:moveTo>
                    <a:cubicBezTo>
                      <a:pt x="31" y="70"/>
                      <a:pt x="31" y="70"/>
                      <a:pt x="31" y="7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id="{5D3B5892-9253-964F-9FC0-20ACDE0DD70E}"/>
              </a:ext>
            </a:extLst>
          </p:cNvPr>
          <p:cNvGrpSpPr/>
          <p:nvPr/>
        </p:nvGrpSpPr>
        <p:grpSpPr>
          <a:xfrm>
            <a:off x="2297952" y="4570992"/>
            <a:ext cx="3306291" cy="851816"/>
            <a:chOff x="2297952" y="4570992"/>
            <a:chExt cx="3306291" cy="851816"/>
          </a:xfrm>
        </p:grpSpPr>
        <p:grpSp>
          <p:nvGrpSpPr>
            <p:cNvPr id="102" name="Group 90">
              <a:extLst>
                <a:ext uri="{FF2B5EF4-FFF2-40B4-BE49-F238E27FC236}">
                  <a16:creationId xmlns:a16="http://schemas.microsoft.com/office/drawing/2014/main" id="{44D7F311-0FFE-844A-9462-22D73E47AC6F}"/>
                </a:ext>
              </a:extLst>
            </p:cNvPr>
            <p:cNvGrpSpPr/>
            <p:nvPr/>
          </p:nvGrpSpPr>
          <p:grpSpPr>
            <a:xfrm>
              <a:off x="4874148" y="4570992"/>
              <a:ext cx="730095" cy="730965"/>
              <a:chOff x="4477861" y="5192078"/>
              <a:chExt cx="1026555" cy="1027778"/>
            </a:xfrm>
            <a:solidFill>
              <a:srgbClr val="EE7D31"/>
            </a:solidFill>
          </p:grpSpPr>
          <p:sp>
            <p:nvSpPr>
              <p:cNvPr id="105" name="Oval 39">
                <a:extLst>
                  <a:ext uri="{FF2B5EF4-FFF2-40B4-BE49-F238E27FC236}">
                    <a16:creationId xmlns:a16="http://schemas.microsoft.com/office/drawing/2014/main" id="{66823CFA-AAA3-F645-936F-C531857BA2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58615" y="5275279"/>
                <a:ext cx="862600" cy="862600"/>
              </a:xfrm>
              <a:prstGeom prst="ellipse">
                <a:avLst/>
              </a:prstGeom>
              <a:solidFill>
                <a:srgbClr val="91D14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/>
              <a:lstStyle/>
              <a:p>
                <a:pPr algn="ctr"/>
                <a:endParaRPr lang="en-US" sz="16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6" name="Freeform 40">
                <a:extLst>
                  <a:ext uri="{FF2B5EF4-FFF2-40B4-BE49-F238E27FC236}">
                    <a16:creationId xmlns:a16="http://schemas.microsoft.com/office/drawing/2014/main" id="{33C3B101-1F69-9C4C-B663-8EDB533A8D6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7861" y="5192078"/>
                <a:ext cx="1026555" cy="1027778"/>
              </a:xfrm>
              <a:custGeom>
                <a:avLst/>
                <a:gdLst>
                  <a:gd name="T0" fmla="*/ 329 w 659"/>
                  <a:gd name="T1" fmla="*/ 23 h 660"/>
                  <a:gd name="T2" fmla="*/ 22 w 659"/>
                  <a:gd name="T3" fmla="*/ 330 h 660"/>
                  <a:gd name="T4" fmla="*/ 329 w 659"/>
                  <a:gd name="T5" fmla="*/ 638 h 660"/>
                  <a:gd name="T6" fmla="*/ 637 w 659"/>
                  <a:gd name="T7" fmla="*/ 330 h 660"/>
                  <a:gd name="T8" fmla="*/ 329 w 659"/>
                  <a:gd name="T9" fmla="*/ 23 h 660"/>
                  <a:gd name="T10" fmla="*/ 329 w 659"/>
                  <a:gd name="T11" fmla="*/ 660 h 660"/>
                  <a:gd name="T12" fmla="*/ 0 w 659"/>
                  <a:gd name="T13" fmla="*/ 330 h 660"/>
                  <a:gd name="T14" fmla="*/ 329 w 659"/>
                  <a:gd name="T15" fmla="*/ 0 h 660"/>
                  <a:gd name="T16" fmla="*/ 659 w 659"/>
                  <a:gd name="T17" fmla="*/ 330 h 660"/>
                  <a:gd name="T18" fmla="*/ 329 w 659"/>
                  <a:gd name="T19" fmla="*/ 660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9" h="660">
                    <a:moveTo>
                      <a:pt x="329" y="23"/>
                    </a:moveTo>
                    <a:cubicBezTo>
                      <a:pt x="160" y="23"/>
                      <a:pt x="22" y="161"/>
                      <a:pt x="22" y="330"/>
                    </a:cubicBezTo>
                    <a:cubicBezTo>
                      <a:pt x="22" y="500"/>
                      <a:pt x="160" y="638"/>
                      <a:pt x="329" y="638"/>
                    </a:cubicBezTo>
                    <a:cubicBezTo>
                      <a:pt x="499" y="638"/>
                      <a:pt x="637" y="500"/>
                      <a:pt x="637" y="330"/>
                    </a:cubicBezTo>
                    <a:cubicBezTo>
                      <a:pt x="637" y="161"/>
                      <a:pt x="499" y="23"/>
                      <a:pt x="329" y="23"/>
                    </a:cubicBezTo>
                    <a:close/>
                    <a:moveTo>
                      <a:pt x="329" y="660"/>
                    </a:moveTo>
                    <a:cubicBezTo>
                      <a:pt x="147" y="660"/>
                      <a:pt x="0" y="512"/>
                      <a:pt x="0" y="330"/>
                    </a:cubicBezTo>
                    <a:cubicBezTo>
                      <a:pt x="0" y="148"/>
                      <a:pt x="147" y="0"/>
                      <a:pt x="329" y="0"/>
                    </a:cubicBezTo>
                    <a:cubicBezTo>
                      <a:pt x="511" y="0"/>
                      <a:pt x="659" y="148"/>
                      <a:pt x="659" y="330"/>
                    </a:cubicBezTo>
                    <a:cubicBezTo>
                      <a:pt x="659" y="512"/>
                      <a:pt x="511" y="660"/>
                      <a:pt x="329" y="660"/>
                    </a:cubicBezTo>
                    <a:close/>
                  </a:path>
                </a:pathLst>
              </a:custGeom>
              <a:solidFill>
                <a:srgbClr val="91D1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103" name="TextBox 8">
              <a:extLst>
                <a:ext uri="{FF2B5EF4-FFF2-40B4-BE49-F238E27FC236}">
                  <a16:creationId xmlns:a16="http://schemas.microsoft.com/office/drawing/2014/main" id="{DAF24A19-A4FA-4248-B572-BAF18B1786A6}"/>
                </a:ext>
              </a:extLst>
            </p:cNvPr>
            <p:cNvSpPr txBox="1"/>
            <p:nvPr/>
          </p:nvSpPr>
          <p:spPr>
            <a:xfrm>
              <a:off x="2297952" y="4684144"/>
              <a:ext cx="244439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400" b="1">
                  <a:solidFill>
                    <a:srgbClr val="00B1F0"/>
                  </a:solidFill>
                </a:rPr>
                <a:t>USD $8 Million </a:t>
              </a:r>
              <a:r>
                <a:rPr lang="en-US" altLang="zh-CN" sz="1400">
                  <a:solidFill>
                    <a:schemeClr val="bg1"/>
                  </a:solidFill>
                </a:rPr>
                <a:t>average cost of a breach</a:t>
              </a:r>
            </a:p>
            <a:p>
              <a:pPr algn="r"/>
              <a:endParaRPr lang="en-US" altLang="zh-CN" sz="140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pic>
          <p:nvPicPr>
            <p:cNvPr id="104" name="图片 74">
              <a:extLst>
                <a:ext uri="{FF2B5EF4-FFF2-40B4-BE49-F238E27FC236}">
                  <a16:creationId xmlns:a16="http://schemas.microsoft.com/office/drawing/2014/main" id="{89DD0A5D-42B1-9A4C-A5EF-512C99D212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53829" y="4740270"/>
              <a:ext cx="378641" cy="4040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39584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灯片编号占位符 3">
            <a:extLst>
              <a:ext uri="{FF2B5EF4-FFF2-40B4-BE49-F238E27FC236}">
                <a16:creationId xmlns:a16="http://schemas.microsoft.com/office/drawing/2014/main" id="{BA768800-2717-0A40-A844-2A72D6F3D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6</a:t>
            </a:fld>
            <a:endParaRPr lang="zh-CN" altLang="en-US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01CF652D-0C78-CF46-84A4-F8E13E225EBF}"/>
              </a:ext>
            </a:extLst>
          </p:cNvPr>
          <p:cNvSpPr/>
          <p:nvPr/>
        </p:nvSpPr>
        <p:spPr>
          <a:xfrm>
            <a:off x="924874" y="1192602"/>
            <a:ext cx="10435389" cy="4564731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日期占位符 1">
            <a:extLst>
              <a:ext uri="{FF2B5EF4-FFF2-40B4-BE49-F238E27FC236}">
                <a16:creationId xmlns:a16="http://schemas.microsoft.com/office/drawing/2014/main" id="{9C8FB176-796C-B541-A599-92F4301754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B746B701-1B75-D64B-BDF9-7B835D9995C1}"/>
              </a:ext>
            </a:extLst>
          </p:cNvPr>
          <p:cNvSpPr txBox="1"/>
          <p:nvPr/>
        </p:nvSpPr>
        <p:spPr>
          <a:xfrm>
            <a:off x="924874" y="4836786"/>
            <a:ext cx="10435388" cy="56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b="1">
                <a:solidFill>
                  <a:schemeClr val="bg1"/>
                </a:solidFill>
              </a:rPr>
              <a:t>Sources: IBM cost of a data breach report, Verizon data breach investigation report,</a:t>
            </a:r>
          </a:p>
          <a:p>
            <a:pPr algn="ctr"/>
            <a:r>
              <a:rPr lang="en-US" altLang="zh-CN" sz="1400" b="1">
                <a:solidFill>
                  <a:schemeClr val="bg1"/>
                </a:solidFill>
              </a:rPr>
              <a:t> Varonis data breach statistics.</a:t>
            </a:r>
          </a:p>
        </p:txBody>
      </p: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F65CC5A9-D21B-584A-809C-2874584C1C59}"/>
              </a:ext>
            </a:extLst>
          </p:cNvPr>
          <p:cNvGrpSpPr/>
          <p:nvPr/>
        </p:nvGrpSpPr>
        <p:grpSpPr>
          <a:xfrm>
            <a:off x="1949892" y="1540528"/>
            <a:ext cx="8527608" cy="803408"/>
            <a:chOff x="1949892" y="1540528"/>
            <a:chExt cx="8527608" cy="803408"/>
          </a:xfrm>
        </p:grpSpPr>
        <p:grpSp>
          <p:nvGrpSpPr>
            <p:cNvPr id="42" name="组合 41">
              <a:extLst>
                <a:ext uri="{FF2B5EF4-FFF2-40B4-BE49-F238E27FC236}">
                  <a16:creationId xmlns:a16="http://schemas.microsoft.com/office/drawing/2014/main" id="{63F6A01C-47A5-1C4C-BBF4-24E5C96912FC}"/>
                </a:ext>
              </a:extLst>
            </p:cNvPr>
            <p:cNvGrpSpPr/>
            <p:nvPr/>
          </p:nvGrpSpPr>
          <p:grpSpPr>
            <a:xfrm>
              <a:off x="1949892" y="1540528"/>
              <a:ext cx="8527608" cy="803408"/>
              <a:chOff x="5397722" y="1778751"/>
              <a:chExt cx="10316396" cy="971934"/>
            </a:xfrm>
          </p:grpSpPr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id="{43D1A7CA-4619-B149-9B5D-7B05275076C0}"/>
                  </a:ext>
                </a:extLst>
              </p:cNvPr>
              <p:cNvSpPr/>
              <p:nvPr/>
            </p:nvSpPr>
            <p:spPr>
              <a:xfrm>
                <a:off x="5854777" y="1840123"/>
                <a:ext cx="9859341" cy="623643"/>
              </a:xfrm>
              <a:prstGeom prst="rect">
                <a:avLst/>
              </a:prstGeom>
              <a:gradFill flip="none" rotWithShape="1">
                <a:gsLst>
                  <a:gs pos="0">
                    <a:srgbClr val="05B0EF">
                      <a:alpha val="20000"/>
                    </a:srgbClr>
                  </a:gs>
                  <a:gs pos="100000">
                    <a:srgbClr val="00BFFF">
                      <a:alpha val="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45" name="Rectangle 72">
                <a:extLst>
                  <a:ext uri="{FF2B5EF4-FFF2-40B4-BE49-F238E27FC236}">
                    <a16:creationId xmlns:a16="http://schemas.microsoft.com/office/drawing/2014/main" id="{A5D08912-57B1-AD49-87A4-7509811D31BA}"/>
                  </a:ext>
                </a:extLst>
              </p:cNvPr>
              <p:cNvSpPr/>
              <p:nvPr/>
            </p:nvSpPr>
            <p:spPr>
              <a:xfrm>
                <a:off x="6255028" y="1907419"/>
                <a:ext cx="8071161" cy="8432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buClr>
                    <a:srgbClr val="00B0F0"/>
                  </a:buClr>
                </a:pPr>
                <a:r>
                  <a:rPr lang="en-US" altLang="zh-CN" sz="1400" b="1">
                    <a:solidFill>
                      <a:srgbClr val="00B1F0"/>
                    </a:solidFill>
                  </a:rPr>
                  <a:t>Lost of business (revenue, brand, customer trust) </a:t>
                </a:r>
                <a:r>
                  <a:rPr lang="en-US" altLang="zh-CN" sz="1400">
                    <a:solidFill>
                      <a:schemeClr val="bg1"/>
                    </a:solidFill>
                  </a:rPr>
                  <a:t>is the largest cost factor</a:t>
                </a:r>
                <a:endParaRPr lang="en-US" altLang="zh-CN" sz="1400" b="1">
                  <a:solidFill>
                    <a:srgbClr val="00B0F0"/>
                  </a:solidFill>
                </a:endParaRPr>
              </a:p>
              <a:p>
                <a:pPr algn="just">
                  <a:lnSpc>
                    <a:spcPct val="150000"/>
                  </a:lnSpc>
                  <a:buClr>
                    <a:srgbClr val="00B0F0"/>
                  </a:buClr>
                </a:pPr>
                <a:endParaRPr lang="en-US" altLang="zh-CN" sz="1400" b="1">
                  <a:solidFill>
                    <a:srgbClr val="00B0F0"/>
                  </a:solidFill>
                </a:endParaRPr>
              </a:p>
            </p:txBody>
          </p:sp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id="{F49E4C47-3E2B-0645-A9C4-CF2B4ADA00EF}"/>
                  </a:ext>
                </a:extLst>
              </p:cNvPr>
              <p:cNvSpPr/>
              <p:nvPr/>
            </p:nvSpPr>
            <p:spPr>
              <a:xfrm>
                <a:off x="5397722" y="1778751"/>
                <a:ext cx="752301" cy="752084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52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400" b="1"/>
              </a:p>
            </p:txBody>
          </p:sp>
        </p:grpSp>
        <p:pic>
          <p:nvPicPr>
            <p:cNvPr id="43" name="图片 50">
              <a:extLst>
                <a:ext uri="{FF2B5EF4-FFF2-40B4-BE49-F238E27FC236}">
                  <a16:creationId xmlns:a16="http://schemas.microsoft.com/office/drawing/2014/main" id="{E6888080-FB27-CB46-BEFE-7AED61E43B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4500" y="1678820"/>
              <a:ext cx="292639" cy="345093"/>
            </a:xfrm>
            <a:prstGeom prst="rect">
              <a:avLst/>
            </a:prstGeom>
          </p:spPr>
        </p:pic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0DEE2B1C-2D2F-2143-BA6B-FB3ABBD57CED}"/>
              </a:ext>
            </a:extLst>
          </p:cNvPr>
          <p:cNvGrpSpPr/>
          <p:nvPr/>
        </p:nvGrpSpPr>
        <p:grpSpPr>
          <a:xfrm>
            <a:off x="1949892" y="2363479"/>
            <a:ext cx="8527608" cy="696426"/>
            <a:chOff x="1949892" y="2363479"/>
            <a:chExt cx="8527608" cy="696426"/>
          </a:xfrm>
        </p:grpSpPr>
        <p:grpSp>
          <p:nvGrpSpPr>
            <p:cNvPr id="48" name="组合 47">
              <a:extLst>
                <a:ext uri="{FF2B5EF4-FFF2-40B4-BE49-F238E27FC236}">
                  <a16:creationId xmlns:a16="http://schemas.microsoft.com/office/drawing/2014/main" id="{3D6D6375-C11B-9942-976E-8D2AB9DFC21F}"/>
                </a:ext>
              </a:extLst>
            </p:cNvPr>
            <p:cNvGrpSpPr/>
            <p:nvPr/>
          </p:nvGrpSpPr>
          <p:grpSpPr>
            <a:xfrm>
              <a:off x="1949892" y="2363479"/>
              <a:ext cx="8527608" cy="696426"/>
              <a:chOff x="5397722" y="3137682"/>
              <a:chExt cx="10316396" cy="842513"/>
            </a:xfrm>
          </p:grpSpPr>
          <p:sp>
            <p:nvSpPr>
              <p:cNvPr id="54" name="矩形 53">
                <a:extLst>
                  <a:ext uri="{FF2B5EF4-FFF2-40B4-BE49-F238E27FC236}">
                    <a16:creationId xmlns:a16="http://schemas.microsoft.com/office/drawing/2014/main" id="{D25E5725-9889-144A-A129-2C9CEC897D08}"/>
                  </a:ext>
                </a:extLst>
              </p:cNvPr>
              <p:cNvSpPr/>
              <p:nvPr/>
            </p:nvSpPr>
            <p:spPr>
              <a:xfrm>
                <a:off x="5854777" y="3235786"/>
                <a:ext cx="9859341" cy="623643"/>
              </a:xfrm>
              <a:prstGeom prst="rect">
                <a:avLst/>
              </a:prstGeom>
              <a:gradFill flip="none" rotWithShape="1">
                <a:gsLst>
                  <a:gs pos="0">
                    <a:srgbClr val="05B0EF">
                      <a:alpha val="20000"/>
                    </a:srgbClr>
                  </a:gs>
                  <a:gs pos="100000">
                    <a:srgbClr val="00BFFF">
                      <a:alpha val="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55" name="Rectangle 73">
                <a:extLst>
                  <a:ext uri="{FF2B5EF4-FFF2-40B4-BE49-F238E27FC236}">
                    <a16:creationId xmlns:a16="http://schemas.microsoft.com/office/drawing/2014/main" id="{6924294D-4404-3A44-A942-C8BC12A4BEBE}"/>
                  </a:ext>
                </a:extLst>
              </p:cNvPr>
              <p:cNvSpPr/>
              <p:nvPr/>
            </p:nvSpPr>
            <p:spPr>
              <a:xfrm>
                <a:off x="6255028" y="3347221"/>
                <a:ext cx="8717267" cy="6329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400" b="1">
                    <a:solidFill>
                      <a:srgbClr val="00B1F0"/>
                    </a:solidFill>
                  </a:rPr>
                  <a:t>The faster breach is identified and contained</a:t>
                </a:r>
                <a:r>
                  <a:rPr lang="en-US" altLang="zh-CN" sz="1400">
                    <a:solidFill>
                      <a:schemeClr val="bg1"/>
                    </a:solidFill>
                  </a:rPr>
                  <a:t>, the lower the cost to recover</a:t>
                </a:r>
              </a:p>
              <a:p>
                <a:endParaRPr lang="en-US" altLang="zh-CN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id="{851659D8-CD53-064A-8AB7-7959813AB432}"/>
                  </a:ext>
                </a:extLst>
              </p:cNvPr>
              <p:cNvSpPr/>
              <p:nvPr/>
            </p:nvSpPr>
            <p:spPr>
              <a:xfrm>
                <a:off x="5397722" y="3137682"/>
                <a:ext cx="752301" cy="752301"/>
              </a:xfrm>
              <a:prstGeom prst="ellipse">
                <a:avLst/>
              </a:prstGeom>
              <a:solidFill>
                <a:srgbClr val="92D04F"/>
              </a:solidFill>
              <a:ln w="127000">
                <a:solidFill>
                  <a:srgbClr val="92D04F">
                    <a:alpha val="38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400" b="1"/>
              </a:p>
            </p:txBody>
          </p:sp>
        </p:grpSp>
        <p:grpSp>
          <p:nvGrpSpPr>
            <p:cNvPr id="49" name="Group 59">
              <a:extLst>
                <a:ext uri="{FF2B5EF4-FFF2-40B4-BE49-F238E27FC236}">
                  <a16:creationId xmlns:a16="http://schemas.microsoft.com/office/drawing/2014/main" id="{789551F2-0C2A-3D4E-842B-CB01ED74024E}"/>
                </a:ext>
              </a:extLst>
            </p:cNvPr>
            <p:cNvGrpSpPr/>
            <p:nvPr/>
          </p:nvGrpSpPr>
          <p:grpSpPr>
            <a:xfrm>
              <a:off x="2069686" y="2487017"/>
              <a:ext cx="378950" cy="359773"/>
              <a:chOff x="5761937" y="2576361"/>
              <a:chExt cx="773220" cy="734037"/>
            </a:xfrm>
            <a:solidFill>
              <a:schemeClr val="bg1"/>
            </a:solidFill>
          </p:grpSpPr>
          <p:sp>
            <p:nvSpPr>
              <p:cNvPr id="50" name="Line 10">
                <a:extLst>
                  <a:ext uri="{FF2B5EF4-FFF2-40B4-BE49-F238E27FC236}">
                    <a16:creationId xmlns:a16="http://schemas.microsoft.com/office/drawing/2014/main" id="{507F14AE-CA6C-DA44-9FE0-58936AADB2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166833" y="2764442"/>
                <a:ext cx="0" cy="357876"/>
              </a:xfrm>
              <a:prstGeom prst="line">
                <a:avLst/>
              </a:prstGeom>
              <a:grpFill/>
              <a:ln w="26988" cap="flat">
                <a:solidFill>
                  <a:schemeClr val="bg1"/>
                </a:solidFill>
                <a:prstDash val="solid"/>
                <a:miter lim="800000"/>
              </a:ln>
            </p:spPr>
            <p:txBody>
              <a:bodyPr vert="horz" wrap="square" lIns="65910" tIns="32955" rIns="65910" bIns="32955" numCol="1" anchor="t" anchorCtr="0" compatLnSpc="1"/>
              <a:lstStyle/>
              <a:p>
                <a:pPr defTabSz="659130">
                  <a:defRPr/>
                </a:pPr>
                <a:endParaRPr lang="en-US" sz="1300" kern="0">
                  <a:solidFill>
                    <a:sysClr val="windowText" lastClr="000000"/>
                  </a:solidFill>
                  <a:latin typeface="Calibri"/>
                </a:endParaRPr>
              </a:p>
            </p:txBody>
          </p:sp>
          <p:sp>
            <p:nvSpPr>
              <p:cNvPr id="51" name="Freeform 11">
                <a:extLst>
                  <a:ext uri="{FF2B5EF4-FFF2-40B4-BE49-F238E27FC236}">
                    <a16:creationId xmlns:a16="http://schemas.microsoft.com/office/drawing/2014/main" id="{C885BB82-4DEB-2A44-BF75-329C520690D0}"/>
                  </a:ext>
                </a:extLst>
              </p:cNvPr>
              <p:cNvSpPr/>
              <p:nvPr/>
            </p:nvSpPr>
            <p:spPr bwMode="auto">
              <a:xfrm>
                <a:off x="5801120" y="2576361"/>
                <a:ext cx="734037" cy="734037"/>
              </a:xfrm>
              <a:custGeom>
                <a:avLst/>
                <a:gdLst>
                  <a:gd name="T0" fmla="*/ 29 w 134"/>
                  <a:gd name="T1" fmla="*/ 122 h 134"/>
                  <a:gd name="T2" fmla="*/ 67 w 134"/>
                  <a:gd name="T3" fmla="*/ 134 h 134"/>
                  <a:gd name="T4" fmla="*/ 134 w 134"/>
                  <a:gd name="T5" fmla="*/ 67 h 134"/>
                  <a:gd name="T6" fmla="*/ 67 w 134"/>
                  <a:gd name="T7" fmla="*/ 0 h 134"/>
                  <a:gd name="T8" fmla="*/ 0 w 134"/>
                  <a:gd name="T9" fmla="*/ 67 h 134"/>
                  <a:gd name="T10" fmla="*/ 9 w 134"/>
                  <a:gd name="T11" fmla="*/ 102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4" h="134">
                    <a:moveTo>
                      <a:pt x="29" y="122"/>
                    </a:moveTo>
                    <a:cubicBezTo>
                      <a:pt x="39" y="130"/>
                      <a:pt x="53" y="134"/>
                      <a:pt x="67" y="134"/>
                    </a:cubicBezTo>
                    <a:cubicBezTo>
                      <a:pt x="104" y="134"/>
                      <a:pt x="134" y="104"/>
                      <a:pt x="134" y="67"/>
                    </a:cubicBezTo>
                    <a:cubicBezTo>
                      <a:pt x="134" y="30"/>
                      <a:pt x="104" y="0"/>
                      <a:pt x="67" y="0"/>
                    </a:cubicBezTo>
                    <a:cubicBezTo>
                      <a:pt x="30" y="0"/>
                      <a:pt x="0" y="30"/>
                      <a:pt x="0" y="67"/>
                    </a:cubicBezTo>
                    <a:cubicBezTo>
                      <a:pt x="0" y="80"/>
                      <a:pt x="3" y="91"/>
                      <a:pt x="9" y="102"/>
                    </a:cubicBezTo>
                  </a:path>
                </a:pathLst>
              </a:custGeom>
              <a:noFill/>
              <a:ln w="26988" cap="flat">
                <a:solidFill>
                  <a:schemeClr val="bg1"/>
                </a:solidFill>
                <a:prstDash val="solid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txBody>
              <a:bodyPr vert="horz" wrap="square" lIns="65910" tIns="32955" rIns="65910" bIns="32955" numCol="1" anchor="t" anchorCtr="0" compatLnSpc="1"/>
              <a:lstStyle/>
              <a:p>
                <a:pPr defTabSz="659130">
                  <a:defRPr/>
                </a:pPr>
                <a:endParaRPr lang="en-US" sz="1300" kern="0">
                  <a:solidFill>
                    <a:sysClr val="windowText" lastClr="000000"/>
                  </a:solidFill>
                  <a:latin typeface="Calibri"/>
                </a:endParaRPr>
              </a:p>
            </p:txBody>
          </p:sp>
          <p:sp>
            <p:nvSpPr>
              <p:cNvPr id="52" name="Freeform 12">
                <a:extLst>
                  <a:ext uri="{FF2B5EF4-FFF2-40B4-BE49-F238E27FC236}">
                    <a16:creationId xmlns:a16="http://schemas.microsoft.com/office/drawing/2014/main" id="{033C5B6D-4BCD-2B48-B373-8B13207D071C}"/>
                  </a:ext>
                </a:extLst>
              </p:cNvPr>
              <p:cNvSpPr/>
              <p:nvPr/>
            </p:nvSpPr>
            <p:spPr bwMode="auto">
              <a:xfrm>
                <a:off x="5761937" y="3051787"/>
                <a:ext cx="130611" cy="99265"/>
              </a:xfrm>
              <a:custGeom>
                <a:avLst/>
                <a:gdLst>
                  <a:gd name="T0" fmla="*/ 50 w 50"/>
                  <a:gd name="T1" fmla="*/ 0 h 38"/>
                  <a:gd name="T2" fmla="*/ 36 w 50"/>
                  <a:gd name="T3" fmla="*/ 38 h 38"/>
                  <a:gd name="T4" fmla="*/ 0 w 50"/>
                  <a:gd name="T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0" h="38">
                    <a:moveTo>
                      <a:pt x="50" y="0"/>
                    </a:moveTo>
                    <a:lnTo>
                      <a:pt x="36" y="38"/>
                    </a:lnTo>
                    <a:lnTo>
                      <a:pt x="0" y="25"/>
                    </a:lnTo>
                  </a:path>
                </a:pathLst>
              </a:custGeom>
              <a:noFill/>
              <a:ln w="26988" cap="flat">
                <a:solidFill>
                  <a:schemeClr val="bg1"/>
                </a:solidFill>
                <a:prstDash val="solid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txBody>
              <a:bodyPr vert="horz" wrap="square" lIns="65910" tIns="32955" rIns="65910" bIns="32955" numCol="1" anchor="t" anchorCtr="0" compatLnSpc="1"/>
              <a:lstStyle/>
              <a:p>
                <a:pPr defTabSz="659130">
                  <a:defRPr/>
                </a:pPr>
                <a:endParaRPr lang="en-US" sz="1300" kern="0">
                  <a:solidFill>
                    <a:sysClr val="windowText" lastClr="000000"/>
                  </a:solidFill>
                  <a:latin typeface="Calibri"/>
                </a:endParaRPr>
              </a:p>
            </p:txBody>
          </p:sp>
          <p:sp>
            <p:nvSpPr>
              <p:cNvPr id="53" name="Freeform 13">
                <a:extLst>
                  <a:ext uri="{FF2B5EF4-FFF2-40B4-BE49-F238E27FC236}">
                    <a16:creationId xmlns:a16="http://schemas.microsoft.com/office/drawing/2014/main" id="{46B8D019-E528-F846-853C-95E5174FBAF0}"/>
                  </a:ext>
                </a:extLst>
              </p:cNvPr>
              <p:cNvSpPr/>
              <p:nvPr/>
            </p:nvSpPr>
            <p:spPr bwMode="auto">
              <a:xfrm>
                <a:off x="6067568" y="2834972"/>
                <a:ext cx="198529" cy="222040"/>
              </a:xfrm>
              <a:custGeom>
                <a:avLst/>
                <a:gdLst>
                  <a:gd name="T0" fmla="*/ 0 w 36"/>
                  <a:gd name="T1" fmla="*/ 41 h 41"/>
                  <a:gd name="T2" fmla="*/ 25 w 36"/>
                  <a:gd name="T3" fmla="*/ 41 h 41"/>
                  <a:gd name="T4" fmla="*/ 36 w 36"/>
                  <a:gd name="T5" fmla="*/ 31 h 41"/>
                  <a:gd name="T6" fmla="*/ 25 w 36"/>
                  <a:gd name="T7" fmla="*/ 20 h 41"/>
                  <a:gd name="T8" fmla="*/ 10 w 36"/>
                  <a:gd name="T9" fmla="*/ 20 h 41"/>
                  <a:gd name="T10" fmla="*/ 0 w 36"/>
                  <a:gd name="T11" fmla="*/ 10 h 41"/>
                  <a:gd name="T12" fmla="*/ 10 w 36"/>
                  <a:gd name="T13" fmla="*/ 0 h 41"/>
                  <a:gd name="T14" fmla="*/ 36 w 36"/>
                  <a:gd name="T1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41">
                    <a:moveTo>
                      <a:pt x="0" y="41"/>
                    </a:moveTo>
                    <a:cubicBezTo>
                      <a:pt x="25" y="41"/>
                      <a:pt x="25" y="41"/>
                      <a:pt x="25" y="41"/>
                    </a:cubicBezTo>
                    <a:cubicBezTo>
                      <a:pt x="31" y="41"/>
                      <a:pt x="36" y="36"/>
                      <a:pt x="36" y="31"/>
                    </a:cubicBezTo>
                    <a:cubicBezTo>
                      <a:pt x="36" y="25"/>
                      <a:pt x="31" y="20"/>
                      <a:pt x="25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5" y="20"/>
                      <a:pt x="0" y="16"/>
                      <a:pt x="0" y="10"/>
                    </a:cubicBezTo>
                    <a:cubicBezTo>
                      <a:pt x="0" y="4"/>
                      <a:pt x="5" y="0"/>
                      <a:pt x="10" y="0"/>
                    </a:cubicBezTo>
                    <a:cubicBezTo>
                      <a:pt x="36" y="0"/>
                      <a:pt x="36" y="0"/>
                      <a:pt x="36" y="0"/>
                    </a:cubicBezTo>
                  </a:path>
                </a:pathLst>
              </a:custGeom>
              <a:noFill/>
              <a:ln w="26988" cap="flat">
                <a:solidFill>
                  <a:schemeClr val="bg1"/>
                </a:solidFill>
                <a:prstDash val="solid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txBody>
              <a:bodyPr vert="horz" wrap="square" lIns="65910" tIns="32955" rIns="65910" bIns="32955" numCol="1" anchor="t" anchorCtr="0" compatLnSpc="1"/>
              <a:lstStyle/>
              <a:p>
                <a:pPr defTabSz="659130">
                  <a:defRPr/>
                </a:pPr>
                <a:endParaRPr lang="en-US" sz="1300" kern="0">
                  <a:solidFill>
                    <a:sysClr val="windowText" lastClr="000000"/>
                  </a:solidFill>
                  <a:latin typeface="Calibri"/>
                </a:endParaRPr>
              </a:p>
            </p:txBody>
          </p:sp>
        </p:grp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id="{52EC98C9-1AFD-794E-92E7-DFE72BA34B7A}"/>
              </a:ext>
            </a:extLst>
          </p:cNvPr>
          <p:cNvGrpSpPr/>
          <p:nvPr/>
        </p:nvGrpSpPr>
        <p:grpSpPr>
          <a:xfrm>
            <a:off x="1934003" y="3186614"/>
            <a:ext cx="8543497" cy="621857"/>
            <a:chOff x="1934003" y="3186614"/>
            <a:chExt cx="8543497" cy="621857"/>
          </a:xfrm>
        </p:grpSpPr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id="{6D2CF13E-AE69-784D-85B6-28F7285AA511}"/>
                </a:ext>
              </a:extLst>
            </p:cNvPr>
            <p:cNvGrpSpPr/>
            <p:nvPr/>
          </p:nvGrpSpPr>
          <p:grpSpPr>
            <a:xfrm>
              <a:off x="1934003" y="3186614"/>
              <a:ext cx="8543497" cy="621857"/>
              <a:chOff x="5378500" y="4309299"/>
              <a:chExt cx="10335618" cy="752301"/>
            </a:xfrm>
          </p:grpSpPr>
          <p:sp>
            <p:nvSpPr>
              <p:cNvPr id="67" name="矩形 66">
                <a:extLst>
                  <a:ext uri="{FF2B5EF4-FFF2-40B4-BE49-F238E27FC236}">
                    <a16:creationId xmlns:a16="http://schemas.microsoft.com/office/drawing/2014/main" id="{7CBD8E88-3408-4140-B981-3C89F7FDDA7C}"/>
                  </a:ext>
                </a:extLst>
              </p:cNvPr>
              <p:cNvSpPr/>
              <p:nvPr/>
            </p:nvSpPr>
            <p:spPr>
              <a:xfrm>
                <a:off x="5854776" y="4386611"/>
                <a:ext cx="9859342" cy="623642"/>
              </a:xfrm>
              <a:prstGeom prst="rect">
                <a:avLst/>
              </a:prstGeom>
              <a:gradFill flip="none" rotWithShape="1">
                <a:gsLst>
                  <a:gs pos="0">
                    <a:srgbClr val="05B0EF">
                      <a:alpha val="20000"/>
                    </a:srgbClr>
                  </a:gs>
                  <a:gs pos="100000">
                    <a:srgbClr val="00BFFF">
                      <a:alpha val="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id="{93A69399-09F2-6F43-BA73-1A5C269BDCEA}"/>
                  </a:ext>
                </a:extLst>
              </p:cNvPr>
              <p:cNvSpPr/>
              <p:nvPr/>
            </p:nvSpPr>
            <p:spPr>
              <a:xfrm>
                <a:off x="5378500" y="4309299"/>
                <a:ext cx="752301" cy="752301"/>
              </a:xfrm>
              <a:prstGeom prst="ellipse">
                <a:avLst/>
              </a:prstGeom>
              <a:solidFill>
                <a:srgbClr val="178BED"/>
              </a:solidFill>
              <a:ln w="127000">
                <a:solidFill>
                  <a:srgbClr val="178BED">
                    <a:alpha val="58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400" b="1"/>
              </a:p>
            </p:txBody>
          </p:sp>
          <p:sp>
            <p:nvSpPr>
              <p:cNvPr id="69" name="Rectangle 73">
                <a:extLst>
                  <a:ext uri="{FF2B5EF4-FFF2-40B4-BE49-F238E27FC236}">
                    <a16:creationId xmlns:a16="http://schemas.microsoft.com/office/drawing/2014/main" id="{E38EAD92-6DF5-1845-B562-DAC1A4B4B1D8}"/>
                  </a:ext>
                </a:extLst>
              </p:cNvPr>
              <p:cNvSpPr/>
              <p:nvPr/>
            </p:nvSpPr>
            <p:spPr>
              <a:xfrm>
                <a:off x="6255026" y="4429332"/>
                <a:ext cx="9274722" cy="4529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buClr>
                    <a:srgbClr val="00B0F0"/>
                  </a:buClr>
                </a:pPr>
                <a:r>
                  <a:rPr lang="en-US" altLang="zh-CN" sz="1400" b="1">
                    <a:solidFill>
                      <a:srgbClr val="00B1F0"/>
                    </a:solidFill>
                  </a:rPr>
                  <a:t>An IR plan and an IR team </a:t>
                </a:r>
                <a:r>
                  <a:rPr lang="en-US" altLang="zh-CN" sz="1400">
                    <a:solidFill>
                      <a:schemeClr val="bg1"/>
                    </a:solidFill>
                  </a:rPr>
                  <a:t>are the largest factors in reducing cost of a breach</a:t>
                </a:r>
              </a:p>
            </p:txBody>
          </p:sp>
        </p:grpSp>
        <p:grpSp>
          <p:nvGrpSpPr>
            <p:cNvPr id="59" name="群組 303">
              <a:extLst>
                <a:ext uri="{FF2B5EF4-FFF2-40B4-BE49-F238E27FC236}">
                  <a16:creationId xmlns:a16="http://schemas.microsoft.com/office/drawing/2014/main" id="{BC664DA0-3433-EA48-BE00-299DBECC95E5}"/>
                </a:ext>
              </a:extLst>
            </p:cNvPr>
            <p:cNvGrpSpPr/>
            <p:nvPr/>
          </p:nvGrpSpPr>
          <p:grpSpPr>
            <a:xfrm>
              <a:off x="2050596" y="3350405"/>
              <a:ext cx="413805" cy="298167"/>
              <a:chOff x="2063719" y="2660643"/>
              <a:chExt cx="630238" cy="454024"/>
            </a:xfrm>
            <a:solidFill>
              <a:schemeClr val="bg1"/>
            </a:solidFill>
          </p:grpSpPr>
          <p:sp>
            <p:nvSpPr>
              <p:cNvPr id="60" name="Freeform 40">
                <a:extLst>
                  <a:ext uri="{FF2B5EF4-FFF2-40B4-BE49-F238E27FC236}">
                    <a16:creationId xmlns:a16="http://schemas.microsoft.com/office/drawing/2014/main" id="{13F29F7B-9818-EB41-925A-0DA96D7CB3FB}"/>
                  </a:ext>
                </a:extLst>
              </p:cNvPr>
              <p:cNvSpPr/>
              <p:nvPr/>
            </p:nvSpPr>
            <p:spPr bwMode="auto">
              <a:xfrm>
                <a:off x="2082769" y="2705093"/>
                <a:ext cx="85725" cy="117475"/>
              </a:xfrm>
              <a:custGeom>
                <a:avLst/>
                <a:gdLst/>
                <a:ahLst/>
                <a:cxnLst>
                  <a:cxn ang="0">
                    <a:pos x="16" y="30"/>
                  </a:cxn>
                  <a:cxn ang="0">
                    <a:pos x="23" y="12"/>
                  </a:cxn>
                  <a:cxn ang="0">
                    <a:pos x="12" y="0"/>
                  </a:cxn>
                  <a:cxn ang="0">
                    <a:pos x="0" y="14"/>
                  </a:cxn>
                  <a:cxn ang="0">
                    <a:pos x="16" y="30"/>
                  </a:cxn>
                </a:cxnLst>
                <a:rect l="0" t="0" r="r" b="b"/>
                <a:pathLst>
                  <a:path w="23" h="31">
                    <a:moveTo>
                      <a:pt x="16" y="30"/>
                    </a:moveTo>
                    <a:cubicBezTo>
                      <a:pt x="22" y="29"/>
                      <a:pt x="23" y="20"/>
                      <a:pt x="23" y="12"/>
                    </a:cubicBezTo>
                    <a:cubicBezTo>
                      <a:pt x="23" y="5"/>
                      <a:pt x="17" y="0"/>
                      <a:pt x="12" y="0"/>
                    </a:cubicBezTo>
                    <a:cubicBezTo>
                      <a:pt x="4" y="1"/>
                      <a:pt x="0" y="7"/>
                      <a:pt x="0" y="14"/>
                    </a:cubicBezTo>
                    <a:cubicBezTo>
                      <a:pt x="2" y="26"/>
                      <a:pt x="11" y="31"/>
                      <a:pt x="16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41">
                <a:extLst>
                  <a:ext uri="{FF2B5EF4-FFF2-40B4-BE49-F238E27FC236}">
                    <a16:creationId xmlns:a16="http://schemas.microsoft.com/office/drawing/2014/main" id="{9C11DC99-5F1D-914E-87AA-5B8C3BD91696}"/>
                  </a:ext>
                </a:extLst>
              </p:cNvPr>
              <p:cNvSpPr/>
              <p:nvPr/>
            </p:nvSpPr>
            <p:spPr bwMode="auto">
              <a:xfrm>
                <a:off x="2063719" y="2836855"/>
                <a:ext cx="127000" cy="225425"/>
              </a:xfrm>
              <a:custGeom>
                <a:avLst/>
                <a:gdLst/>
                <a:ahLst/>
                <a:cxnLst>
                  <a:cxn ang="0">
                    <a:pos x="29" y="13"/>
                  </a:cxn>
                  <a:cxn ang="0">
                    <a:pos x="24" y="4"/>
                  </a:cxn>
                  <a:cxn ang="0">
                    <a:pos x="27" y="21"/>
                  </a:cxn>
                  <a:cxn ang="0">
                    <a:pos x="15" y="2"/>
                  </a:cxn>
                  <a:cxn ang="0">
                    <a:pos x="9" y="0"/>
                  </a:cxn>
                  <a:cxn ang="0">
                    <a:pos x="1" y="13"/>
                  </a:cxn>
                  <a:cxn ang="0">
                    <a:pos x="0" y="60"/>
                  </a:cxn>
                  <a:cxn ang="0">
                    <a:pos x="16" y="60"/>
                  </a:cxn>
                  <a:cxn ang="0">
                    <a:pos x="34" y="32"/>
                  </a:cxn>
                  <a:cxn ang="0">
                    <a:pos x="29" y="13"/>
                  </a:cxn>
                </a:cxnLst>
                <a:rect l="0" t="0" r="r" b="b"/>
                <a:pathLst>
                  <a:path w="34" h="60">
                    <a:moveTo>
                      <a:pt x="29" y="13"/>
                    </a:moveTo>
                    <a:cubicBezTo>
                      <a:pt x="29" y="13"/>
                      <a:pt x="27" y="8"/>
                      <a:pt x="24" y="4"/>
                    </a:cubicBezTo>
                    <a:cubicBezTo>
                      <a:pt x="24" y="4"/>
                      <a:pt x="28" y="22"/>
                      <a:pt x="27" y="21"/>
                    </a:cubicBezTo>
                    <a:cubicBezTo>
                      <a:pt x="23" y="12"/>
                      <a:pt x="16" y="3"/>
                      <a:pt x="15" y="2"/>
                    </a:cubicBezTo>
                    <a:cubicBezTo>
                      <a:pt x="13" y="1"/>
                      <a:pt x="11" y="0"/>
                      <a:pt x="9" y="0"/>
                    </a:cubicBezTo>
                    <a:cubicBezTo>
                      <a:pt x="6" y="1"/>
                      <a:pt x="2" y="5"/>
                      <a:pt x="1" y="13"/>
                    </a:cubicBezTo>
                    <a:cubicBezTo>
                      <a:pt x="0" y="25"/>
                      <a:pt x="0" y="36"/>
                      <a:pt x="0" y="60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2" y="20"/>
                      <a:pt x="31" y="19"/>
                      <a:pt x="29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42">
                <a:extLst>
                  <a:ext uri="{FF2B5EF4-FFF2-40B4-BE49-F238E27FC236}">
                    <a16:creationId xmlns:a16="http://schemas.microsoft.com/office/drawing/2014/main" id="{254A955D-CD65-7447-AFCA-F5FD9B95499D}"/>
                  </a:ext>
                </a:extLst>
              </p:cNvPr>
              <p:cNvSpPr/>
              <p:nvPr/>
            </p:nvSpPr>
            <p:spPr bwMode="auto">
              <a:xfrm>
                <a:off x="2584419" y="2705093"/>
                <a:ext cx="87313" cy="117475"/>
              </a:xfrm>
              <a:custGeom>
                <a:avLst/>
                <a:gdLst/>
                <a:ahLst/>
                <a:cxnLst>
                  <a:cxn ang="0">
                    <a:pos x="8" y="30"/>
                  </a:cxn>
                  <a:cxn ang="0">
                    <a:pos x="23" y="14"/>
                  </a:cxn>
                  <a:cxn ang="0">
                    <a:pos x="12" y="0"/>
                  </a:cxn>
                  <a:cxn ang="0">
                    <a:pos x="1" y="12"/>
                  </a:cxn>
                  <a:cxn ang="0">
                    <a:pos x="8" y="30"/>
                  </a:cxn>
                </a:cxnLst>
                <a:rect l="0" t="0" r="r" b="b"/>
                <a:pathLst>
                  <a:path w="23" h="31">
                    <a:moveTo>
                      <a:pt x="8" y="30"/>
                    </a:moveTo>
                    <a:cubicBezTo>
                      <a:pt x="12" y="31"/>
                      <a:pt x="21" y="26"/>
                      <a:pt x="23" y="14"/>
                    </a:cubicBezTo>
                    <a:cubicBezTo>
                      <a:pt x="23" y="7"/>
                      <a:pt x="19" y="1"/>
                      <a:pt x="12" y="0"/>
                    </a:cubicBezTo>
                    <a:cubicBezTo>
                      <a:pt x="7" y="0"/>
                      <a:pt x="1" y="5"/>
                      <a:pt x="1" y="12"/>
                    </a:cubicBezTo>
                    <a:cubicBezTo>
                      <a:pt x="0" y="20"/>
                      <a:pt x="1" y="29"/>
                      <a:pt x="8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43">
                <a:extLst>
                  <a:ext uri="{FF2B5EF4-FFF2-40B4-BE49-F238E27FC236}">
                    <a16:creationId xmlns:a16="http://schemas.microsoft.com/office/drawing/2014/main" id="{09AF6DCD-98C3-6742-9419-7758EFC7EAFE}"/>
                  </a:ext>
                </a:extLst>
              </p:cNvPr>
              <p:cNvSpPr/>
              <p:nvPr/>
            </p:nvSpPr>
            <p:spPr bwMode="auto">
              <a:xfrm>
                <a:off x="2562194" y="2836855"/>
                <a:ext cx="131763" cy="225425"/>
              </a:xfrm>
              <a:custGeom>
                <a:avLst/>
                <a:gdLst/>
                <a:ahLst/>
                <a:cxnLst>
                  <a:cxn ang="0">
                    <a:pos x="34" y="13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7" y="21"/>
                  </a:cxn>
                  <a:cxn ang="0">
                    <a:pos x="10" y="4"/>
                  </a:cxn>
                  <a:cxn ang="0">
                    <a:pos x="5" y="13"/>
                  </a:cxn>
                  <a:cxn ang="0">
                    <a:pos x="0" y="32"/>
                  </a:cxn>
                  <a:cxn ang="0">
                    <a:pos x="19" y="60"/>
                  </a:cxn>
                  <a:cxn ang="0">
                    <a:pos x="35" y="60"/>
                  </a:cxn>
                  <a:cxn ang="0">
                    <a:pos x="34" y="13"/>
                  </a:cxn>
                </a:cxnLst>
                <a:rect l="0" t="0" r="r" b="b"/>
                <a:pathLst>
                  <a:path w="35" h="60">
                    <a:moveTo>
                      <a:pt x="34" y="13"/>
                    </a:moveTo>
                    <a:cubicBezTo>
                      <a:pt x="33" y="5"/>
                      <a:pt x="29" y="1"/>
                      <a:pt x="26" y="0"/>
                    </a:cubicBezTo>
                    <a:cubicBezTo>
                      <a:pt x="24" y="0"/>
                      <a:pt x="22" y="1"/>
                      <a:pt x="20" y="2"/>
                    </a:cubicBezTo>
                    <a:cubicBezTo>
                      <a:pt x="18" y="3"/>
                      <a:pt x="11" y="12"/>
                      <a:pt x="7" y="21"/>
                    </a:cubicBezTo>
                    <a:cubicBezTo>
                      <a:pt x="7" y="22"/>
                      <a:pt x="11" y="4"/>
                      <a:pt x="10" y="4"/>
                    </a:cubicBezTo>
                    <a:cubicBezTo>
                      <a:pt x="7" y="8"/>
                      <a:pt x="5" y="13"/>
                      <a:pt x="5" y="13"/>
                    </a:cubicBezTo>
                    <a:cubicBezTo>
                      <a:pt x="4" y="19"/>
                      <a:pt x="3" y="20"/>
                      <a:pt x="0" y="32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35" y="60"/>
                      <a:pt x="35" y="60"/>
                      <a:pt x="35" y="60"/>
                    </a:cubicBezTo>
                    <a:cubicBezTo>
                      <a:pt x="35" y="36"/>
                      <a:pt x="34" y="25"/>
                      <a:pt x="34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44">
                <a:extLst>
                  <a:ext uri="{FF2B5EF4-FFF2-40B4-BE49-F238E27FC236}">
                    <a16:creationId xmlns:a16="http://schemas.microsoft.com/office/drawing/2014/main" id="{A6789F57-FB43-7A45-879D-21DC951F6FF0}"/>
                  </a:ext>
                </a:extLst>
              </p:cNvPr>
              <p:cNvSpPr/>
              <p:nvPr/>
            </p:nvSpPr>
            <p:spPr bwMode="auto">
              <a:xfrm>
                <a:off x="2270094" y="2784468"/>
                <a:ext cx="280988" cy="142875"/>
              </a:xfrm>
              <a:custGeom>
                <a:avLst/>
                <a:gdLst/>
                <a:ahLst/>
                <a:cxnLst>
                  <a:cxn ang="0">
                    <a:pos x="10" y="34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3" y="38"/>
                  </a:cxn>
                  <a:cxn ang="0">
                    <a:pos x="45" y="38"/>
                  </a:cxn>
                  <a:cxn ang="0">
                    <a:pos x="45" y="19"/>
                  </a:cxn>
                  <a:cxn ang="0">
                    <a:pos x="45" y="19"/>
                  </a:cxn>
                  <a:cxn ang="0">
                    <a:pos x="50" y="25"/>
                  </a:cxn>
                  <a:cxn ang="0">
                    <a:pos x="51" y="28"/>
                  </a:cxn>
                  <a:cxn ang="0">
                    <a:pos x="53" y="29"/>
                  </a:cxn>
                  <a:cxn ang="0">
                    <a:pos x="53" y="30"/>
                  </a:cxn>
                  <a:cxn ang="0">
                    <a:pos x="55" y="30"/>
                  </a:cxn>
                  <a:cxn ang="0">
                    <a:pos x="57" y="30"/>
                  </a:cxn>
                  <a:cxn ang="0">
                    <a:pos x="59" y="30"/>
                  </a:cxn>
                  <a:cxn ang="0">
                    <a:pos x="61" y="29"/>
                  </a:cxn>
                  <a:cxn ang="0">
                    <a:pos x="63" y="28"/>
                  </a:cxn>
                  <a:cxn ang="0">
                    <a:pos x="66" y="24"/>
                  </a:cxn>
                  <a:cxn ang="0">
                    <a:pos x="73" y="17"/>
                  </a:cxn>
                  <a:cxn ang="0">
                    <a:pos x="73" y="9"/>
                  </a:cxn>
                  <a:cxn ang="0">
                    <a:pos x="65" y="10"/>
                  </a:cxn>
                  <a:cxn ang="0">
                    <a:pos x="65" y="10"/>
                  </a:cxn>
                  <a:cxn ang="0">
                    <a:pos x="60" y="16"/>
                  </a:cxn>
                  <a:cxn ang="0">
                    <a:pos x="57" y="18"/>
                  </a:cxn>
                  <a:cxn ang="0">
                    <a:pos x="56" y="16"/>
                  </a:cxn>
                  <a:cxn ang="0">
                    <a:pos x="52" y="9"/>
                  </a:cxn>
                  <a:cxn ang="0">
                    <a:pos x="50" y="7"/>
                  </a:cxn>
                  <a:cxn ang="0">
                    <a:pos x="50" y="6"/>
                  </a:cxn>
                  <a:cxn ang="0">
                    <a:pos x="49" y="6"/>
                  </a:cxn>
                  <a:cxn ang="0">
                    <a:pos x="49" y="4"/>
                  </a:cxn>
                  <a:cxn ang="0">
                    <a:pos x="41" y="1"/>
                  </a:cxn>
                  <a:cxn ang="0">
                    <a:pos x="37" y="0"/>
                  </a:cxn>
                  <a:cxn ang="0">
                    <a:pos x="37" y="0"/>
                  </a:cxn>
                  <a:cxn ang="0">
                    <a:pos x="37" y="0"/>
                  </a:cxn>
                  <a:cxn ang="0">
                    <a:pos x="32" y="17"/>
                  </a:cxn>
                  <a:cxn ang="0">
                    <a:pos x="31" y="7"/>
                  </a:cxn>
                  <a:cxn ang="0">
                    <a:pos x="32" y="3"/>
                  </a:cxn>
                  <a:cxn ang="0">
                    <a:pos x="30" y="1"/>
                  </a:cxn>
                  <a:cxn ang="0">
                    <a:pos x="29" y="1"/>
                  </a:cxn>
                  <a:cxn ang="0">
                    <a:pos x="26" y="3"/>
                  </a:cxn>
                  <a:cxn ang="0">
                    <a:pos x="28" y="7"/>
                  </a:cxn>
                  <a:cxn ang="0">
                    <a:pos x="26" y="17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8" y="1"/>
                  </a:cxn>
                  <a:cxn ang="0">
                    <a:pos x="8" y="5"/>
                  </a:cxn>
                  <a:cxn ang="0">
                    <a:pos x="0" y="34"/>
                  </a:cxn>
                  <a:cxn ang="0">
                    <a:pos x="0" y="38"/>
                  </a:cxn>
                  <a:cxn ang="0">
                    <a:pos x="10" y="38"/>
                  </a:cxn>
                  <a:cxn ang="0">
                    <a:pos x="10" y="34"/>
                  </a:cxn>
                </a:cxnLst>
                <a:rect l="0" t="0" r="r" b="b"/>
                <a:pathLst>
                  <a:path w="75" h="38">
                    <a:moveTo>
                      <a:pt x="10" y="34"/>
                    </a:moveTo>
                    <a:cubicBezTo>
                      <a:pt x="11" y="27"/>
                      <a:pt x="12" y="18"/>
                      <a:pt x="13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7" y="21"/>
                      <a:pt x="48" y="24"/>
                      <a:pt x="50" y="25"/>
                    </a:cubicBezTo>
                    <a:cubicBezTo>
                      <a:pt x="50" y="26"/>
                      <a:pt x="51" y="27"/>
                      <a:pt x="51" y="28"/>
                    </a:cubicBezTo>
                    <a:cubicBezTo>
                      <a:pt x="52" y="28"/>
                      <a:pt x="52" y="29"/>
                      <a:pt x="53" y="29"/>
                    </a:cubicBezTo>
                    <a:cubicBezTo>
                      <a:pt x="53" y="29"/>
                      <a:pt x="53" y="29"/>
                      <a:pt x="53" y="30"/>
                    </a:cubicBezTo>
                    <a:cubicBezTo>
                      <a:pt x="54" y="30"/>
                      <a:pt x="54" y="30"/>
                      <a:pt x="55" y="30"/>
                    </a:cubicBezTo>
                    <a:cubicBezTo>
                      <a:pt x="56" y="30"/>
                      <a:pt x="56" y="30"/>
                      <a:pt x="57" y="30"/>
                    </a:cubicBezTo>
                    <a:cubicBezTo>
                      <a:pt x="58" y="30"/>
                      <a:pt x="59" y="30"/>
                      <a:pt x="59" y="30"/>
                    </a:cubicBezTo>
                    <a:cubicBezTo>
                      <a:pt x="60" y="30"/>
                      <a:pt x="60" y="29"/>
                      <a:pt x="61" y="29"/>
                    </a:cubicBezTo>
                    <a:cubicBezTo>
                      <a:pt x="61" y="29"/>
                      <a:pt x="62" y="28"/>
                      <a:pt x="63" y="28"/>
                    </a:cubicBezTo>
                    <a:cubicBezTo>
                      <a:pt x="64" y="27"/>
                      <a:pt x="65" y="25"/>
                      <a:pt x="66" y="24"/>
                    </a:cubicBezTo>
                    <a:cubicBezTo>
                      <a:pt x="70" y="21"/>
                      <a:pt x="73" y="17"/>
                      <a:pt x="73" y="17"/>
                    </a:cubicBezTo>
                    <a:cubicBezTo>
                      <a:pt x="75" y="14"/>
                      <a:pt x="75" y="11"/>
                      <a:pt x="73" y="9"/>
                    </a:cubicBezTo>
                    <a:cubicBezTo>
                      <a:pt x="71" y="7"/>
                      <a:pt x="67" y="7"/>
                      <a:pt x="65" y="10"/>
                    </a:cubicBezTo>
                    <a:cubicBezTo>
                      <a:pt x="65" y="10"/>
                      <a:pt x="65" y="10"/>
                      <a:pt x="65" y="10"/>
                    </a:cubicBezTo>
                    <a:cubicBezTo>
                      <a:pt x="65" y="10"/>
                      <a:pt x="63" y="13"/>
                      <a:pt x="60" y="16"/>
                    </a:cubicBezTo>
                    <a:cubicBezTo>
                      <a:pt x="59" y="17"/>
                      <a:pt x="58" y="17"/>
                      <a:pt x="57" y="18"/>
                    </a:cubicBezTo>
                    <a:cubicBezTo>
                      <a:pt x="57" y="17"/>
                      <a:pt x="56" y="17"/>
                      <a:pt x="56" y="16"/>
                    </a:cubicBezTo>
                    <a:cubicBezTo>
                      <a:pt x="54" y="14"/>
                      <a:pt x="53" y="11"/>
                      <a:pt x="52" y="9"/>
                    </a:cubicBezTo>
                    <a:cubicBezTo>
                      <a:pt x="51" y="8"/>
                      <a:pt x="50" y="7"/>
                      <a:pt x="50" y="7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6"/>
                      <a:pt x="49" y="6"/>
                      <a:pt x="49" y="6"/>
                    </a:cubicBezTo>
                    <a:cubicBezTo>
                      <a:pt x="49" y="5"/>
                      <a:pt x="49" y="5"/>
                      <a:pt x="49" y="4"/>
                    </a:cubicBezTo>
                    <a:cubicBezTo>
                      <a:pt x="48" y="4"/>
                      <a:pt x="46" y="3"/>
                      <a:pt x="41" y="1"/>
                    </a:cubicBezTo>
                    <a:cubicBezTo>
                      <a:pt x="40" y="1"/>
                      <a:pt x="38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3"/>
                      <a:pt x="36" y="9"/>
                      <a:pt x="32" y="17"/>
                    </a:cubicBezTo>
                    <a:cubicBezTo>
                      <a:pt x="32" y="12"/>
                      <a:pt x="31" y="7"/>
                      <a:pt x="31" y="7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6" y="3"/>
                      <a:pt x="26" y="3"/>
                      <a:pt x="26" y="3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7" y="12"/>
                      <a:pt x="26" y="17"/>
                    </a:cubicBezTo>
                    <a:cubicBezTo>
                      <a:pt x="22" y="9"/>
                      <a:pt x="22" y="3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0" y="0"/>
                      <a:pt x="19" y="1"/>
                      <a:pt x="18" y="1"/>
                    </a:cubicBezTo>
                    <a:cubicBezTo>
                      <a:pt x="15" y="2"/>
                      <a:pt x="10" y="4"/>
                      <a:pt x="8" y="5"/>
                    </a:cubicBezTo>
                    <a:cubicBezTo>
                      <a:pt x="6" y="7"/>
                      <a:pt x="2" y="13"/>
                      <a:pt x="0" y="34"/>
                    </a:cubicBezTo>
                    <a:cubicBezTo>
                      <a:pt x="0" y="35"/>
                      <a:pt x="0" y="36"/>
                      <a:pt x="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6"/>
                      <a:pt x="10" y="35"/>
                      <a:pt x="10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45">
                <a:extLst>
                  <a:ext uri="{FF2B5EF4-FFF2-40B4-BE49-F238E27FC236}">
                    <a16:creationId xmlns:a16="http://schemas.microsoft.com/office/drawing/2014/main" id="{E3E3068D-3061-7943-B293-8D8D93802B92}"/>
                  </a:ext>
                </a:extLst>
              </p:cNvPr>
              <p:cNvSpPr/>
              <p:nvPr/>
            </p:nvSpPr>
            <p:spPr bwMode="auto">
              <a:xfrm>
                <a:off x="2325656" y="2660643"/>
                <a:ext cx="109538" cy="115887"/>
              </a:xfrm>
              <a:custGeom>
                <a:avLst/>
                <a:gdLst/>
                <a:ahLst/>
                <a:cxnLst>
                  <a:cxn ang="0">
                    <a:pos x="3" y="20"/>
                  </a:cxn>
                  <a:cxn ang="0">
                    <a:pos x="14" y="31"/>
                  </a:cxn>
                  <a:cxn ang="0">
                    <a:pos x="26" y="20"/>
                  </a:cxn>
                  <a:cxn ang="0">
                    <a:pos x="28" y="15"/>
                  </a:cxn>
                  <a:cxn ang="0">
                    <a:pos x="27" y="13"/>
                  </a:cxn>
                  <a:cxn ang="0">
                    <a:pos x="14" y="0"/>
                  </a:cxn>
                  <a:cxn ang="0">
                    <a:pos x="2" y="13"/>
                  </a:cxn>
                  <a:cxn ang="0">
                    <a:pos x="0" y="15"/>
                  </a:cxn>
                  <a:cxn ang="0">
                    <a:pos x="3" y="20"/>
                  </a:cxn>
                </a:cxnLst>
                <a:rect l="0" t="0" r="r" b="b"/>
                <a:pathLst>
                  <a:path w="29" h="31">
                    <a:moveTo>
                      <a:pt x="3" y="20"/>
                    </a:moveTo>
                    <a:cubicBezTo>
                      <a:pt x="5" y="26"/>
                      <a:pt x="8" y="31"/>
                      <a:pt x="14" y="31"/>
                    </a:cubicBezTo>
                    <a:cubicBezTo>
                      <a:pt x="21" y="31"/>
                      <a:pt x="24" y="26"/>
                      <a:pt x="26" y="20"/>
                    </a:cubicBezTo>
                    <a:cubicBezTo>
                      <a:pt x="28" y="20"/>
                      <a:pt x="29" y="17"/>
                      <a:pt x="28" y="15"/>
                    </a:cubicBezTo>
                    <a:cubicBezTo>
                      <a:pt x="28" y="14"/>
                      <a:pt x="28" y="13"/>
                      <a:pt x="27" y="13"/>
                    </a:cubicBezTo>
                    <a:cubicBezTo>
                      <a:pt x="26" y="6"/>
                      <a:pt x="22" y="0"/>
                      <a:pt x="14" y="0"/>
                    </a:cubicBezTo>
                    <a:cubicBezTo>
                      <a:pt x="7" y="0"/>
                      <a:pt x="3" y="6"/>
                      <a:pt x="2" y="13"/>
                    </a:cubicBezTo>
                    <a:cubicBezTo>
                      <a:pt x="1" y="13"/>
                      <a:pt x="0" y="14"/>
                      <a:pt x="0" y="15"/>
                    </a:cubicBezTo>
                    <a:cubicBezTo>
                      <a:pt x="0" y="17"/>
                      <a:pt x="1" y="20"/>
                      <a:pt x="3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46">
                <a:extLst>
                  <a:ext uri="{FF2B5EF4-FFF2-40B4-BE49-F238E27FC236}">
                    <a16:creationId xmlns:a16="http://schemas.microsoft.com/office/drawing/2014/main" id="{A5035DAF-D8D5-254E-8619-4176229C776A}"/>
                  </a:ext>
                </a:extLst>
              </p:cNvPr>
              <p:cNvSpPr/>
              <p:nvPr/>
            </p:nvSpPr>
            <p:spPr bwMode="auto">
              <a:xfrm>
                <a:off x="2127219" y="2935280"/>
                <a:ext cx="503238" cy="179387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04" y="1"/>
                  </a:cxn>
                  <a:cxn ang="0">
                    <a:pos x="127" y="39"/>
                  </a:cxn>
                  <a:cxn ang="0">
                    <a:pos x="127" y="40"/>
                  </a:cxn>
                  <a:cxn ang="0">
                    <a:pos x="7" y="40"/>
                  </a:cxn>
                  <a:cxn ang="0">
                    <a:pos x="7" y="39"/>
                  </a:cxn>
                  <a:cxn ang="0">
                    <a:pos x="30" y="1"/>
                  </a:cxn>
                  <a:cxn ang="0">
                    <a:pos x="31" y="0"/>
                  </a:cxn>
                  <a:cxn ang="0">
                    <a:pos x="26" y="0"/>
                  </a:cxn>
                  <a:cxn ang="0">
                    <a:pos x="0" y="41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133" y="48"/>
                  </a:cxn>
                  <a:cxn ang="0">
                    <a:pos x="134" y="48"/>
                  </a:cxn>
                  <a:cxn ang="0">
                    <a:pos x="134" y="41"/>
                  </a:cxn>
                  <a:cxn ang="0">
                    <a:pos x="108" y="0"/>
                  </a:cxn>
                  <a:cxn ang="0">
                    <a:pos x="103" y="0"/>
                  </a:cxn>
                </a:cxnLst>
                <a:rect l="0" t="0" r="r" b="b"/>
                <a:pathLst>
                  <a:path w="134" h="48">
                    <a:moveTo>
                      <a:pt x="103" y="0"/>
                    </a:moveTo>
                    <a:cubicBezTo>
                      <a:pt x="103" y="0"/>
                      <a:pt x="103" y="1"/>
                      <a:pt x="104" y="1"/>
                    </a:cubicBezTo>
                    <a:cubicBezTo>
                      <a:pt x="127" y="39"/>
                      <a:pt x="127" y="39"/>
                      <a:pt x="127" y="39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7" y="40"/>
                      <a:pt x="7" y="39"/>
                      <a:pt x="7" y="39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30" y="1"/>
                      <a:pt x="31" y="0"/>
                      <a:pt x="3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33" y="48"/>
                      <a:pt x="133" y="48"/>
                      <a:pt x="133" y="48"/>
                    </a:cubicBezTo>
                    <a:cubicBezTo>
                      <a:pt x="134" y="48"/>
                      <a:pt x="134" y="48"/>
                      <a:pt x="134" y="48"/>
                    </a:cubicBezTo>
                    <a:cubicBezTo>
                      <a:pt x="134" y="41"/>
                      <a:pt x="134" y="41"/>
                      <a:pt x="134" y="41"/>
                    </a:cubicBezTo>
                    <a:cubicBezTo>
                      <a:pt x="108" y="0"/>
                      <a:pt x="108" y="0"/>
                      <a:pt x="108" y="0"/>
                    </a:cubicBezTo>
                    <a:lnTo>
                      <a:pt x="10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id="{E8DC810B-F754-6B49-AA27-7EDB2D744573}"/>
              </a:ext>
            </a:extLst>
          </p:cNvPr>
          <p:cNvGrpSpPr/>
          <p:nvPr/>
        </p:nvGrpSpPr>
        <p:grpSpPr>
          <a:xfrm>
            <a:off x="1934003" y="4009746"/>
            <a:ext cx="8543497" cy="621857"/>
            <a:chOff x="1934003" y="4009746"/>
            <a:chExt cx="8543497" cy="621857"/>
          </a:xfrm>
        </p:grpSpPr>
        <p:grpSp>
          <p:nvGrpSpPr>
            <p:cNvPr id="71" name="组合 70">
              <a:extLst>
                <a:ext uri="{FF2B5EF4-FFF2-40B4-BE49-F238E27FC236}">
                  <a16:creationId xmlns:a16="http://schemas.microsoft.com/office/drawing/2014/main" id="{3AEE1DD9-F578-CB49-A6D4-7117B29FF8FA}"/>
                </a:ext>
              </a:extLst>
            </p:cNvPr>
            <p:cNvGrpSpPr/>
            <p:nvPr/>
          </p:nvGrpSpPr>
          <p:grpSpPr>
            <a:xfrm>
              <a:off x="1934003" y="4009746"/>
              <a:ext cx="8543497" cy="621857"/>
              <a:chOff x="5397722" y="3137682"/>
              <a:chExt cx="10335618" cy="752301"/>
            </a:xfrm>
          </p:grpSpPr>
          <p:sp>
            <p:nvSpPr>
              <p:cNvPr id="73" name="矩形 72">
                <a:extLst>
                  <a:ext uri="{FF2B5EF4-FFF2-40B4-BE49-F238E27FC236}">
                    <a16:creationId xmlns:a16="http://schemas.microsoft.com/office/drawing/2014/main" id="{F39C8AF2-D948-D548-B6CB-1FE9AE40FD4C}"/>
                  </a:ext>
                </a:extLst>
              </p:cNvPr>
              <p:cNvSpPr/>
              <p:nvPr/>
            </p:nvSpPr>
            <p:spPr>
              <a:xfrm>
                <a:off x="5854777" y="3235786"/>
                <a:ext cx="9859341" cy="623643"/>
              </a:xfrm>
              <a:prstGeom prst="rect">
                <a:avLst/>
              </a:prstGeom>
              <a:gradFill flip="none" rotWithShape="1">
                <a:gsLst>
                  <a:gs pos="0">
                    <a:srgbClr val="05B0EF">
                      <a:alpha val="20000"/>
                    </a:srgbClr>
                  </a:gs>
                  <a:gs pos="100000">
                    <a:srgbClr val="00BFFF">
                      <a:alpha val="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086804D6-F259-A34D-B537-6B36E934DC88}"/>
                  </a:ext>
                </a:extLst>
              </p:cNvPr>
              <p:cNvSpPr/>
              <p:nvPr/>
            </p:nvSpPr>
            <p:spPr>
              <a:xfrm>
                <a:off x="6255028" y="3278079"/>
                <a:ext cx="9478312" cy="4529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buClr>
                    <a:srgbClr val="00B0F0"/>
                  </a:buClr>
                </a:pPr>
                <a:r>
                  <a:rPr lang="en-US" altLang="zh-CN" sz="1400" b="1">
                    <a:solidFill>
                      <a:srgbClr val="00B1F0"/>
                    </a:solidFill>
                  </a:rPr>
                  <a:t>The larger the breach experienced</a:t>
                </a:r>
                <a:r>
                  <a:rPr lang="en-US" altLang="zh-CN" sz="1400">
                    <a:solidFill>
                      <a:schemeClr val="bg1"/>
                    </a:solidFill>
                  </a:rPr>
                  <a:t>, the less likelihood another breach will occur</a:t>
                </a:r>
              </a:p>
            </p:txBody>
          </p:sp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884D52EC-47B5-D648-B235-8BE8A8DD37E6}"/>
                  </a:ext>
                </a:extLst>
              </p:cNvPr>
              <p:cNvSpPr/>
              <p:nvPr/>
            </p:nvSpPr>
            <p:spPr>
              <a:xfrm>
                <a:off x="5397722" y="3137682"/>
                <a:ext cx="752301" cy="752301"/>
              </a:xfrm>
              <a:prstGeom prst="ellipse">
                <a:avLst/>
              </a:prstGeom>
              <a:solidFill>
                <a:srgbClr val="92D04F"/>
              </a:solidFill>
              <a:ln w="127000">
                <a:solidFill>
                  <a:srgbClr val="92D04F">
                    <a:alpha val="38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400" b="1"/>
              </a:p>
            </p:txBody>
          </p:sp>
        </p:grpSp>
        <p:pic>
          <p:nvPicPr>
            <p:cNvPr id="72" name="图片 78">
              <a:extLst>
                <a:ext uri="{FF2B5EF4-FFF2-40B4-BE49-F238E27FC236}">
                  <a16:creationId xmlns:a16="http://schemas.microsoft.com/office/drawing/2014/main" id="{ED70E41D-47EA-3048-81AE-5BC35CFD5E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5829" y="4156217"/>
              <a:ext cx="401795" cy="374809"/>
            </a:xfrm>
            <a:prstGeom prst="rect">
              <a:avLst/>
            </a:prstGeom>
          </p:spPr>
        </p:pic>
      </p:grpSp>
      <p:sp>
        <p:nvSpPr>
          <p:cNvPr id="76" name="文本占位符 1">
            <a:extLst>
              <a:ext uri="{FF2B5EF4-FFF2-40B4-BE49-F238E27FC236}">
                <a16:creationId xmlns:a16="http://schemas.microsoft.com/office/drawing/2014/main" id="{F43D3AD3-A870-D246-BCE7-1BA89BB319A8}"/>
              </a:ext>
            </a:extLst>
          </p:cNvPr>
          <p:cNvSpPr txBox="1"/>
          <p:nvPr/>
        </p:nvSpPr>
        <p:spPr>
          <a:xfrm>
            <a:off x="464695" y="2557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 anchor="t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Data Breach Impacts</a:t>
            </a:r>
          </a:p>
        </p:txBody>
      </p:sp>
    </p:spTree>
    <p:extLst>
      <p:ext uri="{BB962C8B-B14F-4D97-AF65-F5344CB8AC3E}">
        <p14:creationId xmlns:p14="http://schemas.microsoft.com/office/powerpoint/2010/main" val="3665324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9092AC91-98A4-0C43-9DFA-B953D3361EB7}"/>
              </a:ext>
            </a:extLst>
          </p:cNvPr>
          <p:cNvSpPr/>
          <p:nvPr/>
        </p:nvSpPr>
        <p:spPr>
          <a:xfrm>
            <a:off x="924874" y="1192602"/>
            <a:ext cx="10435389" cy="4564731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DED969CA-B8A4-4A47-990F-F3647BCFA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7</a:t>
            </a:fld>
            <a:endParaRPr lang="zh-CN" altLang="en-US"/>
          </a:p>
        </p:txBody>
      </p:sp>
      <p:sp>
        <p:nvSpPr>
          <p:cNvPr id="11" name="日期占位符 1">
            <a:extLst>
              <a:ext uri="{FF2B5EF4-FFF2-40B4-BE49-F238E27FC236}">
                <a16:creationId xmlns:a16="http://schemas.microsoft.com/office/drawing/2014/main" id="{D2C37F2D-3B89-664A-A4AE-97A603CB7F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sp>
        <p:nvSpPr>
          <p:cNvPr id="12" name="文本框 2">
            <a:extLst>
              <a:ext uri="{FF2B5EF4-FFF2-40B4-BE49-F238E27FC236}">
                <a16:creationId xmlns:a16="http://schemas.microsoft.com/office/drawing/2014/main" id="{EE3117FC-04C7-C746-8078-B9E58E07FB18}"/>
              </a:ext>
            </a:extLst>
          </p:cNvPr>
          <p:cNvSpPr txBox="1"/>
          <p:nvPr/>
        </p:nvSpPr>
        <p:spPr>
          <a:xfrm>
            <a:off x="1679848" y="3654357"/>
            <a:ext cx="43966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Graphic design platform provider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zh-CN" sz="140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Social media, presentations, posters, documents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zh-CN" sz="140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Estimated 1500 employees </a:t>
            </a:r>
          </a:p>
        </p:txBody>
      </p:sp>
      <p:sp>
        <p:nvSpPr>
          <p:cNvPr id="13" name="矩形 11">
            <a:extLst>
              <a:ext uri="{FF2B5EF4-FFF2-40B4-BE49-F238E27FC236}">
                <a16:creationId xmlns:a16="http://schemas.microsoft.com/office/drawing/2014/main" id="{2191E339-503A-BB48-8EF1-E2A692948840}"/>
              </a:ext>
            </a:extLst>
          </p:cNvPr>
          <p:cNvSpPr/>
          <p:nvPr/>
        </p:nvSpPr>
        <p:spPr>
          <a:xfrm>
            <a:off x="1538471" y="3074857"/>
            <a:ext cx="4452124" cy="2201993"/>
          </a:xfrm>
          <a:prstGeom prst="rect">
            <a:avLst/>
          </a:prstGeom>
          <a:noFill/>
          <a:ln>
            <a:solidFill>
              <a:srgbClr val="0AAFF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文本框 2">
            <a:extLst>
              <a:ext uri="{FF2B5EF4-FFF2-40B4-BE49-F238E27FC236}">
                <a16:creationId xmlns:a16="http://schemas.microsoft.com/office/drawing/2014/main" id="{F2D7A9AE-224F-EF48-B6EA-10A36325DCC4}"/>
              </a:ext>
            </a:extLst>
          </p:cNvPr>
          <p:cNvSpPr txBox="1"/>
          <p:nvPr/>
        </p:nvSpPr>
        <p:spPr>
          <a:xfrm>
            <a:off x="6498576" y="3654357"/>
            <a:ext cx="4308852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Profile database of 139 million users was accessed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zh-CN" sz="140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Attacker group </a:t>
            </a:r>
            <a:r>
              <a:rPr lang="en-US" altLang="zh-CN" sz="1400" err="1">
                <a:solidFill>
                  <a:schemeClr val="bg1"/>
                </a:solidFill>
              </a:rPr>
              <a:t>GnosticPlayers</a:t>
            </a:r>
            <a:r>
              <a:rPr lang="en-US" altLang="zh-CN" sz="1400">
                <a:solidFill>
                  <a:schemeClr val="bg1"/>
                </a:solidFill>
              </a:rPr>
              <a:t> also caused data breaches at </a:t>
            </a:r>
            <a:r>
              <a:rPr lang="en-US" altLang="zh-CN" sz="1400" err="1">
                <a:solidFill>
                  <a:schemeClr val="bg1"/>
                </a:solidFill>
              </a:rPr>
              <a:t>Dubsmash</a:t>
            </a:r>
            <a:r>
              <a:rPr lang="en-US" altLang="zh-CN" sz="1400">
                <a:solidFill>
                  <a:schemeClr val="bg1"/>
                </a:solidFill>
              </a:rPr>
              <a:t>, MyFitnessPal,  and Zynga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zh-CN" sz="1400">
              <a:solidFill>
                <a:schemeClr val="bg1"/>
              </a:solidFill>
            </a:endParaRPr>
          </a:p>
        </p:txBody>
      </p:sp>
      <p:sp>
        <p:nvSpPr>
          <p:cNvPr id="15" name="矩形 97">
            <a:extLst>
              <a:ext uri="{FF2B5EF4-FFF2-40B4-BE49-F238E27FC236}">
                <a16:creationId xmlns:a16="http://schemas.microsoft.com/office/drawing/2014/main" id="{042CAE2F-181F-2D4E-85E3-484C3EECCFD7}"/>
              </a:ext>
            </a:extLst>
          </p:cNvPr>
          <p:cNvSpPr/>
          <p:nvPr/>
        </p:nvSpPr>
        <p:spPr>
          <a:xfrm>
            <a:off x="6311126" y="3058611"/>
            <a:ext cx="4452124" cy="2201993"/>
          </a:xfrm>
          <a:prstGeom prst="rect">
            <a:avLst/>
          </a:prstGeom>
          <a:noFill/>
          <a:ln>
            <a:solidFill>
              <a:srgbClr val="92D04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矩形 10">
            <a:extLst>
              <a:ext uri="{FF2B5EF4-FFF2-40B4-BE49-F238E27FC236}">
                <a16:creationId xmlns:a16="http://schemas.microsoft.com/office/drawing/2014/main" id="{557BFA9F-7615-3744-A9C4-9EBF67673446}"/>
              </a:ext>
            </a:extLst>
          </p:cNvPr>
          <p:cNvSpPr/>
          <p:nvPr/>
        </p:nvSpPr>
        <p:spPr>
          <a:xfrm>
            <a:off x="1530929" y="2921744"/>
            <a:ext cx="4487337" cy="535011"/>
          </a:xfrm>
          <a:prstGeom prst="rect">
            <a:avLst/>
          </a:prstGeom>
          <a:solidFill>
            <a:srgbClr val="0AAF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Who is Canva?</a:t>
            </a:r>
          </a:p>
        </p:txBody>
      </p:sp>
      <p:sp>
        <p:nvSpPr>
          <p:cNvPr id="17" name="矩形 96">
            <a:extLst>
              <a:ext uri="{FF2B5EF4-FFF2-40B4-BE49-F238E27FC236}">
                <a16:creationId xmlns:a16="http://schemas.microsoft.com/office/drawing/2014/main" id="{29CD7E10-035B-9843-9B48-91AF2BA1A1CE}"/>
              </a:ext>
            </a:extLst>
          </p:cNvPr>
          <p:cNvSpPr/>
          <p:nvPr/>
        </p:nvSpPr>
        <p:spPr>
          <a:xfrm>
            <a:off x="6300410" y="2916400"/>
            <a:ext cx="4487337" cy="549441"/>
          </a:xfrm>
          <a:prstGeom prst="rect">
            <a:avLst/>
          </a:prstGeom>
          <a:solidFill>
            <a:srgbClr val="92D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What happened?</a:t>
            </a:r>
          </a:p>
        </p:txBody>
      </p:sp>
      <p:sp>
        <p:nvSpPr>
          <p:cNvPr id="18" name="文本占位符 1">
            <a:extLst>
              <a:ext uri="{FF2B5EF4-FFF2-40B4-BE49-F238E27FC236}">
                <a16:creationId xmlns:a16="http://schemas.microsoft.com/office/drawing/2014/main" id="{F425F8C7-161B-7C49-A580-D98A7211A17F}"/>
              </a:ext>
            </a:extLst>
          </p:cNvPr>
          <p:cNvSpPr txBox="1"/>
          <p:nvPr/>
        </p:nvSpPr>
        <p:spPr>
          <a:xfrm>
            <a:off x="528195" y="2811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Study: </a:t>
            </a:r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Canva</a:t>
            </a:r>
          </a:p>
        </p:txBody>
      </p:sp>
      <p:pic>
        <p:nvPicPr>
          <p:cNvPr id="19" name="Picture 2" descr="Canva - Wikipedia">
            <a:extLst>
              <a:ext uri="{FF2B5EF4-FFF2-40B4-BE49-F238E27FC236}">
                <a16:creationId xmlns:a16="http://schemas.microsoft.com/office/drawing/2014/main" id="{B0DA3578-2421-1147-A4A0-551095B84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348" y="1523921"/>
            <a:ext cx="1245977" cy="124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738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id="{0D58DA48-B455-CD47-81BB-8502BB64ABCC}"/>
              </a:ext>
            </a:extLst>
          </p:cNvPr>
          <p:cNvSpPr/>
          <p:nvPr/>
        </p:nvSpPr>
        <p:spPr>
          <a:xfrm>
            <a:off x="924874" y="1102194"/>
            <a:ext cx="10627115" cy="4655140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灯片编号占位符 3">
            <a:extLst>
              <a:ext uri="{FF2B5EF4-FFF2-40B4-BE49-F238E27FC236}">
                <a16:creationId xmlns:a16="http://schemas.microsoft.com/office/drawing/2014/main" id="{77730900-E50D-7F49-9DB6-B0A239009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8</a:t>
            </a:fld>
            <a:endParaRPr lang="zh-CN" altLang="en-US"/>
          </a:p>
        </p:txBody>
      </p:sp>
      <p:sp>
        <p:nvSpPr>
          <p:cNvPr id="22" name="日期占位符 1">
            <a:extLst>
              <a:ext uri="{FF2B5EF4-FFF2-40B4-BE49-F238E27FC236}">
                <a16:creationId xmlns:a16="http://schemas.microsoft.com/office/drawing/2014/main" id="{AE5BB661-CD38-6746-8A7B-A5247C73CA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7CBCA708-8889-7C44-9E6A-3038C461E9E1}"/>
              </a:ext>
            </a:extLst>
          </p:cNvPr>
          <p:cNvGrpSpPr/>
          <p:nvPr/>
        </p:nvGrpSpPr>
        <p:grpSpPr>
          <a:xfrm>
            <a:off x="4344006" y="1599739"/>
            <a:ext cx="3788155" cy="3658522"/>
            <a:chOff x="3333751" y="1242065"/>
            <a:chExt cx="5532968" cy="5336118"/>
          </a:xfrm>
        </p:grpSpPr>
        <p:grpSp>
          <p:nvGrpSpPr>
            <p:cNvPr id="28" name="Group 65">
              <a:extLst>
                <a:ext uri="{FF2B5EF4-FFF2-40B4-BE49-F238E27FC236}">
                  <a16:creationId xmlns:a16="http://schemas.microsoft.com/office/drawing/2014/main" id="{592FC0FC-854F-EC4D-BCE9-09184276A095}"/>
                </a:ext>
              </a:extLst>
            </p:cNvPr>
            <p:cNvGrpSpPr/>
            <p:nvPr/>
          </p:nvGrpSpPr>
          <p:grpSpPr>
            <a:xfrm>
              <a:off x="4260851" y="1242065"/>
              <a:ext cx="1820333" cy="2101851"/>
              <a:chOff x="3195638" y="931549"/>
              <a:chExt cx="1365250" cy="1576388"/>
            </a:xfrm>
          </p:grpSpPr>
          <p:sp>
            <p:nvSpPr>
              <p:cNvPr id="44" name="Freeform 5">
                <a:extLst>
                  <a:ext uri="{FF2B5EF4-FFF2-40B4-BE49-F238E27FC236}">
                    <a16:creationId xmlns:a16="http://schemas.microsoft.com/office/drawing/2014/main" id="{E0EABBCD-D8EB-5443-AA92-ADB3994CE8F2}"/>
                  </a:ext>
                </a:extLst>
              </p:cNvPr>
              <p:cNvSpPr/>
              <p:nvPr/>
            </p:nvSpPr>
            <p:spPr bwMode="auto">
              <a:xfrm>
                <a:off x="3195638" y="931549"/>
                <a:ext cx="1365250" cy="1576388"/>
              </a:xfrm>
              <a:custGeom>
                <a:avLst/>
                <a:gdLst/>
                <a:ahLst/>
                <a:cxnLst>
                  <a:cxn ang="0">
                    <a:pos x="431" y="0"/>
                  </a:cxn>
                  <a:cxn ang="0">
                    <a:pos x="860" y="249"/>
                  </a:cxn>
                  <a:cxn ang="0">
                    <a:pos x="860" y="744"/>
                  </a:cxn>
                  <a:cxn ang="0">
                    <a:pos x="429" y="993"/>
                  </a:cxn>
                  <a:cxn ang="0">
                    <a:pos x="0" y="744"/>
                  </a:cxn>
                  <a:cxn ang="0">
                    <a:pos x="0" y="249"/>
                  </a:cxn>
                  <a:cxn ang="0">
                    <a:pos x="431" y="0"/>
                  </a:cxn>
                </a:cxnLst>
                <a:rect l="0" t="0" r="r" b="b"/>
                <a:pathLst>
                  <a:path w="860" h="993">
                    <a:moveTo>
                      <a:pt x="431" y="0"/>
                    </a:moveTo>
                    <a:lnTo>
                      <a:pt x="860" y="249"/>
                    </a:lnTo>
                    <a:lnTo>
                      <a:pt x="860" y="744"/>
                    </a:lnTo>
                    <a:lnTo>
                      <a:pt x="429" y="993"/>
                    </a:lnTo>
                    <a:lnTo>
                      <a:pt x="0" y="744"/>
                    </a:lnTo>
                    <a:lnTo>
                      <a:pt x="0" y="249"/>
                    </a:lnTo>
                    <a:lnTo>
                      <a:pt x="431" y="0"/>
                    </a:lnTo>
                    <a:close/>
                  </a:path>
                </a:pathLst>
              </a:custGeom>
              <a:solidFill>
                <a:srgbClr val="0AAFF1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5" name="Freeform 6">
                <a:extLst>
                  <a:ext uri="{FF2B5EF4-FFF2-40B4-BE49-F238E27FC236}">
                    <a16:creationId xmlns:a16="http://schemas.microsoft.com/office/drawing/2014/main" id="{DEA36E44-EB3E-084A-8B3C-F230D2B25992}"/>
                  </a:ext>
                </a:extLst>
              </p:cNvPr>
              <p:cNvSpPr/>
              <p:nvPr/>
            </p:nvSpPr>
            <p:spPr bwMode="auto">
              <a:xfrm>
                <a:off x="3700463" y="1898337"/>
                <a:ext cx="860425" cy="609600"/>
              </a:xfrm>
              <a:custGeom>
                <a:avLst/>
                <a:gdLst/>
                <a:ahLst/>
                <a:cxnLst>
                  <a:cxn ang="0">
                    <a:pos x="0" y="320"/>
                  </a:cxn>
                  <a:cxn ang="0">
                    <a:pos x="542" y="0"/>
                  </a:cxn>
                  <a:cxn ang="0">
                    <a:pos x="542" y="135"/>
                  </a:cxn>
                  <a:cxn ang="0">
                    <a:pos x="111" y="384"/>
                  </a:cxn>
                  <a:cxn ang="0">
                    <a:pos x="0" y="320"/>
                  </a:cxn>
                </a:cxnLst>
                <a:rect l="0" t="0" r="r" b="b"/>
                <a:pathLst>
                  <a:path w="542" h="384">
                    <a:moveTo>
                      <a:pt x="0" y="320"/>
                    </a:moveTo>
                    <a:lnTo>
                      <a:pt x="542" y="0"/>
                    </a:lnTo>
                    <a:lnTo>
                      <a:pt x="542" y="135"/>
                    </a:lnTo>
                    <a:lnTo>
                      <a:pt x="111" y="384"/>
                    </a:lnTo>
                    <a:lnTo>
                      <a:pt x="0" y="32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29" name="Group 66">
              <a:extLst>
                <a:ext uri="{FF2B5EF4-FFF2-40B4-BE49-F238E27FC236}">
                  <a16:creationId xmlns:a16="http://schemas.microsoft.com/office/drawing/2014/main" id="{3817510F-E8C4-5447-80FC-78BF2B1C04EB}"/>
                </a:ext>
              </a:extLst>
            </p:cNvPr>
            <p:cNvGrpSpPr/>
            <p:nvPr/>
          </p:nvGrpSpPr>
          <p:grpSpPr>
            <a:xfrm>
              <a:off x="6131984" y="1242065"/>
              <a:ext cx="1813984" cy="2101851"/>
              <a:chOff x="4598988" y="931549"/>
              <a:chExt cx="1360488" cy="1576388"/>
            </a:xfrm>
          </p:grpSpPr>
          <p:sp>
            <p:nvSpPr>
              <p:cNvPr id="42" name="Freeform 8">
                <a:extLst>
                  <a:ext uri="{FF2B5EF4-FFF2-40B4-BE49-F238E27FC236}">
                    <a16:creationId xmlns:a16="http://schemas.microsoft.com/office/drawing/2014/main" id="{57266F83-2E07-A24B-813F-D6E3C7F9BA4E}"/>
                  </a:ext>
                </a:extLst>
              </p:cNvPr>
              <p:cNvSpPr/>
              <p:nvPr/>
            </p:nvSpPr>
            <p:spPr bwMode="auto">
              <a:xfrm>
                <a:off x="4598988" y="931549"/>
                <a:ext cx="1360488" cy="1576388"/>
              </a:xfrm>
              <a:custGeom>
                <a:avLst/>
                <a:gdLst/>
                <a:ahLst/>
                <a:cxnLst>
                  <a:cxn ang="0">
                    <a:pos x="428" y="0"/>
                  </a:cxn>
                  <a:cxn ang="0">
                    <a:pos x="0" y="249"/>
                  </a:cxn>
                  <a:cxn ang="0">
                    <a:pos x="0" y="744"/>
                  </a:cxn>
                  <a:cxn ang="0">
                    <a:pos x="428" y="993"/>
                  </a:cxn>
                  <a:cxn ang="0">
                    <a:pos x="857" y="744"/>
                  </a:cxn>
                  <a:cxn ang="0">
                    <a:pos x="857" y="249"/>
                  </a:cxn>
                  <a:cxn ang="0">
                    <a:pos x="428" y="0"/>
                  </a:cxn>
                </a:cxnLst>
                <a:rect l="0" t="0" r="r" b="b"/>
                <a:pathLst>
                  <a:path w="857" h="993">
                    <a:moveTo>
                      <a:pt x="428" y="0"/>
                    </a:moveTo>
                    <a:lnTo>
                      <a:pt x="0" y="249"/>
                    </a:lnTo>
                    <a:lnTo>
                      <a:pt x="0" y="744"/>
                    </a:lnTo>
                    <a:lnTo>
                      <a:pt x="428" y="993"/>
                    </a:lnTo>
                    <a:lnTo>
                      <a:pt x="857" y="744"/>
                    </a:lnTo>
                    <a:lnTo>
                      <a:pt x="857" y="249"/>
                    </a:lnTo>
                    <a:lnTo>
                      <a:pt x="428" y="0"/>
                    </a:lnTo>
                    <a:close/>
                  </a:path>
                </a:pathLst>
              </a:custGeom>
              <a:solidFill>
                <a:srgbClr val="92D04F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3" name="Freeform 9">
                <a:extLst>
                  <a:ext uri="{FF2B5EF4-FFF2-40B4-BE49-F238E27FC236}">
                    <a16:creationId xmlns:a16="http://schemas.microsoft.com/office/drawing/2014/main" id="{C7EE059A-8B50-DE42-B283-3A876DE64376}"/>
                  </a:ext>
                </a:extLst>
              </p:cNvPr>
              <p:cNvSpPr/>
              <p:nvPr/>
            </p:nvSpPr>
            <p:spPr bwMode="auto">
              <a:xfrm>
                <a:off x="4598988" y="1898337"/>
                <a:ext cx="855663" cy="609600"/>
              </a:xfrm>
              <a:custGeom>
                <a:avLst/>
                <a:gdLst/>
                <a:ahLst/>
                <a:cxnLst>
                  <a:cxn ang="0">
                    <a:pos x="539" y="320"/>
                  </a:cxn>
                  <a:cxn ang="0">
                    <a:pos x="0" y="0"/>
                  </a:cxn>
                  <a:cxn ang="0">
                    <a:pos x="0" y="135"/>
                  </a:cxn>
                  <a:cxn ang="0">
                    <a:pos x="428" y="384"/>
                  </a:cxn>
                  <a:cxn ang="0">
                    <a:pos x="539" y="320"/>
                  </a:cxn>
                </a:cxnLst>
                <a:rect l="0" t="0" r="r" b="b"/>
                <a:pathLst>
                  <a:path w="539" h="384">
                    <a:moveTo>
                      <a:pt x="539" y="320"/>
                    </a:moveTo>
                    <a:lnTo>
                      <a:pt x="0" y="0"/>
                    </a:lnTo>
                    <a:lnTo>
                      <a:pt x="0" y="135"/>
                    </a:lnTo>
                    <a:lnTo>
                      <a:pt x="428" y="384"/>
                    </a:lnTo>
                    <a:lnTo>
                      <a:pt x="539" y="32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30" name="Group 69">
              <a:extLst>
                <a:ext uri="{FF2B5EF4-FFF2-40B4-BE49-F238E27FC236}">
                  <a16:creationId xmlns:a16="http://schemas.microsoft.com/office/drawing/2014/main" id="{1BB43FD7-1DF0-FC48-9FCA-6A5087645F1D}"/>
                </a:ext>
              </a:extLst>
            </p:cNvPr>
            <p:cNvGrpSpPr/>
            <p:nvPr/>
          </p:nvGrpSpPr>
          <p:grpSpPr>
            <a:xfrm>
              <a:off x="4260851" y="4482683"/>
              <a:ext cx="1820333" cy="2095500"/>
              <a:chOff x="3195638" y="3362012"/>
              <a:chExt cx="1365250" cy="1571625"/>
            </a:xfrm>
          </p:grpSpPr>
          <p:sp>
            <p:nvSpPr>
              <p:cNvPr id="40" name="Freeform 10">
                <a:extLst>
                  <a:ext uri="{FF2B5EF4-FFF2-40B4-BE49-F238E27FC236}">
                    <a16:creationId xmlns:a16="http://schemas.microsoft.com/office/drawing/2014/main" id="{A9953252-3048-DE40-A8D7-5355E30BEEE3}"/>
                  </a:ext>
                </a:extLst>
              </p:cNvPr>
              <p:cNvSpPr/>
              <p:nvPr/>
            </p:nvSpPr>
            <p:spPr bwMode="auto">
              <a:xfrm>
                <a:off x="3195638" y="3362012"/>
                <a:ext cx="1365250" cy="1571625"/>
              </a:xfrm>
              <a:custGeom>
                <a:avLst/>
                <a:gdLst/>
                <a:ahLst/>
                <a:cxnLst>
                  <a:cxn ang="0">
                    <a:pos x="431" y="990"/>
                  </a:cxn>
                  <a:cxn ang="0">
                    <a:pos x="860" y="744"/>
                  </a:cxn>
                  <a:cxn ang="0">
                    <a:pos x="860" y="248"/>
                  </a:cxn>
                  <a:cxn ang="0">
                    <a:pos x="429" y="0"/>
                  </a:cxn>
                  <a:cxn ang="0">
                    <a:pos x="0" y="246"/>
                  </a:cxn>
                  <a:cxn ang="0">
                    <a:pos x="0" y="744"/>
                  </a:cxn>
                  <a:cxn ang="0">
                    <a:pos x="431" y="990"/>
                  </a:cxn>
                </a:cxnLst>
                <a:rect l="0" t="0" r="r" b="b"/>
                <a:pathLst>
                  <a:path w="860" h="990">
                    <a:moveTo>
                      <a:pt x="431" y="990"/>
                    </a:moveTo>
                    <a:lnTo>
                      <a:pt x="860" y="744"/>
                    </a:lnTo>
                    <a:lnTo>
                      <a:pt x="860" y="248"/>
                    </a:lnTo>
                    <a:lnTo>
                      <a:pt x="429" y="0"/>
                    </a:lnTo>
                    <a:lnTo>
                      <a:pt x="0" y="246"/>
                    </a:lnTo>
                    <a:lnTo>
                      <a:pt x="0" y="744"/>
                    </a:lnTo>
                    <a:lnTo>
                      <a:pt x="431" y="990"/>
                    </a:lnTo>
                    <a:close/>
                  </a:path>
                </a:pathLst>
              </a:custGeom>
              <a:solidFill>
                <a:srgbClr val="0AAFF1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1" name="Freeform 11">
                <a:extLst>
                  <a:ext uri="{FF2B5EF4-FFF2-40B4-BE49-F238E27FC236}">
                    <a16:creationId xmlns:a16="http://schemas.microsoft.com/office/drawing/2014/main" id="{5547DB1D-C00D-A941-882D-92DF7E124FF5}"/>
                  </a:ext>
                </a:extLst>
              </p:cNvPr>
              <p:cNvSpPr/>
              <p:nvPr/>
            </p:nvSpPr>
            <p:spPr bwMode="auto">
              <a:xfrm>
                <a:off x="3700463" y="3362012"/>
                <a:ext cx="860425" cy="60483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542" y="381"/>
                  </a:cxn>
                  <a:cxn ang="0">
                    <a:pos x="542" y="248"/>
                  </a:cxn>
                  <a:cxn ang="0">
                    <a:pos x="111" y="0"/>
                  </a:cxn>
                  <a:cxn ang="0">
                    <a:pos x="0" y="64"/>
                  </a:cxn>
                </a:cxnLst>
                <a:rect l="0" t="0" r="r" b="b"/>
                <a:pathLst>
                  <a:path w="542" h="381">
                    <a:moveTo>
                      <a:pt x="0" y="64"/>
                    </a:moveTo>
                    <a:lnTo>
                      <a:pt x="542" y="381"/>
                    </a:lnTo>
                    <a:lnTo>
                      <a:pt x="542" y="248"/>
                    </a:lnTo>
                    <a:lnTo>
                      <a:pt x="111" y="0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31" name="Group 68">
              <a:extLst>
                <a:ext uri="{FF2B5EF4-FFF2-40B4-BE49-F238E27FC236}">
                  <a16:creationId xmlns:a16="http://schemas.microsoft.com/office/drawing/2014/main" id="{31E8499E-065D-6B40-8317-C50B4A5C8285}"/>
                </a:ext>
              </a:extLst>
            </p:cNvPr>
            <p:cNvGrpSpPr/>
            <p:nvPr/>
          </p:nvGrpSpPr>
          <p:grpSpPr>
            <a:xfrm>
              <a:off x="6131984" y="4482683"/>
              <a:ext cx="1813984" cy="2095500"/>
              <a:chOff x="4598988" y="3362012"/>
              <a:chExt cx="1360488" cy="1571625"/>
            </a:xfrm>
          </p:grpSpPr>
          <p:sp>
            <p:nvSpPr>
              <p:cNvPr id="38" name="Freeform 12">
                <a:extLst>
                  <a:ext uri="{FF2B5EF4-FFF2-40B4-BE49-F238E27FC236}">
                    <a16:creationId xmlns:a16="http://schemas.microsoft.com/office/drawing/2014/main" id="{8C687E2B-284C-CE43-9759-FEFB85795CCC}"/>
                  </a:ext>
                </a:extLst>
              </p:cNvPr>
              <p:cNvSpPr/>
              <p:nvPr/>
            </p:nvSpPr>
            <p:spPr bwMode="auto">
              <a:xfrm>
                <a:off x="4598988" y="3362012"/>
                <a:ext cx="1360488" cy="1571625"/>
              </a:xfrm>
              <a:custGeom>
                <a:avLst/>
                <a:gdLst/>
                <a:ahLst/>
                <a:cxnLst>
                  <a:cxn ang="0">
                    <a:pos x="857" y="744"/>
                  </a:cxn>
                  <a:cxn ang="0">
                    <a:pos x="857" y="246"/>
                  </a:cxn>
                  <a:cxn ang="0">
                    <a:pos x="428" y="0"/>
                  </a:cxn>
                  <a:cxn ang="0">
                    <a:pos x="0" y="248"/>
                  </a:cxn>
                  <a:cxn ang="0">
                    <a:pos x="0" y="744"/>
                  </a:cxn>
                  <a:cxn ang="0">
                    <a:pos x="428" y="990"/>
                  </a:cxn>
                  <a:cxn ang="0">
                    <a:pos x="857" y="744"/>
                  </a:cxn>
                </a:cxnLst>
                <a:rect l="0" t="0" r="r" b="b"/>
                <a:pathLst>
                  <a:path w="857" h="990">
                    <a:moveTo>
                      <a:pt x="857" y="744"/>
                    </a:moveTo>
                    <a:lnTo>
                      <a:pt x="857" y="246"/>
                    </a:lnTo>
                    <a:lnTo>
                      <a:pt x="428" y="0"/>
                    </a:lnTo>
                    <a:lnTo>
                      <a:pt x="0" y="248"/>
                    </a:lnTo>
                    <a:lnTo>
                      <a:pt x="0" y="744"/>
                    </a:lnTo>
                    <a:lnTo>
                      <a:pt x="428" y="990"/>
                    </a:lnTo>
                    <a:lnTo>
                      <a:pt x="857" y="744"/>
                    </a:lnTo>
                    <a:close/>
                  </a:path>
                </a:pathLst>
              </a:custGeom>
              <a:solidFill>
                <a:srgbClr val="92D04F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Freeform 13">
                <a:extLst>
                  <a:ext uri="{FF2B5EF4-FFF2-40B4-BE49-F238E27FC236}">
                    <a16:creationId xmlns:a16="http://schemas.microsoft.com/office/drawing/2014/main" id="{2B136A45-EC2A-984A-9A8E-016855EC7F8B}"/>
                  </a:ext>
                </a:extLst>
              </p:cNvPr>
              <p:cNvSpPr/>
              <p:nvPr/>
            </p:nvSpPr>
            <p:spPr bwMode="auto">
              <a:xfrm>
                <a:off x="4598988" y="3362012"/>
                <a:ext cx="855663" cy="604838"/>
              </a:xfrm>
              <a:custGeom>
                <a:avLst/>
                <a:gdLst/>
                <a:ahLst/>
                <a:cxnLst>
                  <a:cxn ang="0">
                    <a:pos x="0" y="248"/>
                  </a:cxn>
                  <a:cxn ang="0">
                    <a:pos x="0" y="381"/>
                  </a:cxn>
                  <a:cxn ang="0">
                    <a:pos x="539" y="64"/>
                  </a:cxn>
                  <a:cxn ang="0">
                    <a:pos x="428" y="0"/>
                  </a:cxn>
                  <a:cxn ang="0">
                    <a:pos x="0" y="248"/>
                  </a:cxn>
                </a:cxnLst>
                <a:rect l="0" t="0" r="r" b="b"/>
                <a:pathLst>
                  <a:path w="539" h="381">
                    <a:moveTo>
                      <a:pt x="0" y="248"/>
                    </a:moveTo>
                    <a:lnTo>
                      <a:pt x="0" y="381"/>
                    </a:lnTo>
                    <a:lnTo>
                      <a:pt x="539" y="64"/>
                    </a:lnTo>
                    <a:lnTo>
                      <a:pt x="428" y="0"/>
                    </a:lnTo>
                    <a:lnTo>
                      <a:pt x="0" y="248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32" name="Group 67">
              <a:extLst>
                <a:ext uri="{FF2B5EF4-FFF2-40B4-BE49-F238E27FC236}">
                  <a16:creationId xmlns:a16="http://schemas.microsoft.com/office/drawing/2014/main" id="{BD5214FB-64A8-5F4A-966C-8AE30E9B58F1}"/>
                </a:ext>
              </a:extLst>
            </p:cNvPr>
            <p:cNvGrpSpPr/>
            <p:nvPr/>
          </p:nvGrpSpPr>
          <p:grpSpPr>
            <a:xfrm>
              <a:off x="7052735" y="2867665"/>
              <a:ext cx="1813984" cy="2091267"/>
              <a:chOff x="5289551" y="2150749"/>
              <a:chExt cx="1360488" cy="1568450"/>
            </a:xfrm>
          </p:grpSpPr>
          <p:sp>
            <p:nvSpPr>
              <p:cNvPr id="36" name="Freeform 14">
                <a:extLst>
                  <a:ext uri="{FF2B5EF4-FFF2-40B4-BE49-F238E27FC236}">
                    <a16:creationId xmlns:a16="http://schemas.microsoft.com/office/drawing/2014/main" id="{EBA057ED-61B3-6C4B-94D4-AED75112C28F}"/>
                  </a:ext>
                </a:extLst>
              </p:cNvPr>
              <p:cNvSpPr/>
              <p:nvPr/>
            </p:nvSpPr>
            <p:spPr bwMode="auto">
              <a:xfrm>
                <a:off x="5289551" y="2150749"/>
                <a:ext cx="1360488" cy="1568450"/>
              </a:xfrm>
              <a:custGeom>
                <a:avLst/>
                <a:gdLst/>
                <a:ahLst/>
                <a:cxnLst>
                  <a:cxn ang="0">
                    <a:pos x="857" y="741"/>
                  </a:cxn>
                  <a:cxn ang="0">
                    <a:pos x="429" y="988"/>
                  </a:cxn>
                  <a:cxn ang="0">
                    <a:pos x="0" y="741"/>
                  </a:cxn>
                  <a:cxn ang="0">
                    <a:pos x="0" y="246"/>
                  </a:cxn>
                  <a:cxn ang="0">
                    <a:pos x="429" y="0"/>
                  </a:cxn>
                  <a:cxn ang="0">
                    <a:pos x="857" y="246"/>
                  </a:cxn>
                  <a:cxn ang="0">
                    <a:pos x="857" y="741"/>
                  </a:cxn>
                </a:cxnLst>
                <a:rect l="0" t="0" r="r" b="b"/>
                <a:pathLst>
                  <a:path w="857" h="988">
                    <a:moveTo>
                      <a:pt x="857" y="741"/>
                    </a:moveTo>
                    <a:lnTo>
                      <a:pt x="429" y="988"/>
                    </a:lnTo>
                    <a:lnTo>
                      <a:pt x="0" y="741"/>
                    </a:lnTo>
                    <a:lnTo>
                      <a:pt x="0" y="246"/>
                    </a:lnTo>
                    <a:lnTo>
                      <a:pt x="429" y="0"/>
                    </a:lnTo>
                    <a:lnTo>
                      <a:pt x="857" y="246"/>
                    </a:lnTo>
                    <a:lnTo>
                      <a:pt x="857" y="741"/>
                    </a:lnTo>
                    <a:close/>
                  </a:path>
                </a:pathLst>
              </a:custGeom>
              <a:solidFill>
                <a:srgbClr val="0A7DF1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7" name="Freeform 15">
                <a:extLst>
                  <a:ext uri="{FF2B5EF4-FFF2-40B4-BE49-F238E27FC236}">
                    <a16:creationId xmlns:a16="http://schemas.microsoft.com/office/drawing/2014/main" id="{EEBAADC9-4DFC-7340-9FF2-BF270BCFC2F7}"/>
                  </a:ext>
                </a:extLst>
              </p:cNvPr>
              <p:cNvSpPr/>
              <p:nvPr/>
            </p:nvSpPr>
            <p:spPr bwMode="auto">
              <a:xfrm>
                <a:off x="5289551" y="2436499"/>
                <a:ext cx="184150" cy="992188"/>
              </a:xfrm>
              <a:custGeom>
                <a:avLst/>
                <a:gdLst/>
                <a:ahLst/>
                <a:cxnLst>
                  <a:cxn ang="0">
                    <a:pos x="0" y="66"/>
                  </a:cxn>
                  <a:cxn ang="0">
                    <a:pos x="116" y="0"/>
                  </a:cxn>
                  <a:cxn ang="0">
                    <a:pos x="112" y="625"/>
                  </a:cxn>
                  <a:cxn ang="0">
                    <a:pos x="0" y="561"/>
                  </a:cxn>
                  <a:cxn ang="0">
                    <a:pos x="0" y="66"/>
                  </a:cxn>
                </a:cxnLst>
                <a:rect l="0" t="0" r="r" b="b"/>
                <a:pathLst>
                  <a:path w="116" h="625">
                    <a:moveTo>
                      <a:pt x="0" y="66"/>
                    </a:moveTo>
                    <a:lnTo>
                      <a:pt x="116" y="0"/>
                    </a:lnTo>
                    <a:lnTo>
                      <a:pt x="112" y="625"/>
                    </a:lnTo>
                    <a:lnTo>
                      <a:pt x="0" y="561"/>
                    </a:lnTo>
                    <a:lnTo>
                      <a:pt x="0" y="66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33" name="Group 64">
              <a:extLst>
                <a:ext uri="{FF2B5EF4-FFF2-40B4-BE49-F238E27FC236}">
                  <a16:creationId xmlns:a16="http://schemas.microsoft.com/office/drawing/2014/main" id="{A34CD7D4-53F5-5046-96A7-55DAEA6F6C9C}"/>
                </a:ext>
              </a:extLst>
            </p:cNvPr>
            <p:cNvGrpSpPr/>
            <p:nvPr/>
          </p:nvGrpSpPr>
          <p:grpSpPr>
            <a:xfrm>
              <a:off x="3333751" y="2867665"/>
              <a:ext cx="1809751" cy="2095500"/>
              <a:chOff x="2500313" y="2150749"/>
              <a:chExt cx="1357313" cy="1571625"/>
            </a:xfrm>
          </p:grpSpPr>
          <p:sp>
            <p:nvSpPr>
              <p:cNvPr id="34" name="Freeform 16">
                <a:extLst>
                  <a:ext uri="{FF2B5EF4-FFF2-40B4-BE49-F238E27FC236}">
                    <a16:creationId xmlns:a16="http://schemas.microsoft.com/office/drawing/2014/main" id="{91124407-30BD-F141-A78A-88F9AF8486E6}"/>
                  </a:ext>
                </a:extLst>
              </p:cNvPr>
              <p:cNvSpPr/>
              <p:nvPr/>
            </p:nvSpPr>
            <p:spPr bwMode="auto">
              <a:xfrm>
                <a:off x="2500313" y="2150749"/>
                <a:ext cx="1357313" cy="1571625"/>
              </a:xfrm>
              <a:custGeom>
                <a:avLst/>
                <a:gdLst/>
                <a:ahLst/>
                <a:cxnLst>
                  <a:cxn ang="0">
                    <a:pos x="429" y="0"/>
                  </a:cxn>
                  <a:cxn ang="0">
                    <a:pos x="0" y="246"/>
                  </a:cxn>
                  <a:cxn ang="0">
                    <a:pos x="0" y="741"/>
                  </a:cxn>
                  <a:cxn ang="0">
                    <a:pos x="429" y="990"/>
                  </a:cxn>
                  <a:cxn ang="0">
                    <a:pos x="855" y="741"/>
                  </a:cxn>
                  <a:cxn ang="0">
                    <a:pos x="855" y="246"/>
                  </a:cxn>
                  <a:cxn ang="0">
                    <a:pos x="429" y="0"/>
                  </a:cxn>
                </a:cxnLst>
                <a:rect l="0" t="0" r="r" b="b"/>
                <a:pathLst>
                  <a:path w="855" h="990">
                    <a:moveTo>
                      <a:pt x="429" y="0"/>
                    </a:moveTo>
                    <a:lnTo>
                      <a:pt x="0" y="246"/>
                    </a:lnTo>
                    <a:lnTo>
                      <a:pt x="0" y="741"/>
                    </a:lnTo>
                    <a:lnTo>
                      <a:pt x="429" y="990"/>
                    </a:lnTo>
                    <a:lnTo>
                      <a:pt x="855" y="741"/>
                    </a:lnTo>
                    <a:lnTo>
                      <a:pt x="855" y="246"/>
                    </a:lnTo>
                    <a:lnTo>
                      <a:pt x="429" y="0"/>
                    </a:lnTo>
                    <a:close/>
                  </a:path>
                </a:pathLst>
              </a:custGeom>
              <a:solidFill>
                <a:srgbClr val="92D04F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5" name="Freeform 17">
                <a:extLst>
                  <a:ext uri="{FF2B5EF4-FFF2-40B4-BE49-F238E27FC236}">
                    <a16:creationId xmlns:a16="http://schemas.microsoft.com/office/drawing/2014/main" id="{FC8028F1-8B7E-A044-BB18-8950F3D661BA}"/>
                  </a:ext>
                </a:extLst>
              </p:cNvPr>
              <p:cNvSpPr/>
              <p:nvPr/>
            </p:nvSpPr>
            <p:spPr bwMode="auto">
              <a:xfrm>
                <a:off x="3673476" y="2436499"/>
                <a:ext cx="184150" cy="9921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625"/>
                  </a:cxn>
                  <a:cxn ang="0">
                    <a:pos x="116" y="561"/>
                  </a:cxn>
                  <a:cxn ang="0">
                    <a:pos x="116" y="66"/>
                  </a:cxn>
                  <a:cxn ang="0">
                    <a:pos x="0" y="0"/>
                  </a:cxn>
                </a:cxnLst>
                <a:rect l="0" t="0" r="r" b="b"/>
                <a:pathLst>
                  <a:path w="116" h="625">
                    <a:moveTo>
                      <a:pt x="0" y="0"/>
                    </a:moveTo>
                    <a:lnTo>
                      <a:pt x="5" y="625"/>
                    </a:lnTo>
                    <a:lnTo>
                      <a:pt x="116" y="561"/>
                    </a:lnTo>
                    <a:lnTo>
                      <a:pt x="116" y="6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id="{780D46CB-C9E3-C040-AAD5-A44F40CD815C}"/>
              </a:ext>
            </a:extLst>
          </p:cNvPr>
          <p:cNvSpPr txBox="1"/>
          <p:nvPr/>
        </p:nvSpPr>
        <p:spPr>
          <a:xfrm>
            <a:off x="5689462" y="2982553"/>
            <a:ext cx="111918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What</a:t>
            </a:r>
          </a:p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Went</a:t>
            </a:r>
          </a:p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wrong?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CA89D69B-D438-BA4E-A6B0-25156A5543F1}"/>
              </a:ext>
            </a:extLst>
          </p:cNvPr>
          <p:cNvSpPr txBox="1"/>
          <p:nvPr/>
        </p:nvSpPr>
        <p:spPr>
          <a:xfrm>
            <a:off x="1444886" y="2060816"/>
            <a:ext cx="32857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User profile detail</a:t>
            </a:r>
          </a:p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 was exposed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6BBEC3B0-FCB9-274D-A9F8-A30233703A06}"/>
              </a:ext>
            </a:extLst>
          </p:cNvPr>
          <p:cNvSpPr txBox="1"/>
          <p:nvPr/>
        </p:nvSpPr>
        <p:spPr>
          <a:xfrm>
            <a:off x="7766047" y="2060816"/>
            <a:ext cx="32898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buClrTx/>
              <a:buSzTx/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Access to password protected </a:t>
            </a:r>
          </a:p>
          <a:p>
            <a:pPr lvl="0">
              <a:buClrTx/>
              <a:buSzTx/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and Google token</a:t>
            </a: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199B8A5E-1A51-0443-9A0E-32BFCD0AEA66}"/>
              </a:ext>
            </a:extLst>
          </p:cNvPr>
          <p:cNvSpPr txBox="1"/>
          <p:nvPr/>
        </p:nvSpPr>
        <p:spPr>
          <a:xfrm>
            <a:off x="1263948" y="4273853"/>
            <a:ext cx="346668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Notifying users to change password and forcefully reset password </a:t>
            </a: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51087C7D-0D73-974E-A047-2F6CBB0F3BA0}"/>
              </a:ext>
            </a:extLst>
          </p:cNvPr>
          <p:cNvSpPr txBox="1"/>
          <p:nvPr/>
        </p:nvSpPr>
        <p:spPr>
          <a:xfrm>
            <a:off x="8400080" y="3184231"/>
            <a:ext cx="28003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Access to partial credit card and payment data</a:t>
            </a: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BD3C8734-D117-274E-9334-7C3A908644C2}"/>
              </a:ext>
            </a:extLst>
          </p:cNvPr>
          <p:cNvSpPr txBox="1"/>
          <p:nvPr/>
        </p:nvSpPr>
        <p:spPr>
          <a:xfrm>
            <a:off x="1371600" y="3184231"/>
            <a:ext cx="27060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Misleading Initial email communication circulation</a:t>
            </a:r>
          </a:p>
        </p:txBody>
      </p:sp>
      <p:sp>
        <p:nvSpPr>
          <p:cNvPr id="52" name="文本占位符 1">
            <a:extLst>
              <a:ext uri="{FF2B5EF4-FFF2-40B4-BE49-F238E27FC236}">
                <a16:creationId xmlns:a16="http://schemas.microsoft.com/office/drawing/2014/main" id="{16DA7661-11AD-E048-9E01-2F49DD80B6FC}"/>
              </a:ext>
            </a:extLst>
          </p:cNvPr>
          <p:cNvSpPr txBox="1"/>
          <p:nvPr/>
        </p:nvSpPr>
        <p:spPr>
          <a:xfrm>
            <a:off x="528195" y="2811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Study: </a:t>
            </a:r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Canva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D298C784-732A-D941-9769-318F08037C7C}"/>
              </a:ext>
            </a:extLst>
          </p:cNvPr>
          <p:cNvSpPr txBox="1"/>
          <p:nvPr/>
        </p:nvSpPr>
        <p:spPr>
          <a:xfrm>
            <a:off x="7766047" y="4273853"/>
            <a:ext cx="41338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4 million accounts subsequently </a:t>
            </a:r>
          </a:p>
          <a:p>
            <a:r>
              <a:rPr lang="en-US" altLang="zh-CN" sz="1400" dirty="0">
                <a:solidFill>
                  <a:schemeClr val="bg1"/>
                </a:solidFill>
              </a:rPr>
              <a:t>successfully decrypted 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4EA2B8AF-5783-084F-9B00-1F13430FE3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9678" y="1989265"/>
            <a:ext cx="702798" cy="51736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9F81159-AEAE-4949-A2F5-887206803C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5364" y="1901870"/>
            <a:ext cx="619914" cy="60864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6EA08E60-87CF-6C47-A1B0-E9C3C2634C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0664" y="3212408"/>
            <a:ext cx="543671" cy="48729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09FA41A-5E81-4F47-8E1A-85F59DF04D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0580" y="4344750"/>
            <a:ext cx="482955" cy="565726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3076DF04-1E47-4D49-9AC0-2AAD5D7140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6409" y="4324366"/>
            <a:ext cx="664093" cy="57112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F02623E7-B79E-5940-8190-2AC525AEAE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5092" y="3177755"/>
            <a:ext cx="723451" cy="45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9417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>
            <a:extLst>
              <a:ext uri="{FF2B5EF4-FFF2-40B4-BE49-F238E27FC236}">
                <a16:creationId xmlns:a16="http://schemas.microsoft.com/office/drawing/2014/main" id="{3FBA3A7D-0B01-B049-96C6-E7D9FEF844DD}"/>
              </a:ext>
            </a:extLst>
          </p:cNvPr>
          <p:cNvSpPr/>
          <p:nvPr/>
        </p:nvSpPr>
        <p:spPr>
          <a:xfrm>
            <a:off x="924874" y="1192602"/>
            <a:ext cx="10435389" cy="4564731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灯片编号占位符 3">
            <a:extLst>
              <a:ext uri="{FF2B5EF4-FFF2-40B4-BE49-F238E27FC236}">
                <a16:creationId xmlns:a16="http://schemas.microsoft.com/office/drawing/2014/main" id="{E7FA1D39-D645-5F41-ACAD-B98C5A6CC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9</a:t>
            </a:fld>
            <a:endParaRPr lang="zh-CN" altLang="en-US"/>
          </a:p>
        </p:txBody>
      </p:sp>
      <p:sp>
        <p:nvSpPr>
          <p:cNvPr id="36" name="文本占位符 1">
            <a:extLst>
              <a:ext uri="{FF2B5EF4-FFF2-40B4-BE49-F238E27FC236}">
                <a16:creationId xmlns:a16="http://schemas.microsoft.com/office/drawing/2014/main" id="{03F8AB21-2ABE-0847-8608-B950E66459A6}"/>
              </a:ext>
            </a:extLst>
          </p:cNvPr>
          <p:cNvSpPr txBox="1"/>
          <p:nvPr/>
        </p:nvSpPr>
        <p:spPr>
          <a:xfrm>
            <a:off x="528195" y="2811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Study: </a:t>
            </a:r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Canva</a:t>
            </a:r>
          </a:p>
        </p:txBody>
      </p:sp>
      <p:sp>
        <p:nvSpPr>
          <p:cNvPr id="47" name="日期占位符 1">
            <a:extLst>
              <a:ext uri="{FF2B5EF4-FFF2-40B4-BE49-F238E27FC236}">
                <a16:creationId xmlns:a16="http://schemas.microsoft.com/office/drawing/2014/main" id="{31A2567E-35E5-144A-823B-EAB2E3C8C5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cxnSp>
        <p:nvCxnSpPr>
          <p:cNvPr id="48" name="直接连接符 9">
            <a:extLst>
              <a:ext uri="{FF2B5EF4-FFF2-40B4-BE49-F238E27FC236}">
                <a16:creationId xmlns:a16="http://schemas.microsoft.com/office/drawing/2014/main" id="{22A761B9-54AD-C246-B41E-DD5DF3935EDB}"/>
              </a:ext>
            </a:extLst>
          </p:cNvPr>
          <p:cNvCxnSpPr>
            <a:cxnSpLocks/>
          </p:cNvCxnSpPr>
          <p:nvPr/>
        </p:nvCxnSpPr>
        <p:spPr>
          <a:xfrm>
            <a:off x="5474253" y="1714500"/>
            <a:ext cx="0" cy="376766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矩形 25">
            <a:extLst>
              <a:ext uri="{FF2B5EF4-FFF2-40B4-BE49-F238E27FC236}">
                <a16:creationId xmlns:a16="http://schemas.microsoft.com/office/drawing/2014/main" id="{248689AB-39EE-914E-9881-0F028A266408}"/>
              </a:ext>
            </a:extLst>
          </p:cNvPr>
          <p:cNvSpPr/>
          <p:nvPr/>
        </p:nvSpPr>
        <p:spPr>
          <a:xfrm>
            <a:off x="333374" y="1756264"/>
            <a:ext cx="2012211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Notifying their </a:t>
            </a:r>
          </a:p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users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0" name="矩形 29">
            <a:extLst>
              <a:ext uri="{FF2B5EF4-FFF2-40B4-BE49-F238E27FC236}">
                <a16:creationId xmlns:a16="http://schemas.microsoft.com/office/drawing/2014/main" id="{6B8FF2CA-B25E-594A-94C6-711DE1B72688}"/>
              </a:ext>
            </a:extLst>
          </p:cNvPr>
          <p:cNvSpPr/>
          <p:nvPr/>
        </p:nvSpPr>
        <p:spPr>
          <a:xfrm>
            <a:off x="3522372" y="1756264"/>
            <a:ext cx="1996385" cy="64633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Prompting users to change password and reset Google token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1" name="矩形 31">
            <a:extLst>
              <a:ext uri="{FF2B5EF4-FFF2-40B4-BE49-F238E27FC236}">
                <a16:creationId xmlns:a16="http://schemas.microsoft.com/office/drawing/2014/main" id="{913B68B4-CCE9-B547-8BD7-33ECCFBE68A8}"/>
              </a:ext>
            </a:extLst>
          </p:cNvPr>
          <p:cNvSpPr/>
          <p:nvPr/>
        </p:nvSpPr>
        <p:spPr>
          <a:xfrm>
            <a:off x="3522373" y="4606812"/>
            <a:ext cx="17013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Coordinating and share info with partners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2" name="矩形 35">
            <a:extLst>
              <a:ext uri="{FF2B5EF4-FFF2-40B4-BE49-F238E27FC236}">
                <a16:creationId xmlns:a16="http://schemas.microsoft.com/office/drawing/2014/main" id="{B292C7F5-286A-A34B-A7C2-D2CE8567E0D2}"/>
              </a:ext>
            </a:extLst>
          </p:cNvPr>
          <p:cNvSpPr/>
          <p:nvPr/>
        </p:nvSpPr>
        <p:spPr>
          <a:xfrm>
            <a:off x="870846" y="4566335"/>
            <a:ext cx="1474740" cy="64633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Investing in password manager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id="{33980A23-7734-E143-AE2C-07B634EF8468}"/>
              </a:ext>
            </a:extLst>
          </p:cNvPr>
          <p:cNvGrpSpPr/>
          <p:nvPr/>
        </p:nvGrpSpPr>
        <p:grpSpPr>
          <a:xfrm>
            <a:off x="1744092" y="2312458"/>
            <a:ext cx="2348508" cy="2348509"/>
            <a:chOff x="1727976" y="2096053"/>
            <a:chExt cx="2631588" cy="2631589"/>
          </a:xfrm>
        </p:grpSpPr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id="{9F4B04CD-8E51-F049-AD9C-85F35EF0A72D}"/>
                </a:ext>
              </a:extLst>
            </p:cNvPr>
            <p:cNvGrpSpPr/>
            <p:nvPr/>
          </p:nvGrpSpPr>
          <p:grpSpPr>
            <a:xfrm>
              <a:off x="1727976" y="2096053"/>
              <a:ext cx="2631588" cy="2631589"/>
              <a:chOff x="2073686" y="2511858"/>
              <a:chExt cx="1870977" cy="1870978"/>
            </a:xfrm>
          </p:grpSpPr>
          <p:grpSp>
            <p:nvGrpSpPr>
              <p:cNvPr id="56" name="组合 55">
                <a:extLst>
                  <a:ext uri="{FF2B5EF4-FFF2-40B4-BE49-F238E27FC236}">
                    <a16:creationId xmlns:a16="http://schemas.microsoft.com/office/drawing/2014/main" id="{7B848D9D-A197-444A-8D34-79E3F7F9E0BC}"/>
                  </a:ext>
                </a:extLst>
              </p:cNvPr>
              <p:cNvGrpSpPr/>
              <p:nvPr/>
            </p:nvGrpSpPr>
            <p:grpSpPr>
              <a:xfrm>
                <a:off x="2073686" y="2511858"/>
                <a:ext cx="1870977" cy="1870978"/>
                <a:chOff x="4114801" y="2120900"/>
                <a:chExt cx="3962398" cy="3962400"/>
              </a:xfrm>
            </p:grpSpPr>
            <p:sp>
              <p:nvSpPr>
                <p:cNvPr id="62" name="Freeform 6">
                  <a:extLst>
                    <a:ext uri="{FF2B5EF4-FFF2-40B4-BE49-F238E27FC236}">
                      <a16:creationId xmlns:a16="http://schemas.microsoft.com/office/drawing/2014/main" id="{FFEEA636-A319-9E43-8692-213F564C922C}"/>
                    </a:ext>
                  </a:extLst>
                </p:cNvPr>
                <p:cNvSpPr/>
                <p:nvPr/>
              </p:nvSpPr>
              <p:spPr bwMode="auto">
                <a:xfrm>
                  <a:off x="4114801" y="4112549"/>
                  <a:ext cx="1962393" cy="1962393"/>
                </a:xfrm>
                <a:custGeom>
                  <a:avLst/>
                  <a:gdLst>
                    <a:gd name="T0" fmla="*/ 79 w 195"/>
                    <a:gd name="T1" fmla="*/ 156 h 195"/>
                    <a:gd name="T2" fmla="*/ 195 w 195"/>
                    <a:gd name="T3" fmla="*/ 195 h 195"/>
                    <a:gd name="T4" fmla="*/ 195 w 195"/>
                    <a:gd name="T5" fmla="*/ 136 h 195"/>
                    <a:gd name="T6" fmla="*/ 61 w 195"/>
                    <a:gd name="T7" fmla="*/ 0 h 195"/>
                    <a:gd name="T8" fmla="*/ 0 w 195"/>
                    <a:gd name="T9" fmla="*/ 0 h 195"/>
                    <a:gd name="T10" fmla="*/ 46 w 195"/>
                    <a:gd name="T11" fmla="*/ 126 h 195"/>
                    <a:gd name="T12" fmla="*/ 35 w 195"/>
                    <a:gd name="T13" fmla="*/ 168 h 195"/>
                    <a:gd name="T14" fmla="*/ 79 w 195"/>
                    <a:gd name="T15" fmla="*/ 156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5" h="195">
                      <a:moveTo>
                        <a:pt x="79" y="156"/>
                      </a:moveTo>
                      <a:cubicBezTo>
                        <a:pt x="111" y="180"/>
                        <a:pt x="151" y="195"/>
                        <a:pt x="195" y="195"/>
                      </a:cubicBezTo>
                      <a:cubicBezTo>
                        <a:pt x="195" y="136"/>
                        <a:pt x="195" y="136"/>
                        <a:pt x="195" y="136"/>
                      </a:cubicBezTo>
                      <a:cubicBezTo>
                        <a:pt x="121" y="134"/>
                        <a:pt x="61" y="74"/>
                        <a:pt x="6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8"/>
                        <a:pt x="18" y="92"/>
                        <a:pt x="46" y="126"/>
                      </a:cubicBezTo>
                      <a:cubicBezTo>
                        <a:pt x="35" y="168"/>
                        <a:pt x="35" y="168"/>
                        <a:pt x="35" y="168"/>
                      </a:cubicBezTo>
                      <a:lnTo>
                        <a:pt x="79" y="156"/>
                      </a:lnTo>
                      <a:close/>
                    </a:path>
                  </a:pathLst>
                </a:custGeom>
                <a:solidFill>
                  <a:srgbClr val="92D04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63" name="Freeform 7">
                  <a:extLst>
                    <a:ext uri="{FF2B5EF4-FFF2-40B4-BE49-F238E27FC236}">
                      <a16:creationId xmlns:a16="http://schemas.microsoft.com/office/drawing/2014/main" id="{1BC692E9-2788-3B4F-9A7B-1098DBF7914C}"/>
                    </a:ext>
                  </a:extLst>
                </p:cNvPr>
                <p:cNvSpPr/>
                <p:nvPr/>
              </p:nvSpPr>
              <p:spPr bwMode="auto">
                <a:xfrm>
                  <a:off x="6106448" y="4120907"/>
                  <a:ext cx="1962393" cy="1962393"/>
                </a:xfrm>
                <a:custGeom>
                  <a:avLst/>
                  <a:gdLst>
                    <a:gd name="T0" fmla="*/ 158 w 195"/>
                    <a:gd name="T1" fmla="*/ 164 h 195"/>
                    <a:gd name="T2" fmla="*/ 148 w 195"/>
                    <a:gd name="T3" fmla="*/ 126 h 195"/>
                    <a:gd name="T4" fmla="*/ 195 w 195"/>
                    <a:gd name="T5" fmla="*/ 0 h 195"/>
                    <a:gd name="T6" fmla="*/ 136 w 195"/>
                    <a:gd name="T7" fmla="*/ 0 h 195"/>
                    <a:gd name="T8" fmla="*/ 0 w 195"/>
                    <a:gd name="T9" fmla="*/ 136 h 195"/>
                    <a:gd name="T10" fmla="*/ 0 w 195"/>
                    <a:gd name="T11" fmla="*/ 195 h 195"/>
                    <a:gd name="T12" fmla="*/ 119 w 195"/>
                    <a:gd name="T13" fmla="*/ 154 h 195"/>
                    <a:gd name="T14" fmla="*/ 158 w 195"/>
                    <a:gd name="T15" fmla="*/ 164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5" h="195">
                      <a:moveTo>
                        <a:pt x="158" y="164"/>
                      </a:moveTo>
                      <a:cubicBezTo>
                        <a:pt x="148" y="126"/>
                        <a:pt x="148" y="126"/>
                        <a:pt x="148" y="126"/>
                      </a:cubicBezTo>
                      <a:cubicBezTo>
                        <a:pt x="177" y="92"/>
                        <a:pt x="195" y="49"/>
                        <a:pt x="195" y="0"/>
                      </a:cubicBezTo>
                      <a:cubicBezTo>
                        <a:pt x="136" y="0"/>
                        <a:pt x="136" y="0"/>
                        <a:pt x="136" y="0"/>
                      </a:cubicBezTo>
                      <a:cubicBezTo>
                        <a:pt x="136" y="75"/>
                        <a:pt x="75" y="136"/>
                        <a:pt x="0" y="136"/>
                      </a:cubicBezTo>
                      <a:cubicBezTo>
                        <a:pt x="0" y="195"/>
                        <a:pt x="0" y="195"/>
                        <a:pt x="0" y="195"/>
                      </a:cubicBezTo>
                      <a:cubicBezTo>
                        <a:pt x="45" y="195"/>
                        <a:pt x="86" y="179"/>
                        <a:pt x="119" y="154"/>
                      </a:cubicBezTo>
                      <a:lnTo>
                        <a:pt x="158" y="164"/>
                      </a:lnTo>
                      <a:close/>
                    </a:path>
                  </a:pathLst>
                </a:custGeom>
                <a:solidFill>
                  <a:srgbClr val="0AAFF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64" name="Freeform 7">
                  <a:extLst>
                    <a:ext uri="{FF2B5EF4-FFF2-40B4-BE49-F238E27FC236}">
                      <a16:creationId xmlns:a16="http://schemas.microsoft.com/office/drawing/2014/main" id="{80423BBB-25B7-9543-9E64-F0316F016363}"/>
                    </a:ext>
                  </a:extLst>
                </p:cNvPr>
                <p:cNvSpPr/>
                <p:nvPr/>
              </p:nvSpPr>
              <p:spPr bwMode="auto">
                <a:xfrm rot="16200000">
                  <a:off x="6114806" y="2129259"/>
                  <a:ext cx="1962393" cy="1962393"/>
                </a:xfrm>
                <a:custGeom>
                  <a:avLst/>
                  <a:gdLst>
                    <a:gd name="T0" fmla="*/ 158 w 195"/>
                    <a:gd name="T1" fmla="*/ 164 h 195"/>
                    <a:gd name="T2" fmla="*/ 148 w 195"/>
                    <a:gd name="T3" fmla="*/ 126 h 195"/>
                    <a:gd name="T4" fmla="*/ 195 w 195"/>
                    <a:gd name="T5" fmla="*/ 0 h 195"/>
                    <a:gd name="T6" fmla="*/ 136 w 195"/>
                    <a:gd name="T7" fmla="*/ 0 h 195"/>
                    <a:gd name="T8" fmla="*/ 0 w 195"/>
                    <a:gd name="T9" fmla="*/ 136 h 195"/>
                    <a:gd name="T10" fmla="*/ 0 w 195"/>
                    <a:gd name="T11" fmla="*/ 195 h 195"/>
                    <a:gd name="T12" fmla="*/ 119 w 195"/>
                    <a:gd name="T13" fmla="*/ 154 h 195"/>
                    <a:gd name="T14" fmla="*/ 158 w 195"/>
                    <a:gd name="T15" fmla="*/ 164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5" h="195">
                      <a:moveTo>
                        <a:pt x="158" y="164"/>
                      </a:moveTo>
                      <a:cubicBezTo>
                        <a:pt x="148" y="126"/>
                        <a:pt x="148" y="126"/>
                        <a:pt x="148" y="126"/>
                      </a:cubicBezTo>
                      <a:cubicBezTo>
                        <a:pt x="177" y="92"/>
                        <a:pt x="195" y="49"/>
                        <a:pt x="195" y="0"/>
                      </a:cubicBezTo>
                      <a:cubicBezTo>
                        <a:pt x="136" y="0"/>
                        <a:pt x="136" y="0"/>
                        <a:pt x="136" y="0"/>
                      </a:cubicBezTo>
                      <a:cubicBezTo>
                        <a:pt x="136" y="75"/>
                        <a:pt x="75" y="136"/>
                        <a:pt x="0" y="136"/>
                      </a:cubicBezTo>
                      <a:cubicBezTo>
                        <a:pt x="0" y="195"/>
                        <a:pt x="0" y="195"/>
                        <a:pt x="0" y="195"/>
                      </a:cubicBezTo>
                      <a:cubicBezTo>
                        <a:pt x="45" y="195"/>
                        <a:pt x="86" y="179"/>
                        <a:pt x="119" y="154"/>
                      </a:cubicBezTo>
                      <a:lnTo>
                        <a:pt x="158" y="164"/>
                      </a:lnTo>
                      <a:close/>
                    </a:path>
                  </a:pathLst>
                </a:custGeom>
                <a:solidFill>
                  <a:srgbClr val="92D04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65" name="Freeform 6">
                  <a:extLst>
                    <a:ext uri="{FF2B5EF4-FFF2-40B4-BE49-F238E27FC236}">
                      <a16:creationId xmlns:a16="http://schemas.microsoft.com/office/drawing/2014/main" id="{779B6B09-B7FB-E74B-86EB-EC6154A4FAB7}"/>
                    </a:ext>
                  </a:extLst>
                </p:cNvPr>
                <p:cNvSpPr/>
                <p:nvPr/>
              </p:nvSpPr>
              <p:spPr bwMode="auto">
                <a:xfrm rot="5400000">
                  <a:off x="4124132" y="2120900"/>
                  <a:ext cx="1962393" cy="1962393"/>
                </a:xfrm>
                <a:custGeom>
                  <a:avLst/>
                  <a:gdLst>
                    <a:gd name="T0" fmla="*/ 79 w 195"/>
                    <a:gd name="T1" fmla="*/ 156 h 195"/>
                    <a:gd name="T2" fmla="*/ 195 w 195"/>
                    <a:gd name="T3" fmla="*/ 195 h 195"/>
                    <a:gd name="T4" fmla="*/ 195 w 195"/>
                    <a:gd name="T5" fmla="*/ 136 h 195"/>
                    <a:gd name="T6" fmla="*/ 61 w 195"/>
                    <a:gd name="T7" fmla="*/ 0 h 195"/>
                    <a:gd name="T8" fmla="*/ 0 w 195"/>
                    <a:gd name="T9" fmla="*/ 0 h 195"/>
                    <a:gd name="T10" fmla="*/ 46 w 195"/>
                    <a:gd name="T11" fmla="*/ 126 h 195"/>
                    <a:gd name="T12" fmla="*/ 35 w 195"/>
                    <a:gd name="T13" fmla="*/ 168 h 195"/>
                    <a:gd name="T14" fmla="*/ 79 w 195"/>
                    <a:gd name="T15" fmla="*/ 156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5" h="195">
                      <a:moveTo>
                        <a:pt x="79" y="156"/>
                      </a:moveTo>
                      <a:cubicBezTo>
                        <a:pt x="111" y="180"/>
                        <a:pt x="151" y="195"/>
                        <a:pt x="195" y="195"/>
                      </a:cubicBezTo>
                      <a:cubicBezTo>
                        <a:pt x="195" y="136"/>
                        <a:pt x="195" y="136"/>
                        <a:pt x="195" y="136"/>
                      </a:cubicBezTo>
                      <a:cubicBezTo>
                        <a:pt x="121" y="134"/>
                        <a:pt x="61" y="74"/>
                        <a:pt x="6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8"/>
                        <a:pt x="18" y="92"/>
                        <a:pt x="46" y="126"/>
                      </a:cubicBezTo>
                      <a:cubicBezTo>
                        <a:pt x="35" y="168"/>
                        <a:pt x="35" y="168"/>
                        <a:pt x="35" y="168"/>
                      </a:cubicBezTo>
                      <a:lnTo>
                        <a:pt x="79" y="156"/>
                      </a:lnTo>
                      <a:close/>
                    </a:path>
                  </a:pathLst>
                </a:custGeom>
                <a:solidFill>
                  <a:srgbClr val="0AAFF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</p:grpSp>
          <p:sp>
            <p:nvSpPr>
              <p:cNvPr id="57" name="Inhaltsplatzhalter 4">
                <a:extLst>
                  <a:ext uri="{FF2B5EF4-FFF2-40B4-BE49-F238E27FC236}">
                    <a16:creationId xmlns:a16="http://schemas.microsoft.com/office/drawing/2014/main" id="{39D5DA3C-2ACB-924D-A742-2E5A72033D88}"/>
                  </a:ext>
                </a:extLst>
              </p:cNvPr>
              <p:cNvSpPr txBox="1"/>
              <p:nvPr/>
            </p:nvSpPr>
            <p:spPr>
              <a:xfrm>
                <a:off x="2267461" y="2769358"/>
                <a:ext cx="311295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>
                <a:lvl1pPr marL="27305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Wingdings" panose="05000000000000000000" pitchFamily="2" charset="2"/>
                  <a:buChar char="§"/>
                  <a:defRPr sz="23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1pPr>
                <a:lvl2pPr marL="80772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20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2pPr>
                <a:lvl3pPr marL="10807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9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3pPr>
                <a:lvl4pPr marL="14363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4pPr>
                <a:lvl5pPr marL="1793240" indent="-17907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5pPr>
                <a:lvl6pPr marL="25139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1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77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49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spcAft>
                    <a:spcPts val="1200"/>
                  </a:spcAft>
                  <a:buNone/>
                </a:pPr>
                <a:r>
                  <a:rPr lang="en-US" sz="1400" b="1">
                    <a:latin typeface="+mj-lt"/>
                  </a:rPr>
                  <a:t>01</a:t>
                </a:r>
                <a:endParaRPr lang="en-US" sz="1400">
                  <a:latin typeface="+mn-lt"/>
                </a:endParaRPr>
              </a:p>
            </p:txBody>
          </p:sp>
          <p:sp>
            <p:nvSpPr>
              <p:cNvPr id="58" name="Inhaltsplatzhalter 4">
                <a:extLst>
                  <a:ext uri="{FF2B5EF4-FFF2-40B4-BE49-F238E27FC236}">
                    <a16:creationId xmlns:a16="http://schemas.microsoft.com/office/drawing/2014/main" id="{F1D746AC-E314-C248-BE9C-3F14210E198D}"/>
                  </a:ext>
                </a:extLst>
              </p:cNvPr>
              <p:cNvSpPr txBox="1"/>
              <p:nvPr/>
            </p:nvSpPr>
            <p:spPr>
              <a:xfrm>
                <a:off x="2267461" y="3915546"/>
                <a:ext cx="311295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>
                <a:lvl1pPr marL="27305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Wingdings" panose="05000000000000000000" pitchFamily="2" charset="2"/>
                  <a:buChar char="§"/>
                  <a:defRPr sz="23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1pPr>
                <a:lvl2pPr marL="80772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20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2pPr>
                <a:lvl3pPr marL="10807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9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3pPr>
                <a:lvl4pPr marL="14363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4pPr>
                <a:lvl5pPr marL="1793240" indent="-17907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5pPr>
                <a:lvl6pPr marL="25139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1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77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49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spcAft>
                    <a:spcPts val="1200"/>
                  </a:spcAft>
                  <a:buNone/>
                </a:pPr>
                <a:r>
                  <a:rPr lang="en-US" sz="1400" b="1">
                    <a:latin typeface="+mj-lt"/>
                  </a:rPr>
                  <a:t>04</a:t>
                </a:r>
                <a:endParaRPr lang="en-US" sz="1400">
                  <a:latin typeface="+mn-lt"/>
                </a:endParaRPr>
              </a:p>
            </p:txBody>
          </p:sp>
          <p:sp>
            <p:nvSpPr>
              <p:cNvPr id="59" name="Inhaltsplatzhalter 4">
                <a:extLst>
                  <a:ext uri="{FF2B5EF4-FFF2-40B4-BE49-F238E27FC236}">
                    <a16:creationId xmlns:a16="http://schemas.microsoft.com/office/drawing/2014/main" id="{41EA0777-F808-8441-B273-C2A3725E8513}"/>
                  </a:ext>
                </a:extLst>
              </p:cNvPr>
              <p:cNvSpPr txBox="1"/>
              <p:nvPr/>
            </p:nvSpPr>
            <p:spPr>
              <a:xfrm>
                <a:off x="3421443" y="2769358"/>
                <a:ext cx="311295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>
                <a:lvl1pPr marL="27305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Wingdings" panose="05000000000000000000" pitchFamily="2" charset="2"/>
                  <a:buChar char="§"/>
                  <a:defRPr sz="23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1pPr>
                <a:lvl2pPr marL="80772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20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2pPr>
                <a:lvl3pPr marL="10807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9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3pPr>
                <a:lvl4pPr marL="14363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4pPr>
                <a:lvl5pPr marL="1793240" indent="-17907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5pPr>
                <a:lvl6pPr marL="25139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1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77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49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spcAft>
                    <a:spcPts val="1200"/>
                  </a:spcAft>
                  <a:buNone/>
                </a:pPr>
                <a:r>
                  <a:rPr lang="en-US" sz="1400" b="1">
                    <a:latin typeface="+mj-lt"/>
                  </a:rPr>
                  <a:t>02</a:t>
                </a:r>
                <a:endParaRPr lang="en-US" sz="1400">
                  <a:latin typeface="+mn-lt"/>
                </a:endParaRPr>
              </a:p>
            </p:txBody>
          </p:sp>
          <p:sp>
            <p:nvSpPr>
              <p:cNvPr id="60" name="Inhaltsplatzhalter 4">
                <a:extLst>
                  <a:ext uri="{FF2B5EF4-FFF2-40B4-BE49-F238E27FC236}">
                    <a16:creationId xmlns:a16="http://schemas.microsoft.com/office/drawing/2014/main" id="{055CBEE3-758D-2249-BC06-0B7ABAD018E8}"/>
                  </a:ext>
                </a:extLst>
              </p:cNvPr>
              <p:cNvSpPr txBox="1"/>
              <p:nvPr/>
            </p:nvSpPr>
            <p:spPr>
              <a:xfrm>
                <a:off x="3421443" y="3915546"/>
                <a:ext cx="311295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>
                <a:lvl1pPr marL="27305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Wingdings" panose="05000000000000000000" pitchFamily="2" charset="2"/>
                  <a:buChar char="§"/>
                  <a:defRPr sz="23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1pPr>
                <a:lvl2pPr marL="80772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20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2pPr>
                <a:lvl3pPr marL="10807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9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3pPr>
                <a:lvl4pPr marL="14363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4pPr>
                <a:lvl5pPr marL="1793240" indent="-17907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5pPr>
                <a:lvl6pPr marL="25139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1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77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49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spcAft>
                    <a:spcPts val="1200"/>
                  </a:spcAft>
                  <a:buNone/>
                </a:pPr>
                <a:r>
                  <a:rPr lang="en-US" sz="1400" b="1">
                    <a:latin typeface="+mj-lt"/>
                  </a:rPr>
                  <a:t>03</a:t>
                </a:r>
                <a:endParaRPr lang="en-US" sz="1400">
                  <a:latin typeface="+mn-lt"/>
                </a:endParaRPr>
              </a:p>
            </p:txBody>
          </p:sp>
          <p:sp>
            <p:nvSpPr>
              <p:cNvPr id="61" name="椭圆 60">
                <a:extLst>
                  <a:ext uri="{FF2B5EF4-FFF2-40B4-BE49-F238E27FC236}">
                    <a16:creationId xmlns:a16="http://schemas.microsoft.com/office/drawing/2014/main" id="{8B169FD5-A187-454F-AA34-20DEA3EE9976}"/>
                  </a:ext>
                </a:extLst>
              </p:cNvPr>
              <p:cNvSpPr/>
              <p:nvPr/>
            </p:nvSpPr>
            <p:spPr>
              <a:xfrm>
                <a:off x="2540944" y="2961782"/>
                <a:ext cx="950947" cy="950947"/>
              </a:xfrm>
              <a:prstGeom prst="ellipse">
                <a:avLst/>
              </a:prstGeom>
              <a:solidFill>
                <a:srgbClr val="1741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55" name="TextBox 22">
              <a:extLst>
                <a:ext uri="{FF2B5EF4-FFF2-40B4-BE49-F238E27FC236}">
                  <a16:creationId xmlns:a16="http://schemas.microsoft.com/office/drawing/2014/main" id="{48A25584-5DAC-354E-829E-90B3C087D9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0268" y="3181270"/>
              <a:ext cx="1056723" cy="430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altLang="zh-CN" sz="14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What went right?</a:t>
              </a:r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:a16="http://schemas.microsoft.com/office/drawing/2014/main" id="{B657C717-030C-5B47-809D-3E9B0C4C5BA7}"/>
              </a:ext>
            </a:extLst>
          </p:cNvPr>
          <p:cNvGrpSpPr/>
          <p:nvPr/>
        </p:nvGrpSpPr>
        <p:grpSpPr>
          <a:xfrm>
            <a:off x="7002251" y="2101396"/>
            <a:ext cx="3081368" cy="3071584"/>
            <a:chOff x="6963381" y="1818147"/>
            <a:chExt cx="3455158" cy="3444187"/>
          </a:xfrm>
        </p:grpSpPr>
        <p:sp>
          <p:nvSpPr>
            <p:cNvPr id="67" name="Freeform 6">
              <a:extLst>
                <a:ext uri="{FF2B5EF4-FFF2-40B4-BE49-F238E27FC236}">
                  <a16:creationId xmlns:a16="http://schemas.microsoft.com/office/drawing/2014/main" id="{B9326CC1-EA82-7E4C-8603-5601445D19A2}"/>
                </a:ext>
              </a:extLst>
            </p:cNvPr>
            <p:cNvSpPr/>
            <p:nvPr/>
          </p:nvSpPr>
          <p:spPr bwMode="auto">
            <a:xfrm>
              <a:off x="9486691" y="2533376"/>
              <a:ext cx="613752" cy="1556333"/>
            </a:xfrm>
            <a:custGeom>
              <a:avLst/>
              <a:gdLst>
                <a:gd name="T0" fmla="*/ 450 w 495"/>
                <a:gd name="T1" fmla="*/ 1253 h 1253"/>
                <a:gd name="T2" fmla="*/ 493 w 495"/>
                <a:gd name="T3" fmla="*/ 923 h 1253"/>
                <a:gd name="T4" fmla="*/ 0 w 495"/>
                <a:gd name="T5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95" h="1253">
                  <a:moveTo>
                    <a:pt x="450" y="1253"/>
                  </a:moveTo>
                  <a:cubicBezTo>
                    <a:pt x="480" y="1148"/>
                    <a:pt x="495" y="1038"/>
                    <a:pt x="493" y="923"/>
                  </a:cubicBezTo>
                  <a:cubicBezTo>
                    <a:pt x="488" y="539"/>
                    <a:pt x="293" y="203"/>
                    <a:pt x="0" y="0"/>
                  </a:cubicBezTo>
                </a:path>
              </a:pathLst>
            </a:custGeom>
            <a:noFill/>
            <a:ln w="138113" cap="flat">
              <a:solidFill>
                <a:srgbClr val="91D14F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grpSp>
          <p:nvGrpSpPr>
            <p:cNvPr id="68" name="Group 60">
              <a:extLst>
                <a:ext uri="{FF2B5EF4-FFF2-40B4-BE49-F238E27FC236}">
                  <a16:creationId xmlns:a16="http://schemas.microsoft.com/office/drawing/2014/main" id="{F7538E87-73F7-E24B-9B96-8B80E56997DE}"/>
                </a:ext>
              </a:extLst>
            </p:cNvPr>
            <p:cNvGrpSpPr/>
            <p:nvPr/>
          </p:nvGrpSpPr>
          <p:grpSpPr>
            <a:xfrm>
              <a:off x="7579085" y="2915873"/>
              <a:ext cx="765971" cy="1103581"/>
              <a:chOff x="4701769" y="3332289"/>
              <a:chExt cx="960485" cy="1383830"/>
            </a:xfrm>
            <a:solidFill>
              <a:srgbClr val="02AFF1"/>
            </a:solidFill>
          </p:grpSpPr>
          <p:grpSp>
            <p:nvGrpSpPr>
              <p:cNvPr id="120" name="Group 55">
                <a:extLst>
                  <a:ext uri="{FF2B5EF4-FFF2-40B4-BE49-F238E27FC236}">
                    <a16:creationId xmlns:a16="http://schemas.microsoft.com/office/drawing/2014/main" id="{1E968B7B-A476-914C-8EF0-8D6B148BD4B3}"/>
                  </a:ext>
                </a:extLst>
              </p:cNvPr>
              <p:cNvGrpSpPr/>
              <p:nvPr/>
            </p:nvGrpSpPr>
            <p:grpSpPr>
              <a:xfrm>
                <a:off x="4865725" y="3332289"/>
                <a:ext cx="796529" cy="1383830"/>
                <a:chOff x="4500563" y="2413000"/>
                <a:chExt cx="1033463" cy="1795463"/>
              </a:xfrm>
              <a:grpFill/>
            </p:grpSpPr>
            <p:sp>
              <p:nvSpPr>
                <p:cNvPr id="122" name="Freeform 18">
                  <a:extLst>
                    <a:ext uri="{FF2B5EF4-FFF2-40B4-BE49-F238E27FC236}">
                      <a16:creationId xmlns:a16="http://schemas.microsoft.com/office/drawing/2014/main" id="{8885E581-392D-8F42-B0C0-DDD0B65F81F0}"/>
                    </a:ext>
                  </a:extLst>
                </p:cNvPr>
                <p:cNvSpPr/>
                <p:nvPr/>
              </p:nvSpPr>
              <p:spPr bwMode="auto">
                <a:xfrm>
                  <a:off x="4500563" y="2413000"/>
                  <a:ext cx="1033463" cy="1795463"/>
                </a:xfrm>
                <a:custGeom>
                  <a:avLst/>
                  <a:gdLst>
                    <a:gd name="T0" fmla="*/ 317 w 512"/>
                    <a:gd name="T1" fmla="*/ 0 h 888"/>
                    <a:gd name="T2" fmla="*/ 282 w 512"/>
                    <a:gd name="T3" fmla="*/ 29 h 888"/>
                    <a:gd name="T4" fmla="*/ 145 w 512"/>
                    <a:gd name="T5" fmla="*/ 180 h 888"/>
                    <a:gd name="T6" fmla="*/ 22 w 512"/>
                    <a:gd name="T7" fmla="*/ 466 h 888"/>
                    <a:gd name="T8" fmla="*/ 18 w 512"/>
                    <a:gd name="T9" fmla="*/ 766 h 888"/>
                    <a:gd name="T10" fmla="*/ 36 w 512"/>
                    <a:gd name="T11" fmla="*/ 844 h 888"/>
                    <a:gd name="T12" fmla="*/ 49 w 512"/>
                    <a:gd name="T13" fmla="*/ 888 h 888"/>
                    <a:gd name="T14" fmla="*/ 354 w 512"/>
                    <a:gd name="T15" fmla="*/ 782 h 888"/>
                    <a:gd name="T16" fmla="*/ 344 w 512"/>
                    <a:gd name="T17" fmla="*/ 743 h 888"/>
                    <a:gd name="T18" fmla="*/ 411 w 512"/>
                    <a:gd name="T19" fmla="*/ 364 h 888"/>
                    <a:gd name="T20" fmla="*/ 482 w 512"/>
                    <a:gd name="T21" fmla="*/ 284 h 888"/>
                    <a:gd name="T22" fmla="*/ 512 w 512"/>
                    <a:gd name="T23" fmla="*/ 257 h 888"/>
                    <a:gd name="T24" fmla="*/ 317 w 512"/>
                    <a:gd name="T25" fmla="*/ 0 h 8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12" h="888">
                      <a:moveTo>
                        <a:pt x="317" y="0"/>
                      </a:moveTo>
                      <a:cubicBezTo>
                        <a:pt x="282" y="29"/>
                        <a:pt x="282" y="29"/>
                        <a:pt x="282" y="29"/>
                      </a:cubicBezTo>
                      <a:cubicBezTo>
                        <a:pt x="230" y="73"/>
                        <a:pt x="184" y="124"/>
                        <a:pt x="145" y="180"/>
                      </a:cubicBezTo>
                      <a:cubicBezTo>
                        <a:pt x="85" y="267"/>
                        <a:pt x="43" y="363"/>
                        <a:pt x="22" y="466"/>
                      </a:cubicBezTo>
                      <a:cubicBezTo>
                        <a:pt x="1" y="565"/>
                        <a:pt x="0" y="666"/>
                        <a:pt x="18" y="766"/>
                      </a:cubicBezTo>
                      <a:cubicBezTo>
                        <a:pt x="22" y="792"/>
                        <a:pt x="28" y="819"/>
                        <a:pt x="36" y="844"/>
                      </a:cubicBezTo>
                      <a:cubicBezTo>
                        <a:pt x="49" y="888"/>
                        <a:pt x="49" y="888"/>
                        <a:pt x="49" y="888"/>
                      </a:cubicBezTo>
                      <a:cubicBezTo>
                        <a:pt x="354" y="782"/>
                        <a:pt x="354" y="782"/>
                        <a:pt x="354" y="782"/>
                      </a:cubicBezTo>
                      <a:cubicBezTo>
                        <a:pt x="344" y="743"/>
                        <a:pt x="344" y="743"/>
                        <a:pt x="344" y="743"/>
                      </a:cubicBezTo>
                      <a:cubicBezTo>
                        <a:pt x="310" y="613"/>
                        <a:pt x="334" y="475"/>
                        <a:pt x="411" y="364"/>
                      </a:cubicBezTo>
                      <a:cubicBezTo>
                        <a:pt x="431" y="335"/>
                        <a:pt x="455" y="308"/>
                        <a:pt x="482" y="284"/>
                      </a:cubicBezTo>
                      <a:cubicBezTo>
                        <a:pt x="512" y="257"/>
                        <a:pt x="512" y="257"/>
                        <a:pt x="512" y="257"/>
                      </a:cubicBezTo>
                      <a:lnTo>
                        <a:pt x="317" y="0"/>
                      </a:lnTo>
                      <a:close/>
                    </a:path>
                  </a:pathLst>
                </a:custGeom>
                <a:grpFill/>
                <a:ln w="101600"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123" name="Freeform 21">
                  <a:extLst>
                    <a:ext uri="{FF2B5EF4-FFF2-40B4-BE49-F238E27FC236}">
                      <a16:creationId xmlns:a16="http://schemas.microsoft.com/office/drawing/2014/main" id="{8EAF5388-1C3E-264E-BC3F-A9CB8B21F3AE}"/>
                    </a:ext>
                  </a:extLst>
                </p:cNvPr>
                <p:cNvSpPr/>
                <p:nvPr/>
              </p:nvSpPr>
              <p:spPr bwMode="auto">
                <a:xfrm>
                  <a:off x="5074808" y="3267247"/>
                  <a:ext cx="206376" cy="203200"/>
                </a:xfrm>
                <a:custGeom>
                  <a:avLst/>
                  <a:gdLst>
                    <a:gd name="T0" fmla="*/ 0 w 130"/>
                    <a:gd name="T1" fmla="*/ 128 h 128"/>
                    <a:gd name="T2" fmla="*/ 130 w 130"/>
                    <a:gd name="T3" fmla="*/ 100 h 128"/>
                    <a:gd name="T4" fmla="*/ 42 w 130"/>
                    <a:gd name="T5" fmla="*/ 0 h 128"/>
                    <a:gd name="T6" fmla="*/ 0 w 130"/>
                    <a:gd name="T7" fmla="*/ 128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0" h="128">
                      <a:moveTo>
                        <a:pt x="0" y="128"/>
                      </a:moveTo>
                      <a:lnTo>
                        <a:pt x="130" y="100"/>
                      </a:lnTo>
                      <a:lnTo>
                        <a:pt x="42" y="0"/>
                      </a:lnTo>
                      <a:lnTo>
                        <a:pt x="0" y="12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</p:grpSp>
          <p:sp>
            <p:nvSpPr>
              <p:cNvPr id="121" name="Freeform 10">
                <a:extLst>
                  <a:ext uri="{FF2B5EF4-FFF2-40B4-BE49-F238E27FC236}">
                    <a16:creationId xmlns:a16="http://schemas.microsoft.com/office/drawing/2014/main" id="{9D2C1C2A-0588-744C-AC5E-C48EFA4857D0}"/>
                  </a:ext>
                </a:extLst>
              </p:cNvPr>
              <p:cNvSpPr/>
              <p:nvPr/>
            </p:nvSpPr>
            <p:spPr bwMode="auto">
              <a:xfrm>
                <a:off x="4701769" y="3745847"/>
                <a:ext cx="553043" cy="337699"/>
              </a:xfrm>
              <a:custGeom>
                <a:avLst/>
                <a:gdLst>
                  <a:gd name="T0" fmla="*/ 452 w 452"/>
                  <a:gd name="T1" fmla="*/ 210 h 276"/>
                  <a:gd name="T2" fmla="*/ 419 w 452"/>
                  <a:gd name="T3" fmla="*/ 276 h 276"/>
                  <a:gd name="T4" fmla="*/ 0 w 452"/>
                  <a:gd name="T5" fmla="*/ 66 h 276"/>
                  <a:gd name="T6" fmla="*/ 33 w 452"/>
                  <a:gd name="T7" fmla="*/ 0 h 276"/>
                  <a:gd name="T8" fmla="*/ 452 w 452"/>
                  <a:gd name="T9" fmla="*/ 21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2" h="276">
                    <a:moveTo>
                      <a:pt x="452" y="210"/>
                    </a:moveTo>
                    <a:lnTo>
                      <a:pt x="419" y="276"/>
                    </a:lnTo>
                    <a:lnTo>
                      <a:pt x="0" y="66"/>
                    </a:lnTo>
                    <a:lnTo>
                      <a:pt x="33" y="0"/>
                    </a:lnTo>
                    <a:lnTo>
                      <a:pt x="452" y="2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69" name="Group 125">
              <a:extLst>
                <a:ext uri="{FF2B5EF4-FFF2-40B4-BE49-F238E27FC236}">
                  <a16:creationId xmlns:a16="http://schemas.microsoft.com/office/drawing/2014/main" id="{C5495B77-2987-B744-9814-5CD16C12ACFB}"/>
                </a:ext>
              </a:extLst>
            </p:cNvPr>
            <p:cNvGrpSpPr/>
            <p:nvPr/>
          </p:nvGrpSpPr>
          <p:grpSpPr>
            <a:xfrm>
              <a:off x="7766430" y="3879921"/>
              <a:ext cx="947460" cy="790363"/>
              <a:chOff x="4936690" y="4541152"/>
              <a:chExt cx="1188063" cy="991072"/>
            </a:xfrm>
            <a:solidFill>
              <a:srgbClr val="EE7D31"/>
            </a:solidFill>
          </p:grpSpPr>
          <p:grpSp>
            <p:nvGrpSpPr>
              <p:cNvPr id="116" name="Group 61">
                <a:extLst>
                  <a:ext uri="{FF2B5EF4-FFF2-40B4-BE49-F238E27FC236}">
                    <a16:creationId xmlns:a16="http://schemas.microsoft.com/office/drawing/2014/main" id="{E8504776-7DE9-994D-B56F-DC8AF37E5403}"/>
                  </a:ext>
                </a:extLst>
              </p:cNvPr>
              <p:cNvGrpSpPr/>
              <p:nvPr/>
            </p:nvGrpSpPr>
            <p:grpSpPr>
              <a:xfrm>
                <a:off x="4936690" y="4541152"/>
                <a:ext cx="1188063" cy="991072"/>
                <a:chOff x="4936690" y="4541152"/>
                <a:chExt cx="1188063" cy="991072"/>
              </a:xfrm>
              <a:grpFill/>
            </p:grpSpPr>
            <p:sp>
              <p:nvSpPr>
                <p:cNvPr id="118" name="Freeform 17">
                  <a:extLst>
                    <a:ext uri="{FF2B5EF4-FFF2-40B4-BE49-F238E27FC236}">
                      <a16:creationId xmlns:a16="http://schemas.microsoft.com/office/drawing/2014/main" id="{F24FF053-68AC-CC4D-B876-28223B10D84C}"/>
                    </a:ext>
                  </a:extLst>
                </p:cNvPr>
                <p:cNvSpPr/>
                <p:nvPr/>
              </p:nvSpPr>
              <p:spPr bwMode="auto">
                <a:xfrm>
                  <a:off x="4936690" y="4541152"/>
                  <a:ext cx="1188063" cy="991072"/>
                </a:xfrm>
                <a:custGeom>
                  <a:avLst/>
                  <a:gdLst>
                    <a:gd name="T0" fmla="*/ 756 w 763"/>
                    <a:gd name="T1" fmla="*/ 313 h 636"/>
                    <a:gd name="T2" fmla="*/ 716 w 763"/>
                    <a:gd name="T3" fmla="*/ 310 h 636"/>
                    <a:gd name="T4" fmla="*/ 480 w 763"/>
                    <a:gd name="T5" fmla="*/ 229 h 636"/>
                    <a:gd name="T6" fmla="*/ 322 w 763"/>
                    <a:gd name="T7" fmla="*/ 37 h 636"/>
                    <a:gd name="T8" fmla="*/ 305 w 763"/>
                    <a:gd name="T9" fmla="*/ 0 h 636"/>
                    <a:gd name="T10" fmla="*/ 0 w 763"/>
                    <a:gd name="T11" fmla="*/ 106 h 636"/>
                    <a:gd name="T12" fmla="*/ 18 w 763"/>
                    <a:gd name="T13" fmla="*/ 148 h 636"/>
                    <a:gd name="T14" fmla="*/ 80 w 763"/>
                    <a:gd name="T15" fmla="*/ 270 h 636"/>
                    <a:gd name="T16" fmla="*/ 296 w 763"/>
                    <a:gd name="T17" fmla="*/ 494 h 636"/>
                    <a:gd name="T18" fmla="*/ 581 w 763"/>
                    <a:gd name="T19" fmla="*/ 618 h 636"/>
                    <a:gd name="T20" fmla="*/ 717 w 763"/>
                    <a:gd name="T21" fmla="*/ 634 h 636"/>
                    <a:gd name="T22" fmla="*/ 763 w 763"/>
                    <a:gd name="T23" fmla="*/ 636 h 636"/>
                    <a:gd name="T24" fmla="*/ 756 w 763"/>
                    <a:gd name="T25" fmla="*/ 313 h 6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63" h="636">
                      <a:moveTo>
                        <a:pt x="756" y="313"/>
                      </a:moveTo>
                      <a:cubicBezTo>
                        <a:pt x="716" y="310"/>
                        <a:pt x="716" y="310"/>
                        <a:pt x="716" y="310"/>
                      </a:cubicBezTo>
                      <a:cubicBezTo>
                        <a:pt x="631" y="306"/>
                        <a:pt x="550" y="278"/>
                        <a:pt x="480" y="229"/>
                      </a:cubicBezTo>
                      <a:cubicBezTo>
                        <a:pt x="410" y="181"/>
                        <a:pt x="355" y="114"/>
                        <a:pt x="322" y="37"/>
                      </a:cubicBezTo>
                      <a:cubicBezTo>
                        <a:pt x="305" y="0"/>
                        <a:pt x="305" y="0"/>
                        <a:pt x="305" y="0"/>
                      </a:cubicBezTo>
                      <a:cubicBezTo>
                        <a:pt x="0" y="106"/>
                        <a:pt x="0" y="106"/>
                        <a:pt x="0" y="106"/>
                      </a:cubicBezTo>
                      <a:cubicBezTo>
                        <a:pt x="18" y="148"/>
                        <a:pt x="18" y="148"/>
                        <a:pt x="18" y="148"/>
                      </a:cubicBezTo>
                      <a:cubicBezTo>
                        <a:pt x="35" y="191"/>
                        <a:pt x="56" y="231"/>
                        <a:pt x="80" y="270"/>
                      </a:cubicBezTo>
                      <a:cubicBezTo>
                        <a:pt x="136" y="359"/>
                        <a:pt x="209" y="434"/>
                        <a:pt x="296" y="494"/>
                      </a:cubicBezTo>
                      <a:cubicBezTo>
                        <a:pt x="382" y="555"/>
                        <a:pt x="478" y="596"/>
                        <a:pt x="581" y="618"/>
                      </a:cubicBezTo>
                      <a:cubicBezTo>
                        <a:pt x="626" y="627"/>
                        <a:pt x="671" y="633"/>
                        <a:pt x="717" y="634"/>
                      </a:cubicBezTo>
                      <a:cubicBezTo>
                        <a:pt x="763" y="636"/>
                        <a:pt x="763" y="636"/>
                        <a:pt x="763" y="636"/>
                      </a:cubicBezTo>
                      <a:lnTo>
                        <a:pt x="756" y="313"/>
                      </a:lnTo>
                      <a:close/>
                    </a:path>
                  </a:pathLst>
                </a:custGeom>
                <a:solidFill>
                  <a:srgbClr val="91D14F"/>
                </a:solidFill>
                <a:ln w="101600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119" name="Freeform 11">
                  <a:extLst>
                    <a:ext uri="{FF2B5EF4-FFF2-40B4-BE49-F238E27FC236}">
                      <a16:creationId xmlns:a16="http://schemas.microsoft.com/office/drawing/2014/main" id="{0C851746-6AC5-A54B-ADEB-342D877397C3}"/>
                    </a:ext>
                  </a:extLst>
                </p:cNvPr>
                <p:cNvSpPr/>
                <p:nvPr/>
              </p:nvSpPr>
              <p:spPr bwMode="auto">
                <a:xfrm>
                  <a:off x="5152034" y="4998758"/>
                  <a:ext cx="435582" cy="501654"/>
                </a:xfrm>
                <a:custGeom>
                  <a:avLst/>
                  <a:gdLst>
                    <a:gd name="T0" fmla="*/ 299 w 356"/>
                    <a:gd name="T1" fmla="*/ 0 h 410"/>
                    <a:gd name="T2" fmla="*/ 356 w 356"/>
                    <a:gd name="T3" fmla="*/ 47 h 410"/>
                    <a:gd name="T4" fmla="*/ 57 w 356"/>
                    <a:gd name="T5" fmla="*/ 410 h 410"/>
                    <a:gd name="T6" fmla="*/ 0 w 356"/>
                    <a:gd name="T7" fmla="*/ 363 h 410"/>
                    <a:gd name="T8" fmla="*/ 299 w 356"/>
                    <a:gd name="T9" fmla="*/ 0 h 4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6" h="410">
                      <a:moveTo>
                        <a:pt x="299" y="0"/>
                      </a:moveTo>
                      <a:lnTo>
                        <a:pt x="356" y="47"/>
                      </a:lnTo>
                      <a:lnTo>
                        <a:pt x="57" y="410"/>
                      </a:lnTo>
                      <a:lnTo>
                        <a:pt x="0" y="363"/>
                      </a:lnTo>
                      <a:lnTo>
                        <a:pt x="299" y="0"/>
                      </a:lnTo>
                      <a:close/>
                    </a:path>
                  </a:pathLst>
                </a:custGeom>
                <a:solidFill>
                  <a:srgbClr val="91D14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</p:grpSp>
          <p:sp>
            <p:nvSpPr>
              <p:cNvPr id="117" name="Freeform 22">
                <a:extLst>
                  <a:ext uri="{FF2B5EF4-FFF2-40B4-BE49-F238E27FC236}">
                    <a16:creationId xmlns:a16="http://schemas.microsoft.com/office/drawing/2014/main" id="{CF7B163B-2A4A-4341-BB3E-5037C1F28757}"/>
                  </a:ext>
                </a:extLst>
              </p:cNvPr>
              <p:cNvSpPr/>
              <p:nvPr/>
            </p:nvSpPr>
            <p:spPr bwMode="auto">
              <a:xfrm>
                <a:off x="5576688" y="4854711"/>
                <a:ext cx="148049" cy="160286"/>
              </a:xfrm>
              <a:custGeom>
                <a:avLst/>
                <a:gdLst>
                  <a:gd name="T0" fmla="*/ 109 w 121"/>
                  <a:gd name="T1" fmla="*/ 131 h 131"/>
                  <a:gd name="T2" fmla="*/ 121 w 121"/>
                  <a:gd name="T3" fmla="*/ 0 h 131"/>
                  <a:gd name="T4" fmla="*/ 0 w 121"/>
                  <a:gd name="T5" fmla="*/ 53 h 131"/>
                  <a:gd name="T6" fmla="*/ 109 w 121"/>
                  <a:gd name="T7" fmla="*/ 131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1" h="131">
                    <a:moveTo>
                      <a:pt x="109" y="131"/>
                    </a:moveTo>
                    <a:lnTo>
                      <a:pt x="121" y="0"/>
                    </a:lnTo>
                    <a:lnTo>
                      <a:pt x="0" y="53"/>
                    </a:lnTo>
                    <a:lnTo>
                      <a:pt x="109" y="131"/>
                    </a:lnTo>
                    <a:close/>
                  </a:path>
                </a:pathLst>
              </a:custGeom>
              <a:solidFill>
                <a:srgbClr val="91D1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70" name="Group 62">
              <a:extLst>
                <a:ext uri="{FF2B5EF4-FFF2-40B4-BE49-F238E27FC236}">
                  <a16:creationId xmlns:a16="http://schemas.microsoft.com/office/drawing/2014/main" id="{24456544-1A06-6A46-B865-5549A3074552}"/>
                </a:ext>
              </a:extLst>
            </p:cNvPr>
            <p:cNvGrpSpPr/>
            <p:nvPr/>
          </p:nvGrpSpPr>
          <p:grpSpPr>
            <a:xfrm>
              <a:off x="8698122" y="3856578"/>
              <a:ext cx="925994" cy="825491"/>
              <a:chOff x="6102730" y="4511787"/>
              <a:chExt cx="1161145" cy="1035120"/>
            </a:xfrm>
            <a:solidFill>
              <a:srgbClr val="02AFF1"/>
            </a:solidFill>
          </p:grpSpPr>
          <p:grpSp>
            <p:nvGrpSpPr>
              <p:cNvPr id="112" name="Group 54">
                <a:extLst>
                  <a:ext uri="{FF2B5EF4-FFF2-40B4-BE49-F238E27FC236}">
                    <a16:creationId xmlns:a16="http://schemas.microsoft.com/office/drawing/2014/main" id="{B3EFBC13-0E39-0A42-8F09-4ED11239CD09}"/>
                  </a:ext>
                </a:extLst>
              </p:cNvPr>
              <p:cNvGrpSpPr/>
              <p:nvPr/>
            </p:nvGrpSpPr>
            <p:grpSpPr>
              <a:xfrm>
                <a:off x="6102730" y="4511787"/>
                <a:ext cx="1161145" cy="1020437"/>
                <a:chOff x="6105526" y="3943350"/>
                <a:chExt cx="1506538" cy="1323975"/>
              </a:xfrm>
              <a:grpFill/>
            </p:grpSpPr>
            <p:sp>
              <p:nvSpPr>
                <p:cNvPr id="114" name="Freeform 16">
                  <a:extLst>
                    <a:ext uri="{FF2B5EF4-FFF2-40B4-BE49-F238E27FC236}">
                      <a16:creationId xmlns:a16="http://schemas.microsoft.com/office/drawing/2014/main" id="{92046DBF-88E2-FD46-A088-DB00153C94C4}"/>
                    </a:ext>
                  </a:extLst>
                </p:cNvPr>
                <p:cNvSpPr/>
                <p:nvPr/>
              </p:nvSpPr>
              <p:spPr bwMode="auto">
                <a:xfrm>
                  <a:off x="6105526" y="3943350"/>
                  <a:ext cx="1506538" cy="1323975"/>
                </a:xfrm>
                <a:custGeom>
                  <a:avLst/>
                  <a:gdLst>
                    <a:gd name="T0" fmla="*/ 437 w 746"/>
                    <a:gd name="T1" fmla="*/ 0 h 655"/>
                    <a:gd name="T2" fmla="*/ 422 w 746"/>
                    <a:gd name="T3" fmla="*/ 38 h 655"/>
                    <a:gd name="T4" fmla="*/ 372 w 746"/>
                    <a:gd name="T5" fmla="*/ 133 h 655"/>
                    <a:gd name="T6" fmla="*/ 40 w 746"/>
                    <a:gd name="T7" fmla="*/ 328 h 655"/>
                    <a:gd name="T8" fmla="*/ 0 w 746"/>
                    <a:gd name="T9" fmla="*/ 332 h 655"/>
                    <a:gd name="T10" fmla="*/ 7 w 746"/>
                    <a:gd name="T11" fmla="*/ 655 h 655"/>
                    <a:gd name="T12" fmla="*/ 52 w 746"/>
                    <a:gd name="T13" fmla="*/ 651 h 655"/>
                    <a:gd name="T14" fmla="*/ 132 w 746"/>
                    <a:gd name="T15" fmla="*/ 641 h 655"/>
                    <a:gd name="T16" fmla="*/ 412 w 746"/>
                    <a:gd name="T17" fmla="*/ 532 h 655"/>
                    <a:gd name="T18" fmla="*/ 637 w 746"/>
                    <a:gd name="T19" fmla="*/ 317 h 655"/>
                    <a:gd name="T20" fmla="*/ 730 w 746"/>
                    <a:gd name="T21" fmla="*/ 137 h 655"/>
                    <a:gd name="T22" fmla="*/ 746 w 746"/>
                    <a:gd name="T23" fmla="*/ 94 h 655"/>
                    <a:gd name="T24" fmla="*/ 437 w 746"/>
                    <a:gd name="T25" fmla="*/ 0 h 6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46" h="655">
                      <a:moveTo>
                        <a:pt x="437" y="0"/>
                      </a:moveTo>
                      <a:cubicBezTo>
                        <a:pt x="422" y="38"/>
                        <a:pt x="422" y="38"/>
                        <a:pt x="422" y="38"/>
                      </a:cubicBezTo>
                      <a:cubicBezTo>
                        <a:pt x="409" y="71"/>
                        <a:pt x="392" y="103"/>
                        <a:pt x="372" y="133"/>
                      </a:cubicBezTo>
                      <a:cubicBezTo>
                        <a:pt x="295" y="243"/>
                        <a:pt x="174" y="314"/>
                        <a:pt x="40" y="328"/>
                      </a:cubicBezTo>
                      <a:cubicBezTo>
                        <a:pt x="0" y="332"/>
                        <a:pt x="0" y="332"/>
                        <a:pt x="0" y="332"/>
                      </a:cubicBezTo>
                      <a:cubicBezTo>
                        <a:pt x="7" y="655"/>
                        <a:pt x="7" y="655"/>
                        <a:pt x="7" y="655"/>
                      </a:cubicBezTo>
                      <a:cubicBezTo>
                        <a:pt x="52" y="651"/>
                        <a:pt x="52" y="651"/>
                        <a:pt x="52" y="651"/>
                      </a:cubicBezTo>
                      <a:cubicBezTo>
                        <a:pt x="79" y="649"/>
                        <a:pt x="106" y="646"/>
                        <a:pt x="132" y="641"/>
                      </a:cubicBezTo>
                      <a:cubicBezTo>
                        <a:pt x="233" y="623"/>
                        <a:pt x="327" y="587"/>
                        <a:pt x="412" y="532"/>
                      </a:cubicBezTo>
                      <a:cubicBezTo>
                        <a:pt x="501" y="476"/>
                        <a:pt x="577" y="404"/>
                        <a:pt x="637" y="317"/>
                      </a:cubicBezTo>
                      <a:cubicBezTo>
                        <a:pt x="676" y="261"/>
                        <a:pt x="707" y="200"/>
                        <a:pt x="730" y="137"/>
                      </a:cubicBezTo>
                      <a:cubicBezTo>
                        <a:pt x="746" y="94"/>
                        <a:pt x="746" y="94"/>
                        <a:pt x="746" y="94"/>
                      </a:cubicBezTo>
                      <a:lnTo>
                        <a:pt x="437" y="0"/>
                      </a:lnTo>
                      <a:close/>
                    </a:path>
                  </a:pathLst>
                </a:custGeom>
                <a:solidFill>
                  <a:srgbClr val="0AAFF1"/>
                </a:solidFill>
                <a:ln w="101600"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115" name="Freeform 23">
                  <a:extLst>
                    <a:ext uri="{FF2B5EF4-FFF2-40B4-BE49-F238E27FC236}">
                      <a16:creationId xmlns:a16="http://schemas.microsoft.com/office/drawing/2014/main" id="{983A2F03-B40A-E149-928C-7637535B9348}"/>
                    </a:ext>
                  </a:extLst>
                </p:cNvPr>
                <p:cNvSpPr/>
                <p:nvPr/>
              </p:nvSpPr>
              <p:spPr bwMode="auto">
                <a:xfrm>
                  <a:off x="6608119" y="4357043"/>
                  <a:ext cx="192088" cy="209550"/>
                </a:xfrm>
                <a:custGeom>
                  <a:avLst/>
                  <a:gdLst>
                    <a:gd name="T0" fmla="*/ 121 w 121"/>
                    <a:gd name="T1" fmla="*/ 53 h 132"/>
                    <a:gd name="T2" fmla="*/ 0 w 121"/>
                    <a:gd name="T3" fmla="*/ 0 h 132"/>
                    <a:gd name="T4" fmla="*/ 14 w 121"/>
                    <a:gd name="T5" fmla="*/ 132 h 132"/>
                    <a:gd name="T6" fmla="*/ 121 w 121"/>
                    <a:gd name="T7" fmla="*/ 53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1" h="132">
                      <a:moveTo>
                        <a:pt x="121" y="53"/>
                      </a:moveTo>
                      <a:lnTo>
                        <a:pt x="0" y="0"/>
                      </a:lnTo>
                      <a:lnTo>
                        <a:pt x="14" y="132"/>
                      </a:lnTo>
                      <a:lnTo>
                        <a:pt x="121" y="53"/>
                      </a:lnTo>
                      <a:close/>
                    </a:path>
                  </a:pathLst>
                </a:custGeom>
                <a:solidFill>
                  <a:srgbClr val="0AAFF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</p:grpSp>
          <p:sp>
            <p:nvSpPr>
              <p:cNvPr id="113" name="Freeform 12">
                <a:extLst>
                  <a:ext uri="{FF2B5EF4-FFF2-40B4-BE49-F238E27FC236}">
                    <a16:creationId xmlns:a16="http://schemas.microsoft.com/office/drawing/2014/main" id="{5D5BCAFF-DEFB-0040-99F6-2E94A993B318}"/>
                  </a:ext>
                </a:extLst>
              </p:cNvPr>
              <p:cNvSpPr/>
              <p:nvPr/>
            </p:nvSpPr>
            <p:spPr bwMode="auto">
              <a:xfrm>
                <a:off x="6598265" y="5018335"/>
                <a:ext cx="393982" cy="528572"/>
              </a:xfrm>
              <a:custGeom>
                <a:avLst/>
                <a:gdLst>
                  <a:gd name="T0" fmla="*/ 0 w 322"/>
                  <a:gd name="T1" fmla="*/ 42 h 432"/>
                  <a:gd name="T2" fmla="*/ 61 w 322"/>
                  <a:gd name="T3" fmla="*/ 0 h 432"/>
                  <a:gd name="T4" fmla="*/ 322 w 322"/>
                  <a:gd name="T5" fmla="*/ 390 h 432"/>
                  <a:gd name="T6" fmla="*/ 260 w 322"/>
                  <a:gd name="T7" fmla="*/ 432 h 432"/>
                  <a:gd name="T8" fmla="*/ 0 w 322"/>
                  <a:gd name="T9" fmla="*/ 42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2" h="432">
                    <a:moveTo>
                      <a:pt x="0" y="42"/>
                    </a:moveTo>
                    <a:lnTo>
                      <a:pt x="61" y="0"/>
                    </a:lnTo>
                    <a:lnTo>
                      <a:pt x="322" y="390"/>
                    </a:lnTo>
                    <a:lnTo>
                      <a:pt x="260" y="432"/>
                    </a:lnTo>
                    <a:lnTo>
                      <a:pt x="0" y="42"/>
                    </a:lnTo>
                    <a:close/>
                  </a:path>
                </a:pathLst>
              </a:custGeom>
              <a:solidFill>
                <a:srgbClr val="0AAFF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71" name="Group 58">
              <a:extLst>
                <a:ext uri="{FF2B5EF4-FFF2-40B4-BE49-F238E27FC236}">
                  <a16:creationId xmlns:a16="http://schemas.microsoft.com/office/drawing/2014/main" id="{BD67C63D-BAF7-9844-ADF5-8D8CF7A4B695}"/>
                </a:ext>
              </a:extLst>
            </p:cNvPr>
            <p:cNvGrpSpPr/>
            <p:nvPr/>
          </p:nvGrpSpPr>
          <p:grpSpPr>
            <a:xfrm>
              <a:off x="9012472" y="2892455"/>
              <a:ext cx="765969" cy="1087969"/>
              <a:chOff x="6499158" y="3302924"/>
              <a:chExt cx="960483" cy="1364253"/>
            </a:xfrm>
            <a:solidFill>
              <a:srgbClr val="FF8F04"/>
            </a:solidFill>
          </p:grpSpPr>
          <p:grpSp>
            <p:nvGrpSpPr>
              <p:cNvPr id="108" name="Group 50">
                <a:extLst>
                  <a:ext uri="{FF2B5EF4-FFF2-40B4-BE49-F238E27FC236}">
                    <a16:creationId xmlns:a16="http://schemas.microsoft.com/office/drawing/2014/main" id="{1E8D95E3-7979-754B-84BD-DE2A378746A8}"/>
                  </a:ext>
                </a:extLst>
              </p:cNvPr>
              <p:cNvGrpSpPr/>
              <p:nvPr/>
            </p:nvGrpSpPr>
            <p:grpSpPr>
              <a:xfrm>
                <a:off x="6499158" y="3302924"/>
                <a:ext cx="823447" cy="1364253"/>
                <a:chOff x="6619876" y="2374900"/>
                <a:chExt cx="1068388" cy="1770063"/>
              </a:xfrm>
              <a:grpFill/>
            </p:grpSpPr>
            <p:sp>
              <p:nvSpPr>
                <p:cNvPr id="110" name="Freeform 15">
                  <a:extLst>
                    <a:ext uri="{FF2B5EF4-FFF2-40B4-BE49-F238E27FC236}">
                      <a16:creationId xmlns:a16="http://schemas.microsoft.com/office/drawing/2014/main" id="{616FD455-8A86-5F4E-9BB4-FF1D8E3CA7BF}"/>
                    </a:ext>
                  </a:extLst>
                </p:cNvPr>
                <p:cNvSpPr/>
                <p:nvPr/>
              </p:nvSpPr>
              <p:spPr bwMode="auto">
                <a:xfrm>
                  <a:off x="6619876" y="2374900"/>
                  <a:ext cx="1068388" cy="1770063"/>
                </a:xfrm>
                <a:custGeom>
                  <a:avLst/>
                  <a:gdLst>
                    <a:gd name="T0" fmla="*/ 511 w 529"/>
                    <a:gd name="T1" fmla="*/ 507 h 876"/>
                    <a:gd name="T2" fmla="*/ 402 w 529"/>
                    <a:gd name="T3" fmla="*/ 227 h 876"/>
                    <a:gd name="T4" fmla="*/ 221 w 529"/>
                    <a:gd name="T5" fmla="*/ 28 h 876"/>
                    <a:gd name="T6" fmla="*/ 185 w 529"/>
                    <a:gd name="T7" fmla="*/ 0 h 876"/>
                    <a:gd name="T8" fmla="*/ 0 w 529"/>
                    <a:gd name="T9" fmla="*/ 265 h 876"/>
                    <a:gd name="T10" fmla="*/ 32 w 529"/>
                    <a:gd name="T11" fmla="*/ 290 h 876"/>
                    <a:gd name="T12" fmla="*/ 189 w 529"/>
                    <a:gd name="T13" fmla="*/ 744 h 876"/>
                    <a:gd name="T14" fmla="*/ 181 w 529"/>
                    <a:gd name="T15" fmla="*/ 783 h 876"/>
                    <a:gd name="T16" fmla="*/ 490 w 529"/>
                    <a:gd name="T17" fmla="*/ 876 h 876"/>
                    <a:gd name="T18" fmla="*/ 501 w 529"/>
                    <a:gd name="T19" fmla="*/ 832 h 876"/>
                    <a:gd name="T20" fmla="*/ 506 w 529"/>
                    <a:gd name="T21" fmla="*/ 808 h 876"/>
                    <a:gd name="T22" fmla="*/ 511 w 529"/>
                    <a:gd name="T23" fmla="*/ 507 h 8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29" h="876">
                      <a:moveTo>
                        <a:pt x="511" y="507"/>
                      </a:moveTo>
                      <a:cubicBezTo>
                        <a:pt x="493" y="407"/>
                        <a:pt x="456" y="313"/>
                        <a:pt x="402" y="227"/>
                      </a:cubicBezTo>
                      <a:cubicBezTo>
                        <a:pt x="354" y="151"/>
                        <a:pt x="293" y="84"/>
                        <a:pt x="221" y="28"/>
                      </a:cubicBezTo>
                      <a:cubicBezTo>
                        <a:pt x="185" y="0"/>
                        <a:pt x="185" y="0"/>
                        <a:pt x="185" y="0"/>
                      </a:cubicBezTo>
                      <a:cubicBezTo>
                        <a:pt x="0" y="265"/>
                        <a:pt x="0" y="265"/>
                        <a:pt x="0" y="265"/>
                      </a:cubicBezTo>
                      <a:cubicBezTo>
                        <a:pt x="32" y="290"/>
                        <a:pt x="32" y="290"/>
                        <a:pt x="32" y="290"/>
                      </a:cubicBezTo>
                      <a:cubicBezTo>
                        <a:pt x="166" y="400"/>
                        <a:pt x="226" y="574"/>
                        <a:pt x="189" y="744"/>
                      </a:cubicBezTo>
                      <a:cubicBezTo>
                        <a:pt x="181" y="783"/>
                        <a:pt x="181" y="783"/>
                        <a:pt x="181" y="783"/>
                      </a:cubicBezTo>
                      <a:cubicBezTo>
                        <a:pt x="490" y="876"/>
                        <a:pt x="490" y="876"/>
                        <a:pt x="490" y="876"/>
                      </a:cubicBezTo>
                      <a:cubicBezTo>
                        <a:pt x="501" y="832"/>
                        <a:pt x="501" y="832"/>
                        <a:pt x="501" y="832"/>
                      </a:cubicBezTo>
                      <a:cubicBezTo>
                        <a:pt x="503" y="823"/>
                        <a:pt x="505" y="815"/>
                        <a:pt x="506" y="808"/>
                      </a:cubicBezTo>
                      <a:cubicBezTo>
                        <a:pt x="527" y="708"/>
                        <a:pt x="529" y="607"/>
                        <a:pt x="511" y="507"/>
                      </a:cubicBezTo>
                      <a:close/>
                    </a:path>
                  </a:pathLst>
                </a:custGeom>
                <a:solidFill>
                  <a:srgbClr val="91D14F"/>
                </a:solidFill>
                <a:ln w="101600"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111" name="Freeform 24">
                  <a:extLst>
                    <a:ext uri="{FF2B5EF4-FFF2-40B4-BE49-F238E27FC236}">
                      <a16:creationId xmlns:a16="http://schemas.microsoft.com/office/drawing/2014/main" id="{27CF7726-F9BC-EF43-8A38-38EDDA8E4DAD}"/>
                    </a:ext>
                  </a:extLst>
                </p:cNvPr>
                <p:cNvSpPr/>
                <p:nvPr/>
              </p:nvSpPr>
              <p:spPr bwMode="auto">
                <a:xfrm>
                  <a:off x="6895393" y="3237450"/>
                  <a:ext cx="204789" cy="201613"/>
                </a:xfrm>
                <a:custGeom>
                  <a:avLst/>
                  <a:gdLst>
                    <a:gd name="T0" fmla="*/ 88 w 129"/>
                    <a:gd name="T1" fmla="*/ 0 h 127"/>
                    <a:gd name="T2" fmla="*/ 0 w 129"/>
                    <a:gd name="T3" fmla="*/ 99 h 127"/>
                    <a:gd name="T4" fmla="*/ 129 w 129"/>
                    <a:gd name="T5" fmla="*/ 127 h 127"/>
                    <a:gd name="T6" fmla="*/ 88 w 129"/>
                    <a:gd name="T7" fmla="*/ 0 h 1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9" h="127">
                      <a:moveTo>
                        <a:pt x="88" y="0"/>
                      </a:moveTo>
                      <a:lnTo>
                        <a:pt x="0" y="99"/>
                      </a:lnTo>
                      <a:lnTo>
                        <a:pt x="129" y="127"/>
                      </a:lnTo>
                      <a:lnTo>
                        <a:pt x="88" y="0"/>
                      </a:lnTo>
                      <a:close/>
                    </a:path>
                  </a:pathLst>
                </a:custGeom>
                <a:solidFill>
                  <a:srgbClr val="91D14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</p:grpSp>
          <p:sp>
            <p:nvSpPr>
              <p:cNvPr id="109" name="Freeform 13">
                <a:extLst>
                  <a:ext uri="{FF2B5EF4-FFF2-40B4-BE49-F238E27FC236}">
                    <a16:creationId xmlns:a16="http://schemas.microsoft.com/office/drawing/2014/main" id="{8EE2160A-3E04-4C44-8E0C-D5B9F5D093DF}"/>
                  </a:ext>
                </a:extLst>
              </p:cNvPr>
              <p:cNvSpPr/>
              <p:nvPr/>
            </p:nvSpPr>
            <p:spPr bwMode="auto">
              <a:xfrm>
                <a:off x="6901704" y="3690788"/>
                <a:ext cx="557937" cy="325463"/>
              </a:xfrm>
              <a:custGeom>
                <a:avLst/>
                <a:gdLst>
                  <a:gd name="T0" fmla="*/ 31 w 456"/>
                  <a:gd name="T1" fmla="*/ 266 h 266"/>
                  <a:gd name="T2" fmla="*/ 0 w 456"/>
                  <a:gd name="T3" fmla="*/ 200 h 266"/>
                  <a:gd name="T4" fmla="*/ 425 w 456"/>
                  <a:gd name="T5" fmla="*/ 0 h 266"/>
                  <a:gd name="T6" fmla="*/ 456 w 456"/>
                  <a:gd name="T7" fmla="*/ 68 h 266"/>
                  <a:gd name="T8" fmla="*/ 31 w 456"/>
                  <a:gd name="T9" fmla="*/ 266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6" h="266">
                    <a:moveTo>
                      <a:pt x="31" y="266"/>
                    </a:moveTo>
                    <a:lnTo>
                      <a:pt x="0" y="200"/>
                    </a:lnTo>
                    <a:lnTo>
                      <a:pt x="425" y="0"/>
                    </a:lnTo>
                    <a:lnTo>
                      <a:pt x="456" y="68"/>
                    </a:lnTo>
                    <a:lnTo>
                      <a:pt x="31" y="266"/>
                    </a:lnTo>
                    <a:close/>
                  </a:path>
                </a:pathLst>
              </a:custGeom>
              <a:solidFill>
                <a:srgbClr val="91D1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72" name="Line 25">
              <a:extLst>
                <a:ext uri="{FF2B5EF4-FFF2-40B4-BE49-F238E27FC236}">
                  <a16:creationId xmlns:a16="http://schemas.microsoft.com/office/drawing/2014/main" id="{5BA81B61-6B14-D648-9293-DDCDA49967E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80715" y="3678916"/>
              <a:ext cx="0" cy="0"/>
            </a:xfrm>
            <a:prstGeom prst="line">
              <a:avLst/>
            </a:prstGeom>
            <a:noFill/>
            <a:ln w="49213" cap="flat">
              <a:solidFill>
                <a:srgbClr val="00A79D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" name="Line 26">
              <a:extLst>
                <a:ext uri="{FF2B5EF4-FFF2-40B4-BE49-F238E27FC236}">
                  <a16:creationId xmlns:a16="http://schemas.microsoft.com/office/drawing/2014/main" id="{AD2B95B2-6791-5C47-9D58-514B135155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559721" y="3761855"/>
              <a:ext cx="0" cy="0"/>
            </a:xfrm>
            <a:prstGeom prst="line">
              <a:avLst/>
            </a:prstGeom>
            <a:noFill/>
            <a:ln w="49213" cap="flat">
              <a:solidFill>
                <a:srgbClr val="00A79D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" name="Line 27">
              <a:extLst>
                <a:ext uri="{FF2B5EF4-FFF2-40B4-BE49-F238E27FC236}">
                  <a16:creationId xmlns:a16="http://schemas.microsoft.com/office/drawing/2014/main" id="{8E20D1BC-6E8B-C048-AF6A-863EE2DD3E4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00703" y="3610612"/>
              <a:ext cx="0" cy="0"/>
            </a:xfrm>
            <a:prstGeom prst="line">
              <a:avLst/>
            </a:prstGeom>
            <a:noFill/>
            <a:ln w="49213" cap="flat">
              <a:solidFill>
                <a:srgbClr val="00A79D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grpSp>
          <p:nvGrpSpPr>
            <p:cNvPr id="75" name="Group 59">
              <a:extLst>
                <a:ext uri="{FF2B5EF4-FFF2-40B4-BE49-F238E27FC236}">
                  <a16:creationId xmlns:a16="http://schemas.microsoft.com/office/drawing/2014/main" id="{58B046BE-D006-7E42-B1C5-F146B3C804E4}"/>
                </a:ext>
              </a:extLst>
            </p:cNvPr>
            <p:cNvGrpSpPr/>
            <p:nvPr/>
          </p:nvGrpSpPr>
          <p:grpSpPr>
            <a:xfrm>
              <a:off x="8096237" y="2349936"/>
              <a:ext cx="1151394" cy="890865"/>
              <a:chOff x="5350249" y="2622633"/>
              <a:chExt cx="1443784" cy="1117095"/>
            </a:xfrm>
            <a:solidFill>
              <a:srgbClr val="158CED"/>
            </a:solidFill>
          </p:grpSpPr>
          <p:grpSp>
            <p:nvGrpSpPr>
              <p:cNvPr id="104" name="Group 49">
                <a:extLst>
                  <a:ext uri="{FF2B5EF4-FFF2-40B4-BE49-F238E27FC236}">
                    <a16:creationId xmlns:a16="http://schemas.microsoft.com/office/drawing/2014/main" id="{7FA2903E-821B-DC4D-8129-657235964B92}"/>
                  </a:ext>
                </a:extLst>
              </p:cNvPr>
              <p:cNvGrpSpPr/>
              <p:nvPr/>
            </p:nvGrpSpPr>
            <p:grpSpPr>
              <a:xfrm>
                <a:off x="5350249" y="3090026"/>
                <a:ext cx="1443784" cy="649702"/>
                <a:chOff x="5129213" y="2098675"/>
                <a:chExt cx="1873250" cy="842962"/>
              </a:xfrm>
              <a:grpFill/>
            </p:grpSpPr>
            <p:sp>
              <p:nvSpPr>
                <p:cNvPr id="106" name="Freeform 19">
                  <a:extLst>
                    <a:ext uri="{FF2B5EF4-FFF2-40B4-BE49-F238E27FC236}">
                      <a16:creationId xmlns:a16="http://schemas.microsoft.com/office/drawing/2014/main" id="{4C513D7B-2A3D-3045-AD1F-36133CC5D98C}"/>
                    </a:ext>
                  </a:extLst>
                </p:cNvPr>
                <p:cNvSpPr/>
                <p:nvPr/>
              </p:nvSpPr>
              <p:spPr bwMode="auto">
                <a:xfrm>
                  <a:off x="5129213" y="2098675"/>
                  <a:ext cx="1873250" cy="842962"/>
                </a:xfrm>
                <a:custGeom>
                  <a:avLst/>
                  <a:gdLst>
                    <a:gd name="T0" fmla="*/ 889 w 928"/>
                    <a:gd name="T1" fmla="*/ 117 h 417"/>
                    <a:gd name="T2" fmla="*/ 639 w 928"/>
                    <a:gd name="T3" fmla="*/ 16 h 417"/>
                    <a:gd name="T4" fmla="*/ 478 w 928"/>
                    <a:gd name="T5" fmla="*/ 0 h 417"/>
                    <a:gd name="T6" fmla="*/ 339 w 928"/>
                    <a:gd name="T7" fmla="*/ 12 h 417"/>
                    <a:gd name="T8" fmla="*/ 59 w 928"/>
                    <a:gd name="T9" fmla="*/ 121 h 417"/>
                    <a:gd name="T10" fmla="*/ 38 w 928"/>
                    <a:gd name="T11" fmla="*/ 134 h 417"/>
                    <a:gd name="T12" fmla="*/ 0 w 928"/>
                    <a:gd name="T13" fmla="*/ 160 h 417"/>
                    <a:gd name="T14" fmla="*/ 196 w 928"/>
                    <a:gd name="T15" fmla="*/ 417 h 417"/>
                    <a:gd name="T16" fmla="*/ 229 w 928"/>
                    <a:gd name="T17" fmla="*/ 396 h 417"/>
                    <a:gd name="T18" fmla="*/ 478 w 928"/>
                    <a:gd name="T19" fmla="*/ 323 h 417"/>
                    <a:gd name="T20" fmla="*/ 709 w 928"/>
                    <a:gd name="T21" fmla="*/ 385 h 417"/>
                    <a:gd name="T22" fmla="*/ 744 w 928"/>
                    <a:gd name="T23" fmla="*/ 406 h 417"/>
                    <a:gd name="T24" fmla="*/ 928 w 928"/>
                    <a:gd name="T25" fmla="*/ 141 h 417"/>
                    <a:gd name="T26" fmla="*/ 889 w 928"/>
                    <a:gd name="T27" fmla="*/ 117 h 4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28" h="417">
                      <a:moveTo>
                        <a:pt x="889" y="117"/>
                      </a:moveTo>
                      <a:cubicBezTo>
                        <a:pt x="812" y="69"/>
                        <a:pt x="728" y="35"/>
                        <a:pt x="639" y="16"/>
                      </a:cubicBezTo>
                      <a:cubicBezTo>
                        <a:pt x="586" y="5"/>
                        <a:pt x="532" y="0"/>
                        <a:pt x="478" y="0"/>
                      </a:cubicBezTo>
                      <a:cubicBezTo>
                        <a:pt x="432" y="0"/>
                        <a:pt x="385" y="4"/>
                        <a:pt x="339" y="12"/>
                      </a:cubicBezTo>
                      <a:cubicBezTo>
                        <a:pt x="239" y="30"/>
                        <a:pt x="145" y="67"/>
                        <a:pt x="59" y="121"/>
                      </a:cubicBezTo>
                      <a:cubicBezTo>
                        <a:pt x="53" y="125"/>
                        <a:pt x="46" y="129"/>
                        <a:pt x="38" y="134"/>
                      </a:cubicBezTo>
                      <a:cubicBezTo>
                        <a:pt x="0" y="160"/>
                        <a:pt x="0" y="160"/>
                        <a:pt x="0" y="160"/>
                      </a:cubicBezTo>
                      <a:cubicBezTo>
                        <a:pt x="196" y="417"/>
                        <a:pt x="196" y="417"/>
                        <a:pt x="196" y="417"/>
                      </a:cubicBezTo>
                      <a:cubicBezTo>
                        <a:pt x="229" y="396"/>
                        <a:pt x="229" y="396"/>
                        <a:pt x="229" y="396"/>
                      </a:cubicBezTo>
                      <a:cubicBezTo>
                        <a:pt x="304" y="348"/>
                        <a:pt x="390" y="323"/>
                        <a:pt x="478" y="323"/>
                      </a:cubicBezTo>
                      <a:cubicBezTo>
                        <a:pt x="560" y="323"/>
                        <a:pt x="639" y="345"/>
                        <a:pt x="709" y="385"/>
                      </a:cubicBezTo>
                      <a:cubicBezTo>
                        <a:pt x="744" y="406"/>
                        <a:pt x="744" y="406"/>
                        <a:pt x="744" y="406"/>
                      </a:cubicBezTo>
                      <a:cubicBezTo>
                        <a:pt x="928" y="141"/>
                        <a:pt x="928" y="141"/>
                        <a:pt x="928" y="141"/>
                      </a:cubicBezTo>
                      <a:lnTo>
                        <a:pt x="889" y="117"/>
                      </a:lnTo>
                      <a:close/>
                    </a:path>
                  </a:pathLst>
                </a:custGeom>
                <a:solidFill>
                  <a:srgbClr val="345692"/>
                </a:solidFill>
                <a:ln w="101600"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107" name="Freeform 20">
                  <a:extLst>
                    <a:ext uri="{FF2B5EF4-FFF2-40B4-BE49-F238E27FC236}">
                      <a16:creationId xmlns:a16="http://schemas.microsoft.com/office/drawing/2014/main" id="{C58EE6D8-0718-5F4D-97F7-4D30C9C7FD17}"/>
                    </a:ext>
                  </a:extLst>
                </p:cNvPr>
                <p:cNvSpPr/>
                <p:nvPr/>
              </p:nvSpPr>
              <p:spPr bwMode="auto">
                <a:xfrm>
                  <a:off x="5971062" y="2645310"/>
                  <a:ext cx="209550" cy="180974"/>
                </a:xfrm>
                <a:custGeom>
                  <a:avLst/>
                  <a:gdLst>
                    <a:gd name="T0" fmla="*/ 0 w 132"/>
                    <a:gd name="T1" fmla="*/ 0 h 114"/>
                    <a:gd name="T2" fmla="*/ 66 w 132"/>
                    <a:gd name="T3" fmla="*/ 114 h 114"/>
                    <a:gd name="T4" fmla="*/ 132 w 132"/>
                    <a:gd name="T5" fmla="*/ 0 h 114"/>
                    <a:gd name="T6" fmla="*/ 0 w 132"/>
                    <a:gd name="T7" fmla="*/ 0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2" h="114">
                      <a:moveTo>
                        <a:pt x="0" y="0"/>
                      </a:moveTo>
                      <a:lnTo>
                        <a:pt x="66" y="114"/>
                      </a:lnTo>
                      <a:lnTo>
                        <a:pt x="13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34569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</p:grpSp>
          <p:sp>
            <p:nvSpPr>
              <p:cNvPr id="105" name="Rectangle 28">
                <a:extLst>
                  <a:ext uri="{FF2B5EF4-FFF2-40B4-BE49-F238E27FC236}">
                    <a16:creationId xmlns:a16="http://schemas.microsoft.com/office/drawing/2014/main" id="{9DE9302E-D29D-6F46-BC2F-2192C75840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31764" y="2622633"/>
                <a:ext cx="90542" cy="572619"/>
              </a:xfrm>
              <a:prstGeom prst="rect">
                <a:avLst/>
              </a:prstGeom>
              <a:solidFill>
                <a:srgbClr val="34569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76" name="Group 63">
              <a:extLst>
                <a:ext uri="{FF2B5EF4-FFF2-40B4-BE49-F238E27FC236}">
                  <a16:creationId xmlns:a16="http://schemas.microsoft.com/office/drawing/2014/main" id="{DC380124-08FE-E643-AB76-8C4D1DBA331B}"/>
                </a:ext>
              </a:extLst>
            </p:cNvPr>
            <p:cNvGrpSpPr/>
            <p:nvPr/>
          </p:nvGrpSpPr>
          <p:grpSpPr>
            <a:xfrm>
              <a:off x="7793751" y="2277728"/>
              <a:ext cx="1786612" cy="328831"/>
              <a:chOff x="4970949" y="2532090"/>
              <a:chExt cx="2240313" cy="412336"/>
            </a:xfrm>
          </p:grpSpPr>
          <p:sp>
            <p:nvSpPr>
              <p:cNvPr id="102" name="Freeform 5">
                <a:extLst>
                  <a:ext uri="{FF2B5EF4-FFF2-40B4-BE49-F238E27FC236}">
                    <a16:creationId xmlns:a16="http://schemas.microsoft.com/office/drawing/2014/main" id="{588467CB-EC12-A648-BB03-4620F34409F0}"/>
                  </a:ext>
                </a:extLst>
              </p:cNvPr>
              <p:cNvSpPr/>
              <p:nvPr/>
            </p:nvSpPr>
            <p:spPr bwMode="auto">
              <a:xfrm>
                <a:off x="4970949" y="2532090"/>
                <a:ext cx="2122852" cy="393982"/>
              </a:xfrm>
              <a:custGeom>
                <a:avLst/>
                <a:gdLst>
                  <a:gd name="T0" fmla="*/ 1363 w 1363"/>
                  <a:gd name="T1" fmla="*/ 206 h 253"/>
                  <a:gd name="T2" fmla="*/ 696 w 1363"/>
                  <a:gd name="T3" fmla="*/ 4 h 253"/>
                  <a:gd name="T4" fmla="*/ 8 w 1363"/>
                  <a:gd name="T5" fmla="*/ 247 h 253"/>
                  <a:gd name="T6" fmla="*/ 0 w 1363"/>
                  <a:gd name="T7" fmla="*/ 253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63" h="253">
                    <a:moveTo>
                      <a:pt x="1363" y="206"/>
                    </a:moveTo>
                    <a:cubicBezTo>
                      <a:pt x="1174" y="75"/>
                      <a:pt x="944" y="0"/>
                      <a:pt x="696" y="4"/>
                    </a:cubicBezTo>
                    <a:cubicBezTo>
                      <a:pt x="436" y="8"/>
                      <a:pt x="197" y="98"/>
                      <a:pt x="8" y="247"/>
                    </a:cubicBezTo>
                    <a:cubicBezTo>
                      <a:pt x="5" y="249"/>
                      <a:pt x="3" y="251"/>
                      <a:pt x="0" y="253"/>
                    </a:cubicBezTo>
                  </a:path>
                </a:pathLst>
              </a:custGeom>
              <a:noFill/>
              <a:ln w="138113" cap="flat">
                <a:solidFill>
                  <a:srgbClr val="345692"/>
                </a:solidFill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03" name="Freeform 44">
                <a:extLst>
                  <a:ext uri="{FF2B5EF4-FFF2-40B4-BE49-F238E27FC236}">
                    <a16:creationId xmlns:a16="http://schemas.microsoft.com/office/drawing/2014/main" id="{1C57A25F-279A-2642-B1D4-2B5414CDCE02}"/>
                  </a:ext>
                </a:extLst>
              </p:cNvPr>
              <p:cNvSpPr/>
              <p:nvPr/>
            </p:nvSpPr>
            <p:spPr bwMode="auto">
              <a:xfrm>
                <a:off x="6868669" y="2622633"/>
                <a:ext cx="342593" cy="321793"/>
              </a:xfrm>
              <a:custGeom>
                <a:avLst/>
                <a:gdLst>
                  <a:gd name="T0" fmla="*/ 144 w 280"/>
                  <a:gd name="T1" fmla="*/ 0 h 263"/>
                  <a:gd name="T2" fmla="*/ 280 w 280"/>
                  <a:gd name="T3" fmla="*/ 263 h 263"/>
                  <a:gd name="T4" fmla="*/ 0 w 280"/>
                  <a:gd name="T5" fmla="*/ 225 h 263"/>
                  <a:gd name="T6" fmla="*/ 140 w 280"/>
                  <a:gd name="T7" fmla="*/ 155 h 263"/>
                  <a:gd name="T8" fmla="*/ 144 w 280"/>
                  <a:gd name="T9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0" h="263">
                    <a:moveTo>
                      <a:pt x="144" y="0"/>
                    </a:moveTo>
                    <a:lnTo>
                      <a:pt x="280" y="263"/>
                    </a:lnTo>
                    <a:lnTo>
                      <a:pt x="0" y="225"/>
                    </a:lnTo>
                    <a:lnTo>
                      <a:pt x="140" y="155"/>
                    </a:lnTo>
                    <a:lnTo>
                      <a:pt x="144" y="0"/>
                    </a:lnTo>
                    <a:close/>
                  </a:path>
                </a:pathLst>
              </a:custGeom>
              <a:solidFill>
                <a:srgbClr val="34569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77" name="Group 64">
              <a:extLst>
                <a:ext uri="{FF2B5EF4-FFF2-40B4-BE49-F238E27FC236}">
                  <a16:creationId xmlns:a16="http://schemas.microsoft.com/office/drawing/2014/main" id="{E48AFC09-BAB5-6F43-BD54-9555CA8CFCC6}"/>
                </a:ext>
              </a:extLst>
            </p:cNvPr>
            <p:cNvGrpSpPr/>
            <p:nvPr/>
          </p:nvGrpSpPr>
          <p:grpSpPr>
            <a:xfrm>
              <a:off x="7254158" y="2489468"/>
              <a:ext cx="680103" cy="1682205"/>
              <a:chOff x="4294329" y="2797600"/>
              <a:chExt cx="852811" cy="2109392"/>
            </a:xfrm>
          </p:grpSpPr>
          <p:sp>
            <p:nvSpPr>
              <p:cNvPr id="100" name="Freeform 7">
                <a:extLst>
                  <a:ext uri="{FF2B5EF4-FFF2-40B4-BE49-F238E27FC236}">
                    <a16:creationId xmlns:a16="http://schemas.microsoft.com/office/drawing/2014/main" id="{21258253-6036-634C-B1FD-E3AE3C4FFBB3}"/>
                  </a:ext>
                </a:extLst>
              </p:cNvPr>
              <p:cNvSpPr/>
              <p:nvPr/>
            </p:nvSpPr>
            <p:spPr bwMode="auto">
              <a:xfrm>
                <a:off x="4294329" y="2926072"/>
                <a:ext cx="676621" cy="1980920"/>
              </a:xfrm>
              <a:custGeom>
                <a:avLst/>
                <a:gdLst>
                  <a:gd name="T0" fmla="*/ 435 w 435"/>
                  <a:gd name="T1" fmla="*/ 0 h 1272"/>
                  <a:gd name="T2" fmla="*/ 6 w 435"/>
                  <a:gd name="T3" fmla="*/ 911 h 1272"/>
                  <a:gd name="T4" fmla="*/ 70 w 435"/>
                  <a:gd name="T5" fmla="*/ 1272 h 1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5" h="1272">
                    <a:moveTo>
                      <a:pt x="435" y="0"/>
                    </a:moveTo>
                    <a:cubicBezTo>
                      <a:pt x="169" y="213"/>
                      <a:pt x="0" y="543"/>
                      <a:pt x="6" y="911"/>
                    </a:cubicBezTo>
                    <a:cubicBezTo>
                      <a:pt x="8" y="1038"/>
                      <a:pt x="30" y="1159"/>
                      <a:pt x="70" y="1272"/>
                    </a:cubicBezTo>
                  </a:path>
                </a:pathLst>
              </a:custGeom>
              <a:noFill/>
              <a:ln w="138113" cap="flat">
                <a:solidFill>
                  <a:srgbClr val="09AFF1"/>
                </a:solidFill>
                <a:prstDash val="solid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01" name="Freeform 48">
                <a:extLst>
                  <a:ext uri="{FF2B5EF4-FFF2-40B4-BE49-F238E27FC236}">
                    <a16:creationId xmlns:a16="http://schemas.microsoft.com/office/drawing/2014/main" id="{DBB8A073-53B5-F44B-9E4D-5D138F1B8DAB}"/>
                  </a:ext>
                </a:extLst>
              </p:cNvPr>
              <p:cNvSpPr/>
              <p:nvPr/>
            </p:nvSpPr>
            <p:spPr bwMode="auto">
              <a:xfrm>
                <a:off x="4797206" y="2797600"/>
                <a:ext cx="349934" cy="323016"/>
              </a:xfrm>
              <a:custGeom>
                <a:avLst/>
                <a:gdLst>
                  <a:gd name="T0" fmla="*/ 0 w 286"/>
                  <a:gd name="T1" fmla="*/ 75 h 264"/>
                  <a:gd name="T2" fmla="*/ 286 w 286"/>
                  <a:gd name="T3" fmla="*/ 0 h 264"/>
                  <a:gd name="T4" fmla="*/ 190 w 286"/>
                  <a:gd name="T5" fmla="*/ 264 h 264"/>
                  <a:gd name="T6" fmla="*/ 151 w 286"/>
                  <a:gd name="T7" fmla="*/ 113 h 264"/>
                  <a:gd name="T8" fmla="*/ 0 w 286"/>
                  <a:gd name="T9" fmla="*/ 7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6" h="264">
                    <a:moveTo>
                      <a:pt x="0" y="75"/>
                    </a:moveTo>
                    <a:lnTo>
                      <a:pt x="286" y="0"/>
                    </a:lnTo>
                    <a:lnTo>
                      <a:pt x="190" y="264"/>
                    </a:lnTo>
                    <a:lnTo>
                      <a:pt x="151" y="113"/>
                    </a:lnTo>
                    <a:lnTo>
                      <a:pt x="0" y="75"/>
                    </a:lnTo>
                    <a:close/>
                  </a:path>
                </a:pathLst>
              </a:custGeom>
              <a:solidFill>
                <a:srgbClr val="02AFF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78" name="Group 71">
              <a:extLst>
                <a:ext uri="{FF2B5EF4-FFF2-40B4-BE49-F238E27FC236}">
                  <a16:creationId xmlns:a16="http://schemas.microsoft.com/office/drawing/2014/main" id="{3FA7F8D3-998B-DE48-A6D4-9CD3619A067B}"/>
                </a:ext>
              </a:extLst>
            </p:cNvPr>
            <p:cNvGrpSpPr/>
            <p:nvPr/>
          </p:nvGrpSpPr>
          <p:grpSpPr>
            <a:xfrm>
              <a:off x="7249279" y="4019455"/>
              <a:ext cx="1481199" cy="1111387"/>
              <a:chOff x="4288211" y="4716119"/>
              <a:chExt cx="1857342" cy="1393618"/>
            </a:xfrm>
          </p:grpSpPr>
          <p:sp>
            <p:nvSpPr>
              <p:cNvPr id="98" name="Freeform 8">
                <a:extLst>
                  <a:ext uri="{FF2B5EF4-FFF2-40B4-BE49-F238E27FC236}">
                    <a16:creationId xmlns:a16="http://schemas.microsoft.com/office/drawing/2014/main" id="{B064B73F-5F0D-D64F-95ED-DCA6692F2BE9}"/>
                  </a:ext>
                </a:extLst>
              </p:cNvPr>
              <p:cNvSpPr/>
              <p:nvPr/>
            </p:nvSpPr>
            <p:spPr bwMode="auto">
              <a:xfrm>
                <a:off x="4403224" y="4906992"/>
                <a:ext cx="1742329" cy="1202745"/>
              </a:xfrm>
              <a:custGeom>
                <a:avLst/>
                <a:gdLst>
                  <a:gd name="T0" fmla="*/ 0 w 1119"/>
                  <a:gd name="T1" fmla="*/ 0 h 772"/>
                  <a:gd name="T2" fmla="*/ 1096 w 1119"/>
                  <a:gd name="T3" fmla="*/ 764 h 772"/>
                  <a:gd name="T4" fmla="*/ 1119 w 1119"/>
                  <a:gd name="T5" fmla="*/ 764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9" h="772">
                    <a:moveTo>
                      <a:pt x="0" y="0"/>
                    </a:moveTo>
                    <a:cubicBezTo>
                      <a:pt x="158" y="452"/>
                      <a:pt x="591" y="772"/>
                      <a:pt x="1096" y="764"/>
                    </a:cubicBezTo>
                    <a:cubicBezTo>
                      <a:pt x="1104" y="764"/>
                      <a:pt x="1111" y="764"/>
                      <a:pt x="1119" y="764"/>
                    </a:cubicBezTo>
                  </a:path>
                </a:pathLst>
              </a:custGeom>
              <a:noFill/>
              <a:ln w="138113" cap="flat">
                <a:solidFill>
                  <a:srgbClr val="91D14F"/>
                </a:solidFill>
                <a:prstDash val="solid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99" name="Freeform 47">
                <a:extLst>
                  <a:ext uri="{FF2B5EF4-FFF2-40B4-BE49-F238E27FC236}">
                    <a16:creationId xmlns:a16="http://schemas.microsoft.com/office/drawing/2014/main" id="{4F390789-9CBB-2143-9FFF-4DEA5144BC92}"/>
                  </a:ext>
                </a:extLst>
              </p:cNvPr>
              <p:cNvSpPr/>
              <p:nvPr/>
            </p:nvSpPr>
            <p:spPr bwMode="auto">
              <a:xfrm>
                <a:off x="4288211" y="4716119"/>
                <a:ext cx="303439" cy="357275"/>
              </a:xfrm>
              <a:custGeom>
                <a:avLst/>
                <a:gdLst>
                  <a:gd name="T0" fmla="*/ 0 w 248"/>
                  <a:gd name="T1" fmla="*/ 292 h 292"/>
                  <a:gd name="T2" fmla="*/ 46 w 248"/>
                  <a:gd name="T3" fmla="*/ 0 h 292"/>
                  <a:gd name="T4" fmla="*/ 248 w 248"/>
                  <a:gd name="T5" fmla="*/ 196 h 292"/>
                  <a:gd name="T6" fmla="*/ 95 w 248"/>
                  <a:gd name="T7" fmla="*/ 169 h 292"/>
                  <a:gd name="T8" fmla="*/ 0 w 248"/>
                  <a:gd name="T9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8" h="292">
                    <a:moveTo>
                      <a:pt x="0" y="292"/>
                    </a:moveTo>
                    <a:lnTo>
                      <a:pt x="46" y="0"/>
                    </a:lnTo>
                    <a:lnTo>
                      <a:pt x="248" y="196"/>
                    </a:lnTo>
                    <a:lnTo>
                      <a:pt x="95" y="169"/>
                    </a:lnTo>
                    <a:lnTo>
                      <a:pt x="0" y="292"/>
                    </a:lnTo>
                    <a:close/>
                  </a:path>
                </a:pathLst>
              </a:custGeom>
              <a:solidFill>
                <a:srgbClr val="91D14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79" name="Group 74">
              <a:extLst>
                <a:ext uri="{FF2B5EF4-FFF2-40B4-BE49-F238E27FC236}">
                  <a16:creationId xmlns:a16="http://schemas.microsoft.com/office/drawing/2014/main" id="{54A54884-4A09-B340-B5E5-DD622D878C90}"/>
                </a:ext>
              </a:extLst>
            </p:cNvPr>
            <p:cNvGrpSpPr/>
            <p:nvPr/>
          </p:nvGrpSpPr>
          <p:grpSpPr>
            <a:xfrm>
              <a:off x="8582163" y="4089709"/>
              <a:ext cx="1462660" cy="1152369"/>
              <a:chOff x="5959574" y="4804214"/>
              <a:chExt cx="1834095" cy="1445007"/>
            </a:xfrm>
          </p:grpSpPr>
          <p:sp>
            <p:nvSpPr>
              <p:cNvPr id="96" name="Freeform 9">
                <a:extLst>
                  <a:ext uri="{FF2B5EF4-FFF2-40B4-BE49-F238E27FC236}">
                    <a16:creationId xmlns:a16="http://schemas.microsoft.com/office/drawing/2014/main" id="{2D3F4EAC-C69F-C945-97F1-BBF91A1A5913}"/>
                  </a:ext>
                </a:extLst>
              </p:cNvPr>
              <p:cNvSpPr/>
              <p:nvPr/>
            </p:nvSpPr>
            <p:spPr bwMode="auto">
              <a:xfrm>
                <a:off x="6145553" y="4804214"/>
                <a:ext cx="1648116" cy="1293288"/>
              </a:xfrm>
              <a:custGeom>
                <a:avLst/>
                <a:gdLst>
                  <a:gd name="T0" fmla="*/ 0 w 1059"/>
                  <a:gd name="T1" fmla="*/ 830 h 830"/>
                  <a:gd name="T2" fmla="*/ 1059 w 1059"/>
                  <a:gd name="T3" fmla="*/ 0 h 8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059" h="830">
                    <a:moveTo>
                      <a:pt x="0" y="830"/>
                    </a:moveTo>
                    <a:cubicBezTo>
                      <a:pt x="506" y="812"/>
                      <a:pt x="927" y="466"/>
                      <a:pt x="1059" y="0"/>
                    </a:cubicBezTo>
                  </a:path>
                </a:pathLst>
              </a:custGeom>
              <a:noFill/>
              <a:ln w="138113" cap="flat">
                <a:solidFill>
                  <a:srgbClr val="09AFF1"/>
                </a:solidFill>
                <a:prstDash val="solid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97" name="Freeform 46">
                <a:extLst>
                  <a:ext uri="{FF2B5EF4-FFF2-40B4-BE49-F238E27FC236}">
                    <a16:creationId xmlns:a16="http://schemas.microsoft.com/office/drawing/2014/main" id="{E24E3B25-37D5-854D-85DF-8081A499BE79}"/>
                  </a:ext>
                </a:extLst>
              </p:cNvPr>
              <p:cNvSpPr/>
              <p:nvPr/>
            </p:nvSpPr>
            <p:spPr bwMode="auto">
              <a:xfrm>
                <a:off x="5959574" y="5923758"/>
                <a:ext cx="329134" cy="325463"/>
              </a:xfrm>
              <a:custGeom>
                <a:avLst/>
                <a:gdLst>
                  <a:gd name="T0" fmla="*/ 269 w 269"/>
                  <a:gd name="T1" fmla="*/ 266 h 266"/>
                  <a:gd name="T2" fmla="*/ 0 w 269"/>
                  <a:gd name="T3" fmla="*/ 143 h 266"/>
                  <a:gd name="T4" fmla="*/ 243 w 269"/>
                  <a:gd name="T5" fmla="*/ 0 h 266"/>
                  <a:gd name="T6" fmla="*/ 177 w 269"/>
                  <a:gd name="T7" fmla="*/ 142 h 266"/>
                  <a:gd name="T8" fmla="*/ 269 w 269"/>
                  <a:gd name="T9" fmla="*/ 266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9" h="266">
                    <a:moveTo>
                      <a:pt x="269" y="266"/>
                    </a:moveTo>
                    <a:lnTo>
                      <a:pt x="0" y="143"/>
                    </a:lnTo>
                    <a:lnTo>
                      <a:pt x="243" y="0"/>
                    </a:lnTo>
                    <a:lnTo>
                      <a:pt x="177" y="142"/>
                    </a:lnTo>
                    <a:lnTo>
                      <a:pt x="269" y="266"/>
                    </a:lnTo>
                    <a:close/>
                  </a:path>
                </a:pathLst>
              </a:custGeom>
              <a:solidFill>
                <a:srgbClr val="09AFF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80" name="Freeform 45">
              <a:extLst>
                <a:ext uri="{FF2B5EF4-FFF2-40B4-BE49-F238E27FC236}">
                  <a16:creationId xmlns:a16="http://schemas.microsoft.com/office/drawing/2014/main" id="{DB73C5AF-0DB8-F54B-A7E3-ED7DE86B6BCF}"/>
                </a:ext>
              </a:extLst>
            </p:cNvPr>
            <p:cNvSpPr/>
            <p:nvPr/>
          </p:nvSpPr>
          <p:spPr bwMode="auto">
            <a:xfrm>
              <a:off x="9943616" y="3970335"/>
              <a:ext cx="256625" cy="267357"/>
            </a:xfrm>
            <a:custGeom>
              <a:avLst/>
              <a:gdLst>
                <a:gd name="T0" fmla="*/ 263 w 263"/>
                <a:gd name="T1" fmla="*/ 49 h 274"/>
                <a:gd name="T2" fmla="*/ 70 w 263"/>
                <a:gd name="T3" fmla="*/ 274 h 274"/>
                <a:gd name="T4" fmla="*/ 0 w 263"/>
                <a:gd name="T5" fmla="*/ 0 h 274"/>
                <a:gd name="T6" fmla="*/ 117 w 263"/>
                <a:gd name="T7" fmla="*/ 104 h 274"/>
                <a:gd name="T8" fmla="*/ 263 w 263"/>
                <a:gd name="T9" fmla="*/ 49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74">
                  <a:moveTo>
                    <a:pt x="263" y="49"/>
                  </a:moveTo>
                  <a:lnTo>
                    <a:pt x="70" y="274"/>
                  </a:lnTo>
                  <a:lnTo>
                    <a:pt x="0" y="0"/>
                  </a:lnTo>
                  <a:lnTo>
                    <a:pt x="117" y="104"/>
                  </a:lnTo>
                  <a:lnTo>
                    <a:pt x="263" y="49"/>
                  </a:lnTo>
                  <a:close/>
                </a:path>
              </a:pathLst>
            </a:custGeom>
            <a:solidFill>
              <a:srgbClr val="91D1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grpSp>
          <p:nvGrpSpPr>
            <p:cNvPr id="81" name="Group 84">
              <a:extLst>
                <a:ext uri="{FF2B5EF4-FFF2-40B4-BE49-F238E27FC236}">
                  <a16:creationId xmlns:a16="http://schemas.microsoft.com/office/drawing/2014/main" id="{5A3038CA-FD6E-FD47-AD5F-DE7E1591F91C}"/>
                </a:ext>
              </a:extLst>
            </p:cNvPr>
            <p:cNvGrpSpPr/>
            <p:nvPr/>
          </p:nvGrpSpPr>
          <p:grpSpPr>
            <a:xfrm>
              <a:off x="9101266" y="4441722"/>
              <a:ext cx="820612" cy="820612"/>
              <a:chOff x="6764338" y="4899025"/>
              <a:chExt cx="1335088" cy="1335088"/>
            </a:xfrm>
            <a:solidFill>
              <a:srgbClr val="02AFF1"/>
            </a:solidFill>
          </p:grpSpPr>
          <p:sp>
            <p:nvSpPr>
              <p:cNvPr id="94" name="Oval 36">
                <a:extLst>
                  <a:ext uri="{FF2B5EF4-FFF2-40B4-BE49-F238E27FC236}">
                    <a16:creationId xmlns:a16="http://schemas.microsoft.com/office/drawing/2014/main" id="{E6ED62AF-8D54-B140-9C3F-5FDEB2789D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72288" y="5005388"/>
                <a:ext cx="1120775" cy="1122363"/>
              </a:xfrm>
              <a:prstGeom prst="ellipse">
                <a:avLst/>
              </a:prstGeom>
              <a:solidFill>
                <a:srgbClr val="09AFF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/>
              <a:lstStyle/>
              <a:p>
                <a:pPr algn="ctr"/>
                <a:r>
                  <a:rPr lang="en-US" altLang="zh-CN" sz="16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03</a:t>
                </a:r>
                <a:endParaRPr lang="en-US" sz="16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5" name="Freeform 37">
                <a:extLst>
                  <a:ext uri="{FF2B5EF4-FFF2-40B4-BE49-F238E27FC236}">
                    <a16:creationId xmlns:a16="http://schemas.microsoft.com/office/drawing/2014/main" id="{B1811C47-FDF4-2540-8533-B7E85407BC7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764338" y="4899025"/>
                <a:ext cx="1335088" cy="1335088"/>
              </a:xfrm>
              <a:custGeom>
                <a:avLst/>
                <a:gdLst>
                  <a:gd name="T0" fmla="*/ 330 w 661"/>
                  <a:gd name="T1" fmla="*/ 22 h 661"/>
                  <a:gd name="T2" fmla="*/ 22 w 661"/>
                  <a:gd name="T3" fmla="*/ 330 h 661"/>
                  <a:gd name="T4" fmla="*/ 330 w 661"/>
                  <a:gd name="T5" fmla="*/ 638 h 661"/>
                  <a:gd name="T6" fmla="*/ 639 w 661"/>
                  <a:gd name="T7" fmla="*/ 330 h 661"/>
                  <a:gd name="T8" fmla="*/ 330 w 661"/>
                  <a:gd name="T9" fmla="*/ 22 h 661"/>
                  <a:gd name="T10" fmla="*/ 330 w 661"/>
                  <a:gd name="T11" fmla="*/ 661 h 661"/>
                  <a:gd name="T12" fmla="*/ 0 w 661"/>
                  <a:gd name="T13" fmla="*/ 330 h 661"/>
                  <a:gd name="T14" fmla="*/ 330 w 661"/>
                  <a:gd name="T15" fmla="*/ 0 h 661"/>
                  <a:gd name="T16" fmla="*/ 661 w 661"/>
                  <a:gd name="T17" fmla="*/ 330 h 661"/>
                  <a:gd name="T18" fmla="*/ 330 w 661"/>
                  <a:gd name="T19" fmla="*/ 661 h 6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1" h="661">
                    <a:moveTo>
                      <a:pt x="330" y="22"/>
                    </a:moveTo>
                    <a:cubicBezTo>
                      <a:pt x="160" y="22"/>
                      <a:pt x="22" y="160"/>
                      <a:pt x="22" y="330"/>
                    </a:cubicBezTo>
                    <a:cubicBezTo>
                      <a:pt x="22" y="500"/>
                      <a:pt x="160" y="638"/>
                      <a:pt x="330" y="638"/>
                    </a:cubicBezTo>
                    <a:cubicBezTo>
                      <a:pt x="500" y="638"/>
                      <a:pt x="639" y="500"/>
                      <a:pt x="639" y="330"/>
                    </a:cubicBezTo>
                    <a:cubicBezTo>
                      <a:pt x="639" y="160"/>
                      <a:pt x="500" y="22"/>
                      <a:pt x="330" y="22"/>
                    </a:cubicBezTo>
                    <a:close/>
                    <a:moveTo>
                      <a:pt x="330" y="661"/>
                    </a:moveTo>
                    <a:cubicBezTo>
                      <a:pt x="148" y="661"/>
                      <a:pt x="0" y="512"/>
                      <a:pt x="0" y="330"/>
                    </a:cubicBezTo>
                    <a:cubicBezTo>
                      <a:pt x="0" y="148"/>
                      <a:pt x="148" y="0"/>
                      <a:pt x="330" y="0"/>
                    </a:cubicBezTo>
                    <a:cubicBezTo>
                      <a:pt x="513" y="0"/>
                      <a:pt x="661" y="148"/>
                      <a:pt x="661" y="330"/>
                    </a:cubicBezTo>
                    <a:cubicBezTo>
                      <a:pt x="661" y="512"/>
                      <a:pt x="513" y="661"/>
                      <a:pt x="330" y="661"/>
                    </a:cubicBezTo>
                    <a:close/>
                  </a:path>
                </a:pathLst>
              </a:custGeom>
              <a:solidFill>
                <a:srgbClr val="09AFF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82" name="Group 90">
              <a:extLst>
                <a:ext uri="{FF2B5EF4-FFF2-40B4-BE49-F238E27FC236}">
                  <a16:creationId xmlns:a16="http://schemas.microsoft.com/office/drawing/2014/main" id="{D084302B-F81C-E14F-AD45-31FBEF3FE644}"/>
                </a:ext>
              </a:extLst>
            </p:cNvPr>
            <p:cNvGrpSpPr/>
            <p:nvPr/>
          </p:nvGrpSpPr>
          <p:grpSpPr>
            <a:xfrm>
              <a:off x="7400522" y="4442210"/>
              <a:ext cx="818660" cy="819636"/>
              <a:chOff x="4477861" y="5192078"/>
              <a:chExt cx="1026555" cy="1027778"/>
            </a:xfrm>
            <a:solidFill>
              <a:srgbClr val="EE7D31"/>
            </a:solidFill>
          </p:grpSpPr>
          <p:sp>
            <p:nvSpPr>
              <p:cNvPr id="92" name="Oval 39">
                <a:extLst>
                  <a:ext uri="{FF2B5EF4-FFF2-40B4-BE49-F238E27FC236}">
                    <a16:creationId xmlns:a16="http://schemas.microsoft.com/office/drawing/2014/main" id="{938F1B1F-A814-5346-8C27-D34D7E90CF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58615" y="5275279"/>
                <a:ext cx="862600" cy="862600"/>
              </a:xfrm>
              <a:prstGeom prst="ellipse">
                <a:avLst/>
              </a:prstGeom>
              <a:solidFill>
                <a:srgbClr val="91D14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/>
              <a:lstStyle/>
              <a:p>
                <a:pPr algn="ctr"/>
                <a:r>
                  <a:rPr lang="en-US" altLang="zh-CN" sz="16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04</a:t>
                </a:r>
                <a:endParaRPr lang="en-US" sz="16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3" name="Freeform 40">
                <a:extLst>
                  <a:ext uri="{FF2B5EF4-FFF2-40B4-BE49-F238E27FC236}">
                    <a16:creationId xmlns:a16="http://schemas.microsoft.com/office/drawing/2014/main" id="{53D35C65-25A5-024C-A2C8-E9D7E1EC06E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7861" y="5192078"/>
                <a:ext cx="1026555" cy="1027778"/>
              </a:xfrm>
              <a:custGeom>
                <a:avLst/>
                <a:gdLst>
                  <a:gd name="T0" fmla="*/ 329 w 659"/>
                  <a:gd name="T1" fmla="*/ 23 h 660"/>
                  <a:gd name="T2" fmla="*/ 22 w 659"/>
                  <a:gd name="T3" fmla="*/ 330 h 660"/>
                  <a:gd name="T4" fmla="*/ 329 w 659"/>
                  <a:gd name="T5" fmla="*/ 638 h 660"/>
                  <a:gd name="T6" fmla="*/ 637 w 659"/>
                  <a:gd name="T7" fmla="*/ 330 h 660"/>
                  <a:gd name="T8" fmla="*/ 329 w 659"/>
                  <a:gd name="T9" fmla="*/ 23 h 660"/>
                  <a:gd name="T10" fmla="*/ 329 w 659"/>
                  <a:gd name="T11" fmla="*/ 660 h 660"/>
                  <a:gd name="T12" fmla="*/ 0 w 659"/>
                  <a:gd name="T13" fmla="*/ 330 h 660"/>
                  <a:gd name="T14" fmla="*/ 329 w 659"/>
                  <a:gd name="T15" fmla="*/ 0 h 660"/>
                  <a:gd name="T16" fmla="*/ 659 w 659"/>
                  <a:gd name="T17" fmla="*/ 330 h 660"/>
                  <a:gd name="T18" fmla="*/ 329 w 659"/>
                  <a:gd name="T19" fmla="*/ 660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9" h="660">
                    <a:moveTo>
                      <a:pt x="329" y="23"/>
                    </a:moveTo>
                    <a:cubicBezTo>
                      <a:pt x="160" y="23"/>
                      <a:pt x="22" y="161"/>
                      <a:pt x="22" y="330"/>
                    </a:cubicBezTo>
                    <a:cubicBezTo>
                      <a:pt x="22" y="500"/>
                      <a:pt x="160" y="638"/>
                      <a:pt x="329" y="638"/>
                    </a:cubicBezTo>
                    <a:cubicBezTo>
                      <a:pt x="499" y="638"/>
                      <a:pt x="637" y="500"/>
                      <a:pt x="637" y="330"/>
                    </a:cubicBezTo>
                    <a:cubicBezTo>
                      <a:pt x="637" y="161"/>
                      <a:pt x="499" y="23"/>
                      <a:pt x="329" y="23"/>
                    </a:cubicBezTo>
                    <a:close/>
                    <a:moveTo>
                      <a:pt x="329" y="660"/>
                    </a:moveTo>
                    <a:cubicBezTo>
                      <a:pt x="147" y="660"/>
                      <a:pt x="0" y="512"/>
                      <a:pt x="0" y="330"/>
                    </a:cubicBezTo>
                    <a:cubicBezTo>
                      <a:pt x="0" y="148"/>
                      <a:pt x="147" y="0"/>
                      <a:pt x="329" y="0"/>
                    </a:cubicBezTo>
                    <a:cubicBezTo>
                      <a:pt x="511" y="0"/>
                      <a:pt x="659" y="148"/>
                      <a:pt x="659" y="330"/>
                    </a:cubicBezTo>
                    <a:cubicBezTo>
                      <a:pt x="659" y="512"/>
                      <a:pt x="511" y="660"/>
                      <a:pt x="329" y="660"/>
                    </a:cubicBezTo>
                    <a:close/>
                  </a:path>
                </a:pathLst>
              </a:custGeom>
              <a:solidFill>
                <a:srgbClr val="91D1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83" name="Group 94">
              <a:extLst>
                <a:ext uri="{FF2B5EF4-FFF2-40B4-BE49-F238E27FC236}">
                  <a16:creationId xmlns:a16="http://schemas.microsoft.com/office/drawing/2014/main" id="{1FB29C2D-944E-7D4D-A141-5EE06611D383}"/>
                </a:ext>
              </a:extLst>
            </p:cNvPr>
            <p:cNvGrpSpPr/>
            <p:nvPr/>
          </p:nvGrpSpPr>
          <p:grpSpPr>
            <a:xfrm>
              <a:off x="6963381" y="2733407"/>
              <a:ext cx="819635" cy="818662"/>
              <a:chOff x="3286126" y="2116140"/>
              <a:chExt cx="1333499" cy="1331915"/>
            </a:xfrm>
          </p:grpSpPr>
          <p:sp>
            <p:nvSpPr>
              <p:cNvPr id="90" name="Oval 42">
                <a:extLst>
                  <a:ext uri="{FF2B5EF4-FFF2-40B4-BE49-F238E27FC236}">
                    <a16:creationId xmlns:a16="http://schemas.microsoft.com/office/drawing/2014/main" id="{EEAE2B2B-5F0E-ED43-9FAC-EEEBAF74C9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94075" y="2220913"/>
                <a:ext cx="1119188" cy="1120775"/>
              </a:xfrm>
              <a:prstGeom prst="ellipse">
                <a:avLst/>
              </a:prstGeom>
              <a:solidFill>
                <a:srgbClr val="09AFF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/>
              <a:lstStyle/>
              <a:p>
                <a:pPr algn="ctr"/>
                <a:r>
                  <a:rPr lang="en-US" altLang="zh-CN" sz="16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05</a:t>
                </a:r>
                <a:endParaRPr lang="en-US" sz="16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1" name="Freeform 43">
                <a:extLst>
                  <a:ext uri="{FF2B5EF4-FFF2-40B4-BE49-F238E27FC236}">
                    <a16:creationId xmlns:a16="http://schemas.microsoft.com/office/drawing/2014/main" id="{3433CADA-7A8A-744D-B11B-C8B6B5E166A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86126" y="2116138"/>
                <a:ext cx="1333500" cy="1331913"/>
              </a:xfrm>
              <a:custGeom>
                <a:avLst/>
                <a:gdLst>
                  <a:gd name="T0" fmla="*/ 330 w 660"/>
                  <a:gd name="T1" fmla="*/ 22 h 659"/>
                  <a:gd name="T2" fmla="*/ 23 w 660"/>
                  <a:gd name="T3" fmla="*/ 329 h 659"/>
                  <a:gd name="T4" fmla="*/ 330 w 660"/>
                  <a:gd name="T5" fmla="*/ 637 h 659"/>
                  <a:gd name="T6" fmla="*/ 637 w 660"/>
                  <a:gd name="T7" fmla="*/ 329 h 659"/>
                  <a:gd name="T8" fmla="*/ 330 w 660"/>
                  <a:gd name="T9" fmla="*/ 22 h 659"/>
                  <a:gd name="T10" fmla="*/ 330 w 660"/>
                  <a:gd name="T11" fmla="*/ 659 h 659"/>
                  <a:gd name="T12" fmla="*/ 0 w 660"/>
                  <a:gd name="T13" fmla="*/ 329 h 659"/>
                  <a:gd name="T14" fmla="*/ 330 w 660"/>
                  <a:gd name="T15" fmla="*/ 0 h 659"/>
                  <a:gd name="T16" fmla="*/ 660 w 660"/>
                  <a:gd name="T17" fmla="*/ 329 h 659"/>
                  <a:gd name="T18" fmla="*/ 330 w 660"/>
                  <a:gd name="T19" fmla="*/ 659 h 6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0" h="659">
                    <a:moveTo>
                      <a:pt x="330" y="22"/>
                    </a:moveTo>
                    <a:cubicBezTo>
                      <a:pt x="161" y="22"/>
                      <a:pt x="23" y="160"/>
                      <a:pt x="23" y="329"/>
                    </a:cubicBezTo>
                    <a:cubicBezTo>
                      <a:pt x="23" y="499"/>
                      <a:pt x="161" y="637"/>
                      <a:pt x="330" y="637"/>
                    </a:cubicBezTo>
                    <a:cubicBezTo>
                      <a:pt x="500" y="637"/>
                      <a:pt x="637" y="499"/>
                      <a:pt x="637" y="329"/>
                    </a:cubicBezTo>
                    <a:cubicBezTo>
                      <a:pt x="637" y="160"/>
                      <a:pt x="500" y="22"/>
                      <a:pt x="330" y="22"/>
                    </a:cubicBezTo>
                    <a:close/>
                    <a:moveTo>
                      <a:pt x="330" y="659"/>
                    </a:moveTo>
                    <a:cubicBezTo>
                      <a:pt x="148" y="659"/>
                      <a:pt x="0" y="511"/>
                      <a:pt x="0" y="329"/>
                    </a:cubicBezTo>
                    <a:cubicBezTo>
                      <a:pt x="0" y="148"/>
                      <a:pt x="148" y="0"/>
                      <a:pt x="330" y="0"/>
                    </a:cubicBezTo>
                    <a:cubicBezTo>
                      <a:pt x="512" y="0"/>
                      <a:pt x="660" y="148"/>
                      <a:pt x="660" y="329"/>
                    </a:cubicBezTo>
                    <a:cubicBezTo>
                      <a:pt x="660" y="511"/>
                      <a:pt x="512" y="659"/>
                      <a:pt x="330" y="659"/>
                    </a:cubicBezTo>
                    <a:close/>
                  </a:path>
                </a:pathLst>
              </a:custGeom>
              <a:solidFill>
                <a:srgbClr val="09AFF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84" name="Group 98">
              <a:extLst>
                <a:ext uri="{FF2B5EF4-FFF2-40B4-BE49-F238E27FC236}">
                  <a16:creationId xmlns:a16="http://schemas.microsoft.com/office/drawing/2014/main" id="{9B6DD4B6-FDEB-9943-B895-42282973666F}"/>
                </a:ext>
              </a:extLst>
            </p:cNvPr>
            <p:cNvGrpSpPr/>
            <p:nvPr/>
          </p:nvGrpSpPr>
          <p:grpSpPr>
            <a:xfrm>
              <a:off x="8240648" y="1818147"/>
              <a:ext cx="859642" cy="859642"/>
              <a:chOff x="5364163" y="627063"/>
              <a:chExt cx="1398588" cy="1398588"/>
            </a:xfrm>
          </p:grpSpPr>
          <p:sp>
            <p:nvSpPr>
              <p:cNvPr id="88" name="Freeform 29">
                <a:extLst>
                  <a:ext uri="{FF2B5EF4-FFF2-40B4-BE49-F238E27FC236}">
                    <a16:creationId xmlns:a16="http://schemas.microsoft.com/office/drawing/2014/main" id="{C6B111D5-20C2-9843-9FE2-53A861BFF91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64163" y="627063"/>
                <a:ext cx="1398588" cy="1398588"/>
              </a:xfrm>
              <a:custGeom>
                <a:avLst/>
                <a:gdLst>
                  <a:gd name="T0" fmla="*/ 346 w 692"/>
                  <a:gd name="T1" fmla="*/ 692 h 692"/>
                  <a:gd name="T2" fmla="*/ 0 w 692"/>
                  <a:gd name="T3" fmla="*/ 346 h 692"/>
                  <a:gd name="T4" fmla="*/ 346 w 692"/>
                  <a:gd name="T5" fmla="*/ 0 h 692"/>
                  <a:gd name="T6" fmla="*/ 692 w 692"/>
                  <a:gd name="T7" fmla="*/ 346 h 692"/>
                  <a:gd name="T8" fmla="*/ 346 w 692"/>
                  <a:gd name="T9" fmla="*/ 692 h 692"/>
                  <a:gd name="T10" fmla="*/ 346 w 692"/>
                  <a:gd name="T11" fmla="*/ 24 h 692"/>
                  <a:gd name="T12" fmla="*/ 24 w 692"/>
                  <a:gd name="T13" fmla="*/ 346 h 692"/>
                  <a:gd name="T14" fmla="*/ 346 w 692"/>
                  <a:gd name="T15" fmla="*/ 668 h 692"/>
                  <a:gd name="T16" fmla="*/ 668 w 692"/>
                  <a:gd name="T17" fmla="*/ 346 h 692"/>
                  <a:gd name="T18" fmla="*/ 346 w 692"/>
                  <a:gd name="T19" fmla="*/ 24 h 6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2" h="692">
                    <a:moveTo>
                      <a:pt x="346" y="692"/>
                    </a:moveTo>
                    <a:cubicBezTo>
                      <a:pt x="156" y="692"/>
                      <a:pt x="0" y="537"/>
                      <a:pt x="0" y="346"/>
                    </a:cubicBezTo>
                    <a:cubicBezTo>
                      <a:pt x="0" y="156"/>
                      <a:pt x="156" y="0"/>
                      <a:pt x="346" y="0"/>
                    </a:cubicBezTo>
                    <a:cubicBezTo>
                      <a:pt x="537" y="0"/>
                      <a:pt x="692" y="156"/>
                      <a:pt x="692" y="346"/>
                    </a:cubicBezTo>
                    <a:cubicBezTo>
                      <a:pt x="692" y="537"/>
                      <a:pt x="537" y="692"/>
                      <a:pt x="346" y="692"/>
                    </a:cubicBezTo>
                    <a:close/>
                    <a:moveTo>
                      <a:pt x="346" y="24"/>
                    </a:moveTo>
                    <a:cubicBezTo>
                      <a:pt x="168" y="24"/>
                      <a:pt x="24" y="168"/>
                      <a:pt x="24" y="346"/>
                    </a:cubicBezTo>
                    <a:cubicBezTo>
                      <a:pt x="24" y="524"/>
                      <a:pt x="168" y="668"/>
                      <a:pt x="346" y="668"/>
                    </a:cubicBezTo>
                    <a:cubicBezTo>
                      <a:pt x="524" y="668"/>
                      <a:pt x="668" y="524"/>
                      <a:pt x="668" y="346"/>
                    </a:cubicBezTo>
                    <a:cubicBezTo>
                      <a:pt x="668" y="168"/>
                      <a:pt x="524" y="24"/>
                      <a:pt x="346" y="24"/>
                    </a:cubicBezTo>
                    <a:close/>
                  </a:path>
                </a:pathLst>
              </a:custGeom>
              <a:solidFill>
                <a:srgbClr val="34569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89" name="Oval 31">
                <a:extLst>
                  <a:ext uri="{FF2B5EF4-FFF2-40B4-BE49-F238E27FC236}">
                    <a16:creationId xmlns:a16="http://schemas.microsoft.com/office/drawing/2014/main" id="{A366AFB0-BF62-3542-A537-BE696DD2EE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78463" y="741363"/>
                <a:ext cx="1171575" cy="1171575"/>
              </a:xfrm>
              <a:prstGeom prst="ellipse">
                <a:avLst/>
              </a:prstGeom>
              <a:solidFill>
                <a:srgbClr val="345692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/>
              <a:lstStyle/>
              <a:p>
                <a:pPr algn="ctr"/>
                <a:r>
                  <a:rPr lang="en-US" altLang="zh-CN" sz="16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01</a:t>
                </a:r>
                <a:endParaRPr lang="en-US" sz="16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85" name="Group 105">
              <a:extLst>
                <a:ext uri="{FF2B5EF4-FFF2-40B4-BE49-F238E27FC236}">
                  <a16:creationId xmlns:a16="http://schemas.microsoft.com/office/drawing/2014/main" id="{270F0BCC-2F91-AE45-B579-4694CF31373F}"/>
                </a:ext>
              </a:extLst>
            </p:cNvPr>
            <p:cNvGrpSpPr/>
            <p:nvPr/>
          </p:nvGrpSpPr>
          <p:grpSpPr>
            <a:xfrm>
              <a:off x="9590121" y="2708037"/>
              <a:ext cx="828418" cy="829394"/>
              <a:chOff x="7559676" y="2074863"/>
              <a:chExt cx="1347788" cy="1349375"/>
            </a:xfrm>
          </p:grpSpPr>
          <p:sp>
            <p:nvSpPr>
              <p:cNvPr id="86" name="Freeform 32">
                <a:extLst>
                  <a:ext uri="{FF2B5EF4-FFF2-40B4-BE49-F238E27FC236}">
                    <a16:creationId xmlns:a16="http://schemas.microsoft.com/office/drawing/2014/main" id="{F9CA4401-71D9-4244-AD6C-5FDD5A73B44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59676" y="2074863"/>
                <a:ext cx="1347788" cy="1349375"/>
              </a:xfrm>
              <a:custGeom>
                <a:avLst/>
                <a:gdLst>
                  <a:gd name="T0" fmla="*/ 333 w 667"/>
                  <a:gd name="T1" fmla="*/ 668 h 668"/>
                  <a:gd name="T2" fmla="*/ 0 w 667"/>
                  <a:gd name="T3" fmla="*/ 334 h 668"/>
                  <a:gd name="T4" fmla="*/ 333 w 667"/>
                  <a:gd name="T5" fmla="*/ 0 h 668"/>
                  <a:gd name="T6" fmla="*/ 667 w 667"/>
                  <a:gd name="T7" fmla="*/ 334 h 668"/>
                  <a:gd name="T8" fmla="*/ 333 w 667"/>
                  <a:gd name="T9" fmla="*/ 668 h 668"/>
                  <a:gd name="T10" fmla="*/ 333 w 667"/>
                  <a:gd name="T11" fmla="*/ 23 h 668"/>
                  <a:gd name="T12" fmla="*/ 22 w 667"/>
                  <a:gd name="T13" fmla="*/ 334 h 668"/>
                  <a:gd name="T14" fmla="*/ 333 w 667"/>
                  <a:gd name="T15" fmla="*/ 645 h 668"/>
                  <a:gd name="T16" fmla="*/ 644 w 667"/>
                  <a:gd name="T17" fmla="*/ 334 h 668"/>
                  <a:gd name="T18" fmla="*/ 333 w 667"/>
                  <a:gd name="T19" fmla="*/ 23 h 6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7" h="668">
                    <a:moveTo>
                      <a:pt x="333" y="668"/>
                    </a:moveTo>
                    <a:cubicBezTo>
                      <a:pt x="149" y="668"/>
                      <a:pt x="0" y="518"/>
                      <a:pt x="0" y="334"/>
                    </a:cubicBezTo>
                    <a:cubicBezTo>
                      <a:pt x="0" y="150"/>
                      <a:pt x="149" y="0"/>
                      <a:pt x="333" y="0"/>
                    </a:cubicBezTo>
                    <a:cubicBezTo>
                      <a:pt x="517" y="0"/>
                      <a:pt x="667" y="150"/>
                      <a:pt x="667" y="334"/>
                    </a:cubicBezTo>
                    <a:cubicBezTo>
                      <a:pt x="667" y="518"/>
                      <a:pt x="517" y="668"/>
                      <a:pt x="333" y="668"/>
                    </a:cubicBezTo>
                    <a:close/>
                    <a:moveTo>
                      <a:pt x="333" y="23"/>
                    </a:moveTo>
                    <a:cubicBezTo>
                      <a:pt x="162" y="23"/>
                      <a:pt x="22" y="163"/>
                      <a:pt x="22" y="334"/>
                    </a:cubicBezTo>
                    <a:cubicBezTo>
                      <a:pt x="22" y="506"/>
                      <a:pt x="162" y="645"/>
                      <a:pt x="333" y="645"/>
                    </a:cubicBezTo>
                    <a:cubicBezTo>
                      <a:pt x="505" y="645"/>
                      <a:pt x="644" y="506"/>
                      <a:pt x="644" y="334"/>
                    </a:cubicBezTo>
                    <a:cubicBezTo>
                      <a:pt x="644" y="163"/>
                      <a:pt x="505" y="23"/>
                      <a:pt x="333" y="23"/>
                    </a:cubicBezTo>
                    <a:close/>
                  </a:path>
                </a:pathLst>
              </a:custGeom>
              <a:solidFill>
                <a:srgbClr val="91D1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87" name="Oval 34">
                <a:extLst>
                  <a:ext uri="{FF2B5EF4-FFF2-40B4-BE49-F238E27FC236}">
                    <a16:creationId xmlns:a16="http://schemas.microsoft.com/office/drawing/2014/main" id="{0B588D75-5D93-7C49-92AD-F82AFDCAEB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67626" y="2182813"/>
                <a:ext cx="1130300" cy="1131888"/>
              </a:xfrm>
              <a:prstGeom prst="ellipse">
                <a:avLst/>
              </a:prstGeom>
              <a:solidFill>
                <a:srgbClr val="91D14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/>
              <a:lstStyle/>
              <a:p>
                <a:pPr algn="ctr"/>
                <a:r>
                  <a:rPr lang="en-US" altLang="zh-CN" sz="1600" b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02</a:t>
                </a:r>
                <a:endParaRPr lang="en-US" sz="1600" b="1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  <p:sp>
        <p:nvSpPr>
          <p:cNvPr id="124" name="矩形 25">
            <a:extLst>
              <a:ext uri="{FF2B5EF4-FFF2-40B4-BE49-F238E27FC236}">
                <a16:creationId xmlns:a16="http://schemas.microsoft.com/office/drawing/2014/main" id="{E07BA8FB-4EF5-8A42-959F-67B459E937C5}"/>
              </a:ext>
            </a:extLst>
          </p:cNvPr>
          <p:cNvSpPr/>
          <p:nvPr/>
        </p:nvSpPr>
        <p:spPr>
          <a:xfrm>
            <a:off x="7609190" y="1715736"/>
            <a:ext cx="1860439" cy="27699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Layered defense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5" name="矩形 29">
            <a:extLst>
              <a:ext uri="{FF2B5EF4-FFF2-40B4-BE49-F238E27FC236}">
                <a16:creationId xmlns:a16="http://schemas.microsoft.com/office/drawing/2014/main" id="{0241D5AB-7FB3-9344-941A-9069527F4206}"/>
              </a:ext>
            </a:extLst>
          </p:cNvPr>
          <p:cNvSpPr/>
          <p:nvPr/>
        </p:nvSpPr>
        <p:spPr>
          <a:xfrm>
            <a:off x="10091398" y="2991434"/>
            <a:ext cx="119917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just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Security automation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6" name="矩形 31">
            <a:extLst>
              <a:ext uri="{FF2B5EF4-FFF2-40B4-BE49-F238E27FC236}">
                <a16:creationId xmlns:a16="http://schemas.microsoft.com/office/drawing/2014/main" id="{5CF10684-7F89-284D-8466-B7D501C3C9EF}"/>
              </a:ext>
            </a:extLst>
          </p:cNvPr>
          <p:cNvSpPr/>
          <p:nvPr/>
        </p:nvSpPr>
        <p:spPr>
          <a:xfrm>
            <a:off x="5846841" y="4605658"/>
            <a:ext cx="14637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IR Team and response plan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7" name="TextBox 22">
            <a:extLst>
              <a:ext uri="{FF2B5EF4-FFF2-40B4-BE49-F238E27FC236}">
                <a16:creationId xmlns:a16="http://schemas.microsoft.com/office/drawing/2014/main" id="{18AA449A-9C6B-D748-A5D8-70E5D86C1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23107" y="3484104"/>
            <a:ext cx="105672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Things </a:t>
            </a:r>
          </a:p>
          <a:p>
            <a:pPr algn="ctr"/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can be prevent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8" name="矩形 31">
            <a:extLst>
              <a:ext uri="{FF2B5EF4-FFF2-40B4-BE49-F238E27FC236}">
                <a16:creationId xmlns:a16="http://schemas.microsoft.com/office/drawing/2014/main" id="{7F2BED01-2C03-D44C-9CEB-D98487F72B7C}"/>
              </a:ext>
            </a:extLst>
          </p:cNvPr>
          <p:cNvSpPr/>
          <p:nvPr/>
        </p:nvSpPr>
        <p:spPr>
          <a:xfrm>
            <a:off x="9726805" y="4605658"/>
            <a:ext cx="17013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Access </a:t>
            </a:r>
          </a:p>
          <a:p>
            <a:pPr algn="just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control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9" name="矩形 31">
            <a:extLst>
              <a:ext uri="{FF2B5EF4-FFF2-40B4-BE49-F238E27FC236}">
                <a16:creationId xmlns:a16="http://schemas.microsoft.com/office/drawing/2014/main" id="{905ACE01-A596-A347-98B8-113B6800D872}"/>
              </a:ext>
            </a:extLst>
          </p:cNvPr>
          <p:cNvSpPr/>
          <p:nvPr/>
        </p:nvSpPr>
        <p:spPr>
          <a:xfrm>
            <a:off x="5422614" y="2991434"/>
            <a:ext cx="15415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Regular security audit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1752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>
            <a:extLst>
              <a:ext uri="{FF2B5EF4-FFF2-40B4-BE49-F238E27FC236}">
                <a16:creationId xmlns:a16="http://schemas.microsoft.com/office/drawing/2014/main" id="{BF30BE81-1F38-1343-ADD0-1B210C73E1F2}"/>
              </a:ext>
            </a:extLst>
          </p:cNvPr>
          <p:cNvSpPr/>
          <p:nvPr/>
        </p:nvSpPr>
        <p:spPr>
          <a:xfrm>
            <a:off x="924874" y="1192602"/>
            <a:ext cx="10435389" cy="4564731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灯片编号占位符 3">
            <a:extLst>
              <a:ext uri="{FF2B5EF4-FFF2-40B4-BE49-F238E27FC236}">
                <a16:creationId xmlns:a16="http://schemas.microsoft.com/office/drawing/2014/main" id="{6FFEC30F-4B4B-4A4C-BC95-9709CA6BE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10</a:t>
            </a:fld>
            <a:endParaRPr lang="zh-CN" altLang="en-US"/>
          </a:p>
        </p:txBody>
      </p:sp>
      <p:sp>
        <p:nvSpPr>
          <p:cNvPr id="42" name="日期占位符 1">
            <a:extLst>
              <a:ext uri="{FF2B5EF4-FFF2-40B4-BE49-F238E27FC236}">
                <a16:creationId xmlns:a16="http://schemas.microsoft.com/office/drawing/2014/main" id="{29A06717-15F3-5B4B-9400-12279EAF23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sp>
        <p:nvSpPr>
          <p:cNvPr id="43" name="文本框 2">
            <a:extLst>
              <a:ext uri="{FF2B5EF4-FFF2-40B4-BE49-F238E27FC236}">
                <a16:creationId xmlns:a16="http://schemas.microsoft.com/office/drawing/2014/main" id="{C859BA22-DDC5-0241-91FA-3C404B5A93B0}"/>
              </a:ext>
            </a:extLst>
          </p:cNvPr>
          <p:cNvSpPr txBox="1"/>
          <p:nvPr/>
        </p:nvSpPr>
        <p:spPr>
          <a:xfrm>
            <a:off x="1679848" y="3473382"/>
            <a:ext cx="4396679" cy="1882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One of largest hotel chain in the world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zh-CN" sz="140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Hotel, residential and timeshare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zh-CN" sz="140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Estimated 122,000 employees </a:t>
            </a:r>
          </a:p>
          <a:p>
            <a:endParaRPr lang="en-US" altLang="zh-CN" sz="1400">
              <a:solidFill>
                <a:schemeClr val="bg1"/>
              </a:solidFill>
            </a:endParaRPr>
          </a:p>
          <a:p>
            <a:endParaRPr lang="en-US" altLang="zh-CN" sz="140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endParaRPr lang="en-MY" altLang="zh-CN" sz="1400">
              <a:solidFill>
                <a:schemeClr val="bg1"/>
              </a:solidFill>
            </a:endParaRPr>
          </a:p>
        </p:txBody>
      </p:sp>
      <p:sp>
        <p:nvSpPr>
          <p:cNvPr id="44" name="矩形 11">
            <a:extLst>
              <a:ext uri="{FF2B5EF4-FFF2-40B4-BE49-F238E27FC236}">
                <a16:creationId xmlns:a16="http://schemas.microsoft.com/office/drawing/2014/main" id="{96DF9BB1-5004-F948-A753-D5B098A1BA39}"/>
              </a:ext>
            </a:extLst>
          </p:cNvPr>
          <p:cNvSpPr/>
          <p:nvPr/>
        </p:nvSpPr>
        <p:spPr>
          <a:xfrm>
            <a:off x="1538471" y="2893882"/>
            <a:ext cx="4452124" cy="2201993"/>
          </a:xfrm>
          <a:prstGeom prst="rect">
            <a:avLst/>
          </a:prstGeom>
          <a:noFill/>
          <a:ln>
            <a:solidFill>
              <a:srgbClr val="0AAFF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文本框 2">
            <a:extLst>
              <a:ext uri="{FF2B5EF4-FFF2-40B4-BE49-F238E27FC236}">
                <a16:creationId xmlns:a16="http://schemas.microsoft.com/office/drawing/2014/main" id="{1E49702A-F469-3B49-A735-7A19CA9EC37E}"/>
              </a:ext>
            </a:extLst>
          </p:cNvPr>
          <p:cNvSpPr txBox="1"/>
          <p:nvPr/>
        </p:nvSpPr>
        <p:spPr>
          <a:xfrm>
            <a:off x="6498576" y="3473382"/>
            <a:ext cx="430885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5.2 million records of guests are exposed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zh-CN" sz="140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Suspicious activity and insider-caused security breach</a:t>
            </a:r>
          </a:p>
          <a:p>
            <a:endParaRPr lang="en-US" altLang="zh-CN" sz="1400">
              <a:solidFill>
                <a:schemeClr val="bg1"/>
              </a:solidFill>
            </a:endParaRPr>
          </a:p>
        </p:txBody>
      </p:sp>
      <p:sp>
        <p:nvSpPr>
          <p:cNvPr id="46" name="矩形 97">
            <a:extLst>
              <a:ext uri="{FF2B5EF4-FFF2-40B4-BE49-F238E27FC236}">
                <a16:creationId xmlns:a16="http://schemas.microsoft.com/office/drawing/2014/main" id="{04F9F1E6-0C7A-814F-9A7E-9F0FDB0DD58A}"/>
              </a:ext>
            </a:extLst>
          </p:cNvPr>
          <p:cNvSpPr/>
          <p:nvPr/>
        </p:nvSpPr>
        <p:spPr>
          <a:xfrm>
            <a:off x="6311126" y="2877636"/>
            <a:ext cx="4452124" cy="2201993"/>
          </a:xfrm>
          <a:prstGeom prst="rect">
            <a:avLst/>
          </a:prstGeom>
          <a:noFill/>
          <a:ln>
            <a:solidFill>
              <a:srgbClr val="92D04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矩形 10">
            <a:extLst>
              <a:ext uri="{FF2B5EF4-FFF2-40B4-BE49-F238E27FC236}">
                <a16:creationId xmlns:a16="http://schemas.microsoft.com/office/drawing/2014/main" id="{DA676E1D-4482-E94A-ACBA-68F8B24A19C2}"/>
              </a:ext>
            </a:extLst>
          </p:cNvPr>
          <p:cNvSpPr/>
          <p:nvPr/>
        </p:nvSpPr>
        <p:spPr>
          <a:xfrm>
            <a:off x="1530929" y="2740769"/>
            <a:ext cx="4487337" cy="535011"/>
          </a:xfrm>
          <a:prstGeom prst="rect">
            <a:avLst/>
          </a:prstGeom>
          <a:solidFill>
            <a:srgbClr val="0AAF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Who is Marriott?</a:t>
            </a:r>
          </a:p>
        </p:txBody>
      </p:sp>
      <p:sp>
        <p:nvSpPr>
          <p:cNvPr id="48" name="矩形 96">
            <a:extLst>
              <a:ext uri="{FF2B5EF4-FFF2-40B4-BE49-F238E27FC236}">
                <a16:creationId xmlns:a16="http://schemas.microsoft.com/office/drawing/2014/main" id="{DBD1E280-B596-1240-9DB0-5DA3ED77AB21}"/>
              </a:ext>
            </a:extLst>
          </p:cNvPr>
          <p:cNvSpPr/>
          <p:nvPr/>
        </p:nvSpPr>
        <p:spPr>
          <a:xfrm>
            <a:off x="6300410" y="2735425"/>
            <a:ext cx="4487337" cy="549441"/>
          </a:xfrm>
          <a:prstGeom prst="rect">
            <a:avLst/>
          </a:prstGeom>
          <a:solidFill>
            <a:srgbClr val="92D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What happened?</a:t>
            </a:r>
          </a:p>
        </p:txBody>
      </p:sp>
      <p:pic>
        <p:nvPicPr>
          <p:cNvPr id="49" name="Picture 2" descr="Honoring George Floyd with Real Change, a Statement from Marriott  International&amp;#39;s CEO Arne Sorenson - DiversityInc">
            <a:extLst>
              <a:ext uri="{FF2B5EF4-FFF2-40B4-BE49-F238E27FC236}">
                <a16:creationId xmlns:a16="http://schemas.microsoft.com/office/drawing/2014/main" id="{596C14B0-6A58-DE44-BD00-ABEACE3059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53" b="19315"/>
          <a:stretch/>
        </p:blipFill>
        <p:spPr bwMode="auto">
          <a:xfrm>
            <a:off x="4904318" y="1667288"/>
            <a:ext cx="2530564" cy="798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文本占位符 1">
            <a:extLst>
              <a:ext uri="{FF2B5EF4-FFF2-40B4-BE49-F238E27FC236}">
                <a16:creationId xmlns:a16="http://schemas.microsoft.com/office/drawing/2014/main" id="{625FA57B-B085-4F4A-8AFA-CF28EFE39190}"/>
              </a:ext>
            </a:extLst>
          </p:cNvPr>
          <p:cNvSpPr txBox="1"/>
          <p:nvPr/>
        </p:nvSpPr>
        <p:spPr>
          <a:xfrm>
            <a:off x="528195" y="2811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Study: </a:t>
            </a:r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Marriott</a:t>
            </a:r>
          </a:p>
        </p:txBody>
      </p:sp>
    </p:spTree>
    <p:extLst>
      <p:ext uri="{BB962C8B-B14F-4D97-AF65-F5344CB8AC3E}">
        <p14:creationId xmlns:p14="http://schemas.microsoft.com/office/powerpoint/2010/main" val="25833398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id="{F143C6DA-348D-6547-96EA-EA43A4532081}"/>
              </a:ext>
            </a:extLst>
          </p:cNvPr>
          <p:cNvSpPr/>
          <p:nvPr/>
        </p:nvSpPr>
        <p:spPr>
          <a:xfrm>
            <a:off x="924874" y="1102194"/>
            <a:ext cx="10627115" cy="4655140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灯片编号占位符 3">
            <a:extLst>
              <a:ext uri="{FF2B5EF4-FFF2-40B4-BE49-F238E27FC236}">
                <a16:creationId xmlns:a16="http://schemas.microsoft.com/office/drawing/2014/main" id="{156681F5-2F18-8841-AEE1-D9A38DD0A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11</a:t>
            </a:fld>
            <a:endParaRPr lang="zh-CN" altLang="en-US"/>
          </a:p>
        </p:txBody>
      </p:sp>
      <p:sp>
        <p:nvSpPr>
          <p:cNvPr id="22" name="日期占位符 1">
            <a:extLst>
              <a:ext uri="{FF2B5EF4-FFF2-40B4-BE49-F238E27FC236}">
                <a16:creationId xmlns:a16="http://schemas.microsoft.com/office/drawing/2014/main" id="{73D21A43-9C25-D34C-9B20-6B1E554843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B34B5112-1241-2342-BBC4-447E8A8966A0}"/>
              </a:ext>
            </a:extLst>
          </p:cNvPr>
          <p:cNvGrpSpPr/>
          <p:nvPr/>
        </p:nvGrpSpPr>
        <p:grpSpPr>
          <a:xfrm>
            <a:off x="4344006" y="1599739"/>
            <a:ext cx="3788155" cy="3658522"/>
            <a:chOff x="3333751" y="1242065"/>
            <a:chExt cx="5532968" cy="5336118"/>
          </a:xfrm>
        </p:grpSpPr>
        <p:grpSp>
          <p:nvGrpSpPr>
            <p:cNvPr id="24" name="Group 65">
              <a:extLst>
                <a:ext uri="{FF2B5EF4-FFF2-40B4-BE49-F238E27FC236}">
                  <a16:creationId xmlns:a16="http://schemas.microsoft.com/office/drawing/2014/main" id="{B1C8ECFF-C403-4B45-9FE7-C704376F79D8}"/>
                </a:ext>
              </a:extLst>
            </p:cNvPr>
            <p:cNvGrpSpPr/>
            <p:nvPr/>
          </p:nvGrpSpPr>
          <p:grpSpPr>
            <a:xfrm>
              <a:off x="4260851" y="1242065"/>
              <a:ext cx="1820333" cy="2101851"/>
              <a:chOff x="3195638" y="931549"/>
              <a:chExt cx="1365250" cy="1576388"/>
            </a:xfrm>
          </p:grpSpPr>
          <p:sp>
            <p:nvSpPr>
              <p:cNvPr id="42" name="Freeform 5">
                <a:extLst>
                  <a:ext uri="{FF2B5EF4-FFF2-40B4-BE49-F238E27FC236}">
                    <a16:creationId xmlns:a16="http://schemas.microsoft.com/office/drawing/2014/main" id="{B80D8C69-4F48-FB4B-A8AB-EC690AF2F851}"/>
                  </a:ext>
                </a:extLst>
              </p:cNvPr>
              <p:cNvSpPr/>
              <p:nvPr/>
            </p:nvSpPr>
            <p:spPr bwMode="auto">
              <a:xfrm>
                <a:off x="3195638" y="931549"/>
                <a:ext cx="1365250" cy="1576388"/>
              </a:xfrm>
              <a:custGeom>
                <a:avLst/>
                <a:gdLst/>
                <a:ahLst/>
                <a:cxnLst>
                  <a:cxn ang="0">
                    <a:pos x="431" y="0"/>
                  </a:cxn>
                  <a:cxn ang="0">
                    <a:pos x="860" y="249"/>
                  </a:cxn>
                  <a:cxn ang="0">
                    <a:pos x="860" y="744"/>
                  </a:cxn>
                  <a:cxn ang="0">
                    <a:pos x="429" y="993"/>
                  </a:cxn>
                  <a:cxn ang="0">
                    <a:pos x="0" y="744"/>
                  </a:cxn>
                  <a:cxn ang="0">
                    <a:pos x="0" y="249"/>
                  </a:cxn>
                  <a:cxn ang="0">
                    <a:pos x="431" y="0"/>
                  </a:cxn>
                </a:cxnLst>
                <a:rect l="0" t="0" r="r" b="b"/>
                <a:pathLst>
                  <a:path w="860" h="993">
                    <a:moveTo>
                      <a:pt x="431" y="0"/>
                    </a:moveTo>
                    <a:lnTo>
                      <a:pt x="860" y="249"/>
                    </a:lnTo>
                    <a:lnTo>
                      <a:pt x="860" y="744"/>
                    </a:lnTo>
                    <a:lnTo>
                      <a:pt x="429" y="993"/>
                    </a:lnTo>
                    <a:lnTo>
                      <a:pt x="0" y="744"/>
                    </a:lnTo>
                    <a:lnTo>
                      <a:pt x="0" y="249"/>
                    </a:lnTo>
                    <a:lnTo>
                      <a:pt x="431" y="0"/>
                    </a:lnTo>
                    <a:close/>
                  </a:path>
                </a:pathLst>
              </a:custGeom>
              <a:solidFill>
                <a:srgbClr val="0AAFF1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3" name="Freeform 6">
                <a:extLst>
                  <a:ext uri="{FF2B5EF4-FFF2-40B4-BE49-F238E27FC236}">
                    <a16:creationId xmlns:a16="http://schemas.microsoft.com/office/drawing/2014/main" id="{516320D8-F635-6042-88DD-87129775EE88}"/>
                  </a:ext>
                </a:extLst>
              </p:cNvPr>
              <p:cNvSpPr/>
              <p:nvPr/>
            </p:nvSpPr>
            <p:spPr bwMode="auto">
              <a:xfrm>
                <a:off x="3700463" y="1898337"/>
                <a:ext cx="860425" cy="609600"/>
              </a:xfrm>
              <a:custGeom>
                <a:avLst/>
                <a:gdLst/>
                <a:ahLst/>
                <a:cxnLst>
                  <a:cxn ang="0">
                    <a:pos x="0" y="320"/>
                  </a:cxn>
                  <a:cxn ang="0">
                    <a:pos x="542" y="0"/>
                  </a:cxn>
                  <a:cxn ang="0">
                    <a:pos x="542" y="135"/>
                  </a:cxn>
                  <a:cxn ang="0">
                    <a:pos x="111" y="384"/>
                  </a:cxn>
                  <a:cxn ang="0">
                    <a:pos x="0" y="320"/>
                  </a:cxn>
                </a:cxnLst>
                <a:rect l="0" t="0" r="r" b="b"/>
                <a:pathLst>
                  <a:path w="542" h="384">
                    <a:moveTo>
                      <a:pt x="0" y="320"/>
                    </a:moveTo>
                    <a:lnTo>
                      <a:pt x="542" y="0"/>
                    </a:lnTo>
                    <a:lnTo>
                      <a:pt x="542" y="135"/>
                    </a:lnTo>
                    <a:lnTo>
                      <a:pt x="111" y="384"/>
                    </a:lnTo>
                    <a:lnTo>
                      <a:pt x="0" y="32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27" name="Group 66">
              <a:extLst>
                <a:ext uri="{FF2B5EF4-FFF2-40B4-BE49-F238E27FC236}">
                  <a16:creationId xmlns:a16="http://schemas.microsoft.com/office/drawing/2014/main" id="{D8E6CF88-D3E4-F945-8BA5-6A2CBA0FB9B7}"/>
                </a:ext>
              </a:extLst>
            </p:cNvPr>
            <p:cNvGrpSpPr/>
            <p:nvPr/>
          </p:nvGrpSpPr>
          <p:grpSpPr>
            <a:xfrm>
              <a:off x="6131984" y="1242065"/>
              <a:ext cx="1813984" cy="2101851"/>
              <a:chOff x="4598988" y="931549"/>
              <a:chExt cx="1360488" cy="1576388"/>
            </a:xfrm>
          </p:grpSpPr>
          <p:sp>
            <p:nvSpPr>
              <p:cNvPr id="40" name="Freeform 8">
                <a:extLst>
                  <a:ext uri="{FF2B5EF4-FFF2-40B4-BE49-F238E27FC236}">
                    <a16:creationId xmlns:a16="http://schemas.microsoft.com/office/drawing/2014/main" id="{D37BC7CA-29BC-984F-9465-F51874FAA3E4}"/>
                  </a:ext>
                </a:extLst>
              </p:cNvPr>
              <p:cNvSpPr/>
              <p:nvPr/>
            </p:nvSpPr>
            <p:spPr bwMode="auto">
              <a:xfrm>
                <a:off x="4598988" y="931549"/>
                <a:ext cx="1360488" cy="1576388"/>
              </a:xfrm>
              <a:custGeom>
                <a:avLst/>
                <a:gdLst/>
                <a:ahLst/>
                <a:cxnLst>
                  <a:cxn ang="0">
                    <a:pos x="428" y="0"/>
                  </a:cxn>
                  <a:cxn ang="0">
                    <a:pos x="0" y="249"/>
                  </a:cxn>
                  <a:cxn ang="0">
                    <a:pos x="0" y="744"/>
                  </a:cxn>
                  <a:cxn ang="0">
                    <a:pos x="428" y="993"/>
                  </a:cxn>
                  <a:cxn ang="0">
                    <a:pos x="857" y="744"/>
                  </a:cxn>
                  <a:cxn ang="0">
                    <a:pos x="857" y="249"/>
                  </a:cxn>
                  <a:cxn ang="0">
                    <a:pos x="428" y="0"/>
                  </a:cxn>
                </a:cxnLst>
                <a:rect l="0" t="0" r="r" b="b"/>
                <a:pathLst>
                  <a:path w="857" h="993">
                    <a:moveTo>
                      <a:pt x="428" y="0"/>
                    </a:moveTo>
                    <a:lnTo>
                      <a:pt x="0" y="249"/>
                    </a:lnTo>
                    <a:lnTo>
                      <a:pt x="0" y="744"/>
                    </a:lnTo>
                    <a:lnTo>
                      <a:pt x="428" y="993"/>
                    </a:lnTo>
                    <a:lnTo>
                      <a:pt x="857" y="744"/>
                    </a:lnTo>
                    <a:lnTo>
                      <a:pt x="857" y="249"/>
                    </a:lnTo>
                    <a:lnTo>
                      <a:pt x="428" y="0"/>
                    </a:lnTo>
                    <a:close/>
                  </a:path>
                </a:pathLst>
              </a:custGeom>
              <a:solidFill>
                <a:srgbClr val="92D04F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1" name="Freeform 9">
                <a:extLst>
                  <a:ext uri="{FF2B5EF4-FFF2-40B4-BE49-F238E27FC236}">
                    <a16:creationId xmlns:a16="http://schemas.microsoft.com/office/drawing/2014/main" id="{9D3CB35D-8CC3-8D48-9C3C-1AA90108E5ED}"/>
                  </a:ext>
                </a:extLst>
              </p:cNvPr>
              <p:cNvSpPr/>
              <p:nvPr/>
            </p:nvSpPr>
            <p:spPr bwMode="auto">
              <a:xfrm>
                <a:off x="4598988" y="1898337"/>
                <a:ext cx="855663" cy="609600"/>
              </a:xfrm>
              <a:custGeom>
                <a:avLst/>
                <a:gdLst/>
                <a:ahLst/>
                <a:cxnLst>
                  <a:cxn ang="0">
                    <a:pos x="539" y="320"/>
                  </a:cxn>
                  <a:cxn ang="0">
                    <a:pos x="0" y="0"/>
                  </a:cxn>
                  <a:cxn ang="0">
                    <a:pos x="0" y="135"/>
                  </a:cxn>
                  <a:cxn ang="0">
                    <a:pos x="428" y="384"/>
                  </a:cxn>
                  <a:cxn ang="0">
                    <a:pos x="539" y="320"/>
                  </a:cxn>
                </a:cxnLst>
                <a:rect l="0" t="0" r="r" b="b"/>
                <a:pathLst>
                  <a:path w="539" h="384">
                    <a:moveTo>
                      <a:pt x="539" y="320"/>
                    </a:moveTo>
                    <a:lnTo>
                      <a:pt x="0" y="0"/>
                    </a:lnTo>
                    <a:lnTo>
                      <a:pt x="0" y="135"/>
                    </a:lnTo>
                    <a:lnTo>
                      <a:pt x="428" y="384"/>
                    </a:lnTo>
                    <a:lnTo>
                      <a:pt x="539" y="32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28" name="Group 69">
              <a:extLst>
                <a:ext uri="{FF2B5EF4-FFF2-40B4-BE49-F238E27FC236}">
                  <a16:creationId xmlns:a16="http://schemas.microsoft.com/office/drawing/2014/main" id="{3EA208E4-DD5F-6C43-9C96-68C7C070D84E}"/>
                </a:ext>
              </a:extLst>
            </p:cNvPr>
            <p:cNvGrpSpPr/>
            <p:nvPr/>
          </p:nvGrpSpPr>
          <p:grpSpPr>
            <a:xfrm>
              <a:off x="4260851" y="4482683"/>
              <a:ext cx="1820333" cy="2095500"/>
              <a:chOff x="3195638" y="3362012"/>
              <a:chExt cx="1365250" cy="1571625"/>
            </a:xfrm>
          </p:grpSpPr>
          <p:sp>
            <p:nvSpPr>
              <p:cNvPr id="38" name="Freeform 10">
                <a:extLst>
                  <a:ext uri="{FF2B5EF4-FFF2-40B4-BE49-F238E27FC236}">
                    <a16:creationId xmlns:a16="http://schemas.microsoft.com/office/drawing/2014/main" id="{8E51696A-8061-4444-A290-D102F947BC8D}"/>
                  </a:ext>
                </a:extLst>
              </p:cNvPr>
              <p:cNvSpPr/>
              <p:nvPr/>
            </p:nvSpPr>
            <p:spPr bwMode="auto">
              <a:xfrm>
                <a:off x="3195638" y="3362012"/>
                <a:ext cx="1365250" cy="1571625"/>
              </a:xfrm>
              <a:custGeom>
                <a:avLst/>
                <a:gdLst/>
                <a:ahLst/>
                <a:cxnLst>
                  <a:cxn ang="0">
                    <a:pos x="431" y="990"/>
                  </a:cxn>
                  <a:cxn ang="0">
                    <a:pos x="860" y="744"/>
                  </a:cxn>
                  <a:cxn ang="0">
                    <a:pos x="860" y="248"/>
                  </a:cxn>
                  <a:cxn ang="0">
                    <a:pos x="429" y="0"/>
                  </a:cxn>
                  <a:cxn ang="0">
                    <a:pos x="0" y="246"/>
                  </a:cxn>
                  <a:cxn ang="0">
                    <a:pos x="0" y="744"/>
                  </a:cxn>
                  <a:cxn ang="0">
                    <a:pos x="431" y="990"/>
                  </a:cxn>
                </a:cxnLst>
                <a:rect l="0" t="0" r="r" b="b"/>
                <a:pathLst>
                  <a:path w="860" h="990">
                    <a:moveTo>
                      <a:pt x="431" y="990"/>
                    </a:moveTo>
                    <a:lnTo>
                      <a:pt x="860" y="744"/>
                    </a:lnTo>
                    <a:lnTo>
                      <a:pt x="860" y="248"/>
                    </a:lnTo>
                    <a:lnTo>
                      <a:pt x="429" y="0"/>
                    </a:lnTo>
                    <a:lnTo>
                      <a:pt x="0" y="246"/>
                    </a:lnTo>
                    <a:lnTo>
                      <a:pt x="0" y="744"/>
                    </a:lnTo>
                    <a:lnTo>
                      <a:pt x="431" y="990"/>
                    </a:lnTo>
                    <a:close/>
                  </a:path>
                </a:pathLst>
              </a:custGeom>
              <a:solidFill>
                <a:srgbClr val="0AAFF1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Freeform 11">
                <a:extLst>
                  <a:ext uri="{FF2B5EF4-FFF2-40B4-BE49-F238E27FC236}">
                    <a16:creationId xmlns:a16="http://schemas.microsoft.com/office/drawing/2014/main" id="{35BDBC99-198B-F144-81A2-9EF9EB5979FE}"/>
                  </a:ext>
                </a:extLst>
              </p:cNvPr>
              <p:cNvSpPr/>
              <p:nvPr/>
            </p:nvSpPr>
            <p:spPr bwMode="auto">
              <a:xfrm>
                <a:off x="3700463" y="3362012"/>
                <a:ext cx="860425" cy="60483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542" y="381"/>
                  </a:cxn>
                  <a:cxn ang="0">
                    <a:pos x="542" y="248"/>
                  </a:cxn>
                  <a:cxn ang="0">
                    <a:pos x="111" y="0"/>
                  </a:cxn>
                  <a:cxn ang="0">
                    <a:pos x="0" y="64"/>
                  </a:cxn>
                </a:cxnLst>
                <a:rect l="0" t="0" r="r" b="b"/>
                <a:pathLst>
                  <a:path w="542" h="381">
                    <a:moveTo>
                      <a:pt x="0" y="64"/>
                    </a:moveTo>
                    <a:lnTo>
                      <a:pt x="542" y="381"/>
                    </a:lnTo>
                    <a:lnTo>
                      <a:pt x="542" y="248"/>
                    </a:lnTo>
                    <a:lnTo>
                      <a:pt x="111" y="0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29" name="Group 68">
              <a:extLst>
                <a:ext uri="{FF2B5EF4-FFF2-40B4-BE49-F238E27FC236}">
                  <a16:creationId xmlns:a16="http://schemas.microsoft.com/office/drawing/2014/main" id="{86917691-DB21-044A-AFEE-D9A1CBF25B83}"/>
                </a:ext>
              </a:extLst>
            </p:cNvPr>
            <p:cNvGrpSpPr/>
            <p:nvPr/>
          </p:nvGrpSpPr>
          <p:grpSpPr>
            <a:xfrm>
              <a:off x="6131984" y="4482683"/>
              <a:ext cx="1813984" cy="2095500"/>
              <a:chOff x="4598988" y="3362012"/>
              <a:chExt cx="1360488" cy="1571625"/>
            </a:xfrm>
          </p:grpSpPr>
          <p:sp>
            <p:nvSpPr>
              <p:cNvPr id="36" name="Freeform 12">
                <a:extLst>
                  <a:ext uri="{FF2B5EF4-FFF2-40B4-BE49-F238E27FC236}">
                    <a16:creationId xmlns:a16="http://schemas.microsoft.com/office/drawing/2014/main" id="{12AE0A22-1853-3F4B-BA23-0D9B81EE8898}"/>
                  </a:ext>
                </a:extLst>
              </p:cNvPr>
              <p:cNvSpPr/>
              <p:nvPr/>
            </p:nvSpPr>
            <p:spPr bwMode="auto">
              <a:xfrm>
                <a:off x="4598988" y="3362012"/>
                <a:ext cx="1360488" cy="1571625"/>
              </a:xfrm>
              <a:custGeom>
                <a:avLst/>
                <a:gdLst/>
                <a:ahLst/>
                <a:cxnLst>
                  <a:cxn ang="0">
                    <a:pos x="857" y="744"/>
                  </a:cxn>
                  <a:cxn ang="0">
                    <a:pos x="857" y="246"/>
                  </a:cxn>
                  <a:cxn ang="0">
                    <a:pos x="428" y="0"/>
                  </a:cxn>
                  <a:cxn ang="0">
                    <a:pos x="0" y="248"/>
                  </a:cxn>
                  <a:cxn ang="0">
                    <a:pos x="0" y="744"/>
                  </a:cxn>
                  <a:cxn ang="0">
                    <a:pos x="428" y="990"/>
                  </a:cxn>
                  <a:cxn ang="0">
                    <a:pos x="857" y="744"/>
                  </a:cxn>
                </a:cxnLst>
                <a:rect l="0" t="0" r="r" b="b"/>
                <a:pathLst>
                  <a:path w="857" h="990">
                    <a:moveTo>
                      <a:pt x="857" y="744"/>
                    </a:moveTo>
                    <a:lnTo>
                      <a:pt x="857" y="246"/>
                    </a:lnTo>
                    <a:lnTo>
                      <a:pt x="428" y="0"/>
                    </a:lnTo>
                    <a:lnTo>
                      <a:pt x="0" y="248"/>
                    </a:lnTo>
                    <a:lnTo>
                      <a:pt x="0" y="744"/>
                    </a:lnTo>
                    <a:lnTo>
                      <a:pt x="428" y="990"/>
                    </a:lnTo>
                    <a:lnTo>
                      <a:pt x="857" y="744"/>
                    </a:lnTo>
                    <a:close/>
                  </a:path>
                </a:pathLst>
              </a:custGeom>
              <a:solidFill>
                <a:srgbClr val="92D04F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7" name="Freeform 13">
                <a:extLst>
                  <a:ext uri="{FF2B5EF4-FFF2-40B4-BE49-F238E27FC236}">
                    <a16:creationId xmlns:a16="http://schemas.microsoft.com/office/drawing/2014/main" id="{BBE012BB-4221-5945-AE0C-26BCEB8DEA66}"/>
                  </a:ext>
                </a:extLst>
              </p:cNvPr>
              <p:cNvSpPr/>
              <p:nvPr/>
            </p:nvSpPr>
            <p:spPr bwMode="auto">
              <a:xfrm>
                <a:off x="4598988" y="3362012"/>
                <a:ext cx="855663" cy="604838"/>
              </a:xfrm>
              <a:custGeom>
                <a:avLst/>
                <a:gdLst/>
                <a:ahLst/>
                <a:cxnLst>
                  <a:cxn ang="0">
                    <a:pos x="0" y="248"/>
                  </a:cxn>
                  <a:cxn ang="0">
                    <a:pos x="0" y="381"/>
                  </a:cxn>
                  <a:cxn ang="0">
                    <a:pos x="539" y="64"/>
                  </a:cxn>
                  <a:cxn ang="0">
                    <a:pos x="428" y="0"/>
                  </a:cxn>
                  <a:cxn ang="0">
                    <a:pos x="0" y="248"/>
                  </a:cxn>
                </a:cxnLst>
                <a:rect l="0" t="0" r="r" b="b"/>
                <a:pathLst>
                  <a:path w="539" h="381">
                    <a:moveTo>
                      <a:pt x="0" y="248"/>
                    </a:moveTo>
                    <a:lnTo>
                      <a:pt x="0" y="381"/>
                    </a:lnTo>
                    <a:lnTo>
                      <a:pt x="539" y="64"/>
                    </a:lnTo>
                    <a:lnTo>
                      <a:pt x="428" y="0"/>
                    </a:lnTo>
                    <a:lnTo>
                      <a:pt x="0" y="248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30" name="Group 67">
              <a:extLst>
                <a:ext uri="{FF2B5EF4-FFF2-40B4-BE49-F238E27FC236}">
                  <a16:creationId xmlns:a16="http://schemas.microsoft.com/office/drawing/2014/main" id="{ED548C2D-7F10-0442-B288-D58CE93C3C4B}"/>
                </a:ext>
              </a:extLst>
            </p:cNvPr>
            <p:cNvGrpSpPr/>
            <p:nvPr/>
          </p:nvGrpSpPr>
          <p:grpSpPr>
            <a:xfrm>
              <a:off x="7052735" y="2867665"/>
              <a:ext cx="1813984" cy="2091267"/>
              <a:chOff x="5289551" y="2150749"/>
              <a:chExt cx="1360488" cy="1568450"/>
            </a:xfrm>
          </p:grpSpPr>
          <p:sp>
            <p:nvSpPr>
              <p:cNvPr id="34" name="Freeform 14">
                <a:extLst>
                  <a:ext uri="{FF2B5EF4-FFF2-40B4-BE49-F238E27FC236}">
                    <a16:creationId xmlns:a16="http://schemas.microsoft.com/office/drawing/2014/main" id="{2C2A8DB2-F6FC-BE45-AEE4-B652BCD20388}"/>
                  </a:ext>
                </a:extLst>
              </p:cNvPr>
              <p:cNvSpPr/>
              <p:nvPr/>
            </p:nvSpPr>
            <p:spPr bwMode="auto">
              <a:xfrm>
                <a:off x="5289551" y="2150749"/>
                <a:ext cx="1360488" cy="1568450"/>
              </a:xfrm>
              <a:custGeom>
                <a:avLst/>
                <a:gdLst/>
                <a:ahLst/>
                <a:cxnLst>
                  <a:cxn ang="0">
                    <a:pos x="857" y="741"/>
                  </a:cxn>
                  <a:cxn ang="0">
                    <a:pos x="429" y="988"/>
                  </a:cxn>
                  <a:cxn ang="0">
                    <a:pos x="0" y="741"/>
                  </a:cxn>
                  <a:cxn ang="0">
                    <a:pos x="0" y="246"/>
                  </a:cxn>
                  <a:cxn ang="0">
                    <a:pos x="429" y="0"/>
                  </a:cxn>
                  <a:cxn ang="0">
                    <a:pos x="857" y="246"/>
                  </a:cxn>
                  <a:cxn ang="0">
                    <a:pos x="857" y="741"/>
                  </a:cxn>
                </a:cxnLst>
                <a:rect l="0" t="0" r="r" b="b"/>
                <a:pathLst>
                  <a:path w="857" h="988">
                    <a:moveTo>
                      <a:pt x="857" y="741"/>
                    </a:moveTo>
                    <a:lnTo>
                      <a:pt x="429" y="988"/>
                    </a:lnTo>
                    <a:lnTo>
                      <a:pt x="0" y="741"/>
                    </a:lnTo>
                    <a:lnTo>
                      <a:pt x="0" y="246"/>
                    </a:lnTo>
                    <a:lnTo>
                      <a:pt x="429" y="0"/>
                    </a:lnTo>
                    <a:lnTo>
                      <a:pt x="857" y="246"/>
                    </a:lnTo>
                    <a:lnTo>
                      <a:pt x="857" y="741"/>
                    </a:lnTo>
                    <a:close/>
                  </a:path>
                </a:pathLst>
              </a:custGeom>
              <a:solidFill>
                <a:srgbClr val="0A7DF1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5" name="Freeform 15">
                <a:extLst>
                  <a:ext uri="{FF2B5EF4-FFF2-40B4-BE49-F238E27FC236}">
                    <a16:creationId xmlns:a16="http://schemas.microsoft.com/office/drawing/2014/main" id="{A1899630-2205-524F-A46F-C575CC4B23B9}"/>
                  </a:ext>
                </a:extLst>
              </p:cNvPr>
              <p:cNvSpPr/>
              <p:nvPr/>
            </p:nvSpPr>
            <p:spPr bwMode="auto">
              <a:xfrm>
                <a:off x="5289551" y="2436499"/>
                <a:ext cx="184150" cy="992188"/>
              </a:xfrm>
              <a:custGeom>
                <a:avLst/>
                <a:gdLst/>
                <a:ahLst/>
                <a:cxnLst>
                  <a:cxn ang="0">
                    <a:pos x="0" y="66"/>
                  </a:cxn>
                  <a:cxn ang="0">
                    <a:pos x="116" y="0"/>
                  </a:cxn>
                  <a:cxn ang="0">
                    <a:pos x="112" y="625"/>
                  </a:cxn>
                  <a:cxn ang="0">
                    <a:pos x="0" y="561"/>
                  </a:cxn>
                  <a:cxn ang="0">
                    <a:pos x="0" y="66"/>
                  </a:cxn>
                </a:cxnLst>
                <a:rect l="0" t="0" r="r" b="b"/>
                <a:pathLst>
                  <a:path w="116" h="625">
                    <a:moveTo>
                      <a:pt x="0" y="66"/>
                    </a:moveTo>
                    <a:lnTo>
                      <a:pt x="116" y="0"/>
                    </a:lnTo>
                    <a:lnTo>
                      <a:pt x="112" y="625"/>
                    </a:lnTo>
                    <a:lnTo>
                      <a:pt x="0" y="561"/>
                    </a:lnTo>
                    <a:lnTo>
                      <a:pt x="0" y="66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31" name="Group 64">
              <a:extLst>
                <a:ext uri="{FF2B5EF4-FFF2-40B4-BE49-F238E27FC236}">
                  <a16:creationId xmlns:a16="http://schemas.microsoft.com/office/drawing/2014/main" id="{BFC48B87-A3BD-714C-9BDF-B53660D9217B}"/>
                </a:ext>
              </a:extLst>
            </p:cNvPr>
            <p:cNvGrpSpPr/>
            <p:nvPr/>
          </p:nvGrpSpPr>
          <p:grpSpPr>
            <a:xfrm>
              <a:off x="3333751" y="2867665"/>
              <a:ext cx="1809751" cy="2095500"/>
              <a:chOff x="2500313" y="2150749"/>
              <a:chExt cx="1357313" cy="1571625"/>
            </a:xfrm>
          </p:grpSpPr>
          <p:sp>
            <p:nvSpPr>
              <p:cNvPr id="32" name="Freeform 16">
                <a:extLst>
                  <a:ext uri="{FF2B5EF4-FFF2-40B4-BE49-F238E27FC236}">
                    <a16:creationId xmlns:a16="http://schemas.microsoft.com/office/drawing/2014/main" id="{BB76DA55-6B89-264E-85E3-9FCE30FC3F63}"/>
                  </a:ext>
                </a:extLst>
              </p:cNvPr>
              <p:cNvSpPr/>
              <p:nvPr/>
            </p:nvSpPr>
            <p:spPr bwMode="auto">
              <a:xfrm>
                <a:off x="2500313" y="2150749"/>
                <a:ext cx="1357313" cy="1571625"/>
              </a:xfrm>
              <a:custGeom>
                <a:avLst/>
                <a:gdLst/>
                <a:ahLst/>
                <a:cxnLst>
                  <a:cxn ang="0">
                    <a:pos x="429" y="0"/>
                  </a:cxn>
                  <a:cxn ang="0">
                    <a:pos x="0" y="246"/>
                  </a:cxn>
                  <a:cxn ang="0">
                    <a:pos x="0" y="741"/>
                  </a:cxn>
                  <a:cxn ang="0">
                    <a:pos x="429" y="990"/>
                  </a:cxn>
                  <a:cxn ang="0">
                    <a:pos x="855" y="741"/>
                  </a:cxn>
                  <a:cxn ang="0">
                    <a:pos x="855" y="246"/>
                  </a:cxn>
                  <a:cxn ang="0">
                    <a:pos x="429" y="0"/>
                  </a:cxn>
                </a:cxnLst>
                <a:rect l="0" t="0" r="r" b="b"/>
                <a:pathLst>
                  <a:path w="855" h="990">
                    <a:moveTo>
                      <a:pt x="429" y="0"/>
                    </a:moveTo>
                    <a:lnTo>
                      <a:pt x="0" y="246"/>
                    </a:lnTo>
                    <a:lnTo>
                      <a:pt x="0" y="741"/>
                    </a:lnTo>
                    <a:lnTo>
                      <a:pt x="429" y="990"/>
                    </a:lnTo>
                    <a:lnTo>
                      <a:pt x="855" y="741"/>
                    </a:lnTo>
                    <a:lnTo>
                      <a:pt x="855" y="246"/>
                    </a:lnTo>
                    <a:lnTo>
                      <a:pt x="429" y="0"/>
                    </a:lnTo>
                    <a:close/>
                  </a:path>
                </a:pathLst>
              </a:custGeom>
              <a:solidFill>
                <a:srgbClr val="92D04F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3" name="Freeform 17">
                <a:extLst>
                  <a:ext uri="{FF2B5EF4-FFF2-40B4-BE49-F238E27FC236}">
                    <a16:creationId xmlns:a16="http://schemas.microsoft.com/office/drawing/2014/main" id="{787AB6A2-CE15-0049-B2E0-275B09600228}"/>
                  </a:ext>
                </a:extLst>
              </p:cNvPr>
              <p:cNvSpPr/>
              <p:nvPr/>
            </p:nvSpPr>
            <p:spPr bwMode="auto">
              <a:xfrm>
                <a:off x="3673476" y="2436499"/>
                <a:ext cx="184150" cy="9921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625"/>
                  </a:cxn>
                  <a:cxn ang="0">
                    <a:pos x="116" y="561"/>
                  </a:cxn>
                  <a:cxn ang="0">
                    <a:pos x="116" y="66"/>
                  </a:cxn>
                  <a:cxn ang="0">
                    <a:pos x="0" y="0"/>
                  </a:cxn>
                </a:cxnLst>
                <a:rect l="0" t="0" r="r" b="b"/>
                <a:pathLst>
                  <a:path w="116" h="625">
                    <a:moveTo>
                      <a:pt x="0" y="0"/>
                    </a:moveTo>
                    <a:lnTo>
                      <a:pt x="5" y="625"/>
                    </a:lnTo>
                    <a:lnTo>
                      <a:pt x="116" y="561"/>
                    </a:lnTo>
                    <a:lnTo>
                      <a:pt x="116" y="6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</p:grpSp>
      <p:sp>
        <p:nvSpPr>
          <p:cNvPr id="44" name="文本框 43">
            <a:extLst>
              <a:ext uri="{FF2B5EF4-FFF2-40B4-BE49-F238E27FC236}">
                <a16:creationId xmlns:a16="http://schemas.microsoft.com/office/drawing/2014/main" id="{7452F24C-4A99-AF49-8485-4A3DE22DCE6A}"/>
              </a:ext>
            </a:extLst>
          </p:cNvPr>
          <p:cNvSpPr txBox="1"/>
          <p:nvPr/>
        </p:nvSpPr>
        <p:spPr>
          <a:xfrm>
            <a:off x="5689462" y="2982553"/>
            <a:ext cx="111918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What</a:t>
            </a:r>
          </a:p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Went</a:t>
            </a:r>
          </a:p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wrong?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8B037A66-DC7E-C04A-9237-1B689E55DCF8}"/>
              </a:ext>
            </a:extLst>
          </p:cNvPr>
          <p:cNvSpPr txBox="1"/>
          <p:nvPr/>
        </p:nvSpPr>
        <p:spPr>
          <a:xfrm>
            <a:off x="1444886" y="2060816"/>
            <a:ext cx="32857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Employee account was compromised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249C91FE-C454-C14F-9B92-57F6CBDC3A57}"/>
              </a:ext>
            </a:extLst>
          </p:cNvPr>
          <p:cNvSpPr txBox="1"/>
          <p:nvPr/>
        </p:nvSpPr>
        <p:spPr>
          <a:xfrm>
            <a:off x="7766047" y="2060816"/>
            <a:ext cx="32898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Undetected abuse of account </a:t>
            </a:r>
          </a:p>
          <a:p>
            <a:r>
              <a:rPr lang="en-US" altLang="zh-CN" sz="1400" dirty="0">
                <a:solidFill>
                  <a:schemeClr val="bg1"/>
                </a:solidFill>
              </a:rPr>
              <a:t>on suspicious activity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7E8D9991-1FE0-6643-80E4-1A25BFEBEDD7}"/>
              </a:ext>
            </a:extLst>
          </p:cNvPr>
          <p:cNvSpPr txBox="1"/>
          <p:nvPr/>
        </p:nvSpPr>
        <p:spPr>
          <a:xfrm>
            <a:off x="7766047" y="4169078"/>
            <a:ext cx="413385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System inherited compromised </a:t>
            </a:r>
          </a:p>
          <a:p>
            <a:r>
              <a:rPr lang="en-US" altLang="zh-CN" sz="1400" dirty="0">
                <a:solidFill>
                  <a:schemeClr val="bg1"/>
                </a:solidFill>
              </a:rPr>
              <a:t>and have not migrated into </a:t>
            </a:r>
          </a:p>
          <a:p>
            <a:r>
              <a:rPr lang="en-US" altLang="zh-CN" sz="1400" dirty="0">
                <a:solidFill>
                  <a:schemeClr val="bg1"/>
                </a:solidFill>
              </a:rPr>
              <a:t>Marriott reservation system 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CD4FC641-E6B9-7143-9253-1C97571B53B4}"/>
              </a:ext>
            </a:extLst>
          </p:cNvPr>
          <p:cNvSpPr txBox="1"/>
          <p:nvPr/>
        </p:nvSpPr>
        <p:spPr>
          <a:xfrm>
            <a:off x="1263948" y="4169078"/>
            <a:ext cx="346668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Privileged access from</a:t>
            </a:r>
          </a:p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 unknown hosts</a:t>
            </a: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EF44FC6C-D6FF-A445-BF1B-8BB69C99C871}"/>
              </a:ext>
            </a:extLst>
          </p:cNvPr>
          <p:cNvSpPr txBox="1"/>
          <p:nvPr/>
        </p:nvSpPr>
        <p:spPr>
          <a:xfrm>
            <a:off x="8400080" y="3291953"/>
            <a:ext cx="280037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</a:rPr>
              <a:t>Data exfiltration</a:t>
            </a: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D5562C51-02F8-3E4F-B737-D6B421DC1B92}"/>
              </a:ext>
            </a:extLst>
          </p:cNvPr>
          <p:cNvSpPr txBox="1"/>
          <p:nvPr/>
        </p:nvSpPr>
        <p:spPr>
          <a:xfrm>
            <a:off x="1371600" y="3184231"/>
            <a:ext cx="27060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Data decryption from </a:t>
            </a:r>
          </a:p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guest data</a:t>
            </a:r>
          </a:p>
        </p:txBody>
      </p:sp>
      <p:sp>
        <p:nvSpPr>
          <p:cNvPr id="51" name="文本占位符 1">
            <a:extLst>
              <a:ext uri="{FF2B5EF4-FFF2-40B4-BE49-F238E27FC236}">
                <a16:creationId xmlns:a16="http://schemas.microsoft.com/office/drawing/2014/main" id="{67847D4A-A520-5641-AFE3-2AA1E6FDF276}"/>
              </a:ext>
            </a:extLst>
          </p:cNvPr>
          <p:cNvSpPr txBox="1"/>
          <p:nvPr/>
        </p:nvSpPr>
        <p:spPr>
          <a:xfrm>
            <a:off x="528195" y="2811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Study: </a:t>
            </a:r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Marriott</a:t>
            </a:r>
          </a:p>
        </p:txBody>
      </p:sp>
      <p:pic>
        <p:nvPicPr>
          <p:cNvPr id="52" name="图片 51">
            <a:extLst>
              <a:ext uri="{FF2B5EF4-FFF2-40B4-BE49-F238E27FC236}">
                <a16:creationId xmlns:a16="http://schemas.microsoft.com/office/drawing/2014/main" id="{3FA75DBA-613A-7143-939A-C6D669BDBB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0417" y="3155775"/>
            <a:ext cx="629556" cy="62257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CCEC343D-9A0B-964A-9DBC-4C4648F76C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8343" y="1919247"/>
            <a:ext cx="719767" cy="62022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ABAD282E-2C2E-A146-B23C-5A1EB58BF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0087" y="1981340"/>
            <a:ext cx="628688" cy="57642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D2BD601-1F94-874A-865C-691F0DEFEF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2942" y="4332026"/>
            <a:ext cx="644257" cy="57383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F23C6600-04F5-FD46-87A6-7DBCD68473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3676" y="4281220"/>
            <a:ext cx="516004" cy="71244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812E3B2E-5963-684F-B6C8-739BCB14A3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15620" y="3120655"/>
            <a:ext cx="582734" cy="666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513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45">
            <a:extLst>
              <a:ext uri="{FF2B5EF4-FFF2-40B4-BE49-F238E27FC236}">
                <a16:creationId xmlns:a16="http://schemas.microsoft.com/office/drawing/2014/main" id="{41CE4282-42CF-344D-A551-2E7FAC2A5A47}"/>
              </a:ext>
            </a:extLst>
          </p:cNvPr>
          <p:cNvSpPr/>
          <p:nvPr/>
        </p:nvSpPr>
        <p:spPr>
          <a:xfrm>
            <a:off x="924874" y="1192602"/>
            <a:ext cx="10435389" cy="4564731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灯片编号占位符 3">
            <a:extLst>
              <a:ext uri="{FF2B5EF4-FFF2-40B4-BE49-F238E27FC236}">
                <a16:creationId xmlns:a16="http://schemas.microsoft.com/office/drawing/2014/main" id="{2272FE77-2E1B-DD47-A502-3B46E56AD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12</a:t>
            </a:fld>
            <a:endParaRPr lang="zh-CN" altLang="en-US"/>
          </a:p>
        </p:txBody>
      </p:sp>
      <p:sp>
        <p:nvSpPr>
          <p:cNvPr id="48" name="文本占位符 1">
            <a:extLst>
              <a:ext uri="{FF2B5EF4-FFF2-40B4-BE49-F238E27FC236}">
                <a16:creationId xmlns:a16="http://schemas.microsoft.com/office/drawing/2014/main" id="{8D00C386-7F9E-914A-97CB-1D8B29F3EFEE}"/>
              </a:ext>
            </a:extLst>
          </p:cNvPr>
          <p:cNvSpPr txBox="1"/>
          <p:nvPr/>
        </p:nvSpPr>
        <p:spPr>
          <a:xfrm>
            <a:off x="528195" y="2811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Study: </a:t>
            </a:r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Marriott</a:t>
            </a:r>
          </a:p>
        </p:txBody>
      </p:sp>
      <p:sp>
        <p:nvSpPr>
          <p:cNvPr id="50" name="日期占位符 1">
            <a:extLst>
              <a:ext uri="{FF2B5EF4-FFF2-40B4-BE49-F238E27FC236}">
                <a16:creationId xmlns:a16="http://schemas.microsoft.com/office/drawing/2014/main" id="{D3001FF9-DE91-8A46-BB78-F4331BD037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cxnSp>
        <p:nvCxnSpPr>
          <p:cNvPr id="51" name="直接连接符 9">
            <a:extLst>
              <a:ext uri="{FF2B5EF4-FFF2-40B4-BE49-F238E27FC236}">
                <a16:creationId xmlns:a16="http://schemas.microsoft.com/office/drawing/2014/main" id="{F0A47958-43DC-6245-83BC-FC97389718B0}"/>
              </a:ext>
            </a:extLst>
          </p:cNvPr>
          <p:cNvCxnSpPr>
            <a:cxnSpLocks/>
          </p:cNvCxnSpPr>
          <p:nvPr/>
        </p:nvCxnSpPr>
        <p:spPr>
          <a:xfrm>
            <a:off x="5312328" y="1600200"/>
            <a:ext cx="0" cy="376766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矩形 25">
            <a:extLst>
              <a:ext uri="{FF2B5EF4-FFF2-40B4-BE49-F238E27FC236}">
                <a16:creationId xmlns:a16="http://schemas.microsoft.com/office/drawing/2014/main" id="{198F272C-60CD-754B-9296-586EE29F8310}"/>
              </a:ext>
            </a:extLst>
          </p:cNvPr>
          <p:cNvSpPr/>
          <p:nvPr/>
        </p:nvSpPr>
        <p:spPr>
          <a:xfrm>
            <a:off x="628649" y="1756264"/>
            <a:ext cx="2012211" cy="64633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Web portal to </a:t>
            </a:r>
          </a:p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check validity of </a:t>
            </a:r>
          </a:p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data breach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3" name="矩形 29">
            <a:extLst>
              <a:ext uri="{FF2B5EF4-FFF2-40B4-BE49-F238E27FC236}">
                <a16:creationId xmlns:a16="http://schemas.microsoft.com/office/drawing/2014/main" id="{FF9BF308-2BAC-C34F-82C6-B398C4E6A449}"/>
              </a:ext>
            </a:extLst>
          </p:cNvPr>
          <p:cNvSpPr/>
          <p:nvPr/>
        </p:nvSpPr>
        <p:spPr>
          <a:xfrm>
            <a:off x="3817648" y="1756264"/>
            <a:ext cx="1526548" cy="64633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Minimized attacker </a:t>
            </a:r>
          </a:p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dwell time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矩形 31">
            <a:extLst>
              <a:ext uri="{FF2B5EF4-FFF2-40B4-BE49-F238E27FC236}">
                <a16:creationId xmlns:a16="http://schemas.microsoft.com/office/drawing/2014/main" id="{707D091F-9E35-7940-A1A6-565D9E9DFEE1}"/>
              </a:ext>
            </a:extLst>
          </p:cNvPr>
          <p:cNvSpPr/>
          <p:nvPr/>
        </p:nvSpPr>
        <p:spPr>
          <a:xfrm>
            <a:off x="3817648" y="4606812"/>
            <a:ext cx="17013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Related login credentials were disabled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5" name="矩形 35">
            <a:extLst>
              <a:ext uri="{FF2B5EF4-FFF2-40B4-BE49-F238E27FC236}">
                <a16:creationId xmlns:a16="http://schemas.microsoft.com/office/drawing/2014/main" id="{32DF013F-57C7-E84F-AE76-2C14ECA6733E}"/>
              </a:ext>
            </a:extLst>
          </p:cNvPr>
          <p:cNvSpPr/>
          <p:nvPr/>
        </p:nvSpPr>
        <p:spPr>
          <a:xfrm>
            <a:off x="1166121" y="4566335"/>
            <a:ext cx="1474740" cy="64633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Implemented heightened monitoring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6" name="组合 55">
            <a:extLst>
              <a:ext uri="{FF2B5EF4-FFF2-40B4-BE49-F238E27FC236}">
                <a16:creationId xmlns:a16="http://schemas.microsoft.com/office/drawing/2014/main" id="{B139C68C-2D50-EB4B-88D3-4A275EC6AC64}"/>
              </a:ext>
            </a:extLst>
          </p:cNvPr>
          <p:cNvGrpSpPr/>
          <p:nvPr/>
        </p:nvGrpSpPr>
        <p:grpSpPr>
          <a:xfrm>
            <a:off x="2039367" y="2312458"/>
            <a:ext cx="2348508" cy="2348509"/>
            <a:chOff x="1727976" y="2096053"/>
            <a:chExt cx="2631588" cy="2631589"/>
          </a:xfrm>
        </p:grpSpPr>
        <p:grpSp>
          <p:nvGrpSpPr>
            <p:cNvPr id="57" name="组合 56">
              <a:extLst>
                <a:ext uri="{FF2B5EF4-FFF2-40B4-BE49-F238E27FC236}">
                  <a16:creationId xmlns:a16="http://schemas.microsoft.com/office/drawing/2014/main" id="{8285C922-2882-534B-9209-50239028195A}"/>
                </a:ext>
              </a:extLst>
            </p:cNvPr>
            <p:cNvGrpSpPr/>
            <p:nvPr/>
          </p:nvGrpSpPr>
          <p:grpSpPr>
            <a:xfrm>
              <a:off x="1727976" y="2096053"/>
              <a:ext cx="2631588" cy="2631589"/>
              <a:chOff x="2073686" y="2511858"/>
              <a:chExt cx="1870977" cy="1870978"/>
            </a:xfrm>
          </p:grpSpPr>
          <p:grpSp>
            <p:nvGrpSpPr>
              <p:cNvPr id="59" name="组合 58">
                <a:extLst>
                  <a:ext uri="{FF2B5EF4-FFF2-40B4-BE49-F238E27FC236}">
                    <a16:creationId xmlns:a16="http://schemas.microsoft.com/office/drawing/2014/main" id="{10A43129-4D81-9D4E-912F-B2A029BC0951}"/>
                  </a:ext>
                </a:extLst>
              </p:cNvPr>
              <p:cNvGrpSpPr/>
              <p:nvPr/>
            </p:nvGrpSpPr>
            <p:grpSpPr>
              <a:xfrm>
                <a:off x="2073686" y="2511858"/>
                <a:ext cx="1870977" cy="1870978"/>
                <a:chOff x="4114801" y="2120900"/>
                <a:chExt cx="3962398" cy="3962400"/>
              </a:xfrm>
            </p:grpSpPr>
            <p:sp>
              <p:nvSpPr>
                <p:cNvPr id="65" name="Freeform 6">
                  <a:extLst>
                    <a:ext uri="{FF2B5EF4-FFF2-40B4-BE49-F238E27FC236}">
                      <a16:creationId xmlns:a16="http://schemas.microsoft.com/office/drawing/2014/main" id="{532E95D3-FB84-D44B-9F12-2A89632ED1B5}"/>
                    </a:ext>
                  </a:extLst>
                </p:cNvPr>
                <p:cNvSpPr/>
                <p:nvPr/>
              </p:nvSpPr>
              <p:spPr bwMode="auto">
                <a:xfrm>
                  <a:off x="4114801" y="4112549"/>
                  <a:ext cx="1962393" cy="1962393"/>
                </a:xfrm>
                <a:custGeom>
                  <a:avLst/>
                  <a:gdLst>
                    <a:gd name="T0" fmla="*/ 79 w 195"/>
                    <a:gd name="T1" fmla="*/ 156 h 195"/>
                    <a:gd name="T2" fmla="*/ 195 w 195"/>
                    <a:gd name="T3" fmla="*/ 195 h 195"/>
                    <a:gd name="T4" fmla="*/ 195 w 195"/>
                    <a:gd name="T5" fmla="*/ 136 h 195"/>
                    <a:gd name="T6" fmla="*/ 61 w 195"/>
                    <a:gd name="T7" fmla="*/ 0 h 195"/>
                    <a:gd name="T8" fmla="*/ 0 w 195"/>
                    <a:gd name="T9" fmla="*/ 0 h 195"/>
                    <a:gd name="T10" fmla="*/ 46 w 195"/>
                    <a:gd name="T11" fmla="*/ 126 h 195"/>
                    <a:gd name="T12" fmla="*/ 35 w 195"/>
                    <a:gd name="T13" fmla="*/ 168 h 195"/>
                    <a:gd name="T14" fmla="*/ 79 w 195"/>
                    <a:gd name="T15" fmla="*/ 156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5" h="195">
                      <a:moveTo>
                        <a:pt x="79" y="156"/>
                      </a:moveTo>
                      <a:cubicBezTo>
                        <a:pt x="111" y="180"/>
                        <a:pt x="151" y="195"/>
                        <a:pt x="195" y="195"/>
                      </a:cubicBezTo>
                      <a:cubicBezTo>
                        <a:pt x="195" y="136"/>
                        <a:pt x="195" y="136"/>
                        <a:pt x="195" y="136"/>
                      </a:cubicBezTo>
                      <a:cubicBezTo>
                        <a:pt x="121" y="134"/>
                        <a:pt x="61" y="74"/>
                        <a:pt x="6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8"/>
                        <a:pt x="18" y="92"/>
                        <a:pt x="46" y="126"/>
                      </a:cubicBezTo>
                      <a:cubicBezTo>
                        <a:pt x="35" y="168"/>
                        <a:pt x="35" y="168"/>
                        <a:pt x="35" y="168"/>
                      </a:cubicBezTo>
                      <a:lnTo>
                        <a:pt x="79" y="156"/>
                      </a:lnTo>
                      <a:close/>
                    </a:path>
                  </a:pathLst>
                </a:custGeom>
                <a:solidFill>
                  <a:srgbClr val="92D04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66" name="Freeform 7">
                  <a:extLst>
                    <a:ext uri="{FF2B5EF4-FFF2-40B4-BE49-F238E27FC236}">
                      <a16:creationId xmlns:a16="http://schemas.microsoft.com/office/drawing/2014/main" id="{E83FD656-59F0-AD49-9563-13D637B425B2}"/>
                    </a:ext>
                  </a:extLst>
                </p:cNvPr>
                <p:cNvSpPr/>
                <p:nvPr/>
              </p:nvSpPr>
              <p:spPr bwMode="auto">
                <a:xfrm>
                  <a:off x="6106448" y="4120907"/>
                  <a:ext cx="1962393" cy="1962393"/>
                </a:xfrm>
                <a:custGeom>
                  <a:avLst/>
                  <a:gdLst>
                    <a:gd name="T0" fmla="*/ 158 w 195"/>
                    <a:gd name="T1" fmla="*/ 164 h 195"/>
                    <a:gd name="T2" fmla="*/ 148 w 195"/>
                    <a:gd name="T3" fmla="*/ 126 h 195"/>
                    <a:gd name="T4" fmla="*/ 195 w 195"/>
                    <a:gd name="T5" fmla="*/ 0 h 195"/>
                    <a:gd name="T6" fmla="*/ 136 w 195"/>
                    <a:gd name="T7" fmla="*/ 0 h 195"/>
                    <a:gd name="T8" fmla="*/ 0 w 195"/>
                    <a:gd name="T9" fmla="*/ 136 h 195"/>
                    <a:gd name="T10" fmla="*/ 0 w 195"/>
                    <a:gd name="T11" fmla="*/ 195 h 195"/>
                    <a:gd name="T12" fmla="*/ 119 w 195"/>
                    <a:gd name="T13" fmla="*/ 154 h 195"/>
                    <a:gd name="T14" fmla="*/ 158 w 195"/>
                    <a:gd name="T15" fmla="*/ 164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5" h="195">
                      <a:moveTo>
                        <a:pt x="158" y="164"/>
                      </a:moveTo>
                      <a:cubicBezTo>
                        <a:pt x="148" y="126"/>
                        <a:pt x="148" y="126"/>
                        <a:pt x="148" y="126"/>
                      </a:cubicBezTo>
                      <a:cubicBezTo>
                        <a:pt x="177" y="92"/>
                        <a:pt x="195" y="49"/>
                        <a:pt x="195" y="0"/>
                      </a:cubicBezTo>
                      <a:cubicBezTo>
                        <a:pt x="136" y="0"/>
                        <a:pt x="136" y="0"/>
                        <a:pt x="136" y="0"/>
                      </a:cubicBezTo>
                      <a:cubicBezTo>
                        <a:pt x="136" y="75"/>
                        <a:pt x="75" y="136"/>
                        <a:pt x="0" y="136"/>
                      </a:cubicBezTo>
                      <a:cubicBezTo>
                        <a:pt x="0" y="195"/>
                        <a:pt x="0" y="195"/>
                        <a:pt x="0" y="195"/>
                      </a:cubicBezTo>
                      <a:cubicBezTo>
                        <a:pt x="45" y="195"/>
                        <a:pt x="86" y="179"/>
                        <a:pt x="119" y="154"/>
                      </a:cubicBezTo>
                      <a:lnTo>
                        <a:pt x="158" y="164"/>
                      </a:lnTo>
                      <a:close/>
                    </a:path>
                  </a:pathLst>
                </a:custGeom>
                <a:solidFill>
                  <a:srgbClr val="0AAFF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67" name="Freeform 7">
                  <a:extLst>
                    <a:ext uri="{FF2B5EF4-FFF2-40B4-BE49-F238E27FC236}">
                      <a16:creationId xmlns:a16="http://schemas.microsoft.com/office/drawing/2014/main" id="{06AC54DB-3480-0645-A766-38D1D923182C}"/>
                    </a:ext>
                  </a:extLst>
                </p:cNvPr>
                <p:cNvSpPr/>
                <p:nvPr/>
              </p:nvSpPr>
              <p:spPr bwMode="auto">
                <a:xfrm rot="16200000">
                  <a:off x="6114806" y="2129259"/>
                  <a:ext cx="1962393" cy="1962393"/>
                </a:xfrm>
                <a:custGeom>
                  <a:avLst/>
                  <a:gdLst>
                    <a:gd name="T0" fmla="*/ 158 w 195"/>
                    <a:gd name="T1" fmla="*/ 164 h 195"/>
                    <a:gd name="T2" fmla="*/ 148 w 195"/>
                    <a:gd name="T3" fmla="*/ 126 h 195"/>
                    <a:gd name="T4" fmla="*/ 195 w 195"/>
                    <a:gd name="T5" fmla="*/ 0 h 195"/>
                    <a:gd name="T6" fmla="*/ 136 w 195"/>
                    <a:gd name="T7" fmla="*/ 0 h 195"/>
                    <a:gd name="T8" fmla="*/ 0 w 195"/>
                    <a:gd name="T9" fmla="*/ 136 h 195"/>
                    <a:gd name="T10" fmla="*/ 0 w 195"/>
                    <a:gd name="T11" fmla="*/ 195 h 195"/>
                    <a:gd name="T12" fmla="*/ 119 w 195"/>
                    <a:gd name="T13" fmla="*/ 154 h 195"/>
                    <a:gd name="T14" fmla="*/ 158 w 195"/>
                    <a:gd name="T15" fmla="*/ 164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5" h="195">
                      <a:moveTo>
                        <a:pt x="158" y="164"/>
                      </a:moveTo>
                      <a:cubicBezTo>
                        <a:pt x="148" y="126"/>
                        <a:pt x="148" y="126"/>
                        <a:pt x="148" y="126"/>
                      </a:cubicBezTo>
                      <a:cubicBezTo>
                        <a:pt x="177" y="92"/>
                        <a:pt x="195" y="49"/>
                        <a:pt x="195" y="0"/>
                      </a:cubicBezTo>
                      <a:cubicBezTo>
                        <a:pt x="136" y="0"/>
                        <a:pt x="136" y="0"/>
                        <a:pt x="136" y="0"/>
                      </a:cubicBezTo>
                      <a:cubicBezTo>
                        <a:pt x="136" y="75"/>
                        <a:pt x="75" y="136"/>
                        <a:pt x="0" y="136"/>
                      </a:cubicBezTo>
                      <a:cubicBezTo>
                        <a:pt x="0" y="195"/>
                        <a:pt x="0" y="195"/>
                        <a:pt x="0" y="195"/>
                      </a:cubicBezTo>
                      <a:cubicBezTo>
                        <a:pt x="45" y="195"/>
                        <a:pt x="86" y="179"/>
                        <a:pt x="119" y="154"/>
                      </a:cubicBezTo>
                      <a:lnTo>
                        <a:pt x="158" y="164"/>
                      </a:lnTo>
                      <a:close/>
                    </a:path>
                  </a:pathLst>
                </a:custGeom>
                <a:solidFill>
                  <a:srgbClr val="92D04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68" name="Freeform 6">
                  <a:extLst>
                    <a:ext uri="{FF2B5EF4-FFF2-40B4-BE49-F238E27FC236}">
                      <a16:creationId xmlns:a16="http://schemas.microsoft.com/office/drawing/2014/main" id="{D837CA80-CBE1-9C42-9864-49C1E3E18327}"/>
                    </a:ext>
                  </a:extLst>
                </p:cNvPr>
                <p:cNvSpPr/>
                <p:nvPr/>
              </p:nvSpPr>
              <p:spPr bwMode="auto">
                <a:xfrm rot="5400000">
                  <a:off x="4124132" y="2120900"/>
                  <a:ext cx="1962393" cy="1962393"/>
                </a:xfrm>
                <a:custGeom>
                  <a:avLst/>
                  <a:gdLst>
                    <a:gd name="T0" fmla="*/ 79 w 195"/>
                    <a:gd name="T1" fmla="*/ 156 h 195"/>
                    <a:gd name="T2" fmla="*/ 195 w 195"/>
                    <a:gd name="T3" fmla="*/ 195 h 195"/>
                    <a:gd name="T4" fmla="*/ 195 w 195"/>
                    <a:gd name="T5" fmla="*/ 136 h 195"/>
                    <a:gd name="T6" fmla="*/ 61 w 195"/>
                    <a:gd name="T7" fmla="*/ 0 h 195"/>
                    <a:gd name="T8" fmla="*/ 0 w 195"/>
                    <a:gd name="T9" fmla="*/ 0 h 195"/>
                    <a:gd name="T10" fmla="*/ 46 w 195"/>
                    <a:gd name="T11" fmla="*/ 126 h 195"/>
                    <a:gd name="T12" fmla="*/ 35 w 195"/>
                    <a:gd name="T13" fmla="*/ 168 h 195"/>
                    <a:gd name="T14" fmla="*/ 79 w 195"/>
                    <a:gd name="T15" fmla="*/ 156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5" h="195">
                      <a:moveTo>
                        <a:pt x="79" y="156"/>
                      </a:moveTo>
                      <a:cubicBezTo>
                        <a:pt x="111" y="180"/>
                        <a:pt x="151" y="195"/>
                        <a:pt x="195" y="195"/>
                      </a:cubicBezTo>
                      <a:cubicBezTo>
                        <a:pt x="195" y="136"/>
                        <a:pt x="195" y="136"/>
                        <a:pt x="195" y="136"/>
                      </a:cubicBezTo>
                      <a:cubicBezTo>
                        <a:pt x="121" y="134"/>
                        <a:pt x="61" y="74"/>
                        <a:pt x="6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8"/>
                        <a:pt x="18" y="92"/>
                        <a:pt x="46" y="126"/>
                      </a:cubicBezTo>
                      <a:cubicBezTo>
                        <a:pt x="35" y="168"/>
                        <a:pt x="35" y="168"/>
                        <a:pt x="35" y="168"/>
                      </a:cubicBezTo>
                      <a:lnTo>
                        <a:pt x="79" y="156"/>
                      </a:lnTo>
                      <a:close/>
                    </a:path>
                  </a:pathLst>
                </a:custGeom>
                <a:solidFill>
                  <a:srgbClr val="0AAFF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</p:grpSp>
          <p:sp>
            <p:nvSpPr>
              <p:cNvPr id="60" name="Inhaltsplatzhalter 4">
                <a:extLst>
                  <a:ext uri="{FF2B5EF4-FFF2-40B4-BE49-F238E27FC236}">
                    <a16:creationId xmlns:a16="http://schemas.microsoft.com/office/drawing/2014/main" id="{ECE4E63A-CC80-EF40-A76C-76B026373898}"/>
                  </a:ext>
                </a:extLst>
              </p:cNvPr>
              <p:cNvSpPr txBox="1"/>
              <p:nvPr/>
            </p:nvSpPr>
            <p:spPr>
              <a:xfrm>
                <a:off x="2267461" y="2769358"/>
                <a:ext cx="311295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>
                <a:lvl1pPr marL="27305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Wingdings" panose="05000000000000000000" pitchFamily="2" charset="2"/>
                  <a:buChar char="§"/>
                  <a:defRPr sz="23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1pPr>
                <a:lvl2pPr marL="80772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20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2pPr>
                <a:lvl3pPr marL="10807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9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3pPr>
                <a:lvl4pPr marL="14363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4pPr>
                <a:lvl5pPr marL="1793240" indent="-17907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5pPr>
                <a:lvl6pPr marL="25139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1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77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49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spcAft>
                    <a:spcPts val="1200"/>
                  </a:spcAft>
                  <a:buNone/>
                </a:pPr>
                <a:r>
                  <a:rPr lang="en-US" sz="1400" b="1">
                    <a:latin typeface="+mj-lt"/>
                  </a:rPr>
                  <a:t>01</a:t>
                </a:r>
                <a:endParaRPr lang="en-US" sz="1400">
                  <a:latin typeface="+mn-lt"/>
                </a:endParaRPr>
              </a:p>
            </p:txBody>
          </p:sp>
          <p:sp>
            <p:nvSpPr>
              <p:cNvPr id="61" name="Inhaltsplatzhalter 4">
                <a:extLst>
                  <a:ext uri="{FF2B5EF4-FFF2-40B4-BE49-F238E27FC236}">
                    <a16:creationId xmlns:a16="http://schemas.microsoft.com/office/drawing/2014/main" id="{2A8AAB6B-0846-B546-A384-84C1B86E58BD}"/>
                  </a:ext>
                </a:extLst>
              </p:cNvPr>
              <p:cNvSpPr txBox="1"/>
              <p:nvPr/>
            </p:nvSpPr>
            <p:spPr>
              <a:xfrm>
                <a:off x="2267461" y="3915546"/>
                <a:ext cx="311295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>
                <a:lvl1pPr marL="27305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Wingdings" panose="05000000000000000000" pitchFamily="2" charset="2"/>
                  <a:buChar char="§"/>
                  <a:defRPr sz="23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1pPr>
                <a:lvl2pPr marL="80772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20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2pPr>
                <a:lvl3pPr marL="10807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9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3pPr>
                <a:lvl4pPr marL="14363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4pPr>
                <a:lvl5pPr marL="1793240" indent="-17907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5pPr>
                <a:lvl6pPr marL="25139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1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77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49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spcAft>
                    <a:spcPts val="1200"/>
                  </a:spcAft>
                  <a:buNone/>
                </a:pPr>
                <a:r>
                  <a:rPr lang="en-US" sz="1400" b="1">
                    <a:latin typeface="+mj-lt"/>
                  </a:rPr>
                  <a:t>04</a:t>
                </a:r>
                <a:endParaRPr lang="en-US" sz="1400">
                  <a:latin typeface="+mn-lt"/>
                </a:endParaRPr>
              </a:p>
            </p:txBody>
          </p:sp>
          <p:sp>
            <p:nvSpPr>
              <p:cNvPr id="62" name="Inhaltsplatzhalter 4">
                <a:extLst>
                  <a:ext uri="{FF2B5EF4-FFF2-40B4-BE49-F238E27FC236}">
                    <a16:creationId xmlns:a16="http://schemas.microsoft.com/office/drawing/2014/main" id="{15926C98-8E9F-A946-8F4E-701F4B135B69}"/>
                  </a:ext>
                </a:extLst>
              </p:cNvPr>
              <p:cNvSpPr txBox="1"/>
              <p:nvPr/>
            </p:nvSpPr>
            <p:spPr>
              <a:xfrm>
                <a:off x="3421443" y="2769358"/>
                <a:ext cx="311295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>
                <a:lvl1pPr marL="27305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Wingdings" panose="05000000000000000000" pitchFamily="2" charset="2"/>
                  <a:buChar char="§"/>
                  <a:defRPr sz="23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1pPr>
                <a:lvl2pPr marL="80772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20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2pPr>
                <a:lvl3pPr marL="10807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9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3pPr>
                <a:lvl4pPr marL="14363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4pPr>
                <a:lvl5pPr marL="1793240" indent="-17907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5pPr>
                <a:lvl6pPr marL="25139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1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77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49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spcAft>
                    <a:spcPts val="1200"/>
                  </a:spcAft>
                  <a:buNone/>
                </a:pPr>
                <a:r>
                  <a:rPr lang="en-US" sz="1400" b="1">
                    <a:latin typeface="+mj-lt"/>
                  </a:rPr>
                  <a:t>02</a:t>
                </a:r>
                <a:endParaRPr lang="en-US" sz="1400">
                  <a:latin typeface="+mn-lt"/>
                </a:endParaRPr>
              </a:p>
            </p:txBody>
          </p:sp>
          <p:sp>
            <p:nvSpPr>
              <p:cNvPr id="63" name="Inhaltsplatzhalter 4">
                <a:extLst>
                  <a:ext uri="{FF2B5EF4-FFF2-40B4-BE49-F238E27FC236}">
                    <a16:creationId xmlns:a16="http://schemas.microsoft.com/office/drawing/2014/main" id="{F5AC8598-9440-0040-B88A-4DF21430B501}"/>
                  </a:ext>
                </a:extLst>
              </p:cNvPr>
              <p:cNvSpPr txBox="1"/>
              <p:nvPr/>
            </p:nvSpPr>
            <p:spPr>
              <a:xfrm>
                <a:off x="3421443" y="3915546"/>
                <a:ext cx="311295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>
                <a:lvl1pPr marL="27305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Wingdings" panose="05000000000000000000" pitchFamily="2" charset="2"/>
                  <a:buChar char="§"/>
                  <a:defRPr sz="23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1pPr>
                <a:lvl2pPr marL="80772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20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2pPr>
                <a:lvl3pPr marL="10807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9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3pPr>
                <a:lvl4pPr marL="14363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4pPr>
                <a:lvl5pPr marL="1793240" indent="-17907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5pPr>
                <a:lvl6pPr marL="25139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1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77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49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spcAft>
                    <a:spcPts val="1200"/>
                  </a:spcAft>
                  <a:buNone/>
                </a:pPr>
                <a:r>
                  <a:rPr lang="en-US" sz="1400" b="1">
                    <a:latin typeface="+mj-lt"/>
                  </a:rPr>
                  <a:t>03</a:t>
                </a:r>
                <a:endParaRPr lang="en-US" sz="1400">
                  <a:latin typeface="+mn-lt"/>
                </a:endParaRPr>
              </a:p>
            </p:txBody>
          </p:sp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1174EC66-4928-4F4F-9272-88CE1037E4EE}"/>
                  </a:ext>
                </a:extLst>
              </p:cNvPr>
              <p:cNvSpPr/>
              <p:nvPr/>
            </p:nvSpPr>
            <p:spPr>
              <a:xfrm>
                <a:off x="2540944" y="2961782"/>
                <a:ext cx="950947" cy="950947"/>
              </a:xfrm>
              <a:prstGeom prst="ellipse">
                <a:avLst/>
              </a:prstGeom>
              <a:solidFill>
                <a:srgbClr val="1741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58" name="TextBox 22">
              <a:extLst>
                <a:ext uri="{FF2B5EF4-FFF2-40B4-BE49-F238E27FC236}">
                  <a16:creationId xmlns:a16="http://schemas.microsoft.com/office/drawing/2014/main" id="{47C063EB-7C91-2944-BADB-3274DC034A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0268" y="3181270"/>
              <a:ext cx="1056723" cy="430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altLang="zh-CN" sz="14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What went right?</a:t>
              </a:r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:a16="http://schemas.microsoft.com/office/drawing/2014/main" id="{98AB6116-9DDF-F44C-ACF8-A8774D22DF2D}"/>
              </a:ext>
            </a:extLst>
          </p:cNvPr>
          <p:cNvGrpSpPr/>
          <p:nvPr/>
        </p:nvGrpSpPr>
        <p:grpSpPr>
          <a:xfrm>
            <a:off x="4929036" y="2203563"/>
            <a:ext cx="6895309" cy="2658104"/>
            <a:chOff x="1434378" y="1599739"/>
            <a:chExt cx="9490460" cy="3658522"/>
          </a:xfrm>
        </p:grpSpPr>
        <p:grpSp>
          <p:nvGrpSpPr>
            <p:cNvPr id="70" name="组合 69">
              <a:extLst>
                <a:ext uri="{FF2B5EF4-FFF2-40B4-BE49-F238E27FC236}">
                  <a16:creationId xmlns:a16="http://schemas.microsoft.com/office/drawing/2014/main" id="{6BB5458D-75FF-2542-949B-0BFE1F654691}"/>
                </a:ext>
              </a:extLst>
            </p:cNvPr>
            <p:cNvGrpSpPr/>
            <p:nvPr/>
          </p:nvGrpSpPr>
          <p:grpSpPr>
            <a:xfrm>
              <a:off x="4344006" y="1599739"/>
              <a:ext cx="3788155" cy="3658522"/>
              <a:chOff x="3333751" y="1242065"/>
              <a:chExt cx="5532968" cy="5336118"/>
            </a:xfrm>
          </p:grpSpPr>
          <p:grpSp>
            <p:nvGrpSpPr>
              <p:cNvPr id="78" name="Group 65">
                <a:extLst>
                  <a:ext uri="{FF2B5EF4-FFF2-40B4-BE49-F238E27FC236}">
                    <a16:creationId xmlns:a16="http://schemas.microsoft.com/office/drawing/2014/main" id="{9595BC30-B28A-5240-AE9A-A4B5FE0317F8}"/>
                  </a:ext>
                </a:extLst>
              </p:cNvPr>
              <p:cNvGrpSpPr/>
              <p:nvPr/>
            </p:nvGrpSpPr>
            <p:grpSpPr>
              <a:xfrm>
                <a:off x="4260851" y="1242065"/>
                <a:ext cx="1820333" cy="2101851"/>
                <a:chOff x="3195638" y="931549"/>
                <a:chExt cx="1365250" cy="1576388"/>
              </a:xfrm>
            </p:grpSpPr>
            <p:sp>
              <p:nvSpPr>
                <p:cNvPr id="94" name="Freeform 5">
                  <a:extLst>
                    <a:ext uri="{FF2B5EF4-FFF2-40B4-BE49-F238E27FC236}">
                      <a16:creationId xmlns:a16="http://schemas.microsoft.com/office/drawing/2014/main" id="{2F0F843B-F5A0-724E-8445-E248E828F0B0}"/>
                    </a:ext>
                  </a:extLst>
                </p:cNvPr>
                <p:cNvSpPr/>
                <p:nvPr/>
              </p:nvSpPr>
              <p:spPr bwMode="auto">
                <a:xfrm>
                  <a:off x="3195638" y="931549"/>
                  <a:ext cx="1365250" cy="1576388"/>
                </a:xfrm>
                <a:custGeom>
                  <a:avLst/>
                  <a:gdLst/>
                  <a:ahLst/>
                  <a:cxnLst>
                    <a:cxn ang="0">
                      <a:pos x="431" y="0"/>
                    </a:cxn>
                    <a:cxn ang="0">
                      <a:pos x="860" y="249"/>
                    </a:cxn>
                    <a:cxn ang="0">
                      <a:pos x="860" y="744"/>
                    </a:cxn>
                    <a:cxn ang="0">
                      <a:pos x="429" y="993"/>
                    </a:cxn>
                    <a:cxn ang="0">
                      <a:pos x="0" y="744"/>
                    </a:cxn>
                    <a:cxn ang="0">
                      <a:pos x="0" y="249"/>
                    </a:cxn>
                    <a:cxn ang="0">
                      <a:pos x="431" y="0"/>
                    </a:cxn>
                  </a:cxnLst>
                  <a:rect l="0" t="0" r="r" b="b"/>
                  <a:pathLst>
                    <a:path w="860" h="993">
                      <a:moveTo>
                        <a:pt x="431" y="0"/>
                      </a:moveTo>
                      <a:lnTo>
                        <a:pt x="860" y="249"/>
                      </a:lnTo>
                      <a:lnTo>
                        <a:pt x="860" y="744"/>
                      </a:lnTo>
                      <a:lnTo>
                        <a:pt x="429" y="993"/>
                      </a:lnTo>
                      <a:lnTo>
                        <a:pt x="0" y="744"/>
                      </a:lnTo>
                      <a:lnTo>
                        <a:pt x="0" y="249"/>
                      </a:lnTo>
                      <a:lnTo>
                        <a:pt x="431" y="0"/>
                      </a:lnTo>
                      <a:close/>
                    </a:path>
                  </a:pathLst>
                </a:custGeom>
                <a:solidFill>
                  <a:srgbClr val="0AAFF1"/>
                </a:solidFill>
                <a:ln w="9525">
                  <a:noFill/>
                  <a:round/>
                </a:ln>
              </p:spPr>
              <p:txBody>
                <a:bodyPr vert="horz" wrap="square" lIns="121920" tIns="60960" rIns="121920" bIns="60960" numCol="1" anchor="ctr" anchorCtr="0" compatLnSpc="1"/>
                <a:lstStyle/>
                <a:p>
                  <a:pPr algn="ctr"/>
                  <a:r>
                    <a:rPr lang="en-US" sz="2000" b="1">
                      <a:solidFill>
                        <a:schemeClr val="bg1"/>
                      </a:solidFill>
                    </a:rPr>
                    <a:t>01</a:t>
                  </a:r>
                </a:p>
              </p:txBody>
            </p:sp>
            <p:sp>
              <p:nvSpPr>
                <p:cNvPr id="95" name="Freeform 6">
                  <a:extLst>
                    <a:ext uri="{FF2B5EF4-FFF2-40B4-BE49-F238E27FC236}">
                      <a16:creationId xmlns:a16="http://schemas.microsoft.com/office/drawing/2014/main" id="{CA08CCC9-F78F-0F4E-9EB9-B86B164E164C}"/>
                    </a:ext>
                  </a:extLst>
                </p:cNvPr>
                <p:cNvSpPr/>
                <p:nvPr/>
              </p:nvSpPr>
              <p:spPr bwMode="auto">
                <a:xfrm>
                  <a:off x="3700463" y="1898337"/>
                  <a:ext cx="860425" cy="609600"/>
                </a:xfrm>
                <a:custGeom>
                  <a:avLst/>
                  <a:gdLst/>
                  <a:ahLst/>
                  <a:cxnLst>
                    <a:cxn ang="0">
                      <a:pos x="0" y="320"/>
                    </a:cxn>
                    <a:cxn ang="0">
                      <a:pos x="542" y="0"/>
                    </a:cxn>
                    <a:cxn ang="0">
                      <a:pos x="542" y="135"/>
                    </a:cxn>
                    <a:cxn ang="0">
                      <a:pos x="111" y="384"/>
                    </a:cxn>
                    <a:cxn ang="0">
                      <a:pos x="0" y="320"/>
                    </a:cxn>
                  </a:cxnLst>
                  <a:rect l="0" t="0" r="r" b="b"/>
                  <a:pathLst>
                    <a:path w="542" h="384">
                      <a:moveTo>
                        <a:pt x="0" y="320"/>
                      </a:moveTo>
                      <a:lnTo>
                        <a:pt x="542" y="0"/>
                      </a:lnTo>
                      <a:lnTo>
                        <a:pt x="542" y="135"/>
                      </a:lnTo>
                      <a:lnTo>
                        <a:pt x="111" y="384"/>
                      </a:lnTo>
                      <a:lnTo>
                        <a:pt x="0" y="320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en-US" sz="2665"/>
                </a:p>
              </p:txBody>
            </p:sp>
          </p:grpSp>
          <p:grpSp>
            <p:nvGrpSpPr>
              <p:cNvPr id="79" name="Group 66">
                <a:extLst>
                  <a:ext uri="{FF2B5EF4-FFF2-40B4-BE49-F238E27FC236}">
                    <a16:creationId xmlns:a16="http://schemas.microsoft.com/office/drawing/2014/main" id="{434BACE6-C165-AD49-85B7-8076A214017E}"/>
                  </a:ext>
                </a:extLst>
              </p:cNvPr>
              <p:cNvGrpSpPr/>
              <p:nvPr/>
            </p:nvGrpSpPr>
            <p:grpSpPr>
              <a:xfrm>
                <a:off x="6131984" y="1242065"/>
                <a:ext cx="1813984" cy="2101851"/>
                <a:chOff x="4598988" y="931549"/>
                <a:chExt cx="1360488" cy="1576388"/>
              </a:xfrm>
            </p:grpSpPr>
            <p:sp>
              <p:nvSpPr>
                <p:cNvPr id="92" name="Freeform 8">
                  <a:extLst>
                    <a:ext uri="{FF2B5EF4-FFF2-40B4-BE49-F238E27FC236}">
                      <a16:creationId xmlns:a16="http://schemas.microsoft.com/office/drawing/2014/main" id="{02B71457-BBA9-694D-AC4E-6ED7F43A7F64}"/>
                    </a:ext>
                  </a:extLst>
                </p:cNvPr>
                <p:cNvSpPr/>
                <p:nvPr/>
              </p:nvSpPr>
              <p:spPr bwMode="auto">
                <a:xfrm>
                  <a:off x="4598988" y="931549"/>
                  <a:ext cx="1360488" cy="1576388"/>
                </a:xfrm>
                <a:custGeom>
                  <a:avLst/>
                  <a:gdLst/>
                  <a:ahLst/>
                  <a:cxnLst>
                    <a:cxn ang="0">
                      <a:pos x="428" y="0"/>
                    </a:cxn>
                    <a:cxn ang="0">
                      <a:pos x="0" y="249"/>
                    </a:cxn>
                    <a:cxn ang="0">
                      <a:pos x="0" y="744"/>
                    </a:cxn>
                    <a:cxn ang="0">
                      <a:pos x="428" y="993"/>
                    </a:cxn>
                    <a:cxn ang="0">
                      <a:pos x="857" y="744"/>
                    </a:cxn>
                    <a:cxn ang="0">
                      <a:pos x="857" y="249"/>
                    </a:cxn>
                    <a:cxn ang="0">
                      <a:pos x="428" y="0"/>
                    </a:cxn>
                  </a:cxnLst>
                  <a:rect l="0" t="0" r="r" b="b"/>
                  <a:pathLst>
                    <a:path w="857" h="993">
                      <a:moveTo>
                        <a:pt x="428" y="0"/>
                      </a:moveTo>
                      <a:lnTo>
                        <a:pt x="0" y="249"/>
                      </a:lnTo>
                      <a:lnTo>
                        <a:pt x="0" y="744"/>
                      </a:lnTo>
                      <a:lnTo>
                        <a:pt x="428" y="993"/>
                      </a:lnTo>
                      <a:lnTo>
                        <a:pt x="857" y="744"/>
                      </a:lnTo>
                      <a:lnTo>
                        <a:pt x="857" y="249"/>
                      </a:lnTo>
                      <a:lnTo>
                        <a:pt x="428" y="0"/>
                      </a:lnTo>
                      <a:close/>
                    </a:path>
                  </a:pathLst>
                </a:custGeom>
                <a:solidFill>
                  <a:srgbClr val="92D04F"/>
                </a:solidFill>
                <a:ln w="9525">
                  <a:noFill/>
                  <a:round/>
                </a:ln>
              </p:spPr>
              <p:txBody>
                <a:bodyPr vert="horz" wrap="square" lIns="121920" tIns="60960" rIns="121920" bIns="60960" numCol="1" anchor="ctr" anchorCtr="0" compatLnSpc="1"/>
                <a:lstStyle/>
                <a:p>
                  <a:pPr algn="ctr"/>
                  <a:r>
                    <a:rPr lang="en-US" sz="2000" b="1">
                      <a:solidFill>
                        <a:schemeClr val="bg1"/>
                      </a:solidFill>
                    </a:rPr>
                    <a:t>02</a:t>
                  </a:r>
                </a:p>
              </p:txBody>
            </p:sp>
            <p:sp>
              <p:nvSpPr>
                <p:cNvPr id="93" name="Freeform 9">
                  <a:extLst>
                    <a:ext uri="{FF2B5EF4-FFF2-40B4-BE49-F238E27FC236}">
                      <a16:creationId xmlns:a16="http://schemas.microsoft.com/office/drawing/2014/main" id="{8831A297-F397-AC48-BDD9-E0DE7B62CF5F}"/>
                    </a:ext>
                  </a:extLst>
                </p:cNvPr>
                <p:cNvSpPr/>
                <p:nvPr/>
              </p:nvSpPr>
              <p:spPr bwMode="auto">
                <a:xfrm>
                  <a:off x="4598988" y="1898337"/>
                  <a:ext cx="855663" cy="609600"/>
                </a:xfrm>
                <a:custGeom>
                  <a:avLst/>
                  <a:gdLst/>
                  <a:ahLst/>
                  <a:cxnLst>
                    <a:cxn ang="0">
                      <a:pos x="539" y="320"/>
                    </a:cxn>
                    <a:cxn ang="0">
                      <a:pos x="0" y="0"/>
                    </a:cxn>
                    <a:cxn ang="0">
                      <a:pos x="0" y="135"/>
                    </a:cxn>
                    <a:cxn ang="0">
                      <a:pos x="428" y="384"/>
                    </a:cxn>
                    <a:cxn ang="0">
                      <a:pos x="539" y="320"/>
                    </a:cxn>
                  </a:cxnLst>
                  <a:rect l="0" t="0" r="r" b="b"/>
                  <a:pathLst>
                    <a:path w="539" h="384">
                      <a:moveTo>
                        <a:pt x="539" y="320"/>
                      </a:moveTo>
                      <a:lnTo>
                        <a:pt x="0" y="0"/>
                      </a:lnTo>
                      <a:lnTo>
                        <a:pt x="0" y="135"/>
                      </a:lnTo>
                      <a:lnTo>
                        <a:pt x="428" y="384"/>
                      </a:lnTo>
                      <a:lnTo>
                        <a:pt x="539" y="320"/>
                      </a:ln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en-US" sz="2665"/>
                </a:p>
              </p:txBody>
            </p:sp>
          </p:grpSp>
          <p:grpSp>
            <p:nvGrpSpPr>
              <p:cNvPr id="80" name="Group 69">
                <a:extLst>
                  <a:ext uri="{FF2B5EF4-FFF2-40B4-BE49-F238E27FC236}">
                    <a16:creationId xmlns:a16="http://schemas.microsoft.com/office/drawing/2014/main" id="{229313CB-F540-BF4D-A37F-6108249E0F7E}"/>
                  </a:ext>
                </a:extLst>
              </p:cNvPr>
              <p:cNvGrpSpPr/>
              <p:nvPr/>
            </p:nvGrpSpPr>
            <p:grpSpPr>
              <a:xfrm>
                <a:off x="4260851" y="4482683"/>
                <a:ext cx="1820333" cy="2095500"/>
                <a:chOff x="3195638" y="3362012"/>
                <a:chExt cx="1365250" cy="1571625"/>
              </a:xfrm>
            </p:grpSpPr>
            <p:sp>
              <p:nvSpPr>
                <p:cNvPr id="90" name="Freeform 10">
                  <a:extLst>
                    <a:ext uri="{FF2B5EF4-FFF2-40B4-BE49-F238E27FC236}">
                      <a16:creationId xmlns:a16="http://schemas.microsoft.com/office/drawing/2014/main" id="{4B58F50F-41A5-8D48-8C79-2D30956477A0}"/>
                    </a:ext>
                  </a:extLst>
                </p:cNvPr>
                <p:cNvSpPr/>
                <p:nvPr/>
              </p:nvSpPr>
              <p:spPr bwMode="auto">
                <a:xfrm>
                  <a:off x="3195638" y="3362012"/>
                  <a:ext cx="1365250" cy="1571625"/>
                </a:xfrm>
                <a:custGeom>
                  <a:avLst/>
                  <a:gdLst/>
                  <a:ahLst/>
                  <a:cxnLst>
                    <a:cxn ang="0">
                      <a:pos x="431" y="990"/>
                    </a:cxn>
                    <a:cxn ang="0">
                      <a:pos x="860" y="744"/>
                    </a:cxn>
                    <a:cxn ang="0">
                      <a:pos x="860" y="248"/>
                    </a:cxn>
                    <a:cxn ang="0">
                      <a:pos x="429" y="0"/>
                    </a:cxn>
                    <a:cxn ang="0">
                      <a:pos x="0" y="246"/>
                    </a:cxn>
                    <a:cxn ang="0">
                      <a:pos x="0" y="744"/>
                    </a:cxn>
                    <a:cxn ang="0">
                      <a:pos x="431" y="990"/>
                    </a:cxn>
                  </a:cxnLst>
                  <a:rect l="0" t="0" r="r" b="b"/>
                  <a:pathLst>
                    <a:path w="860" h="990">
                      <a:moveTo>
                        <a:pt x="431" y="990"/>
                      </a:moveTo>
                      <a:lnTo>
                        <a:pt x="860" y="744"/>
                      </a:lnTo>
                      <a:lnTo>
                        <a:pt x="860" y="248"/>
                      </a:lnTo>
                      <a:lnTo>
                        <a:pt x="429" y="0"/>
                      </a:lnTo>
                      <a:lnTo>
                        <a:pt x="0" y="246"/>
                      </a:lnTo>
                      <a:lnTo>
                        <a:pt x="0" y="744"/>
                      </a:lnTo>
                      <a:lnTo>
                        <a:pt x="431" y="990"/>
                      </a:lnTo>
                      <a:close/>
                    </a:path>
                  </a:pathLst>
                </a:custGeom>
                <a:solidFill>
                  <a:srgbClr val="0AAFF1"/>
                </a:solidFill>
                <a:ln w="9525">
                  <a:noFill/>
                  <a:round/>
                </a:ln>
              </p:spPr>
              <p:txBody>
                <a:bodyPr vert="horz" wrap="square" lIns="121920" tIns="60960" rIns="121920" bIns="60960" numCol="1" anchor="ctr" anchorCtr="0" compatLnSpc="1"/>
                <a:lstStyle/>
                <a:p>
                  <a:pPr algn="ctr"/>
                  <a:r>
                    <a:rPr lang="en-US" sz="2000" b="1">
                      <a:solidFill>
                        <a:schemeClr val="bg1"/>
                      </a:solidFill>
                    </a:rPr>
                    <a:t>05</a:t>
                  </a:r>
                </a:p>
              </p:txBody>
            </p:sp>
            <p:sp>
              <p:nvSpPr>
                <p:cNvPr id="91" name="Freeform 11">
                  <a:extLst>
                    <a:ext uri="{FF2B5EF4-FFF2-40B4-BE49-F238E27FC236}">
                      <a16:creationId xmlns:a16="http://schemas.microsoft.com/office/drawing/2014/main" id="{F8C07870-5D8A-344F-A5B5-4F801A701586}"/>
                    </a:ext>
                  </a:extLst>
                </p:cNvPr>
                <p:cNvSpPr/>
                <p:nvPr/>
              </p:nvSpPr>
              <p:spPr bwMode="auto">
                <a:xfrm>
                  <a:off x="3700463" y="3362012"/>
                  <a:ext cx="860425" cy="604838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542" y="381"/>
                    </a:cxn>
                    <a:cxn ang="0">
                      <a:pos x="542" y="248"/>
                    </a:cxn>
                    <a:cxn ang="0">
                      <a:pos x="111" y="0"/>
                    </a:cxn>
                    <a:cxn ang="0">
                      <a:pos x="0" y="64"/>
                    </a:cxn>
                  </a:cxnLst>
                  <a:rect l="0" t="0" r="r" b="b"/>
                  <a:pathLst>
                    <a:path w="542" h="381">
                      <a:moveTo>
                        <a:pt x="0" y="64"/>
                      </a:moveTo>
                      <a:lnTo>
                        <a:pt x="542" y="381"/>
                      </a:lnTo>
                      <a:lnTo>
                        <a:pt x="542" y="248"/>
                      </a:lnTo>
                      <a:lnTo>
                        <a:pt x="111" y="0"/>
                      </a:lnTo>
                      <a:lnTo>
                        <a:pt x="0" y="64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en-US" sz="2665"/>
                </a:p>
              </p:txBody>
            </p:sp>
          </p:grpSp>
          <p:grpSp>
            <p:nvGrpSpPr>
              <p:cNvPr id="81" name="Group 68">
                <a:extLst>
                  <a:ext uri="{FF2B5EF4-FFF2-40B4-BE49-F238E27FC236}">
                    <a16:creationId xmlns:a16="http://schemas.microsoft.com/office/drawing/2014/main" id="{DEE83DCF-2030-F640-BFCB-109D8647936E}"/>
                  </a:ext>
                </a:extLst>
              </p:cNvPr>
              <p:cNvGrpSpPr/>
              <p:nvPr/>
            </p:nvGrpSpPr>
            <p:grpSpPr>
              <a:xfrm>
                <a:off x="6131984" y="4482683"/>
                <a:ext cx="1813984" cy="2095500"/>
                <a:chOff x="4598988" y="3362012"/>
                <a:chExt cx="1360488" cy="1571625"/>
              </a:xfrm>
            </p:grpSpPr>
            <p:sp>
              <p:nvSpPr>
                <p:cNvPr id="88" name="Freeform 12">
                  <a:extLst>
                    <a:ext uri="{FF2B5EF4-FFF2-40B4-BE49-F238E27FC236}">
                      <a16:creationId xmlns:a16="http://schemas.microsoft.com/office/drawing/2014/main" id="{9ADC04BC-A00A-2F43-84D6-10B7CE28F5F4}"/>
                    </a:ext>
                  </a:extLst>
                </p:cNvPr>
                <p:cNvSpPr/>
                <p:nvPr/>
              </p:nvSpPr>
              <p:spPr bwMode="auto">
                <a:xfrm>
                  <a:off x="4598988" y="3362012"/>
                  <a:ext cx="1360488" cy="1571625"/>
                </a:xfrm>
                <a:custGeom>
                  <a:avLst/>
                  <a:gdLst/>
                  <a:ahLst/>
                  <a:cxnLst>
                    <a:cxn ang="0">
                      <a:pos x="857" y="744"/>
                    </a:cxn>
                    <a:cxn ang="0">
                      <a:pos x="857" y="246"/>
                    </a:cxn>
                    <a:cxn ang="0">
                      <a:pos x="428" y="0"/>
                    </a:cxn>
                    <a:cxn ang="0">
                      <a:pos x="0" y="248"/>
                    </a:cxn>
                    <a:cxn ang="0">
                      <a:pos x="0" y="744"/>
                    </a:cxn>
                    <a:cxn ang="0">
                      <a:pos x="428" y="990"/>
                    </a:cxn>
                    <a:cxn ang="0">
                      <a:pos x="857" y="744"/>
                    </a:cxn>
                  </a:cxnLst>
                  <a:rect l="0" t="0" r="r" b="b"/>
                  <a:pathLst>
                    <a:path w="857" h="990">
                      <a:moveTo>
                        <a:pt x="857" y="744"/>
                      </a:moveTo>
                      <a:lnTo>
                        <a:pt x="857" y="246"/>
                      </a:lnTo>
                      <a:lnTo>
                        <a:pt x="428" y="0"/>
                      </a:lnTo>
                      <a:lnTo>
                        <a:pt x="0" y="248"/>
                      </a:lnTo>
                      <a:lnTo>
                        <a:pt x="0" y="744"/>
                      </a:lnTo>
                      <a:lnTo>
                        <a:pt x="428" y="990"/>
                      </a:lnTo>
                      <a:lnTo>
                        <a:pt x="857" y="744"/>
                      </a:lnTo>
                      <a:close/>
                    </a:path>
                  </a:pathLst>
                </a:custGeom>
                <a:solidFill>
                  <a:srgbClr val="92D04F"/>
                </a:solidFill>
                <a:ln w="9525">
                  <a:noFill/>
                  <a:round/>
                </a:ln>
              </p:spPr>
              <p:txBody>
                <a:bodyPr vert="horz" wrap="square" lIns="121920" tIns="60960" rIns="121920" bIns="60960" numCol="1" anchor="ctr" anchorCtr="0" compatLnSpc="1"/>
                <a:lstStyle/>
                <a:p>
                  <a:pPr algn="ctr"/>
                  <a:r>
                    <a:rPr lang="en-US" sz="2000" b="1">
                      <a:solidFill>
                        <a:schemeClr val="bg1"/>
                      </a:solidFill>
                    </a:rPr>
                    <a:t>04</a:t>
                  </a:r>
                </a:p>
              </p:txBody>
            </p:sp>
            <p:sp>
              <p:nvSpPr>
                <p:cNvPr id="89" name="Freeform 13">
                  <a:extLst>
                    <a:ext uri="{FF2B5EF4-FFF2-40B4-BE49-F238E27FC236}">
                      <a16:creationId xmlns:a16="http://schemas.microsoft.com/office/drawing/2014/main" id="{93D3E1A1-7BE3-6E4A-85FB-7B6276E3F3DF}"/>
                    </a:ext>
                  </a:extLst>
                </p:cNvPr>
                <p:cNvSpPr/>
                <p:nvPr/>
              </p:nvSpPr>
              <p:spPr bwMode="auto">
                <a:xfrm>
                  <a:off x="4598988" y="3362012"/>
                  <a:ext cx="855663" cy="604838"/>
                </a:xfrm>
                <a:custGeom>
                  <a:avLst/>
                  <a:gdLst/>
                  <a:ahLst/>
                  <a:cxnLst>
                    <a:cxn ang="0">
                      <a:pos x="0" y="248"/>
                    </a:cxn>
                    <a:cxn ang="0">
                      <a:pos x="0" y="381"/>
                    </a:cxn>
                    <a:cxn ang="0">
                      <a:pos x="539" y="64"/>
                    </a:cxn>
                    <a:cxn ang="0">
                      <a:pos x="428" y="0"/>
                    </a:cxn>
                    <a:cxn ang="0">
                      <a:pos x="0" y="248"/>
                    </a:cxn>
                  </a:cxnLst>
                  <a:rect l="0" t="0" r="r" b="b"/>
                  <a:pathLst>
                    <a:path w="539" h="381">
                      <a:moveTo>
                        <a:pt x="0" y="248"/>
                      </a:moveTo>
                      <a:lnTo>
                        <a:pt x="0" y="381"/>
                      </a:lnTo>
                      <a:lnTo>
                        <a:pt x="539" y="64"/>
                      </a:lnTo>
                      <a:lnTo>
                        <a:pt x="428" y="0"/>
                      </a:lnTo>
                      <a:lnTo>
                        <a:pt x="0" y="248"/>
                      </a:ln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en-US" sz="2665"/>
                </a:p>
              </p:txBody>
            </p:sp>
          </p:grpSp>
          <p:grpSp>
            <p:nvGrpSpPr>
              <p:cNvPr id="82" name="Group 67">
                <a:extLst>
                  <a:ext uri="{FF2B5EF4-FFF2-40B4-BE49-F238E27FC236}">
                    <a16:creationId xmlns:a16="http://schemas.microsoft.com/office/drawing/2014/main" id="{07281301-65F1-664D-9049-47A908FB76B4}"/>
                  </a:ext>
                </a:extLst>
              </p:cNvPr>
              <p:cNvGrpSpPr/>
              <p:nvPr/>
            </p:nvGrpSpPr>
            <p:grpSpPr>
              <a:xfrm>
                <a:off x="7052735" y="2867665"/>
                <a:ext cx="1813984" cy="2091267"/>
                <a:chOff x="5289551" y="2150749"/>
                <a:chExt cx="1360488" cy="1568450"/>
              </a:xfrm>
            </p:grpSpPr>
            <p:sp>
              <p:nvSpPr>
                <p:cNvPr id="86" name="Freeform 14">
                  <a:extLst>
                    <a:ext uri="{FF2B5EF4-FFF2-40B4-BE49-F238E27FC236}">
                      <a16:creationId xmlns:a16="http://schemas.microsoft.com/office/drawing/2014/main" id="{AEA2786B-06CB-7F4C-B9DB-B0C88CD88FA0}"/>
                    </a:ext>
                  </a:extLst>
                </p:cNvPr>
                <p:cNvSpPr/>
                <p:nvPr/>
              </p:nvSpPr>
              <p:spPr bwMode="auto">
                <a:xfrm>
                  <a:off x="5289551" y="2150749"/>
                  <a:ext cx="1360488" cy="1568450"/>
                </a:xfrm>
                <a:custGeom>
                  <a:avLst/>
                  <a:gdLst/>
                  <a:ahLst/>
                  <a:cxnLst>
                    <a:cxn ang="0">
                      <a:pos x="857" y="741"/>
                    </a:cxn>
                    <a:cxn ang="0">
                      <a:pos x="429" y="988"/>
                    </a:cxn>
                    <a:cxn ang="0">
                      <a:pos x="0" y="741"/>
                    </a:cxn>
                    <a:cxn ang="0">
                      <a:pos x="0" y="246"/>
                    </a:cxn>
                    <a:cxn ang="0">
                      <a:pos x="429" y="0"/>
                    </a:cxn>
                    <a:cxn ang="0">
                      <a:pos x="857" y="246"/>
                    </a:cxn>
                    <a:cxn ang="0">
                      <a:pos x="857" y="741"/>
                    </a:cxn>
                  </a:cxnLst>
                  <a:rect l="0" t="0" r="r" b="b"/>
                  <a:pathLst>
                    <a:path w="857" h="988">
                      <a:moveTo>
                        <a:pt x="857" y="741"/>
                      </a:moveTo>
                      <a:lnTo>
                        <a:pt x="429" y="988"/>
                      </a:lnTo>
                      <a:lnTo>
                        <a:pt x="0" y="741"/>
                      </a:lnTo>
                      <a:lnTo>
                        <a:pt x="0" y="246"/>
                      </a:lnTo>
                      <a:lnTo>
                        <a:pt x="429" y="0"/>
                      </a:lnTo>
                      <a:lnTo>
                        <a:pt x="857" y="246"/>
                      </a:lnTo>
                      <a:lnTo>
                        <a:pt x="857" y="741"/>
                      </a:lnTo>
                      <a:close/>
                    </a:path>
                  </a:pathLst>
                </a:custGeom>
                <a:solidFill>
                  <a:srgbClr val="0A7DF1"/>
                </a:solidFill>
                <a:ln w="9525">
                  <a:noFill/>
                  <a:round/>
                </a:ln>
              </p:spPr>
              <p:txBody>
                <a:bodyPr vert="horz" wrap="square" lIns="121920" tIns="60960" rIns="121920" bIns="60960" numCol="1" anchor="ctr" anchorCtr="0" compatLnSpc="1"/>
                <a:lstStyle/>
                <a:p>
                  <a:pPr algn="ctr"/>
                  <a:r>
                    <a:rPr lang="en-US" sz="2000" b="1">
                      <a:solidFill>
                        <a:schemeClr val="bg1"/>
                      </a:solidFill>
                    </a:rPr>
                    <a:t>03</a:t>
                  </a:r>
                </a:p>
              </p:txBody>
            </p:sp>
            <p:sp>
              <p:nvSpPr>
                <p:cNvPr id="87" name="Freeform 15">
                  <a:extLst>
                    <a:ext uri="{FF2B5EF4-FFF2-40B4-BE49-F238E27FC236}">
                      <a16:creationId xmlns:a16="http://schemas.microsoft.com/office/drawing/2014/main" id="{B7C22D6E-E10B-854B-8A0B-1B806B39BBBB}"/>
                    </a:ext>
                  </a:extLst>
                </p:cNvPr>
                <p:cNvSpPr/>
                <p:nvPr/>
              </p:nvSpPr>
              <p:spPr bwMode="auto">
                <a:xfrm>
                  <a:off x="5289551" y="2436499"/>
                  <a:ext cx="184150" cy="992188"/>
                </a:xfrm>
                <a:custGeom>
                  <a:avLst/>
                  <a:gdLst/>
                  <a:ahLst/>
                  <a:cxnLst>
                    <a:cxn ang="0">
                      <a:pos x="0" y="66"/>
                    </a:cxn>
                    <a:cxn ang="0">
                      <a:pos x="116" y="0"/>
                    </a:cxn>
                    <a:cxn ang="0">
                      <a:pos x="112" y="625"/>
                    </a:cxn>
                    <a:cxn ang="0">
                      <a:pos x="0" y="561"/>
                    </a:cxn>
                    <a:cxn ang="0">
                      <a:pos x="0" y="66"/>
                    </a:cxn>
                  </a:cxnLst>
                  <a:rect l="0" t="0" r="r" b="b"/>
                  <a:pathLst>
                    <a:path w="116" h="625">
                      <a:moveTo>
                        <a:pt x="0" y="66"/>
                      </a:moveTo>
                      <a:lnTo>
                        <a:pt x="116" y="0"/>
                      </a:lnTo>
                      <a:lnTo>
                        <a:pt x="112" y="625"/>
                      </a:lnTo>
                      <a:lnTo>
                        <a:pt x="0" y="561"/>
                      </a:lnTo>
                      <a:lnTo>
                        <a:pt x="0" y="66"/>
                      </a:ln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en-US" sz="2665"/>
                </a:p>
              </p:txBody>
            </p:sp>
          </p:grpSp>
          <p:grpSp>
            <p:nvGrpSpPr>
              <p:cNvPr id="83" name="Group 64">
                <a:extLst>
                  <a:ext uri="{FF2B5EF4-FFF2-40B4-BE49-F238E27FC236}">
                    <a16:creationId xmlns:a16="http://schemas.microsoft.com/office/drawing/2014/main" id="{F935D9BA-A448-E94F-9176-32E893BF6907}"/>
                  </a:ext>
                </a:extLst>
              </p:cNvPr>
              <p:cNvGrpSpPr/>
              <p:nvPr/>
            </p:nvGrpSpPr>
            <p:grpSpPr>
              <a:xfrm>
                <a:off x="3333751" y="2867665"/>
                <a:ext cx="1809751" cy="2095500"/>
                <a:chOff x="2500313" y="2150749"/>
                <a:chExt cx="1357313" cy="1571625"/>
              </a:xfrm>
            </p:grpSpPr>
            <p:sp>
              <p:nvSpPr>
                <p:cNvPr id="84" name="Freeform 16">
                  <a:extLst>
                    <a:ext uri="{FF2B5EF4-FFF2-40B4-BE49-F238E27FC236}">
                      <a16:creationId xmlns:a16="http://schemas.microsoft.com/office/drawing/2014/main" id="{0FCED8B2-E514-D34D-B05F-F82C0F0515E3}"/>
                    </a:ext>
                  </a:extLst>
                </p:cNvPr>
                <p:cNvSpPr/>
                <p:nvPr/>
              </p:nvSpPr>
              <p:spPr bwMode="auto">
                <a:xfrm>
                  <a:off x="2500313" y="2150749"/>
                  <a:ext cx="1357313" cy="1571625"/>
                </a:xfrm>
                <a:custGeom>
                  <a:avLst/>
                  <a:gdLst/>
                  <a:ahLst/>
                  <a:cxnLst>
                    <a:cxn ang="0">
                      <a:pos x="429" y="0"/>
                    </a:cxn>
                    <a:cxn ang="0">
                      <a:pos x="0" y="246"/>
                    </a:cxn>
                    <a:cxn ang="0">
                      <a:pos x="0" y="741"/>
                    </a:cxn>
                    <a:cxn ang="0">
                      <a:pos x="429" y="990"/>
                    </a:cxn>
                    <a:cxn ang="0">
                      <a:pos x="855" y="741"/>
                    </a:cxn>
                    <a:cxn ang="0">
                      <a:pos x="855" y="246"/>
                    </a:cxn>
                    <a:cxn ang="0">
                      <a:pos x="429" y="0"/>
                    </a:cxn>
                  </a:cxnLst>
                  <a:rect l="0" t="0" r="r" b="b"/>
                  <a:pathLst>
                    <a:path w="855" h="990">
                      <a:moveTo>
                        <a:pt x="429" y="0"/>
                      </a:moveTo>
                      <a:lnTo>
                        <a:pt x="0" y="246"/>
                      </a:lnTo>
                      <a:lnTo>
                        <a:pt x="0" y="741"/>
                      </a:lnTo>
                      <a:lnTo>
                        <a:pt x="429" y="990"/>
                      </a:lnTo>
                      <a:lnTo>
                        <a:pt x="855" y="741"/>
                      </a:lnTo>
                      <a:lnTo>
                        <a:pt x="855" y="246"/>
                      </a:lnTo>
                      <a:lnTo>
                        <a:pt x="429" y="0"/>
                      </a:lnTo>
                      <a:close/>
                    </a:path>
                  </a:pathLst>
                </a:custGeom>
                <a:solidFill>
                  <a:srgbClr val="92D04F"/>
                </a:solidFill>
                <a:ln w="9525">
                  <a:noFill/>
                  <a:round/>
                </a:ln>
              </p:spPr>
              <p:txBody>
                <a:bodyPr vert="horz" wrap="square" lIns="121920" tIns="60960" rIns="121920" bIns="60960" numCol="1" anchor="ctr" anchorCtr="0" compatLnSpc="1"/>
                <a:lstStyle/>
                <a:p>
                  <a:pPr algn="ctr"/>
                  <a:r>
                    <a:rPr lang="en-US" sz="2000" b="1">
                      <a:solidFill>
                        <a:schemeClr val="bg1"/>
                      </a:solidFill>
                    </a:rPr>
                    <a:t>06</a:t>
                  </a:r>
                </a:p>
              </p:txBody>
            </p:sp>
            <p:sp>
              <p:nvSpPr>
                <p:cNvPr id="85" name="Freeform 17">
                  <a:extLst>
                    <a:ext uri="{FF2B5EF4-FFF2-40B4-BE49-F238E27FC236}">
                      <a16:creationId xmlns:a16="http://schemas.microsoft.com/office/drawing/2014/main" id="{DBA8FAFE-E549-E347-A0B9-620436E24BCD}"/>
                    </a:ext>
                  </a:extLst>
                </p:cNvPr>
                <p:cNvSpPr/>
                <p:nvPr/>
              </p:nvSpPr>
              <p:spPr bwMode="auto">
                <a:xfrm>
                  <a:off x="3673476" y="2436499"/>
                  <a:ext cx="184150" cy="9921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25"/>
                    </a:cxn>
                    <a:cxn ang="0">
                      <a:pos x="116" y="561"/>
                    </a:cxn>
                    <a:cxn ang="0">
                      <a:pos x="116" y="6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6" h="625">
                      <a:moveTo>
                        <a:pt x="0" y="0"/>
                      </a:moveTo>
                      <a:lnTo>
                        <a:pt x="5" y="625"/>
                      </a:lnTo>
                      <a:lnTo>
                        <a:pt x="116" y="561"/>
                      </a:lnTo>
                      <a:lnTo>
                        <a:pt x="116" y="6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en-US" sz="2665"/>
                </a:p>
              </p:txBody>
            </p:sp>
          </p:grpSp>
        </p:grpSp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id="{5F8C5F64-525A-CC45-943E-B5E85C0ACB68}"/>
                </a:ext>
              </a:extLst>
            </p:cNvPr>
            <p:cNvSpPr txBox="1"/>
            <p:nvPr/>
          </p:nvSpPr>
          <p:spPr>
            <a:xfrm>
              <a:off x="5689461" y="2982553"/>
              <a:ext cx="1119188" cy="522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endParaRPr lang="en-US" altLang="zh-CN" sz="1600" b="1">
                <a:solidFill>
                  <a:schemeClr val="bg1"/>
                </a:solidFill>
              </a:endParaRPr>
            </a:p>
          </p:txBody>
        </p:sp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id="{E3ED49D5-AEA8-7E40-9302-3BDBDC4B50F1}"/>
                </a:ext>
              </a:extLst>
            </p:cNvPr>
            <p:cNvSpPr txBox="1"/>
            <p:nvPr/>
          </p:nvSpPr>
          <p:spPr>
            <a:xfrm>
              <a:off x="1615316" y="2060816"/>
              <a:ext cx="3285748" cy="42763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Layered defense</a:t>
              </a:r>
              <a:endParaRPr lang="zh-CN" altLang="en-US" sz="12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id="{83E3A907-485A-AF4A-A5EA-A6503B928E09}"/>
                </a:ext>
              </a:extLst>
            </p:cNvPr>
            <p:cNvSpPr txBox="1"/>
            <p:nvPr/>
          </p:nvSpPr>
          <p:spPr>
            <a:xfrm>
              <a:off x="7634948" y="2060816"/>
              <a:ext cx="3289890" cy="42763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/>
              <a:r>
                <a:rPr lang="en-US" altLang="zh-CN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Security automation</a:t>
              </a:r>
              <a:endParaRPr lang="zh-CN" altLang="en-US" sz="12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id="{F9AFB93E-AE7B-734D-B7AB-E7B88B3049F1}"/>
                </a:ext>
              </a:extLst>
            </p:cNvPr>
            <p:cNvSpPr txBox="1"/>
            <p:nvPr/>
          </p:nvSpPr>
          <p:spPr>
            <a:xfrm>
              <a:off x="7634948" y="4142859"/>
              <a:ext cx="2651144" cy="88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Proactive </a:t>
              </a:r>
            </a:p>
            <a:p>
              <a:r>
                <a:rPr lang="en-US" altLang="zh-CN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closed-loop </a:t>
              </a:r>
            </a:p>
            <a:p>
              <a:r>
                <a:rPr lang="en-US" altLang="zh-CN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approach</a:t>
              </a:r>
              <a:endParaRPr lang="zh-CN" altLang="en-US" sz="12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5" name="文本框 74">
              <a:extLst>
                <a:ext uri="{FF2B5EF4-FFF2-40B4-BE49-F238E27FC236}">
                  <a16:creationId xmlns:a16="http://schemas.microsoft.com/office/drawing/2014/main" id="{10BA3579-4008-EC4F-BF7F-F6D079856ABF}"/>
                </a:ext>
              </a:extLst>
            </p:cNvPr>
            <p:cNvSpPr txBox="1"/>
            <p:nvPr/>
          </p:nvSpPr>
          <p:spPr>
            <a:xfrm>
              <a:off x="1434378" y="4142859"/>
              <a:ext cx="3466683" cy="88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Continuous threat </a:t>
              </a:r>
            </a:p>
            <a:p>
              <a:pPr algn="r"/>
              <a:r>
                <a:rPr lang="en-US" altLang="zh-CN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detection </a:t>
              </a:r>
            </a:p>
            <a:p>
              <a:pPr algn="r"/>
              <a:r>
                <a:rPr lang="en-US" altLang="zh-CN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and response</a:t>
              </a:r>
              <a:endParaRPr lang="zh-CN" altLang="en-US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6" name="文本框 75">
              <a:extLst>
                <a:ext uri="{FF2B5EF4-FFF2-40B4-BE49-F238E27FC236}">
                  <a16:creationId xmlns:a16="http://schemas.microsoft.com/office/drawing/2014/main" id="{D18EF5D0-934C-704E-B1A7-BD0B8FC34CA9}"/>
                </a:ext>
              </a:extLst>
            </p:cNvPr>
            <p:cNvSpPr txBox="1"/>
            <p:nvPr/>
          </p:nvSpPr>
          <p:spPr>
            <a:xfrm>
              <a:off x="8268980" y="3215506"/>
              <a:ext cx="2183030" cy="3812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/>
              <a:r>
                <a:rPr lang="en-US" altLang="zh-CN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Access control</a:t>
              </a:r>
              <a:endParaRPr lang="zh-CN" altLang="en-US" sz="12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7" name="文本框 76">
              <a:extLst>
                <a:ext uri="{FF2B5EF4-FFF2-40B4-BE49-F238E27FC236}">
                  <a16:creationId xmlns:a16="http://schemas.microsoft.com/office/drawing/2014/main" id="{A3076233-EC41-7C42-857D-58CF0AD9C176}"/>
                </a:ext>
              </a:extLst>
            </p:cNvPr>
            <p:cNvSpPr txBox="1"/>
            <p:nvPr/>
          </p:nvSpPr>
          <p:spPr>
            <a:xfrm>
              <a:off x="1542030" y="3072963"/>
              <a:ext cx="2706054" cy="7127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User behavior with augmented audit</a:t>
              </a:r>
              <a:endParaRPr lang="zh-CN" altLang="en-US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96" name="TextBox 22">
            <a:extLst>
              <a:ext uri="{FF2B5EF4-FFF2-40B4-BE49-F238E27FC236}">
                <a16:creationId xmlns:a16="http://schemas.microsoft.com/office/drawing/2014/main" id="{888951DB-DD44-DE47-920A-1E1CD646E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6484" y="3236604"/>
            <a:ext cx="105672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Things </a:t>
            </a:r>
          </a:p>
          <a:p>
            <a:pPr algn="ctr"/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can be prevent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49789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>
            <a:extLst>
              <a:ext uri="{FF2B5EF4-FFF2-40B4-BE49-F238E27FC236}">
                <a16:creationId xmlns:a16="http://schemas.microsoft.com/office/drawing/2014/main" id="{1BD7B198-7438-DD49-85C9-4A1865473FCF}"/>
              </a:ext>
            </a:extLst>
          </p:cNvPr>
          <p:cNvSpPr/>
          <p:nvPr/>
        </p:nvSpPr>
        <p:spPr>
          <a:xfrm>
            <a:off x="924874" y="1192602"/>
            <a:ext cx="10435389" cy="4564731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灯片编号占位符 3">
            <a:extLst>
              <a:ext uri="{FF2B5EF4-FFF2-40B4-BE49-F238E27FC236}">
                <a16:creationId xmlns:a16="http://schemas.microsoft.com/office/drawing/2014/main" id="{A00E42E3-13C9-DE40-AE6F-D2B32A111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10" name="日期占位符 1">
            <a:extLst>
              <a:ext uri="{FF2B5EF4-FFF2-40B4-BE49-F238E27FC236}">
                <a16:creationId xmlns:a16="http://schemas.microsoft.com/office/drawing/2014/main" id="{5B570439-2429-CA45-9E24-296995280F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sp>
        <p:nvSpPr>
          <p:cNvPr id="11" name="文本框 2">
            <a:extLst>
              <a:ext uri="{FF2B5EF4-FFF2-40B4-BE49-F238E27FC236}">
                <a16:creationId xmlns:a16="http://schemas.microsoft.com/office/drawing/2014/main" id="{63E29E1B-35AF-CF46-A796-618005204A3D}"/>
              </a:ext>
            </a:extLst>
          </p:cNvPr>
          <p:cNvSpPr txBox="1"/>
          <p:nvPr/>
        </p:nvSpPr>
        <p:spPr>
          <a:xfrm>
            <a:off x="1679848" y="3225732"/>
            <a:ext cx="4396679" cy="2313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Consumer credit reporting agency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zh-CN" sz="140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Credit monitoring and fraud prevention services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zh-CN" sz="140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Over 800 million consumers and 88 million businesses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zh-CN" sz="140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12,000 employees </a:t>
            </a:r>
          </a:p>
          <a:p>
            <a:pPr algn="ctr">
              <a:lnSpc>
                <a:spcPct val="150000"/>
              </a:lnSpc>
            </a:pPr>
            <a:endParaRPr lang="en-MY" altLang="zh-CN" sz="1400">
              <a:solidFill>
                <a:schemeClr val="bg1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B20FC001-E4CA-9D43-853F-44F9FB141373}"/>
              </a:ext>
            </a:extLst>
          </p:cNvPr>
          <p:cNvSpPr/>
          <p:nvPr/>
        </p:nvSpPr>
        <p:spPr>
          <a:xfrm>
            <a:off x="1538471" y="2703382"/>
            <a:ext cx="4452124" cy="2630618"/>
          </a:xfrm>
          <a:prstGeom prst="rect">
            <a:avLst/>
          </a:prstGeom>
          <a:noFill/>
          <a:ln>
            <a:solidFill>
              <a:srgbClr val="0AAFF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文本框 2">
            <a:extLst>
              <a:ext uri="{FF2B5EF4-FFF2-40B4-BE49-F238E27FC236}">
                <a16:creationId xmlns:a16="http://schemas.microsoft.com/office/drawing/2014/main" id="{CD680124-463C-6D47-B3D5-C4CF0FE953E1}"/>
              </a:ext>
            </a:extLst>
          </p:cNvPr>
          <p:cNvSpPr txBox="1"/>
          <p:nvPr/>
        </p:nvSpPr>
        <p:spPr>
          <a:xfrm>
            <a:off x="6498576" y="3225732"/>
            <a:ext cx="43088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148 million personal data exposed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zh-CN" sz="140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zh-CN" sz="1400">
                <a:solidFill>
                  <a:schemeClr val="bg1"/>
                </a:solidFill>
              </a:rPr>
              <a:t>Whopping of USD 1.4 billion on cleanup costs</a:t>
            </a:r>
          </a:p>
        </p:txBody>
      </p:sp>
      <p:sp>
        <p:nvSpPr>
          <p:cNvPr id="14" name="矩形 97">
            <a:extLst>
              <a:ext uri="{FF2B5EF4-FFF2-40B4-BE49-F238E27FC236}">
                <a16:creationId xmlns:a16="http://schemas.microsoft.com/office/drawing/2014/main" id="{502ECCC1-78B4-8940-A67F-9F4C4B704D8C}"/>
              </a:ext>
            </a:extLst>
          </p:cNvPr>
          <p:cNvSpPr/>
          <p:nvPr/>
        </p:nvSpPr>
        <p:spPr>
          <a:xfrm>
            <a:off x="6311126" y="2687136"/>
            <a:ext cx="4452124" cy="2630618"/>
          </a:xfrm>
          <a:prstGeom prst="rect">
            <a:avLst/>
          </a:prstGeom>
          <a:noFill/>
          <a:ln>
            <a:solidFill>
              <a:srgbClr val="92D04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矩形 10">
            <a:extLst>
              <a:ext uri="{FF2B5EF4-FFF2-40B4-BE49-F238E27FC236}">
                <a16:creationId xmlns:a16="http://schemas.microsoft.com/office/drawing/2014/main" id="{DAC66765-E4ED-B044-B19F-D87BE8205A40}"/>
              </a:ext>
            </a:extLst>
          </p:cNvPr>
          <p:cNvSpPr/>
          <p:nvPr/>
        </p:nvSpPr>
        <p:spPr>
          <a:xfrm>
            <a:off x="1530929" y="2550269"/>
            <a:ext cx="4487337" cy="535011"/>
          </a:xfrm>
          <a:prstGeom prst="rect">
            <a:avLst/>
          </a:prstGeom>
          <a:solidFill>
            <a:srgbClr val="0AAF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Who is Equifax?</a:t>
            </a:r>
          </a:p>
        </p:txBody>
      </p:sp>
      <p:sp>
        <p:nvSpPr>
          <p:cNvPr id="16" name="矩形 96">
            <a:extLst>
              <a:ext uri="{FF2B5EF4-FFF2-40B4-BE49-F238E27FC236}">
                <a16:creationId xmlns:a16="http://schemas.microsoft.com/office/drawing/2014/main" id="{EF8953F6-E279-8649-BF18-4EA8F30D3C66}"/>
              </a:ext>
            </a:extLst>
          </p:cNvPr>
          <p:cNvSpPr/>
          <p:nvPr/>
        </p:nvSpPr>
        <p:spPr>
          <a:xfrm>
            <a:off x="6300410" y="2544925"/>
            <a:ext cx="4487337" cy="549441"/>
          </a:xfrm>
          <a:prstGeom prst="rect">
            <a:avLst/>
          </a:prstGeom>
          <a:solidFill>
            <a:srgbClr val="92D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What happened?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CA2CAAAB-FF89-2A47-8F09-E6DB98EAD241}"/>
              </a:ext>
            </a:extLst>
          </p:cNvPr>
          <p:cNvSpPr/>
          <p:nvPr/>
        </p:nvSpPr>
        <p:spPr>
          <a:xfrm>
            <a:off x="4904318" y="1553800"/>
            <a:ext cx="2530564" cy="7982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id="{365FB24C-886C-114F-96BF-11CBE845B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821" y="1762266"/>
            <a:ext cx="2283557" cy="451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文本占位符 1">
            <a:extLst>
              <a:ext uri="{FF2B5EF4-FFF2-40B4-BE49-F238E27FC236}">
                <a16:creationId xmlns:a16="http://schemas.microsoft.com/office/drawing/2014/main" id="{4F9FC401-44FF-F248-AED7-D3710C1F4615}"/>
              </a:ext>
            </a:extLst>
          </p:cNvPr>
          <p:cNvSpPr txBox="1"/>
          <p:nvPr/>
        </p:nvSpPr>
        <p:spPr>
          <a:xfrm>
            <a:off x="528195" y="2811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Study: Equifax</a:t>
            </a:r>
          </a:p>
        </p:txBody>
      </p:sp>
    </p:spTree>
    <p:extLst>
      <p:ext uri="{BB962C8B-B14F-4D97-AF65-F5344CB8AC3E}">
        <p14:creationId xmlns:p14="http://schemas.microsoft.com/office/powerpoint/2010/main" val="19440777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>
            <a:extLst>
              <a:ext uri="{FF2B5EF4-FFF2-40B4-BE49-F238E27FC236}">
                <a16:creationId xmlns:a16="http://schemas.microsoft.com/office/drawing/2014/main" id="{7C7838B1-C864-9145-B8EB-73050AE748F1}"/>
              </a:ext>
            </a:extLst>
          </p:cNvPr>
          <p:cNvSpPr/>
          <p:nvPr/>
        </p:nvSpPr>
        <p:spPr>
          <a:xfrm>
            <a:off x="924874" y="1102194"/>
            <a:ext cx="10627115" cy="4655140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灯片编号占位符 3">
            <a:extLst>
              <a:ext uri="{FF2B5EF4-FFF2-40B4-BE49-F238E27FC236}">
                <a16:creationId xmlns:a16="http://schemas.microsoft.com/office/drawing/2014/main" id="{D07AF2E5-7756-9049-B639-4C32FBF5C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14</a:t>
            </a:fld>
            <a:endParaRPr lang="zh-CN" altLang="en-US"/>
          </a:p>
        </p:txBody>
      </p:sp>
      <p:sp>
        <p:nvSpPr>
          <p:cNvPr id="21" name="日期占位符 1">
            <a:extLst>
              <a:ext uri="{FF2B5EF4-FFF2-40B4-BE49-F238E27FC236}">
                <a16:creationId xmlns:a16="http://schemas.microsoft.com/office/drawing/2014/main" id="{AD50EA04-C064-B642-B3D3-F5B19A93FCA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9355561C-6A63-324F-94B8-9FCEFB52B015}"/>
              </a:ext>
            </a:extLst>
          </p:cNvPr>
          <p:cNvGrpSpPr/>
          <p:nvPr/>
        </p:nvGrpSpPr>
        <p:grpSpPr>
          <a:xfrm>
            <a:off x="4344006" y="1599739"/>
            <a:ext cx="3788155" cy="3658522"/>
            <a:chOff x="3333751" y="1242065"/>
            <a:chExt cx="5532968" cy="5336118"/>
          </a:xfrm>
        </p:grpSpPr>
        <p:grpSp>
          <p:nvGrpSpPr>
            <p:cNvPr id="23" name="Group 65">
              <a:extLst>
                <a:ext uri="{FF2B5EF4-FFF2-40B4-BE49-F238E27FC236}">
                  <a16:creationId xmlns:a16="http://schemas.microsoft.com/office/drawing/2014/main" id="{61F02679-2E8E-AD46-BEDF-B88B41CE1296}"/>
                </a:ext>
              </a:extLst>
            </p:cNvPr>
            <p:cNvGrpSpPr/>
            <p:nvPr/>
          </p:nvGrpSpPr>
          <p:grpSpPr>
            <a:xfrm>
              <a:off x="4260851" y="1242065"/>
              <a:ext cx="1820333" cy="2101851"/>
              <a:chOff x="3195638" y="931549"/>
              <a:chExt cx="1365250" cy="1576388"/>
            </a:xfrm>
          </p:grpSpPr>
          <p:sp>
            <p:nvSpPr>
              <p:cNvPr id="41" name="Freeform 5">
                <a:extLst>
                  <a:ext uri="{FF2B5EF4-FFF2-40B4-BE49-F238E27FC236}">
                    <a16:creationId xmlns:a16="http://schemas.microsoft.com/office/drawing/2014/main" id="{4BFD90B1-1FAA-5B40-A007-E1595767B029}"/>
                  </a:ext>
                </a:extLst>
              </p:cNvPr>
              <p:cNvSpPr/>
              <p:nvPr/>
            </p:nvSpPr>
            <p:spPr bwMode="auto">
              <a:xfrm>
                <a:off x="3195638" y="931549"/>
                <a:ext cx="1365250" cy="1576388"/>
              </a:xfrm>
              <a:custGeom>
                <a:avLst/>
                <a:gdLst/>
                <a:ahLst/>
                <a:cxnLst>
                  <a:cxn ang="0">
                    <a:pos x="431" y="0"/>
                  </a:cxn>
                  <a:cxn ang="0">
                    <a:pos x="860" y="249"/>
                  </a:cxn>
                  <a:cxn ang="0">
                    <a:pos x="860" y="744"/>
                  </a:cxn>
                  <a:cxn ang="0">
                    <a:pos x="429" y="993"/>
                  </a:cxn>
                  <a:cxn ang="0">
                    <a:pos x="0" y="744"/>
                  </a:cxn>
                  <a:cxn ang="0">
                    <a:pos x="0" y="249"/>
                  </a:cxn>
                  <a:cxn ang="0">
                    <a:pos x="431" y="0"/>
                  </a:cxn>
                </a:cxnLst>
                <a:rect l="0" t="0" r="r" b="b"/>
                <a:pathLst>
                  <a:path w="860" h="993">
                    <a:moveTo>
                      <a:pt x="431" y="0"/>
                    </a:moveTo>
                    <a:lnTo>
                      <a:pt x="860" y="249"/>
                    </a:lnTo>
                    <a:lnTo>
                      <a:pt x="860" y="744"/>
                    </a:lnTo>
                    <a:lnTo>
                      <a:pt x="429" y="993"/>
                    </a:lnTo>
                    <a:lnTo>
                      <a:pt x="0" y="744"/>
                    </a:lnTo>
                    <a:lnTo>
                      <a:pt x="0" y="249"/>
                    </a:lnTo>
                    <a:lnTo>
                      <a:pt x="431" y="0"/>
                    </a:lnTo>
                    <a:close/>
                  </a:path>
                </a:pathLst>
              </a:custGeom>
              <a:solidFill>
                <a:srgbClr val="0AAFF1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Freeform 6">
                <a:extLst>
                  <a:ext uri="{FF2B5EF4-FFF2-40B4-BE49-F238E27FC236}">
                    <a16:creationId xmlns:a16="http://schemas.microsoft.com/office/drawing/2014/main" id="{477D9DEE-1358-4F43-BA0A-BDB98CBF98BC}"/>
                  </a:ext>
                </a:extLst>
              </p:cNvPr>
              <p:cNvSpPr/>
              <p:nvPr/>
            </p:nvSpPr>
            <p:spPr bwMode="auto">
              <a:xfrm>
                <a:off x="3700463" y="1898337"/>
                <a:ext cx="860425" cy="609600"/>
              </a:xfrm>
              <a:custGeom>
                <a:avLst/>
                <a:gdLst/>
                <a:ahLst/>
                <a:cxnLst>
                  <a:cxn ang="0">
                    <a:pos x="0" y="320"/>
                  </a:cxn>
                  <a:cxn ang="0">
                    <a:pos x="542" y="0"/>
                  </a:cxn>
                  <a:cxn ang="0">
                    <a:pos x="542" y="135"/>
                  </a:cxn>
                  <a:cxn ang="0">
                    <a:pos x="111" y="384"/>
                  </a:cxn>
                  <a:cxn ang="0">
                    <a:pos x="0" y="320"/>
                  </a:cxn>
                </a:cxnLst>
                <a:rect l="0" t="0" r="r" b="b"/>
                <a:pathLst>
                  <a:path w="542" h="384">
                    <a:moveTo>
                      <a:pt x="0" y="320"/>
                    </a:moveTo>
                    <a:lnTo>
                      <a:pt x="542" y="0"/>
                    </a:lnTo>
                    <a:lnTo>
                      <a:pt x="542" y="135"/>
                    </a:lnTo>
                    <a:lnTo>
                      <a:pt x="111" y="384"/>
                    </a:lnTo>
                    <a:lnTo>
                      <a:pt x="0" y="32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24" name="Group 66">
              <a:extLst>
                <a:ext uri="{FF2B5EF4-FFF2-40B4-BE49-F238E27FC236}">
                  <a16:creationId xmlns:a16="http://schemas.microsoft.com/office/drawing/2014/main" id="{1692DAC8-F7CB-3A42-B2FF-8375A0487AB9}"/>
                </a:ext>
              </a:extLst>
            </p:cNvPr>
            <p:cNvGrpSpPr/>
            <p:nvPr/>
          </p:nvGrpSpPr>
          <p:grpSpPr>
            <a:xfrm>
              <a:off x="6131984" y="1242065"/>
              <a:ext cx="1813984" cy="2101851"/>
              <a:chOff x="4598988" y="931549"/>
              <a:chExt cx="1360488" cy="1576388"/>
            </a:xfrm>
          </p:grpSpPr>
          <p:sp>
            <p:nvSpPr>
              <p:cNvPr id="39" name="Freeform 8">
                <a:extLst>
                  <a:ext uri="{FF2B5EF4-FFF2-40B4-BE49-F238E27FC236}">
                    <a16:creationId xmlns:a16="http://schemas.microsoft.com/office/drawing/2014/main" id="{6CD5FC39-EF67-0B40-A76A-7E142A664E60}"/>
                  </a:ext>
                </a:extLst>
              </p:cNvPr>
              <p:cNvSpPr/>
              <p:nvPr/>
            </p:nvSpPr>
            <p:spPr bwMode="auto">
              <a:xfrm>
                <a:off x="4598988" y="931549"/>
                <a:ext cx="1360488" cy="1576388"/>
              </a:xfrm>
              <a:custGeom>
                <a:avLst/>
                <a:gdLst/>
                <a:ahLst/>
                <a:cxnLst>
                  <a:cxn ang="0">
                    <a:pos x="428" y="0"/>
                  </a:cxn>
                  <a:cxn ang="0">
                    <a:pos x="0" y="249"/>
                  </a:cxn>
                  <a:cxn ang="0">
                    <a:pos x="0" y="744"/>
                  </a:cxn>
                  <a:cxn ang="0">
                    <a:pos x="428" y="993"/>
                  </a:cxn>
                  <a:cxn ang="0">
                    <a:pos x="857" y="744"/>
                  </a:cxn>
                  <a:cxn ang="0">
                    <a:pos x="857" y="249"/>
                  </a:cxn>
                  <a:cxn ang="0">
                    <a:pos x="428" y="0"/>
                  </a:cxn>
                </a:cxnLst>
                <a:rect l="0" t="0" r="r" b="b"/>
                <a:pathLst>
                  <a:path w="857" h="993">
                    <a:moveTo>
                      <a:pt x="428" y="0"/>
                    </a:moveTo>
                    <a:lnTo>
                      <a:pt x="0" y="249"/>
                    </a:lnTo>
                    <a:lnTo>
                      <a:pt x="0" y="744"/>
                    </a:lnTo>
                    <a:lnTo>
                      <a:pt x="428" y="993"/>
                    </a:lnTo>
                    <a:lnTo>
                      <a:pt x="857" y="744"/>
                    </a:lnTo>
                    <a:lnTo>
                      <a:pt x="857" y="249"/>
                    </a:lnTo>
                    <a:lnTo>
                      <a:pt x="428" y="0"/>
                    </a:lnTo>
                    <a:close/>
                  </a:path>
                </a:pathLst>
              </a:custGeom>
              <a:solidFill>
                <a:srgbClr val="92D04F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0" name="Freeform 9">
                <a:extLst>
                  <a:ext uri="{FF2B5EF4-FFF2-40B4-BE49-F238E27FC236}">
                    <a16:creationId xmlns:a16="http://schemas.microsoft.com/office/drawing/2014/main" id="{8E47AEE5-5FFF-5F4F-BB11-183337B7F92A}"/>
                  </a:ext>
                </a:extLst>
              </p:cNvPr>
              <p:cNvSpPr/>
              <p:nvPr/>
            </p:nvSpPr>
            <p:spPr bwMode="auto">
              <a:xfrm>
                <a:off x="4598988" y="1898337"/>
                <a:ext cx="855663" cy="609600"/>
              </a:xfrm>
              <a:custGeom>
                <a:avLst/>
                <a:gdLst/>
                <a:ahLst/>
                <a:cxnLst>
                  <a:cxn ang="0">
                    <a:pos x="539" y="320"/>
                  </a:cxn>
                  <a:cxn ang="0">
                    <a:pos x="0" y="0"/>
                  </a:cxn>
                  <a:cxn ang="0">
                    <a:pos x="0" y="135"/>
                  </a:cxn>
                  <a:cxn ang="0">
                    <a:pos x="428" y="384"/>
                  </a:cxn>
                  <a:cxn ang="0">
                    <a:pos x="539" y="320"/>
                  </a:cxn>
                </a:cxnLst>
                <a:rect l="0" t="0" r="r" b="b"/>
                <a:pathLst>
                  <a:path w="539" h="384">
                    <a:moveTo>
                      <a:pt x="539" y="320"/>
                    </a:moveTo>
                    <a:lnTo>
                      <a:pt x="0" y="0"/>
                    </a:lnTo>
                    <a:lnTo>
                      <a:pt x="0" y="135"/>
                    </a:lnTo>
                    <a:lnTo>
                      <a:pt x="428" y="384"/>
                    </a:lnTo>
                    <a:lnTo>
                      <a:pt x="539" y="32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27" name="Group 69">
              <a:extLst>
                <a:ext uri="{FF2B5EF4-FFF2-40B4-BE49-F238E27FC236}">
                  <a16:creationId xmlns:a16="http://schemas.microsoft.com/office/drawing/2014/main" id="{0DFACF50-6C3B-5B46-8340-AB2E508020B0}"/>
                </a:ext>
              </a:extLst>
            </p:cNvPr>
            <p:cNvGrpSpPr/>
            <p:nvPr/>
          </p:nvGrpSpPr>
          <p:grpSpPr>
            <a:xfrm>
              <a:off x="4260851" y="4482683"/>
              <a:ext cx="1820333" cy="2095500"/>
              <a:chOff x="3195638" y="3362012"/>
              <a:chExt cx="1365250" cy="1571625"/>
            </a:xfrm>
          </p:grpSpPr>
          <p:sp>
            <p:nvSpPr>
              <p:cNvPr id="37" name="Freeform 10">
                <a:extLst>
                  <a:ext uri="{FF2B5EF4-FFF2-40B4-BE49-F238E27FC236}">
                    <a16:creationId xmlns:a16="http://schemas.microsoft.com/office/drawing/2014/main" id="{3F6A3046-E7A9-5844-9CC3-1BE9827ECFF1}"/>
                  </a:ext>
                </a:extLst>
              </p:cNvPr>
              <p:cNvSpPr/>
              <p:nvPr/>
            </p:nvSpPr>
            <p:spPr bwMode="auto">
              <a:xfrm>
                <a:off x="3195638" y="3362012"/>
                <a:ext cx="1365250" cy="1571625"/>
              </a:xfrm>
              <a:custGeom>
                <a:avLst/>
                <a:gdLst/>
                <a:ahLst/>
                <a:cxnLst>
                  <a:cxn ang="0">
                    <a:pos x="431" y="990"/>
                  </a:cxn>
                  <a:cxn ang="0">
                    <a:pos x="860" y="744"/>
                  </a:cxn>
                  <a:cxn ang="0">
                    <a:pos x="860" y="248"/>
                  </a:cxn>
                  <a:cxn ang="0">
                    <a:pos x="429" y="0"/>
                  </a:cxn>
                  <a:cxn ang="0">
                    <a:pos x="0" y="246"/>
                  </a:cxn>
                  <a:cxn ang="0">
                    <a:pos x="0" y="744"/>
                  </a:cxn>
                  <a:cxn ang="0">
                    <a:pos x="431" y="990"/>
                  </a:cxn>
                </a:cxnLst>
                <a:rect l="0" t="0" r="r" b="b"/>
                <a:pathLst>
                  <a:path w="860" h="990">
                    <a:moveTo>
                      <a:pt x="431" y="990"/>
                    </a:moveTo>
                    <a:lnTo>
                      <a:pt x="860" y="744"/>
                    </a:lnTo>
                    <a:lnTo>
                      <a:pt x="860" y="248"/>
                    </a:lnTo>
                    <a:lnTo>
                      <a:pt x="429" y="0"/>
                    </a:lnTo>
                    <a:lnTo>
                      <a:pt x="0" y="246"/>
                    </a:lnTo>
                    <a:lnTo>
                      <a:pt x="0" y="744"/>
                    </a:lnTo>
                    <a:lnTo>
                      <a:pt x="431" y="990"/>
                    </a:lnTo>
                    <a:close/>
                  </a:path>
                </a:pathLst>
              </a:custGeom>
              <a:solidFill>
                <a:srgbClr val="0AAFF1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8" name="Freeform 11">
                <a:extLst>
                  <a:ext uri="{FF2B5EF4-FFF2-40B4-BE49-F238E27FC236}">
                    <a16:creationId xmlns:a16="http://schemas.microsoft.com/office/drawing/2014/main" id="{785A0B18-432F-4341-A469-F78D1A33862D}"/>
                  </a:ext>
                </a:extLst>
              </p:cNvPr>
              <p:cNvSpPr/>
              <p:nvPr/>
            </p:nvSpPr>
            <p:spPr bwMode="auto">
              <a:xfrm>
                <a:off x="3700463" y="3362012"/>
                <a:ext cx="860425" cy="60483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542" y="381"/>
                  </a:cxn>
                  <a:cxn ang="0">
                    <a:pos x="542" y="248"/>
                  </a:cxn>
                  <a:cxn ang="0">
                    <a:pos x="111" y="0"/>
                  </a:cxn>
                  <a:cxn ang="0">
                    <a:pos x="0" y="64"/>
                  </a:cxn>
                </a:cxnLst>
                <a:rect l="0" t="0" r="r" b="b"/>
                <a:pathLst>
                  <a:path w="542" h="381">
                    <a:moveTo>
                      <a:pt x="0" y="64"/>
                    </a:moveTo>
                    <a:lnTo>
                      <a:pt x="542" y="381"/>
                    </a:lnTo>
                    <a:lnTo>
                      <a:pt x="542" y="248"/>
                    </a:lnTo>
                    <a:lnTo>
                      <a:pt x="111" y="0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28" name="Group 68">
              <a:extLst>
                <a:ext uri="{FF2B5EF4-FFF2-40B4-BE49-F238E27FC236}">
                  <a16:creationId xmlns:a16="http://schemas.microsoft.com/office/drawing/2014/main" id="{32900B9D-25B6-C544-8D36-2C41E67CB775}"/>
                </a:ext>
              </a:extLst>
            </p:cNvPr>
            <p:cNvGrpSpPr/>
            <p:nvPr/>
          </p:nvGrpSpPr>
          <p:grpSpPr>
            <a:xfrm>
              <a:off x="6131984" y="4482683"/>
              <a:ext cx="1813984" cy="2095500"/>
              <a:chOff x="4598988" y="3362012"/>
              <a:chExt cx="1360488" cy="1571625"/>
            </a:xfrm>
          </p:grpSpPr>
          <p:sp>
            <p:nvSpPr>
              <p:cNvPr id="35" name="Freeform 12">
                <a:extLst>
                  <a:ext uri="{FF2B5EF4-FFF2-40B4-BE49-F238E27FC236}">
                    <a16:creationId xmlns:a16="http://schemas.microsoft.com/office/drawing/2014/main" id="{46E2F199-A297-B240-95F3-899457F91C67}"/>
                  </a:ext>
                </a:extLst>
              </p:cNvPr>
              <p:cNvSpPr/>
              <p:nvPr/>
            </p:nvSpPr>
            <p:spPr bwMode="auto">
              <a:xfrm>
                <a:off x="4598988" y="3362012"/>
                <a:ext cx="1360488" cy="1571625"/>
              </a:xfrm>
              <a:custGeom>
                <a:avLst/>
                <a:gdLst/>
                <a:ahLst/>
                <a:cxnLst>
                  <a:cxn ang="0">
                    <a:pos x="857" y="744"/>
                  </a:cxn>
                  <a:cxn ang="0">
                    <a:pos x="857" y="246"/>
                  </a:cxn>
                  <a:cxn ang="0">
                    <a:pos x="428" y="0"/>
                  </a:cxn>
                  <a:cxn ang="0">
                    <a:pos x="0" y="248"/>
                  </a:cxn>
                  <a:cxn ang="0">
                    <a:pos x="0" y="744"/>
                  </a:cxn>
                  <a:cxn ang="0">
                    <a:pos x="428" y="990"/>
                  </a:cxn>
                  <a:cxn ang="0">
                    <a:pos x="857" y="744"/>
                  </a:cxn>
                </a:cxnLst>
                <a:rect l="0" t="0" r="r" b="b"/>
                <a:pathLst>
                  <a:path w="857" h="990">
                    <a:moveTo>
                      <a:pt x="857" y="744"/>
                    </a:moveTo>
                    <a:lnTo>
                      <a:pt x="857" y="246"/>
                    </a:lnTo>
                    <a:lnTo>
                      <a:pt x="428" y="0"/>
                    </a:lnTo>
                    <a:lnTo>
                      <a:pt x="0" y="248"/>
                    </a:lnTo>
                    <a:lnTo>
                      <a:pt x="0" y="744"/>
                    </a:lnTo>
                    <a:lnTo>
                      <a:pt x="428" y="990"/>
                    </a:lnTo>
                    <a:lnTo>
                      <a:pt x="857" y="744"/>
                    </a:lnTo>
                    <a:close/>
                  </a:path>
                </a:pathLst>
              </a:custGeom>
              <a:solidFill>
                <a:srgbClr val="92D04F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6" name="Freeform 13">
                <a:extLst>
                  <a:ext uri="{FF2B5EF4-FFF2-40B4-BE49-F238E27FC236}">
                    <a16:creationId xmlns:a16="http://schemas.microsoft.com/office/drawing/2014/main" id="{3441FF58-85F0-3F45-8014-38276DB0C6D3}"/>
                  </a:ext>
                </a:extLst>
              </p:cNvPr>
              <p:cNvSpPr/>
              <p:nvPr/>
            </p:nvSpPr>
            <p:spPr bwMode="auto">
              <a:xfrm>
                <a:off x="4598988" y="3362012"/>
                <a:ext cx="855663" cy="604838"/>
              </a:xfrm>
              <a:custGeom>
                <a:avLst/>
                <a:gdLst/>
                <a:ahLst/>
                <a:cxnLst>
                  <a:cxn ang="0">
                    <a:pos x="0" y="248"/>
                  </a:cxn>
                  <a:cxn ang="0">
                    <a:pos x="0" y="381"/>
                  </a:cxn>
                  <a:cxn ang="0">
                    <a:pos x="539" y="64"/>
                  </a:cxn>
                  <a:cxn ang="0">
                    <a:pos x="428" y="0"/>
                  </a:cxn>
                  <a:cxn ang="0">
                    <a:pos x="0" y="248"/>
                  </a:cxn>
                </a:cxnLst>
                <a:rect l="0" t="0" r="r" b="b"/>
                <a:pathLst>
                  <a:path w="539" h="381">
                    <a:moveTo>
                      <a:pt x="0" y="248"/>
                    </a:moveTo>
                    <a:lnTo>
                      <a:pt x="0" y="381"/>
                    </a:lnTo>
                    <a:lnTo>
                      <a:pt x="539" y="64"/>
                    </a:lnTo>
                    <a:lnTo>
                      <a:pt x="428" y="0"/>
                    </a:lnTo>
                    <a:lnTo>
                      <a:pt x="0" y="248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29" name="Group 67">
              <a:extLst>
                <a:ext uri="{FF2B5EF4-FFF2-40B4-BE49-F238E27FC236}">
                  <a16:creationId xmlns:a16="http://schemas.microsoft.com/office/drawing/2014/main" id="{EA7BE233-098F-C84A-9486-94A3D78639B9}"/>
                </a:ext>
              </a:extLst>
            </p:cNvPr>
            <p:cNvGrpSpPr/>
            <p:nvPr/>
          </p:nvGrpSpPr>
          <p:grpSpPr>
            <a:xfrm>
              <a:off x="7052735" y="2867665"/>
              <a:ext cx="1813984" cy="2091267"/>
              <a:chOff x="5289551" y="2150749"/>
              <a:chExt cx="1360488" cy="1568450"/>
            </a:xfrm>
          </p:grpSpPr>
          <p:sp>
            <p:nvSpPr>
              <p:cNvPr id="33" name="Freeform 14">
                <a:extLst>
                  <a:ext uri="{FF2B5EF4-FFF2-40B4-BE49-F238E27FC236}">
                    <a16:creationId xmlns:a16="http://schemas.microsoft.com/office/drawing/2014/main" id="{D356A437-AE44-5F4E-8676-0B706BD2EFE1}"/>
                  </a:ext>
                </a:extLst>
              </p:cNvPr>
              <p:cNvSpPr/>
              <p:nvPr/>
            </p:nvSpPr>
            <p:spPr bwMode="auto">
              <a:xfrm>
                <a:off x="5289551" y="2150749"/>
                <a:ext cx="1360488" cy="1568450"/>
              </a:xfrm>
              <a:custGeom>
                <a:avLst/>
                <a:gdLst/>
                <a:ahLst/>
                <a:cxnLst>
                  <a:cxn ang="0">
                    <a:pos x="857" y="741"/>
                  </a:cxn>
                  <a:cxn ang="0">
                    <a:pos x="429" y="988"/>
                  </a:cxn>
                  <a:cxn ang="0">
                    <a:pos x="0" y="741"/>
                  </a:cxn>
                  <a:cxn ang="0">
                    <a:pos x="0" y="246"/>
                  </a:cxn>
                  <a:cxn ang="0">
                    <a:pos x="429" y="0"/>
                  </a:cxn>
                  <a:cxn ang="0">
                    <a:pos x="857" y="246"/>
                  </a:cxn>
                  <a:cxn ang="0">
                    <a:pos x="857" y="741"/>
                  </a:cxn>
                </a:cxnLst>
                <a:rect l="0" t="0" r="r" b="b"/>
                <a:pathLst>
                  <a:path w="857" h="988">
                    <a:moveTo>
                      <a:pt x="857" y="741"/>
                    </a:moveTo>
                    <a:lnTo>
                      <a:pt x="429" y="988"/>
                    </a:lnTo>
                    <a:lnTo>
                      <a:pt x="0" y="741"/>
                    </a:lnTo>
                    <a:lnTo>
                      <a:pt x="0" y="246"/>
                    </a:lnTo>
                    <a:lnTo>
                      <a:pt x="429" y="0"/>
                    </a:lnTo>
                    <a:lnTo>
                      <a:pt x="857" y="246"/>
                    </a:lnTo>
                    <a:lnTo>
                      <a:pt x="857" y="741"/>
                    </a:lnTo>
                    <a:close/>
                  </a:path>
                </a:pathLst>
              </a:custGeom>
              <a:solidFill>
                <a:srgbClr val="0A7DF1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Freeform 15">
                <a:extLst>
                  <a:ext uri="{FF2B5EF4-FFF2-40B4-BE49-F238E27FC236}">
                    <a16:creationId xmlns:a16="http://schemas.microsoft.com/office/drawing/2014/main" id="{9B3827F3-433A-8C4E-8D47-0D6FF1EDE050}"/>
                  </a:ext>
                </a:extLst>
              </p:cNvPr>
              <p:cNvSpPr/>
              <p:nvPr/>
            </p:nvSpPr>
            <p:spPr bwMode="auto">
              <a:xfrm>
                <a:off x="5289551" y="2436499"/>
                <a:ext cx="184150" cy="992188"/>
              </a:xfrm>
              <a:custGeom>
                <a:avLst/>
                <a:gdLst/>
                <a:ahLst/>
                <a:cxnLst>
                  <a:cxn ang="0">
                    <a:pos x="0" y="66"/>
                  </a:cxn>
                  <a:cxn ang="0">
                    <a:pos x="116" y="0"/>
                  </a:cxn>
                  <a:cxn ang="0">
                    <a:pos x="112" y="625"/>
                  </a:cxn>
                  <a:cxn ang="0">
                    <a:pos x="0" y="561"/>
                  </a:cxn>
                  <a:cxn ang="0">
                    <a:pos x="0" y="66"/>
                  </a:cxn>
                </a:cxnLst>
                <a:rect l="0" t="0" r="r" b="b"/>
                <a:pathLst>
                  <a:path w="116" h="625">
                    <a:moveTo>
                      <a:pt x="0" y="66"/>
                    </a:moveTo>
                    <a:lnTo>
                      <a:pt x="116" y="0"/>
                    </a:lnTo>
                    <a:lnTo>
                      <a:pt x="112" y="625"/>
                    </a:lnTo>
                    <a:lnTo>
                      <a:pt x="0" y="561"/>
                    </a:lnTo>
                    <a:lnTo>
                      <a:pt x="0" y="66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  <p:grpSp>
          <p:nvGrpSpPr>
            <p:cNvPr id="30" name="Group 64">
              <a:extLst>
                <a:ext uri="{FF2B5EF4-FFF2-40B4-BE49-F238E27FC236}">
                  <a16:creationId xmlns:a16="http://schemas.microsoft.com/office/drawing/2014/main" id="{A2821911-A65E-B442-8921-248803A15A8B}"/>
                </a:ext>
              </a:extLst>
            </p:cNvPr>
            <p:cNvGrpSpPr/>
            <p:nvPr/>
          </p:nvGrpSpPr>
          <p:grpSpPr>
            <a:xfrm>
              <a:off x="3333751" y="2867665"/>
              <a:ext cx="1809751" cy="2095500"/>
              <a:chOff x="2500313" y="2150749"/>
              <a:chExt cx="1357313" cy="1571625"/>
            </a:xfrm>
          </p:grpSpPr>
          <p:sp>
            <p:nvSpPr>
              <p:cNvPr id="31" name="Freeform 16">
                <a:extLst>
                  <a:ext uri="{FF2B5EF4-FFF2-40B4-BE49-F238E27FC236}">
                    <a16:creationId xmlns:a16="http://schemas.microsoft.com/office/drawing/2014/main" id="{E8DD0DEC-9E14-4048-B6FA-CFAB9D0B5A4E}"/>
                  </a:ext>
                </a:extLst>
              </p:cNvPr>
              <p:cNvSpPr/>
              <p:nvPr/>
            </p:nvSpPr>
            <p:spPr bwMode="auto">
              <a:xfrm>
                <a:off x="2500313" y="2150749"/>
                <a:ext cx="1357313" cy="1571625"/>
              </a:xfrm>
              <a:custGeom>
                <a:avLst/>
                <a:gdLst/>
                <a:ahLst/>
                <a:cxnLst>
                  <a:cxn ang="0">
                    <a:pos x="429" y="0"/>
                  </a:cxn>
                  <a:cxn ang="0">
                    <a:pos x="0" y="246"/>
                  </a:cxn>
                  <a:cxn ang="0">
                    <a:pos x="0" y="741"/>
                  </a:cxn>
                  <a:cxn ang="0">
                    <a:pos x="429" y="990"/>
                  </a:cxn>
                  <a:cxn ang="0">
                    <a:pos x="855" y="741"/>
                  </a:cxn>
                  <a:cxn ang="0">
                    <a:pos x="855" y="246"/>
                  </a:cxn>
                  <a:cxn ang="0">
                    <a:pos x="429" y="0"/>
                  </a:cxn>
                </a:cxnLst>
                <a:rect l="0" t="0" r="r" b="b"/>
                <a:pathLst>
                  <a:path w="855" h="990">
                    <a:moveTo>
                      <a:pt x="429" y="0"/>
                    </a:moveTo>
                    <a:lnTo>
                      <a:pt x="0" y="246"/>
                    </a:lnTo>
                    <a:lnTo>
                      <a:pt x="0" y="741"/>
                    </a:lnTo>
                    <a:lnTo>
                      <a:pt x="429" y="990"/>
                    </a:lnTo>
                    <a:lnTo>
                      <a:pt x="855" y="741"/>
                    </a:lnTo>
                    <a:lnTo>
                      <a:pt x="855" y="246"/>
                    </a:lnTo>
                    <a:lnTo>
                      <a:pt x="429" y="0"/>
                    </a:lnTo>
                    <a:close/>
                  </a:path>
                </a:pathLst>
              </a:custGeom>
              <a:solidFill>
                <a:srgbClr val="92D04F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ctr" anchorCtr="0" compatLnSpc="1"/>
              <a:lstStyle/>
              <a:p>
                <a:pPr algn="ctr"/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Freeform 17">
                <a:extLst>
                  <a:ext uri="{FF2B5EF4-FFF2-40B4-BE49-F238E27FC236}">
                    <a16:creationId xmlns:a16="http://schemas.microsoft.com/office/drawing/2014/main" id="{3ADD7625-5669-BA49-87CC-56C71322A60E}"/>
                  </a:ext>
                </a:extLst>
              </p:cNvPr>
              <p:cNvSpPr/>
              <p:nvPr/>
            </p:nvSpPr>
            <p:spPr bwMode="auto">
              <a:xfrm>
                <a:off x="3673476" y="2436499"/>
                <a:ext cx="184150" cy="9921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625"/>
                  </a:cxn>
                  <a:cxn ang="0">
                    <a:pos x="116" y="561"/>
                  </a:cxn>
                  <a:cxn ang="0">
                    <a:pos x="116" y="66"/>
                  </a:cxn>
                  <a:cxn ang="0">
                    <a:pos x="0" y="0"/>
                  </a:cxn>
                </a:cxnLst>
                <a:rect l="0" t="0" r="r" b="b"/>
                <a:pathLst>
                  <a:path w="116" h="625">
                    <a:moveTo>
                      <a:pt x="0" y="0"/>
                    </a:moveTo>
                    <a:lnTo>
                      <a:pt x="5" y="625"/>
                    </a:lnTo>
                    <a:lnTo>
                      <a:pt x="116" y="561"/>
                    </a:lnTo>
                    <a:lnTo>
                      <a:pt x="116" y="6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665"/>
              </a:p>
            </p:txBody>
          </p:sp>
        </p:grpSp>
      </p:grpSp>
      <p:sp>
        <p:nvSpPr>
          <p:cNvPr id="43" name="文本框 42">
            <a:extLst>
              <a:ext uri="{FF2B5EF4-FFF2-40B4-BE49-F238E27FC236}">
                <a16:creationId xmlns:a16="http://schemas.microsoft.com/office/drawing/2014/main" id="{CB9EFC9C-44B1-DF4A-8BE5-DC8F19B82568}"/>
              </a:ext>
            </a:extLst>
          </p:cNvPr>
          <p:cNvSpPr txBox="1"/>
          <p:nvPr/>
        </p:nvSpPr>
        <p:spPr>
          <a:xfrm>
            <a:off x="5689462" y="2982553"/>
            <a:ext cx="111918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What</a:t>
            </a:r>
          </a:p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Went</a:t>
            </a:r>
          </a:p>
          <a:p>
            <a:pPr algn="ctr"/>
            <a:r>
              <a:rPr lang="en-US" altLang="zh-CN" sz="1600" b="1">
                <a:solidFill>
                  <a:schemeClr val="bg1"/>
                </a:solidFill>
              </a:rPr>
              <a:t>wrong?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444678FD-6339-7F4F-BF07-ACB888834249}"/>
              </a:ext>
            </a:extLst>
          </p:cNvPr>
          <p:cNvSpPr txBox="1"/>
          <p:nvPr/>
        </p:nvSpPr>
        <p:spPr>
          <a:xfrm>
            <a:off x="1444886" y="2060816"/>
            <a:ext cx="32857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Warned of Apache Struts vulnerability and did not patch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13B36103-5AEA-964D-B6B4-B268639BFABD}"/>
              </a:ext>
            </a:extLst>
          </p:cNvPr>
          <p:cNvSpPr txBox="1"/>
          <p:nvPr/>
        </p:nvSpPr>
        <p:spPr>
          <a:xfrm>
            <a:off x="7766047" y="2060816"/>
            <a:ext cx="32898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buClrTx/>
              <a:buSzTx/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Lack of visibility and </a:t>
            </a:r>
          </a:p>
          <a:p>
            <a:pPr lvl="0">
              <a:buClrTx/>
              <a:buSzTx/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transparency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70345706-3004-124D-B9A4-F5AD13A7C799}"/>
              </a:ext>
            </a:extLst>
          </p:cNvPr>
          <p:cNvSpPr txBox="1"/>
          <p:nvPr/>
        </p:nvSpPr>
        <p:spPr>
          <a:xfrm>
            <a:off x="1263948" y="4169078"/>
            <a:ext cx="346668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Use different website </a:t>
            </a:r>
          </a:p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domain of </a:t>
            </a:r>
          </a:p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equifaxsecurity2017.com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6828A36A-4BCA-E246-9397-021A495BBA1F}"/>
              </a:ext>
            </a:extLst>
          </p:cNvPr>
          <p:cNvSpPr txBox="1"/>
          <p:nvPr/>
        </p:nvSpPr>
        <p:spPr>
          <a:xfrm>
            <a:off x="8400080" y="3241381"/>
            <a:ext cx="280037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Lateral movement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C0368ED0-BDB4-2344-AF56-625C5C1F4342}"/>
              </a:ext>
            </a:extLst>
          </p:cNvPr>
          <p:cNvSpPr txBox="1"/>
          <p:nvPr/>
        </p:nvSpPr>
        <p:spPr>
          <a:xfrm>
            <a:off x="1371600" y="3241381"/>
            <a:ext cx="27060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/>
                </a:solidFill>
              </a:rPr>
              <a:t>Data exfiltration</a:t>
            </a:r>
          </a:p>
        </p:txBody>
      </p:sp>
      <p:sp>
        <p:nvSpPr>
          <p:cNvPr id="49" name="文本占位符 1">
            <a:extLst>
              <a:ext uri="{FF2B5EF4-FFF2-40B4-BE49-F238E27FC236}">
                <a16:creationId xmlns:a16="http://schemas.microsoft.com/office/drawing/2014/main" id="{C354E227-38B9-A24E-A23A-C26FE3E2DF3A}"/>
              </a:ext>
            </a:extLst>
          </p:cNvPr>
          <p:cNvSpPr txBox="1"/>
          <p:nvPr/>
        </p:nvSpPr>
        <p:spPr>
          <a:xfrm>
            <a:off x="528195" y="2811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Study: Equifax</a:t>
            </a: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7C16C369-72C5-0B46-BB34-C1626CCF801C}"/>
              </a:ext>
            </a:extLst>
          </p:cNvPr>
          <p:cNvSpPr txBox="1"/>
          <p:nvPr/>
        </p:nvSpPr>
        <p:spPr>
          <a:xfrm>
            <a:off x="7766047" y="4169078"/>
            <a:ext cx="413385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Not aware of security tools are </a:t>
            </a:r>
          </a:p>
          <a:p>
            <a:r>
              <a:rPr lang="en-US" altLang="zh-CN" sz="1400" dirty="0">
                <a:solidFill>
                  <a:schemeClr val="bg1"/>
                </a:solidFill>
              </a:rPr>
              <a:t>not working due to security </a:t>
            </a:r>
          </a:p>
          <a:p>
            <a:r>
              <a:rPr lang="en-US" altLang="zh-CN" sz="1400" dirty="0">
                <a:solidFill>
                  <a:schemeClr val="bg1"/>
                </a:solidFill>
              </a:rPr>
              <a:t>certificate expiration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E4F8EB4B-0961-0741-B1FC-99DE8EA62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5917" y="1990359"/>
            <a:ext cx="593677" cy="59367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921C3AEB-AF35-E843-A43C-E112E1AB1D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3741" y="1980956"/>
            <a:ext cx="699014" cy="561451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BBB301E-C948-4E48-8F41-74D6F9B11E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9530" y="4303520"/>
            <a:ext cx="450430" cy="604222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C7C4E250-92C6-5841-BF5F-04611C72A4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2834" y="4275097"/>
            <a:ext cx="565918" cy="59619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3B00E05C-2B0F-2D4C-A13D-ADCF0DF561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1169" y="3155775"/>
            <a:ext cx="629556" cy="62257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F263AAE9-15C1-7E43-8EDD-5479B41179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9883" y="3072628"/>
            <a:ext cx="812342" cy="65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7360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>
            <a:extLst>
              <a:ext uri="{FF2B5EF4-FFF2-40B4-BE49-F238E27FC236}">
                <a16:creationId xmlns:a16="http://schemas.microsoft.com/office/drawing/2014/main" id="{E3AAC173-1BD2-2E43-A1A7-537CC04ABCA0}"/>
              </a:ext>
            </a:extLst>
          </p:cNvPr>
          <p:cNvSpPr/>
          <p:nvPr/>
        </p:nvSpPr>
        <p:spPr>
          <a:xfrm>
            <a:off x="924874" y="1192602"/>
            <a:ext cx="10435389" cy="4564731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灯片编号占位符 3">
            <a:extLst>
              <a:ext uri="{FF2B5EF4-FFF2-40B4-BE49-F238E27FC236}">
                <a16:creationId xmlns:a16="http://schemas.microsoft.com/office/drawing/2014/main" id="{F54B1FCD-A00B-5F4D-BD90-0DAD36AB2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15</a:t>
            </a:fld>
            <a:endParaRPr lang="zh-CN" altLang="en-US"/>
          </a:p>
        </p:txBody>
      </p:sp>
      <p:sp>
        <p:nvSpPr>
          <p:cNvPr id="52" name="文本占位符 1">
            <a:extLst>
              <a:ext uri="{FF2B5EF4-FFF2-40B4-BE49-F238E27FC236}">
                <a16:creationId xmlns:a16="http://schemas.microsoft.com/office/drawing/2014/main" id="{710C52E1-A2F2-BA4C-A73E-C4EF24937888}"/>
              </a:ext>
            </a:extLst>
          </p:cNvPr>
          <p:cNvSpPr txBox="1"/>
          <p:nvPr/>
        </p:nvSpPr>
        <p:spPr>
          <a:xfrm>
            <a:off x="528195" y="2811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Study: Equifax</a:t>
            </a:r>
          </a:p>
        </p:txBody>
      </p:sp>
      <p:sp>
        <p:nvSpPr>
          <p:cNvPr id="54" name="日期占位符 1">
            <a:extLst>
              <a:ext uri="{FF2B5EF4-FFF2-40B4-BE49-F238E27FC236}">
                <a16:creationId xmlns:a16="http://schemas.microsoft.com/office/drawing/2014/main" id="{82802681-06C6-1F46-8F6F-F3B2A0179D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id="{899BCF88-BBEB-9042-999A-111CF792A7D6}"/>
              </a:ext>
            </a:extLst>
          </p:cNvPr>
          <p:cNvGrpSpPr/>
          <p:nvPr/>
        </p:nvGrpSpPr>
        <p:grpSpPr>
          <a:xfrm>
            <a:off x="6992247" y="2068613"/>
            <a:ext cx="2851648" cy="2855280"/>
            <a:chOff x="6874932" y="1847295"/>
            <a:chExt cx="3251202" cy="3255343"/>
          </a:xfrm>
        </p:grpSpPr>
        <p:sp>
          <p:nvSpPr>
            <p:cNvPr id="56" name="Freeform 4">
              <a:extLst>
                <a:ext uri="{FF2B5EF4-FFF2-40B4-BE49-F238E27FC236}">
                  <a16:creationId xmlns:a16="http://schemas.microsoft.com/office/drawing/2014/main" id="{F5C1687C-E224-F54A-AE75-4FB6D64028FC}"/>
                </a:ext>
              </a:extLst>
            </p:cNvPr>
            <p:cNvSpPr/>
            <p:nvPr/>
          </p:nvSpPr>
          <p:spPr bwMode="auto">
            <a:xfrm>
              <a:off x="8563653" y="2160827"/>
              <a:ext cx="1241707" cy="1251021"/>
            </a:xfrm>
            <a:custGeom>
              <a:avLst/>
              <a:gdLst>
                <a:gd name="T0" fmla="*/ 798 w 798"/>
                <a:gd name="T1" fmla="*/ 464 h 804"/>
                <a:gd name="T2" fmla="*/ 324 w 798"/>
                <a:gd name="T3" fmla="*/ 0 h 804"/>
                <a:gd name="T4" fmla="*/ 0 w 798"/>
                <a:gd name="T5" fmla="*/ 804 h 804"/>
                <a:gd name="T6" fmla="*/ 798 w 798"/>
                <a:gd name="T7" fmla="*/ 4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8" h="804">
                  <a:moveTo>
                    <a:pt x="798" y="464"/>
                  </a:moveTo>
                  <a:cubicBezTo>
                    <a:pt x="706" y="262"/>
                    <a:pt x="542" y="94"/>
                    <a:pt x="324" y="0"/>
                  </a:cubicBezTo>
                  <a:cubicBezTo>
                    <a:pt x="0" y="804"/>
                    <a:pt x="0" y="804"/>
                    <a:pt x="0" y="804"/>
                  </a:cubicBezTo>
                  <a:lnTo>
                    <a:pt x="798" y="464"/>
                  </a:lnTo>
                  <a:close/>
                </a:path>
              </a:pathLst>
            </a:custGeom>
            <a:solidFill>
              <a:srgbClr val="0A7DF1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endParaRPr lang="en-US" b="1">
                <a:solidFill>
                  <a:schemeClr val="bg1"/>
                </a:solidFill>
              </a:endParaRPr>
            </a:p>
          </p:txBody>
        </p:sp>
        <p:sp>
          <p:nvSpPr>
            <p:cNvPr id="57" name="Freeform 5">
              <a:extLst>
                <a:ext uri="{FF2B5EF4-FFF2-40B4-BE49-F238E27FC236}">
                  <a16:creationId xmlns:a16="http://schemas.microsoft.com/office/drawing/2014/main" id="{EA8191AB-3828-FB42-98A9-3AEF2F2C30FC}"/>
                </a:ext>
              </a:extLst>
            </p:cNvPr>
            <p:cNvSpPr/>
            <p:nvPr/>
          </p:nvSpPr>
          <p:spPr bwMode="auto">
            <a:xfrm>
              <a:off x="7026007" y="2974145"/>
              <a:ext cx="1382433" cy="1031653"/>
            </a:xfrm>
            <a:custGeom>
              <a:avLst/>
              <a:gdLst>
                <a:gd name="T0" fmla="*/ 84 w 888"/>
                <a:gd name="T1" fmla="*/ 0 h 663"/>
                <a:gd name="T2" fmla="*/ 90 w 888"/>
                <a:gd name="T3" fmla="*/ 663 h 663"/>
                <a:gd name="T4" fmla="*/ 888 w 888"/>
                <a:gd name="T5" fmla="*/ 324 h 663"/>
                <a:gd name="T6" fmla="*/ 84 w 888"/>
                <a:gd name="T7" fmla="*/ 0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8" h="663">
                  <a:moveTo>
                    <a:pt x="84" y="0"/>
                  </a:moveTo>
                  <a:cubicBezTo>
                    <a:pt x="0" y="223"/>
                    <a:pt x="9" y="458"/>
                    <a:pt x="90" y="663"/>
                  </a:cubicBezTo>
                  <a:cubicBezTo>
                    <a:pt x="888" y="324"/>
                    <a:pt x="888" y="324"/>
                    <a:pt x="888" y="324"/>
                  </a:cubicBezTo>
                  <a:lnTo>
                    <a:pt x="84" y="0"/>
                  </a:lnTo>
                  <a:close/>
                </a:path>
              </a:pathLst>
            </a:custGeom>
            <a:solidFill>
              <a:srgbClr val="92D04F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endParaRPr lang="en-US" b="1">
                <a:solidFill>
                  <a:schemeClr val="bg1"/>
                </a:solidFill>
              </a:endParaRPr>
            </a:p>
          </p:txBody>
        </p:sp>
        <p:sp>
          <p:nvSpPr>
            <p:cNvPr id="58" name="Freeform 6">
              <a:extLst>
                <a:ext uri="{FF2B5EF4-FFF2-40B4-BE49-F238E27FC236}">
                  <a16:creationId xmlns:a16="http://schemas.microsoft.com/office/drawing/2014/main" id="{0992C5A0-CD66-5947-BE66-2ED15BC8D624}"/>
                </a:ext>
              </a:extLst>
            </p:cNvPr>
            <p:cNvSpPr/>
            <p:nvPr/>
          </p:nvSpPr>
          <p:spPr bwMode="auto">
            <a:xfrm>
              <a:off x="7182254" y="2171174"/>
              <a:ext cx="1252054" cy="1241707"/>
            </a:xfrm>
            <a:custGeom>
              <a:avLst/>
              <a:gdLst>
                <a:gd name="T0" fmla="*/ 465 w 805"/>
                <a:gd name="T1" fmla="*/ 0 h 798"/>
                <a:gd name="T2" fmla="*/ 0 w 805"/>
                <a:gd name="T3" fmla="*/ 474 h 798"/>
                <a:gd name="T4" fmla="*/ 805 w 805"/>
                <a:gd name="T5" fmla="*/ 798 h 798"/>
                <a:gd name="T6" fmla="*/ 465 w 805"/>
                <a:gd name="T7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5" h="798">
                  <a:moveTo>
                    <a:pt x="465" y="0"/>
                  </a:moveTo>
                  <a:cubicBezTo>
                    <a:pt x="263" y="92"/>
                    <a:pt x="94" y="256"/>
                    <a:pt x="0" y="474"/>
                  </a:cubicBezTo>
                  <a:cubicBezTo>
                    <a:pt x="805" y="798"/>
                    <a:pt x="805" y="798"/>
                    <a:pt x="805" y="798"/>
                  </a:cubicBezTo>
                  <a:lnTo>
                    <a:pt x="465" y="0"/>
                  </a:lnTo>
                  <a:close/>
                </a:path>
              </a:pathLst>
            </a:custGeom>
            <a:solidFill>
              <a:srgbClr val="0AAFF1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endParaRPr lang="en-US" b="1">
                <a:solidFill>
                  <a:schemeClr val="bg1"/>
                </a:solidFill>
              </a:endParaRPr>
            </a:p>
          </p:txBody>
        </p:sp>
        <p:sp>
          <p:nvSpPr>
            <p:cNvPr id="59" name="Freeform 7">
              <a:extLst>
                <a:ext uri="{FF2B5EF4-FFF2-40B4-BE49-F238E27FC236}">
                  <a16:creationId xmlns:a16="http://schemas.microsoft.com/office/drawing/2014/main" id="{304DB3FB-BB6C-1041-BCC8-9AD051A8C374}"/>
                </a:ext>
              </a:extLst>
            </p:cNvPr>
            <p:cNvSpPr/>
            <p:nvPr/>
          </p:nvSpPr>
          <p:spPr bwMode="auto">
            <a:xfrm>
              <a:off x="7194671" y="3542226"/>
              <a:ext cx="1239637" cy="1251021"/>
            </a:xfrm>
            <a:custGeom>
              <a:avLst/>
              <a:gdLst>
                <a:gd name="T0" fmla="*/ 0 w 797"/>
                <a:gd name="T1" fmla="*/ 340 h 804"/>
                <a:gd name="T2" fmla="*/ 474 w 797"/>
                <a:gd name="T3" fmla="*/ 804 h 804"/>
                <a:gd name="T4" fmla="*/ 797 w 797"/>
                <a:gd name="T5" fmla="*/ 0 h 804"/>
                <a:gd name="T6" fmla="*/ 0 w 797"/>
                <a:gd name="T7" fmla="*/ 340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7" h="804">
                  <a:moveTo>
                    <a:pt x="0" y="340"/>
                  </a:moveTo>
                  <a:cubicBezTo>
                    <a:pt x="92" y="542"/>
                    <a:pt x="256" y="711"/>
                    <a:pt x="474" y="804"/>
                  </a:cubicBezTo>
                  <a:cubicBezTo>
                    <a:pt x="797" y="0"/>
                    <a:pt x="797" y="0"/>
                    <a:pt x="797" y="0"/>
                  </a:cubicBezTo>
                  <a:lnTo>
                    <a:pt x="0" y="340"/>
                  </a:lnTo>
                  <a:close/>
                </a:path>
              </a:pathLst>
            </a:custGeom>
            <a:solidFill>
              <a:srgbClr val="0A7DF1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endParaRPr lang="en-US" b="1">
                <a:solidFill>
                  <a:schemeClr val="bg1"/>
                </a:solidFill>
              </a:endParaRPr>
            </a:p>
          </p:txBody>
        </p:sp>
        <p:sp>
          <p:nvSpPr>
            <p:cNvPr id="60" name="Freeform 8">
              <a:extLst>
                <a:ext uri="{FF2B5EF4-FFF2-40B4-BE49-F238E27FC236}">
                  <a16:creationId xmlns:a16="http://schemas.microsoft.com/office/drawing/2014/main" id="{29620921-557B-0247-898C-71E465280E85}"/>
                </a:ext>
              </a:extLst>
            </p:cNvPr>
            <p:cNvSpPr/>
            <p:nvPr/>
          </p:nvSpPr>
          <p:spPr bwMode="auto">
            <a:xfrm>
              <a:off x="8564688" y="3540156"/>
              <a:ext cx="1251020" cy="1241707"/>
            </a:xfrm>
            <a:custGeom>
              <a:avLst/>
              <a:gdLst>
                <a:gd name="T0" fmla="*/ 0 w 804"/>
                <a:gd name="T1" fmla="*/ 0 h 798"/>
                <a:gd name="T2" fmla="*/ 340 w 804"/>
                <a:gd name="T3" fmla="*/ 798 h 798"/>
                <a:gd name="T4" fmla="*/ 804 w 804"/>
                <a:gd name="T5" fmla="*/ 324 h 798"/>
                <a:gd name="T6" fmla="*/ 0 w 804"/>
                <a:gd name="T7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4" h="798">
                  <a:moveTo>
                    <a:pt x="0" y="0"/>
                  </a:moveTo>
                  <a:cubicBezTo>
                    <a:pt x="340" y="798"/>
                    <a:pt x="340" y="798"/>
                    <a:pt x="340" y="798"/>
                  </a:cubicBezTo>
                  <a:cubicBezTo>
                    <a:pt x="541" y="706"/>
                    <a:pt x="710" y="542"/>
                    <a:pt x="804" y="32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AAFF1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endParaRPr lang="en-US" b="1">
                <a:solidFill>
                  <a:schemeClr val="bg1"/>
                </a:solidFill>
              </a:endParaRPr>
            </a:p>
          </p:txBody>
        </p:sp>
        <p:sp>
          <p:nvSpPr>
            <p:cNvPr id="61" name="Freeform 9">
              <a:extLst>
                <a:ext uri="{FF2B5EF4-FFF2-40B4-BE49-F238E27FC236}">
                  <a16:creationId xmlns:a16="http://schemas.microsoft.com/office/drawing/2014/main" id="{4A142DCC-CA9F-B64C-A3F9-142EA3796397}"/>
                </a:ext>
              </a:extLst>
            </p:cNvPr>
            <p:cNvSpPr/>
            <p:nvPr/>
          </p:nvSpPr>
          <p:spPr bwMode="auto">
            <a:xfrm>
              <a:off x="8591591" y="2948276"/>
              <a:ext cx="1380364" cy="1030617"/>
            </a:xfrm>
            <a:custGeom>
              <a:avLst/>
              <a:gdLst>
                <a:gd name="T0" fmla="*/ 804 w 887"/>
                <a:gd name="T1" fmla="*/ 663 h 663"/>
                <a:gd name="T2" fmla="*/ 797 w 887"/>
                <a:gd name="T3" fmla="*/ 0 h 663"/>
                <a:gd name="T4" fmla="*/ 0 w 887"/>
                <a:gd name="T5" fmla="*/ 339 h 663"/>
                <a:gd name="T6" fmla="*/ 804 w 887"/>
                <a:gd name="T7" fmla="*/ 663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7" h="663">
                  <a:moveTo>
                    <a:pt x="804" y="663"/>
                  </a:moveTo>
                  <a:cubicBezTo>
                    <a:pt x="887" y="441"/>
                    <a:pt x="879" y="205"/>
                    <a:pt x="797" y="0"/>
                  </a:cubicBezTo>
                  <a:cubicBezTo>
                    <a:pt x="0" y="339"/>
                    <a:pt x="0" y="339"/>
                    <a:pt x="0" y="339"/>
                  </a:cubicBezTo>
                  <a:lnTo>
                    <a:pt x="804" y="663"/>
                  </a:lnTo>
                  <a:close/>
                </a:path>
              </a:pathLst>
            </a:custGeom>
            <a:solidFill>
              <a:srgbClr val="92D04F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endParaRPr lang="en-US" b="1">
                <a:solidFill>
                  <a:schemeClr val="bg1"/>
                </a:solidFill>
              </a:endParaRPr>
            </a:p>
          </p:txBody>
        </p:sp>
        <p:sp>
          <p:nvSpPr>
            <p:cNvPr id="62" name="Freeform 10">
              <a:extLst>
                <a:ext uri="{FF2B5EF4-FFF2-40B4-BE49-F238E27FC236}">
                  <a16:creationId xmlns:a16="http://schemas.microsoft.com/office/drawing/2014/main" id="{15A678B5-F84B-A245-8871-80D888E62C7F}"/>
                </a:ext>
              </a:extLst>
            </p:cNvPr>
            <p:cNvSpPr/>
            <p:nvPr/>
          </p:nvSpPr>
          <p:spPr bwMode="auto">
            <a:xfrm>
              <a:off x="7969703" y="2003544"/>
              <a:ext cx="1032686" cy="1381400"/>
            </a:xfrm>
            <a:custGeom>
              <a:avLst/>
              <a:gdLst>
                <a:gd name="T0" fmla="*/ 664 w 664"/>
                <a:gd name="T1" fmla="*/ 84 h 888"/>
                <a:gd name="T2" fmla="*/ 0 w 664"/>
                <a:gd name="T3" fmla="*/ 91 h 888"/>
                <a:gd name="T4" fmla="*/ 340 w 664"/>
                <a:gd name="T5" fmla="*/ 888 h 888"/>
                <a:gd name="T6" fmla="*/ 664 w 664"/>
                <a:gd name="T7" fmla="*/ 84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4" h="888">
                  <a:moveTo>
                    <a:pt x="664" y="84"/>
                  </a:moveTo>
                  <a:cubicBezTo>
                    <a:pt x="441" y="0"/>
                    <a:pt x="206" y="9"/>
                    <a:pt x="0" y="91"/>
                  </a:cubicBezTo>
                  <a:cubicBezTo>
                    <a:pt x="340" y="888"/>
                    <a:pt x="340" y="888"/>
                    <a:pt x="340" y="888"/>
                  </a:cubicBezTo>
                  <a:lnTo>
                    <a:pt x="664" y="84"/>
                  </a:lnTo>
                  <a:close/>
                </a:path>
              </a:pathLst>
            </a:custGeom>
            <a:solidFill>
              <a:srgbClr val="92D04F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endParaRPr lang="en-US" b="1">
                <a:solidFill>
                  <a:schemeClr val="bg1"/>
                </a:solidFill>
              </a:endParaRPr>
            </a:p>
          </p:txBody>
        </p:sp>
        <p:sp>
          <p:nvSpPr>
            <p:cNvPr id="63" name="Freeform 11">
              <a:extLst>
                <a:ext uri="{FF2B5EF4-FFF2-40B4-BE49-F238E27FC236}">
                  <a16:creationId xmlns:a16="http://schemas.microsoft.com/office/drawing/2014/main" id="{303E8933-AA74-7242-AF5B-8CEE23E6E8BA}"/>
                </a:ext>
              </a:extLst>
            </p:cNvPr>
            <p:cNvSpPr/>
            <p:nvPr/>
          </p:nvSpPr>
          <p:spPr bwMode="auto">
            <a:xfrm>
              <a:off x="7997641" y="3568095"/>
              <a:ext cx="1030616" cy="1382434"/>
            </a:xfrm>
            <a:custGeom>
              <a:avLst/>
              <a:gdLst>
                <a:gd name="T0" fmla="*/ 0 w 663"/>
                <a:gd name="T1" fmla="*/ 804 h 888"/>
                <a:gd name="T2" fmla="*/ 663 w 663"/>
                <a:gd name="T3" fmla="*/ 798 h 888"/>
                <a:gd name="T4" fmla="*/ 323 w 663"/>
                <a:gd name="T5" fmla="*/ 0 h 888"/>
                <a:gd name="T6" fmla="*/ 0 w 663"/>
                <a:gd name="T7" fmla="*/ 804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3" h="888">
                  <a:moveTo>
                    <a:pt x="0" y="804"/>
                  </a:moveTo>
                  <a:cubicBezTo>
                    <a:pt x="222" y="888"/>
                    <a:pt x="458" y="879"/>
                    <a:pt x="663" y="798"/>
                  </a:cubicBezTo>
                  <a:cubicBezTo>
                    <a:pt x="323" y="0"/>
                    <a:pt x="323" y="0"/>
                    <a:pt x="323" y="0"/>
                  </a:cubicBezTo>
                  <a:lnTo>
                    <a:pt x="0" y="804"/>
                  </a:lnTo>
                  <a:close/>
                </a:path>
              </a:pathLst>
            </a:custGeom>
            <a:solidFill>
              <a:srgbClr val="92D04F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endParaRPr lang="en-US" b="1">
                <a:solidFill>
                  <a:schemeClr val="bg1"/>
                </a:solidFill>
              </a:endParaRPr>
            </a:p>
          </p:txBody>
        </p:sp>
        <p:sp>
          <p:nvSpPr>
            <p:cNvPr id="64" name="Oval 12">
              <a:extLst>
                <a:ext uri="{FF2B5EF4-FFF2-40B4-BE49-F238E27FC236}">
                  <a16:creationId xmlns:a16="http://schemas.microsoft.com/office/drawing/2014/main" id="{6BAA3382-1EA5-0549-98A4-03635A0F33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08068" y="1847295"/>
              <a:ext cx="384929" cy="384930"/>
            </a:xfrm>
            <a:prstGeom prst="ellipse">
              <a:avLst/>
            </a:prstGeom>
            <a:solidFill>
              <a:srgbClr val="92D04F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r>
                <a:rPr lang="en-US" sz="16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65" name="Oval 13">
              <a:extLst>
                <a:ext uri="{FF2B5EF4-FFF2-40B4-BE49-F238E27FC236}">
                  <a16:creationId xmlns:a16="http://schemas.microsoft.com/office/drawing/2014/main" id="{BA058BC9-3655-7043-88DA-66C82E35E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08068" y="4719778"/>
              <a:ext cx="384929" cy="382860"/>
            </a:xfrm>
            <a:prstGeom prst="ellipse">
              <a:avLst/>
            </a:prstGeom>
            <a:solidFill>
              <a:srgbClr val="92D04F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r>
                <a:rPr lang="en-US" sz="1600" b="1">
                  <a:solidFill>
                    <a:schemeClr val="bg1"/>
                  </a:solidFill>
                </a:rPr>
                <a:t>05</a:t>
              </a:r>
            </a:p>
          </p:txBody>
        </p:sp>
        <p:sp>
          <p:nvSpPr>
            <p:cNvPr id="66" name="Oval 14">
              <a:extLst>
                <a:ext uri="{FF2B5EF4-FFF2-40B4-BE49-F238E27FC236}">
                  <a16:creationId xmlns:a16="http://schemas.microsoft.com/office/drawing/2014/main" id="{80E7F299-C731-AF4D-91C9-3C3585D982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21094" y="2275684"/>
              <a:ext cx="384929" cy="383895"/>
            </a:xfrm>
            <a:prstGeom prst="ellipse">
              <a:avLst/>
            </a:prstGeom>
            <a:solidFill>
              <a:srgbClr val="0A7DF1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r>
                <a:rPr lang="en-US" sz="1600" b="1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67" name="Oval 15">
              <a:extLst>
                <a:ext uri="{FF2B5EF4-FFF2-40B4-BE49-F238E27FC236}">
                  <a16:creationId xmlns:a16="http://schemas.microsoft.com/office/drawing/2014/main" id="{50203E4B-0A57-0C47-80B9-90F50E4875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6070" y="2300518"/>
              <a:ext cx="383895" cy="383895"/>
            </a:xfrm>
            <a:prstGeom prst="ellipse">
              <a:avLst/>
            </a:prstGeom>
            <a:solidFill>
              <a:srgbClr val="0AAFF1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r>
                <a:rPr lang="en-US" sz="1600" b="1">
                  <a:solidFill>
                    <a:schemeClr val="bg1"/>
                  </a:solidFill>
                </a:rPr>
                <a:t>08</a:t>
              </a:r>
            </a:p>
          </p:txBody>
        </p:sp>
        <p:sp>
          <p:nvSpPr>
            <p:cNvPr id="68" name="Oval 16">
              <a:extLst>
                <a:ext uri="{FF2B5EF4-FFF2-40B4-BE49-F238E27FC236}">
                  <a16:creationId xmlns:a16="http://schemas.microsoft.com/office/drawing/2014/main" id="{33BA9516-CEB6-7549-9396-B2C5BC6A9B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08677" y="4315189"/>
              <a:ext cx="384929" cy="384930"/>
            </a:xfrm>
            <a:prstGeom prst="ellipse">
              <a:avLst/>
            </a:prstGeom>
            <a:solidFill>
              <a:srgbClr val="0AAFF1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r>
                <a:rPr lang="en-US" sz="1600" b="1">
                  <a:solidFill>
                    <a:schemeClr val="bg1"/>
                  </a:solidFill>
                </a:rPr>
                <a:t>04</a:t>
              </a:r>
            </a:p>
          </p:txBody>
        </p:sp>
        <p:sp>
          <p:nvSpPr>
            <p:cNvPr id="69" name="Oval 17">
              <a:extLst>
                <a:ext uri="{FF2B5EF4-FFF2-40B4-BE49-F238E27FC236}">
                  <a16:creationId xmlns:a16="http://schemas.microsoft.com/office/drawing/2014/main" id="{C41956A2-762E-C344-BFF7-D0C0E245AC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34363" y="4321397"/>
              <a:ext cx="382860" cy="384930"/>
            </a:xfrm>
            <a:prstGeom prst="ellipse">
              <a:avLst/>
            </a:prstGeom>
            <a:solidFill>
              <a:srgbClr val="0A7DF1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r>
                <a:rPr lang="en-US" sz="1600" b="1">
                  <a:solidFill>
                    <a:schemeClr val="bg1"/>
                  </a:solidFill>
                </a:rPr>
                <a:t>06</a:t>
              </a:r>
            </a:p>
          </p:txBody>
        </p:sp>
        <p:sp>
          <p:nvSpPr>
            <p:cNvPr id="70" name="Oval 18">
              <a:extLst>
                <a:ext uri="{FF2B5EF4-FFF2-40B4-BE49-F238E27FC236}">
                  <a16:creationId xmlns:a16="http://schemas.microsoft.com/office/drawing/2014/main" id="{F293F599-90CC-064B-9EDF-D1B3A7FADA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4932" y="3283537"/>
              <a:ext cx="384929" cy="384930"/>
            </a:xfrm>
            <a:prstGeom prst="ellipse">
              <a:avLst/>
            </a:prstGeom>
            <a:solidFill>
              <a:srgbClr val="92D04F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r>
                <a:rPr lang="en-US" sz="1600" b="1">
                  <a:solidFill>
                    <a:schemeClr val="bg1"/>
                  </a:solidFill>
                </a:rPr>
                <a:t>07</a:t>
              </a:r>
            </a:p>
          </p:txBody>
        </p:sp>
        <p:sp>
          <p:nvSpPr>
            <p:cNvPr id="71" name="Oval 19">
              <a:extLst>
                <a:ext uri="{FF2B5EF4-FFF2-40B4-BE49-F238E27FC236}">
                  <a16:creationId xmlns:a16="http://schemas.microsoft.com/office/drawing/2014/main" id="{F57F3A2A-7EB1-9844-AADC-8A494A2955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41205" y="3277328"/>
              <a:ext cx="384929" cy="384930"/>
            </a:xfrm>
            <a:prstGeom prst="ellipse">
              <a:avLst/>
            </a:prstGeom>
            <a:solidFill>
              <a:srgbClr val="92D04F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/>
              <a:r>
                <a:rPr lang="en-US" sz="1600" b="1">
                  <a:solidFill>
                    <a:schemeClr val="bg1"/>
                  </a:solidFill>
                </a:rPr>
                <a:t>03</a:t>
              </a:r>
            </a:p>
          </p:txBody>
        </p:sp>
        <p:grpSp>
          <p:nvGrpSpPr>
            <p:cNvPr id="72" name="Group 74">
              <a:extLst>
                <a:ext uri="{FF2B5EF4-FFF2-40B4-BE49-F238E27FC236}">
                  <a16:creationId xmlns:a16="http://schemas.microsoft.com/office/drawing/2014/main" id="{21A379D5-5D55-494A-B3E9-D9142FFA8339}"/>
                </a:ext>
              </a:extLst>
            </p:cNvPr>
            <p:cNvGrpSpPr/>
            <p:nvPr/>
          </p:nvGrpSpPr>
          <p:grpSpPr>
            <a:xfrm>
              <a:off x="7592663" y="2567096"/>
              <a:ext cx="1815740" cy="1815740"/>
              <a:chOff x="1544197" y="2769240"/>
              <a:chExt cx="2621404" cy="2621404"/>
            </a:xfrm>
          </p:grpSpPr>
          <p:sp>
            <p:nvSpPr>
              <p:cNvPr id="74" name="Oval 3">
                <a:extLst>
                  <a:ext uri="{FF2B5EF4-FFF2-40B4-BE49-F238E27FC236}">
                    <a16:creationId xmlns:a16="http://schemas.microsoft.com/office/drawing/2014/main" id="{B8099D1B-E0C6-8E4F-825C-19927F56C6B9}"/>
                  </a:ext>
                </a:extLst>
              </p:cNvPr>
              <p:cNvSpPr/>
              <p:nvPr/>
            </p:nvSpPr>
            <p:spPr>
              <a:xfrm>
                <a:off x="1544197" y="2769240"/>
                <a:ext cx="2621404" cy="2621404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US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75" name="Oval 37">
                <a:extLst>
                  <a:ext uri="{FF2B5EF4-FFF2-40B4-BE49-F238E27FC236}">
                    <a16:creationId xmlns:a16="http://schemas.microsoft.com/office/drawing/2014/main" id="{C0306EC7-06E4-124B-9948-88DFBF4C5ADB}"/>
                  </a:ext>
                </a:extLst>
              </p:cNvPr>
              <p:cNvSpPr/>
              <p:nvPr/>
            </p:nvSpPr>
            <p:spPr>
              <a:xfrm>
                <a:off x="1743446" y="2968489"/>
                <a:ext cx="2222905" cy="2222906"/>
              </a:xfrm>
              <a:prstGeom prst="ellipse">
                <a:avLst/>
              </a:prstGeom>
              <a:solidFill>
                <a:srgbClr val="0D132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US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id="{EE19A0B4-A728-C346-9363-4E27A201ACD7}"/>
                </a:ext>
              </a:extLst>
            </p:cNvPr>
            <p:cNvSpPr txBox="1"/>
            <p:nvPr/>
          </p:nvSpPr>
          <p:spPr>
            <a:xfrm>
              <a:off x="7632855" y="3184824"/>
              <a:ext cx="1756744" cy="5839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Things can be</a:t>
              </a:r>
            </a:p>
            <a:p>
              <a:pPr algn="ctr">
                <a:lnSpc>
                  <a:spcPct val="120000"/>
                </a:lnSpc>
              </a:pPr>
              <a:r>
                <a:rPr lang="en-US" altLang="zh-CN" sz="14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prevent</a:t>
              </a:r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76" name="矩形 25">
            <a:extLst>
              <a:ext uri="{FF2B5EF4-FFF2-40B4-BE49-F238E27FC236}">
                <a16:creationId xmlns:a16="http://schemas.microsoft.com/office/drawing/2014/main" id="{B6143AAD-194A-CF4B-A2C2-0B1864FECC82}"/>
              </a:ext>
            </a:extLst>
          </p:cNvPr>
          <p:cNvSpPr/>
          <p:nvPr/>
        </p:nvSpPr>
        <p:spPr>
          <a:xfrm>
            <a:off x="7520984" y="1680759"/>
            <a:ext cx="1778017" cy="27699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Layered defense</a:t>
            </a:r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7" name="矩形 29">
            <a:extLst>
              <a:ext uri="{FF2B5EF4-FFF2-40B4-BE49-F238E27FC236}">
                <a16:creationId xmlns:a16="http://schemas.microsoft.com/office/drawing/2014/main" id="{3BCD63A7-F5C7-3B4E-A6BE-7F8059A02B51}"/>
              </a:ext>
            </a:extLst>
          </p:cNvPr>
          <p:cNvSpPr/>
          <p:nvPr/>
        </p:nvSpPr>
        <p:spPr>
          <a:xfrm>
            <a:off x="9630177" y="2346236"/>
            <a:ext cx="1760193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Security </a:t>
            </a:r>
          </a:p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automation</a:t>
            </a:r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8" name="矩形 31">
            <a:extLst>
              <a:ext uri="{FF2B5EF4-FFF2-40B4-BE49-F238E27FC236}">
                <a16:creationId xmlns:a16="http://schemas.microsoft.com/office/drawing/2014/main" id="{618FC631-EFE1-D24D-995B-A2B64D18182D}"/>
              </a:ext>
            </a:extLst>
          </p:cNvPr>
          <p:cNvSpPr/>
          <p:nvPr/>
        </p:nvSpPr>
        <p:spPr>
          <a:xfrm>
            <a:off x="9605135" y="4223371"/>
            <a:ext cx="18948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behavior with </a:t>
            </a:r>
          </a:p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augmented audit</a:t>
            </a:r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:a16="http://schemas.microsoft.com/office/drawing/2014/main" id="{262058E5-66CE-7346-9474-5B34B9A3C76D}"/>
              </a:ext>
            </a:extLst>
          </p:cNvPr>
          <p:cNvSpPr/>
          <p:nvPr/>
        </p:nvSpPr>
        <p:spPr>
          <a:xfrm>
            <a:off x="5850295" y="4223371"/>
            <a:ext cx="1390897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Asset management</a:t>
            </a:r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0" name="矩形 31">
            <a:extLst>
              <a:ext uri="{FF2B5EF4-FFF2-40B4-BE49-F238E27FC236}">
                <a16:creationId xmlns:a16="http://schemas.microsoft.com/office/drawing/2014/main" id="{81CE87A7-8AF0-9B4A-B6FB-1F10239B15D6}"/>
              </a:ext>
            </a:extLst>
          </p:cNvPr>
          <p:cNvSpPr/>
          <p:nvPr/>
        </p:nvSpPr>
        <p:spPr>
          <a:xfrm>
            <a:off x="9925105" y="3250046"/>
            <a:ext cx="12385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Access </a:t>
            </a:r>
          </a:p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control</a:t>
            </a:r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1" name="矩形 31">
            <a:extLst>
              <a:ext uri="{FF2B5EF4-FFF2-40B4-BE49-F238E27FC236}">
                <a16:creationId xmlns:a16="http://schemas.microsoft.com/office/drawing/2014/main" id="{5C17E414-1EDA-4F4A-953F-B575B0F800CB}"/>
              </a:ext>
            </a:extLst>
          </p:cNvPr>
          <p:cNvSpPr/>
          <p:nvPr/>
        </p:nvSpPr>
        <p:spPr>
          <a:xfrm>
            <a:off x="7145340" y="5018482"/>
            <a:ext cx="25406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IR Team and response plan</a:t>
            </a:r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2" name="矩形 31">
            <a:extLst>
              <a:ext uri="{FF2B5EF4-FFF2-40B4-BE49-F238E27FC236}">
                <a16:creationId xmlns:a16="http://schemas.microsoft.com/office/drawing/2014/main" id="{C58F671B-D40A-0B4B-8100-E0CF1DF43B43}"/>
              </a:ext>
            </a:extLst>
          </p:cNvPr>
          <p:cNvSpPr/>
          <p:nvPr/>
        </p:nvSpPr>
        <p:spPr>
          <a:xfrm>
            <a:off x="5561310" y="3157712"/>
            <a:ext cx="13595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Proactive closed-loop approach</a:t>
            </a:r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3" name="矩形 31">
            <a:extLst>
              <a:ext uri="{FF2B5EF4-FFF2-40B4-BE49-F238E27FC236}">
                <a16:creationId xmlns:a16="http://schemas.microsoft.com/office/drawing/2014/main" id="{89043258-C62F-854E-AD99-97E0DEEC6BA3}"/>
              </a:ext>
            </a:extLst>
          </p:cNvPr>
          <p:cNvSpPr/>
          <p:nvPr/>
        </p:nvSpPr>
        <p:spPr>
          <a:xfrm>
            <a:off x="5821827" y="2346236"/>
            <a:ext cx="13595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Vulnerability assessment</a:t>
            </a:r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84" name="直接连接符 9">
            <a:extLst>
              <a:ext uri="{FF2B5EF4-FFF2-40B4-BE49-F238E27FC236}">
                <a16:creationId xmlns:a16="http://schemas.microsoft.com/office/drawing/2014/main" id="{215B28F0-E76F-BD43-A45E-D20B179B57D4}"/>
              </a:ext>
            </a:extLst>
          </p:cNvPr>
          <p:cNvCxnSpPr>
            <a:cxnSpLocks/>
          </p:cNvCxnSpPr>
          <p:nvPr/>
        </p:nvCxnSpPr>
        <p:spPr>
          <a:xfrm>
            <a:off x="5607603" y="1600200"/>
            <a:ext cx="0" cy="376766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矩形 25">
            <a:extLst>
              <a:ext uri="{FF2B5EF4-FFF2-40B4-BE49-F238E27FC236}">
                <a16:creationId xmlns:a16="http://schemas.microsoft.com/office/drawing/2014/main" id="{AED4A556-7FA5-F443-9A7C-22C129C6BE68}"/>
              </a:ext>
            </a:extLst>
          </p:cNvPr>
          <p:cNvSpPr/>
          <p:nvPr/>
        </p:nvSpPr>
        <p:spPr>
          <a:xfrm>
            <a:off x="561794" y="1822939"/>
            <a:ext cx="2202892" cy="64633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Admitted delay </a:t>
            </a:r>
          </a:p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and notify affected consumers</a:t>
            </a:r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6" name="矩形 29">
            <a:extLst>
              <a:ext uri="{FF2B5EF4-FFF2-40B4-BE49-F238E27FC236}">
                <a16:creationId xmlns:a16="http://schemas.microsoft.com/office/drawing/2014/main" id="{4C470900-AAA0-E547-B0EB-15E1674781BA}"/>
              </a:ext>
            </a:extLst>
          </p:cNvPr>
          <p:cNvSpPr/>
          <p:nvPr/>
        </p:nvSpPr>
        <p:spPr>
          <a:xfrm>
            <a:off x="3941473" y="1822939"/>
            <a:ext cx="1526548" cy="64633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Notified of </a:t>
            </a:r>
          </a:p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suspicious </a:t>
            </a:r>
          </a:p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activity</a:t>
            </a:r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7" name="矩形 31">
            <a:extLst>
              <a:ext uri="{FF2B5EF4-FFF2-40B4-BE49-F238E27FC236}">
                <a16:creationId xmlns:a16="http://schemas.microsoft.com/office/drawing/2014/main" id="{D76366CA-C996-2345-BA2A-AA7CB978BA33}"/>
              </a:ext>
            </a:extLst>
          </p:cNvPr>
          <p:cNvSpPr/>
          <p:nvPr/>
        </p:nvSpPr>
        <p:spPr>
          <a:xfrm>
            <a:off x="3941473" y="4673487"/>
            <a:ext cx="17013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Took application offline</a:t>
            </a:r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8" name="矩形 35">
            <a:extLst>
              <a:ext uri="{FF2B5EF4-FFF2-40B4-BE49-F238E27FC236}">
                <a16:creationId xmlns:a16="http://schemas.microsoft.com/office/drawing/2014/main" id="{A6086FA1-148B-4E48-A0B5-5E174000FF5F}"/>
              </a:ext>
            </a:extLst>
          </p:cNvPr>
          <p:cNvSpPr/>
          <p:nvPr/>
        </p:nvSpPr>
        <p:spPr>
          <a:xfrm>
            <a:off x="1289946" y="4633010"/>
            <a:ext cx="1474740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US" altLang="zh-CN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Conduct forensic investigation</a:t>
            </a:r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89" name="组合 88">
            <a:extLst>
              <a:ext uri="{FF2B5EF4-FFF2-40B4-BE49-F238E27FC236}">
                <a16:creationId xmlns:a16="http://schemas.microsoft.com/office/drawing/2014/main" id="{BCFDAA07-B00F-C941-9352-02205951D843}"/>
              </a:ext>
            </a:extLst>
          </p:cNvPr>
          <p:cNvGrpSpPr/>
          <p:nvPr/>
        </p:nvGrpSpPr>
        <p:grpSpPr>
          <a:xfrm>
            <a:off x="2163192" y="2379133"/>
            <a:ext cx="2348508" cy="2348509"/>
            <a:chOff x="1727976" y="2096053"/>
            <a:chExt cx="2631588" cy="2631589"/>
          </a:xfrm>
        </p:grpSpPr>
        <p:grpSp>
          <p:nvGrpSpPr>
            <p:cNvPr id="90" name="组合 89">
              <a:extLst>
                <a:ext uri="{FF2B5EF4-FFF2-40B4-BE49-F238E27FC236}">
                  <a16:creationId xmlns:a16="http://schemas.microsoft.com/office/drawing/2014/main" id="{807BA103-97E6-FC4C-842E-D61EEC3C27F4}"/>
                </a:ext>
              </a:extLst>
            </p:cNvPr>
            <p:cNvGrpSpPr/>
            <p:nvPr/>
          </p:nvGrpSpPr>
          <p:grpSpPr>
            <a:xfrm>
              <a:off x="1727976" y="2096053"/>
              <a:ext cx="2631588" cy="2631589"/>
              <a:chOff x="2073686" y="2511858"/>
              <a:chExt cx="1870977" cy="1870978"/>
            </a:xfrm>
          </p:grpSpPr>
          <p:grpSp>
            <p:nvGrpSpPr>
              <p:cNvPr id="92" name="组合 91">
                <a:extLst>
                  <a:ext uri="{FF2B5EF4-FFF2-40B4-BE49-F238E27FC236}">
                    <a16:creationId xmlns:a16="http://schemas.microsoft.com/office/drawing/2014/main" id="{1ADCBEBE-3426-6B49-AF82-FADAE1E338A1}"/>
                  </a:ext>
                </a:extLst>
              </p:cNvPr>
              <p:cNvGrpSpPr/>
              <p:nvPr/>
            </p:nvGrpSpPr>
            <p:grpSpPr>
              <a:xfrm>
                <a:off x="2073686" y="2511858"/>
                <a:ext cx="1870977" cy="1870978"/>
                <a:chOff x="4114801" y="2120900"/>
                <a:chExt cx="3962398" cy="3962400"/>
              </a:xfrm>
            </p:grpSpPr>
            <p:sp>
              <p:nvSpPr>
                <p:cNvPr id="98" name="Freeform 6">
                  <a:extLst>
                    <a:ext uri="{FF2B5EF4-FFF2-40B4-BE49-F238E27FC236}">
                      <a16:creationId xmlns:a16="http://schemas.microsoft.com/office/drawing/2014/main" id="{416A0D4B-5EE0-5642-8A93-E6529C85FD1A}"/>
                    </a:ext>
                  </a:extLst>
                </p:cNvPr>
                <p:cNvSpPr/>
                <p:nvPr/>
              </p:nvSpPr>
              <p:spPr bwMode="auto">
                <a:xfrm>
                  <a:off x="4114801" y="4112549"/>
                  <a:ext cx="1962393" cy="1962393"/>
                </a:xfrm>
                <a:custGeom>
                  <a:avLst/>
                  <a:gdLst>
                    <a:gd name="T0" fmla="*/ 79 w 195"/>
                    <a:gd name="T1" fmla="*/ 156 h 195"/>
                    <a:gd name="T2" fmla="*/ 195 w 195"/>
                    <a:gd name="T3" fmla="*/ 195 h 195"/>
                    <a:gd name="T4" fmla="*/ 195 w 195"/>
                    <a:gd name="T5" fmla="*/ 136 h 195"/>
                    <a:gd name="T6" fmla="*/ 61 w 195"/>
                    <a:gd name="T7" fmla="*/ 0 h 195"/>
                    <a:gd name="T8" fmla="*/ 0 w 195"/>
                    <a:gd name="T9" fmla="*/ 0 h 195"/>
                    <a:gd name="T10" fmla="*/ 46 w 195"/>
                    <a:gd name="T11" fmla="*/ 126 h 195"/>
                    <a:gd name="T12" fmla="*/ 35 w 195"/>
                    <a:gd name="T13" fmla="*/ 168 h 195"/>
                    <a:gd name="T14" fmla="*/ 79 w 195"/>
                    <a:gd name="T15" fmla="*/ 156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5" h="195">
                      <a:moveTo>
                        <a:pt x="79" y="156"/>
                      </a:moveTo>
                      <a:cubicBezTo>
                        <a:pt x="111" y="180"/>
                        <a:pt x="151" y="195"/>
                        <a:pt x="195" y="195"/>
                      </a:cubicBezTo>
                      <a:cubicBezTo>
                        <a:pt x="195" y="136"/>
                        <a:pt x="195" y="136"/>
                        <a:pt x="195" y="136"/>
                      </a:cubicBezTo>
                      <a:cubicBezTo>
                        <a:pt x="121" y="134"/>
                        <a:pt x="61" y="74"/>
                        <a:pt x="6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8"/>
                        <a:pt x="18" y="92"/>
                        <a:pt x="46" y="126"/>
                      </a:cubicBezTo>
                      <a:cubicBezTo>
                        <a:pt x="35" y="168"/>
                        <a:pt x="35" y="168"/>
                        <a:pt x="35" y="168"/>
                      </a:cubicBezTo>
                      <a:lnTo>
                        <a:pt x="79" y="156"/>
                      </a:lnTo>
                      <a:close/>
                    </a:path>
                  </a:pathLst>
                </a:custGeom>
                <a:solidFill>
                  <a:srgbClr val="92D04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99" name="Freeform 7">
                  <a:extLst>
                    <a:ext uri="{FF2B5EF4-FFF2-40B4-BE49-F238E27FC236}">
                      <a16:creationId xmlns:a16="http://schemas.microsoft.com/office/drawing/2014/main" id="{0C07A5D1-457F-DB4D-B7CA-771CA1FDC7A7}"/>
                    </a:ext>
                  </a:extLst>
                </p:cNvPr>
                <p:cNvSpPr/>
                <p:nvPr/>
              </p:nvSpPr>
              <p:spPr bwMode="auto">
                <a:xfrm>
                  <a:off x="6106448" y="4120907"/>
                  <a:ext cx="1962393" cy="1962393"/>
                </a:xfrm>
                <a:custGeom>
                  <a:avLst/>
                  <a:gdLst>
                    <a:gd name="T0" fmla="*/ 158 w 195"/>
                    <a:gd name="T1" fmla="*/ 164 h 195"/>
                    <a:gd name="T2" fmla="*/ 148 w 195"/>
                    <a:gd name="T3" fmla="*/ 126 h 195"/>
                    <a:gd name="T4" fmla="*/ 195 w 195"/>
                    <a:gd name="T5" fmla="*/ 0 h 195"/>
                    <a:gd name="T6" fmla="*/ 136 w 195"/>
                    <a:gd name="T7" fmla="*/ 0 h 195"/>
                    <a:gd name="T8" fmla="*/ 0 w 195"/>
                    <a:gd name="T9" fmla="*/ 136 h 195"/>
                    <a:gd name="T10" fmla="*/ 0 w 195"/>
                    <a:gd name="T11" fmla="*/ 195 h 195"/>
                    <a:gd name="T12" fmla="*/ 119 w 195"/>
                    <a:gd name="T13" fmla="*/ 154 h 195"/>
                    <a:gd name="T14" fmla="*/ 158 w 195"/>
                    <a:gd name="T15" fmla="*/ 164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5" h="195">
                      <a:moveTo>
                        <a:pt x="158" y="164"/>
                      </a:moveTo>
                      <a:cubicBezTo>
                        <a:pt x="148" y="126"/>
                        <a:pt x="148" y="126"/>
                        <a:pt x="148" y="126"/>
                      </a:cubicBezTo>
                      <a:cubicBezTo>
                        <a:pt x="177" y="92"/>
                        <a:pt x="195" y="49"/>
                        <a:pt x="195" y="0"/>
                      </a:cubicBezTo>
                      <a:cubicBezTo>
                        <a:pt x="136" y="0"/>
                        <a:pt x="136" y="0"/>
                        <a:pt x="136" y="0"/>
                      </a:cubicBezTo>
                      <a:cubicBezTo>
                        <a:pt x="136" y="75"/>
                        <a:pt x="75" y="136"/>
                        <a:pt x="0" y="136"/>
                      </a:cubicBezTo>
                      <a:cubicBezTo>
                        <a:pt x="0" y="195"/>
                        <a:pt x="0" y="195"/>
                        <a:pt x="0" y="195"/>
                      </a:cubicBezTo>
                      <a:cubicBezTo>
                        <a:pt x="45" y="195"/>
                        <a:pt x="86" y="179"/>
                        <a:pt x="119" y="154"/>
                      </a:cubicBezTo>
                      <a:lnTo>
                        <a:pt x="158" y="164"/>
                      </a:lnTo>
                      <a:close/>
                    </a:path>
                  </a:pathLst>
                </a:custGeom>
                <a:solidFill>
                  <a:srgbClr val="0AAFF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100" name="Freeform 7">
                  <a:extLst>
                    <a:ext uri="{FF2B5EF4-FFF2-40B4-BE49-F238E27FC236}">
                      <a16:creationId xmlns:a16="http://schemas.microsoft.com/office/drawing/2014/main" id="{D8295196-5CA7-6A41-A6E4-BCC7B1426227}"/>
                    </a:ext>
                  </a:extLst>
                </p:cNvPr>
                <p:cNvSpPr/>
                <p:nvPr/>
              </p:nvSpPr>
              <p:spPr bwMode="auto">
                <a:xfrm rot="16200000">
                  <a:off x="6114806" y="2129259"/>
                  <a:ext cx="1962393" cy="1962393"/>
                </a:xfrm>
                <a:custGeom>
                  <a:avLst/>
                  <a:gdLst>
                    <a:gd name="T0" fmla="*/ 158 w 195"/>
                    <a:gd name="T1" fmla="*/ 164 h 195"/>
                    <a:gd name="T2" fmla="*/ 148 w 195"/>
                    <a:gd name="T3" fmla="*/ 126 h 195"/>
                    <a:gd name="T4" fmla="*/ 195 w 195"/>
                    <a:gd name="T5" fmla="*/ 0 h 195"/>
                    <a:gd name="T6" fmla="*/ 136 w 195"/>
                    <a:gd name="T7" fmla="*/ 0 h 195"/>
                    <a:gd name="T8" fmla="*/ 0 w 195"/>
                    <a:gd name="T9" fmla="*/ 136 h 195"/>
                    <a:gd name="T10" fmla="*/ 0 w 195"/>
                    <a:gd name="T11" fmla="*/ 195 h 195"/>
                    <a:gd name="T12" fmla="*/ 119 w 195"/>
                    <a:gd name="T13" fmla="*/ 154 h 195"/>
                    <a:gd name="T14" fmla="*/ 158 w 195"/>
                    <a:gd name="T15" fmla="*/ 164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5" h="195">
                      <a:moveTo>
                        <a:pt x="158" y="164"/>
                      </a:moveTo>
                      <a:cubicBezTo>
                        <a:pt x="148" y="126"/>
                        <a:pt x="148" y="126"/>
                        <a:pt x="148" y="126"/>
                      </a:cubicBezTo>
                      <a:cubicBezTo>
                        <a:pt x="177" y="92"/>
                        <a:pt x="195" y="49"/>
                        <a:pt x="195" y="0"/>
                      </a:cubicBezTo>
                      <a:cubicBezTo>
                        <a:pt x="136" y="0"/>
                        <a:pt x="136" y="0"/>
                        <a:pt x="136" y="0"/>
                      </a:cubicBezTo>
                      <a:cubicBezTo>
                        <a:pt x="136" y="75"/>
                        <a:pt x="75" y="136"/>
                        <a:pt x="0" y="136"/>
                      </a:cubicBezTo>
                      <a:cubicBezTo>
                        <a:pt x="0" y="195"/>
                        <a:pt x="0" y="195"/>
                        <a:pt x="0" y="195"/>
                      </a:cubicBezTo>
                      <a:cubicBezTo>
                        <a:pt x="45" y="195"/>
                        <a:pt x="86" y="179"/>
                        <a:pt x="119" y="154"/>
                      </a:cubicBezTo>
                      <a:lnTo>
                        <a:pt x="158" y="164"/>
                      </a:lnTo>
                      <a:close/>
                    </a:path>
                  </a:pathLst>
                </a:custGeom>
                <a:solidFill>
                  <a:srgbClr val="92D04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  <p:sp>
              <p:nvSpPr>
                <p:cNvPr id="101" name="Freeform 6">
                  <a:extLst>
                    <a:ext uri="{FF2B5EF4-FFF2-40B4-BE49-F238E27FC236}">
                      <a16:creationId xmlns:a16="http://schemas.microsoft.com/office/drawing/2014/main" id="{359F639E-4D74-B541-BB97-B3D76B416875}"/>
                    </a:ext>
                  </a:extLst>
                </p:cNvPr>
                <p:cNvSpPr/>
                <p:nvPr/>
              </p:nvSpPr>
              <p:spPr bwMode="auto">
                <a:xfrm rot="5400000">
                  <a:off x="4124132" y="2120900"/>
                  <a:ext cx="1962393" cy="1962393"/>
                </a:xfrm>
                <a:custGeom>
                  <a:avLst/>
                  <a:gdLst>
                    <a:gd name="T0" fmla="*/ 79 w 195"/>
                    <a:gd name="T1" fmla="*/ 156 h 195"/>
                    <a:gd name="T2" fmla="*/ 195 w 195"/>
                    <a:gd name="T3" fmla="*/ 195 h 195"/>
                    <a:gd name="T4" fmla="*/ 195 w 195"/>
                    <a:gd name="T5" fmla="*/ 136 h 195"/>
                    <a:gd name="T6" fmla="*/ 61 w 195"/>
                    <a:gd name="T7" fmla="*/ 0 h 195"/>
                    <a:gd name="T8" fmla="*/ 0 w 195"/>
                    <a:gd name="T9" fmla="*/ 0 h 195"/>
                    <a:gd name="T10" fmla="*/ 46 w 195"/>
                    <a:gd name="T11" fmla="*/ 126 h 195"/>
                    <a:gd name="T12" fmla="*/ 35 w 195"/>
                    <a:gd name="T13" fmla="*/ 168 h 195"/>
                    <a:gd name="T14" fmla="*/ 79 w 195"/>
                    <a:gd name="T15" fmla="*/ 156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5" h="195">
                      <a:moveTo>
                        <a:pt x="79" y="156"/>
                      </a:moveTo>
                      <a:cubicBezTo>
                        <a:pt x="111" y="180"/>
                        <a:pt x="151" y="195"/>
                        <a:pt x="195" y="195"/>
                      </a:cubicBezTo>
                      <a:cubicBezTo>
                        <a:pt x="195" y="136"/>
                        <a:pt x="195" y="136"/>
                        <a:pt x="195" y="136"/>
                      </a:cubicBezTo>
                      <a:cubicBezTo>
                        <a:pt x="121" y="134"/>
                        <a:pt x="61" y="74"/>
                        <a:pt x="6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8"/>
                        <a:pt x="18" y="92"/>
                        <a:pt x="46" y="126"/>
                      </a:cubicBezTo>
                      <a:cubicBezTo>
                        <a:pt x="35" y="168"/>
                        <a:pt x="35" y="168"/>
                        <a:pt x="35" y="168"/>
                      </a:cubicBezTo>
                      <a:lnTo>
                        <a:pt x="79" y="156"/>
                      </a:lnTo>
                      <a:close/>
                    </a:path>
                  </a:pathLst>
                </a:custGeom>
                <a:solidFill>
                  <a:srgbClr val="0AAFF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/>
                </a:p>
              </p:txBody>
            </p:sp>
          </p:grpSp>
          <p:sp>
            <p:nvSpPr>
              <p:cNvPr id="93" name="Inhaltsplatzhalter 4">
                <a:extLst>
                  <a:ext uri="{FF2B5EF4-FFF2-40B4-BE49-F238E27FC236}">
                    <a16:creationId xmlns:a16="http://schemas.microsoft.com/office/drawing/2014/main" id="{2E91F791-1F15-6640-95A9-D99AB611496D}"/>
                  </a:ext>
                </a:extLst>
              </p:cNvPr>
              <p:cNvSpPr txBox="1"/>
              <p:nvPr/>
            </p:nvSpPr>
            <p:spPr>
              <a:xfrm>
                <a:off x="2267461" y="2769358"/>
                <a:ext cx="311295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>
                <a:lvl1pPr marL="27305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Wingdings" panose="05000000000000000000" pitchFamily="2" charset="2"/>
                  <a:buChar char="§"/>
                  <a:defRPr sz="23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1pPr>
                <a:lvl2pPr marL="80772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20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2pPr>
                <a:lvl3pPr marL="10807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9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3pPr>
                <a:lvl4pPr marL="14363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4pPr>
                <a:lvl5pPr marL="1793240" indent="-17907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5pPr>
                <a:lvl6pPr marL="25139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1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77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49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spcAft>
                    <a:spcPts val="1200"/>
                  </a:spcAft>
                  <a:buNone/>
                </a:pPr>
                <a:r>
                  <a:rPr lang="en-US" sz="1400" b="1">
                    <a:latin typeface="+mj-lt"/>
                  </a:rPr>
                  <a:t>01</a:t>
                </a:r>
                <a:endParaRPr lang="en-US" sz="1400">
                  <a:latin typeface="+mn-lt"/>
                </a:endParaRPr>
              </a:p>
            </p:txBody>
          </p:sp>
          <p:sp>
            <p:nvSpPr>
              <p:cNvPr id="94" name="Inhaltsplatzhalter 4">
                <a:extLst>
                  <a:ext uri="{FF2B5EF4-FFF2-40B4-BE49-F238E27FC236}">
                    <a16:creationId xmlns:a16="http://schemas.microsoft.com/office/drawing/2014/main" id="{FD687014-3C57-D64E-ABD3-0F136B9A4CFD}"/>
                  </a:ext>
                </a:extLst>
              </p:cNvPr>
              <p:cNvSpPr txBox="1"/>
              <p:nvPr/>
            </p:nvSpPr>
            <p:spPr>
              <a:xfrm>
                <a:off x="2267461" y="3915546"/>
                <a:ext cx="311295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>
                <a:lvl1pPr marL="27305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Wingdings" panose="05000000000000000000" pitchFamily="2" charset="2"/>
                  <a:buChar char="§"/>
                  <a:defRPr sz="23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1pPr>
                <a:lvl2pPr marL="80772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20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2pPr>
                <a:lvl3pPr marL="10807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9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3pPr>
                <a:lvl4pPr marL="14363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4pPr>
                <a:lvl5pPr marL="1793240" indent="-17907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5pPr>
                <a:lvl6pPr marL="25139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1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77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49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spcAft>
                    <a:spcPts val="1200"/>
                  </a:spcAft>
                  <a:buNone/>
                </a:pPr>
                <a:r>
                  <a:rPr lang="en-US" sz="1400" b="1">
                    <a:latin typeface="+mj-lt"/>
                  </a:rPr>
                  <a:t>04</a:t>
                </a:r>
                <a:endParaRPr lang="en-US" sz="1400">
                  <a:latin typeface="+mn-lt"/>
                </a:endParaRPr>
              </a:p>
            </p:txBody>
          </p:sp>
          <p:sp>
            <p:nvSpPr>
              <p:cNvPr id="95" name="Inhaltsplatzhalter 4">
                <a:extLst>
                  <a:ext uri="{FF2B5EF4-FFF2-40B4-BE49-F238E27FC236}">
                    <a16:creationId xmlns:a16="http://schemas.microsoft.com/office/drawing/2014/main" id="{2910EEBA-B160-F548-9023-0BAA68E3A5F9}"/>
                  </a:ext>
                </a:extLst>
              </p:cNvPr>
              <p:cNvSpPr txBox="1"/>
              <p:nvPr/>
            </p:nvSpPr>
            <p:spPr>
              <a:xfrm>
                <a:off x="3421443" y="2769358"/>
                <a:ext cx="311295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>
                <a:lvl1pPr marL="27305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Wingdings" panose="05000000000000000000" pitchFamily="2" charset="2"/>
                  <a:buChar char="§"/>
                  <a:defRPr sz="23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1pPr>
                <a:lvl2pPr marL="80772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20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2pPr>
                <a:lvl3pPr marL="10807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9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3pPr>
                <a:lvl4pPr marL="14363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4pPr>
                <a:lvl5pPr marL="1793240" indent="-17907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5pPr>
                <a:lvl6pPr marL="25139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1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77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49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spcAft>
                    <a:spcPts val="1200"/>
                  </a:spcAft>
                  <a:buNone/>
                </a:pPr>
                <a:r>
                  <a:rPr lang="en-US" sz="1400" b="1">
                    <a:latin typeface="+mj-lt"/>
                  </a:rPr>
                  <a:t>02</a:t>
                </a:r>
                <a:endParaRPr lang="en-US" sz="1400">
                  <a:latin typeface="+mn-lt"/>
                </a:endParaRPr>
              </a:p>
            </p:txBody>
          </p:sp>
          <p:sp>
            <p:nvSpPr>
              <p:cNvPr id="96" name="Inhaltsplatzhalter 4">
                <a:extLst>
                  <a:ext uri="{FF2B5EF4-FFF2-40B4-BE49-F238E27FC236}">
                    <a16:creationId xmlns:a16="http://schemas.microsoft.com/office/drawing/2014/main" id="{D47100BF-EBE3-1346-BC59-39C8CD9852B8}"/>
                  </a:ext>
                </a:extLst>
              </p:cNvPr>
              <p:cNvSpPr txBox="1"/>
              <p:nvPr/>
            </p:nvSpPr>
            <p:spPr>
              <a:xfrm>
                <a:off x="3421443" y="3915546"/>
                <a:ext cx="311295" cy="215444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>
                <a:lvl1pPr marL="27305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Wingdings" panose="05000000000000000000" pitchFamily="2" charset="2"/>
                  <a:buChar char="§"/>
                  <a:defRPr sz="23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1pPr>
                <a:lvl2pPr marL="807720" indent="-27305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20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2pPr>
                <a:lvl3pPr marL="10807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9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3pPr>
                <a:lvl4pPr marL="1436370" indent="-17780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4pPr>
                <a:lvl5pPr marL="1793240" indent="-179070" algn="l" defTabSz="913765" rtl="0" eaLnBrk="1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-"/>
                  <a:defRPr sz="1600" kern="1200">
                    <a:solidFill>
                      <a:schemeClr val="bg1"/>
                    </a:solidFill>
                    <a:latin typeface="Calibri Light" panose="020F0302020204030204" pitchFamily="34" charset="0"/>
                    <a:ea typeface="+mn-ea"/>
                    <a:cs typeface="+mn-cs"/>
                  </a:defRPr>
                </a:lvl5pPr>
                <a:lvl6pPr marL="25139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165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77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4930" indent="-228600" algn="l" defTabSz="9137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spcAft>
                    <a:spcPts val="1200"/>
                  </a:spcAft>
                  <a:buNone/>
                </a:pPr>
                <a:r>
                  <a:rPr lang="en-US" sz="1400" b="1">
                    <a:latin typeface="+mj-lt"/>
                  </a:rPr>
                  <a:t>03</a:t>
                </a:r>
                <a:endParaRPr lang="en-US" sz="1400">
                  <a:latin typeface="+mn-lt"/>
                </a:endParaRPr>
              </a:p>
            </p:txBody>
          </p:sp>
          <p:sp>
            <p:nvSpPr>
              <p:cNvPr id="97" name="椭圆 96">
                <a:extLst>
                  <a:ext uri="{FF2B5EF4-FFF2-40B4-BE49-F238E27FC236}">
                    <a16:creationId xmlns:a16="http://schemas.microsoft.com/office/drawing/2014/main" id="{734229CF-0E08-824D-8DE4-47A694C3D670}"/>
                  </a:ext>
                </a:extLst>
              </p:cNvPr>
              <p:cNvSpPr/>
              <p:nvPr/>
            </p:nvSpPr>
            <p:spPr>
              <a:xfrm>
                <a:off x="2540944" y="2961782"/>
                <a:ext cx="950947" cy="950947"/>
              </a:xfrm>
              <a:prstGeom prst="ellipse">
                <a:avLst/>
              </a:prstGeom>
              <a:solidFill>
                <a:srgbClr val="1741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91" name="TextBox 22">
              <a:extLst>
                <a:ext uri="{FF2B5EF4-FFF2-40B4-BE49-F238E27FC236}">
                  <a16:creationId xmlns:a16="http://schemas.microsoft.com/office/drawing/2014/main" id="{6D87A2B6-8EDF-8F47-A222-A2C1186A10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9595" y="3149250"/>
              <a:ext cx="1056723" cy="430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altLang="zh-CN" sz="14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What went right?</a:t>
              </a:r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3435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>
            <a:extLst>
              <a:ext uri="{FF2B5EF4-FFF2-40B4-BE49-F238E27FC236}">
                <a16:creationId xmlns:a16="http://schemas.microsoft.com/office/drawing/2014/main" id="{83A12630-7FAD-5346-8646-B035E054A5E3}"/>
              </a:ext>
            </a:extLst>
          </p:cNvPr>
          <p:cNvSpPr/>
          <p:nvPr/>
        </p:nvSpPr>
        <p:spPr>
          <a:xfrm>
            <a:off x="924874" y="1192602"/>
            <a:ext cx="10435389" cy="4564731"/>
          </a:xfrm>
          <a:prstGeom prst="rect">
            <a:avLst/>
          </a:prstGeom>
          <a:solidFill>
            <a:srgbClr val="34569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灯片编号占位符 3">
            <a:extLst>
              <a:ext uri="{FF2B5EF4-FFF2-40B4-BE49-F238E27FC236}">
                <a16:creationId xmlns:a16="http://schemas.microsoft.com/office/drawing/2014/main" id="{D387EAAB-B648-6442-AEF4-D5EBBD026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16</a:t>
            </a:fld>
            <a:endParaRPr lang="zh-CN" altLang="en-US"/>
          </a:p>
        </p:txBody>
      </p:sp>
      <p:sp>
        <p:nvSpPr>
          <p:cNvPr id="24" name="文本占位符 1">
            <a:extLst>
              <a:ext uri="{FF2B5EF4-FFF2-40B4-BE49-F238E27FC236}">
                <a16:creationId xmlns:a16="http://schemas.microsoft.com/office/drawing/2014/main" id="{91A65633-C799-814C-81AF-78F4A938CCFB}"/>
              </a:ext>
            </a:extLst>
          </p:cNvPr>
          <p:cNvSpPr txBox="1"/>
          <p:nvPr/>
        </p:nvSpPr>
        <p:spPr>
          <a:xfrm>
            <a:off x="528195" y="2811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Lessons Learned</a:t>
            </a:r>
          </a:p>
        </p:txBody>
      </p:sp>
      <p:sp>
        <p:nvSpPr>
          <p:cNvPr id="26" name="日期占位符 1">
            <a:extLst>
              <a:ext uri="{FF2B5EF4-FFF2-40B4-BE49-F238E27FC236}">
                <a16:creationId xmlns:a16="http://schemas.microsoft.com/office/drawing/2014/main" id="{5DB23C2B-4B5F-824B-9716-1F5FC897AE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EAD9746A-4AD2-604F-9AD8-E7AFED9F1F54}"/>
              </a:ext>
            </a:extLst>
          </p:cNvPr>
          <p:cNvGrpSpPr/>
          <p:nvPr/>
        </p:nvGrpSpPr>
        <p:grpSpPr>
          <a:xfrm>
            <a:off x="1650602" y="1605416"/>
            <a:ext cx="4264436" cy="711108"/>
            <a:chOff x="1650602" y="1605416"/>
            <a:chExt cx="4264436" cy="711108"/>
          </a:xfrm>
        </p:grpSpPr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8B7453CA-EBD0-FE42-9275-23327451C2B5}"/>
                </a:ext>
              </a:extLst>
            </p:cNvPr>
            <p:cNvSpPr/>
            <p:nvPr/>
          </p:nvSpPr>
          <p:spPr>
            <a:xfrm>
              <a:off x="2074225" y="1619251"/>
              <a:ext cx="3840813" cy="697273"/>
            </a:xfrm>
            <a:prstGeom prst="rect">
              <a:avLst/>
            </a:prstGeom>
            <a:gradFill flip="none" rotWithShape="1">
              <a:gsLst>
                <a:gs pos="0">
                  <a:srgbClr val="05B0EF">
                    <a:alpha val="20000"/>
                  </a:srgbClr>
                </a:gs>
                <a:gs pos="100000">
                  <a:srgbClr val="00BF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9" name="Rectangle 72">
              <a:extLst>
                <a:ext uri="{FF2B5EF4-FFF2-40B4-BE49-F238E27FC236}">
                  <a16:creationId xmlns:a16="http://schemas.microsoft.com/office/drawing/2014/main" id="{D442CC4F-FDF7-4243-B797-A34F30801A41}"/>
                </a:ext>
              </a:extLst>
            </p:cNvPr>
            <p:cNvSpPr/>
            <p:nvPr/>
          </p:nvSpPr>
          <p:spPr>
            <a:xfrm>
              <a:off x="2445199" y="1724672"/>
              <a:ext cx="334600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buClr>
                  <a:srgbClr val="00B0F0"/>
                </a:buClr>
              </a:pPr>
              <a:r>
                <a:rPr lang="en-US" altLang="zh-CN" sz="1200">
                  <a:solidFill>
                    <a:schemeClr val="bg1"/>
                  </a:solidFill>
                </a:rPr>
                <a:t>Data breaches are increasingly bigger and expensive</a:t>
              </a:r>
            </a:p>
          </p:txBody>
        </p: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id="{3481B9D9-403E-3F49-AB7E-40AC5D2D52DF}"/>
                </a:ext>
              </a:extLst>
            </p:cNvPr>
            <p:cNvSpPr/>
            <p:nvPr/>
          </p:nvSpPr>
          <p:spPr>
            <a:xfrm>
              <a:off x="1650602" y="1605416"/>
              <a:ext cx="697272" cy="697071"/>
            </a:xfrm>
            <a:prstGeom prst="ellipse">
              <a:avLst/>
            </a:prstGeom>
            <a:solidFill>
              <a:srgbClr val="00B0F0"/>
            </a:solidFill>
            <a:ln w="127000">
              <a:solidFill>
                <a:srgbClr val="00B0F0">
                  <a:alpha val="5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600" b="1"/>
                <a:t>01</a:t>
              </a:r>
              <a:endParaRPr kumimoji="1" lang="zh-CN" altLang="en-US" sz="1600" b="1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CDFBBF03-C184-AD4D-A410-0EA57EE20555}"/>
              </a:ext>
            </a:extLst>
          </p:cNvPr>
          <p:cNvGrpSpPr/>
          <p:nvPr/>
        </p:nvGrpSpPr>
        <p:grpSpPr>
          <a:xfrm>
            <a:off x="1650602" y="2612326"/>
            <a:ext cx="4264436" cy="726104"/>
            <a:chOff x="1650602" y="2612326"/>
            <a:chExt cx="4264436" cy="726104"/>
          </a:xfrm>
        </p:grpSpPr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D04C8B5D-278B-D54B-BDF8-0B091CF08735}"/>
                </a:ext>
              </a:extLst>
            </p:cNvPr>
            <p:cNvSpPr/>
            <p:nvPr/>
          </p:nvSpPr>
          <p:spPr>
            <a:xfrm>
              <a:off x="2074225" y="2641157"/>
              <a:ext cx="3840813" cy="697273"/>
            </a:xfrm>
            <a:prstGeom prst="rect">
              <a:avLst/>
            </a:prstGeom>
            <a:gradFill flip="none" rotWithShape="1">
              <a:gsLst>
                <a:gs pos="0">
                  <a:srgbClr val="05B0EF">
                    <a:alpha val="20000"/>
                  </a:srgbClr>
                </a:gs>
                <a:gs pos="100000">
                  <a:srgbClr val="00BF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3" name="Rectangle 73">
              <a:extLst>
                <a:ext uri="{FF2B5EF4-FFF2-40B4-BE49-F238E27FC236}">
                  <a16:creationId xmlns:a16="http://schemas.microsoft.com/office/drawing/2014/main" id="{22163961-4D3B-DC48-8D9E-316591E56F85}"/>
                </a:ext>
              </a:extLst>
            </p:cNvPr>
            <p:cNvSpPr/>
            <p:nvPr/>
          </p:nvSpPr>
          <p:spPr>
            <a:xfrm>
              <a:off x="2445198" y="2806534"/>
              <a:ext cx="346983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Clr>
                  <a:srgbClr val="00B0F0"/>
                </a:buClr>
              </a:pPr>
              <a:r>
                <a:rPr lang="en-US" altLang="zh-CN" sz="1200">
                  <a:solidFill>
                    <a:schemeClr val="bg1"/>
                  </a:solidFill>
                </a:rPr>
                <a:t>Data breach impact on customer retention is getting larger</a:t>
              </a:r>
            </a:p>
          </p:txBody>
        </p:sp>
        <p:sp>
          <p:nvSpPr>
            <p:cNvPr id="34" name="椭圆 33">
              <a:extLst>
                <a:ext uri="{FF2B5EF4-FFF2-40B4-BE49-F238E27FC236}">
                  <a16:creationId xmlns:a16="http://schemas.microsoft.com/office/drawing/2014/main" id="{47E62365-216C-5044-AD04-66B5BCBDAE46}"/>
                </a:ext>
              </a:extLst>
            </p:cNvPr>
            <p:cNvSpPr/>
            <p:nvPr/>
          </p:nvSpPr>
          <p:spPr>
            <a:xfrm>
              <a:off x="1650602" y="2612326"/>
              <a:ext cx="697272" cy="697273"/>
            </a:xfrm>
            <a:prstGeom prst="ellipse">
              <a:avLst/>
            </a:prstGeom>
            <a:solidFill>
              <a:srgbClr val="92D04F"/>
            </a:solidFill>
            <a:ln w="127000">
              <a:solidFill>
                <a:srgbClr val="92D04F">
                  <a:alpha val="3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600" b="1"/>
                <a:t>02</a:t>
              </a:r>
              <a:endParaRPr kumimoji="1" lang="zh-CN" altLang="en-US" sz="1600" b="1"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960C2D8D-0705-474B-B245-E6F147EAD91B}"/>
              </a:ext>
            </a:extLst>
          </p:cNvPr>
          <p:cNvGrpSpPr/>
          <p:nvPr/>
        </p:nvGrpSpPr>
        <p:grpSpPr>
          <a:xfrm>
            <a:off x="1632786" y="3619438"/>
            <a:ext cx="4282251" cy="697306"/>
            <a:chOff x="1632786" y="3619438"/>
            <a:chExt cx="4282251" cy="697306"/>
          </a:xfrm>
        </p:grpSpPr>
        <p:sp>
          <p:nvSpPr>
            <p:cNvPr id="36" name="矩形 35">
              <a:extLst>
                <a:ext uri="{FF2B5EF4-FFF2-40B4-BE49-F238E27FC236}">
                  <a16:creationId xmlns:a16="http://schemas.microsoft.com/office/drawing/2014/main" id="{3B0C462D-593F-2A4E-968A-AAF4FF148198}"/>
                </a:ext>
              </a:extLst>
            </p:cNvPr>
            <p:cNvSpPr/>
            <p:nvPr/>
          </p:nvSpPr>
          <p:spPr>
            <a:xfrm>
              <a:off x="2074223" y="3619472"/>
              <a:ext cx="3840814" cy="697272"/>
            </a:xfrm>
            <a:prstGeom prst="rect">
              <a:avLst/>
            </a:prstGeom>
            <a:gradFill flip="none" rotWithShape="1">
              <a:gsLst>
                <a:gs pos="0">
                  <a:srgbClr val="05B0EF">
                    <a:alpha val="20000"/>
                  </a:srgbClr>
                </a:gs>
                <a:gs pos="100000">
                  <a:srgbClr val="00BF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7" name="椭圆 36">
              <a:extLst>
                <a:ext uri="{FF2B5EF4-FFF2-40B4-BE49-F238E27FC236}">
                  <a16:creationId xmlns:a16="http://schemas.microsoft.com/office/drawing/2014/main" id="{92B71E1A-B9FC-DF4A-94F8-FC482BE5C965}"/>
                </a:ext>
              </a:extLst>
            </p:cNvPr>
            <p:cNvSpPr/>
            <p:nvPr/>
          </p:nvSpPr>
          <p:spPr>
            <a:xfrm>
              <a:off x="1632786" y="3619438"/>
              <a:ext cx="697272" cy="697272"/>
            </a:xfrm>
            <a:prstGeom prst="ellipse">
              <a:avLst/>
            </a:prstGeom>
            <a:solidFill>
              <a:srgbClr val="178BED"/>
            </a:solidFill>
            <a:ln w="127000">
              <a:solidFill>
                <a:srgbClr val="178BED">
                  <a:alpha val="5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600" b="1"/>
                <a:t>03</a:t>
              </a:r>
              <a:endParaRPr kumimoji="1" lang="zh-CN" altLang="en-US" sz="1600" b="1"/>
            </a:p>
          </p:txBody>
        </p:sp>
        <p:sp>
          <p:nvSpPr>
            <p:cNvPr id="38" name="Rectangle 73">
              <a:extLst>
                <a:ext uri="{FF2B5EF4-FFF2-40B4-BE49-F238E27FC236}">
                  <a16:creationId xmlns:a16="http://schemas.microsoft.com/office/drawing/2014/main" id="{B88F9981-6EBC-C341-A14B-A50572D5FC31}"/>
                </a:ext>
              </a:extLst>
            </p:cNvPr>
            <p:cNvSpPr/>
            <p:nvPr/>
          </p:nvSpPr>
          <p:spPr>
            <a:xfrm>
              <a:off x="2445197" y="3728096"/>
              <a:ext cx="334600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buClr>
                  <a:srgbClr val="00B0F0"/>
                </a:buClr>
              </a:pPr>
              <a:r>
                <a:rPr lang="en-US" altLang="zh-CN" sz="1200">
                  <a:solidFill>
                    <a:schemeClr val="bg1"/>
                  </a:solidFill>
                </a:rPr>
                <a:t>Slow response to data breach increases costs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1D800432-4B3D-3246-B020-F6834B8AECAE}"/>
              </a:ext>
            </a:extLst>
          </p:cNvPr>
          <p:cNvGrpSpPr/>
          <p:nvPr/>
        </p:nvGrpSpPr>
        <p:grpSpPr>
          <a:xfrm>
            <a:off x="6528674" y="1618005"/>
            <a:ext cx="4752876" cy="711108"/>
            <a:chOff x="6528674" y="1618005"/>
            <a:chExt cx="4752876" cy="711108"/>
          </a:xfrm>
        </p:grpSpPr>
        <p:sp>
          <p:nvSpPr>
            <p:cNvPr id="40" name="矩形 39">
              <a:extLst>
                <a:ext uri="{FF2B5EF4-FFF2-40B4-BE49-F238E27FC236}">
                  <a16:creationId xmlns:a16="http://schemas.microsoft.com/office/drawing/2014/main" id="{C4B7A24E-7F26-DE4C-9704-8E803554036B}"/>
                </a:ext>
              </a:extLst>
            </p:cNvPr>
            <p:cNvSpPr/>
            <p:nvPr/>
          </p:nvSpPr>
          <p:spPr>
            <a:xfrm>
              <a:off x="6952297" y="1631840"/>
              <a:ext cx="3840813" cy="697273"/>
            </a:xfrm>
            <a:prstGeom prst="rect">
              <a:avLst/>
            </a:prstGeom>
            <a:gradFill flip="none" rotWithShape="1">
              <a:gsLst>
                <a:gs pos="0">
                  <a:srgbClr val="05B0EF">
                    <a:alpha val="20000"/>
                  </a:srgbClr>
                </a:gs>
                <a:gs pos="100000">
                  <a:srgbClr val="00BF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1" name="Rectangle 72">
              <a:extLst>
                <a:ext uri="{FF2B5EF4-FFF2-40B4-BE49-F238E27FC236}">
                  <a16:creationId xmlns:a16="http://schemas.microsoft.com/office/drawing/2014/main" id="{5579AD1A-629C-B340-A6D4-10FB1E1D0D46}"/>
                </a:ext>
              </a:extLst>
            </p:cNvPr>
            <p:cNvSpPr/>
            <p:nvPr/>
          </p:nvSpPr>
          <p:spPr>
            <a:xfrm>
              <a:off x="7323270" y="1832511"/>
              <a:ext cx="395828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buClr>
                  <a:srgbClr val="00B0F0"/>
                </a:buClr>
              </a:pPr>
              <a:r>
                <a:rPr lang="en-US" altLang="zh-CN" sz="1200">
                  <a:solidFill>
                    <a:schemeClr val="bg1"/>
                  </a:solidFill>
                </a:rPr>
                <a:t>Public response and response plan are vital</a:t>
              </a:r>
            </a:p>
          </p:txBody>
        </p:sp>
        <p:sp>
          <p:nvSpPr>
            <p:cNvPr id="42" name="椭圆 41">
              <a:extLst>
                <a:ext uri="{FF2B5EF4-FFF2-40B4-BE49-F238E27FC236}">
                  <a16:creationId xmlns:a16="http://schemas.microsoft.com/office/drawing/2014/main" id="{41973B55-632D-A743-AFD5-BE0126B79AC8}"/>
                </a:ext>
              </a:extLst>
            </p:cNvPr>
            <p:cNvSpPr/>
            <p:nvPr/>
          </p:nvSpPr>
          <p:spPr>
            <a:xfrm>
              <a:off x="6528674" y="1618005"/>
              <a:ext cx="697272" cy="697071"/>
            </a:xfrm>
            <a:prstGeom prst="ellipse">
              <a:avLst/>
            </a:prstGeom>
            <a:solidFill>
              <a:srgbClr val="00B0F0"/>
            </a:solidFill>
            <a:ln w="127000">
              <a:solidFill>
                <a:srgbClr val="00B0F0">
                  <a:alpha val="5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600" b="1"/>
                <a:t>05</a:t>
              </a:r>
              <a:endParaRPr kumimoji="1" lang="zh-CN" altLang="en-US" sz="1600" b="1"/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BD9C98AF-B251-AD4E-92E3-51282AAA84D2}"/>
              </a:ext>
            </a:extLst>
          </p:cNvPr>
          <p:cNvGrpSpPr/>
          <p:nvPr/>
        </p:nvGrpSpPr>
        <p:grpSpPr>
          <a:xfrm>
            <a:off x="6528674" y="2624915"/>
            <a:ext cx="4264436" cy="726103"/>
            <a:chOff x="6528674" y="2624915"/>
            <a:chExt cx="4264436" cy="726103"/>
          </a:xfrm>
        </p:grpSpPr>
        <p:sp>
          <p:nvSpPr>
            <p:cNvPr id="44" name="矩形 43">
              <a:extLst>
                <a:ext uri="{FF2B5EF4-FFF2-40B4-BE49-F238E27FC236}">
                  <a16:creationId xmlns:a16="http://schemas.microsoft.com/office/drawing/2014/main" id="{60203D2D-1F8E-344E-A1E2-E6835324BD91}"/>
                </a:ext>
              </a:extLst>
            </p:cNvPr>
            <p:cNvSpPr/>
            <p:nvPr/>
          </p:nvSpPr>
          <p:spPr>
            <a:xfrm>
              <a:off x="6952297" y="2653745"/>
              <a:ext cx="3840813" cy="697273"/>
            </a:xfrm>
            <a:prstGeom prst="rect">
              <a:avLst/>
            </a:prstGeom>
            <a:gradFill flip="none" rotWithShape="1">
              <a:gsLst>
                <a:gs pos="0">
                  <a:srgbClr val="05B0EF">
                    <a:alpha val="20000"/>
                  </a:srgbClr>
                </a:gs>
                <a:gs pos="100000">
                  <a:srgbClr val="00BF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5" name="Rectangle 73">
              <a:extLst>
                <a:ext uri="{FF2B5EF4-FFF2-40B4-BE49-F238E27FC236}">
                  <a16:creationId xmlns:a16="http://schemas.microsoft.com/office/drawing/2014/main" id="{86B30B9F-8D0E-BD4A-995E-E1A93F1C08D0}"/>
                </a:ext>
              </a:extLst>
            </p:cNvPr>
            <p:cNvSpPr/>
            <p:nvPr/>
          </p:nvSpPr>
          <p:spPr>
            <a:xfrm>
              <a:off x="7323271" y="2761972"/>
              <a:ext cx="338283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buClr>
                  <a:srgbClr val="00B0F0"/>
                </a:buClr>
              </a:pPr>
              <a:r>
                <a:rPr lang="en-US" altLang="zh-CN" sz="1200">
                  <a:solidFill>
                    <a:schemeClr val="bg1"/>
                  </a:solidFill>
                </a:rPr>
                <a:t>Regular security assessment and audit to strengthen your security posture</a:t>
              </a:r>
            </a:p>
          </p:txBody>
        </p:sp>
        <p:sp>
          <p:nvSpPr>
            <p:cNvPr id="46" name="椭圆 45">
              <a:extLst>
                <a:ext uri="{FF2B5EF4-FFF2-40B4-BE49-F238E27FC236}">
                  <a16:creationId xmlns:a16="http://schemas.microsoft.com/office/drawing/2014/main" id="{3B1DA928-472E-1D49-99CA-014B33C77F03}"/>
                </a:ext>
              </a:extLst>
            </p:cNvPr>
            <p:cNvSpPr/>
            <p:nvPr/>
          </p:nvSpPr>
          <p:spPr>
            <a:xfrm>
              <a:off x="6528674" y="2624915"/>
              <a:ext cx="697272" cy="697273"/>
            </a:xfrm>
            <a:prstGeom prst="ellipse">
              <a:avLst/>
            </a:prstGeom>
            <a:solidFill>
              <a:srgbClr val="92D04F"/>
            </a:solidFill>
            <a:ln w="127000">
              <a:solidFill>
                <a:srgbClr val="92D04F">
                  <a:alpha val="3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600" b="1"/>
                <a:t>06</a:t>
              </a:r>
              <a:endParaRPr kumimoji="1" lang="zh-CN" altLang="en-US" sz="1600" b="1"/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57E8CEE8-0F36-9846-83E3-85250F7388C7}"/>
              </a:ext>
            </a:extLst>
          </p:cNvPr>
          <p:cNvGrpSpPr/>
          <p:nvPr/>
        </p:nvGrpSpPr>
        <p:grpSpPr>
          <a:xfrm>
            <a:off x="6510858" y="3632026"/>
            <a:ext cx="4282252" cy="697307"/>
            <a:chOff x="6510858" y="3632026"/>
            <a:chExt cx="4282252" cy="697307"/>
          </a:xfrm>
        </p:grpSpPr>
        <p:sp>
          <p:nvSpPr>
            <p:cNvPr id="48" name="矩形 47">
              <a:extLst>
                <a:ext uri="{FF2B5EF4-FFF2-40B4-BE49-F238E27FC236}">
                  <a16:creationId xmlns:a16="http://schemas.microsoft.com/office/drawing/2014/main" id="{38BA1D7A-B258-2A4E-951E-BF708C4CFAFB}"/>
                </a:ext>
              </a:extLst>
            </p:cNvPr>
            <p:cNvSpPr/>
            <p:nvPr/>
          </p:nvSpPr>
          <p:spPr>
            <a:xfrm>
              <a:off x="6952296" y="3632061"/>
              <a:ext cx="3840814" cy="697272"/>
            </a:xfrm>
            <a:prstGeom prst="rect">
              <a:avLst/>
            </a:prstGeom>
            <a:gradFill flip="none" rotWithShape="1">
              <a:gsLst>
                <a:gs pos="0">
                  <a:srgbClr val="05B0EF">
                    <a:alpha val="20000"/>
                  </a:srgbClr>
                </a:gs>
                <a:gs pos="100000">
                  <a:srgbClr val="00BF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9" name="椭圆 48">
              <a:extLst>
                <a:ext uri="{FF2B5EF4-FFF2-40B4-BE49-F238E27FC236}">
                  <a16:creationId xmlns:a16="http://schemas.microsoft.com/office/drawing/2014/main" id="{F5FCE786-642C-E248-8917-5155EA87FF72}"/>
                </a:ext>
              </a:extLst>
            </p:cNvPr>
            <p:cNvSpPr/>
            <p:nvPr/>
          </p:nvSpPr>
          <p:spPr>
            <a:xfrm>
              <a:off x="6510858" y="3632026"/>
              <a:ext cx="697272" cy="697272"/>
            </a:xfrm>
            <a:prstGeom prst="ellipse">
              <a:avLst/>
            </a:prstGeom>
            <a:solidFill>
              <a:srgbClr val="178BED"/>
            </a:solidFill>
            <a:ln w="127000">
              <a:solidFill>
                <a:srgbClr val="178BED">
                  <a:alpha val="5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600" b="1"/>
                <a:t>07</a:t>
              </a:r>
              <a:endParaRPr kumimoji="1" lang="zh-CN" altLang="en-US" sz="1600" b="1"/>
            </a:p>
          </p:txBody>
        </p:sp>
        <p:sp>
          <p:nvSpPr>
            <p:cNvPr id="50" name="Rectangle 73">
              <a:extLst>
                <a:ext uri="{FF2B5EF4-FFF2-40B4-BE49-F238E27FC236}">
                  <a16:creationId xmlns:a16="http://schemas.microsoft.com/office/drawing/2014/main" id="{E2A5A0E9-8A66-DE47-AB07-56511961B2D7}"/>
                </a:ext>
              </a:extLst>
            </p:cNvPr>
            <p:cNvSpPr/>
            <p:nvPr/>
          </p:nvSpPr>
          <p:spPr>
            <a:xfrm>
              <a:off x="7323270" y="3731160"/>
              <a:ext cx="338283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buClr>
                  <a:srgbClr val="00B0F0"/>
                </a:buClr>
              </a:pPr>
              <a:r>
                <a:rPr lang="en-US" altLang="zh-CN" sz="1200">
                  <a:solidFill>
                    <a:schemeClr val="bg1"/>
                  </a:solidFill>
                </a:rPr>
                <a:t>Automating security with IR team and services  reduce potential cost of breach</a:t>
              </a: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:a16="http://schemas.microsoft.com/office/drawing/2014/main" id="{34ED6BFE-18A3-1143-86A5-AE3774AA7CAF}"/>
              </a:ext>
            </a:extLst>
          </p:cNvPr>
          <p:cNvGrpSpPr/>
          <p:nvPr/>
        </p:nvGrpSpPr>
        <p:grpSpPr>
          <a:xfrm>
            <a:off x="1632786" y="4615112"/>
            <a:ext cx="4282251" cy="706763"/>
            <a:chOff x="1632786" y="4615112"/>
            <a:chExt cx="4282251" cy="706763"/>
          </a:xfrm>
        </p:grpSpPr>
        <p:sp>
          <p:nvSpPr>
            <p:cNvPr id="52" name="矩形 51">
              <a:extLst>
                <a:ext uri="{FF2B5EF4-FFF2-40B4-BE49-F238E27FC236}">
                  <a16:creationId xmlns:a16="http://schemas.microsoft.com/office/drawing/2014/main" id="{D482C57E-1C8E-CF40-BFE8-EF7BD084355D}"/>
                </a:ext>
              </a:extLst>
            </p:cNvPr>
            <p:cNvSpPr/>
            <p:nvPr/>
          </p:nvSpPr>
          <p:spPr>
            <a:xfrm>
              <a:off x="2074223" y="4615112"/>
              <a:ext cx="3840814" cy="697272"/>
            </a:xfrm>
            <a:prstGeom prst="rect">
              <a:avLst/>
            </a:prstGeom>
            <a:gradFill flip="none" rotWithShape="1">
              <a:gsLst>
                <a:gs pos="0">
                  <a:srgbClr val="05B0EF">
                    <a:alpha val="20000"/>
                  </a:srgbClr>
                </a:gs>
                <a:gs pos="100000">
                  <a:srgbClr val="00BF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9" name="椭圆 68">
              <a:extLst>
                <a:ext uri="{FF2B5EF4-FFF2-40B4-BE49-F238E27FC236}">
                  <a16:creationId xmlns:a16="http://schemas.microsoft.com/office/drawing/2014/main" id="{3B136F52-0028-8B48-B0E8-D891E9740743}"/>
                </a:ext>
              </a:extLst>
            </p:cNvPr>
            <p:cNvSpPr/>
            <p:nvPr/>
          </p:nvSpPr>
          <p:spPr>
            <a:xfrm>
              <a:off x="1632786" y="4624603"/>
              <a:ext cx="697272" cy="697272"/>
            </a:xfrm>
            <a:prstGeom prst="ellipse">
              <a:avLst/>
            </a:prstGeom>
            <a:solidFill>
              <a:srgbClr val="178BED"/>
            </a:solidFill>
            <a:ln w="127000">
              <a:solidFill>
                <a:srgbClr val="178BED">
                  <a:alpha val="5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600" b="1"/>
                <a:t>04</a:t>
              </a:r>
              <a:endParaRPr kumimoji="1" lang="zh-CN" altLang="en-US" sz="1600" b="1"/>
            </a:p>
          </p:txBody>
        </p:sp>
        <p:sp>
          <p:nvSpPr>
            <p:cNvPr id="70" name="Rectangle 73">
              <a:extLst>
                <a:ext uri="{FF2B5EF4-FFF2-40B4-BE49-F238E27FC236}">
                  <a16:creationId xmlns:a16="http://schemas.microsoft.com/office/drawing/2014/main" id="{570A8ECA-3549-5549-A372-CBE6052500D0}"/>
                </a:ext>
              </a:extLst>
            </p:cNvPr>
            <p:cNvSpPr/>
            <p:nvPr/>
          </p:nvSpPr>
          <p:spPr>
            <a:xfrm>
              <a:off x="2445197" y="4723736"/>
              <a:ext cx="334600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buClr>
                  <a:srgbClr val="00B0F0"/>
                </a:buClr>
              </a:pPr>
              <a:r>
                <a:rPr lang="en-US" altLang="zh-CN" sz="1200">
                  <a:solidFill>
                    <a:schemeClr val="bg1"/>
                  </a:solidFill>
                </a:rPr>
                <a:t>Data breach occur no matter the size of company and sector</a:t>
              </a: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id="{8820603D-2707-354A-A836-D777D8BDDC9D}"/>
              </a:ext>
            </a:extLst>
          </p:cNvPr>
          <p:cNvGrpSpPr/>
          <p:nvPr/>
        </p:nvGrpSpPr>
        <p:grpSpPr>
          <a:xfrm>
            <a:off x="6510858" y="4627701"/>
            <a:ext cx="4282252" cy="706762"/>
            <a:chOff x="6510858" y="4627701"/>
            <a:chExt cx="4282252" cy="706762"/>
          </a:xfrm>
        </p:grpSpPr>
        <p:sp>
          <p:nvSpPr>
            <p:cNvPr id="72" name="矩形 71">
              <a:extLst>
                <a:ext uri="{FF2B5EF4-FFF2-40B4-BE49-F238E27FC236}">
                  <a16:creationId xmlns:a16="http://schemas.microsoft.com/office/drawing/2014/main" id="{2CCB096F-0CA6-344E-93AD-59B934F71ABE}"/>
                </a:ext>
              </a:extLst>
            </p:cNvPr>
            <p:cNvSpPr/>
            <p:nvPr/>
          </p:nvSpPr>
          <p:spPr>
            <a:xfrm>
              <a:off x="6952296" y="4627701"/>
              <a:ext cx="3840814" cy="697272"/>
            </a:xfrm>
            <a:prstGeom prst="rect">
              <a:avLst/>
            </a:prstGeom>
            <a:gradFill flip="none" rotWithShape="1">
              <a:gsLst>
                <a:gs pos="0">
                  <a:srgbClr val="05B0EF">
                    <a:alpha val="20000"/>
                  </a:srgbClr>
                </a:gs>
                <a:gs pos="100000">
                  <a:srgbClr val="00BFFF">
                    <a:alpha val="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3" name="椭圆 72">
              <a:extLst>
                <a:ext uri="{FF2B5EF4-FFF2-40B4-BE49-F238E27FC236}">
                  <a16:creationId xmlns:a16="http://schemas.microsoft.com/office/drawing/2014/main" id="{6B5B9E13-5648-7549-8172-E240A9FD8184}"/>
                </a:ext>
              </a:extLst>
            </p:cNvPr>
            <p:cNvSpPr/>
            <p:nvPr/>
          </p:nvSpPr>
          <p:spPr>
            <a:xfrm>
              <a:off x="6510858" y="4637191"/>
              <a:ext cx="697272" cy="697272"/>
            </a:xfrm>
            <a:prstGeom prst="ellipse">
              <a:avLst/>
            </a:prstGeom>
            <a:solidFill>
              <a:srgbClr val="178BED"/>
            </a:solidFill>
            <a:ln w="127000">
              <a:solidFill>
                <a:srgbClr val="178BED">
                  <a:alpha val="5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600" b="1"/>
                <a:t>08</a:t>
              </a:r>
              <a:endParaRPr kumimoji="1" lang="zh-CN" altLang="en-US" sz="1600" b="1"/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0E0FAAC1-C8AA-7C47-A1D0-83FA58D3D43B}"/>
                </a:ext>
              </a:extLst>
            </p:cNvPr>
            <p:cNvSpPr/>
            <p:nvPr/>
          </p:nvSpPr>
          <p:spPr>
            <a:xfrm>
              <a:off x="7323270" y="4650600"/>
              <a:ext cx="338283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buClr>
                  <a:srgbClr val="00B0F0"/>
                </a:buClr>
              </a:pPr>
              <a:r>
                <a:rPr lang="en-US" altLang="zh-CN" sz="1200">
                  <a:solidFill>
                    <a:schemeClr val="bg1"/>
                  </a:solidFill>
                </a:rPr>
                <a:t>Network segmentation, user access control and minimizing attack surface to limit the chance of a breach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08381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灯片编号占位符 3">
            <a:extLst>
              <a:ext uri="{FF2B5EF4-FFF2-40B4-BE49-F238E27FC236}">
                <a16:creationId xmlns:a16="http://schemas.microsoft.com/office/drawing/2014/main" id="{AFDE0712-B2C6-904A-8C4A-ACBDC893E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t>17</a:t>
            </a:fld>
            <a:endParaRPr lang="zh-CN" altLang="en-US"/>
          </a:p>
        </p:txBody>
      </p:sp>
      <p:sp>
        <p:nvSpPr>
          <p:cNvPr id="91" name="文本占位符 1">
            <a:extLst>
              <a:ext uri="{FF2B5EF4-FFF2-40B4-BE49-F238E27FC236}">
                <a16:creationId xmlns:a16="http://schemas.microsoft.com/office/drawing/2014/main" id="{91D278CD-888D-6142-AFF4-9FC762C41582}"/>
              </a:ext>
            </a:extLst>
          </p:cNvPr>
          <p:cNvSpPr txBox="1"/>
          <p:nvPr/>
        </p:nvSpPr>
        <p:spPr>
          <a:xfrm>
            <a:off x="528195" y="281175"/>
            <a:ext cx="10635696" cy="432802"/>
          </a:xfrm>
          <a:prstGeom prst="rect">
            <a:avLst/>
          </a:prstGeom>
        </p:spPr>
        <p:txBody>
          <a:bodyPr vert="horz" wrap="square" lIns="90000" tIns="36000" rIns="91440" bIns="36000" rtlCol="0">
            <a:sp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Tx/>
              <a:buNone/>
              <a:defRPr kumimoji="1" sz="2600" b="1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Tx/>
              <a:buNone/>
              <a:defRPr sz="2400"/>
            </a:lvl2pPr>
            <a:lvl3pPr indent="0">
              <a:lnSpc>
                <a:spcPct val="90000"/>
              </a:lnSpc>
              <a:spcBef>
                <a:spcPts val="500"/>
              </a:spcBef>
              <a:buFontTx/>
              <a:buNone/>
              <a:defRPr sz="2000"/>
            </a:lvl3pPr>
            <a:lvl4pPr indent="0">
              <a:lnSpc>
                <a:spcPct val="90000"/>
              </a:lnSpc>
              <a:spcBef>
                <a:spcPts val="500"/>
              </a:spcBef>
              <a:buFontTx/>
              <a:buNone/>
            </a:lvl4pPr>
            <a:lvl5pPr indent="0">
              <a:lnSpc>
                <a:spcPct val="90000"/>
              </a:lnSpc>
              <a:spcBef>
                <a:spcPts val="500"/>
              </a:spcBef>
              <a:buFontTx/>
              <a:buNone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90204"/>
              <a:buChar char="•"/>
            </a:lvl9pPr>
          </a:lstStyle>
          <a:p>
            <a:r>
              <a:rPr lang="en-US" altLang="zh-CN" b="1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XDDR Synergy</a:t>
            </a:r>
          </a:p>
        </p:txBody>
      </p:sp>
      <p:sp>
        <p:nvSpPr>
          <p:cNvPr id="93" name="日期占位符 1">
            <a:extLst>
              <a:ext uri="{FF2B5EF4-FFF2-40B4-BE49-F238E27FC236}">
                <a16:creationId xmlns:a16="http://schemas.microsoft.com/office/drawing/2014/main" id="{80286E82-DF85-2C49-97AD-D1DF653AB79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05459"/>
            <a:ext cx="2743200" cy="365125"/>
          </a:xfrm>
        </p:spPr>
        <p:txBody>
          <a:bodyPr/>
          <a:lstStyle/>
          <a:p>
            <a:r>
              <a:rPr lang="en-US" altLang="zh-CN">
                <a:latin typeface="+mj-lt"/>
              </a:rPr>
              <a:t>www.sangfor.com</a:t>
            </a:r>
          </a:p>
        </p:txBody>
      </p:sp>
      <p:sp>
        <p:nvSpPr>
          <p:cNvPr id="94" name="椭圆 27">
            <a:extLst>
              <a:ext uri="{FF2B5EF4-FFF2-40B4-BE49-F238E27FC236}">
                <a16:creationId xmlns:a16="http://schemas.microsoft.com/office/drawing/2014/main" id="{31F600F1-EE9F-5A43-B0C5-37F61F8F4DCE}"/>
              </a:ext>
            </a:extLst>
          </p:cNvPr>
          <p:cNvSpPr/>
          <p:nvPr/>
        </p:nvSpPr>
        <p:spPr>
          <a:xfrm>
            <a:off x="1869017" y="1252375"/>
            <a:ext cx="2488316" cy="2379816"/>
          </a:xfrm>
          <a:prstGeom prst="ellipse">
            <a:avLst/>
          </a:prstGeom>
          <a:solidFill>
            <a:srgbClr val="00B0F0">
              <a:alpha val="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95" name="Group 7">
            <a:extLst>
              <a:ext uri="{FF2B5EF4-FFF2-40B4-BE49-F238E27FC236}">
                <a16:creationId xmlns:a16="http://schemas.microsoft.com/office/drawing/2014/main" id="{5CDA58EB-7726-7E47-91CA-31605C314B7D}"/>
              </a:ext>
            </a:extLst>
          </p:cNvPr>
          <p:cNvGrpSpPr/>
          <p:nvPr/>
        </p:nvGrpSpPr>
        <p:grpSpPr>
          <a:xfrm>
            <a:off x="2483319" y="1771297"/>
            <a:ext cx="1191064" cy="1249807"/>
            <a:chOff x="1290879" y="3179532"/>
            <a:chExt cx="2181338" cy="2198584"/>
          </a:xfrm>
        </p:grpSpPr>
        <p:grpSp>
          <p:nvGrpSpPr>
            <p:cNvPr id="96" name="组合 24">
              <a:extLst>
                <a:ext uri="{FF2B5EF4-FFF2-40B4-BE49-F238E27FC236}">
                  <a16:creationId xmlns:a16="http://schemas.microsoft.com/office/drawing/2014/main" id="{E74EF6F2-1BBC-454D-9CEA-40B7EE93ACB0}"/>
                </a:ext>
              </a:extLst>
            </p:cNvPr>
            <p:cNvGrpSpPr/>
            <p:nvPr/>
          </p:nvGrpSpPr>
          <p:grpSpPr>
            <a:xfrm>
              <a:off x="1428958" y="3407864"/>
              <a:ext cx="1905178" cy="1805674"/>
              <a:chOff x="2144939" y="2073364"/>
              <a:chExt cx="2190110" cy="2190110"/>
            </a:xfrm>
          </p:grpSpPr>
          <p:sp>
            <p:nvSpPr>
              <p:cNvPr id="99" name="椭圆 27">
                <a:extLst>
                  <a:ext uri="{FF2B5EF4-FFF2-40B4-BE49-F238E27FC236}">
                    <a16:creationId xmlns:a16="http://schemas.microsoft.com/office/drawing/2014/main" id="{527696F8-243C-2244-80D6-2126204D9BF0}"/>
                  </a:ext>
                </a:extLst>
              </p:cNvPr>
              <p:cNvSpPr/>
              <p:nvPr/>
            </p:nvSpPr>
            <p:spPr>
              <a:xfrm>
                <a:off x="2144939" y="2073364"/>
                <a:ext cx="2190110" cy="2190110"/>
              </a:xfrm>
              <a:prstGeom prst="ellipse">
                <a:avLst/>
              </a:prstGeom>
              <a:solidFill>
                <a:srgbClr val="00B0F0">
                  <a:alpha val="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0" name="椭圆 28">
                <a:extLst>
                  <a:ext uri="{FF2B5EF4-FFF2-40B4-BE49-F238E27FC236}">
                    <a16:creationId xmlns:a16="http://schemas.microsoft.com/office/drawing/2014/main" id="{65838FE2-0E73-7E46-9744-B722156D3610}"/>
                  </a:ext>
                </a:extLst>
              </p:cNvPr>
              <p:cNvSpPr/>
              <p:nvPr/>
            </p:nvSpPr>
            <p:spPr>
              <a:xfrm>
                <a:off x="2445430" y="2373857"/>
                <a:ext cx="1589127" cy="1589127"/>
              </a:xfrm>
              <a:prstGeom prst="ellipse">
                <a:avLst/>
              </a:prstGeom>
              <a:solidFill>
                <a:srgbClr val="00B0F0">
                  <a:alpha val="12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97" name="椭圆 26">
              <a:extLst>
                <a:ext uri="{FF2B5EF4-FFF2-40B4-BE49-F238E27FC236}">
                  <a16:creationId xmlns:a16="http://schemas.microsoft.com/office/drawing/2014/main" id="{D51F4591-5C56-E740-961E-39828D5CDD94}"/>
                </a:ext>
              </a:extLst>
            </p:cNvPr>
            <p:cNvSpPr/>
            <p:nvPr/>
          </p:nvSpPr>
          <p:spPr>
            <a:xfrm>
              <a:off x="1290879" y="3179532"/>
              <a:ext cx="2181338" cy="2198584"/>
            </a:xfrm>
            <a:prstGeom prst="ellipse">
              <a:avLst/>
            </a:prstGeom>
            <a:noFill/>
            <a:ln w="9525"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98" name="图片 29">
              <a:extLst>
                <a:ext uri="{FF2B5EF4-FFF2-40B4-BE49-F238E27FC236}">
                  <a16:creationId xmlns:a16="http://schemas.microsoft.com/office/drawing/2014/main" id="{0D319773-4D51-5640-99FD-C53440B9E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5568" y="3666098"/>
              <a:ext cx="2106649" cy="949046"/>
            </a:xfrm>
            <a:prstGeom prst="rect">
              <a:avLst/>
            </a:prstGeom>
          </p:spPr>
        </p:pic>
      </p:grpSp>
      <p:sp>
        <p:nvSpPr>
          <p:cNvPr id="101" name="TextBox 14">
            <a:extLst>
              <a:ext uri="{FF2B5EF4-FFF2-40B4-BE49-F238E27FC236}">
                <a16:creationId xmlns:a16="http://schemas.microsoft.com/office/drawing/2014/main" id="{1A14F68F-8D4D-0147-ADCF-031737F6CE41}"/>
              </a:ext>
            </a:extLst>
          </p:cNvPr>
          <p:cNvSpPr txBox="1"/>
          <p:nvPr/>
        </p:nvSpPr>
        <p:spPr>
          <a:xfrm>
            <a:off x="5432009" y="4218773"/>
            <a:ext cx="14466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Remote</a:t>
            </a:r>
          </a:p>
        </p:txBody>
      </p:sp>
      <p:sp>
        <p:nvSpPr>
          <p:cNvPr id="102" name="TextBox 16">
            <a:extLst>
              <a:ext uri="{FF2B5EF4-FFF2-40B4-BE49-F238E27FC236}">
                <a16:creationId xmlns:a16="http://schemas.microsoft.com/office/drawing/2014/main" id="{0905F49F-6BDB-B14B-9A6F-0F46DE1A9749}"/>
              </a:ext>
            </a:extLst>
          </p:cNvPr>
          <p:cNvSpPr txBox="1"/>
          <p:nvPr/>
        </p:nvSpPr>
        <p:spPr>
          <a:xfrm>
            <a:off x="65248" y="2074137"/>
            <a:ext cx="1719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>
                <a:solidFill>
                  <a:schemeClr val="bg1"/>
                </a:solidFill>
                <a:cs typeface="Arial" panose="020B0604020202020204" pitchFamily="34" charset="0"/>
              </a:rPr>
              <a:t>Security Infrastructure</a:t>
            </a:r>
          </a:p>
        </p:txBody>
      </p:sp>
      <p:sp>
        <p:nvSpPr>
          <p:cNvPr id="103" name="椭圆 16">
            <a:extLst>
              <a:ext uri="{FF2B5EF4-FFF2-40B4-BE49-F238E27FC236}">
                <a16:creationId xmlns:a16="http://schemas.microsoft.com/office/drawing/2014/main" id="{6B7BCDC5-1438-3E4C-9A7A-AA1441F099DF}"/>
              </a:ext>
            </a:extLst>
          </p:cNvPr>
          <p:cNvSpPr/>
          <p:nvPr/>
        </p:nvSpPr>
        <p:spPr>
          <a:xfrm>
            <a:off x="2889657" y="3132499"/>
            <a:ext cx="461674" cy="46167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椭圆 119">
            <a:extLst>
              <a:ext uri="{FF2B5EF4-FFF2-40B4-BE49-F238E27FC236}">
                <a16:creationId xmlns:a16="http://schemas.microsoft.com/office/drawing/2014/main" id="{E08D4CF8-CD75-9044-9ED5-150306F54C19}"/>
              </a:ext>
            </a:extLst>
          </p:cNvPr>
          <p:cNvSpPr/>
          <p:nvPr/>
        </p:nvSpPr>
        <p:spPr>
          <a:xfrm>
            <a:off x="2027284" y="1801850"/>
            <a:ext cx="461674" cy="46167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椭圆 120">
            <a:extLst>
              <a:ext uri="{FF2B5EF4-FFF2-40B4-BE49-F238E27FC236}">
                <a16:creationId xmlns:a16="http://schemas.microsoft.com/office/drawing/2014/main" id="{2B82BF95-95C7-8946-B117-0B029875C8D3}"/>
              </a:ext>
            </a:extLst>
          </p:cNvPr>
          <p:cNvSpPr/>
          <p:nvPr/>
        </p:nvSpPr>
        <p:spPr>
          <a:xfrm>
            <a:off x="3734164" y="1801850"/>
            <a:ext cx="461674" cy="46167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Arc 52">
            <a:extLst>
              <a:ext uri="{FF2B5EF4-FFF2-40B4-BE49-F238E27FC236}">
                <a16:creationId xmlns:a16="http://schemas.microsoft.com/office/drawing/2014/main" id="{2509C636-EF8D-BA4F-908A-A50C9D9E67D4}"/>
              </a:ext>
            </a:extLst>
          </p:cNvPr>
          <p:cNvSpPr/>
          <p:nvPr/>
        </p:nvSpPr>
        <p:spPr>
          <a:xfrm rot="13500000">
            <a:off x="2081840" y="2717861"/>
            <a:ext cx="613750" cy="243228"/>
          </a:xfrm>
          <a:custGeom>
            <a:avLst/>
            <a:gdLst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3" fmla="*/ 528692 w 1057384"/>
              <a:gd name="connsiteY3" fmla="*/ 347792 h 695584"/>
              <a:gd name="connsiteX4" fmla="*/ 461032 w 1057384"/>
              <a:gd name="connsiteY4" fmla="*/ 2860 h 695584"/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596351 w 779207"/>
              <a:gd name="connsiteY2" fmla="*/ 347792 h 388933"/>
              <a:gd name="connsiteX3" fmla="*/ 67660 w 779207"/>
              <a:gd name="connsiteY3" fmla="*/ 347792 h 388933"/>
              <a:gd name="connsiteX4" fmla="*/ 0 w 779207"/>
              <a:gd name="connsiteY4" fmla="*/ 2860 h 388933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779207 w 779207"/>
              <a:gd name="connsiteY2" fmla="*/ 388933 h 388933"/>
              <a:gd name="connsiteX0" fmla="*/ 224621 w 1003828"/>
              <a:gd name="connsiteY0" fmla="*/ 2860 h 388933"/>
              <a:gd name="connsiteX1" fmla="*/ 543968 w 1003828"/>
              <a:gd name="connsiteY1" fmla="*/ 41939 h 388933"/>
              <a:gd name="connsiteX2" fmla="*/ 820972 w 1003828"/>
              <a:gd name="connsiteY2" fmla="*/ 347792 h 388933"/>
              <a:gd name="connsiteX3" fmla="*/ 292281 w 1003828"/>
              <a:gd name="connsiteY3" fmla="*/ 347792 h 388933"/>
              <a:gd name="connsiteX4" fmla="*/ 224621 w 1003828"/>
              <a:gd name="connsiteY4" fmla="*/ 2860 h 388933"/>
              <a:gd name="connsiteX0" fmla="*/ 0 w 1003828"/>
              <a:gd name="connsiteY0" fmla="*/ 30911 h 388933"/>
              <a:gd name="connsiteX1" fmla="*/ 543968 w 1003828"/>
              <a:gd name="connsiteY1" fmla="*/ 41939 h 388933"/>
              <a:gd name="connsiteX2" fmla="*/ 1003828 w 1003828"/>
              <a:gd name="connsiteY2" fmla="*/ 388933 h 388933"/>
              <a:gd name="connsiteX0" fmla="*/ 224621 w 1003828"/>
              <a:gd name="connsiteY0" fmla="*/ 12055 h 398128"/>
              <a:gd name="connsiteX1" fmla="*/ 543968 w 1003828"/>
              <a:gd name="connsiteY1" fmla="*/ 51134 h 398128"/>
              <a:gd name="connsiteX2" fmla="*/ 820972 w 1003828"/>
              <a:gd name="connsiteY2" fmla="*/ 356987 h 398128"/>
              <a:gd name="connsiteX3" fmla="*/ 292281 w 1003828"/>
              <a:gd name="connsiteY3" fmla="*/ 356987 h 398128"/>
              <a:gd name="connsiteX4" fmla="*/ 224621 w 1003828"/>
              <a:gd name="connsiteY4" fmla="*/ 12055 h 398128"/>
              <a:gd name="connsiteX0" fmla="*/ 0 w 1003828"/>
              <a:gd name="connsiteY0" fmla="*/ 40106 h 398128"/>
              <a:gd name="connsiteX1" fmla="*/ 593048 w 1003828"/>
              <a:gd name="connsiteY1" fmla="*/ 11529 h 398128"/>
              <a:gd name="connsiteX2" fmla="*/ 1003828 w 1003828"/>
              <a:gd name="connsiteY2" fmla="*/ 398128 h 398128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47894 w 1027101"/>
              <a:gd name="connsiteY0" fmla="*/ 14828 h 400901"/>
              <a:gd name="connsiteX1" fmla="*/ 567241 w 1027101"/>
              <a:gd name="connsiteY1" fmla="*/ 53907 h 400901"/>
              <a:gd name="connsiteX2" fmla="*/ 844245 w 1027101"/>
              <a:gd name="connsiteY2" fmla="*/ 359760 h 400901"/>
              <a:gd name="connsiteX3" fmla="*/ 315554 w 1027101"/>
              <a:gd name="connsiteY3" fmla="*/ 359760 h 400901"/>
              <a:gd name="connsiteX4" fmla="*/ 247894 w 1027101"/>
              <a:gd name="connsiteY4" fmla="*/ 14828 h 400901"/>
              <a:gd name="connsiteX0" fmla="*/ 0 w 1027101"/>
              <a:gd name="connsiteY0" fmla="*/ 107502 h 400901"/>
              <a:gd name="connsiteX1" fmla="*/ 616321 w 1027101"/>
              <a:gd name="connsiteY1" fmla="*/ 14302 h 400901"/>
              <a:gd name="connsiteX2" fmla="*/ 1027101 w 1027101"/>
              <a:gd name="connsiteY2" fmla="*/ 400901 h 400901"/>
              <a:gd name="connsiteX0" fmla="*/ 247894 w 1027101"/>
              <a:gd name="connsiteY0" fmla="*/ 20965 h 407038"/>
              <a:gd name="connsiteX1" fmla="*/ 567241 w 1027101"/>
              <a:gd name="connsiteY1" fmla="*/ 60044 h 407038"/>
              <a:gd name="connsiteX2" fmla="*/ 844245 w 1027101"/>
              <a:gd name="connsiteY2" fmla="*/ 365897 h 407038"/>
              <a:gd name="connsiteX3" fmla="*/ 315554 w 1027101"/>
              <a:gd name="connsiteY3" fmla="*/ 365897 h 407038"/>
              <a:gd name="connsiteX4" fmla="*/ 247894 w 1027101"/>
              <a:gd name="connsiteY4" fmla="*/ 20965 h 407038"/>
              <a:gd name="connsiteX0" fmla="*/ 0 w 1027101"/>
              <a:gd name="connsiteY0" fmla="*/ 113639 h 407038"/>
              <a:gd name="connsiteX1" fmla="*/ 616321 w 1027101"/>
              <a:gd name="connsiteY1" fmla="*/ 20439 h 407038"/>
              <a:gd name="connsiteX2" fmla="*/ 1027101 w 1027101"/>
              <a:gd name="connsiteY2" fmla="*/ 407038 h 407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7101" h="407038" stroke="0" extrusionOk="0">
                <a:moveTo>
                  <a:pt x="247894" y="20965"/>
                </a:moveTo>
                <a:cubicBezTo>
                  <a:pt x="357939" y="11624"/>
                  <a:pt x="469663" y="25296"/>
                  <a:pt x="567241" y="60044"/>
                </a:cubicBezTo>
                <a:cubicBezTo>
                  <a:pt x="737913" y="120822"/>
                  <a:pt x="844246" y="238228"/>
                  <a:pt x="844245" y="365897"/>
                </a:cubicBezTo>
                <a:lnTo>
                  <a:pt x="315554" y="365897"/>
                </a:lnTo>
                <a:lnTo>
                  <a:pt x="247894" y="20965"/>
                </a:lnTo>
                <a:close/>
              </a:path>
              <a:path w="1027101" h="407038" fill="none">
                <a:moveTo>
                  <a:pt x="0" y="113639"/>
                </a:moveTo>
                <a:cubicBezTo>
                  <a:pt x="122222" y="42418"/>
                  <a:pt x="363565" y="-38745"/>
                  <a:pt x="616321" y="20439"/>
                </a:cubicBezTo>
                <a:cubicBezTo>
                  <a:pt x="876592" y="94391"/>
                  <a:pt x="1027102" y="279369"/>
                  <a:pt x="1027101" y="407038"/>
                </a:cubicBezTo>
              </a:path>
            </a:pathLst>
          </a:custGeom>
          <a:ln w="3810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Arc 52">
            <a:extLst>
              <a:ext uri="{FF2B5EF4-FFF2-40B4-BE49-F238E27FC236}">
                <a16:creationId xmlns:a16="http://schemas.microsoft.com/office/drawing/2014/main" id="{C291FB41-4A23-E740-B9F7-16F4B546D567}"/>
              </a:ext>
            </a:extLst>
          </p:cNvPr>
          <p:cNvSpPr/>
          <p:nvPr/>
        </p:nvSpPr>
        <p:spPr>
          <a:xfrm rot="20700000">
            <a:off x="2754314" y="1482984"/>
            <a:ext cx="649072" cy="262374"/>
          </a:xfrm>
          <a:custGeom>
            <a:avLst/>
            <a:gdLst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3" fmla="*/ 528692 w 1057384"/>
              <a:gd name="connsiteY3" fmla="*/ 347792 h 695584"/>
              <a:gd name="connsiteX4" fmla="*/ 461032 w 1057384"/>
              <a:gd name="connsiteY4" fmla="*/ 2860 h 695584"/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596351 w 779207"/>
              <a:gd name="connsiteY2" fmla="*/ 347792 h 388933"/>
              <a:gd name="connsiteX3" fmla="*/ 67660 w 779207"/>
              <a:gd name="connsiteY3" fmla="*/ 347792 h 388933"/>
              <a:gd name="connsiteX4" fmla="*/ 0 w 779207"/>
              <a:gd name="connsiteY4" fmla="*/ 2860 h 388933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779207 w 779207"/>
              <a:gd name="connsiteY2" fmla="*/ 388933 h 388933"/>
              <a:gd name="connsiteX0" fmla="*/ 224621 w 1003828"/>
              <a:gd name="connsiteY0" fmla="*/ 2860 h 388933"/>
              <a:gd name="connsiteX1" fmla="*/ 543968 w 1003828"/>
              <a:gd name="connsiteY1" fmla="*/ 41939 h 388933"/>
              <a:gd name="connsiteX2" fmla="*/ 820972 w 1003828"/>
              <a:gd name="connsiteY2" fmla="*/ 347792 h 388933"/>
              <a:gd name="connsiteX3" fmla="*/ 292281 w 1003828"/>
              <a:gd name="connsiteY3" fmla="*/ 347792 h 388933"/>
              <a:gd name="connsiteX4" fmla="*/ 224621 w 1003828"/>
              <a:gd name="connsiteY4" fmla="*/ 2860 h 388933"/>
              <a:gd name="connsiteX0" fmla="*/ 0 w 1003828"/>
              <a:gd name="connsiteY0" fmla="*/ 30911 h 388933"/>
              <a:gd name="connsiteX1" fmla="*/ 543968 w 1003828"/>
              <a:gd name="connsiteY1" fmla="*/ 41939 h 388933"/>
              <a:gd name="connsiteX2" fmla="*/ 1003828 w 1003828"/>
              <a:gd name="connsiteY2" fmla="*/ 388933 h 388933"/>
              <a:gd name="connsiteX0" fmla="*/ 224621 w 1003828"/>
              <a:gd name="connsiteY0" fmla="*/ 12055 h 398128"/>
              <a:gd name="connsiteX1" fmla="*/ 543968 w 1003828"/>
              <a:gd name="connsiteY1" fmla="*/ 51134 h 398128"/>
              <a:gd name="connsiteX2" fmla="*/ 820972 w 1003828"/>
              <a:gd name="connsiteY2" fmla="*/ 356987 h 398128"/>
              <a:gd name="connsiteX3" fmla="*/ 292281 w 1003828"/>
              <a:gd name="connsiteY3" fmla="*/ 356987 h 398128"/>
              <a:gd name="connsiteX4" fmla="*/ 224621 w 1003828"/>
              <a:gd name="connsiteY4" fmla="*/ 12055 h 398128"/>
              <a:gd name="connsiteX0" fmla="*/ 0 w 1003828"/>
              <a:gd name="connsiteY0" fmla="*/ 40106 h 398128"/>
              <a:gd name="connsiteX1" fmla="*/ 593048 w 1003828"/>
              <a:gd name="connsiteY1" fmla="*/ 11529 h 398128"/>
              <a:gd name="connsiteX2" fmla="*/ 1003828 w 1003828"/>
              <a:gd name="connsiteY2" fmla="*/ 398128 h 398128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47894 w 1027101"/>
              <a:gd name="connsiteY0" fmla="*/ 14828 h 400901"/>
              <a:gd name="connsiteX1" fmla="*/ 567241 w 1027101"/>
              <a:gd name="connsiteY1" fmla="*/ 53907 h 400901"/>
              <a:gd name="connsiteX2" fmla="*/ 844245 w 1027101"/>
              <a:gd name="connsiteY2" fmla="*/ 359760 h 400901"/>
              <a:gd name="connsiteX3" fmla="*/ 315554 w 1027101"/>
              <a:gd name="connsiteY3" fmla="*/ 359760 h 400901"/>
              <a:gd name="connsiteX4" fmla="*/ 247894 w 1027101"/>
              <a:gd name="connsiteY4" fmla="*/ 14828 h 400901"/>
              <a:gd name="connsiteX0" fmla="*/ 0 w 1027101"/>
              <a:gd name="connsiteY0" fmla="*/ 107502 h 400901"/>
              <a:gd name="connsiteX1" fmla="*/ 616321 w 1027101"/>
              <a:gd name="connsiteY1" fmla="*/ 14302 h 400901"/>
              <a:gd name="connsiteX2" fmla="*/ 1027101 w 1027101"/>
              <a:gd name="connsiteY2" fmla="*/ 400901 h 400901"/>
              <a:gd name="connsiteX0" fmla="*/ 247894 w 1027101"/>
              <a:gd name="connsiteY0" fmla="*/ 20965 h 407038"/>
              <a:gd name="connsiteX1" fmla="*/ 567241 w 1027101"/>
              <a:gd name="connsiteY1" fmla="*/ 60044 h 407038"/>
              <a:gd name="connsiteX2" fmla="*/ 844245 w 1027101"/>
              <a:gd name="connsiteY2" fmla="*/ 365897 h 407038"/>
              <a:gd name="connsiteX3" fmla="*/ 315554 w 1027101"/>
              <a:gd name="connsiteY3" fmla="*/ 365897 h 407038"/>
              <a:gd name="connsiteX4" fmla="*/ 247894 w 1027101"/>
              <a:gd name="connsiteY4" fmla="*/ 20965 h 407038"/>
              <a:gd name="connsiteX0" fmla="*/ 0 w 1027101"/>
              <a:gd name="connsiteY0" fmla="*/ 113639 h 407038"/>
              <a:gd name="connsiteX1" fmla="*/ 616321 w 1027101"/>
              <a:gd name="connsiteY1" fmla="*/ 20439 h 407038"/>
              <a:gd name="connsiteX2" fmla="*/ 1027101 w 1027101"/>
              <a:gd name="connsiteY2" fmla="*/ 407038 h 407038"/>
              <a:gd name="connsiteX0" fmla="*/ 247894 w 1027101"/>
              <a:gd name="connsiteY0" fmla="*/ 38887 h 424960"/>
              <a:gd name="connsiteX1" fmla="*/ 567241 w 1027101"/>
              <a:gd name="connsiteY1" fmla="*/ 77966 h 424960"/>
              <a:gd name="connsiteX2" fmla="*/ 844245 w 1027101"/>
              <a:gd name="connsiteY2" fmla="*/ 383819 h 424960"/>
              <a:gd name="connsiteX3" fmla="*/ 315554 w 1027101"/>
              <a:gd name="connsiteY3" fmla="*/ 383819 h 424960"/>
              <a:gd name="connsiteX4" fmla="*/ 247894 w 1027101"/>
              <a:gd name="connsiteY4" fmla="*/ 38887 h 424960"/>
              <a:gd name="connsiteX0" fmla="*/ 0 w 1027101"/>
              <a:gd name="connsiteY0" fmla="*/ 131561 h 424960"/>
              <a:gd name="connsiteX1" fmla="*/ 616321 w 1027101"/>
              <a:gd name="connsiteY1" fmla="*/ 38361 h 424960"/>
              <a:gd name="connsiteX2" fmla="*/ 1027101 w 1027101"/>
              <a:gd name="connsiteY2" fmla="*/ 424960 h 424960"/>
              <a:gd name="connsiteX0" fmla="*/ 247894 w 1027101"/>
              <a:gd name="connsiteY0" fmla="*/ 42351 h 428424"/>
              <a:gd name="connsiteX1" fmla="*/ 567241 w 1027101"/>
              <a:gd name="connsiteY1" fmla="*/ 81430 h 428424"/>
              <a:gd name="connsiteX2" fmla="*/ 844245 w 1027101"/>
              <a:gd name="connsiteY2" fmla="*/ 387283 h 428424"/>
              <a:gd name="connsiteX3" fmla="*/ 315554 w 1027101"/>
              <a:gd name="connsiteY3" fmla="*/ 387283 h 428424"/>
              <a:gd name="connsiteX4" fmla="*/ 247894 w 1027101"/>
              <a:gd name="connsiteY4" fmla="*/ 42351 h 428424"/>
              <a:gd name="connsiteX0" fmla="*/ 0 w 1027101"/>
              <a:gd name="connsiteY0" fmla="*/ 135025 h 428424"/>
              <a:gd name="connsiteX1" fmla="*/ 585895 w 1027101"/>
              <a:gd name="connsiteY1" fmla="*/ 37617 h 428424"/>
              <a:gd name="connsiteX2" fmla="*/ 1027101 w 1027101"/>
              <a:gd name="connsiteY2" fmla="*/ 428424 h 428424"/>
              <a:gd name="connsiteX0" fmla="*/ 247894 w 1027101"/>
              <a:gd name="connsiteY0" fmla="*/ 42351 h 428424"/>
              <a:gd name="connsiteX1" fmla="*/ 567241 w 1027101"/>
              <a:gd name="connsiteY1" fmla="*/ 81430 h 428424"/>
              <a:gd name="connsiteX2" fmla="*/ 844245 w 1027101"/>
              <a:gd name="connsiteY2" fmla="*/ 387283 h 428424"/>
              <a:gd name="connsiteX3" fmla="*/ 315554 w 1027101"/>
              <a:gd name="connsiteY3" fmla="*/ 387283 h 428424"/>
              <a:gd name="connsiteX4" fmla="*/ 247894 w 1027101"/>
              <a:gd name="connsiteY4" fmla="*/ 42351 h 428424"/>
              <a:gd name="connsiteX0" fmla="*/ 0 w 1027101"/>
              <a:gd name="connsiteY0" fmla="*/ 135025 h 428424"/>
              <a:gd name="connsiteX1" fmla="*/ 585895 w 1027101"/>
              <a:gd name="connsiteY1" fmla="*/ 37617 h 428424"/>
              <a:gd name="connsiteX2" fmla="*/ 1027101 w 1027101"/>
              <a:gd name="connsiteY2" fmla="*/ 428424 h 428424"/>
              <a:gd name="connsiteX0" fmla="*/ 247894 w 1027101"/>
              <a:gd name="connsiteY0" fmla="*/ 29112 h 415185"/>
              <a:gd name="connsiteX1" fmla="*/ 567241 w 1027101"/>
              <a:gd name="connsiteY1" fmla="*/ 68191 h 415185"/>
              <a:gd name="connsiteX2" fmla="*/ 844245 w 1027101"/>
              <a:gd name="connsiteY2" fmla="*/ 374044 h 415185"/>
              <a:gd name="connsiteX3" fmla="*/ 315554 w 1027101"/>
              <a:gd name="connsiteY3" fmla="*/ 374044 h 415185"/>
              <a:gd name="connsiteX4" fmla="*/ 247894 w 1027101"/>
              <a:gd name="connsiteY4" fmla="*/ 29112 h 415185"/>
              <a:gd name="connsiteX0" fmla="*/ 0 w 1027101"/>
              <a:gd name="connsiteY0" fmla="*/ 121786 h 415185"/>
              <a:gd name="connsiteX1" fmla="*/ 585895 w 1027101"/>
              <a:gd name="connsiteY1" fmla="*/ 24378 h 415185"/>
              <a:gd name="connsiteX2" fmla="*/ 1027101 w 1027101"/>
              <a:gd name="connsiteY2" fmla="*/ 415185 h 415185"/>
              <a:gd name="connsiteX0" fmla="*/ 247894 w 1027101"/>
              <a:gd name="connsiteY0" fmla="*/ 29112 h 415185"/>
              <a:gd name="connsiteX1" fmla="*/ 567241 w 1027101"/>
              <a:gd name="connsiteY1" fmla="*/ 68191 h 415185"/>
              <a:gd name="connsiteX2" fmla="*/ 844245 w 1027101"/>
              <a:gd name="connsiteY2" fmla="*/ 374044 h 415185"/>
              <a:gd name="connsiteX3" fmla="*/ 315554 w 1027101"/>
              <a:gd name="connsiteY3" fmla="*/ 374044 h 415185"/>
              <a:gd name="connsiteX4" fmla="*/ 247894 w 1027101"/>
              <a:gd name="connsiteY4" fmla="*/ 29112 h 415185"/>
              <a:gd name="connsiteX0" fmla="*/ 0 w 1027101"/>
              <a:gd name="connsiteY0" fmla="*/ 121786 h 415185"/>
              <a:gd name="connsiteX1" fmla="*/ 585895 w 1027101"/>
              <a:gd name="connsiteY1" fmla="*/ 24378 h 415185"/>
              <a:gd name="connsiteX2" fmla="*/ 1027101 w 1027101"/>
              <a:gd name="connsiteY2" fmla="*/ 415185 h 415185"/>
              <a:gd name="connsiteX0" fmla="*/ 247894 w 1027101"/>
              <a:gd name="connsiteY0" fmla="*/ 29112 h 415185"/>
              <a:gd name="connsiteX1" fmla="*/ 567241 w 1027101"/>
              <a:gd name="connsiteY1" fmla="*/ 68191 h 415185"/>
              <a:gd name="connsiteX2" fmla="*/ 844245 w 1027101"/>
              <a:gd name="connsiteY2" fmla="*/ 374044 h 415185"/>
              <a:gd name="connsiteX3" fmla="*/ 315554 w 1027101"/>
              <a:gd name="connsiteY3" fmla="*/ 374044 h 415185"/>
              <a:gd name="connsiteX4" fmla="*/ 247894 w 1027101"/>
              <a:gd name="connsiteY4" fmla="*/ 29112 h 415185"/>
              <a:gd name="connsiteX0" fmla="*/ 0 w 1027101"/>
              <a:gd name="connsiteY0" fmla="*/ 121786 h 415185"/>
              <a:gd name="connsiteX1" fmla="*/ 585895 w 1027101"/>
              <a:gd name="connsiteY1" fmla="*/ 24378 h 415185"/>
              <a:gd name="connsiteX2" fmla="*/ 1027101 w 1027101"/>
              <a:gd name="connsiteY2" fmla="*/ 415185 h 415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7101" h="415185" stroke="0" extrusionOk="0">
                <a:moveTo>
                  <a:pt x="247894" y="29112"/>
                </a:moveTo>
                <a:cubicBezTo>
                  <a:pt x="357939" y="19771"/>
                  <a:pt x="469663" y="33443"/>
                  <a:pt x="567241" y="68191"/>
                </a:cubicBezTo>
                <a:cubicBezTo>
                  <a:pt x="737913" y="128969"/>
                  <a:pt x="844246" y="246375"/>
                  <a:pt x="844245" y="374044"/>
                </a:cubicBezTo>
                <a:lnTo>
                  <a:pt x="315554" y="374044"/>
                </a:lnTo>
                <a:lnTo>
                  <a:pt x="247894" y="29112"/>
                </a:lnTo>
                <a:close/>
              </a:path>
              <a:path w="1027101" h="415185" fill="none">
                <a:moveTo>
                  <a:pt x="0" y="121786"/>
                </a:moveTo>
                <a:cubicBezTo>
                  <a:pt x="122222" y="50565"/>
                  <a:pt x="233510" y="-45723"/>
                  <a:pt x="585895" y="24378"/>
                </a:cubicBezTo>
                <a:cubicBezTo>
                  <a:pt x="869955" y="112593"/>
                  <a:pt x="1027102" y="287516"/>
                  <a:pt x="1027101" y="415185"/>
                </a:cubicBezTo>
              </a:path>
            </a:pathLst>
          </a:custGeom>
          <a:ln w="3810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Arc 52">
            <a:extLst>
              <a:ext uri="{FF2B5EF4-FFF2-40B4-BE49-F238E27FC236}">
                <a16:creationId xmlns:a16="http://schemas.microsoft.com/office/drawing/2014/main" id="{E7F483F1-E52C-7448-A624-FF1F7341EE3E}"/>
              </a:ext>
            </a:extLst>
          </p:cNvPr>
          <p:cNvSpPr/>
          <p:nvPr/>
        </p:nvSpPr>
        <p:spPr>
          <a:xfrm rot="6288132">
            <a:off x="3527040" y="2693089"/>
            <a:ext cx="613750" cy="243228"/>
          </a:xfrm>
          <a:custGeom>
            <a:avLst/>
            <a:gdLst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3" fmla="*/ 528692 w 1057384"/>
              <a:gd name="connsiteY3" fmla="*/ 347792 h 695584"/>
              <a:gd name="connsiteX4" fmla="*/ 461032 w 1057384"/>
              <a:gd name="connsiteY4" fmla="*/ 2860 h 695584"/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596351 w 779207"/>
              <a:gd name="connsiteY2" fmla="*/ 347792 h 388933"/>
              <a:gd name="connsiteX3" fmla="*/ 67660 w 779207"/>
              <a:gd name="connsiteY3" fmla="*/ 347792 h 388933"/>
              <a:gd name="connsiteX4" fmla="*/ 0 w 779207"/>
              <a:gd name="connsiteY4" fmla="*/ 2860 h 388933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779207 w 779207"/>
              <a:gd name="connsiteY2" fmla="*/ 388933 h 388933"/>
              <a:gd name="connsiteX0" fmla="*/ 224621 w 1003828"/>
              <a:gd name="connsiteY0" fmla="*/ 2860 h 388933"/>
              <a:gd name="connsiteX1" fmla="*/ 543968 w 1003828"/>
              <a:gd name="connsiteY1" fmla="*/ 41939 h 388933"/>
              <a:gd name="connsiteX2" fmla="*/ 820972 w 1003828"/>
              <a:gd name="connsiteY2" fmla="*/ 347792 h 388933"/>
              <a:gd name="connsiteX3" fmla="*/ 292281 w 1003828"/>
              <a:gd name="connsiteY3" fmla="*/ 347792 h 388933"/>
              <a:gd name="connsiteX4" fmla="*/ 224621 w 1003828"/>
              <a:gd name="connsiteY4" fmla="*/ 2860 h 388933"/>
              <a:gd name="connsiteX0" fmla="*/ 0 w 1003828"/>
              <a:gd name="connsiteY0" fmla="*/ 30911 h 388933"/>
              <a:gd name="connsiteX1" fmla="*/ 543968 w 1003828"/>
              <a:gd name="connsiteY1" fmla="*/ 41939 h 388933"/>
              <a:gd name="connsiteX2" fmla="*/ 1003828 w 1003828"/>
              <a:gd name="connsiteY2" fmla="*/ 388933 h 388933"/>
              <a:gd name="connsiteX0" fmla="*/ 224621 w 1003828"/>
              <a:gd name="connsiteY0" fmla="*/ 12055 h 398128"/>
              <a:gd name="connsiteX1" fmla="*/ 543968 w 1003828"/>
              <a:gd name="connsiteY1" fmla="*/ 51134 h 398128"/>
              <a:gd name="connsiteX2" fmla="*/ 820972 w 1003828"/>
              <a:gd name="connsiteY2" fmla="*/ 356987 h 398128"/>
              <a:gd name="connsiteX3" fmla="*/ 292281 w 1003828"/>
              <a:gd name="connsiteY3" fmla="*/ 356987 h 398128"/>
              <a:gd name="connsiteX4" fmla="*/ 224621 w 1003828"/>
              <a:gd name="connsiteY4" fmla="*/ 12055 h 398128"/>
              <a:gd name="connsiteX0" fmla="*/ 0 w 1003828"/>
              <a:gd name="connsiteY0" fmla="*/ 40106 h 398128"/>
              <a:gd name="connsiteX1" fmla="*/ 593048 w 1003828"/>
              <a:gd name="connsiteY1" fmla="*/ 11529 h 398128"/>
              <a:gd name="connsiteX2" fmla="*/ 1003828 w 1003828"/>
              <a:gd name="connsiteY2" fmla="*/ 398128 h 398128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47894 w 1027101"/>
              <a:gd name="connsiteY0" fmla="*/ 14828 h 400901"/>
              <a:gd name="connsiteX1" fmla="*/ 567241 w 1027101"/>
              <a:gd name="connsiteY1" fmla="*/ 53907 h 400901"/>
              <a:gd name="connsiteX2" fmla="*/ 844245 w 1027101"/>
              <a:gd name="connsiteY2" fmla="*/ 359760 h 400901"/>
              <a:gd name="connsiteX3" fmla="*/ 315554 w 1027101"/>
              <a:gd name="connsiteY3" fmla="*/ 359760 h 400901"/>
              <a:gd name="connsiteX4" fmla="*/ 247894 w 1027101"/>
              <a:gd name="connsiteY4" fmla="*/ 14828 h 400901"/>
              <a:gd name="connsiteX0" fmla="*/ 0 w 1027101"/>
              <a:gd name="connsiteY0" fmla="*/ 107502 h 400901"/>
              <a:gd name="connsiteX1" fmla="*/ 616321 w 1027101"/>
              <a:gd name="connsiteY1" fmla="*/ 14302 h 400901"/>
              <a:gd name="connsiteX2" fmla="*/ 1027101 w 1027101"/>
              <a:gd name="connsiteY2" fmla="*/ 400901 h 400901"/>
              <a:gd name="connsiteX0" fmla="*/ 247894 w 1027101"/>
              <a:gd name="connsiteY0" fmla="*/ 20965 h 407038"/>
              <a:gd name="connsiteX1" fmla="*/ 567241 w 1027101"/>
              <a:gd name="connsiteY1" fmla="*/ 60044 h 407038"/>
              <a:gd name="connsiteX2" fmla="*/ 844245 w 1027101"/>
              <a:gd name="connsiteY2" fmla="*/ 365897 h 407038"/>
              <a:gd name="connsiteX3" fmla="*/ 315554 w 1027101"/>
              <a:gd name="connsiteY3" fmla="*/ 365897 h 407038"/>
              <a:gd name="connsiteX4" fmla="*/ 247894 w 1027101"/>
              <a:gd name="connsiteY4" fmla="*/ 20965 h 407038"/>
              <a:gd name="connsiteX0" fmla="*/ 0 w 1027101"/>
              <a:gd name="connsiteY0" fmla="*/ 113639 h 407038"/>
              <a:gd name="connsiteX1" fmla="*/ 616321 w 1027101"/>
              <a:gd name="connsiteY1" fmla="*/ 20439 h 407038"/>
              <a:gd name="connsiteX2" fmla="*/ 1027101 w 1027101"/>
              <a:gd name="connsiteY2" fmla="*/ 407038 h 407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7101" h="407038" stroke="0" extrusionOk="0">
                <a:moveTo>
                  <a:pt x="247894" y="20965"/>
                </a:moveTo>
                <a:cubicBezTo>
                  <a:pt x="357939" y="11624"/>
                  <a:pt x="469663" y="25296"/>
                  <a:pt x="567241" y="60044"/>
                </a:cubicBezTo>
                <a:cubicBezTo>
                  <a:pt x="737913" y="120822"/>
                  <a:pt x="844246" y="238228"/>
                  <a:pt x="844245" y="365897"/>
                </a:cubicBezTo>
                <a:lnTo>
                  <a:pt x="315554" y="365897"/>
                </a:lnTo>
                <a:lnTo>
                  <a:pt x="247894" y="20965"/>
                </a:lnTo>
                <a:close/>
              </a:path>
              <a:path w="1027101" h="407038" fill="none">
                <a:moveTo>
                  <a:pt x="0" y="113639"/>
                </a:moveTo>
                <a:cubicBezTo>
                  <a:pt x="122222" y="42418"/>
                  <a:pt x="363565" y="-38745"/>
                  <a:pt x="616321" y="20439"/>
                </a:cubicBezTo>
                <a:cubicBezTo>
                  <a:pt x="876592" y="94391"/>
                  <a:pt x="1027102" y="279369"/>
                  <a:pt x="1027101" y="407038"/>
                </a:cubicBezTo>
              </a:path>
            </a:pathLst>
          </a:custGeom>
          <a:ln w="3810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9" name="图片 19">
            <a:extLst>
              <a:ext uri="{FF2B5EF4-FFF2-40B4-BE49-F238E27FC236}">
                <a16:creationId xmlns:a16="http://schemas.microsoft.com/office/drawing/2014/main" id="{9EFC18BE-875A-CA4C-AA0D-F2BF6C52D9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027" y="1821060"/>
            <a:ext cx="426607" cy="414505"/>
          </a:xfrm>
          <a:prstGeom prst="rect">
            <a:avLst/>
          </a:prstGeom>
        </p:spPr>
      </p:pic>
      <p:pic>
        <p:nvPicPr>
          <p:cNvPr id="110" name="图片 34">
            <a:extLst>
              <a:ext uri="{FF2B5EF4-FFF2-40B4-BE49-F238E27FC236}">
                <a16:creationId xmlns:a16="http://schemas.microsoft.com/office/drawing/2014/main" id="{9057DDB4-E236-0241-90C7-4202BD0AD1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28"/>
          <a:stretch/>
        </p:blipFill>
        <p:spPr>
          <a:xfrm>
            <a:off x="2918283" y="3211584"/>
            <a:ext cx="430888" cy="354501"/>
          </a:xfrm>
          <a:prstGeom prst="rect">
            <a:avLst/>
          </a:prstGeom>
        </p:spPr>
      </p:pic>
      <p:pic>
        <p:nvPicPr>
          <p:cNvPr id="111" name="图片 16">
            <a:extLst>
              <a:ext uri="{FF2B5EF4-FFF2-40B4-BE49-F238E27FC236}">
                <a16:creationId xmlns:a16="http://schemas.microsoft.com/office/drawing/2014/main" id="{E4BF30F5-7C60-0142-B05F-3B0CB18CB6B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3646946" y="1734046"/>
            <a:ext cx="657308" cy="471986"/>
          </a:xfrm>
          <a:prstGeom prst="rect">
            <a:avLst/>
          </a:prstGeom>
        </p:spPr>
      </p:pic>
      <p:grpSp>
        <p:nvGrpSpPr>
          <p:cNvPr id="112" name="组合 111">
            <a:extLst>
              <a:ext uri="{FF2B5EF4-FFF2-40B4-BE49-F238E27FC236}">
                <a16:creationId xmlns:a16="http://schemas.microsoft.com/office/drawing/2014/main" id="{BBC6FC87-B2A7-154B-A7BA-093274BFAD5F}"/>
              </a:ext>
            </a:extLst>
          </p:cNvPr>
          <p:cNvGrpSpPr/>
          <p:nvPr/>
        </p:nvGrpSpPr>
        <p:grpSpPr>
          <a:xfrm>
            <a:off x="4580357" y="1319014"/>
            <a:ext cx="3473694" cy="2374476"/>
            <a:chOff x="4581107" y="1412692"/>
            <a:chExt cx="3766632" cy="2574717"/>
          </a:xfrm>
        </p:grpSpPr>
        <p:cxnSp>
          <p:nvCxnSpPr>
            <p:cNvPr id="113" name="直线箭头连接符 35">
              <a:extLst>
                <a:ext uri="{FF2B5EF4-FFF2-40B4-BE49-F238E27FC236}">
                  <a16:creationId xmlns:a16="http://schemas.microsoft.com/office/drawing/2014/main" id="{D64806C0-24CA-3F47-A4AC-59CFF908A14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706192" y="2515015"/>
              <a:ext cx="1047510" cy="9924"/>
            </a:xfrm>
            <a:prstGeom prst="straightConnector1">
              <a:avLst/>
            </a:prstGeom>
            <a:ln w="22225">
              <a:solidFill>
                <a:srgbClr val="00B0F0"/>
              </a:solidFill>
              <a:prstDash val="dash"/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线箭头连接符 125">
              <a:extLst>
                <a:ext uri="{FF2B5EF4-FFF2-40B4-BE49-F238E27FC236}">
                  <a16:creationId xmlns:a16="http://schemas.microsoft.com/office/drawing/2014/main" id="{65B63AF8-72C9-6F46-BE3D-0470C41589A8}"/>
                </a:ext>
              </a:extLst>
            </p:cNvPr>
            <p:cNvCxnSpPr>
              <a:cxnSpLocks/>
            </p:cNvCxnSpPr>
            <p:nvPr/>
          </p:nvCxnSpPr>
          <p:spPr>
            <a:xfrm>
              <a:off x="7012197" y="2524468"/>
              <a:ext cx="1335542" cy="0"/>
            </a:xfrm>
            <a:prstGeom prst="straightConnector1">
              <a:avLst/>
            </a:prstGeom>
            <a:ln w="22225">
              <a:solidFill>
                <a:srgbClr val="00B0F0"/>
              </a:solidFill>
              <a:prstDash val="dash"/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矩形 114">
              <a:extLst>
                <a:ext uri="{FF2B5EF4-FFF2-40B4-BE49-F238E27FC236}">
                  <a16:creationId xmlns:a16="http://schemas.microsoft.com/office/drawing/2014/main" id="{B50755BE-CF9A-434F-95FF-4ED4737964F3}"/>
                </a:ext>
              </a:extLst>
            </p:cNvPr>
            <p:cNvSpPr/>
            <p:nvPr/>
          </p:nvSpPr>
          <p:spPr>
            <a:xfrm>
              <a:off x="7137601" y="2640862"/>
              <a:ext cx="1111047" cy="4672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100" b="1">
                  <a:solidFill>
                    <a:schemeClr val="bg1"/>
                  </a:solidFill>
                  <a:latin typeface="Century Gothic" panose="020B0502020202020204" pitchFamily="34" charset="0"/>
                </a:rPr>
                <a:t>Access</a:t>
              </a:r>
            </a:p>
            <a:p>
              <a:pPr algn="ctr"/>
              <a:r>
                <a:rPr lang="en-US" altLang="zh-CN" sz="1100" b="1">
                  <a:solidFill>
                    <a:schemeClr val="bg1"/>
                  </a:solidFill>
                  <a:latin typeface="Century Gothic" panose="020B0502020202020204" pitchFamily="34" charset="0"/>
                </a:rPr>
                <a:t> Control/DLP</a:t>
              </a:r>
            </a:p>
          </p:txBody>
        </p:sp>
        <p:sp>
          <p:nvSpPr>
            <p:cNvPr id="116" name="矩形 129">
              <a:extLst>
                <a:ext uri="{FF2B5EF4-FFF2-40B4-BE49-F238E27FC236}">
                  <a16:creationId xmlns:a16="http://schemas.microsoft.com/office/drawing/2014/main" id="{85B175EF-E321-0C45-A003-5304738BE859}"/>
                </a:ext>
              </a:extLst>
            </p:cNvPr>
            <p:cNvSpPr/>
            <p:nvPr/>
          </p:nvSpPr>
          <p:spPr>
            <a:xfrm>
              <a:off x="4581107" y="2640862"/>
              <a:ext cx="1283128" cy="4672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100" b="1">
                  <a:solidFill>
                    <a:schemeClr val="bg1"/>
                  </a:solidFill>
                  <a:latin typeface="Century Gothic" panose="020B0502020202020204" pitchFamily="34" charset="0"/>
                </a:rPr>
                <a:t>Authentication</a:t>
              </a:r>
            </a:p>
            <a:p>
              <a:pPr algn="ctr"/>
              <a:r>
                <a:rPr lang="en-US" altLang="zh-CN" sz="1100" b="1">
                  <a:solidFill>
                    <a:schemeClr val="bg1"/>
                  </a:solidFill>
                  <a:latin typeface="Century Gothic" panose="020B0502020202020204" pitchFamily="34" charset="0"/>
                </a:rPr>
                <a:t> /Authorization</a:t>
              </a:r>
            </a:p>
          </p:txBody>
        </p:sp>
        <p:sp>
          <p:nvSpPr>
            <p:cNvPr id="117" name="TextBox 101">
              <a:extLst>
                <a:ext uri="{FF2B5EF4-FFF2-40B4-BE49-F238E27FC236}">
                  <a16:creationId xmlns:a16="http://schemas.microsoft.com/office/drawing/2014/main" id="{E49AEE9F-132C-3D4F-82FD-60639DFBE0E3}"/>
                </a:ext>
              </a:extLst>
            </p:cNvPr>
            <p:cNvSpPr txBox="1"/>
            <p:nvPr/>
          </p:nvSpPr>
          <p:spPr>
            <a:xfrm>
              <a:off x="5715836" y="3648855"/>
              <a:ext cx="128734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b="1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SWG/CASB</a:t>
              </a:r>
            </a:p>
          </p:txBody>
        </p:sp>
        <p:sp>
          <p:nvSpPr>
            <p:cNvPr id="118" name="TextBox 101">
              <a:extLst>
                <a:ext uri="{FF2B5EF4-FFF2-40B4-BE49-F238E27FC236}">
                  <a16:creationId xmlns:a16="http://schemas.microsoft.com/office/drawing/2014/main" id="{58E3F921-EB8A-F34B-8F6C-6A4AFD72C1F6}"/>
                </a:ext>
              </a:extLst>
            </p:cNvPr>
            <p:cNvSpPr txBox="1"/>
            <p:nvPr/>
          </p:nvSpPr>
          <p:spPr>
            <a:xfrm>
              <a:off x="5308528" y="2034865"/>
              <a:ext cx="2200083" cy="5673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err="1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Sangfor</a:t>
              </a:r>
              <a:endParaRPr lang="en-US" altLang="zh-CN" sz="1400" b="1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en-US" altLang="zh-CN" sz="1400" b="1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Access</a:t>
              </a:r>
            </a:p>
          </p:txBody>
        </p:sp>
        <p:pic>
          <p:nvPicPr>
            <p:cNvPr id="119" name="Picture 74">
              <a:extLst>
                <a:ext uri="{FF2B5EF4-FFF2-40B4-BE49-F238E27FC236}">
                  <a16:creationId xmlns:a16="http://schemas.microsoft.com/office/drawing/2014/main" id="{EAAB495A-D653-E54A-AA15-B69D540F668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7996" y="1412692"/>
              <a:ext cx="681144" cy="605624"/>
            </a:xfrm>
            <a:prstGeom prst="rect">
              <a:avLst/>
            </a:prstGeom>
          </p:spPr>
        </p:pic>
        <p:pic>
          <p:nvPicPr>
            <p:cNvPr id="120" name="图片 16">
              <a:extLst>
                <a:ext uri="{FF2B5EF4-FFF2-40B4-BE49-F238E27FC236}">
                  <a16:creationId xmlns:a16="http://schemas.microsoft.com/office/drawing/2014/main" id="{907DDAC9-495C-D548-B2EE-C30E354A954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6098"/>
            <a:stretch/>
          </p:blipFill>
          <p:spPr>
            <a:xfrm>
              <a:off x="5832987" y="2626961"/>
              <a:ext cx="1067958" cy="766857"/>
            </a:xfrm>
            <a:prstGeom prst="rect">
              <a:avLst/>
            </a:prstGeom>
          </p:spPr>
        </p:pic>
        <p:sp>
          <p:nvSpPr>
            <p:cNvPr id="121" name="TextBox 76">
              <a:extLst>
                <a:ext uri="{FF2B5EF4-FFF2-40B4-BE49-F238E27FC236}">
                  <a16:creationId xmlns:a16="http://schemas.microsoft.com/office/drawing/2014/main" id="{B9D31B14-AC3E-FC4E-BF10-EE8984F64B3B}"/>
                </a:ext>
              </a:extLst>
            </p:cNvPr>
            <p:cNvSpPr txBox="1"/>
            <p:nvPr/>
          </p:nvSpPr>
          <p:spPr>
            <a:xfrm>
              <a:off x="6132767" y="3386490"/>
              <a:ext cx="4683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1"/>
                  </a:solidFill>
                </a:rPr>
                <a:t>IAG</a:t>
              </a:r>
              <a:endParaRPr lang="en-MY" sz="1200" b="1">
                <a:solidFill>
                  <a:schemeClr val="bg1"/>
                </a:solidFill>
              </a:endParaRPr>
            </a:p>
          </p:txBody>
        </p:sp>
      </p:grpSp>
      <p:sp>
        <p:nvSpPr>
          <p:cNvPr id="122" name="TextBox 77">
            <a:extLst>
              <a:ext uri="{FF2B5EF4-FFF2-40B4-BE49-F238E27FC236}">
                <a16:creationId xmlns:a16="http://schemas.microsoft.com/office/drawing/2014/main" id="{1979DB6E-5965-D840-A2BE-5757E15C5D07}"/>
              </a:ext>
            </a:extLst>
          </p:cNvPr>
          <p:cNvSpPr txBox="1"/>
          <p:nvPr/>
        </p:nvSpPr>
        <p:spPr>
          <a:xfrm>
            <a:off x="3745750" y="2266943"/>
            <a:ext cx="468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>
                <a:solidFill>
                  <a:schemeClr val="bg1"/>
                </a:solidFill>
              </a:rPr>
              <a:t>IAG</a:t>
            </a:r>
            <a:endParaRPr lang="en-MY" sz="1200" b="1">
              <a:solidFill>
                <a:schemeClr val="bg1"/>
              </a:solidFill>
            </a:endParaRPr>
          </a:p>
        </p:txBody>
      </p:sp>
      <p:sp>
        <p:nvSpPr>
          <p:cNvPr id="123" name="TextBox 78">
            <a:extLst>
              <a:ext uri="{FF2B5EF4-FFF2-40B4-BE49-F238E27FC236}">
                <a16:creationId xmlns:a16="http://schemas.microsoft.com/office/drawing/2014/main" id="{BCC91120-6E5D-1141-948A-99B47FF55C45}"/>
              </a:ext>
            </a:extLst>
          </p:cNvPr>
          <p:cNvSpPr txBox="1"/>
          <p:nvPr/>
        </p:nvSpPr>
        <p:spPr>
          <a:xfrm>
            <a:off x="2948011" y="3660399"/>
            <a:ext cx="3449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>
                <a:solidFill>
                  <a:schemeClr val="bg1"/>
                </a:solidFill>
              </a:rPr>
              <a:t>ES</a:t>
            </a:r>
            <a:endParaRPr lang="en-MY" sz="1200" b="1">
              <a:solidFill>
                <a:schemeClr val="bg1"/>
              </a:solidFill>
            </a:endParaRPr>
          </a:p>
        </p:txBody>
      </p:sp>
      <p:sp>
        <p:nvSpPr>
          <p:cNvPr id="124" name="TextBox 79">
            <a:extLst>
              <a:ext uri="{FF2B5EF4-FFF2-40B4-BE49-F238E27FC236}">
                <a16:creationId xmlns:a16="http://schemas.microsoft.com/office/drawing/2014/main" id="{9D7D6BB0-BF50-2E45-AE97-C3677604E5FC}"/>
              </a:ext>
            </a:extLst>
          </p:cNvPr>
          <p:cNvSpPr txBox="1"/>
          <p:nvPr/>
        </p:nvSpPr>
        <p:spPr>
          <a:xfrm>
            <a:off x="1936722" y="2270806"/>
            <a:ext cx="6158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>
                <a:solidFill>
                  <a:schemeClr val="bg1"/>
                </a:solidFill>
              </a:rPr>
              <a:t>NGAF</a:t>
            </a:r>
            <a:endParaRPr lang="en-MY" sz="1200" b="1">
              <a:solidFill>
                <a:schemeClr val="bg1"/>
              </a:solidFill>
            </a:endParaRPr>
          </a:p>
        </p:txBody>
      </p:sp>
      <p:sp>
        <p:nvSpPr>
          <p:cNvPr id="125" name="TextBox 15">
            <a:extLst>
              <a:ext uri="{FF2B5EF4-FFF2-40B4-BE49-F238E27FC236}">
                <a16:creationId xmlns:a16="http://schemas.microsoft.com/office/drawing/2014/main" id="{AFA45419-A2D9-6048-B865-1D40037D8BFB}"/>
              </a:ext>
            </a:extLst>
          </p:cNvPr>
          <p:cNvSpPr txBox="1"/>
          <p:nvPr/>
        </p:nvSpPr>
        <p:spPr>
          <a:xfrm>
            <a:off x="9417733" y="3567127"/>
            <a:ext cx="1138003" cy="211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Cloud/SaaS</a:t>
            </a:r>
          </a:p>
        </p:txBody>
      </p:sp>
      <p:sp>
        <p:nvSpPr>
          <p:cNvPr id="126" name="TextBox 17">
            <a:extLst>
              <a:ext uri="{FF2B5EF4-FFF2-40B4-BE49-F238E27FC236}">
                <a16:creationId xmlns:a16="http://schemas.microsoft.com/office/drawing/2014/main" id="{4004B38E-1052-2843-B22C-F7D09C92167A}"/>
              </a:ext>
            </a:extLst>
          </p:cNvPr>
          <p:cNvSpPr txBox="1"/>
          <p:nvPr/>
        </p:nvSpPr>
        <p:spPr>
          <a:xfrm>
            <a:off x="9112398" y="2387612"/>
            <a:ext cx="1702218" cy="211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Public/Private HCI</a:t>
            </a:r>
          </a:p>
        </p:txBody>
      </p:sp>
      <p:sp>
        <p:nvSpPr>
          <p:cNvPr id="127" name="矩形 126">
            <a:extLst>
              <a:ext uri="{FF2B5EF4-FFF2-40B4-BE49-F238E27FC236}">
                <a16:creationId xmlns:a16="http://schemas.microsoft.com/office/drawing/2014/main" id="{11B1FC1F-1915-3743-8910-7C218AD5F049}"/>
              </a:ext>
            </a:extLst>
          </p:cNvPr>
          <p:cNvSpPr/>
          <p:nvPr/>
        </p:nvSpPr>
        <p:spPr>
          <a:xfrm>
            <a:off x="8628900" y="1308181"/>
            <a:ext cx="2737652" cy="2600531"/>
          </a:xfrm>
          <a:prstGeom prst="rect">
            <a:avLst/>
          </a:prstGeom>
          <a:noFill/>
          <a:ln w="9525">
            <a:gradFill>
              <a:gsLst>
                <a:gs pos="0">
                  <a:srgbClr val="4C8DFB"/>
                </a:gs>
                <a:gs pos="100000">
                  <a:srgbClr val="25B8FE"/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8" name="组合 157">
            <a:extLst>
              <a:ext uri="{FF2B5EF4-FFF2-40B4-BE49-F238E27FC236}">
                <a16:creationId xmlns:a16="http://schemas.microsoft.com/office/drawing/2014/main" id="{5DA89D35-7166-2740-96BB-4CA4C11D7F9F}"/>
              </a:ext>
            </a:extLst>
          </p:cNvPr>
          <p:cNvGrpSpPr/>
          <p:nvPr/>
        </p:nvGrpSpPr>
        <p:grpSpPr>
          <a:xfrm>
            <a:off x="9268737" y="2726223"/>
            <a:ext cx="1430143" cy="858086"/>
            <a:chOff x="9070035" y="3241480"/>
            <a:chExt cx="1873424" cy="1124054"/>
          </a:xfrm>
        </p:grpSpPr>
        <p:pic>
          <p:nvPicPr>
            <p:cNvPr id="129" name="图片 140">
              <a:extLst>
                <a:ext uri="{FF2B5EF4-FFF2-40B4-BE49-F238E27FC236}">
                  <a16:creationId xmlns:a16="http://schemas.microsoft.com/office/drawing/2014/main" id="{D1ADF014-AFE7-E545-8F1E-CE93C31AE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070035" y="3241480"/>
              <a:ext cx="1873424" cy="1124054"/>
            </a:xfrm>
            <a:prstGeom prst="rect">
              <a:avLst/>
            </a:prstGeom>
          </p:spPr>
        </p:pic>
        <p:sp>
          <p:nvSpPr>
            <p:cNvPr id="130" name="圆角矩形 138">
              <a:extLst>
                <a:ext uri="{FF2B5EF4-FFF2-40B4-BE49-F238E27FC236}">
                  <a16:creationId xmlns:a16="http://schemas.microsoft.com/office/drawing/2014/main" id="{DFC9D030-31C0-C54D-B190-934DD6BCE6BF}"/>
                </a:ext>
              </a:extLst>
            </p:cNvPr>
            <p:cNvSpPr/>
            <p:nvPr/>
          </p:nvSpPr>
          <p:spPr>
            <a:xfrm>
              <a:off x="9247913" y="3766008"/>
              <a:ext cx="340827" cy="31068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1" name="图片 137">
              <a:extLst>
                <a:ext uri="{FF2B5EF4-FFF2-40B4-BE49-F238E27FC236}">
                  <a16:creationId xmlns:a16="http://schemas.microsoft.com/office/drawing/2014/main" id="{2961DD1A-BC10-2A44-B5A9-0C27E80C638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70825" y="3796025"/>
              <a:ext cx="340826" cy="253348"/>
            </a:xfrm>
            <a:prstGeom prst="rect">
              <a:avLst/>
            </a:prstGeom>
          </p:spPr>
        </p:pic>
        <p:pic>
          <p:nvPicPr>
            <p:cNvPr id="132" name="图片 142">
              <a:extLst>
                <a:ext uri="{FF2B5EF4-FFF2-40B4-BE49-F238E27FC236}">
                  <a16:creationId xmlns:a16="http://schemas.microsoft.com/office/drawing/2014/main" id="{EC9BFC1D-5DAD-A14B-B97F-8B61EB246D0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588740" y="3458414"/>
              <a:ext cx="296535" cy="206286"/>
            </a:xfrm>
            <a:prstGeom prst="rect">
              <a:avLst/>
            </a:prstGeom>
          </p:spPr>
        </p:pic>
        <p:pic>
          <p:nvPicPr>
            <p:cNvPr id="133" name="图片 145">
              <a:extLst>
                <a:ext uri="{FF2B5EF4-FFF2-40B4-BE49-F238E27FC236}">
                  <a16:creationId xmlns:a16="http://schemas.microsoft.com/office/drawing/2014/main" id="{153476E5-2121-5E46-8A35-8F434D00BF6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0253521" y="3790312"/>
              <a:ext cx="217787" cy="202542"/>
            </a:xfrm>
            <a:prstGeom prst="rect">
              <a:avLst/>
            </a:prstGeom>
          </p:spPr>
        </p:pic>
        <p:pic>
          <p:nvPicPr>
            <p:cNvPr id="134" name="图片 149">
              <a:extLst>
                <a:ext uri="{FF2B5EF4-FFF2-40B4-BE49-F238E27FC236}">
                  <a16:creationId xmlns:a16="http://schemas.microsoft.com/office/drawing/2014/main" id="{BD18F26F-89A6-884E-AE0C-EDCF5A5615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645341" y="3846693"/>
              <a:ext cx="501169" cy="121966"/>
            </a:xfrm>
            <a:prstGeom prst="rect">
              <a:avLst/>
            </a:prstGeom>
          </p:spPr>
        </p:pic>
        <p:pic>
          <p:nvPicPr>
            <p:cNvPr id="135" name="图片 151">
              <a:extLst>
                <a:ext uri="{FF2B5EF4-FFF2-40B4-BE49-F238E27FC236}">
                  <a16:creationId xmlns:a16="http://schemas.microsoft.com/office/drawing/2014/main" id="{B966B7B2-98E4-2A48-AD42-0A9800CF73D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9928467" y="3430013"/>
              <a:ext cx="301445" cy="226084"/>
            </a:xfrm>
            <a:prstGeom prst="rect">
              <a:avLst/>
            </a:prstGeom>
          </p:spPr>
        </p:pic>
        <p:pic>
          <p:nvPicPr>
            <p:cNvPr id="136" name="图片 153">
              <a:extLst>
                <a:ext uri="{FF2B5EF4-FFF2-40B4-BE49-F238E27FC236}">
                  <a16:creationId xmlns:a16="http://schemas.microsoft.com/office/drawing/2014/main" id="{25B3D99A-8C3F-0D4E-BAD6-D1E183811C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rightnessContrast bright="18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272650" y="4090746"/>
              <a:ext cx="584580" cy="142265"/>
            </a:xfrm>
            <a:prstGeom prst="rect">
              <a:avLst/>
            </a:prstGeom>
          </p:spPr>
        </p:pic>
        <p:pic>
          <p:nvPicPr>
            <p:cNvPr id="137" name="图片 155">
              <a:extLst>
                <a:ext uri="{FF2B5EF4-FFF2-40B4-BE49-F238E27FC236}">
                  <a16:creationId xmlns:a16="http://schemas.microsoft.com/office/drawing/2014/main" id="{CCDE3FF7-E64C-134E-AE2E-BB069A0F19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9941818" y="4116820"/>
              <a:ext cx="459868" cy="101101"/>
            </a:xfrm>
            <a:prstGeom prst="rect">
              <a:avLst/>
            </a:prstGeom>
          </p:spPr>
        </p:pic>
      </p:grpSp>
      <p:grpSp>
        <p:nvGrpSpPr>
          <p:cNvPr id="138" name="组合 90">
            <a:extLst>
              <a:ext uri="{FF2B5EF4-FFF2-40B4-BE49-F238E27FC236}">
                <a16:creationId xmlns:a16="http://schemas.microsoft.com/office/drawing/2014/main" id="{F5346D5B-1407-0348-99AA-4EE462665B7C}"/>
              </a:ext>
            </a:extLst>
          </p:cNvPr>
          <p:cNvGrpSpPr/>
          <p:nvPr/>
        </p:nvGrpSpPr>
        <p:grpSpPr>
          <a:xfrm>
            <a:off x="9284216" y="1433236"/>
            <a:ext cx="1430143" cy="858086"/>
            <a:chOff x="1534690" y="2329073"/>
            <a:chExt cx="1873424" cy="1124054"/>
          </a:xfrm>
        </p:grpSpPr>
        <p:pic>
          <p:nvPicPr>
            <p:cNvPr id="139" name="图片 91">
              <a:extLst>
                <a:ext uri="{FF2B5EF4-FFF2-40B4-BE49-F238E27FC236}">
                  <a16:creationId xmlns:a16="http://schemas.microsoft.com/office/drawing/2014/main" id="{07D66040-953A-B24A-829E-69B6876E939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34690" y="2329073"/>
              <a:ext cx="1873424" cy="1124054"/>
            </a:xfrm>
            <a:prstGeom prst="rect">
              <a:avLst/>
            </a:prstGeom>
          </p:spPr>
        </p:pic>
        <p:pic>
          <p:nvPicPr>
            <p:cNvPr id="140" name="图片 139">
              <a:extLst>
                <a:ext uri="{FF2B5EF4-FFF2-40B4-BE49-F238E27FC236}">
                  <a16:creationId xmlns:a16="http://schemas.microsoft.com/office/drawing/2014/main" id="{493EF2F6-08C8-5948-BF84-3ADE5F6248EA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8806" y="2961299"/>
              <a:ext cx="537397" cy="429750"/>
            </a:xfrm>
            <a:prstGeom prst="rect">
              <a:avLst/>
            </a:prstGeom>
          </p:spPr>
        </p:pic>
        <p:pic>
          <p:nvPicPr>
            <p:cNvPr id="141" name="图片 140">
              <a:extLst>
                <a:ext uri="{FF2B5EF4-FFF2-40B4-BE49-F238E27FC236}">
                  <a16:creationId xmlns:a16="http://schemas.microsoft.com/office/drawing/2014/main" id="{99565592-FF83-E441-8A6F-0629BCBF651D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3216" y="3062036"/>
              <a:ext cx="507643" cy="275088"/>
            </a:xfrm>
            <a:prstGeom prst="rect">
              <a:avLst/>
            </a:prstGeom>
          </p:spPr>
        </p:pic>
        <p:pic>
          <p:nvPicPr>
            <p:cNvPr id="142" name="Google Shape;1330;p95">
              <a:extLst>
                <a:ext uri="{FF2B5EF4-FFF2-40B4-BE49-F238E27FC236}">
                  <a16:creationId xmlns:a16="http://schemas.microsoft.com/office/drawing/2014/main" id="{74FDA7BD-B683-054A-8A91-0DCFB8085554}"/>
                </a:ext>
              </a:extLst>
            </p:cNvPr>
            <p:cNvPicPr preferRelativeResize="0"/>
            <p:nvPr/>
          </p:nvPicPr>
          <p:blipFill rotWithShape="1">
            <a:blip r:embed="rId18">
              <a:alphaModFix/>
            </a:blip>
            <a:srcRect/>
            <a:stretch/>
          </p:blipFill>
          <p:spPr>
            <a:xfrm>
              <a:off x="2453921" y="2635305"/>
              <a:ext cx="313256" cy="3233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3" name="Picture 4">
              <a:extLst>
                <a:ext uri="{FF2B5EF4-FFF2-40B4-BE49-F238E27FC236}">
                  <a16:creationId xmlns:a16="http://schemas.microsoft.com/office/drawing/2014/main" id="{6526B7FC-D78F-C048-B98A-05A44EB4F9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7266" y="2585881"/>
              <a:ext cx="569589" cy="399073"/>
            </a:xfrm>
            <a:prstGeom prst="rect">
              <a:avLst/>
            </a:prstGeom>
          </p:spPr>
        </p:pic>
      </p:grpSp>
      <p:pic>
        <p:nvPicPr>
          <p:cNvPr id="144" name="图片 19">
            <a:extLst>
              <a:ext uri="{FF2B5EF4-FFF2-40B4-BE49-F238E27FC236}">
                <a16:creationId xmlns:a16="http://schemas.microsoft.com/office/drawing/2014/main" id="{398BF71E-14D1-7941-93F1-DF2DC6C2997B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6360" y="1898461"/>
            <a:ext cx="397122" cy="385857"/>
          </a:xfrm>
          <a:prstGeom prst="rect">
            <a:avLst/>
          </a:prstGeom>
        </p:spPr>
      </p:pic>
      <p:pic>
        <p:nvPicPr>
          <p:cNvPr id="145" name="图片 16">
            <a:extLst>
              <a:ext uri="{FF2B5EF4-FFF2-40B4-BE49-F238E27FC236}">
                <a16:creationId xmlns:a16="http://schemas.microsoft.com/office/drawing/2014/main" id="{0A63AAF7-4520-984A-8412-1C4DA7B6208E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10391624" y="1829439"/>
            <a:ext cx="621720" cy="446431"/>
          </a:xfrm>
          <a:prstGeom prst="rect">
            <a:avLst/>
          </a:prstGeom>
        </p:spPr>
      </p:pic>
      <p:pic>
        <p:nvPicPr>
          <p:cNvPr id="146" name="图片 16">
            <a:extLst>
              <a:ext uri="{FF2B5EF4-FFF2-40B4-BE49-F238E27FC236}">
                <a16:creationId xmlns:a16="http://schemas.microsoft.com/office/drawing/2014/main" id="{70A57061-6785-BF46-83CF-6701B704B08B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10405510" y="3159066"/>
            <a:ext cx="621720" cy="446431"/>
          </a:xfrm>
          <a:prstGeom prst="rect">
            <a:avLst/>
          </a:prstGeom>
        </p:spPr>
      </p:pic>
      <p:sp>
        <p:nvSpPr>
          <p:cNvPr id="147" name="TextBox 80">
            <a:extLst>
              <a:ext uri="{FF2B5EF4-FFF2-40B4-BE49-F238E27FC236}">
                <a16:creationId xmlns:a16="http://schemas.microsoft.com/office/drawing/2014/main" id="{729EB99D-47B9-8647-99AD-F5DDFAB77220}"/>
              </a:ext>
            </a:extLst>
          </p:cNvPr>
          <p:cNvSpPr txBox="1"/>
          <p:nvPr/>
        </p:nvSpPr>
        <p:spPr>
          <a:xfrm>
            <a:off x="10539483" y="2243481"/>
            <a:ext cx="357568" cy="2114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>
                <a:solidFill>
                  <a:schemeClr val="bg1"/>
                </a:solidFill>
              </a:rPr>
              <a:t>IAG</a:t>
            </a:r>
            <a:endParaRPr lang="en-MY" sz="1200" b="1">
              <a:solidFill>
                <a:schemeClr val="bg1"/>
              </a:solidFill>
            </a:endParaRPr>
          </a:p>
        </p:txBody>
      </p:sp>
      <p:sp>
        <p:nvSpPr>
          <p:cNvPr id="148" name="TextBox 81">
            <a:extLst>
              <a:ext uri="{FF2B5EF4-FFF2-40B4-BE49-F238E27FC236}">
                <a16:creationId xmlns:a16="http://schemas.microsoft.com/office/drawing/2014/main" id="{9445D1E7-A92B-6E42-9B64-AFAAAF0468AF}"/>
              </a:ext>
            </a:extLst>
          </p:cNvPr>
          <p:cNvSpPr txBox="1"/>
          <p:nvPr/>
        </p:nvSpPr>
        <p:spPr>
          <a:xfrm>
            <a:off x="10555736" y="3542718"/>
            <a:ext cx="357568" cy="2114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>
                <a:solidFill>
                  <a:schemeClr val="bg1"/>
                </a:solidFill>
              </a:rPr>
              <a:t>IAG</a:t>
            </a:r>
            <a:endParaRPr lang="en-MY" sz="1200" b="1">
              <a:solidFill>
                <a:schemeClr val="bg1"/>
              </a:solidFill>
            </a:endParaRPr>
          </a:p>
        </p:txBody>
      </p:sp>
      <p:sp>
        <p:nvSpPr>
          <p:cNvPr id="149" name="TextBox 82">
            <a:extLst>
              <a:ext uri="{FF2B5EF4-FFF2-40B4-BE49-F238E27FC236}">
                <a16:creationId xmlns:a16="http://schemas.microsoft.com/office/drawing/2014/main" id="{CF1CDAC8-6104-2C4D-93F8-C20296617727}"/>
              </a:ext>
            </a:extLst>
          </p:cNvPr>
          <p:cNvSpPr txBox="1"/>
          <p:nvPr/>
        </p:nvSpPr>
        <p:spPr>
          <a:xfrm>
            <a:off x="9068829" y="2242898"/>
            <a:ext cx="470149" cy="2114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>
                <a:solidFill>
                  <a:schemeClr val="bg1"/>
                </a:solidFill>
              </a:rPr>
              <a:t>NGAF</a:t>
            </a:r>
            <a:endParaRPr lang="en-MY" sz="1200" b="1">
              <a:solidFill>
                <a:schemeClr val="bg1"/>
              </a:solidFill>
            </a:endParaRPr>
          </a:p>
        </p:txBody>
      </p:sp>
      <p:grpSp>
        <p:nvGrpSpPr>
          <p:cNvPr id="150" name="组合 149">
            <a:extLst>
              <a:ext uri="{FF2B5EF4-FFF2-40B4-BE49-F238E27FC236}">
                <a16:creationId xmlns:a16="http://schemas.microsoft.com/office/drawing/2014/main" id="{3973D215-CA12-0D40-A361-C5A070B41BCB}"/>
              </a:ext>
            </a:extLst>
          </p:cNvPr>
          <p:cNvGrpSpPr/>
          <p:nvPr/>
        </p:nvGrpSpPr>
        <p:grpSpPr>
          <a:xfrm>
            <a:off x="1911915" y="4542979"/>
            <a:ext cx="8251485" cy="1108939"/>
            <a:chOff x="1293445" y="4888167"/>
            <a:chExt cx="9159341" cy="1230948"/>
          </a:xfrm>
        </p:grpSpPr>
        <p:pic>
          <p:nvPicPr>
            <p:cNvPr id="151" name="图片 48">
              <a:extLst>
                <a:ext uri="{FF2B5EF4-FFF2-40B4-BE49-F238E27FC236}">
                  <a16:creationId xmlns:a16="http://schemas.microsoft.com/office/drawing/2014/main" id="{516EA801-8438-8C44-9759-4C75EBA625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5972" y="4970744"/>
              <a:ext cx="687205" cy="673819"/>
            </a:xfrm>
            <a:prstGeom prst="rect">
              <a:avLst/>
            </a:prstGeom>
          </p:spPr>
        </p:pic>
        <p:grpSp>
          <p:nvGrpSpPr>
            <p:cNvPr id="152" name="组合 9">
              <a:extLst>
                <a:ext uri="{FF2B5EF4-FFF2-40B4-BE49-F238E27FC236}">
                  <a16:creationId xmlns:a16="http://schemas.microsoft.com/office/drawing/2014/main" id="{0CF88DF2-25E8-524E-9B97-5D52F28C71DF}"/>
                </a:ext>
              </a:extLst>
            </p:cNvPr>
            <p:cNvGrpSpPr/>
            <p:nvPr/>
          </p:nvGrpSpPr>
          <p:grpSpPr>
            <a:xfrm>
              <a:off x="1401541" y="5521595"/>
              <a:ext cx="2318947" cy="325213"/>
              <a:chOff x="1401541" y="6068965"/>
              <a:chExt cx="2618871" cy="294160"/>
            </a:xfrm>
          </p:grpSpPr>
          <p:sp>
            <p:nvSpPr>
              <p:cNvPr id="173" name="椭圆 61">
                <a:extLst>
                  <a:ext uri="{FF2B5EF4-FFF2-40B4-BE49-F238E27FC236}">
                    <a16:creationId xmlns:a16="http://schemas.microsoft.com/office/drawing/2014/main" id="{8C4296AB-8FE2-BE49-B96A-064443C7C92F}"/>
                  </a:ext>
                </a:extLst>
              </p:cNvPr>
              <p:cNvSpPr/>
              <p:nvPr/>
            </p:nvSpPr>
            <p:spPr>
              <a:xfrm>
                <a:off x="1401541" y="6090345"/>
                <a:ext cx="2618871" cy="272780"/>
              </a:xfrm>
              <a:prstGeom prst="ellipse">
                <a:avLst/>
              </a:prstGeom>
              <a:solidFill>
                <a:schemeClr val="accent1">
                  <a:alpha val="10000"/>
                </a:schemeClr>
              </a:solidFill>
              <a:ln w="9525">
                <a:gradFill>
                  <a:gsLst>
                    <a:gs pos="0">
                      <a:srgbClr val="4C8DFB">
                        <a:alpha val="0"/>
                      </a:srgbClr>
                    </a:gs>
                    <a:gs pos="100000">
                      <a:srgbClr val="25B8FE"/>
                    </a:gs>
                  </a:gsLst>
                  <a:lin ang="5400000" scaled="1"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4" name="椭圆 63">
                <a:extLst>
                  <a:ext uri="{FF2B5EF4-FFF2-40B4-BE49-F238E27FC236}">
                    <a16:creationId xmlns:a16="http://schemas.microsoft.com/office/drawing/2014/main" id="{4C6505C1-BA41-F14C-ACDE-130B1DBC9D86}"/>
                  </a:ext>
                </a:extLst>
              </p:cNvPr>
              <p:cNvSpPr/>
              <p:nvPr/>
            </p:nvSpPr>
            <p:spPr>
              <a:xfrm>
                <a:off x="1710505" y="6068965"/>
                <a:ext cx="1923493" cy="219317"/>
              </a:xfrm>
              <a:prstGeom prst="ellipse">
                <a:avLst/>
              </a:prstGeom>
              <a:solidFill>
                <a:schemeClr val="accent1">
                  <a:alpha val="10000"/>
                </a:schemeClr>
              </a:solidFill>
              <a:ln w="9525">
                <a:gradFill>
                  <a:gsLst>
                    <a:gs pos="0">
                      <a:srgbClr val="4C8DFB">
                        <a:alpha val="0"/>
                      </a:srgbClr>
                    </a:gs>
                    <a:gs pos="100000">
                      <a:srgbClr val="25B8FE"/>
                    </a:gs>
                  </a:gsLst>
                  <a:lin ang="5400000" scaled="1"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53" name="组合 68">
              <a:extLst>
                <a:ext uri="{FF2B5EF4-FFF2-40B4-BE49-F238E27FC236}">
                  <a16:creationId xmlns:a16="http://schemas.microsoft.com/office/drawing/2014/main" id="{9B1F3734-15A9-4E4B-8166-9CFBDF4BCCF3}"/>
                </a:ext>
              </a:extLst>
            </p:cNvPr>
            <p:cNvGrpSpPr/>
            <p:nvPr/>
          </p:nvGrpSpPr>
          <p:grpSpPr>
            <a:xfrm>
              <a:off x="4860889" y="5521595"/>
              <a:ext cx="2318947" cy="325213"/>
              <a:chOff x="1401541" y="6068965"/>
              <a:chExt cx="2618871" cy="294160"/>
            </a:xfrm>
          </p:grpSpPr>
          <p:sp>
            <p:nvSpPr>
              <p:cNvPr id="171" name="椭圆 81">
                <a:extLst>
                  <a:ext uri="{FF2B5EF4-FFF2-40B4-BE49-F238E27FC236}">
                    <a16:creationId xmlns:a16="http://schemas.microsoft.com/office/drawing/2014/main" id="{80868BB4-6959-6D49-AE66-062D6EB0AD56}"/>
                  </a:ext>
                </a:extLst>
              </p:cNvPr>
              <p:cNvSpPr/>
              <p:nvPr/>
            </p:nvSpPr>
            <p:spPr>
              <a:xfrm>
                <a:off x="1401541" y="6090345"/>
                <a:ext cx="2618871" cy="272780"/>
              </a:xfrm>
              <a:prstGeom prst="ellipse">
                <a:avLst/>
              </a:prstGeom>
              <a:solidFill>
                <a:schemeClr val="accent1">
                  <a:alpha val="10000"/>
                </a:schemeClr>
              </a:solidFill>
              <a:ln w="9525">
                <a:gradFill>
                  <a:gsLst>
                    <a:gs pos="0">
                      <a:srgbClr val="4C8DFB">
                        <a:alpha val="0"/>
                      </a:srgbClr>
                    </a:gs>
                    <a:gs pos="100000">
                      <a:srgbClr val="25B8FE"/>
                    </a:gs>
                  </a:gsLst>
                  <a:lin ang="5400000" scaled="1"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2" name="椭圆 85">
                <a:extLst>
                  <a:ext uri="{FF2B5EF4-FFF2-40B4-BE49-F238E27FC236}">
                    <a16:creationId xmlns:a16="http://schemas.microsoft.com/office/drawing/2014/main" id="{8EBF8595-5506-4C4B-A9D2-5982A558F1DC}"/>
                  </a:ext>
                </a:extLst>
              </p:cNvPr>
              <p:cNvSpPr/>
              <p:nvPr/>
            </p:nvSpPr>
            <p:spPr>
              <a:xfrm>
                <a:off x="1710505" y="6068965"/>
                <a:ext cx="1923493" cy="219317"/>
              </a:xfrm>
              <a:prstGeom prst="ellipse">
                <a:avLst/>
              </a:prstGeom>
              <a:solidFill>
                <a:schemeClr val="accent1">
                  <a:alpha val="10000"/>
                </a:schemeClr>
              </a:solidFill>
              <a:ln w="9525">
                <a:gradFill>
                  <a:gsLst>
                    <a:gs pos="0">
                      <a:srgbClr val="4C8DFB">
                        <a:alpha val="0"/>
                      </a:srgbClr>
                    </a:gs>
                    <a:gs pos="100000">
                      <a:srgbClr val="25B8FE"/>
                    </a:gs>
                  </a:gsLst>
                  <a:lin ang="5400000" scaled="1"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54" name="Picture 3">
              <a:extLst>
                <a:ext uri="{FF2B5EF4-FFF2-40B4-BE49-F238E27FC236}">
                  <a16:creationId xmlns:a16="http://schemas.microsoft.com/office/drawing/2014/main" id="{98DF55B5-123E-5949-9035-92B0FA3CB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88511" y="4888167"/>
              <a:ext cx="870940" cy="873530"/>
            </a:xfrm>
            <a:prstGeom prst="rect">
              <a:avLst/>
            </a:prstGeom>
          </p:spPr>
        </p:pic>
        <p:grpSp>
          <p:nvGrpSpPr>
            <p:cNvPr id="155" name="组合 92">
              <a:extLst>
                <a:ext uri="{FF2B5EF4-FFF2-40B4-BE49-F238E27FC236}">
                  <a16:creationId xmlns:a16="http://schemas.microsoft.com/office/drawing/2014/main" id="{08C14A51-3382-DF48-B0DE-71F6B6138B00}"/>
                </a:ext>
              </a:extLst>
            </p:cNvPr>
            <p:cNvGrpSpPr/>
            <p:nvPr/>
          </p:nvGrpSpPr>
          <p:grpSpPr>
            <a:xfrm>
              <a:off x="8128913" y="5521595"/>
              <a:ext cx="2318947" cy="325213"/>
              <a:chOff x="1401541" y="6068965"/>
              <a:chExt cx="2618871" cy="294160"/>
            </a:xfrm>
          </p:grpSpPr>
          <p:sp>
            <p:nvSpPr>
              <p:cNvPr id="169" name="椭圆 93">
                <a:extLst>
                  <a:ext uri="{FF2B5EF4-FFF2-40B4-BE49-F238E27FC236}">
                    <a16:creationId xmlns:a16="http://schemas.microsoft.com/office/drawing/2014/main" id="{D3A15C1C-D184-DA4D-8713-A91376E0DE58}"/>
                  </a:ext>
                </a:extLst>
              </p:cNvPr>
              <p:cNvSpPr/>
              <p:nvPr/>
            </p:nvSpPr>
            <p:spPr>
              <a:xfrm>
                <a:off x="1401541" y="6090345"/>
                <a:ext cx="2618871" cy="272780"/>
              </a:xfrm>
              <a:prstGeom prst="ellipse">
                <a:avLst/>
              </a:prstGeom>
              <a:solidFill>
                <a:schemeClr val="accent1">
                  <a:alpha val="10000"/>
                </a:schemeClr>
              </a:solidFill>
              <a:ln w="9525">
                <a:gradFill>
                  <a:gsLst>
                    <a:gs pos="0">
                      <a:srgbClr val="4C8DFB">
                        <a:alpha val="0"/>
                      </a:srgbClr>
                    </a:gs>
                    <a:gs pos="100000">
                      <a:srgbClr val="25B8FE"/>
                    </a:gs>
                  </a:gsLst>
                  <a:lin ang="5400000" scaled="1"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0" name="椭圆 94">
                <a:extLst>
                  <a:ext uri="{FF2B5EF4-FFF2-40B4-BE49-F238E27FC236}">
                    <a16:creationId xmlns:a16="http://schemas.microsoft.com/office/drawing/2014/main" id="{2C2D5B81-697F-F840-8B10-D30FB9426B69}"/>
                  </a:ext>
                </a:extLst>
              </p:cNvPr>
              <p:cNvSpPr/>
              <p:nvPr/>
            </p:nvSpPr>
            <p:spPr>
              <a:xfrm>
                <a:off x="1710505" y="6068965"/>
                <a:ext cx="1923493" cy="219317"/>
              </a:xfrm>
              <a:prstGeom prst="ellipse">
                <a:avLst/>
              </a:prstGeom>
              <a:solidFill>
                <a:schemeClr val="accent1">
                  <a:alpha val="10000"/>
                </a:schemeClr>
              </a:solidFill>
              <a:ln w="9525">
                <a:gradFill>
                  <a:gsLst>
                    <a:gs pos="0">
                      <a:srgbClr val="4C8DFB">
                        <a:alpha val="0"/>
                      </a:srgbClr>
                    </a:gs>
                    <a:gs pos="100000">
                      <a:srgbClr val="25B8FE"/>
                    </a:gs>
                  </a:gsLst>
                  <a:lin ang="5400000" scaled="1"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56" name="图片 76">
              <a:extLst>
                <a:ext uri="{FF2B5EF4-FFF2-40B4-BE49-F238E27FC236}">
                  <a16:creationId xmlns:a16="http://schemas.microsoft.com/office/drawing/2014/main" id="{7227D420-98D1-634D-8C19-0B095C352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80433" y="5120249"/>
              <a:ext cx="438700" cy="534397"/>
            </a:xfrm>
            <a:prstGeom prst="rect">
              <a:avLst/>
            </a:prstGeom>
          </p:spPr>
        </p:pic>
        <p:pic>
          <p:nvPicPr>
            <p:cNvPr id="157" name="图片 34">
              <a:extLst>
                <a:ext uri="{FF2B5EF4-FFF2-40B4-BE49-F238E27FC236}">
                  <a16:creationId xmlns:a16="http://schemas.microsoft.com/office/drawing/2014/main" id="{D6969CFB-8EC7-0E4C-AFFC-30A18F5669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728"/>
            <a:stretch/>
          </p:blipFill>
          <p:spPr>
            <a:xfrm>
              <a:off x="2989654" y="5076924"/>
              <a:ext cx="726272" cy="597520"/>
            </a:xfrm>
            <a:prstGeom prst="rect">
              <a:avLst/>
            </a:prstGeom>
          </p:spPr>
        </p:pic>
        <p:pic>
          <p:nvPicPr>
            <p:cNvPr id="158" name="图片 34">
              <a:extLst>
                <a:ext uri="{FF2B5EF4-FFF2-40B4-BE49-F238E27FC236}">
                  <a16:creationId xmlns:a16="http://schemas.microsoft.com/office/drawing/2014/main" id="{A4271951-7838-C64C-935E-EB682F76FD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728"/>
            <a:stretch/>
          </p:blipFill>
          <p:spPr>
            <a:xfrm>
              <a:off x="6445831" y="5059391"/>
              <a:ext cx="726272" cy="597520"/>
            </a:xfrm>
            <a:prstGeom prst="rect">
              <a:avLst/>
            </a:prstGeom>
          </p:spPr>
        </p:pic>
        <p:pic>
          <p:nvPicPr>
            <p:cNvPr id="159" name="图片 34">
              <a:extLst>
                <a:ext uri="{FF2B5EF4-FFF2-40B4-BE49-F238E27FC236}">
                  <a16:creationId xmlns:a16="http://schemas.microsoft.com/office/drawing/2014/main" id="{4ECA9A15-FA95-D24A-AE7F-B93FEC71BC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728"/>
            <a:stretch/>
          </p:blipFill>
          <p:spPr>
            <a:xfrm>
              <a:off x="9726514" y="5097421"/>
              <a:ext cx="726272" cy="597520"/>
            </a:xfrm>
            <a:prstGeom prst="rect">
              <a:avLst/>
            </a:prstGeom>
          </p:spPr>
        </p:pic>
        <p:pic>
          <p:nvPicPr>
            <p:cNvPr id="160" name="图片 23">
              <a:extLst>
                <a:ext uri="{FF2B5EF4-FFF2-40B4-BE49-F238E27FC236}">
                  <a16:creationId xmlns:a16="http://schemas.microsoft.com/office/drawing/2014/main" id="{FB220858-671D-5C42-8945-C363148CB2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0674" y="5064673"/>
              <a:ext cx="729903" cy="641005"/>
            </a:xfrm>
            <a:prstGeom prst="rect">
              <a:avLst/>
            </a:prstGeom>
          </p:spPr>
        </p:pic>
        <p:pic>
          <p:nvPicPr>
            <p:cNvPr id="161" name="图片 23">
              <a:extLst>
                <a:ext uri="{FF2B5EF4-FFF2-40B4-BE49-F238E27FC236}">
                  <a16:creationId xmlns:a16="http://schemas.microsoft.com/office/drawing/2014/main" id="{6D12E089-ADE4-4B44-980D-0B6EC022E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1597" y="5055181"/>
              <a:ext cx="729903" cy="641005"/>
            </a:xfrm>
            <a:prstGeom prst="rect">
              <a:avLst/>
            </a:prstGeom>
          </p:spPr>
        </p:pic>
        <p:pic>
          <p:nvPicPr>
            <p:cNvPr id="162" name="图片 23">
              <a:extLst>
                <a:ext uri="{FF2B5EF4-FFF2-40B4-BE49-F238E27FC236}">
                  <a16:creationId xmlns:a16="http://schemas.microsoft.com/office/drawing/2014/main" id="{D05661FA-7986-CB49-84B9-F3BC99A28A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02829" y="5064673"/>
              <a:ext cx="729903" cy="641005"/>
            </a:xfrm>
            <a:prstGeom prst="rect">
              <a:avLst/>
            </a:prstGeom>
          </p:spPr>
        </p:pic>
        <p:sp>
          <p:nvSpPr>
            <p:cNvPr id="163" name="TextBox 83">
              <a:extLst>
                <a:ext uri="{FF2B5EF4-FFF2-40B4-BE49-F238E27FC236}">
                  <a16:creationId xmlns:a16="http://schemas.microsoft.com/office/drawing/2014/main" id="{F0DADC51-7BB1-7744-9EA5-B9C16A4915AD}"/>
                </a:ext>
              </a:extLst>
            </p:cNvPr>
            <p:cNvSpPr txBox="1"/>
            <p:nvPr/>
          </p:nvSpPr>
          <p:spPr>
            <a:xfrm>
              <a:off x="3174924" y="5822958"/>
              <a:ext cx="34496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1"/>
                  </a:solidFill>
                </a:rPr>
                <a:t>ES</a:t>
              </a:r>
              <a:endParaRPr lang="en-MY" sz="1200" b="1">
                <a:solidFill>
                  <a:schemeClr val="bg1"/>
                </a:solidFill>
              </a:endParaRPr>
            </a:p>
          </p:txBody>
        </p:sp>
        <p:sp>
          <p:nvSpPr>
            <p:cNvPr id="164" name="TextBox 84">
              <a:extLst>
                <a:ext uri="{FF2B5EF4-FFF2-40B4-BE49-F238E27FC236}">
                  <a16:creationId xmlns:a16="http://schemas.microsoft.com/office/drawing/2014/main" id="{0B66FB13-7468-FF4A-BBFC-38E76B74F8F1}"/>
                </a:ext>
              </a:extLst>
            </p:cNvPr>
            <p:cNvSpPr txBox="1"/>
            <p:nvPr/>
          </p:nvSpPr>
          <p:spPr>
            <a:xfrm>
              <a:off x="6636484" y="5842116"/>
              <a:ext cx="34496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1"/>
                  </a:solidFill>
                </a:rPr>
                <a:t>ES</a:t>
              </a:r>
              <a:endParaRPr lang="en-MY" sz="1200" b="1">
                <a:solidFill>
                  <a:schemeClr val="bg1"/>
                </a:solidFill>
              </a:endParaRPr>
            </a:p>
          </p:txBody>
        </p:sp>
        <p:sp>
          <p:nvSpPr>
            <p:cNvPr id="165" name="TextBox 85">
              <a:extLst>
                <a:ext uri="{FF2B5EF4-FFF2-40B4-BE49-F238E27FC236}">
                  <a16:creationId xmlns:a16="http://schemas.microsoft.com/office/drawing/2014/main" id="{FD10F3DB-5C30-654F-ACEA-0CBFCDBB407B}"/>
                </a:ext>
              </a:extLst>
            </p:cNvPr>
            <p:cNvSpPr txBox="1"/>
            <p:nvPr/>
          </p:nvSpPr>
          <p:spPr>
            <a:xfrm>
              <a:off x="9917167" y="5804746"/>
              <a:ext cx="34496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1"/>
                  </a:solidFill>
                </a:rPr>
                <a:t>ES</a:t>
              </a:r>
              <a:endParaRPr lang="en-MY" sz="1200" b="1">
                <a:solidFill>
                  <a:schemeClr val="bg1"/>
                </a:solidFill>
              </a:endParaRPr>
            </a:p>
          </p:txBody>
        </p:sp>
        <p:sp>
          <p:nvSpPr>
            <p:cNvPr id="166" name="TextBox 86">
              <a:extLst>
                <a:ext uri="{FF2B5EF4-FFF2-40B4-BE49-F238E27FC236}">
                  <a16:creationId xmlns:a16="http://schemas.microsoft.com/office/drawing/2014/main" id="{6B7924B3-7CDD-054F-9A67-669B2C256BDF}"/>
                </a:ext>
              </a:extLst>
            </p:cNvPr>
            <p:cNvSpPr txBox="1"/>
            <p:nvPr/>
          </p:nvSpPr>
          <p:spPr>
            <a:xfrm>
              <a:off x="1293445" y="5833355"/>
              <a:ext cx="7633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1"/>
                  </a:solidFill>
                </a:rPr>
                <a:t>SSL VPN</a:t>
              </a:r>
              <a:endParaRPr lang="en-MY" sz="1200" b="1">
                <a:solidFill>
                  <a:schemeClr val="bg1"/>
                </a:solidFill>
              </a:endParaRPr>
            </a:p>
          </p:txBody>
        </p:sp>
        <p:sp>
          <p:nvSpPr>
            <p:cNvPr id="167" name="TextBox 87">
              <a:extLst>
                <a:ext uri="{FF2B5EF4-FFF2-40B4-BE49-F238E27FC236}">
                  <a16:creationId xmlns:a16="http://schemas.microsoft.com/office/drawing/2014/main" id="{8E060CE2-D2C5-5F4E-BE49-F709409C7A89}"/>
                </a:ext>
              </a:extLst>
            </p:cNvPr>
            <p:cNvSpPr txBox="1"/>
            <p:nvPr/>
          </p:nvSpPr>
          <p:spPr>
            <a:xfrm>
              <a:off x="4732732" y="5842116"/>
              <a:ext cx="7633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1"/>
                  </a:solidFill>
                </a:rPr>
                <a:t>SSL VPN</a:t>
              </a:r>
              <a:endParaRPr lang="en-MY" sz="1200" b="1">
                <a:solidFill>
                  <a:schemeClr val="bg1"/>
                </a:solidFill>
              </a:endParaRPr>
            </a:p>
          </p:txBody>
        </p:sp>
        <p:sp>
          <p:nvSpPr>
            <p:cNvPr id="168" name="TextBox 88">
              <a:extLst>
                <a:ext uri="{FF2B5EF4-FFF2-40B4-BE49-F238E27FC236}">
                  <a16:creationId xmlns:a16="http://schemas.microsoft.com/office/drawing/2014/main" id="{C4D3A2B6-8B11-7048-8252-C3686C3E9A8A}"/>
                </a:ext>
              </a:extLst>
            </p:cNvPr>
            <p:cNvSpPr txBox="1"/>
            <p:nvPr/>
          </p:nvSpPr>
          <p:spPr>
            <a:xfrm>
              <a:off x="7986104" y="5806604"/>
              <a:ext cx="7633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1"/>
                  </a:solidFill>
                </a:rPr>
                <a:t>SSL VPN</a:t>
              </a:r>
              <a:endParaRPr lang="en-MY" sz="1200" b="1">
                <a:solidFill>
                  <a:schemeClr val="bg1"/>
                </a:solidFill>
              </a:endParaRPr>
            </a:p>
          </p:txBody>
        </p:sp>
      </p:grpSp>
      <p:sp>
        <p:nvSpPr>
          <p:cNvPr id="175" name="矩形 126">
            <a:extLst>
              <a:ext uri="{FF2B5EF4-FFF2-40B4-BE49-F238E27FC236}">
                <a16:creationId xmlns:a16="http://schemas.microsoft.com/office/drawing/2014/main" id="{2F4BD27E-421E-0F49-95BB-AF80CAFD3C85}"/>
              </a:ext>
            </a:extLst>
          </p:cNvPr>
          <p:cNvSpPr/>
          <p:nvPr/>
        </p:nvSpPr>
        <p:spPr>
          <a:xfrm>
            <a:off x="924874" y="4158253"/>
            <a:ext cx="10441678" cy="1614084"/>
          </a:xfrm>
          <a:prstGeom prst="rect">
            <a:avLst/>
          </a:prstGeom>
          <a:noFill/>
          <a:ln w="9525">
            <a:gradFill>
              <a:gsLst>
                <a:gs pos="0">
                  <a:srgbClr val="4C8DFB"/>
                </a:gs>
                <a:gs pos="100000">
                  <a:srgbClr val="25B8FE"/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6" name="组合 175">
            <a:extLst>
              <a:ext uri="{FF2B5EF4-FFF2-40B4-BE49-F238E27FC236}">
                <a16:creationId xmlns:a16="http://schemas.microsoft.com/office/drawing/2014/main" id="{0CAD3BCF-1107-9D40-AF18-79CE1C6C2DB0}"/>
              </a:ext>
            </a:extLst>
          </p:cNvPr>
          <p:cNvGrpSpPr/>
          <p:nvPr/>
        </p:nvGrpSpPr>
        <p:grpSpPr>
          <a:xfrm>
            <a:off x="4084461" y="3597000"/>
            <a:ext cx="648726" cy="1098378"/>
            <a:chOff x="4030031" y="3814719"/>
            <a:chExt cx="648726" cy="1098378"/>
          </a:xfrm>
        </p:grpSpPr>
        <p:sp>
          <p:nvSpPr>
            <p:cNvPr id="177" name="Arrow: Up-Down 18">
              <a:extLst>
                <a:ext uri="{FF2B5EF4-FFF2-40B4-BE49-F238E27FC236}">
                  <a16:creationId xmlns:a16="http://schemas.microsoft.com/office/drawing/2014/main" id="{C0F16D86-6E08-454B-89FF-8BCC3F18864F}"/>
                </a:ext>
              </a:extLst>
            </p:cNvPr>
            <p:cNvSpPr/>
            <p:nvPr/>
          </p:nvSpPr>
          <p:spPr>
            <a:xfrm rot="10800000">
              <a:off x="4030031" y="3966203"/>
              <a:ext cx="233586" cy="829942"/>
            </a:xfrm>
            <a:prstGeom prst="upDownArrow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endParaRPr lang="en-US" sz="1400">
                <a:latin typeface="Century Gothic" panose="020B0502020202020204" pitchFamily="34" charset="0"/>
              </a:endParaRPr>
            </a:p>
          </p:txBody>
        </p:sp>
        <p:sp>
          <p:nvSpPr>
            <p:cNvPr id="178" name="矩形 48">
              <a:extLst>
                <a:ext uri="{FF2B5EF4-FFF2-40B4-BE49-F238E27FC236}">
                  <a16:creationId xmlns:a16="http://schemas.microsoft.com/office/drawing/2014/main" id="{234037D0-985A-784A-A3CF-1B758630483F}"/>
                </a:ext>
              </a:extLst>
            </p:cNvPr>
            <p:cNvSpPr/>
            <p:nvPr/>
          </p:nvSpPr>
          <p:spPr>
            <a:xfrm rot="16200000">
              <a:off x="3914125" y="4148464"/>
              <a:ext cx="1098378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100" b="1">
                  <a:solidFill>
                    <a:schemeClr val="bg1"/>
                  </a:solidFill>
                  <a:latin typeface="Century Gothic" panose="020B0502020202020204" pitchFamily="34" charset="0"/>
                </a:rPr>
                <a:t>Coordinated </a:t>
              </a:r>
            </a:p>
            <a:p>
              <a:pPr algn="ctr"/>
              <a:r>
                <a:rPr lang="en-US" altLang="zh-CN" sz="1100" b="1">
                  <a:solidFill>
                    <a:schemeClr val="bg1"/>
                  </a:solidFill>
                  <a:latin typeface="Century Gothic" panose="020B0502020202020204" pitchFamily="34" charset="0"/>
                </a:rPr>
                <a:t>Response</a:t>
              </a:r>
            </a:p>
          </p:txBody>
        </p:sp>
      </p:grpSp>
      <p:grpSp>
        <p:nvGrpSpPr>
          <p:cNvPr id="179" name="组合 178">
            <a:extLst>
              <a:ext uri="{FF2B5EF4-FFF2-40B4-BE49-F238E27FC236}">
                <a16:creationId xmlns:a16="http://schemas.microsoft.com/office/drawing/2014/main" id="{002634AE-42E5-9846-90E7-4A9448996A30}"/>
              </a:ext>
            </a:extLst>
          </p:cNvPr>
          <p:cNvGrpSpPr/>
          <p:nvPr/>
        </p:nvGrpSpPr>
        <p:grpSpPr>
          <a:xfrm>
            <a:off x="7556324" y="3653106"/>
            <a:ext cx="648727" cy="986167"/>
            <a:chOff x="7501894" y="3870825"/>
            <a:chExt cx="648727" cy="986167"/>
          </a:xfrm>
        </p:grpSpPr>
        <p:sp>
          <p:nvSpPr>
            <p:cNvPr id="180" name="Arrow: Up-Down 18">
              <a:extLst>
                <a:ext uri="{FF2B5EF4-FFF2-40B4-BE49-F238E27FC236}">
                  <a16:creationId xmlns:a16="http://schemas.microsoft.com/office/drawing/2014/main" id="{47D77343-0F3D-4E43-A1F2-2608289954CF}"/>
                </a:ext>
              </a:extLst>
            </p:cNvPr>
            <p:cNvSpPr/>
            <p:nvPr/>
          </p:nvSpPr>
          <p:spPr>
            <a:xfrm rot="10800000">
              <a:off x="7501894" y="3966204"/>
              <a:ext cx="233586" cy="829942"/>
            </a:xfrm>
            <a:prstGeom prst="upDownArrow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endParaRPr lang="en-US" sz="1400">
                <a:latin typeface="Century Gothic" panose="020B0502020202020204" pitchFamily="34" charset="0"/>
              </a:endParaRPr>
            </a:p>
          </p:txBody>
        </p:sp>
        <p:sp>
          <p:nvSpPr>
            <p:cNvPr id="181" name="矩形 131">
              <a:extLst>
                <a:ext uri="{FF2B5EF4-FFF2-40B4-BE49-F238E27FC236}">
                  <a16:creationId xmlns:a16="http://schemas.microsoft.com/office/drawing/2014/main" id="{D0486271-7811-E345-845B-99634C04CE91}"/>
                </a:ext>
              </a:extLst>
            </p:cNvPr>
            <p:cNvSpPr/>
            <p:nvPr/>
          </p:nvSpPr>
          <p:spPr>
            <a:xfrm rot="16200000">
              <a:off x="7442094" y="4148465"/>
              <a:ext cx="986167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100" b="1">
                  <a:solidFill>
                    <a:schemeClr val="bg1"/>
                  </a:solidFill>
                  <a:latin typeface="Century Gothic" panose="020B0502020202020204" pitchFamily="34" charset="0"/>
                </a:rPr>
                <a:t>Access </a:t>
              </a:r>
            </a:p>
            <a:p>
              <a:pPr algn="ctr"/>
              <a:r>
                <a:rPr lang="en-US" altLang="zh-CN" sz="1100" b="1">
                  <a:solidFill>
                    <a:schemeClr val="bg1"/>
                  </a:solidFill>
                  <a:latin typeface="Century Gothic" panose="020B0502020202020204" pitchFamily="34" charset="0"/>
                </a:rPr>
                <a:t>Control/DLP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107999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B2E25EF0-8F22-4D1D-AECF-12F0833F2AA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 </a:t>
            </a:r>
            <a:fld id="{00000000-1234-1234-1234-123412341234}" type="slidenum">
              <a:rPr lang="en-US" smtClean="0"/>
              <a:t>18</a:t>
            </a:fld>
            <a:endParaRPr/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E11A434C-1660-4DB6-87CC-2EA03B7C8C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70633" y="1732925"/>
            <a:ext cx="7022592" cy="1060703"/>
          </a:xfrm>
        </p:spPr>
        <p:txBody>
          <a:bodyPr>
            <a:norm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Century Gothic" panose="020B0502020202020204" pitchFamily="34" charset="0"/>
              </a:rPr>
              <a:t>Q&amp;A Session</a:t>
            </a:r>
            <a:endParaRPr lang="zh-CN" altLang="en-US" sz="48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Google Shape;80;p1">
            <a:extLst>
              <a:ext uri="{FF2B5EF4-FFF2-40B4-BE49-F238E27FC236}">
                <a16:creationId xmlns:a16="http://schemas.microsoft.com/office/drawing/2014/main" id="{B77B61DC-62BC-4416-B798-BF2CFBCF58B4}"/>
              </a:ext>
            </a:extLst>
          </p:cNvPr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9" name="Google Shape;82;p1">
            <a:extLst>
              <a:ext uri="{FF2B5EF4-FFF2-40B4-BE49-F238E27FC236}">
                <a16:creationId xmlns:a16="http://schemas.microsoft.com/office/drawing/2014/main" id="{3CC66A53-3DD0-4742-8FA7-8359AD1F841C}"/>
              </a:ext>
            </a:extLst>
          </p:cNvPr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10" name="Google Shape;83;p1">
              <a:extLst>
                <a:ext uri="{FF2B5EF4-FFF2-40B4-BE49-F238E27FC236}">
                  <a16:creationId xmlns:a16="http://schemas.microsoft.com/office/drawing/2014/main" id="{B7516916-7ACC-483D-B662-1A16B7C2F141}"/>
                </a:ext>
              </a:extLst>
            </p:cNvPr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" name="Google Shape;84;p1">
              <a:extLst>
                <a:ext uri="{FF2B5EF4-FFF2-40B4-BE49-F238E27FC236}">
                  <a16:creationId xmlns:a16="http://schemas.microsoft.com/office/drawing/2014/main" id="{24C91686-2848-49EF-8BFF-98169F7E92F3}"/>
                </a:ext>
              </a:extLst>
            </p:cNvPr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Sangfor Technologies Inc.</a:t>
              </a:r>
              <a:endParaRPr/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id="{E2068F9A-60A3-4318-AC65-A6D29F66CA3F}"/>
              </a:ext>
            </a:extLst>
          </p:cNvPr>
          <p:cNvSpPr/>
          <p:nvPr/>
        </p:nvSpPr>
        <p:spPr>
          <a:xfrm>
            <a:off x="482886" y="283174"/>
            <a:ext cx="8887146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800" b="1" dirty="0">
                <a:solidFill>
                  <a:schemeClr val="bg1"/>
                </a:solidFill>
                <a:latin typeface="+mj-lt"/>
                <a:ea typeface="微软雅黑" charset="-122"/>
              </a:rPr>
              <a:t>Lessons Learned From Data Breaches To Better Protect Yourself</a:t>
            </a:r>
          </a:p>
          <a:p>
            <a:endParaRPr lang="en-US" altLang="zh-CN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09092B9A-E9CF-4007-AABC-6ED9BDFC24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076" y="2793628"/>
            <a:ext cx="2894089" cy="2079032"/>
          </a:xfrm>
          <a:prstGeom prst="rect">
            <a:avLst/>
          </a:prstGeom>
        </p:spPr>
      </p:pic>
      <p:sp>
        <p:nvSpPr>
          <p:cNvPr id="14" name="Google Shape;81;p1">
            <a:extLst>
              <a:ext uri="{FF2B5EF4-FFF2-40B4-BE49-F238E27FC236}">
                <a16:creationId xmlns:a16="http://schemas.microsoft.com/office/drawing/2014/main" id="{8757656A-790C-48BF-8D49-779EDB0F49B5}"/>
              </a:ext>
            </a:extLst>
          </p:cNvPr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Century Gothic"/>
                <a:cs typeface="Century Gothic"/>
                <a:sym typeface="Century Gothic"/>
              </a:rPr>
              <a:t>www.sangfor.com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2867043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7B736FC-46A0-D84E-AD47-B52F8BD19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19</a:t>
            </a:fld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B814FBFD-6ED0-A844-A257-D702CCBE8736}"/>
              </a:ext>
            </a:extLst>
          </p:cNvPr>
          <p:cNvSpPr/>
          <p:nvPr/>
        </p:nvSpPr>
        <p:spPr>
          <a:xfrm>
            <a:off x="400661" y="1300618"/>
            <a:ext cx="35814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sz="1800" b="1" dirty="0">
                <a:solidFill>
                  <a:srgbClr val="92D050"/>
                </a:solidFill>
                <a:latin typeface="Century Gothic" panose="020B0502020202020204" pitchFamily="34" charset="0"/>
              </a:rPr>
              <a:t>   Date: </a:t>
            </a:r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</a:rPr>
              <a:t>22nd</a:t>
            </a:r>
            <a:r>
              <a:rPr lang="zh-CN" altLang="en-US" sz="1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1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June</a:t>
            </a:r>
            <a:r>
              <a:rPr lang="zh-CN" altLang="en-US" sz="1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2021｜16:00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654110D0-7BF5-F447-95C3-5723C6E0C604}"/>
              </a:ext>
            </a:extLst>
          </p:cNvPr>
          <p:cNvSpPr/>
          <p:nvPr/>
        </p:nvSpPr>
        <p:spPr>
          <a:xfrm>
            <a:off x="603439" y="911188"/>
            <a:ext cx="93971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8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Title: </a:t>
            </a:r>
            <a:r>
              <a:rPr lang="en-US" altLang="zh-CN" b="1" i="0" dirty="0">
                <a:solidFill>
                  <a:schemeClr val="bg1"/>
                </a:solidFill>
                <a:effectLst/>
                <a:latin typeface="+mj-lt"/>
              </a:rPr>
              <a:t>It’s Time to Upgrade Your IT Infrastructure! What next?</a:t>
            </a:r>
          </a:p>
          <a:p>
            <a:endParaRPr lang="zh-CN" altLang="en-US" sz="18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76DDE7E8-D7C8-40A1-8EE2-B25E98343C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83175"/>
            <a:ext cx="729661" cy="407253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14921E61-598E-D04E-9DF5-CA1B6D1017C2}"/>
              </a:ext>
            </a:extLst>
          </p:cNvPr>
          <p:cNvSpPr/>
          <p:nvPr/>
        </p:nvSpPr>
        <p:spPr>
          <a:xfrm>
            <a:off x="522267" y="283175"/>
            <a:ext cx="5069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Next 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+mj-lt"/>
                <a:cs typeface="+mj-lt"/>
              </a:rPr>
              <a:t>Weekly Cloud 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Webinar</a:t>
            </a:r>
          </a:p>
        </p:txBody>
      </p:sp>
      <p:sp>
        <p:nvSpPr>
          <p:cNvPr id="14" name="Google Shape;81;p1">
            <a:extLst>
              <a:ext uri="{FF2B5EF4-FFF2-40B4-BE49-F238E27FC236}">
                <a16:creationId xmlns:a16="http://schemas.microsoft.com/office/drawing/2014/main" id="{2DEF2452-C2BA-4A9C-AE77-5157B17090E0}"/>
              </a:ext>
            </a:extLst>
          </p:cNvPr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Century Gothic"/>
                <a:cs typeface="Century Gothic"/>
                <a:sym typeface="Century Gothic"/>
              </a:rPr>
              <a:t>www.sangfor.com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5" name="Google Shape;82;p1">
            <a:extLst>
              <a:ext uri="{FF2B5EF4-FFF2-40B4-BE49-F238E27FC236}">
                <a16:creationId xmlns:a16="http://schemas.microsoft.com/office/drawing/2014/main" id="{F06E3131-4B28-441C-AA90-D736B6505081}"/>
              </a:ext>
            </a:extLst>
          </p:cNvPr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17" name="Google Shape;83;p1">
              <a:extLst>
                <a:ext uri="{FF2B5EF4-FFF2-40B4-BE49-F238E27FC236}">
                  <a16:creationId xmlns:a16="http://schemas.microsoft.com/office/drawing/2014/main" id="{E67BB445-DCA4-4351-89F5-3CF0A2824B60}"/>
                </a:ext>
              </a:extLst>
            </p:cNvPr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8" name="Google Shape;84;p1">
              <a:extLst>
                <a:ext uri="{FF2B5EF4-FFF2-40B4-BE49-F238E27FC236}">
                  <a16:creationId xmlns:a16="http://schemas.microsoft.com/office/drawing/2014/main" id="{674AB37A-A19D-4CEB-80EF-00430D9F610F}"/>
                </a:ext>
              </a:extLst>
            </p:cNvPr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Sangfor Technologies Inc.</a:t>
              </a:r>
              <a:endParaRPr/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A7665C67-B225-4F4B-9AFE-E6E187AB395E}"/>
              </a:ext>
            </a:extLst>
          </p:cNvPr>
          <p:cNvSpPr txBox="1"/>
          <p:nvPr/>
        </p:nvSpPr>
        <p:spPr>
          <a:xfrm>
            <a:off x="603439" y="1963446"/>
            <a:ext cx="104568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b="0" i="0" dirty="0">
                <a:solidFill>
                  <a:schemeClr val="bg1"/>
                </a:solidFill>
                <a:effectLst/>
                <a:latin typeface="+mj-lt"/>
              </a:rPr>
              <a:t>It’s Time to Upgrade Your IT Infrastructure!...What next? IT infrastructure is a vital part of any size business, and has a huge impact on operations and company success. It’s vital to have a secure and efficient infrastructure to keep up with constant changes in business, technology and best practices. Upgrading your IT Infrastructure can be a daunting task. </a:t>
            </a:r>
            <a:endParaRPr lang="zh-CN" altLang="en-US" sz="1600" dirty="0">
              <a:latin typeface="+mj-lt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6D7A503-0763-4080-B9A8-A03EE3500EB5}"/>
              </a:ext>
            </a:extLst>
          </p:cNvPr>
          <p:cNvSpPr txBox="1"/>
          <p:nvPr/>
        </p:nvSpPr>
        <p:spPr>
          <a:xfrm>
            <a:off x="603439" y="3331355"/>
            <a:ext cx="563377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>
                <a:solidFill>
                  <a:schemeClr val="bg1"/>
                </a:solidFill>
              </a:rPr>
              <a:t>How do you know when it’s the right time to upgrade, and how to get started? Join Sangfor experts for a webinar, where we will conduct an in-depth discussion of warning signs that it’s time to consider upgrading your company IT. Sangfor HCI is the solution you need to effectively build a simple, secure, reliable and cost-efficient IT infrastructure for your business.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pic>
        <p:nvPicPr>
          <p:cNvPr id="7" name="图片 6" descr="图片包含 图形用户界面&#10;&#10;描述已自动生成">
            <a:extLst>
              <a:ext uri="{FF2B5EF4-FFF2-40B4-BE49-F238E27FC236}">
                <a16:creationId xmlns:a16="http://schemas.microsoft.com/office/drawing/2014/main" id="{0CFB6D9A-EC96-4C55-AA95-AA26B605F7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720" y="2983046"/>
            <a:ext cx="4490064" cy="284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5974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D0097B1D-6A89-46A4-8EAC-1621CC9F2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20</a:t>
            </a:fld>
            <a:endParaRPr lang="zh-CN" altLang="en-US"/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F867CDAD-C3C7-439F-9BA3-9470075EE87D}"/>
              </a:ext>
            </a:extLst>
          </p:cNvPr>
          <p:cNvSpPr txBox="1">
            <a:spLocks/>
          </p:cNvSpPr>
          <p:nvPr/>
        </p:nvSpPr>
        <p:spPr>
          <a:xfrm>
            <a:off x="4153405" y="1406983"/>
            <a:ext cx="7022592" cy="1060703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altLang="zh-CN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Lucky Draw</a:t>
            </a:r>
            <a:endParaRPr lang="zh-CN" altLang="en-US" sz="48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Google Shape;80;p1">
            <a:extLst>
              <a:ext uri="{FF2B5EF4-FFF2-40B4-BE49-F238E27FC236}">
                <a16:creationId xmlns:a16="http://schemas.microsoft.com/office/drawing/2014/main" id="{80F98454-D14F-487E-9D4C-1C6454E888A6}"/>
              </a:ext>
            </a:extLst>
          </p:cNvPr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0" name="Google Shape;82;p1">
            <a:extLst>
              <a:ext uri="{FF2B5EF4-FFF2-40B4-BE49-F238E27FC236}">
                <a16:creationId xmlns:a16="http://schemas.microsoft.com/office/drawing/2014/main" id="{4431733F-9F71-4E86-A8CE-B3CCA00987E0}"/>
              </a:ext>
            </a:extLst>
          </p:cNvPr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11" name="Google Shape;83;p1">
              <a:extLst>
                <a:ext uri="{FF2B5EF4-FFF2-40B4-BE49-F238E27FC236}">
                  <a16:creationId xmlns:a16="http://schemas.microsoft.com/office/drawing/2014/main" id="{E6932E7B-A315-4EE2-91F6-8220BF178F2F}"/>
                </a:ext>
              </a:extLst>
            </p:cNvPr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2" name="Google Shape;84;p1">
              <a:extLst>
                <a:ext uri="{FF2B5EF4-FFF2-40B4-BE49-F238E27FC236}">
                  <a16:creationId xmlns:a16="http://schemas.microsoft.com/office/drawing/2014/main" id="{03AC4603-CDEC-4972-BBE3-40EA62646F0C}"/>
                </a:ext>
              </a:extLst>
            </p:cNvPr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Sangfor Technologies Inc.</a:t>
              </a:r>
              <a:endParaRPr/>
            </a:p>
          </p:txBody>
        </p:sp>
      </p:grpSp>
      <p:sp>
        <p:nvSpPr>
          <p:cNvPr id="13" name="Google Shape;81;p1">
            <a:extLst>
              <a:ext uri="{FF2B5EF4-FFF2-40B4-BE49-F238E27FC236}">
                <a16:creationId xmlns:a16="http://schemas.microsoft.com/office/drawing/2014/main" id="{7C5B650B-19EA-4D51-9517-01F5718DBD75}"/>
              </a:ext>
            </a:extLst>
          </p:cNvPr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Century Gothic"/>
                <a:cs typeface="Century Gothic"/>
                <a:sym typeface="Century Gothic"/>
              </a:rPr>
              <a:t>www.sangfor.com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A4D6710F-C7C8-442B-A061-D64E5554C500}"/>
              </a:ext>
            </a:extLst>
          </p:cNvPr>
          <p:cNvSpPr/>
          <p:nvPr/>
        </p:nvSpPr>
        <p:spPr>
          <a:xfrm>
            <a:off x="522266" y="283175"/>
            <a:ext cx="8940711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</a:rPr>
              <a:t>Lessons Learned From Data Breaches To Better Protect Yourself</a:t>
            </a:r>
          </a:p>
          <a:p>
            <a:endParaRPr lang="en-US" altLang="zh-CN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图片 6" descr="图片包含 桌子, 蛋糕, 装饰, 电脑&#10;&#10;描述已自动生成">
            <a:extLst>
              <a:ext uri="{FF2B5EF4-FFF2-40B4-BE49-F238E27FC236}">
                <a16:creationId xmlns:a16="http://schemas.microsoft.com/office/drawing/2014/main" id="{A3911413-D3AC-4C13-82A3-5B0D88717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991" y="1937335"/>
            <a:ext cx="3753600" cy="389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7379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id="{5294EF34-5AEC-8245-8C80-893273A8F742}"/>
              </a:ext>
            </a:extLst>
          </p:cNvPr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04FEFF2C-F2E9-CD4A-8B97-26EF78AE3F1C}"/>
              </a:ext>
            </a:extLst>
          </p:cNvPr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www.sangfor.com</a:t>
            </a:r>
            <a:endParaRPr lang="en-US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7BD5ABD0-212B-B34F-BDA8-B20CDD6D76BD}"/>
              </a:ext>
            </a:extLst>
          </p:cNvPr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F549A355-5D01-B643-BD3C-D42ACB1E7FF5}"/>
                </a:ext>
              </a:extLst>
            </p:cNvPr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7299459F-6FD5-FC42-90CE-44EBC2B5CA98}"/>
                </a:ext>
              </a:extLst>
            </p:cNvPr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:a16="http://schemas.microsoft.com/office/drawing/2014/main" id="{5FE0A341-20A5-C84B-8FD0-30786BB2F0A9}"/>
              </a:ext>
            </a:extLst>
          </p:cNvPr>
          <p:cNvSpPr/>
          <p:nvPr/>
        </p:nvSpPr>
        <p:spPr>
          <a:xfrm>
            <a:off x="0" y="2220687"/>
            <a:ext cx="438150" cy="2188582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BB8A681C-FA13-904B-907E-87721A086C62}"/>
              </a:ext>
            </a:extLst>
          </p:cNvPr>
          <p:cNvSpPr/>
          <p:nvPr/>
        </p:nvSpPr>
        <p:spPr>
          <a:xfrm>
            <a:off x="438150" y="2220687"/>
            <a:ext cx="123825" cy="218858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23" name="图片 22">
            <a:extLst>
              <a:ext uri="{FF2B5EF4-FFF2-40B4-BE49-F238E27FC236}">
                <a16:creationId xmlns:a16="http://schemas.microsoft.com/office/drawing/2014/main" id="{55CB77AC-AFD8-5A41-9555-17CC594FD5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:a16="http://schemas.microsoft.com/office/drawing/2014/main" id="{42D30466-1EB8-D84C-8168-AB2F1857DD27}"/>
              </a:ext>
            </a:extLst>
          </p:cNvPr>
          <p:cNvSpPr/>
          <p:nvPr/>
        </p:nvSpPr>
        <p:spPr>
          <a:xfrm>
            <a:off x="742125" y="1936437"/>
            <a:ext cx="6651452" cy="120032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altLang="zh-CN" sz="72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THANK YOU!</a:t>
            </a:r>
            <a:endParaRPr lang="zh-CN" altLang="en-US" sz="7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30" name="直接连接符 61">
            <a:extLst>
              <a:ext uri="{FF2B5EF4-FFF2-40B4-BE49-F238E27FC236}">
                <a16:creationId xmlns:a16="http://schemas.microsoft.com/office/drawing/2014/main" id="{CDFC1AB9-A8C7-3D4F-9615-9E854E0D3934}"/>
              </a:ext>
            </a:extLst>
          </p:cNvPr>
          <p:cNvCxnSpPr>
            <a:cxnSpLocks/>
          </p:cNvCxnSpPr>
          <p:nvPr/>
        </p:nvCxnSpPr>
        <p:spPr>
          <a:xfrm>
            <a:off x="843483" y="3284643"/>
            <a:ext cx="5252517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>
            <a:extLst>
              <a:ext uri="{FF2B5EF4-FFF2-40B4-BE49-F238E27FC236}">
                <a16:creationId xmlns:a16="http://schemas.microsoft.com/office/drawing/2014/main" id="{1DEC103B-ED90-4D47-B218-4BA78D56F0B9}"/>
              </a:ext>
            </a:extLst>
          </p:cNvPr>
          <p:cNvSpPr/>
          <p:nvPr/>
        </p:nvSpPr>
        <p:spPr>
          <a:xfrm>
            <a:off x="742124" y="3498264"/>
            <a:ext cx="4571555" cy="984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600">
                <a:solidFill>
                  <a:schemeClr val="bg1"/>
                </a:solidFill>
                <a:latin typeface="+mj-lt"/>
                <a:ea typeface="微软雅黑" charset="-122"/>
              </a:rPr>
              <a:t>Eugene Yew | Product Marketing Manager</a:t>
            </a:r>
          </a:p>
          <a:p>
            <a:pPr>
              <a:lnSpc>
                <a:spcPct val="120000"/>
              </a:lnSpc>
            </a:pPr>
            <a:r>
              <a:rPr lang="en-US" altLang="zh-CN" sz="1600">
                <a:solidFill>
                  <a:schemeClr val="bg1"/>
                </a:solidFill>
                <a:latin typeface="+mj-lt"/>
                <a:ea typeface="微软雅黑" charset="-122"/>
              </a:rPr>
              <a:t>eugene.yew@sangfor.com</a:t>
            </a:r>
          </a:p>
          <a:p>
            <a:pPr>
              <a:lnSpc>
                <a:spcPts val="2400"/>
              </a:lnSpc>
            </a:pPr>
            <a:r>
              <a:rPr lang="en-US" altLang="en-US" sz="160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charset="-122"/>
              </a:rPr>
              <a:t>Sangfor</a:t>
            </a:r>
            <a:r>
              <a:rPr lang="en-US" altLang="en-US" sz="160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charset="-122"/>
              </a:rPr>
              <a:t> Technologies</a:t>
            </a:r>
            <a:endParaRPr lang="en-US" altLang="zh-CN" sz="16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397747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C3FFA981662614382A7BDE9F6B23FED" ma:contentTypeVersion="14" ma:contentTypeDescription="Create a new document." ma:contentTypeScope="" ma:versionID="cece597945ef9dfa39345dbe53edd61a">
  <xsd:schema xmlns:xsd="http://www.w3.org/2001/XMLSchema" xmlns:xs="http://www.w3.org/2001/XMLSchema" xmlns:p="http://schemas.microsoft.com/office/2006/metadata/properties" xmlns:ns3="2b32822a-47d0-446c-9a3e-a66115d6f53a" xmlns:ns4="10ead9a6-17d5-4f34-93fb-83eccf80e809" targetNamespace="http://schemas.microsoft.com/office/2006/metadata/properties" ma:root="true" ma:fieldsID="b363c3465267f8f8b95b93b62bb0b904" ns3:_="" ns4:_="">
    <xsd:import namespace="2b32822a-47d0-446c-9a3e-a66115d6f53a"/>
    <xsd:import namespace="10ead9a6-17d5-4f34-93fb-83eccf80e809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Location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32822a-47d0-446c-9a3e-a66115d6f53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ead9a6-17d5-4f34-93fb-83eccf80e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F49406C-BC90-4CFE-BFE2-5E9262E878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32822a-47d0-446c-9a3e-a66115d6f53a"/>
    <ds:schemaRef ds:uri="10ead9a6-17d5-4f34-93fb-83eccf80e80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425BEBD-F2E9-4B06-B367-50FA90CECD9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680B22-8A2F-4374-B1C5-62EF8804F3FC}">
  <ds:schemaRefs>
    <ds:schemaRef ds:uri="http://schemas.openxmlformats.org/package/2006/metadata/core-properties"/>
    <ds:schemaRef ds:uri="http://www.w3.org/XML/1998/namespace"/>
    <ds:schemaRef ds:uri="http://purl.org/dc/terms/"/>
    <ds:schemaRef ds:uri="2b32822a-47d0-446c-9a3e-a66115d6f53a"/>
    <ds:schemaRef ds:uri="http://purl.org/dc/dcmitype/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10ead9a6-17d5-4f34-93fb-83eccf80e80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</TotalTime>
  <Words>1287</Words>
  <Application>Microsoft Office PowerPoint</Application>
  <PresentationFormat>Widescreen</PresentationFormat>
  <Paragraphs>336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Century Gothic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Q&amp;A Session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eugene.yew@sangfor.com</cp:lastModifiedBy>
  <cp:revision>20</cp:revision>
  <dcterms:created xsi:type="dcterms:W3CDTF">2019-02-27T02:00:39Z</dcterms:created>
  <dcterms:modified xsi:type="dcterms:W3CDTF">2021-08-16T03:43:01Z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0x0101005C3FFA981662614382A7BDE9F6B23FED</vt:lpwstr>
  </property>
</Properties>
</file>