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408" r:id="rId1"/>
  </p:sldMasterIdLst>
  <p:notesMasterIdLst>
    <p:notesMasterId r:id="rId40"/>
  </p:notesMasterIdLst>
  <p:handoutMasterIdLst>
    <p:handoutMasterId r:id="rId41"/>
  </p:handoutMasterIdLst>
  <p:sldIdLst>
    <p:sldId id="1308" r:id="rId2"/>
    <p:sldId id="1430" r:id="rId3"/>
    <p:sldId id="1434" r:id="rId4"/>
    <p:sldId id="1444" r:id="rId5"/>
    <p:sldId id="1452" r:id="rId6"/>
    <p:sldId id="1451" r:id="rId7"/>
    <p:sldId id="1453" r:id="rId8"/>
    <p:sldId id="1454" r:id="rId9"/>
    <p:sldId id="1455" r:id="rId10"/>
    <p:sldId id="1460" r:id="rId11"/>
    <p:sldId id="1458" r:id="rId12"/>
    <p:sldId id="1459" r:id="rId13"/>
    <p:sldId id="1417" r:id="rId14"/>
    <p:sldId id="1313" r:id="rId15"/>
    <p:sldId id="1461" r:id="rId16"/>
    <p:sldId id="1462" r:id="rId17"/>
    <p:sldId id="1422" r:id="rId18"/>
    <p:sldId id="1423" r:id="rId19"/>
    <p:sldId id="1424" r:id="rId20"/>
    <p:sldId id="1237" r:id="rId21"/>
    <p:sldId id="1463" r:id="rId22"/>
    <p:sldId id="1467" r:id="rId23"/>
    <p:sldId id="1466" r:id="rId24"/>
    <p:sldId id="1465" r:id="rId25"/>
    <p:sldId id="1392" r:id="rId26"/>
    <p:sldId id="1468" r:id="rId27"/>
    <p:sldId id="1432" r:id="rId28"/>
    <p:sldId id="1469" r:id="rId29"/>
    <p:sldId id="1470" r:id="rId30"/>
    <p:sldId id="1472" r:id="rId31"/>
    <p:sldId id="1476" r:id="rId32"/>
    <p:sldId id="1477" r:id="rId33"/>
    <p:sldId id="1475" r:id="rId34"/>
    <p:sldId id="1433" r:id="rId35"/>
    <p:sldId id="1302" r:id="rId36"/>
    <p:sldId id="1303" r:id="rId37"/>
    <p:sldId id="1363" r:id="rId38"/>
    <p:sldId id="1437" r:id="rId39"/>
  </p:sldIdLst>
  <p:sldSz cx="9144000" cy="5143500" type="screen16x9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56479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91301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36950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826021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282494" algn="l" defTabSz="91301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6pPr>
    <a:lvl7pPr marL="2738969" algn="l" defTabSz="91301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7pPr>
    <a:lvl8pPr marL="3195488" algn="l" defTabSz="91301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8pPr>
    <a:lvl9pPr marL="3652001" algn="l" defTabSz="91301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057"/>
    <a:srgbClr val="00E668"/>
    <a:srgbClr val="F781E9"/>
    <a:srgbClr val="008EC0"/>
    <a:srgbClr val="1111AB"/>
    <a:srgbClr val="3F79ED"/>
    <a:srgbClr val="0088B8"/>
    <a:srgbClr val="0099CC"/>
    <a:srgbClr val="ECFE40"/>
    <a:srgbClr val="0398C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E3FDE45-AF77-4B5C-9715-49D594BDF05E}" styleName="浅色样式 1 - 强调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FABFCF23-3B69-468F-B69F-88F6DE6A72F2}" styleName="中度样式 1 - 强调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35758FB7-9AC5-4552-8A53-C91805E547FA}" styleName="主题样式 1 - 强调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706" autoAdjust="0"/>
    <p:restoredTop sz="84211" autoAdjust="0"/>
  </p:normalViewPr>
  <p:slideViewPr>
    <p:cSldViewPr>
      <p:cViewPr varScale="1">
        <p:scale>
          <a:sx n="79" d="100"/>
          <a:sy n="79" d="100"/>
        </p:scale>
        <p:origin x="1182" y="8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8" d="100"/>
          <a:sy n="58" d="100"/>
        </p:scale>
        <p:origin x="-2532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B905544-BC37-4018-A058-9A84751983C2}" type="doc">
      <dgm:prSet loTypeId="urn:microsoft.com/office/officeart/2005/8/layout/cycle2" loCatId="cycle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zh-CN" altLang="en-US"/>
        </a:p>
      </dgm:t>
    </dgm:pt>
    <dgm:pt modelId="{B773EE3B-A7A8-46F9-AF41-071C85A9B1BF}">
      <dgm:prSet phldrT="[文本]"/>
      <dgm:spPr/>
      <dgm:t>
        <a:bodyPr/>
        <a:lstStyle/>
        <a:p>
          <a:r>
            <a:rPr lang="en-US" altLang="zh-CN" dirty="0" smtClean="0"/>
            <a:t>Illegal</a:t>
          </a:r>
          <a:r>
            <a:rPr lang="zh-CN" altLang="en-US" dirty="0" smtClean="0"/>
            <a:t> </a:t>
          </a:r>
          <a:r>
            <a:rPr lang="en-US" altLang="zh-CN" dirty="0" smtClean="0"/>
            <a:t>users</a:t>
          </a:r>
          <a:endParaRPr lang="zh-CN" altLang="en-US" dirty="0"/>
        </a:p>
      </dgm:t>
    </dgm:pt>
    <dgm:pt modelId="{0EDAC71A-A486-428B-9D1D-7E9DB09D807C}" type="parTrans" cxnId="{F6EC0F41-7FD6-4CF5-94C0-E4FE1096D83B}">
      <dgm:prSet/>
      <dgm:spPr/>
      <dgm:t>
        <a:bodyPr/>
        <a:lstStyle/>
        <a:p>
          <a:endParaRPr lang="zh-CN" altLang="en-US"/>
        </a:p>
      </dgm:t>
    </dgm:pt>
    <dgm:pt modelId="{4C486125-B01E-465D-A7EA-CB6B813D6D20}" type="sibTrans" cxnId="{F6EC0F41-7FD6-4CF5-94C0-E4FE1096D83B}">
      <dgm:prSet/>
      <dgm:spPr/>
      <dgm:t>
        <a:bodyPr/>
        <a:lstStyle/>
        <a:p>
          <a:endParaRPr lang="zh-CN" altLang="en-US"/>
        </a:p>
      </dgm:t>
    </dgm:pt>
    <dgm:pt modelId="{CE47039B-2FDD-4DA8-A895-80EACF21529A}">
      <dgm:prSet phldrT="[文本]"/>
      <dgm:spPr/>
      <dgm:t>
        <a:bodyPr/>
        <a:lstStyle/>
        <a:p>
          <a:r>
            <a:rPr lang="en-US" altLang="zh-CN" dirty="0" smtClean="0"/>
            <a:t>The</a:t>
          </a:r>
          <a:r>
            <a:rPr lang="zh-CN" altLang="en-US" dirty="0" smtClean="0"/>
            <a:t> </a:t>
          </a:r>
          <a:r>
            <a:rPr lang="en-US" altLang="zh-CN" dirty="0" smtClean="0"/>
            <a:t>missing</a:t>
          </a:r>
          <a:endParaRPr lang="zh-CN" altLang="en-US" dirty="0" smtClean="0"/>
        </a:p>
        <a:p>
          <a:r>
            <a:rPr lang="en-US" altLang="zh-CN" dirty="0" smtClean="0"/>
            <a:t>devices</a:t>
          </a:r>
          <a:endParaRPr lang="zh-CN" altLang="en-US" dirty="0"/>
        </a:p>
      </dgm:t>
    </dgm:pt>
    <dgm:pt modelId="{5F6554E6-BA63-4A4D-8DF6-7BD617E59C07}" type="parTrans" cxnId="{1AF90DF5-16D2-41B9-88BC-1E725221E56F}">
      <dgm:prSet/>
      <dgm:spPr/>
      <dgm:t>
        <a:bodyPr/>
        <a:lstStyle/>
        <a:p>
          <a:endParaRPr lang="zh-CN" altLang="en-US"/>
        </a:p>
      </dgm:t>
    </dgm:pt>
    <dgm:pt modelId="{1327ED29-8443-4AB0-AB1D-AC5A4275671E}" type="sibTrans" cxnId="{1AF90DF5-16D2-41B9-88BC-1E725221E56F}">
      <dgm:prSet/>
      <dgm:spPr/>
      <dgm:t>
        <a:bodyPr/>
        <a:lstStyle/>
        <a:p>
          <a:endParaRPr lang="zh-CN" altLang="en-US"/>
        </a:p>
      </dgm:t>
    </dgm:pt>
    <dgm:pt modelId="{7A95117B-B766-4A1A-B101-99BB05DD744B}">
      <dgm:prSet phldrT="[文本]"/>
      <dgm:spPr/>
      <dgm:t>
        <a:bodyPr/>
        <a:lstStyle/>
        <a:p>
          <a:r>
            <a:rPr lang="en-US" altLang="en-US" dirty="0" smtClean="0"/>
            <a:t>Sensitive</a:t>
          </a:r>
          <a:r>
            <a:rPr lang="zh-CN" altLang="en-US" dirty="0" smtClean="0"/>
            <a:t> </a:t>
          </a:r>
          <a:r>
            <a:rPr lang="en-US" altLang="zh-CN" dirty="0" smtClean="0"/>
            <a:t>on</a:t>
          </a:r>
          <a:r>
            <a:rPr lang="zh-CN" altLang="en-US" dirty="0" smtClean="0"/>
            <a:t> </a:t>
          </a:r>
          <a:r>
            <a:rPr lang="en-US" altLang="zh-CN" dirty="0" smtClean="0"/>
            <a:t>the</a:t>
          </a:r>
          <a:r>
            <a:rPr lang="zh-CN" altLang="en-US" dirty="0" smtClean="0"/>
            <a:t> </a:t>
          </a:r>
          <a:r>
            <a:rPr lang="en-US" altLang="zh-CN" dirty="0" smtClean="0"/>
            <a:t>mobile</a:t>
          </a:r>
          <a:r>
            <a:rPr lang="zh-CN" altLang="en-US" dirty="0" smtClean="0"/>
            <a:t> </a:t>
          </a:r>
          <a:r>
            <a:rPr lang="en-US" altLang="zh-CN" dirty="0" smtClean="0"/>
            <a:t>device</a:t>
          </a:r>
          <a:endParaRPr lang="zh-CN" altLang="en-US" dirty="0"/>
        </a:p>
      </dgm:t>
    </dgm:pt>
    <dgm:pt modelId="{FED02E79-44A5-469D-A33B-669C53645C2F}" type="parTrans" cxnId="{EBF37FDC-4C48-4EA6-BAF6-130F87BFD88E}">
      <dgm:prSet/>
      <dgm:spPr/>
      <dgm:t>
        <a:bodyPr/>
        <a:lstStyle/>
        <a:p>
          <a:endParaRPr lang="zh-CN" altLang="en-US"/>
        </a:p>
      </dgm:t>
    </dgm:pt>
    <dgm:pt modelId="{AFFC5123-A4F6-4533-838A-6086BDCC0509}" type="sibTrans" cxnId="{EBF37FDC-4C48-4EA6-BAF6-130F87BFD88E}">
      <dgm:prSet/>
      <dgm:spPr/>
      <dgm:t>
        <a:bodyPr/>
        <a:lstStyle/>
        <a:p>
          <a:endParaRPr lang="zh-CN" altLang="en-US"/>
        </a:p>
      </dgm:t>
    </dgm:pt>
    <dgm:pt modelId="{BA68DA4E-C25C-433E-A8C4-AB5FEB9CF946}">
      <dgm:prSet phldrT="[文本]"/>
      <dgm:spPr/>
      <dgm:t>
        <a:bodyPr/>
        <a:lstStyle/>
        <a:p>
          <a:r>
            <a:rPr lang="en-US" altLang="zh-CN" dirty="0" smtClean="0"/>
            <a:t>Plaintext</a:t>
          </a:r>
          <a:endParaRPr lang="zh-CN" altLang="en-US" dirty="0" smtClean="0"/>
        </a:p>
        <a:p>
          <a:r>
            <a:rPr lang="en-US" altLang="zh-CN" dirty="0" smtClean="0"/>
            <a:t>Data</a:t>
          </a:r>
          <a:r>
            <a:rPr lang="zh-CN" altLang="en-US" dirty="0" smtClean="0"/>
            <a:t> </a:t>
          </a:r>
          <a:r>
            <a:rPr lang="en-US" altLang="zh-CN" dirty="0" smtClean="0"/>
            <a:t>transmission</a:t>
          </a:r>
          <a:endParaRPr lang="zh-CN" altLang="en-US" dirty="0"/>
        </a:p>
      </dgm:t>
    </dgm:pt>
    <dgm:pt modelId="{1FD3422E-97D3-4131-94F8-32A026B0F8B3}" type="parTrans" cxnId="{A868D9C4-E102-4888-9815-B0361E3F14ED}">
      <dgm:prSet/>
      <dgm:spPr/>
      <dgm:t>
        <a:bodyPr/>
        <a:lstStyle/>
        <a:p>
          <a:endParaRPr lang="zh-CN" altLang="en-US"/>
        </a:p>
      </dgm:t>
    </dgm:pt>
    <dgm:pt modelId="{69073080-9913-4EE6-8504-6CB718B27912}" type="sibTrans" cxnId="{A868D9C4-E102-4888-9815-B0361E3F14ED}">
      <dgm:prSet/>
      <dgm:spPr/>
      <dgm:t>
        <a:bodyPr/>
        <a:lstStyle/>
        <a:p>
          <a:endParaRPr lang="zh-CN" altLang="en-US"/>
        </a:p>
      </dgm:t>
    </dgm:pt>
    <dgm:pt modelId="{5EAF579F-9178-4479-B12A-03FB67C7C698}">
      <dgm:prSet phldrT="[文本]"/>
      <dgm:spPr/>
      <dgm:t>
        <a:bodyPr/>
        <a:lstStyle/>
        <a:p>
          <a:r>
            <a:rPr lang="en-US" altLang="zh-CN" dirty="0" smtClean="0"/>
            <a:t>Hack</a:t>
          </a:r>
          <a:r>
            <a:rPr lang="zh-CN" altLang="en-US" dirty="0" smtClean="0"/>
            <a:t> </a:t>
          </a:r>
          <a:r>
            <a:rPr lang="en-US" altLang="zh-CN" dirty="0" smtClean="0"/>
            <a:t>for</a:t>
          </a:r>
          <a:r>
            <a:rPr lang="zh-CN" altLang="en-US" dirty="0" smtClean="0"/>
            <a:t> </a:t>
          </a:r>
          <a:r>
            <a:rPr lang="en-US" altLang="zh-CN" dirty="0" smtClean="0"/>
            <a:t>the</a:t>
          </a:r>
          <a:r>
            <a:rPr lang="zh-CN" altLang="en-US" dirty="0" smtClean="0"/>
            <a:t> </a:t>
          </a:r>
          <a:r>
            <a:rPr lang="en-US" altLang="zh-CN" dirty="0" smtClean="0"/>
            <a:t>access</a:t>
          </a:r>
          <a:r>
            <a:rPr lang="zh-CN" altLang="en-US" dirty="0" smtClean="0"/>
            <a:t> </a:t>
          </a:r>
          <a:r>
            <a:rPr lang="en-US" altLang="zh-CN" dirty="0" smtClean="0"/>
            <a:t>account</a:t>
          </a:r>
          <a:endParaRPr lang="zh-CN" altLang="en-US" dirty="0"/>
        </a:p>
      </dgm:t>
    </dgm:pt>
    <dgm:pt modelId="{A383FEAD-E335-4386-B461-F626BD19F83E}" type="parTrans" cxnId="{F7EE4CE4-17D1-4512-824A-A5146BBB2465}">
      <dgm:prSet/>
      <dgm:spPr/>
      <dgm:t>
        <a:bodyPr/>
        <a:lstStyle/>
        <a:p>
          <a:endParaRPr lang="zh-CN" altLang="en-US"/>
        </a:p>
      </dgm:t>
    </dgm:pt>
    <dgm:pt modelId="{BC1CE87E-A30B-4211-9758-4E8F3B70B0BF}" type="sibTrans" cxnId="{F7EE4CE4-17D1-4512-824A-A5146BBB2465}">
      <dgm:prSet/>
      <dgm:spPr/>
      <dgm:t>
        <a:bodyPr/>
        <a:lstStyle/>
        <a:p>
          <a:endParaRPr lang="zh-CN" altLang="en-US"/>
        </a:p>
      </dgm:t>
    </dgm:pt>
    <dgm:pt modelId="{5D23F4D7-89F1-4B3D-A2D0-41259B35086D}" type="pres">
      <dgm:prSet presAssocID="{6B905544-BC37-4018-A058-9A84751983C2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6AE993D9-E70A-40A9-A5A7-1344FC13305C}" type="pres">
      <dgm:prSet presAssocID="{B773EE3B-A7A8-46F9-AF41-071C85A9B1BF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BD0890D6-7C99-4493-8CC0-34AFFE226A18}" type="pres">
      <dgm:prSet presAssocID="{4C486125-B01E-465D-A7EA-CB6B813D6D20}" presName="sibTrans" presStyleLbl="sibTrans2D1" presStyleIdx="0" presStyleCnt="5"/>
      <dgm:spPr/>
      <dgm:t>
        <a:bodyPr/>
        <a:lstStyle/>
        <a:p>
          <a:endParaRPr lang="zh-CN" altLang="en-US"/>
        </a:p>
      </dgm:t>
    </dgm:pt>
    <dgm:pt modelId="{88AFC630-7EB5-4FA8-A209-90A094CF5AE1}" type="pres">
      <dgm:prSet presAssocID="{4C486125-B01E-465D-A7EA-CB6B813D6D20}" presName="connectorText" presStyleLbl="sibTrans2D1" presStyleIdx="0" presStyleCnt="5"/>
      <dgm:spPr/>
      <dgm:t>
        <a:bodyPr/>
        <a:lstStyle/>
        <a:p>
          <a:endParaRPr lang="zh-CN" altLang="en-US"/>
        </a:p>
      </dgm:t>
    </dgm:pt>
    <dgm:pt modelId="{FD9A4A3A-53DA-4970-AAA4-E82C13DA593B}" type="pres">
      <dgm:prSet presAssocID="{CE47039B-2FDD-4DA8-A895-80EACF21529A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A0C1C6B3-4800-472B-A4BE-9FE3A6EDAE91}" type="pres">
      <dgm:prSet presAssocID="{1327ED29-8443-4AB0-AB1D-AC5A4275671E}" presName="sibTrans" presStyleLbl="sibTrans2D1" presStyleIdx="1" presStyleCnt="5"/>
      <dgm:spPr/>
      <dgm:t>
        <a:bodyPr/>
        <a:lstStyle/>
        <a:p>
          <a:endParaRPr lang="zh-CN" altLang="en-US"/>
        </a:p>
      </dgm:t>
    </dgm:pt>
    <dgm:pt modelId="{D12AD9C3-F835-4C9A-8B0C-2667D60EF52F}" type="pres">
      <dgm:prSet presAssocID="{1327ED29-8443-4AB0-AB1D-AC5A4275671E}" presName="connectorText" presStyleLbl="sibTrans2D1" presStyleIdx="1" presStyleCnt="5"/>
      <dgm:spPr/>
      <dgm:t>
        <a:bodyPr/>
        <a:lstStyle/>
        <a:p>
          <a:endParaRPr lang="zh-CN" altLang="en-US"/>
        </a:p>
      </dgm:t>
    </dgm:pt>
    <dgm:pt modelId="{DE3EBD13-B707-4F40-827B-D8021EACACC5}" type="pres">
      <dgm:prSet presAssocID="{7A95117B-B766-4A1A-B101-99BB05DD744B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8ECEEFED-FB55-44FE-BC2A-DE3F925AB37F}" type="pres">
      <dgm:prSet presAssocID="{AFFC5123-A4F6-4533-838A-6086BDCC0509}" presName="sibTrans" presStyleLbl="sibTrans2D1" presStyleIdx="2" presStyleCnt="5"/>
      <dgm:spPr/>
      <dgm:t>
        <a:bodyPr/>
        <a:lstStyle/>
        <a:p>
          <a:endParaRPr lang="zh-CN" altLang="en-US"/>
        </a:p>
      </dgm:t>
    </dgm:pt>
    <dgm:pt modelId="{A4EE337F-3CBC-4411-BF2B-0D1E34A14927}" type="pres">
      <dgm:prSet presAssocID="{AFFC5123-A4F6-4533-838A-6086BDCC0509}" presName="connectorText" presStyleLbl="sibTrans2D1" presStyleIdx="2" presStyleCnt="5"/>
      <dgm:spPr/>
      <dgm:t>
        <a:bodyPr/>
        <a:lstStyle/>
        <a:p>
          <a:endParaRPr lang="zh-CN" altLang="en-US"/>
        </a:p>
      </dgm:t>
    </dgm:pt>
    <dgm:pt modelId="{3E5DE294-58FC-4AF8-AC61-7352162869FD}" type="pres">
      <dgm:prSet presAssocID="{BA68DA4E-C25C-433E-A8C4-AB5FEB9CF946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93097E50-7571-41D7-AC30-D1CD9C1223C6}" type="pres">
      <dgm:prSet presAssocID="{69073080-9913-4EE6-8504-6CB718B27912}" presName="sibTrans" presStyleLbl="sibTrans2D1" presStyleIdx="3" presStyleCnt="5"/>
      <dgm:spPr/>
      <dgm:t>
        <a:bodyPr/>
        <a:lstStyle/>
        <a:p>
          <a:endParaRPr lang="zh-CN" altLang="en-US"/>
        </a:p>
      </dgm:t>
    </dgm:pt>
    <dgm:pt modelId="{41313610-31C8-4147-8454-54ACBC52C5A5}" type="pres">
      <dgm:prSet presAssocID="{69073080-9913-4EE6-8504-6CB718B27912}" presName="connectorText" presStyleLbl="sibTrans2D1" presStyleIdx="3" presStyleCnt="5"/>
      <dgm:spPr/>
      <dgm:t>
        <a:bodyPr/>
        <a:lstStyle/>
        <a:p>
          <a:endParaRPr lang="zh-CN" altLang="en-US"/>
        </a:p>
      </dgm:t>
    </dgm:pt>
    <dgm:pt modelId="{E7AAC61C-0295-44AF-8571-421648E4EA73}" type="pres">
      <dgm:prSet presAssocID="{5EAF579F-9178-4479-B12A-03FB67C7C698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80E05C19-8E84-4A6D-8CBA-D1848719F822}" type="pres">
      <dgm:prSet presAssocID="{BC1CE87E-A30B-4211-9758-4E8F3B70B0BF}" presName="sibTrans" presStyleLbl="sibTrans2D1" presStyleIdx="4" presStyleCnt="5"/>
      <dgm:spPr/>
      <dgm:t>
        <a:bodyPr/>
        <a:lstStyle/>
        <a:p>
          <a:endParaRPr lang="zh-CN" altLang="en-US"/>
        </a:p>
      </dgm:t>
    </dgm:pt>
    <dgm:pt modelId="{754A8AF4-1254-43ED-A875-49CC36F4D78F}" type="pres">
      <dgm:prSet presAssocID="{BC1CE87E-A30B-4211-9758-4E8F3B70B0BF}" presName="connectorText" presStyleLbl="sibTrans2D1" presStyleIdx="4" presStyleCnt="5"/>
      <dgm:spPr/>
      <dgm:t>
        <a:bodyPr/>
        <a:lstStyle/>
        <a:p>
          <a:endParaRPr lang="zh-CN" altLang="en-US"/>
        </a:p>
      </dgm:t>
    </dgm:pt>
  </dgm:ptLst>
  <dgm:cxnLst>
    <dgm:cxn modelId="{F6EC0F41-7FD6-4CF5-94C0-E4FE1096D83B}" srcId="{6B905544-BC37-4018-A058-9A84751983C2}" destId="{B773EE3B-A7A8-46F9-AF41-071C85A9B1BF}" srcOrd="0" destOrd="0" parTransId="{0EDAC71A-A486-428B-9D1D-7E9DB09D807C}" sibTransId="{4C486125-B01E-465D-A7EA-CB6B813D6D20}"/>
    <dgm:cxn modelId="{EBF37FDC-4C48-4EA6-BAF6-130F87BFD88E}" srcId="{6B905544-BC37-4018-A058-9A84751983C2}" destId="{7A95117B-B766-4A1A-B101-99BB05DD744B}" srcOrd="2" destOrd="0" parTransId="{FED02E79-44A5-469D-A33B-669C53645C2F}" sibTransId="{AFFC5123-A4F6-4533-838A-6086BDCC0509}"/>
    <dgm:cxn modelId="{EE151467-6262-2F41-AA67-59C0A9DEA546}" type="presOf" srcId="{BC1CE87E-A30B-4211-9758-4E8F3B70B0BF}" destId="{80E05C19-8E84-4A6D-8CBA-D1848719F822}" srcOrd="0" destOrd="0" presId="urn:microsoft.com/office/officeart/2005/8/layout/cycle2"/>
    <dgm:cxn modelId="{B463F279-C0F8-8E44-9F08-44C12029E2C2}" type="presOf" srcId="{B773EE3B-A7A8-46F9-AF41-071C85A9B1BF}" destId="{6AE993D9-E70A-40A9-A5A7-1344FC13305C}" srcOrd="0" destOrd="0" presId="urn:microsoft.com/office/officeart/2005/8/layout/cycle2"/>
    <dgm:cxn modelId="{8F2C88DE-954F-7740-8E64-AFCC56D9E59E}" type="presOf" srcId="{4C486125-B01E-465D-A7EA-CB6B813D6D20}" destId="{BD0890D6-7C99-4493-8CC0-34AFFE226A18}" srcOrd="0" destOrd="0" presId="urn:microsoft.com/office/officeart/2005/8/layout/cycle2"/>
    <dgm:cxn modelId="{AE4FAA0C-EE33-6841-8CA3-76698449920B}" type="presOf" srcId="{7A95117B-B766-4A1A-B101-99BB05DD744B}" destId="{DE3EBD13-B707-4F40-827B-D8021EACACC5}" srcOrd="0" destOrd="0" presId="urn:microsoft.com/office/officeart/2005/8/layout/cycle2"/>
    <dgm:cxn modelId="{9339232D-E636-064E-997E-FFEBC5159079}" type="presOf" srcId="{AFFC5123-A4F6-4533-838A-6086BDCC0509}" destId="{A4EE337F-3CBC-4411-BF2B-0D1E34A14927}" srcOrd="1" destOrd="0" presId="urn:microsoft.com/office/officeart/2005/8/layout/cycle2"/>
    <dgm:cxn modelId="{3E11008F-C83F-AA48-86DC-883306CB4AF2}" type="presOf" srcId="{1327ED29-8443-4AB0-AB1D-AC5A4275671E}" destId="{D12AD9C3-F835-4C9A-8B0C-2667D60EF52F}" srcOrd="1" destOrd="0" presId="urn:microsoft.com/office/officeart/2005/8/layout/cycle2"/>
    <dgm:cxn modelId="{3E882A0A-665E-DF48-A812-7FC687D6F44F}" type="presOf" srcId="{BC1CE87E-A30B-4211-9758-4E8F3B70B0BF}" destId="{754A8AF4-1254-43ED-A875-49CC36F4D78F}" srcOrd="1" destOrd="0" presId="urn:microsoft.com/office/officeart/2005/8/layout/cycle2"/>
    <dgm:cxn modelId="{1AF90DF5-16D2-41B9-88BC-1E725221E56F}" srcId="{6B905544-BC37-4018-A058-9A84751983C2}" destId="{CE47039B-2FDD-4DA8-A895-80EACF21529A}" srcOrd="1" destOrd="0" parTransId="{5F6554E6-BA63-4A4D-8DF6-7BD617E59C07}" sibTransId="{1327ED29-8443-4AB0-AB1D-AC5A4275671E}"/>
    <dgm:cxn modelId="{73B23726-87D2-F446-9B1B-F068587A0359}" type="presOf" srcId="{AFFC5123-A4F6-4533-838A-6086BDCC0509}" destId="{8ECEEFED-FB55-44FE-BC2A-DE3F925AB37F}" srcOrd="0" destOrd="0" presId="urn:microsoft.com/office/officeart/2005/8/layout/cycle2"/>
    <dgm:cxn modelId="{110E4141-C8CD-254D-96D7-09C283F9F7BB}" type="presOf" srcId="{69073080-9913-4EE6-8504-6CB718B27912}" destId="{93097E50-7571-41D7-AC30-D1CD9C1223C6}" srcOrd="0" destOrd="0" presId="urn:microsoft.com/office/officeart/2005/8/layout/cycle2"/>
    <dgm:cxn modelId="{7A454C6A-4469-6E4B-842A-2FD60211142D}" type="presOf" srcId="{CE47039B-2FDD-4DA8-A895-80EACF21529A}" destId="{FD9A4A3A-53DA-4970-AAA4-E82C13DA593B}" srcOrd="0" destOrd="0" presId="urn:microsoft.com/office/officeart/2005/8/layout/cycle2"/>
    <dgm:cxn modelId="{5CEC793F-86C8-254E-946F-1BC0E25585BA}" type="presOf" srcId="{1327ED29-8443-4AB0-AB1D-AC5A4275671E}" destId="{A0C1C6B3-4800-472B-A4BE-9FE3A6EDAE91}" srcOrd="0" destOrd="0" presId="urn:microsoft.com/office/officeart/2005/8/layout/cycle2"/>
    <dgm:cxn modelId="{4ADD3438-42D5-744A-9A88-1146CDD06605}" type="presOf" srcId="{6B905544-BC37-4018-A058-9A84751983C2}" destId="{5D23F4D7-89F1-4B3D-A2D0-41259B35086D}" srcOrd="0" destOrd="0" presId="urn:microsoft.com/office/officeart/2005/8/layout/cycle2"/>
    <dgm:cxn modelId="{D9D13052-645D-EA4E-BAD8-611214BF3E69}" type="presOf" srcId="{BA68DA4E-C25C-433E-A8C4-AB5FEB9CF946}" destId="{3E5DE294-58FC-4AF8-AC61-7352162869FD}" srcOrd="0" destOrd="0" presId="urn:microsoft.com/office/officeart/2005/8/layout/cycle2"/>
    <dgm:cxn modelId="{19BB0FF7-105E-634F-BEAB-B445C63849A1}" type="presOf" srcId="{69073080-9913-4EE6-8504-6CB718B27912}" destId="{41313610-31C8-4147-8454-54ACBC52C5A5}" srcOrd="1" destOrd="0" presId="urn:microsoft.com/office/officeart/2005/8/layout/cycle2"/>
    <dgm:cxn modelId="{B997B46F-2F70-044C-8DE8-792AE316E519}" type="presOf" srcId="{5EAF579F-9178-4479-B12A-03FB67C7C698}" destId="{E7AAC61C-0295-44AF-8571-421648E4EA73}" srcOrd="0" destOrd="0" presId="urn:microsoft.com/office/officeart/2005/8/layout/cycle2"/>
    <dgm:cxn modelId="{A868D9C4-E102-4888-9815-B0361E3F14ED}" srcId="{6B905544-BC37-4018-A058-9A84751983C2}" destId="{BA68DA4E-C25C-433E-A8C4-AB5FEB9CF946}" srcOrd="3" destOrd="0" parTransId="{1FD3422E-97D3-4131-94F8-32A026B0F8B3}" sibTransId="{69073080-9913-4EE6-8504-6CB718B27912}"/>
    <dgm:cxn modelId="{B56F47F0-69B2-844F-838A-730C3914E2C1}" type="presOf" srcId="{4C486125-B01E-465D-A7EA-CB6B813D6D20}" destId="{88AFC630-7EB5-4FA8-A209-90A094CF5AE1}" srcOrd="1" destOrd="0" presId="urn:microsoft.com/office/officeart/2005/8/layout/cycle2"/>
    <dgm:cxn modelId="{F7EE4CE4-17D1-4512-824A-A5146BBB2465}" srcId="{6B905544-BC37-4018-A058-9A84751983C2}" destId="{5EAF579F-9178-4479-B12A-03FB67C7C698}" srcOrd="4" destOrd="0" parTransId="{A383FEAD-E335-4386-B461-F626BD19F83E}" sibTransId="{BC1CE87E-A30B-4211-9758-4E8F3B70B0BF}"/>
    <dgm:cxn modelId="{E0073FB6-E79D-8146-A1A3-F0A505690E37}" type="presParOf" srcId="{5D23F4D7-89F1-4B3D-A2D0-41259B35086D}" destId="{6AE993D9-E70A-40A9-A5A7-1344FC13305C}" srcOrd="0" destOrd="0" presId="urn:microsoft.com/office/officeart/2005/8/layout/cycle2"/>
    <dgm:cxn modelId="{12E16751-AE3E-494A-AA64-56690570DAD1}" type="presParOf" srcId="{5D23F4D7-89F1-4B3D-A2D0-41259B35086D}" destId="{BD0890D6-7C99-4493-8CC0-34AFFE226A18}" srcOrd="1" destOrd="0" presId="urn:microsoft.com/office/officeart/2005/8/layout/cycle2"/>
    <dgm:cxn modelId="{98CF3DF6-4E48-694A-AB76-E35344E1356B}" type="presParOf" srcId="{BD0890D6-7C99-4493-8CC0-34AFFE226A18}" destId="{88AFC630-7EB5-4FA8-A209-90A094CF5AE1}" srcOrd="0" destOrd="0" presId="urn:microsoft.com/office/officeart/2005/8/layout/cycle2"/>
    <dgm:cxn modelId="{6EE186D5-9217-9A4A-BDE2-A4CF6ED66689}" type="presParOf" srcId="{5D23F4D7-89F1-4B3D-A2D0-41259B35086D}" destId="{FD9A4A3A-53DA-4970-AAA4-E82C13DA593B}" srcOrd="2" destOrd="0" presId="urn:microsoft.com/office/officeart/2005/8/layout/cycle2"/>
    <dgm:cxn modelId="{817AB6A6-C5EE-B544-A5AD-7EF50772C037}" type="presParOf" srcId="{5D23F4D7-89F1-4B3D-A2D0-41259B35086D}" destId="{A0C1C6B3-4800-472B-A4BE-9FE3A6EDAE91}" srcOrd="3" destOrd="0" presId="urn:microsoft.com/office/officeart/2005/8/layout/cycle2"/>
    <dgm:cxn modelId="{B7258548-4804-AD44-8EC8-69C438074B70}" type="presParOf" srcId="{A0C1C6B3-4800-472B-A4BE-9FE3A6EDAE91}" destId="{D12AD9C3-F835-4C9A-8B0C-2667D60EF52F}" srcOrd="0" destOrd="0" presId="urn:microsoft.com/office/officeart/2005/8/layout/cycle2"/>
    <dgm:cxn modelId="{AE5D4DE0-51A8-AC4F-A613-646A1BF2CF96}" type="presParOf" srcId="{5D23F4D7-89F1-4B3D-A2D0-41259B35086D}" destId="{DE3EBD13-B707-4F40-827B-D8021EACACC5}" srcOrd="4" destOrd="0" presId="urn:microsoft.com/office/officeart/2005/8/layout/cycle2"/>
    <dgm:cxn modelId="{3615AB89-1963-9B45-8DD3-CBE351814AF5}" type="presParOf" srcId="{5D23F4D7-89F1-4B3D-A2D0-41259B35086D}" destId="{8ECEEFED-FB55-44FE-BC2A-DE3F925AB37F}" srcOrd="5" destOrd="0" presId="urn:microsoft.com/office/officeart/2005/8/layout/cycle2"/>
    <dgm:cxn modelId="{B124A44B-A01F-8D41-A10E-22FC12A77F69}" type="presParOf" srcId="{8ECEEFED-FB55-44FE-BC2A-DE3F925AB37F}" destId="{A4EE337F-3CBC-4411-BF2B-0D1E34A14927}" srcOrd="0" destOrd="0" presId="urn:microsoft.com/office/officeart/2005/8/layout/cycle2"/>
    <dgm:cxn modelId="{C6E9F1B9-81CE-7240-9023-8C669813FD90}" type="presParOf" srcId="{5D23F4D7-89F1-4B3D-A2D0-41259B35086D}" destId="{3E5DE294-58FC-4AF8-AC61-7352162869FD}" srcOrd="6" destOrd="0" presId="urn:microsoft.com/office/officeart/2005/8/layout/cycle2"/>
    <dgm:cxn modelId="{7AAC73DC-8953-1B4B-B529-87693EFC104A}" type="presParOf" srcId="{5D23F4D7-89F1-4B3D-A2D0-41259B35086D}" destId="{93097E50-7571-41D7-AC30-D1CD9C1223C6}" srcOrd="7" destOrd="0" presId="urn:microsoft.com/office/officeart/2005/8/layout/cycle2"/>
    <dgm:cxn modelId="{9B127387-01A2-404A-8E09-ACE4C3F09578}" type="presParOf" srcId="{93097E50-7571-41D7-AC30-D1CD9C1223C6}" destId="{41313610-31C8-4147-8454-54ACBC52C5A5}" srcOrd="0" destOrd="0" presId="urn:microsoft.com/office/officeart/2005/8/layout/cycle2"/>
    <dgm:cxn modelId="{5894640E-42A1-354E-A65F-F75728CB41F9}" type="presParOf" srcId="{5D23F4D7-89F1-4B3D-A2D0-41259B35086D}" destId="{E7AAC61C-0295-44AF-8571-421648E4EA73}" srcOrd="8" destOrd="0" presId="urn:microsoft.com/office/officeart/2005/8/layout/cycle2"/>
    <dgm:cxn modelId="{656C6349-8E16-2440-9742-2F9D6BAD8A5E}" type="presParOf" srcId="{5D23F4D7-89F1-4B3D-A2D0-41259B35086D}" destId="{80E05C19-8E84-4A6D-8CBA-D1848719F822}" srcOrd="9" destOrd="0" presId="urn:microsoft.com/office/officeart/2005/8/layout/cycle2"/>
    <dgm:cxn modelId="{E0909FAF-94CE-334E-94A6-0ADB1F6AA078}" type="presParOf" srcId="{80E05C19-8E84-4A6D-8CBA-D1848719F822}" destId="{754A8AF4-1254-43ED-A875-49CC36F4D78F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9FCE1DD-A49D-47A0-A9B7-DEE1955B3EC2}" type="doc">
      <dgm:prSet loTypeId="urn:microsoft.com/office/officeart/2009/layout/CircleArrow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EB72BFD0-A6F1-4E6A-B258-58FAD02C6683}">
      <dgm:prSet phldrT="[文本]"/>
      <dgm:spPr/>
      <dgm:t>
        <a:bodyPr/>
        <a:lstStyle/>
        <a:p>
          <a:r>
            <a:rPr lang="en-US" altLang="zh-CN" dirty="0" smtClean="0"/>
            <a:t>Speed</a:t>
          </a:r>
          <a:endParaRPr lang="zh-CN" altLang="en-US" dirty="0"/>
        </a:p>
      </dgm:t>
    </dgm:pt>
    <dgm:pt modelId="{3B47FF06-048F-4F86-BEF5-0540B1B9CFFA}" type="parTrans" cxnId="{9EE7D3F7-1BD8-432A-8D55-7CA65FC92BF2}">
      <dgm:prSet/>
      <dgm:spPr/>
      <dgm:t>
        <a:bodyPr/>
        <a:lstStyle/>
        <a:p>
          <a:endParaRPr lang="zh-CN" altLang="en-US"/>
        </a:p>
      </dgm:t>
    </dgm:pt>
    <dgm:pt modelId="{AF2C791B-9077-48B2-BEAD-E34029BA986D}" type="sibTrans" cxnId="{9EE7D3F7-1BD8-432A-8D55-7CA65FC92BF2}">
      <dgm:prSet/>
      <dgm:spPr/>
      <dgm:t>
        <a:bodyPr/>
        <a:lstStyle/>
        <a:p>
          <a:endParaRPr lang="zh-CN" altLang="en-US"/>
        </a:p>
      </dgm:t>
    </dgm:pt>
    <dgm:pt modelId="{D226C510-0888-4F03-A208-58B56D9BA13B}">
      <dgm:prSet phldrT="[文本]"/>
      <dgm:spPr/>
      <dgm:t>
        <a:bodyPr/>
        <a:lstStyle/>
        <a:p>
          <a:r>
            <a:rPr lang="en-US" altLang="zh-CN" dirty="0" smtClean="0"/>
            <a:t>Ease</a:t>
          </a:r>
          <a:r>
            <a:rPr lang="zh-CN" altLang="en-US" dirty="0" smtClean="0"/>
            <a:t> </a:t>
          </a:r>
          <a:r>
            <a:rPr lang="en-US" altLang="zh-CN" dirty="0" smtClean="0"/>
            <a:t>to</a:t>
          </a:r>
          <a:r>
            <a:rPr lang="zh-CN" altLang="en-US" dirty="0" smtClean="0"/>
            <a:t> </a:t>
          </a:r>
          <a:r>
            <a:rPr lang="en-US" altLang="zh-CN" dirty="0" smtClean="0"/>
            <a:t>use</a:t>
          </a:r>
          <a:endParaRPr lang="zh-CN" altLang="en-US" dirty="0"/>
        </a:p>
      </dgm:t>
    </dgm:pt>
    <dgm:pt modelId="{FE2B616B-BCB1-4215-9153-76555634954A}" type="parTrans" cxnId="{F4DD9B3B-231F-4FB3-B5CB-E621C7B500C7}">
      <dgm:prSet/>
      <dgm:spPr/>
      <dgm:t>
        <a:bodyPr/>
        <a:lstStyle/>
        <a:p>
          <a:endParaRPr lang="zh-CN" altLang="en-US"/>
        </a:p>
      </dgm:t>
    </dgm:pt>
    <dgm:pt modelId="{7ACFCAFB-BB5F-4826-B0D2-005D2D49CC06}" type="sibTrans" cxnId="{F4DD9B3B-231F-4FB3-B5CB-E621C7B500C7}">
      <dgm:prSet/>
      <dgm:spPr/>
      <dgm:t>
        <a:bodyPr/>
        <a:lstStyle/>
        <a:p>
          <a:endParaRPr lang="zh-CN" altLang="en-US"/>
        </a:p>
      </dgm:t>
    </dgm:pt>
    <dgm:pt modelId="{FF7C44F7-5FC1-42A7-B7D2-DC44FF171DE6}" type="pres">
      <dgm:prSet presAssocID="{39FCE1DD-A49D-47A0-A9B7-DEE1955B3EC2}" presName="Name0" presStyleCnt="0">
        <dgm:presLayoutVars>
          <dgm:chMax val="7"/>
          <dgm:chPref val="7"/>
          <dgm:dir/>
          <dgm:animLvl val="lvl"/>
        </dgm:presLayoutVars>
      </dgm:prSet>
      <dgm:spPr/>
      <dgm:t>
        <a:bodyPr/>
        <a:lstStyle/>
        <a:p>
          <a:endParaRPr lang="zh-CN" altLang="en-US"/>
        </a:p>
      </dgm:t>
    </dgm:pt>
    <dgm:pt modelId="{7DC7AEE4-CC93-47FB-BC8D-F4017D5951DF}" type="pres">
      <dgm:prSet presAssocID="{EB72BFD0-A6F1-4E6A-B258-58FAD02C6683}" presName="Accent1" presStyleCnt="0"/>
      <dgm:spPr/>
    </dgm:pt>
    <dgm:pt modelId="{B648ACDE-1904-4FB2-A65C-1B7AEDE30917}" type="pres">
      <dgm:prSet presAssocID="{EB72BFD0-A6F1-4E6A-B258-58FAD02C6683}" presName="Accent" presStyleLbl="node1" presStyleIdx="0" presStyleCnt="2"/>
      <dgm:spPr/>
    </dgm:pt>
    <dgm:pt modelId="{ED583E35-B68E-4A39-AEFB-A3CC200CE5D6}" type="pres">
      <dgm:prSet presAssocID="{EB72BFD0-A6F1-4E6A-B258-58FAD02C6683}" presName="Parent1" presStyleLbl="revTx" presStyleIdx="0" presStyleCnt="2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00F9E958-6196-430D-92C2-1203DD89D455}" type="pres">
      <dgm:prSet presAssocID="{D226C510-0888-4F03-A208-58B56D9BA13B}" presName="Accent2" presStyleCnt="0"/>
      <dgm:spPr/>
    </dgm:pt>
    <dgm:pt modelId="{60FB8114-4D86-4D69-AD08-05B9237E48EC}" type="pres">
      <dgm:prSet presAssocID="{D226C510-0888-4F03-A208-58B56D9BA13B}" presName="Accent" presStyleLbl="node1" presStyleIdx="1" presStyleCnt="2"/>
      <dgm:spPr/>
    </dgm:pt>
    <dgm:pt modelId="{3B25A805-A065-484C-AC82-D0FE12305929}" type="pres">
      <dgm:prSet presAssocID="{D226C510-0888-4F03-A208-58B56D9BA13B}" presName="Parent2" presStyleLbl="revTx" presStyleIdx="1" presStyleCnt="2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202F845D-9754-544A-A14E-DB8EA0CAA56B}" type="presOf" srcId="{39FCE1DD-A49D-47A0-A9B7-DEE1955B3EC2}" destId="{FF7C44F7-5FC1-42A7-B7D2-DC44FF171DE6}" srcOrd="0" destOrd="0" presId="urn:microsoft.com/office/officeart/2009/layout/CircleArrowProcess"/>
    <dgm:cxn modelId="{F4DD9B3B-231F-4FB3-B5CB-E621C7B500C7}" srcId="{39FCE1DD-A49D-47A0-A9B7-DEE1955B3EC2}" destId="{D226C510-0888-4F03-A208-58B56D9BA13B}" srcOrd="1" destOrd="0" parTransId="{FE2B616B-BCB1-4215-9153-76555634954A}" sibTransId="{7ACFCAFB-BB5F-4826-B0D2-005D2D49CC06}"/>
    <dgm:cxn modelId="{9EE7D3F7-1BD8-432A-8D55-7CA65FC92BF2}" srcId="{39FCE1DD-A49D-47A0-A9B7-DEE1955B3EC2}" destId="{EB72BFD0-A6F1-4E6A-B258-58FAD02C6683}" srcOrd="0" destOrd="0" parTransId="{3B47FF06-048F-4F86-BEF5-0540B1B9CFFA}" sibTransId="{AF2C791B-9077-48B2-BEAD-E34029BA986D}"/>
    <dgm:cxn modelId="{E7FCD361-7937-BE47-A91A-1FFEB3586649}" type="presOf" srcId="{EB72BFD0-A6F1-4E6A-B258-58FAD02C6683}" destId="{ED583E35-B68E-4A39-AEFB-A3CC200CE5D6}" srcOrd="0" destOrd="0" presId="urn:microsoft.com/office/officeart/2009/layout/CircleArrowProcess"/>
    <dgm:cxn modelId="{4D58653C-DF29-254C-A4B7-F5DCE2AC298A}" type="presOf" srcId="{D226C510-0888-4F03-A208-58B56D9BA13B}" destId="{3B25A805-A065-484C-AC82-D0FE12305929}" srcOrd="0" destOrd="0" presId="urn:microsoft.com/office/officeart/2009/layout/CircleArrowProcess"/>
    <dgm:cxn modelId="{16D7C982-4C7A-6240-AFD3-BE4D14DC75ED}" type="presParOf" srcId="{FF7C44F7-5FC1-42A7-B7D2-DC44FF171DE6}" destId="{7DC7AEE4-CC93-47FB-BC8D-F4017D5951DF}" srcOrd="0" destOrd="0" presId="urn:microsoft.com/office/officeart/2009/layout/CircleArrowProcess"/>
    <dgm:cxn modelId="{06376320-87DE-7744-8E1E-12079139F7A7}" type="presParOf" srcId="{7DC7AEE4-CC93-47FB-BC8D-F4017D5951DF}" destId="{B648ACDE-1904-4FB2-A65C-1B7AEDE30917}" srcOrd="0" destOrd="0" presId="urn:microsoft.com/office/officeart/2009/layout/CircleArrowProcess"/>
    <dgm:cxn modelId="{4E9701E6-6643-EC4C-A860-21C45115EB85}" type="presParOf" srcId="{FF7C44F7-5FC1-42A7-B7D2-DC44FF171DE6}" destId="{ED583E35-B68E-4A39-AEFB-A3CC200CE5D6}" srcOrd="1" destOrd="0" presId="urn:microsoft.com/office/officeart/2009/layout/CircleArrowProcess"/>
    <dgm:cxn modelId="{DFCD0DBA-D668-7340-B114-FE71F37F3A84}" type="presParOf" srcId="{FF7C44F7-5FC1-42A7-B7D2-DC44FF171DE6}" destId="{00F9E958-6196-430D-92C2-1203DD89D455}" srcOrd="2" destOrd="0" presId="urn:microsoft.com/office/officeart/2009/layout/CircleArrowProcess"/>
    <dgm:cxn modelId="{FD537522-B179-F042-80EA-EF0A0BBC3772}" type="presParOf" srcId="{00F9E958-6196-430D-92C2-1203DD89D455}" destId="{60FB8114-4D86-4D69-AD08-05B9237E48EC}" srcOrd="0" destOrd="0" presId="urn:microsoft.com/office/officeart/2009/layout/CircleArrowProcess"/>
    <dgm:cxn modelId="{CA9F0432-CA69-354C-9637-C6D2FC19C607}" type="presParOf" srcId="{FF7C44F7-5FC1-42A7-B7D2-DC44FF171DE6}" destId="{3B25A805-A065-484C-AC82-D0FE12305929}" srcOrd="3" destOrd="0" presId="urn:microsoft.com/office/officeart/2009/layout/CircleArrow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4B13C1E-C440-4770-8D3B-E0757D58B04B}" type="doc">
      <dgm:prSet loTypeId="urn:microsoft.com/office/officeart/2005/8/layout/pyramid2" loCatId="list" qsTypeId="urn:microsoft.com/office/officeart/2005/8/quickstyle/simple4" qsCatId="simple" csTypeId="urn:microsoft.com/office/officeart/2005/8/colors/accent0_3" csCatId="mainScheme" phldr="1"/>
      <dgm:spPr/>
    </dgm:pt>
    <dgm:pt modelId="{20F764D1-CC99-4531-9583-1E1585C885BC}">
      <dgm:prSet phldrT="[文本]" custT="1"/>
      <dgm:spPr/>
      <dgm:t>
        <a:bodyPr/>
        <a:lstStyle/>
        <a:p>
          <a:r>
            <a:rPr lang="en-US" altLang="zh-CN" sz="1600" dirty="0" smtClean="0"/>
            <a:t>Protect</a:t>
          </a:r>
          <a:r>
            <a:rPr lang="zh-CN" altLang="en-US" sz="1600" dirty="0" smtClean="0"/>
            <a:t> </a:t>
          </a:r>
          <a:r>
            <a:rPr lang="en-US" altLang="zh-CN" sz="1600" dirty="0" smtClean="0"/>
            <a:t>sensitive</a:t>
          </a:r>
          <a:r>
            <a:rPr lang="zh-CN" altLang="en-US" sz="1600" dirty="0" smtClean="0"/>
            <a:t> </a:t>
          </a:r>
          <a:r>
            <a:rPr lang="en-US" altLang="zh-CN" sz="1600" dirty="0" smtClean="0"/>
            <a:t>data</a:t>
          </a:r>
          <a:endParaRPr lang="zh-CN" altLang="en-US" sz="1600" dirty="0"/>
        </a:p>
      </dgm:t>
    </dgm:pt>
    <dgm:pt modelId="{1EF4E2A2-93B3-4337-9016-CDE6871198F3}" type="parTrans" cxnId="{03F4EADD-F24E-4FAC-8D74-383779868C50}">
      <dgm:prSet/>
      <dgm:spPr/>
      <dgm:t>
        <a:bodyPr/>
        <a:lstStyle/>
        <a:p>
          <a:endParaRPr lang="zh-CN" altLang="en-US"/>
        </a:p>
      </dgm:t>
    </dgm:pt>
    <dgm:pt modelId="{D36E636D-B267-4AA9-A9BD-DD00C3848B6E}" type="sibTrans" cxnId="{03F4EADD-F24E-4FAC-8D74-383779868C50}">
      <dgm:prSet/>
      <dgm:spPr/>
      <dgm:t>
        <a:bodyPr/>
        <a:lstStyle/>
        <a:p>
          <a:endParaRPr lang="zh-CN" altLang="en-US"/>
        </a:p>
      </dgm:t>
    </dgm:pt>
    <dgm:pt modelId="{2779452A-FD4A-4D7D-8B7F-64BFD38FEF2D}">
      <dgm:prSet phldrT="[文本]" custT="1"/>
      <dgm:spPr/>
      <dgm:t>
        <a:bodyPr/>
        <a:lstStyle/>
        <a:p>
          <a:r>
            <a:rPr lang="en-US" altLang="zh-CN" sz="1600" dirty="0" smtClean="0"/>
            <a:t>Sever</a:t>
          </a:r>
          <a:r>
            <a:rPr lang="zh-CN" altLang="en-US" sz="1600" dirty="0" smtClean="0"/>
            <a:t> </a:t>
          </a:r>
          <a:r>
            <a:rPr lang="en-US" altLang="zh-CN" sz="1600" dirty="0" smtClean="0"/>
            <a:t>isolation</a:t>
          </a:r>
          <a:endParaRPr lang="zh-CN" altLang="en-US" sz="1600" dirty="0" smtClean="0"/>
        </a:p>
      </dgm:t>
    </dgm:pt>
    <dgm:pt modelId="{F98A092B-BCB3-4BE0-B5DB-17F4DAF4BA5B}" type="parTrans" cxnId="{EFFED82C-950A-4653-A002-25AD7705FB22}">
      <dgm:prSet/>
      <dgm:spPr/>
      <dgm:t>
        <a:bodyPr/>
        <a:lstStyle/>
        <a:p>
          <a:endParaRPr lang="zh-CN" altLang="en-US"/>
        </a:p>
      </dgm:t>
    </dgm:pt>
    <dgm:pt modelId="{13B80CA7-EDC6-4058-8A41-D9E4D4FAD417}" type="sibTrans" cxnId="{EFFED82C-950A-4653-A002-25AD7705FB22}">
      <dgm:prSet/>
      <dgm:spPr/>
      <dgm:t>
        <a:bodyPr/>
        <a:lstStyle/>
        <a:p>
          <a:endParaRPr lang="zh-CN" altLang="en-US"/>
        </a:p>
      </dgm:t>
    </dgm:pt>
    <dgm:pt modelId="{1D3D2470-1FED-4FA3-A35C-580C4361349B}">
      <dgm:prSet phldrT="[文本]" custT="1"/>
      <dgm:spPr/>
      <dgm:t>
        <a:bodyPr/>
        <a:lstStyle/>
        <a:p>
          <a:r>
            <a:rPr lang="en-US" altLang="zh-CN" sz="1600" dirty="0" smtClean="0"/>
            <a:t>All</a:t>
          </a:r>
          <a:r>
            <a:rPr lang="zh-CN" altLang="en-US" sz="1600" dirty="0" smtClean="0"/>
            <a:t> </a:t>
          </a:r>
          <a:r>
            <a:rPr lang="en-US" altLang="zh-CN" sz="1600" dirty="0" smtClean="0"/>
            <a:t>protection</a:t>
          </a:r>
          <a:r>
            <a:rPr lang="zh-CN" altLang="en-US" sz="1600" dirty="0" smtClean="0"/>
            <a:t> </a:t>
          </a:r>
          <a:r>
            <a:rPr lang="en-US" altLang="zh-CN" sz="1600" dirty="0" smtClean="0"/>
            <a:t>from</a:t>
          </a:r>
          <a:r>
            <a:rPr lang="zh-CN" altLang="en-US" sz="1600" dirty="0" smtClean="0"/>
            <a:t> </a:t>
          </a:r>
          <a:r>
            <a:rPr lang="en-US" altLang="zh-CN" sz="1600" dirty="0" smtClean="0"/>
            <a:t>client</a:t>
          </a:r>
          <a:r>
            <a:rPr lang="zh-CN" altLang="en-US" sz="1600" dirty="0" smtClean="0"/>
            <a:t> </a:t>
          </a:r>
          <a:r>
            <a:rPr lang="en-US" altLang="zh-CN" sz="1600" dirty="0" smtClean="0"/>
            <a:t>to</a:t>
          </a:r>
          <a:r>
            <a:rPr lang="zh-CN" altLang="en-US" sz="1600" dirty="0" smtClean="0"/>
            <a:t> </a:t>
          </a:r>
          <a:r>
            <a:rPr lang="en-US" altLang="zh-CN" sz="1600" dirty="0" smtClean="0"/>
            <a:t>sever</a:t>
          </a:r>
          <a:endParaRPr lang="zh-CN" altLang="en-US" sz="1600" dirty="0"/>
        </a:p>
      </dgm:t>
    </dgm:pt>
    <dgm:pt modelId="{732601A3-CC9E-4CE1-B5ED-849076DE1A3A}" type="parTrans" cxnId="{16CD5B88-DC01-470D-9C92-A97C5CC6F671}">
      <dgm:prSet/>
      <dgm:spPr/>
      <dgm:t>
        <a:bodyPr/>
        <a:lstStyle/>
        <a:p>
          <a:endParaRPr lang="zh-CN" altLang="en-US"/>
        </a:p>
      </dgm:t>
    </dgm:pt>
    <dgm:pt modelId="{E6BB74B9-5D0A-4EDC-9854-9AEB4A13D7B3}" type="sibTrans" cxnId="{16CD5B88-DC01-470D-9C92-A97C5CC6F671}">
      <dgm:prSet/>
      <dgm:spPr/>
      <dgm:t>
        <a:bodyPr/>
        <a:lstStyle/>
        <a:p>
          <a:endParaRPr lang="zh-CN" altLang="en-US"/>
        </a:p>
      </dgm:t>
    </dgm:pt>
    <dgm:pt modelId="{69ADB225-24A6-214E-BC89-7388C140BFA8}">
      <dgm:prSet/>
      <dgm:spPr/>
      <dgm:t>
        <a:bodyPr/>
        <a:lstStyle/>
        <a:p>
          <a:r>
            <a:rPr lang="en-US" altLang="zh-CN" dirty="0" smtClean="0"/>
            <a:t>Reduce</a:t>
          </a:r>
          <a:r>
            <a:rPr lang="zh-CN" altLang="en-US" dirty="0" smtClean="0"/>
            <a:t> </a:t>
          </a:r>
          <a:r>
            <a:rPr lang="en-US" altLang="zh-CN" dirty="0" smtClean="0"/>
            <a:t>maintenance</a:t>
          </a:r>
          <a:r>
            <a:rPr lang="zh-CN" altLang="en-US" dirty="0" smtClean="0"/>
            <a:t> </a:t>
          </a:r>
          <a:r>
            <a:rPr lang="en-US" altLang="zh-CN" dirty="0" smtClean="0"/>
            <a:t>on</a:t>
          </a:r>
          <a:r>
            <a:rPr lang="zh-CN" altLang="en-US" dirty="0" smtClean="0"/>
            <a:t> </a:t>
          </a:r>
          <a:r>
            <a:rPr lang="en-US" altLang="zh-CN" dirty="0" smtClean="0"/>
            <a:t>secure</a:t>
          </a:r>
          <a:r>
            <a:rPr lang="zh-CN" altLang="en-US" dirty="0" smtClean="0"/>
            <a:t> </a:t>
          </a:r>
          <a:r>
            <a:rPr lang="en-US" altLang="zh-CN" dirty="0" smtClean="0"/>
            <a:t>issue</a:t>
          </a:r>
          <a:r>
            <a:rPr lang="zh-CN" altLang="en-US" dirty="0" smtClean="0"/>
            <a:t> </a:t>
          </a:r>
          <a:endParaRPr lang="zh-CN" altLang="en-US" dirty="0"/>
        </a:p>
      </dgm:t>
    </dgm:pt>
    <dgm:pt modelId="{85318C9F-99B1-E043-9827-167DA6CFCE01}" type="parTrans" cxnId="{88239282-FAE1-DE41-8667-C5393614F1B5}">
      <dgm:prSet/>
      <dgm:spPr/>
      <dgm:t>
        <a:bodyPr/>
        <a:lstStyle/>
        <a:p>
          <a:endParaRPr lang="zh-CN" altLang="en-US"/>
        </a:p>
      </dgm:t>
    </dgm:pt>
    <dgm:pt modelId="{719257A0-3455-504C-AF21-85A56891FE35}" type="sibTrans" cxnId="{88239282-FAE1-DE41-8667-C5393614F1B5}">
      <dgm:prSet/>
      <dgm:spPr/>
      <dgm:t>
        <a:bodyPr/>
        <a:lstStyle/>
        <a:p>
          <a:endParaRPr lang="zh-CN" altLang="en-US"/>
        </a:p>
      </dgm:t>
    </dgm:pt>
    <dgm:pt modelId="{88FEF6CA-EAEB-44D5-9064-4FFF5FF857F7}" type="pres">
      <dgm:prSet presAssocID="{44B13C1E-C440-4770-8D3B-E0757D58B04B}" presName="compositeShape" presStyleCnt="0">
        <dgm:presLayoutVars>
          <dgm:dir/>
          <dgm:resizeHandles/>
        </dgm:presLayoutVars>
      </dgm:prSet>
      <dgm:spPr/>
    </dgm:pt>
    <dgm:pt modelId="{C2BDF88A-2296-4E80-9A04-1D0F1C600854}" type="pres">
      <dgm:prSet presAssocID="{44B13C1E-C440-4770-8D3B-E0757D58B04B}" presName="pyramid" presStyleLbl="node1" presStyleIdx="0" presStyleCnt="1"/>
      <dgm:spPr/>
    </dgm:pt>
    <dgm:pt modelId="{A0DB758C-E06A-45CF-BDCE-F29C4707FDA4}" type="pres">
      <dgm:prSet presAssocID="{44B13C1E-C440-4770-8D3B-E0757D58B04B}" presName="theList" presStyleCnt="0"/>
      <dgm:spPr/>
    </dgm:pt>
    <dgm:pt modelId="{8822BD91-0504-4BD1-B276-E69309061270}" type="pres">
      <dgm:prSet presAssocID="{20F764D1-CC99-4531-9583-1E1585C885BC}" presName="aNode" presStyleLbl="fgAcc1" presStyleIdx="0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4F42D73C-2339-4F71-AA64-8D6892D46C37}" type="pres">
      <dgm:prSet presAssocID="{20F764D1-CC99-4531-9583-1E1585C885BC}" presName="aSpace" presStyleCnt="0"/>
      <dgm:spPr/>
    </dgm:pt>
    <dgm:pt modelId="{833E8390-FFF5-41C0-8C93-47371ECDCA75}" type="pres">
      <dgm:prSet presAssocID="{2779452A-FD4A-4D7D-8B7F-64BFD38FEF2D}" presName="aNode" presStyleLbl="fgAcc1" presStyleIdx="1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381775CE-059E-4E0B-8604-EE1DF4E60385}" type="pres">
      <dgm:prSet presAssocID="{2779452A-FD4A-4D7D-8B7F-64BFD38FEF2D}" presName="aSpace" presStyleCnt="0"/>
      <dgm:spPr/>
    </dgm:pt>
    <dgm:pt modelId="{A0E0DAA3-84BA-4AD8-96EB-F9DA34040B2A}" type="pres">
      <dgm:prSet presAssocID="{1D3D2470-1FED-4FA3-A35C-580C4361349B}" presName="aNode" presStyleLbl="fgAcc1" presStyleIdx="2" presStyleCnt="4" custLinFactNeighborX="1751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CE0BDC6B-880A-4D7C-AE8D-2F054DAE8F85}" type="pres">
      <dgm:prSet presAssocID="{1D3D2470-1FED-4FA3-A35C-580C4361349B}" presName="aSpace" presStyleCnt="0"/>
      <dgm:spPr/>
    </dgm:pt>
    <dgm:pt modelId="{8D1B1DED-63E2-7F4C-8B3E-DCE5B9C4E43D}" type="pres">
      <dgm:prSet presAssocID="{69ADB225-24A6-214E-BC89-7388C140BFA8}" presName="aNode" presStyleLbl="fgAcc1" presStyleIdx="3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F8FE8C16-E255-F140-AB05-21FD03D26C93}" type="pres">
      <dgm:prSet presAssocID="{69ADB225-24A6-214E-BC89-7388C140BFA8}" presName="aSpace" presStyleCnt="0"/>
      <dgm:spPr/>
    </dgm:pt>
  </dgm:ptLst>
  <dgm:cxnLst>
    <dgm:cxn modelId="{39B68048-0A4A-AE49-A0A6-E9263CFB36E0}" type="presOf" srcId="{2779452A-FD4A-4D7D-8B7F-64BFD38FEF2D}" destId="{833E8390-FFF5-41C0-8C93-47371ECDCA75}" srcOrd="0" destOrd="0" presId="urn:microsoft.com/office/officeart/2005/8/layout/pyramid2"/>
    <dgm:cxn modelId="{EFFED82C-950A-4653-A002-25AD7705FB22}" srcId="{44B13C1E-C440-4770-8D3B-E0757D58B04B}" destId="{2779452A-FD4A-4D7D-8B7F-64BFD38FEF2D}" srcOrd="1" destOrd="0" parTransId="{F98A092B-BCB3-4BE0-B5DB-17F4DAF4BA5B}" sibTransId="{13B80CA7-EDC6-4058-8A41-D9E4D4FAD417}"/>
    <dgm:cxn modelId="{88239282-FAE1-DE41-8667-C5393614F1B5}" srcId="{44B13C1E-C440-4770-8D3B-E0757D58B04B}" destId="{69ADB225-24A6-214E-BC89-7388C140BFA8}" srcOrd="3" destOrd="0" parTransId="{85318C9F-99B1-E043-9827-167DA6CFCE01}" sibTransId="{719257A0-3455-504C-AF21-85A56891FE35}"/>
    <dgm:cxn modelId="{03F4EADD-F24E-4FAC-8D74-383779868C50}" srcId="{44B13C1E-C440-4770-8D3B-E0757D58B04B}" destId="{20F764D1-CC99-4531-9583-1E1585C885BC}" srcOrd="0" destOrd="0" parTransId="{1EF4E2A2-93B3-4337-9016-CDE6871198F3}" sibTransId="{D36E636D-B267-4AA9-A9BD-DD00C3848B6E}"/>
    <dgm:cxn modelId="{8CF2687F-F814-E745-A3EE-3E13BB93DA3F}" type="presOf" srcId="{69ADB225-24A6-214E-BC89-7388C140BFA8}" destId="{8D1B1DED-63E2-7F4C-8B3E-DCE5B9C4E43D}" srcOrd="0" destOrd="0" presId="urn:microsoft.com/office/officeart/2005/8/layout/pyramid2"/>
    <dgm:cxn modelId="{D8C3F086-1A2A-784B-9113-A65A7B6795B4}" type="presOf" srcId="{20F764D1-CC99-4531-9583-1E1585C885BC}" destId="{8822BD91-0504-4BD1-B276-E69309061270}" srcOrd="0" destOrd="0" presId="urn:microsoft.com/office/officeart/2005/8/layout/pyramid2"/>
    <dgm:cxn modelId="{16CD5B88-DC01-470D-9C92-A97C5CC6F671}" srcId="{44B13C1E-C440-4770-8D3B-E0757D58B04B}" destId="{1D3D2470-1FED-4FA3-A35C-580C4361349B}" srcOrd="2" destOrd="0" parTransId="{732601A3-CC9E-4CE1-B5ED-849076DE1A3A}" sibTransId="{E6BB74B9-5D0A-4EDC-9854-9AEB4A13D7B3}"/>
    <dgm:cxn modelId="{A88ACBFA-0A9A-C54A-9D47-6D2246E14C79}" type="presOf" srcId="{1D3D2470-1FED-4FA3-A35C-580C4361349B}" destId="{A0E0DAA3-84BA-4AD8-96EB-F9DA34040B2A}" srcOrd="0" destOrd="0" presId="urn:microsoft.com/office/officeart/2005/8/layout/pyramid2"/>
    <dgm:cxn modelId="{243B5D96-385B-704B-81E0-A2C5674C43EA}" type="presOf" srcId="{44B13C1E-C440-4770-8D3B-E0757D58B04B}" destId="{88FEF6CA-EAEB-44D5-9064-4FFF5FF857F7}" srcOrd="0" destOrd="0" presId="urn:microsoft.com/office/officeart/2005/8/layout/pyramid2"/>
    <dgm:cxn modelId="{CE030487-F414-2042-A7A9-A5EFC74CF0D4}" type="presParOf" srcId="{88FEF6CA-EAEB-44D5-9064-4FFF5FF857F7}" destId="{C2BDF88A-2296-4E80-9A04-1D0F1C600854}" srcOrd="0" destOrd="0" presId="urn:microsoft.com/office/officeart/2005/8/layout/pyramid2"/>
    <dgm:cxn modelId="{B22CA3B0-2AD2-B84D-96F1-7B87F80E3299}" type="presParOf" srcId="{88FEF6CA-EAEB-44D5-9064-4FFF5FF857F7}" destId="{A0DB758C-E06A-45CF-BDCE-F29C4707FDA4}" srcOrd="1" destOrd="0" presId="urn:microsoft.com/office/officeart/2005/8/layout/pyramid2"/>
    <dgm:cxn modelId="{C7E0CFE1-34C8-9247-8AD6-80D656BBBD5A}" type="presParOf" srcId="{A0DB758C-E06A-45CF-BDCE-F29C4707FDA4}" destId="{8822BD91-0504-4BD1-B276-E69309061270}" srcOrd="0" destOrd="0" presId="urn:microsoft.com/office/officeart/2005/8/layout/pyramid2"/>
    <dgm:cxn modelId="{E129F822-19A0-3D40-92C9-48F0FB14FD83}" type="presParOf" srcId="{A0DB758C-E06A-45CF-BDCE-F29C4707FDA4}" destId="{4F42D73C-2339-4F71-AA64-8D6892D46C37}" srcOrd="1" destOrd="0" presId="urn:microsoft.com/office/officeart/2005/8/layout/pyramid2"/>
    <dgm:cxn modelId="{A9A97D32-6A99-F944-BB6C-2B114F958EBF}" type="presParOf" srcId="{A0DB758C-E06A-45CF-BDCE-F29C4707FDA4}" destId="{833E8390-FFF5-41C0-8C93-47371ECDCA75}" srcOrd="2" destOrd="0" presId="urn:microsoft.com/office/officeart/2005/8/layout/pyramid2"/>
    <dgm:cxn modelId="{0CF748DB-5FB9-564E-9808-2DC49F4BD7C2}" type="presParOf" srcId="{A0DB758C-E06A-45CF-BDCE-F29C4707FDA4}" destId="{381775CE-059E-4E0B-8604-EE1DF4E60385}" srcOrd="3" destOrd="0" presId="urn:microsoft.com/office/officeart/2005/8/layout/pyramid2"/>
    <dgm:cxn modelId="{71E00CB0-627B-5E48-9AD1-655FE356838B}" type="presParOf" srcId="{A0DB758C-E06A-45CF-BDCE-F29C4707FDA4}" destId="{A0E0DAA3-84BA-4AD8-96EB-F9DA34040B2A}" srcOrd="4" destOrd="0" presId="urn:microsoft.com/office/officeart/2005/8/layout/pyramid2"/>
    <dgm:cxn modelId="{FCEAC417-A8D0-6E41-B39C-0A492433C17F}" type="presParOf" srcId="{A0DB758C-E06A-45CF-BDCE-F29C4707FDA4}" destId="{CE0BDC6B-880A-4D7C-AE8D-2F054DAE8F85}" srcOrd="5" destOrd="0" presId="urn:microsoft.com/office/officeart/2005/8/layout/pyramid2"/>
    <dgm:cxn modelId="{E8780651-E656-9D44-B572-19271DC97B6A}" type="presParOf" srcId="{A0DB758C-E06A-45CF-BDCE-F29C4707FDA4}" destId="{8D1B1DED-63E2-7F4C-8B3E-DCE5B9C4E43D}" srcOrd="6" destOrd="0" presId="urn:microsoft.com/office/officeart/2005/8/layout/pyramid2"/>
    <dgm:cxn modelId="{A7BFFC2D-7B9E-9446-871A-D3E4CDB25957}" type="presParOf" srcId="{A0DB758C-E06A-45CF-BDCE-F29C4707FDA4}" destId="{F8FE8C16-E255-F140-AB05-21FD03D26C93}" srcOrd="7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4BE2B24-A178-4D50-9D1F-70F726A2F149}" type="doc">
      <dgm:prSet loTypeId="urn:microsoft.com/office/officeart/2005/8/layout/radial5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A0B898C9-8A3B-410C-A5B2-F44163DF3201}">
      <dgm:prSet phldrT="[文本]" custT="1"/>
      <dgm:spPr>
        <a:solidFill>
          <a:schemeClr val="accent1"/>
        </a:solidFill>
      </dgm:spPr>
      <dgm:t>
        <a:bodyPr/>
        <a:lstStyle/>
        <a:p>
          <a:r>
            <a:rPr lang="en-US" altLang="zh-CN" sz="1100" b="1" dirty="0" smtClean="0">
              <a:solidFill>
                <a:schemeClr val="tx1"/>
              </a:solidFill>
              <a:latin typeface="Arial" pitchFamily="34" charset="0"/>
              <a:ea typeface="微软雅黑" pitchFamily="34" charset="-122"/>
              <a:cs typeface="Arial" pitchFamily="34" charset="0"/>
            </a:rPr>
            <a:t>2 factor</a:t>
          </a:r>
        </a:p>
        <a:p>
          <a:r>
            <a:rPr lang="en-US" altLang="zh-CN" sz="1100" b="1" dirty="0" smtClean="0">
              <a:solidFill>
                <a:schemeClr val="tx1"/>
              </a:solidFill>
              <a:latin typeface="Arial" pitchFamily="34" charset="0"/>
              <a:ea typeface="微软雅黑" pitchFamily="34" charset="-122"/>
              <a:cs typeface="Arial" pitchFamily="34" charset="0"/>
            </a:rPr>
            <a:t>Authentication </a:t>
          </a:r>
          <a:endParaRPr lang="zh-CN" altLang="en-US" sz="1100" b="1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694A4F9-A7D8-4907-901C-7502F6F379CB}" type="parTrans" cxnId="{9B5BBEC8-02AB-4899-A489-75FF1C59A705}">
      <dgm:prSet/>
      <dgm:spPr/>
      <dgm:t>
        <a:bodyPr/>
        <a:lstStyle/>
        <a:p>
          <a:endParaRPr lang="zh-CN" altLang="en-US" sz="4000" b="1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6CA60F5-9406-4110-B315-C2F517EFAE2D}" type="sibTrans" cxnId="{9B5BBEC8-02AB-4899-A489-75FF1C59A705}">
      <dgm:prSet/>
      <dgm:spPr/>
      <dgm:t>
        <a:bodyPr/>
        <a:lstStyle/>
        <a:p>
          <a:endParaRPr lang="zh-CN" altLang="en-US" sz="4000" b="1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7D1C6D94-B014-4D32-AD9F-17AF9B288174}">
      <dgm:prSet phldrT="[文本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en-US" altLang="zh-CN" sz="12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LDAP</a:t>
          </a:r>
          <a:endParaRPr lang="zh-CN" altLang="en-US" sz="12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4C71CA2-298D-40A8-ADED-6DBE9AB1BF02}" type="parTrans" cxnId="{99827A2C-7CC1-4EF4-AFD0-103583DF9591}">
      <dgm:prSet custT="1"/>
      <dgm:spPr/>
      <dgm:t>
        <a:bodyPr/>
        <a:lstStyle/>
        <a:p>
          <a:endParaRPr lang="zh-CN" altLang="en-US" sz="1200" b="1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DFEDA504-6DF9-4698-8A2B-5AFF24C995DE}" type="sibTrans" cxnId="{99827A2C-7CC1-4EF4-AFD0-103583DF9591}">
      <dgm:prSet/>
      <dgm:spPr/>
      <dgm:t>
        <a:bodyPr/>
        <a:lstStyle/>
        <a:p>
          <a:endParaRPr lang="zh-CN" altLang="en-US" sz="4000" b="1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C9206C82-A261-4691-9A05-C681487C0FDF}">
      <dgm:prSet phldrT="[文本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en-US" altLang="zh-CN" sz="12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Radius</a:t>
          </a:r>
        </a:p>
      </dgm:t>
    </dgm:pt>
    <dgm:pt modelId="{82D7E77E-AF5D-4606-B855-16D8434A8200}" type="parTrans" cxnId="{46A56EAB-BA08-4E81-96B6-67F132B3B649}">
      <dgm:prSet custT="1"/>
      <dgm:spPr/>
      <dgm:t>
        <a:bodyPr/>
        <a:lstStyle/>
        <a:p>
          <a:endParaRPr lang="zh-CN" altLang="en-US" sz="1200" b="1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0F154F3E-8A74-4A3F-8F10-B834970B1792}" type="sibTrans" cxnId="{46A56EAB-BA08-4E81-96B6-67F132B3B649}">
      <dgm:prSet/>
      <dgm:spPr/>
      <dgm:t>
        <a:bodyPr/>
        <a:lstStyle/>
        <a:p>
          <a:endParaRPr lang="zh-CN" altLang="en-US" sz="4000" b="1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AAC42E0-C4BC-4F7C-88EB-060831334BD9}">
      <dgm:prSet phldrT="[文本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en-US" altLang="zh-CN" sz="12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HW ID</a:t>
          </a:r>
          <a:endParaRPr lang="zh-CN" altLang="en-US" sz="12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AE2F260-FC83-4BE6-AEC0-449AC58A48C2}" type="parTrans" cxnId="{DACBC8BE-C492-4A70-908C-3CBC26C6F013}">
      <dgm:prSet custT="1"/>
      <dgm:spPr/>
      <dgm:t>
        <a:bodyPr/>
        <a:lstStyle/>
        <a:p>
          <a:endParaRPr lang="zh-CN" altLang="en-US" sz="1200" b="1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259A17B-71AD-4771-9A62-B6E116AF671A}" type="sibTrans" cxnId="{DACBC8BE-C492-4A70-908C-3CBC26C6F013}">
      <dgm:prSet/>
      <dgm:spPr/>
      <dgm:t>
        <a:bodyPr/>
        <a:lstStyle/>
        <a:p>
          <a:endParaRPr lang="zh-CN" altLang="en-US" sz="4000" b="1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0C376225-7B6B-4F94-A100-B96334745479}">
      <dgm:prSet phldrT="[文本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en-US" altLang="zh-CN" sz="12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SMS</a:t>
          </a:r>
          <a:endParaRPr lang="zh-CN" altLang="en-US" sz="12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3581983-7166-4CD5-A3EB-6581DA0557DB}" type="parTrans" cxnId="{ED1CEDA1-5630-4A90-BD9F-EE0B64723285}">
      <dgm:prSet custT="1"/>
      <dgm:spPr/>
      <dgm:t>
        <a:bodyPr/>
        <a:lstStyle/>
        <a:p>
          <a:endParaRPr lang="zh-CN" altLang="en-US" sz="1200" b="1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6CA7CCC-C342-4C2C-9A24-00BF9F8B95BE}" type="sibTrans" cxnId="{ED1CEDA1-5630-4A90-BD9F-EE0B64723285}">
      <dgm:prSet/>
      <dgm:spPr/>
      <dgm:t>
        <a:bodyPr/>
        <a:lstStyle/>
        <a:p>
          <a:endParaRPr lang="zh-CN" altLang="en-US" sz="4000" b="1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72EEFD83-4078-495A-829D-12D9EEB965DC}">
      <dgm:prSet phldrT="[文本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en-US" altLang="zh-CN" sz="12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USB</a:t>
          </a:r>
          <a:endParaRPr lang="zh-CN" altLang="en-US" sz="12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30959BA-E2A8-4099-9AE8-185A57AF3A39}" type="parTrans" cxnId="{4ED29677-BB53-4155-B2AE-C6BE727012D1}">
      <dgm:prSet custT="1"/>
      <dgm:spPr/>
      <dgm:t>
        <a:bodyPr/>
        <a:lstStyle/>
        <a:p>
          <a:endParaRPr lang="zh-CN" altLang="en-US" sz="1200" b="1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510D42B8-5906-4396-9539-6F8DDDECD3EA}" type="sibTrans" cxnId="{4ED29677-BB53-4155-B2AE-C6BE727012D1}">
      <dgm:prSet/>
      <dgm:spPr/>
      <dgm:t>
        <a:bodyPr/>
        <a:lstStyle/>
        <a:p>
          <a:endParaRPr lang="zh-CN" altLang="en-US" sz="4000" b="1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3486B12-26AD-4253-87E2-F3714F9F27AD}">
      <dgm:prSet phldrT="[文本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en-US" altLang="zh-CN" sz="12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Dynamic</a:t>
          </a:r>
          <a:br>
            <a:rPr lang="en-US" altLang="zh-CN" sz="12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</a:br>
          <a:r>
            <a:rPr lang="en-US" altLang="zh-CN" sz="12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Token</a:t>
          </a:r>
          <a:endParaRPr lang="zh-CN" altLang="en-US" sz="12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7B2794C-568F-4CDA-B611-119EA5A29BD4}" type="parTrans" cxnId="{0746CBA4-6C6E-4A29-886B-2FC32EBE0058}">
      <dgm:prSet/>
      <dgm:spPr/>
      <dgm:t>
        <a:bodyPr/>
        <a:lstStyle/>
        <a:p>
          <a:endParaRPr lang="zh-CN" altLang="en-US"/>
        </a:p>
      </dgm:t>
    </dgm:pt>
    <dgm:pt modelId="{48018372-D8BA-432E-A077-71FBC9CCA329}" type="sibTrans" cxnId="{0746CBA4-6C6E-4A29-886B-2FC32EBE0058}">
      <dgm:prSet/>
      <dgm:spPr/>
      <dgm:t>
        <a:bodyPr/>
        <a:lstStyle/>
        <a:p>
          <a:endParaRPr lang="zh-CN" altLang="en-US"/>
        </a:p>
      </dgm:t>
    </dgm:pt>
    <dgm:pt modelId="{657F7B6F-4900-4AF1-B906-4C068AF56DBB}">
      <dgm:prSet phldrT="[文本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en-US" altLang="zh-CN" sz="12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ID/PW</a:t>
          </a:r>
        </a:p>
      </dgm:t>
    </dgm:pt>
    <dgm:pt modelId="{94B9A388-1AF5-43B6-AF45-99F166FED6B3}" type="parTrans" cxnId="{B057D158-B89F-471B-9C8C-401275DD42F3}">
      <dgm:prSet/>
      <dgm:spPr/>
      <dgm:t>
        <a:bodyPr/>
        <a:lstStyle/>
        <a:p>
          <a:endParaRPr lang="zh-CN" altLang="en-US"/>
        </a:p>
      </dgm:t>
    </dgm:pt>
    <dgm:pt modelId="{D5AE8DE2-7601-435D-95D7-E08A524F9BDA}" type="sibTrans" cxnId="{B057D158-B89F-471B-9C8C-401275DD42F3}">
      <dgm:prSet/>
      <dgm:spPr/>
      <dgm:t>
        <a:bodyPr/>
        <a:lstStyle/>
        <a:p>
          <a:endParaRPr lang="zh-CN" altLang="en-US"/>
        </a:p>
      </dgm:t>
    </dgm:pt>
    <dgm:pt modelId="{3689C8A1-EC7C-4357-986A-DEC4B2B53787}">
      <dgm:prSet phldrT="[文本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en-US" altLang="zh-CN" sz="12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CA</a:t>
          </a:r>
          <a:endParaRPr lang="zh-CN" altLang="en-US" sz="12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8201551-EC74-4F98-856F-B43393DE0C9C}" type="parTrans" cxnId="{4B3E6C36-46A1-4BDD-A394-155FDC9E2645}">
      <dgm:prSet/>
      <dgm:spPr/>
      <dgm:t>
        <a:bodyPr/>
        <a:lstStyle/>
        <a:p>
          <a:endParaRPr lang="zh-CN" altLang="en-US"/>
        </a:p>
      </dgm:t>
    </dgm:pt>
    <dgm:pt modelId="{9804BE5D-130A-4E79-BB51-40A6FE29EDC0}" type="sibTrans" cxnId="{4B3E6C36-46A1-4BDD-A394-155FDC9E2645}">
      <dgm:prSet/>
      <dgm:spPr/>
      <dgm:t>
        <a:bodyPr/>
        <a:lstStyle/>
        <a:p>
          <a:endParaRPr lang="zh-CN" altLang="en-US"/>
        </a:p>
      </dgm:t>
    </dgm:pt>
    <dgm:pt modelId="{CA363D4C-C146-46F0-A285-A058B308E07A}" type="pres">
      <dgm:prSet presAssocID="{14BE2B24-A178-4D50-9D1F-70F726A2F149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C02742A1-89FE-40F4-8694-63873BA3C9E1}" type="pres">
      <dgm:prSet presAssocID="{A0B898C9-8A3B-410C-A5B2-F44163DF3201}" presName="centerShape" presStyleLbl="node0" presStyleIdx="0" presStyleCnt="1" custScaleX="144780" custScaleY="142444"/>
      <dgm:spPr/>
      <dgm:t>
        <a:bodyPr/>
        <a:lstStyle/>
        <a:p>
          <a:endParaRPr lang="zh-CN" altLang="en-US"/>
        </a:p>
      </dgm:t>
    </dgm:pt>
    <dgm:pt modelId="{439DA4C9-B2EB-4E5F-846E-FA18CE3B4E91}" type="pres">
      <dgm:prSet presAssocID="{44C71CA2-298D-40A8-ADED-6DBE9AB1BF02}" presName="parTrans" presStyleLbl="sibTrans2D1" presStyleIdx="0" presStyleCnt="8"/>
      <dgm:spPr/>
      <dgm:t>
        <a:bodyPr/>
        <a:lstStyle/>
        <a:p>
          <a:endParaRPr lang="zh-CN" altLang="en-US"/>
        </a:p>
      </dgm:t>
    </dgm:pt>
    <dgm:pt modelId="{E94D4442-E155-43EE-90FD-C0C0376E0B3F}" type="pres">
      <dgm:prSet presAssocID="{44C71CA2-298D-40A8-ADED-6DBE9AB1BF02}" presName="connectorText" presStyleLbl="sibTrans2D1" presStyleIdx="0" presStyleCnt="8"/>
      <dgm:spPr/>
      <dgm:t>
        <a:bodyPr/>
        <a:lstStyle/>
        <a:p>
          <a:endParaRPr lang="zh-CN" altLang="en-US"/>
        </a:p>
      </dgm:t>
    </dgm:pt>
    <dgm:pt modelId="{3954D0BA-ADCC-4C9E-BD9E-0AE4F1AD0D4D}" type="pres">
      <dgm:prSet presAssocID="{7D1C6D94-B014-4D32-AD9F-17AF9B288174}" presName="node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6A8C4D80-90AC-4473-AC54-AB0EB4FA9F8C}" type="pres">
      <dgm:prSet presAssocID="{82D7E77E-AF5D-4606-B855-16D8434A8200}" presName="parTrans" presStyleLbl="sibTrans2D1" presStyleIdx="1" presStyleCnt="8"/>
      <dgm:spPr/>
      <dgm:t>
        <a:bodyPr/>
        <a:lstStyle/>
        <a:p>
          <a:endParaRPr lang="zh-CN" altLang="en-US"/>
        </a:p>
      </dgm:t>
    </dgm:pt>
    <dgm:pt modelId="{2196F7A0-4F2F-445F-9A2C-1BA57FF6434D}" type="pres">
      <dgm:prSet presAssocID="{82D7E77E-AF5D-4606-B855-16D8434A8200}" presName="connectorText" presStyleLbl="sibTrans2D1" presStyleIdx="1" presStyleCnt="8"/>
      <dgm:spPr/>
      <dgm:t>
        <a:bodyPr/>
        <a:lstStyle/>
        <a:p>
          <a:endParaRPr lang="zh-CN" altLang="en-US"/>
        </a:p>
      </dgm:t>
    </dgm:pt>
    <dgm:pt modelId="{34E7FC89-7DF9-4767-83E2-2BBD2D556D22}" type="pres">
      <dgm:prSet presAssocID="{C9206C82-A261-4691-9A05-C681487C0FDF}" presName="node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4BE6003B-3AB6-4E06-8CDE-2850DCB8EA49}" type="pres">
      <dgm:prSet presAssocID="{94B9A388-1AF5-43B6-AF45-99F166FED6B3}" presName="parTrans" presStyleLbl="sibTrans2D1" presStyleIdx="2" presStyleCnt="8"/>
      <dgm:spPr/>
      <dgm:t>
        <a:bodyPr/>
        <a:lstStyle/>
        <a:p>
          <a:endParaRPr lang="zh-CN" altLang="en-US"/>
        </a:p>
      </dgm:t>
    </dgm:pt>
    <dgm:pt modelId="{E47E0478-B413-4A3B-8F01-2F34E3E6CBD8}" type="pres">
      <dgm:prSet presAssocID="{94B9A388-1AF5-43B6-AF45-99F166FED6B3}" presName="connectorText" presStyleLbl="sibTrans2D1" presStyleIdx="2" presStyleCnt="8"/>
      <dgm:spPr/>
      <dgm:t>
        <a:bodyPr/>
        <a:lstStyle/>
        <a:p>
          <a:endParaRPr lang="zh-CN" altLang="en-US"/>
        </a:p>
      </dgm:t>
    </dgm:pt>
    <dgm:pt modelId="{7592C2D5-5DC5-41A4-81C1-ED7939F0A10F}" type="pres">
      <dgm:prSet presAssocID="{657F7B6F-4900-4AF1-B906-4C068AF56DBB}" presName="node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89E69F14-2896-41C0-9F83-876D6591A4A8}" type="pres">
      <dgm:prSet presAssocID="{FAE2F260-FC83-4BE6-AEC0-449AC58A48C2}" presName="parTrans" presStyleLbl="sibTrans2D1" presStyleIdx="3" presStyleCnt="8"/>
      <dgm:spPr/>
      <dgm:t>
        <a:bodyPr/>
        <a:lstStyle/>
        <a:p>
          <a:endParaRPr lang="zh-CN" altLang="en-US"/>
        </a:p>
      </dgm:t>
    </dgm:pt>
    <dgm:pt modelId="{2A2F033C-3732-4266-AD4B-CED2732FB8C4}" type="pres">
      <dgm:prSet presAssocID="{FAE2F260-FC83-4BE6-AEC0-449AC58A48C2}" presName="connectorText" presStyleLbl="sibTrans2D1" presStyleIdx="3" presStyleCnt="8"/>
      <dgm:spPr/>
      <dgm:t>
        <a:bodyPr/>
        <a:lstStyle/>
        <a:p>
          <a:endParaRPr lang="zh-CN" altLang="en-US"/>
        </a:p>
      </dgm:t>
    </dgm:pt>
    <dgm:pt modelId="{FD4FBBDE-B3E2-4AFC-93BA-B7884C203B24}" type="pres">
      <dgm:prSet presAssocID="{3AAC42E0-C4BC-4F7C-88EB-060831334BD9}" presName="node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F53A8D1D-F4C4-45A7-8FCE-96481B3EC6EE}" type="pres">
      <dgm:prSet presAssocID="{E3581983-7166-4CD5-A3EB-6581DA0557DB}" presName="parTrans" presStyleLbl="sibTrans2D1" presStyleIdx="4" presStyleCnt="8"/>
      <dgm:spPr/>
      <dgm:t>
        <a:bodyPr/>
        <a:lstStyle/>
        <a:p>
          <a:endParaRPr lang="zh-CN" altLang="en-US"/>
        </a:p>
      </dgm:t>
    </dgm:pt>
    <dgm:pt modelId="{B2648946-4830-421A-85A3-F97EA1467ED1}" type="pres">
      <dgm:prSet presAssocID="{E3581983-7166-4CD5-A3EB-6581DA0557DB}" presName="connectorText" presStyleLbl="sibTrans2D1" presStyleIdx="4" presStyleCnt="8"/>
      <dgm:spPr/>
      <dgm:t>
        <a:bodyPr/>
        <a:lstStyle/>
        <a:p>
          <a:endParaRPr lang="zh-CN" altLang="en-US"/>
        </a:p>
      </dgm:t>
    </dgm:pt>
    <dgm:pt modelId="{DAE270BD-BAAB-4BB4-B2B6-7091397D8A1D}" type="pres">
      <dgm:prSet presAssocID="{0C376225-7B6B-4F94-A100-B96334745479}" presName="node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FB4D2DD7-01A9-45CD-9F06-7820D2A32C20}" type="pres">
      <dgm:prSet presAssocID="{F30959BA-E2A8-4099-9AE8-185A57AF3A39}" presName="parTrans" presStyleLbl="sibTrans2D1" presStyleIdx="5" presStyleCnt="8"/>
      <dgm:spPr/>
      <dgm:t>
        <a:bodyPr/>
        <a:lstStyle/>
        <a:p>
          <a:endParaRPr lang="zh-CN" altLang="en-US"/>
        </a:p>
      </dgm:t>
    </dgm:pt>
    <dgm:pt modelId="{9D807EA8-677A-4604-85D6-122E0DF90F30}" type="pres">
      <dgm:prSet presAssocID="{F30959BA-E2A8-4099-9AE8-185A57AF3A39}" presName="connectorText" presStyleLbl="sibTrans2D1" presStyleIdx="5" presStyleCnt="8"/>
      <dgm:spPr/>
      <dgm:t>
        <a:bodyPr/>
        <a:lstStyle/>
        <a:p>
          <a:endParaRPr lang="zh-CN" altLang="en-US"/>
        </a:p>
      </dgm:t>
    </dgm:pt>
    <dgm:pt modelId="{D0A119E4-9512-4205-ABBB-8A9342B592EE}" type="pres">
      <dgm:prSet presAssocID="{72EEFD83-4078-495A-829D-12D9EEB965DC}" presName="node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B4F0C780-E8DB-4A54-AA44-6985F16BF1BF}" type="pres">
      <dgm:prSet presAssocID="{E7B2794C-568F-4CDA-B611-119EA5A29BD4}" presName="parTrans" presStyleLbl="sibTrans2D1" presStyleIdx="6" presStyleCnt="8"/>
      <dgm:spPr/>
      <dgm:t>
        <a:bodyPr/>
        <a:lstStyle/>
        <a:p>
          <a:endParaRPr lang="zh-CN" altLang="en-US"/>
        </a:p>
      </dgm:t>
    </dgm:pt>
    <dgm:pt modelId="{436F8334-BA5F-4B88-909D-B837D53BAA5D}" type="pres">
      <dgm:prSet presAssocID="{E7B2794C-568F-4CDA-B611-119EA5A29BD4}" presName="connectorText" presStyleLbl="sibTrans2D1" presStyleIdx="6" presStyleCnt="8"/>
      <dgm:spPr/>
      <dgm:t>
        <a:bodyPr/>
        <a:lstStyle/>
        <a:p>
          <a:endParaRPr lang="zh-CN" altLang="en-US"/>
        </a:p>
      </dgm:t>
    </dgm:pt>
    <dgm:pt modelId="{2D3DB7C2-A1C5-4922-B068-A5CA6406268A}" type="pres">
      <dgm:prSet presAssocID="{43486B12-26AD-4253-87E2-F3714F9F27AD}" presName="node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70F980C3-3975-46C8-942C-392F7D531460}" type="pres">
      <dgm:prSet presAssocID="{38201551-EC74-4F98-856F-B43393DE0C9C}" presName="parTrans" presStyleLbl="sibTrans2D1" presStyleIdx="7" presStyleCnt="8"/>
      <dgm:spPr/>
      <dgm:t>
        <a:bodyPr/>
        <a:lstStyle/>
        <a:p>
          <a:endParaRPr lang="zh-CN" altLang="en-US"/>
        </a:p>
      </dgm:t>
    </dgm:pt>
    <dgm:pt modelId="{03301F2D-5017-4DFB-88B4-E71D8FE6CA80}" type="pres">
      <dgm:prSet presAssocID="{38201551-EC74-4F98-856F-B43393DE0C9C}" presName="connectorText" presStyleLbl="sibTrans2D1" presStyleIdx="7" presStyleCnt="8"/>
      <dgm:spPr/>
      <dgm:t>
        <a:bodyPr/>
        <a:lstStyle/>
        <a:p>
          <a:endParaRPr lang="zh-CN" altLang="en-US"/>
        </a:p>
      </dgm:t>
    </dgm:pt>
    <dgm:pt modelId="{B7D80A66-4244-4AE0-8D9F-B8518E2DD5D2}" type="pres">
      <dgm:prSet presAssocID="{3689C8A1-EC7C-4357-986A-DEC4B2B53787}" presName="node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4DBB7299-53FC-2942-A35D-998C82294E00}" type="presOf" srcId="{FAE2F260-FC83-4BE6-AEC0-449AC58A48C2}" destId="{2A2F033C-3732-4266-AD4B-CED2732FB8C4}" srcOrd="1" destOrd="0" presId="urn:microsoft.com/office/officeart/2005/8/layout/radial5"/>
    <dgm:cxn modelId="{4B3E6C36-46A1-4BDD-A394-155FDC9E2645}" srcId="{A0B898C9-8A3B-410C-A5B2-F44163DF3201}" destId="{3689C8A1-EC7C-4357-986A-DEC4B2B53787}" srcOrd="7" destOrd="0" parTransId="{38201551-EC74-4F98-856F-B43393DE0C9C}" sibTransId="{9804BE5D-130A-4E79-BB51-40A6FE29EDC0}"/>
    <dgm:cxn modelId="{7CAEFB65-E7AA-8F47-9231-5997105291B0}" type="presOf" srcId="{E7B2794C-568F-4CDA-B611-119EA5A29BD4}" destId="{B4F0C780-E8DB-4A54-AA44-6985F16BF1BF}" srcOrd="0" destOrd="0" presId="urn:microsoft.com/office/officeart/2005/8/layout/radial5"/>
    <dgm:cxn modelId="{4ED29677-BB53-4155-B2AE-C6BE727012D1}" srcId="{A0B898C9-8A3B-410C-A5B2-F44163DF3201}" destId="{72EEFD83-4078-495A-829D-12D9EEB965DC}" srcOrd="5" destOrd="0" parTransId="{F30959BA-E2A8-4099-9AE8-185A57AF3A39}" sibTransId="{510D42B8-5906-4396-9539-6F8DDDECD3EA}"/>
    <dgm:cxn modelId="{3891685A-B726-E647-89B5-0863B40FEB3B}" type="presOf" srcId="{A0B898C9-8A3B-410C-A5B2-F44163DF3201}" destId="{C02742A1-89FE-40F4-8694-63873BA3C9E1}" srcOrd="0" destOrd="0" presId="urn:microsoft.com/office/officeart/2005/8/layout/radial5"/>
    <dgm:cxn modelId="{920C3DAD-BE6C-3345-A7C8-435E3F089814}" type="presOf" srcId="{0C376225-7B6B-4F94-A100-B96334745479}" destId="{DAE270BD-BAAB-4BB4-B2B6-7091397D8A1D}" srcOrd="0" destOrd="0" presId="urn:microsoft.com/office/officeart/2005/8/layout/radial5"/>
    <dgm:cxn modelId="{10BBDF51-E0C2-1E4C-B86A-0348F60200A2}" type="presOf" srcId="{82D7E77E-AF5D-4606-B855-16D8434A8200}" destId="{2196F7A0-4F2F-445F-9A2C-1BA57FF6434D}" srcOrd="1" destOrd="0" presId="urn:microsoft.com/office/officeart/2005/8/layout/radial5"/>
    <dgm:cxn modelId="{46A56EAB-BA08-4E81-96B6-67F132B3B649}" srcId="{A0B898C9-8A3B-410C-A5B2-F44163DF3201}" destId="{C9206C82-A261-4691-9A05-C681487C0FDF}" srcOrd="1" destOrd="0" parTransId="{82D7E77E-AF5D-4606-B855-16D8434A8200}" sibTransId="{0F154F3E-8A74-4A3F-8F10-B834970B1792}"/>
    <dgm:cxn modelId="{936C9324-03CC-0943-84A9-113CC7497439}" type="presOf" srcId="{82D7E77E-AF5D-4606-B855-16D8434A8200}" destId="{6A8C4D80-90AC-4473-AC54-AB0EB4FA9F8C}" srcOrd="0" destOrd="0" presId="urn:microsoft.com/office/officeart/2005/8/layout/radial5"/>
    <dgm:cxn modelId="{74D69818-B8CC-BA45-B8E3-D945DC4C5BCE}" type="presOf" srcId="{F30959BA-E2A8-4099-9AE8-185A57AF3A39}" destId="{9D807EA8-677A-4604-85D6-122E0DF90F30}" srcOrd="1" destOrd="0" presId="urn:microsoft.com/office/officeart/2005/8/layout/radial5"/>
    <dgm:cxn modelId="{900CD815-921E-5E4C-9713-A72661C47314}" type="presOf" srcId="{657F7B6F-4900-4AF1-B906-4C068AF56DBB}" destId="{7592C2D5-5DC5-41A4-81C1-ED7939F0A10F}" srcOrd="0" destOrd="0" presId="urn:microsoft.com/office/officeart/2005/8/layout/radial5"/>
    <dgm:cxn modelId="{B057D158-B89F-471B-9C8C-401275DD42F3}" srcId="{A0B898C9-8A3B-410C-A5B2-F44163DF3201}" destId="{657F7B6F-4900-4AF1-B906-4C068AF56DBB}" srcOrd="2" destOrd="0" parTransId="{94B9A388-1AF5-43B6-AF45-99F166FED6B3}" sibTransId="{D5AE8DE2-7601-435D-95D7-E08A524F9BDA}"/>
    <dgm:cxn modelId="{47DED9F9-7F78-0D4E-8BEE-338B050E061C}" type="presOf" srcId="{44C71CA2-298D-40A8-ADED-6DBE9AB1BF02}" destId="{E94D4442-E155-43EE-90FD-C0C0376E0B3F}" srcOrd="1" destOrd="0" presId="urn:microsoft.com/office/officeart/2005/8/layout/radial5"/>
    <dgm:cxn modelId="{7F5C9186-7392-6C4B-A4BF-2737BD6357D2}" type="presOf" srcId="{7D1C6D94-B014-4D32-AD9F-17AF9B288174}" destId="{3954D0BA-ADCC-4C9E-BD9E-0AE4F1AD0D4D}" srcOrd="0" destOrd="0" presId="urn:microsoft.com/office/officeart/2005/8/layout/radial5"/>
    <dgm:cxn modelId="{3674E5BB-0D70-9A43-9B1C-AB37FA85CB16}" type="presOf" srcId="{FAE2F260-FC83-4BE6-AEC0-449AC58A48C2}" destId="{89E69F14-2896-41C0-9F83-876D6591A4A8}" srcOrd="0" destOrd="0" presId="urn:microsoft.com/office/officeart/2005/8/layout/radial5"/>
    <dgm:cxn modelId="{9B5BBEC8-02AB-4899-A489-75FF1C59A705}" srcId="{14BE2B24-A178-4D50-9D1F-70F726A2F149}" destId="{A0B898C9-8A3B-410C-A5B2-F44163DF3201}" srcOrd="0" destOrd="0" parTransId="{3694A4F9-A7D8-4907-901C-7502F6F379CB}" sibTransId="{F6CA60F5-9406-4110-B315-C2F517EFAE2D}"/>
    <dgm:cxn modelId="{DACBC8BE-C492-4A70-908C-3CBC26C6F013}" srcId="{A0B898C9-8A3B-410C-A5B2-F44163DF3201}" destId="{3AAC42E0-C4BC-4F7C-88EB-060831334BD9}" srcOrd="3" destOrd="0" parTransId="{FAE2F260-FC83-4BE6-AEC0-449AC58A48C2}" sibTransId="{F259A17B-71AD-4771-9A62-B6E116AF671A}"/>
    <dgm:cxn modelId="{14966575-2489-9546-B3D2-9255D5EC8C2B}" type="presOf" srcId="{3689C8A1-EC7C-4357-986A-DEC4B2B53787}" destId="{B7D80A66-4244-4AE0-8D9F-B8518E2DD5D2}" srcOrd="0" destOrd="0" presId="urn:microsoft.com/office/officeart/2005/8/layout/radial5"/>
    <dgm:cxn modelId="{6BC16EA4-2053-2841-BE34-652E11F87436}" type="presOf" srcId="{38201551-EC74-4F98-856F-B43393DE0C9C}" destId="{70F980C3-3975-46C8-942C-392F7D531460}" srcOrd="0" destOrd="0" presId="urn:microsoft.com/office/officeart/2005/8/layout/radial5"/>
    <dgm:cxn modelId="{9A5545ED-FBD7-5F4C-AEE9-3BA9A7B64201}" type="presOf" srcId="{E3581983-7166-4CD5-A3EB-6581DA0557DB}" destId="{F53A8D1D-F4C4-45A7-8FCE-96481B3EC6EE}" srcOrd="0" destOrd="0" presId="urn:microsoft.com/office/officeart/2005/8/layout/radial5"/>
    <dgm:cxn modelId="{E8221A3C-5604-BC49-8446-C4CF1D5BCEED}" type="presOf" srcId="{44C71CA2-298D-40A8-ADED-6DBE9AB1BF02}" destId="{439DA4C9-B2EB-4E5F-846E-FA18CE3B4E91}" srcOrd="0" destOrd="0" presId="urn:microsoft.com/office/officeart/2005/8/layout/radial5"/>
    <dgm:cxn modelId="{30816B4F-FBE0-A642-8112-211883AE2EA9}" type="presOf" srcId="{E7B2794C-568F-4CDA-B611-119EA5A29BD4}" destId="{436F8334-BA5F-4B88-909D-B837D53BAA5D}" srcOrd="1" destOrd="0" presId="urn:microsoft.com/office/officeart/2005/8/layout/radial5"/>
    <dgm:cxn modelId="{ED1CEDA1-5630-4A90-BD9F-EE0B64723285}" srcId="{A0B898C9-8A3B-410C-A5B2-F44163DF3201}" destId="{0C376225-7B6B-4F94-A100-B96334745479}" srcOrd="4" destOrd="0" parTransId="{E3581983-7166-4CD5-A3EB-6581DA0557DB}" sibTransId="{E6CA7CCC-C342-4C2C-9A24-00BF9F8B95BE}"/>
    <dgm:cxn modelId="{60DB0893-1E24-0145-8409-9C2B74B62AE5}" type="presOf" srcId="{C9206C82-A261-4691-9A05-C681487C0FDF}" destId="{34E7FC89-7DF9-4767-83E2-2BBD2D556D22}" srcOrd="0" destOrd="0" presId="urn:microsoft.com/office/officeart/2005/8/layout/radial5"/>
    <dgm:cxn modelId="{1D90AF40-6278-B142-8DED-796FA16D1F18}" type="presOf" srcId="{43486B12-26AD-4253-87E2-F3714F9F27AD}" destId="{2D3DB7C2-A1C5-4922-B068-A5CA6406268A}" srcOrd="0" destOrd="0" presId="urn:microsoft.com/office/officeart/2005/8/layout/radial5"/>
    <dgm:cxn modelId="{754E4D52-8C70-4E42-AED8-E951C54C9254}" type="presOf" srcId="{14BE2B24-A178-4D50-9D1F-70F726A2F149}" destId="{CA363D4C-C146-46F0-A285-A058B308E07A}" srcOrd="0" destOrd="0" presId="urn:microsoft.com/office/officeart/2005/8/layout/radial5"/>
    <dgm:cxn modelId="{D8FD1657-D787-254B-9F0F-FD706EBE276B}" type="presOf" srcId="{E3581983-7166-4CD5-A3EB-6581DA0557DB}" destId="{B2648946-4830-421A-85A3-F97EA1467ED1}" srcOrd="1" destOrd="0" presId="urn:microsoft.com/office/officeart/2005/8/layout/radial5"/>
    <dgm:cxn modelId="{88F45465-92FE-F24F-AC83-F5F2B2509F69}" type="presOf" srcId="{F30959BA-E2A8-4099-9AE8-185A57AF3A39}" destId="{FB4D2DD7-01A9-45CD-9F06-7820D2A32C20}" srcOrd="0" destOrd="0" presId="urn:microsoft.com/office/officeart/2005/8/layout/radial5"/>
    <dgm:cxn modelId="{3F05837B-DCF0-BE4E-99D0-B33B56063302}" type="presOf" srcId="{94B9A388-1AF5-43B6-AF45-99F166FED6B3}" destId="{E47E0478-B413-4A3B-8F01-2F34E3E6CBD8}" srcOrd="1" destOrd="0" presId="urn:microsoft.com/office/officeart/2005/8/layout/radial5"/>
    <dgm:cxn modelId="{3E16CACD-C5D4-F24F-BFFE-4ECA875119DC}" type="presOf" srcId="{3AAC42E0-C4BC-4F7C-88EB-060831334BD9}" destId="{FD4FBBDE-B3E2-4AFC-93BA-B7884C203B24}" srcOrd="0" destOrd="0" presId="urn:microsoft.com/office/officeart/2005/8/layout/radial5"/>
    <dgm:cxn modelId="{17556DF5-AA8A-9142-885F-78C0CA39AD82}" type="presOf" srcId="{38201551-EC74-4F98-856F-B43393DE0C9C}" destId="{03301F2D-5017-4DFB-88B4-E71D8FE6CA80}" srcOrd="1" destOrd="0" presId="urn:microsoft.com/office/officeart/2005/8/layout/radial5"/>
    <dgm:cxn modelId="{0746CBA4-6C6E-4A29-886B-2FC32EBE0058}" srcId="{A0B898C9-8A3B-410C-A5B2-F44163DF3201}" destId="{43486B12-26AD-4253-87E2-F3714F9F27AD}" srcOrd="6" destOrd="0" parTransId="{E7B2794C-568F-4CDA-B611-119EA5A29BD4}" sibTransId="{48018372-D8BA-432E-A077-71FBC9CCA329}"/>
    <dgm:cxn modelId="{C2BE58E1-A31B-E844-80F6-F645AA778AA8}" type="presOf" srcId="{72EEFD83-4078-495A-829D-12D9EEB965DC}" destId="{D0A119E4-9512-4205-ABBB-8A9342B592EE}" srcOrd="0" destOrd="0" presId="urn:microsoft.com/office/officeart/2005/8/layout/radial5"/>
    <dgm:cxn modelId="{8EA6AD0E-532F-094F-A777-74F7EE1951E9}" type="presOf" srcId="{94B9A388-1AF5-43B6-AF45-99F166FED6B3}" destId="{4BE6003B-3AB6-4E06-8CDE-2850DCB8EA49}" srcOrd="0" destOrd="0" presId="urn:microsoft.com/office/officeart/2005/8/layout/radial5"/>
    <dgm:cxn modelId="{99827A2C-7CC1-4EF4-AFD0-103583DF9591}" srcId="{A0B898C9-8A3B-410C-A5B2-F44163DF3201}" destId="{7D1C6D94-B014-4D32-AD9F-17AF9B288174}" srcOrd="0" destOrd="0" parTransId="{44C71CA2-298D-40A8-ADED-6DBE9AB1BF02}" sibTransId="{DFEDA504-6DF9-4698-8A2B-5AFF24C995DE}"/>
    <dgm:cxn modelId="{89CCDBEC-B503-EF40-93DF-8F67CF4FFF67}" type="presParOf" srcId="{CA363D4C-C146-46F0-A285-A058B308E07A}" destId="{C02742A1-89FE-40F4-8694-63873BA3C9E1}" srcOrd="0" destOrd="0" presId="urn:microsoft.com/office/officeart/2005/8/layout/radial5"/>
    <dgm:cxn modelId="{87322F67-76A1-7D47-B7BD-B42967F3A3F8}" type="presParOf" srcId="{CA363D4C-C146-46F0-A285-A058B308E07A}" destId="{439DA4C9-B2EB-4E5F-846E-FA18CE3B4E91}" srcOrd="1" destOrd="0" presId="urn:microsoft.com/office/officeart/2005/8/layout/radial5"/>
    <dgm:cxn modelId="{D98F53CF-EC74-7D4A-9915-84663464D420}" type="presParOf" srcId="{439DA4C9-B2EB-4E5F-846E-FA18CE3B4E91}" destId="{E94D4442-E155-43EE-90FD-C0C0376E0B3F}" srcOrd="0" destOrd="0" presId="urn:microsoft.com/office/officeart/2005/8/layout/radial5"/>
    <dgm:cxn modelId="{912F7131-4288-4D47-AB1A-650E5C842F6F}" type="presParOf" srcId="{CA363D4C-C146-46F0-A285-A058B308E07A}" destId="{3954D0BA-ADCC-4C9E-BD9E-0AE4F1AD0D4D}" srcOrd="2" destOrd="0" presId="urn:microsoft.com/office/officeart/2005/8/layout/radial5"/>
    <dgm:cxn modelId="{20E3BFB0-8595-3743-B123-930810EACC2A}" type="presParOf" srcId="{CA363D4C-C146-46F0-A285-A058B308E07A}" destId="{6A8C4D80-90AC-4473-AC54-AB0EB4FA9F8C}" srcOrd="3" destOrd="0" presId="urn:microsoft.com/office/officeart/2005/8/layout/radial5"/>
    <dgm:cxn modelId="{BC7ABADF-6845-494E-BB79-303D882607A1}" type="presParOf" srcId="{6A8C4D80-90AC-4473-AC54-AB0EB4FA9F8C}" destId="{2196F7A0-4F2F-445F-9A2C-1BA57FF6434D}" srcOrd="0" destOrd="0" presId="urn:microsoft.com/office/officeart/2005/8/layout/radial5"/>
    <dgm:cxn modelId="{4FECADED-63A3-7041-868B-1D83F154C4B1}" type="presParOf" srcId="{CA363D4C-C146-46F0-A285-A058B308E07A}" destId="{34E7FC89-7DF9-4767-83E2-2BBD2D556D22}" srcOrd="4" destOrd="0" presId="urn:microsoft.com/office/officeart/2005/8/layout/radial5"/>
    <dgm:cxn modelId="{D77B95DE-C355-1248-9F86-0873E51420BC}" type="presParOf" srcId="{CA363D4C-C146-46F0-A285-A058B308E07A}" destId="{4BE6003B-3AB6-4E06-8CDE-2850DCB8EA49}" srcOrd="5" destOrd="0" presId="urn:microsoft.com/office/officeart/2005/8/layout/radial5"/>
    <dgm:cxn modelId="{A1EDBB85-79DF-CE40-BA46-5D42263BB441}" type="presParOf" srcId="{4BE6003B-3AB6-4E06-8CDE-2850DCB8EA49}" destId="{E47E0478-B413-4A3B-8F01-2F34E3E6CBD8}" srcOrd="0" destOrd="0" presId="urn:microsoft.com/office/officeart/2005/8/layout/radial5"/>
    <dgm:cxn modelId="{654044CE-E68D-C442-A2A7-432ADFCC0563}" type="presParOf" srcId="{CA363D4C-C146-46F0-A285-A058B308E07A}" destId="{7592C2D5-5DC5-41A4-81C1-ED7939F0A10F}" srcOrd="6" destOrd="0" presId="urn:microsoft.com/office/officeart/2005/8/layout/radial5"/>
    <dgm:cxn modelId="{281AC33E-E7C5-6549-ADB5-C619F9542BC4}" type="presParOf" srcId="{CA363D4C-C146-46F0-A285-A058B308E07A}" destId="{89E69F14-2896-41C0-9F83-876D6591A4A8}" srcOrd="7" destOrd="0" presId="urn:microsoft.com/office/officeart/2005/8/layout/radial5"/>
    <dgm:cxn modelId="{98FB57D5-EA77-8947-9ECA-408920D812B5}" type="presParOf" srcId="{89E69F14-2896-41C0-9F83-876D6591A4A8}" destId="{2A2F033C-3732-4266-AD4B-CED2732FB8C4}" srcOrd="0" destOrd="0" presId="urn:microsoft.com/office/officeart/2005/8/layout/radial5"/>
    <dgm:cxn modelId="{1E97394A-9751-CF4E-B5DF-E653D2F34CCB}" type="presParOf" srcId="{CA363D4C-C146-46F0-A285-A058B308E07A}" destId="{FD4FBBDE-B3E2-4AFC-93BA-B7884C203B24}" srcOrd="8" destOrd="0" presId="urn:microsoft.com/office/officeart/2005/8/layout/radial5"/>
    <dgm:cxn modelId="{A8BF11F4-A150-B849-A794-76CABF49B1BB}" type="presParOf" srcId="{CA363D4C-C146-46F0-A285-A058B308E07A}" destId="{F53A8D1D-F4C4-45A7-8FCE-96481B3EC6EE}" srcOrd="9" destOrd="0" presId="urn:microsoft.com/office/officeart/2005/8/layout/radial5"/>
    <dgm:cxn modelId="{FC5B15A7-56C7-F042-B88C-D0F6D716A075}" type="presParOf" srcId="{F53A8D1D-F4C4-45A7-8FCE-96481B3EC6EE}" destId="{B2648946-4830-421A-85A3-F97EA1467ED1}" srcOrd="0" destOrd="0" presId="urn:microsoft.com/office/officeart/2005/8/layout/radial5"/>
    <dgm:cxn modelId="{ECF46CCE-CE36-DC40-864B-A5D42F58754E}" type="presParOf" srcId="{CA363D4C-C146-46F0-A285-A058B308E07A}" destId="{DAE270BD-BAAB-4BB4-B2B6-7091397D8A1D}" srcOrd="10" destOrd="0" presId="urn:microsoft.com/office/officeart/2005/8/layout/radial5"/>
    <dgm:cxn modelId="{195870E5-D754-9B4B-B878-3C1C05D81BC8}" type="presParOf" srcId="{CA363D4C-C146-46F0-A285-A058B308E07A}" destId="{FB4D2DD7-01A9-45CD-9F06-7820D2A32C20}" srcOrd="11" destOrd="0" presId="urn:microsoft.com/office/officeart/2005/8/layout/radial5"/>
    <dgm:cxn modelId="{3D5757D0-FA2A-974E-B83E-84D92E3606B6}" type="presParOf" srcId="{FB4D2DD7-01A9-45CD-9F06-7820D2A32C20}" destId="{9D807EA8-677A-4604-85D6-122E0DF90F30}" srcOrd="0" destOrd="0" presId="urn:microsoft.com/office/officeart/2005/8/layout/radial5"/>
    <dgm:cxn modelId="{C04D2B68-09F4-1A49-BF30-E85E14C635B0}" type="presParOf" srcId="{CA363D4C-C146-46F0-A285-A058B308E07A}" destId="{D0A119E4-9512-4205-ABBB-8A9342B592EE}" srcOrd="12" destOrd="0" presId="urn:microsoft.com/office/officeart/2005/8/layout/radial5"/>
    <dgm:cxn modelId="{8A04473B-01E4-5A4D-86D1-307EA57B53DD}" type="presParOf" srcId="{CA363D4C-C146-46F0-A285-A058B308E07A}" destId="{B4F0C780-E8DB-4A54-AA44-6985F16BF1BF}" srcOrd="13" destOrd="0" presId="urn:microsoft.com/office/officeart/2005/8/layout/radial5"/>
    <dgm:cxn modelId="{F329687F-8327-5E4C-9A2C-7F791322A687}" type="presParOf" srcId="{B4F0C780-E8DB-4A54-AA44-6985F16BF1BF}" destId="{436F8334-BA5F-4B88-909D-B837D53BAA5D}" srcOrd="0" destOrd="0" presId="urn:microsoft.com/office/officeart/2005/8/layout/radial5"/>
    <dgm:cxn modelId="{58603DF8-1C82-A349-BD63-824AB1527BBC}" type="presParOf" srcId="{CA363D4C-C146-46F0-A285-A058B308E07A}" destId="{2D3DB7C2-A1C5-4922-B068-A5CA6406268A}" srcOrd="14" destOrd="0" presId="urn:microsoft.com/office/officeart/2005/8/layout/radial5"/>
    <dgm:cxn modelId="{DA4B6DE9-830B-274D-A288-66C853EB52D2}" type="presParOf" srcId="{CA363D4C-C146-46F0-A285-A058B308E07A}" destId="{70F980C3-3975-46C8-942C-392F7D531460}" srcOrd="15" destOrd="0" presId="urn:microsoft.com/office/officeart/2005/8/layout/radial5"/>
    <dgm:cxn modelId="{CEE0E6FB-E8A6-EA4D-A28E-5154268C831F}" type="presParOf" srcId="{70F980C3-3975-46C8-942C-392F7D531460}" destId="{03301F2D-5017-4DFB-88B4-E71D8FE6CA80}" srcOrd="0" destOrd="0" presId="urn:microsoft.com/office/officeart/2005/8/layout/radial5"/>
    <dgm:cxn modelId="{389869DB-054F-2740-A5C6-67C93D8D5CA2}" type="presParOf" srcId="{CA363D4C-C146-46F0-A285-A058B308E07A}" destId="{B7D80A66-4244-4AE0-8D9F-B8518E2DD5D2}" srcOrd="16" destOrd="0" presId="urn:microsoft.com/office/officeart/2005/8/layout/radial5"/>
  </dgm:cxnLst>
  <dgm:bg>
    <a:noFill/>
  </dgm:bg>
  <dgm:whole>
    <a:ln w="19050">
      <a:noFill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D6E1817-00CC-4E9C-ABAE-EDBFC03E67AE}" type="doc">
      <dgm:prSet loTypeId="urn:microsoft.com/office/officeart/2005/8/layout/cycle4" loCatId="cycle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zh-CN" altLang="en-US"/>
        </a:p>
      </dgm:t>
    </dgm:pt>
    <dgm:pt modelId="{C4A29729-3B12-48D0-B211-12362ABB6A25}">
      <dgm:prSet phldrT="[文本]"/>
      <dgm:spPr/>
      <dgm:t>
        <a:bodyPr/>
        <a:lstStyle/>
        <a:p>
          <a:r>
            <a:rPr lang="en-US" altLang="zh-CN" dirty="0" smtClean="0"/>
            <a:t>Link</a:t>
          </a:r>
          <a:endParaRPr lang="zh-CN" altLang="en-US" dirty="0"/>
        </a:p>
      </dgm:t>
    </dgm:pt>
    <dgm:pt modelId="{6F47FDA8-6C4B-4328-BB9B-1679F9B813A0}" type="parTrans" cxnId="{705F392B-5006-4FC2-8BA1-178BF5CE9B8A}">
      <dgm:prSet/>
      <dgm:spPr/>
      <dgm:t>
        <a:bodyPr/>
        <a:lstStyle/>
        <a:p>
          <a:endParaRPr lang="zh-CN" altLang="en-US"/>
        </a:p>
      </dgm:t>
    </dgm:pt>
    <dgm:pt modelId="{64DD259A-B4C0-4960-8033-5D1078307B5B}" type="sibTrans" cxnId="{705F392B-5006-4FC2-8BA1-178BF5CE9B8A}">
      <dgm:prSet/>
      <dgm:spPr/>
      <dgm:t>
        <a:bodyPr/>
        <a:lstStyle/>
        <a:p>
          <a:endParaRPr lang="zh-CN" altLang="en-US"/>
        </a:p>
      </dgm:t>
    </dgm:pt>
    <dgm:pt modelId="{BEB29EAA-38AE-44AB-8CC2-4468639571E2}">
      <dgm:prSet phldrT="[文本]"/>
      <dgm:spPr/>
      <dgm:t>
        <a:bodyPr/>
        <a:lstStyle/>
        <a:p>
          <a:r>
            <a:rPr lang="en-US" altLang="zh-CN" dirty="0" smtClean="0">
              <a:latin typeface="+mn-lt"/>
            </a:rPr>
            <a:t>Intelligent link selection </a:t>
          </a:r>
          <a:endParaRPr lang="zh-CN" altLang="en-US" dirty="0"/>
        </a:p>
      </dgm:t>
    </dgm:pt>
    <dgm:pt modelId="{7A8571AF-3A51-4A16-9524-1E6ED9F1B6DD}" type="parTrans" cxnId="{E1ADB6A2-B263-4BC0-A1C0-862CDF0D8255}">
      <dgm:prSet/>
      <dgm:spPr/>
      <dgm:t>
        <a:bodyPr/>
        <a:lstStyle/>
        <a:p>
          <a:endParaRPr lang="zh-CN" altLang="en-US"/>
        </a:p>
      </dgm:t>
    </dgm:pt>
    <dgm:pt modelId="{3DD39926-B9BC-4D63-B138-D2B771C4CCF5}" type="sibTrans" cxnId="{E1ADB6A2-B263-4BC0-A1C0-862CDF0D8255}">
      <dgm:prSet/>
      <dgm:spPr/>
      <dgm:t>
        <a:bodyPr/>
        <a:lstStyle/>
        <a:p>
          <a:endParaRPr lang="zh-CN" altLang="en-US"/>
        </a:p>
      </dgm:t>
    </dgm:pt>
    <dgm:pt modelId="{1C03C1FC-C3FD-406B-B9AC-12D971FFCD32}">
      <dgm:prSet phldrT="[文本]"/>
      <dgm:spPr/>
      <dgm:t>
        <a:bodyPr/>
        <a:lstStyle/>
        <a:p>
          <a:r>
            <a:rPr lang="en-US" altLang="zh-CN" dirty="0" smtClean="0"/>
            <a:t>Protocol</a:t>
          </a:r>
          <a:endParaRPr lang="zh-CN" altLang="en-US" dirty="0"/>
        </a:p>
      </dgm:t>
    </dgm:pt>
    <dgm:pt modelId="{6562BA9D-46E3-42AA-A033-3B07059D3E6E}" type="parTrans" cxnId="{B0062A26-5F7D-4F4C-AB77-4B4051DD1899}">
      <dgm:prSet/>
      <dgm:spPr/>
      <dgm:t>
        <a:bodyPr/>
        <a:lstStyle/>
        <a:p>
          <a:endParaRPr lang="zh-CN" altLang="en-US"/>
        </a:p>
      </dgm:t>
    </dgm:pt>
    <dgm:pt modelId="{E2948E6F-65AB-46F0-A18F-AD52E110D8E1}" type="sibTrans" cxnId="{B0062A26-5F7D-4F4C-AB77-4B4051DD1899}">
      <dgm:prSet/>
      <dgm:spPr/>
      <dgm:t>
        <a:bodyPr/>
        <a:lstStyle/>
        <a:p>
          <a:endParaRPr lang="zh-CN" altLang="en-US"/>
        </a:p>
      </dgm:t>
    </dgm:pt>
    <dgm:pt modelId="{09DE2AEF-5898-4D99-BBF5-85AD94832F89}">
      <dgm:prSet phldrT="[文本]"/>
      <dgm:spPr/>
      <dgm:t>
        <a:bodyPr/>
        <a:lstStyle/>
        <a:p>
          <a:r>
            <a:rPr lang="en-US" altLang="zh-CN" dirty="0" smtClean="0"/>
            <a:t>SRAP</a:t>
          </a:r>
          <a:endParaRPr lang="zh-CN" altLang="en-US" dirty="0"/>
        </a:p>
      </dgm:t>
    </dgm:pt>
    <dgm:pt modelId="{5CFC3014-E0DB-4FE3-B76E-3F4DD3DA3A04}" type="parTrans" cxnId="{90F4B50F-7AB5-445B-8EC4-CD3A96ECE713}">
      <dgm:prSet/>
      <dgm:spPr/>
      <dgm:t>
        <a:bodyPr/>
        <a:lstStyle/>
        <a:p>
          <a:endParaRPr lang="zh-CN" altLang="en-US"/>
        </a:p>
      </dgm:t>
    </dgm:pt>
    <dgm:pt modelId="{E7D04CD0-FFC2-4F71-8D29-5D3FF40D81EA}" type="sibTrans" cxnId="{90F4B50F-7AB5-445B-8EC4-CD3A96ECE713}">
      <dgm:prSet/>
      <dgm:spPr/>
      <dgm:t>
        <a:bodyPr/>
        <a:lstStyle/>
        <a:p>
          <a:endParaRPr lang="zh-CN" altLang="en-US"/>
        </a:p>
      </dgm:t>
    </dgm:pt>
    <dgm:pt modelId="{40B2525E-BE3C-4664-BBF6-73C4CB260EC8}">
      <dgm:prSet phldrT="[文本]"/>
      <dgm:spPr/>
      <dgm:t>
        <a:bodyPr/>
        <a:lstStyle/>
        <a:p>
          <a:r>
            <a:rPr lang="en-US" altLang="zh-CN" dirty="0" smtClean="0"/>
            <a:t>Application</a:t>
          </a:r>
          <a:endParaRPr lang="zh-CN" altLang="en-US" dirty="0"/>
        </a:p>
      </dgm:t>
    </dgm:pt>
    <dgm:pt modelId="{2A878977-F94B-4214-B105-26FCFF775361}" type="parTrans" cxnId="{77B12704-DC19-426F-9A6E-F7DE7D59D0FD}">
      <dgm:prSet/>
      <dgm:spPr/>
      <dgm:t>
        <a:bodyPr/>
        <a:lstStyle/>
        <a:p>
          <a:endParaRPr lang="zh-CN" altLang="en-US"/>
        </a:p>
      </dgm:t>
    </dgm:pt>
    <dgm:pt modelId="{C0EF8EF7-1F06-4049-9A2F-8C93D63F04FE}" type="sibTrans" cxnId="{77B12704-DC19-426F-9A6E-F7DE7D59D0FD}">
      <dgm:prSet/>
      <dgm:spPr/>
      <dgm:t>
        <a:bodyPr/>
        <a:lstStyle/>
        <a:p>
          <a:endParaRPr lang="zh-CN" altLang="en-US"/>
        </a:p>
      </dgm:t>
    </dgm:pt>
    <dgm:pt modelId="{8A059357-8890-4C6F-A594-E5714EC5995C}">
      <dgm:prSet phldrT="[文本]"/>
      <dgm:spPr/>
      <dgm:t>
        <a:bodyPr/>
        <a:lstStyle/>
        <a:p>
          <a:endParaRPr lang="zh-CN" altLang="en-US" dirty="0"/>
        </a:p>
      </dgm:t>
    </dgm:pt>
    <dgm:pt modelId="{D8E98D8E-1E67-4DD5-8F5E-1BA3D696C08E}" type="parTrans" cxnId="{26ABD64B-2711-4163-8B14-051070682CBB}">
      <dgm:prSet/>
      <dgm:spPr/>
      <dgm:t>
        <a:bodyPr/>
        <a:lstStyle/>
        <a:p>
          <a:endParaRPr lang="zh-CN" altLang="en-US"/>
        </a:p>
      </dgm:t>
    </dgm:pt>
    <dgm:pt modelId="{4009485B-0E6D-4CC5-9D94-66F4B997C5ED}" type="sibTrans" cxnId="{26ABD64B-2711-4163-8B14-051070682CBB}">
      <dgm:prSet/>
      <dgm:spPr/>
      <dgm:t>
        <a:bodyPr/>
        <a:lstStyle/>
        <a:p>
          <a:endParaRPr lang="zh-CN" altLang="en-US"/>
        </a:p>
      </dgm:t>
    </dgm:pt>
    <dgm:pt modelId="{7D020C9E-5366-4233-BE31-622A7C2C0C4F}">
      <dgm:prSet phldrT="[文本]">
        <dgm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altLang="zh-CN" dirty="0" smtClean="0"/>
            <a:t>Data</a:t>
          </a:r>
          <a:endParaRPr lang="zh-CN" altLang="en-US" dirty="0"/>
        </a:p>
      </dgm:t>
    </dgm:pt>
    <dgm:pt modelId="{972EF946-906B-4E3A-B4F2-ED03318BB555}" type="parTrans" cxnId="{83382705-591E-4E6C-8DA5-579F0A83A554}">
      <dgm:prSet/>
      <dgm:spPr/>
      <dgm:t>
        <a:bodyPr/>
        <a:lstStyle/>
        <a:p>
          <a:endParaRPr lang="zh-CN" altLang="en-US"/>
        </a:p>
      </dgm:t>
    </dgm:pt>
    <dgm:pt modelId="{6E503630-A479-4843-B68F-9799F52C33CD}" type="sibTrans" cxnId="{83382705-591E-4E6C-8DA5-579F0A83A554}">
      <dgm:prSet/>
      <dgm:spPr/>
      <dgm:t>
        <a:bodyPr/>
        <a:lstStyle/>
        <a:p>
          <a:endParaRPr lang="zh-CN" altLang="en-US"/>
        </a:p>
      </dgm:t>
    </dgm:pt>
    <dgm:pt modelId="{07A5D180-96CF-485D-AFCA-F3EFEEE3924D}">
      <dgm:prSet phldrT="[文本]"/>
      <dgm:spPr/>
      <dgm:t>
        <a:bodyPr/>
        <a:lstStyle/>
        <a:p>
          <a:r>
            <a:rPr lang="en-US" altLang="zh-CN" dirty="0" smtClean="0"/>
            <a:t>Byte</a:t>
          </a:r>
          <a:r>
            <a:rPr lang="zh-CN" altLang="en-US" dirty="0" smtClean="0"/>
            <a:t> </a:t>
          </a:r>
          <a:r>
            <a:rPr lang="en-US" altLang="zh-CN" dirty="0" smtClean="0"/>
            <a:t>cache</a:t>
          </a:r>
          <a:endParaRPr lang="zh-CN" altLang="en-US" dirty="0"/>
        </a:p>
      </dgm:t>
    </dgm:pt>
    <dgm:pt modelId="{527ABEDB-8241-41D2-88A9-A4E56DCD1D49}" type="parTrans" cxnId="{45657377-1226-48E3-AC48-A14D59A4E6D6}">
      <dgm:prSet/>
      <dgm:spPr/>
      <dgm:t>
        <a:bodyPr/>
        <a:lstStyle/>
        <a:p>
          <a:endParaRPr lang="zh-CN" altLang="en-US"/>
        </a:p>
      </dgm:t>
    </dgm:pt>
    <dgm:pt modelId="{AF02D82C-FB1D-41BE-BB24-F60CD51278C0}" type="sibTrans" cxnId="{45657377-1226-48E3-AC48-A14D59A4E6D6}">
      <dgm:prSet/>
      <dgm:spPr/>
      <dgm:t>
        <a:bodyPr/>
        <a:lstStyle/>
        <a:p>
          <a:endParaRPr lang="zh-CN" altLang="en-US"/>
        </a:p>
      </dgm:t>
    </dgm:pt>
    <dgm:pt modelId="{C3E6D3CA-5817-471B-935E-B22D8FA94032}">
      <dgm:prSet phldrT="[文本]"/>
      <dgm:spPr/>
      <dgm:t>
        <a:bodyPr/>
        <a:lstStyle/>
        <a:p>
          <a:r>
            <a:rPr lang="en-US" altLang="zh-CN" dirty="0" smtClean="0"/>
            <a:t>HTP</a:t>
          </a:r>
          <a:endParaRPr lang="zh-CN" altLang="en-US" dirty="0"/>
        </a:p>
      </dgm:t>
    </dgm:pt>
    <dgm:pt modelId="{1D59C272-A740-4C45-852A-32FAA2E598EB}" type="parTrans" cxnId="{9DF953A7-9C13-49C9-B7C1-6ED2AD3228EA}">
      <dgm:prSet/>
      <dgm:spPr/>
      <dgm:t>
        <a:bodyPr/>
        <a:lstStyle/>
        <a:p>
          <a:endParaRPr lang="zh-CN" altLang="en-US"/>
        </a:p>
      </dgm:t>
    </dgm:pt>
    <dgm:pt modelId="{A17C7CE8-5EC0-4B53-AF3A-725AFBBB5051}" type="sibTrans" cxnId="{9DF953A7-9C13-49C9-B7C1-6ED2AD3228EA}">
      <dgm:prSet/>
      <dgm:spPr/>
      <dgm:t>
        <a:bodyPr/>
        <a:lstStyle/>
        <a:p>
          <a:endParaRPr lang="zh-CN" altLang="en-US"/>
        </a:p>
      </dgm:t>
    </dgm:pt>
    <dgm:pt modelId="{3907FA6F-C63D-4E07-97EF-21DCF43D113C}">
      <dgm:prSet phldrT="[文本]"/>
      <dgm:spPr/>
      <dgm:t>
        <a:bodyPr/>
        <a:lstStyle/>
        <a:p>
          <a:r>
            <a:rPr lang="en-US" altLang="zh-CN" dirty="0" smtClean="0"/>
            <a:t>Data</a:t>
          </a:r>
          <a:r>
            <a:rPr lang="zh-CN" altLang="en-US" dirty="0" smtClean="0"/>
            <a:t> </a:t>
          </a:r>
          <a:r>
            <a:rPr lang="en-US" altLang="zh-CN" dirty="0" smtClean="0"/>
            <a:t>Compression</a:t>
          </a:r>
          <a:endParaRPr lang="zh-CN" altLang="en-US" dirty="0"/>
        </a:p>
      </dgm:t>
    </dgm:pt>
    <dgm:pt modelId="{2033E3D0-C582-4C54-AF4E-437F371D2990}" type="parTrans" cxnId="{11D2615D-414D-4E65-BEA9-F23DAD1F3016}">
      <dgm:prSet/>
      <dgm:spPr/>
      <dgm:t>
        <a:bodyPr/>
        <a:lstStyle/>
        <a:p>
          <a:endParaRPr lang="zh-CN" altLang="en-US"/>
        </a:p>
      </dgm:t>
    </dgm:pt>
    <dgm:pt modelId="{E962BD1F-04EB-46BE-B089-FD9445AED93F}" type="sibTrans" cxnId="{11D2615D-414D-4E65-BEA9-F23DAD1F3016}">
      <dgm:prSet/>
      <dgm:spPr/>
      <dgm:t>
        <a:bodyPr/>
        <a:lstStyle/>
        <a:p>
          <a:endParaRPr lang="zh-CN" altLang="en-US"/>
        </a:p>
      </dgm:t>
    </dgm:pt>
    <dgm:pt modelId="{50D89D70-CAD2-46AF-BA5D-7AADA170132C}">
      <dgm:prSet phldrT="[文本]"/>
      <dgm:spPr/>
      <dgm:t>
        <a:bodyPr/>
        <a:lstStyle/>
        <a:p>
          <a:r>
            <a:rPr lang="en-US" altLang="zh-CN" dirty="0" smtClean="0"/>
            <a:t>Web </a:t>
          </a:r>
          <a:r>
            <a:rPr lang="en-US" altLang="zh-CN" dirty="0" smtClean="0">
              <a:latin typeface="+mn-lt"/>
            </a:rPr>
            <a:t>optimization</a:t>
          </a:r>
          <a:endParaRPr lang="zh-CN" altLang="en-US" dirty="0"/>
        </a:p>
      </dgm:t>
    </dgm:pt>
    <dgm:pt modelId="{7479E065-5F47-4BBA-A311-E11B61CF87BC}" type="parTrans" cxnId="{AD05BBB6-7858-4645-B654-D7773275D883}">
      <dgm:prSet/>
      <dgm:spPr/>
      <dgm:t>
        <a:bodyPr/>
        <a:lstStyle/>
        <a:p>
          <a:endParaRPr lang="zh-CN" altLang="en-US"/>
        </a:p>
      </dgm:t>
    </dgm:pt>
    <dgm:pt modelId="{1B003469-B122-4837-9A09-1042347EF901}" type="sibTrans" cxnId="{AD05BBB6-7858-4645-B654-D7773275D883}">
      <dgm:prSet/>
      <dgm:spPr/>
      <dgm:t>
        <a:bodyPr/>
        <a:lstStyle/>
        <a:p>
          <a:endParaRPr lang="zh-CN" altLang="en-US"/>
        </a:p>
      </dgm:t>
    </dgm:pt>
    <dgm:pt modelId="{A4D19C8E-6B49-4E4A-AD1B-D520318E5709}" type="pres">
      <dgm:prSet presAssocID="{4D6E1817-00CC-4E9C-ABAE-EDBFC03E67AE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EAD0C453-7BCE-46A5-A1CC-4782E3509C4D}" type="pres">
      <dgm:prSet presAssocID="{4D6E1817-00CC-4E9C-ABAE-EDBFC03E67AE}" presName="children" presStyleCnt="0"/>
      <dgm:spPr/>
    </dgm:pt>
    <dgm:pt modelId="{B8D913FC-B12C-432C-A54E-97AA1577B532}" type="pres">
      <dgm:prSet presAssocID="{4D6E1817-00CC-4E9C-ABAE-EDBFC03E67AE}" presName="child1group" presStyleCnt="0"/>
      <dgm:spPr/>
    </dgm:pt>
    <dgm:pt modelId="{C78ACDAA-F877-4821-9B71-540714A971EA}" type="pres">
      <dgm:prSet presAssocID="{4D6E1817-00CC-4E9C-ABAE-EDBFC03E67AE}" presName="child1" presStyleLbl="bgAcc1" presStyleIdx="0" presStyleCnt="4"/>
      <dgm:spPr/>
      <dgm:t>
        <a:bodyPr/>
        <a:lstStyle/>
        <a:p>
          <a:endParaRPr lang="zh-CN" altLang="en-US"/>
        </a:p>
      </dgm:t>
    </dgm:pt>
    <dgm:pt modelId="{426A3FD1-5E0E-477A-879E-ADAA64010F04}" type="pres">
      <dgm:prSet presAssocID="{4D6E1817-00CC-4E9C-ABAE-EDBFC03E67AE}" presName="child1Text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75BFA65A-D248-49EA-B52F-8A4AA9167BE8}" type="pres">
      <dgm:prSet presAssocID="{4D6E1817-00CC-4E9C-ABAE-EDBFC03E67AE}" presName="child2group" presStyleCnt="0"/>
      <dgm:spPr/>
    </dgm:pt>
    <dgm:pt modelId="{C060E863-3369-47D2-9891-C05EB52573F0}" type="pres">
      <dgm:prSet presAssocID="{4D6E1817-00CC-4E9C-ABAE-EDBFC03E67AE}" presName="child2" presStyleLbl="bgAcc1" presStyleIdx="1" presStyleCnt="4"/>
      <dgm:spPr/>
      <dgm:t>
        <a:bodyPr/>
        <a:lstStyle/>
        <a:p>
          <a:endParaRPr lang="zh-CN" altLang="en-US"/>
        </a:p>
      </dgm:t>
    </dgm:pt>
    <dgm:pt modelId="{98DA2AA2-D015-46A9-B47A-ADC01A28CF86}" type="pres">
      <dgm:prSet presAssocID="{4D6E1817-00CC-4E9C-ABAE-EDBFC03E67AE}" presName="child2Text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2578350C-7D0C-4405-806A-B7F19833DDE9}" type="pres">
      <dgm:prSet presAssocID="{4D6E1817-00CC-4E9C-ABAE-EDBFC03E67AE}" presName="child3group" presStyleCnt="0"/>
      <dgm:spPr/>
    </dgm:pt>
    <dgm:pt modelId="{CE43BC99-7F20-45D1-B8BE-1C47D9639A55}" type="pres">
      <dgm:prSet presAssocID="{4D6E1817-00CC-4E9C-ABAE-EDBFC03E67AE}" presName="child3" presStyleLbl="bgAcc1" presStyleIdx="2" presStyleCnt="4"/>
      <dgm:spPr/>
      <dgm:t>
        <a:bodyPr/>
        <a:lstStyle/>
        <a:p>
          <a:endParaRPr lang="zh-CN" altLang="en-US"/>
        </a:p>
      </dgm:t>
    </dgm:pt>
    <dgm:pt modelId="{ECD13717-D6E9-48C3-8A42-DB233DC4DBC1}" type="pres">
      <dgm:prSet presAssocID="{4D6E1817-00CC-4E9C-ABAE-EDBFC03E67AE}" presName="child3Text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9742FD08-2E92-47FF-A002-2B20435DF0E7}" type="pres">
      <dgm:prSet presAssocID="{4D6E1817-00CC-4E9C-ABAE-EDBFC03E67AE}" presName="child4group" presStyleCnt="0"/>
      <dgm:spPr/>
    </dgm:pt>
    <dgm:pt modelId="{6A2AA92C-1D1B-47D7-B5B8-9FD3C0CCA0FA}" type="pres">
      <dgm:prSet presAssocID="{4D6E1817-00CC-4E9C-ABAE-EDBFC03E67AE}" presName="child4" presStyleLbl="bgAcc1" presStyleIdx="3" presStyleCnt="4"/>
      <dgm:spPr/>
      <dgm:t>
        <a:bodyPr/>
        <a:lstStyle/>
        <a:p>
          <a:endParaRPr lang="zh-CN" altLang="en-US"/>
        </a:p>
      </dgm:t>
    </dgm:pt>
    <dgm:pt modelId="{309D034E-B46A-47AE-8702-EF8A202BAE36}" type="pres">
      <dgm:prSet presAssocID="{4D6E1817-00CC-4E9C-ABAE-EDBFC03E67AE}" presName="child4Text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9F6DC520-C944-4FCE-AC32-DAF6550A8D0A}" type="pres">
      <dgm:prSet presAssocID="{4D6E1817-00CC-4E9C-ABAE-EDBFC03E67AE}" presName="childPlaceholder" presStyleCnt="0"/>
      <dgm:spPr/>
    </dgm:pt>
    <dgm:pt modelId="{FD1FE38C-4C0B-4BF1-B4E0-55EA09F22518}" type="pres">
      <dgm:prSet presAssocID="{4D6E1817-00CC-4E9C-ABAE-EDBFC03E67AE}" presName="circle" presStyleCnt="0"/>
      <dgm:spPr/>
    </dgm:pt>
    <dgm:pt modelId="{0A0CB7F8-C312-401E-B818-72F36C9CC135}" type="pres">
      <dgm:prSet presAssocID="{4D6E1817-00CC-4E9C-ABAE-EDBFC03E67AE}" presName="quadrant1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ED5C9866-08A5-42D9-864C-386F9354E532}" type="pres">
      <dgm:prSet presAssocID="{4D6E1817-00CC-4E9C-ABAE-EDBFC03E67AE}" presName="quadrant2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DF0B93CB-EEED-4392-B657-3C0282EF9209}" type="pres">
      <dgm:prSet presAssocID="{4D6E1817-00CC-4E9C-ABAE-EDBFC03E67AE}" presName="quadrant3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F4FCA8E1-C5A8-45E5-916F-A3F24AE710B6}" type="pres">
      <dgm:prSet presAssocID="{4D6E1817-00CC-4E9C-ABAE-EDBFC03E67AE}" presName="quadrant4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D9E24191-8C84-4FBE-B6C0-59B6471702BE}" type="pres">
      <dgm:prSet presAssocID="{4D6E1817-00CC-4E9C-ABAE-EDBFC03E67AE}" presName="quadrantPlaceholder" presStyleCnt="0"/>
      <dgm:spPr/>
    </dgm:pt>
    <dgm:pt modelId="{4604EE05-8238-4A56-8A61-94888150FEEC}" type="pres">
      <dgm:prSet presAssocID="{4D6E1817-00CC-4E9C-ABAE-EDBFC03E67AE}" presName="center1" presStyleLbl="fgShp" presStyleIdx="0" presStyleCnt="2"/>
      <dgm:spPr/>
    </dgm:pt>
    <dgm:pt modelId="{D7605582-C765-4577-A478-C6E789841DA5}" type="pres">
      <dgm:prSet presAssocID="{4D6E1817-00CC-4E9C-ABAE-EDBFC03E67AE}" presName="center2" presStyleLbl="fgShp" presStyleIdx="1" presStyleCnt="2"/>
      <dgm:spPr/>
    </dgm:pt>
  </dgm:ptLst>
  <dgm:cxnLst>
    <dgm:cxn modelId="{F3BB788A-0456-5748-B30D-843EAE9C2B78}" type="presOf" srcId="{8A059357-8890-4C6F-A594-E5714EC5995C}" destId="{ECD13717-D6E9-48C3-8A42-DB233DC4DBC1}" srcOrd="1" destOrd="0" presId="urn:microsoft.com/office/officeart/2005/8/layout/cycle4"/>
    <dgm:cxn modelId="{2E127A81-4A86-9841-8193-2A21CADB8F2D}" type="presOf" srcId="{C3E6D3CA-5817-471B-935E-B22D8FA94032}" destId="{C060E863-3369-47D2-9891-C05EB52573F0}" srcOrd="0" destOrd="1" presId="urn:microsoft.com/office/officeart/2005/8/layout/cycle4"/>
    <dgm:cxn modelId="{9DF953A7-9C13-49C9-B7C1-6ED2AD3228EA}" srcId="{1C03C1FC-C3FD-406B-B9AC-12D971FFCD32}" destId="{C3E6D3CA-5817-471B-935E-B22D8FA94032}" srcOrd="1" destOrd="0" parTransId="{1D59C272-A740-4C45-852A-32FAA2E598EB}" sibTransId="{A17C7CE8-5EC0-4B53-AF3A-725AFBBB5051}"/>
    <dgm:cxn modelId="{26ABD64B-2711-4163-8B14-051070682CBB}" srcId="{40B2525E-BE3C-4664-BBF6-73C4CB260EC8}" destId="{8A059357-8890-4C6F-A594-E5714EC5995C}" srcOrd="0" destOrd="0" parTransId="{D8E98D8E-1E67-4DD5-8F5E-1BA3D696C08E}" sibTransId="{4009485B-0E6D-4CC5-9D94-66F4B997C5ED}"/>
    <dgm:cxn modelId="{C6EE7F55-17A1-5B4D-A257-3A695F8239E2}" type="presOf" srcId="{07A5D180-96CF-485D-AFCA-F3EFEEE3924D}" destId="{6A2AA92C-1D1B-47D7-B5B8-9FD3C0CCA0FA}" srcOrd="0" destOrd="0" presId="urn:microsoft.com/office/officeart/2005/8/layout/cycle4"/>
    <dgm:cxn modelId="{11D2615D-414D-4E65-BEA9-F23DAD1F3016}" srcId="{7D020C9E-5366-4233-BE31-622A7C2C0C4F}" destId="{3907FA6F-C63D-4E07-97EF-21DCF43D113C}" srcOrd="1" destOrd="0" parTransId="{2033E3D0-C582-4C54-AF4E-437F371D2990}" sibTransId="{E962BD1F-04EB-46BE-B089-FD9445AED93F}"/>
    <dgm:cxn modelId="{83382705-591E-4E6C-8DA5-579F0A83A554}" srcId="{4D6E1817-00CC-4E9C-ABAE-EDBFC03E67AE}" destId="{7D020C9E-5366-4233-BE31-622A7C2C0C4F}" srcOrd="3" destOrd="0" parTransId="{972EF946-906B-4E3A-B4F2-ED03318BB555}" sibTransId="{6E503630-A479-4843-B68F-9799F52C33CD}"/>
    <dgm:cxn modelId="{DE29CDE0-6FC6-AA41-8539-C9AB927F3839}" type="presOf" srcId="{3907FA6F-C63D-4E07-97EF-21DCF43D113C}" destId="{6A2AA92C-1D1B-47D7-B5B8-9FD3C0CCA0FA}" srcOrd="0" destOrd="1" presId="urn:microsoft.com/office/officeart/2005/8/layout/cycle4"/>
    <dgm:cxn modelId="{77B12704-DC19-426F-9A6E-F7DE7D59D0FD}" srcId="{4D6E1817-00CC-4E9C-ABAE-EDBFC03E67AE}" destId="{40B2525E-BE3C-4664-BBF6-73C4CB260EC8}" srcOrd="2" destOrd="0" parTransId="{2A878977-F94B-4214-B105-26FCFF775361}" sibTransId="{C0EF8EF7-1F06-4049-9A2F-8C93D63F04FE}"/>
    <dgm:cxn modelId="{55F471F3-CB7E-E444-9E18-49510A10D08F}" type="presOf" srcId="{1C03C1FC-C3FD-406B-B9AC-12D971FFCD32}" destId="{ED5C9866-08A5-42D9-864C-386F9354E532}" srcOrd="0" destOrd="0" presId="urn:microsoft.com/office/officeart/2005/8/layout/cycle4"/>
    <dgm:cxn modelId="{90F4B50F-7AB5-445B-8EC4-CD3A96ECE713}" srcId="{1C03C1FC-C3FD-406B-B9AC-12D971FFCD32}" destId="{09DE2AEF-5898-4D99-BBF5-85AD94832F89}" srcOrd="0" destOrd="0" parTransId="{5CFC3014-E0DB-4FE3-B76E-3F4DD3DA3A04}" sibTransId="{E7D04CD0-FFC2-4F71-8D29-5D3FF40D81EA}"/>
    <dgm:cxn modelId="{EBD0B4A5-26D4-8D4B-9243-86C0C32A11CC}" type="presOf" srcId="{40B2525E-BE3C-4664-BBF6-73C4CB260EC8}" destId="{DF0B93CB-EEED-4392-B657-3C0282EF9209}" srcOrd="0" destOrd="0" presId="urn:microsoft.com/office/officeart/2005/8/layout/cycle4"/>
    <dgm:cxn modelId="{052EA914-1DE6-A24C-824C-D35DE151A20F}" type="presOf" srcId="{3907FA6F-C63D-4E07-97EF-21DCF43D113C}" destId="{309D034E-B46A-47AE-8702-EF8A202BAE36}" srcOrd="1" destOrd="1" presId="urn:microsoft.com/office/officeart/2005/8/layout/cycle4"/>
    <dgm:cxn modelId="{C9326D61-B991-4747-A586-2C72A92FE10E}" type="presOf" srcId="{50D89D70-CAD2-46AF-BA5D-7AADA170132C}" destId="{ECD13717-D6E9-48C3-8A42-DB233DC4DBC1}" srcOrd="1" destOrd="1" presId="urn:microsoft.com/office/officeart/2005/8/layout/cycle4"/>
    <dgm:cxn modelId="{718492A1-67BC-B54F-AF82-ED88A5108D07}" type="presOf" srcId="{C3E6D3CA-5817-471B-935E-B22D8FA94032}" destId="{98DA2AA2-D015-46A9-B47A-ADC01A28CF86}" srcOrd="1" destOrd="1" presId="urn:microsoft.com/office/officeart/2005/8/layout/cycle4"/>
    <dgm:cxn modelId="{A7F36201-6FDC-1B4B-94E6-2B15CC31D22B}" type="presOf" srcId="{7D020C9E-5366-4233-BE31-622A7C2C0C4F}" destId="{F4FCA8E1-C5A8-45E5-916F-A3F24AE710B6}" srcOrd="0" destOrd="0" presId="urn:microsoft.com/office/officeart/2005/8/layout/cycle4"/>
    <dgm:cxn modelId="{45657377-1226-48E3-AC48-A14D59A4E6D6}" srcId="{7D020C9E-5366-4233-BE31-622A7C2C0C4F}" destId="{07A5D180-96CF-485D-AFCA-F3EFEEE3924D}" srcOrd="0" destOrd="0" parTransId="{527ABEDB-8241-41D2-88A9-A4E56DCD1D49}" sibTransId="{AF02D82C-FB1D-41BE-BB24-F60CD51278C0}"/>
    <dgm:cxn modelId="{AD05BBB6-7858-4645-B654-D7773275D883}" srcId="{40B2525E-BE3C-4664-BBF6-73C4CB260EC8}" destId="{50D89D70-CAD2-46AF-BA5D-7AADA170132C}" srcOrd="1" destOrd="0" parTransId="{7479E065-5F47-4BBA-A311-E11B61CF87BC}" sibTransId="{1B003469-B122-4837-9A09-1042347EF901}"/>
    <dgm:cxn modelId="{E1ADB6A2-B263-4BC0-A1C0-862CDF0D8255}" srcId="{C4A29729-3B12-48D0-B211-12362ABB6A25}" destId="{BEB29EAA-38AE-44AB-8CC2-4468639571E2}" srcOrd="0" destOrd="0" parTransId="{7A8571AF-3A51-4A16-9524-1E6ED9F1B6DD}" sibTransId="{3DD39926-B9BC-4D63-B138-D2B771C4CCF5}"/>
    <dgm:cxn modelId="{705F392B-5006-4FC2-8BA1-178BF5CE9B8A}" srcId="{4D6E1817-00CC-4E9C-ABAE-EDBFC03E67AE}" destId="{C4A29729-3B12-48D0-B211-12362ABB6A25}" srcOrd="0" destOrd="0" parTransId="{6F47FDA8-6C4B-4328-BB9B-1679F9B813A0}" sibTransId="{64DD259A-B4C0-4960-8033-5D1078307B5B}"/>
    <dgm:cxn modelId="{91DA396C-548B-1D4B-BD18-B7D0579973C5}" type="presOf" srcId="{8A059357-8890-4C6F-A594-E5714EC5995C}" destId="{CE43BC99-7F20-45D1-B8BE-1C47D9639A55}" srcOrd="0" destOrd="0" presId="urn:microsoft.com/office/officeart/2005/8/layout/cycle4"/>
    <dgm:cxn modelId="{A1CA56BB-6E5E-564C-B4FA-F58C16099BA0}" type="presOf" srcId="{09DE2AEF-5898-4D99-BBF5-85AD94832F89}" destId="{C060E863-3369-47D2-9891-C05EB52573F0}" srcOrd="0" destOrd="0" presId="urn:microsoft.com/office/officeart/2005/8/layout/cycle4"/>
    <dgm:cxn modelId="{D5390A2B-97D6-EF4C-8FB5-A58D7F08DA07}" type="presOf" srcId="{09DE2AEF-5898-4D99-BBF5-85AD94832F89}" destId="{98DA2AA2-D015-46A9-B47A-ADC01A28CF86}" srcOrd="1" destOrd="0" presId="urn:microsoft.com/office/officeart/2005/8/layout/cycle4"/>
    <dgm:cxn modelId="{9F101803-D9E4-A04D-B5E1-D8BC097623AD}" type="presOf" srcId="{BEB29EAA-38AE-44AB-8CC2-4468639571E2}" destId="{C78ACDAA-F877-4821-9B71-540714A971EA}" srcOrd="0" destOrd="0" presId="urn:microsoft.com/office/officeart/2005/8/layout/cycle4"/>
    <dgm:cxn modelId="{F970D2CE-26D5-5B4D-AF97-35C6548E0E37}" type="presOf" srcId="{50D89D70-CAD2-46AF-BA5D-7AADA170132C}" destId="{CE43BC99-7F20-45D1-B8BE-1C47D9639A55}" srcOrd="0" destOrd="1" presId="urn:microsoft.com/office/officeart/2005/8/layout/cycle4"/>
    <dgm:cxn modelId="{B0062A26-5F7D-4F4C-AB77-4B4051DD1899}" srcId="{4D6E1817-00CC-4E9C-ABAE-EDBFC03E67AE}" destId="{1C03C1FC-C3FD-406B-B9AC-12D971FFCD32}" srcOrd="1" destOrd="0" parTransId="{6562BA9D-46E3-42AA-A033-3B07059D3E6E}" sibTransId="{E2948E6F-65AB-46F0-A18F-AD52E110D8E1}"/>
    <dgm:cxn modelId="{55E97E48-F8EC-D04F-AB96-D7A2DFFEC3B2}" type="presOf" srcId="{4D6E1817-00CC-4E9C-ABAE-EDBFC03E67AE}" destId="{A4D19C8E-6B49-4E4A-AD1B-D520318E5709}" srcOrd="0" destOrd="0" presId="urn:microsoft.com/office/officeart/2005/8/layout/cycle4"/>
    <dgm:cxn modelId="{63F36B69-4A74-1949-95B3-B3A8754285AD}" type="presOf" srcId="{BEB29EAA-38AE-44AB-8CC2-4468639571E2}" destId="{426A3FD1-5E0E-477A-879E-ADAA64010F04}" srcOrd="1" destOrd="0" presId="urn:microsoft.com/office/officeart/2005/8/layout/cycle4"/>
    <dgm:cxn modelId="{6FCA2043-F217-BC48-A592-EC62BD6BC2F8}" type="presOf" srcId="{07A5D180-96CF-485D-AFCA-F3EFEEE3924D}" destId="{309D034E-B46A-47AE-8702-EF8A202BAE36}" srcOrd="1" destOrd="0" presId="urn:microsoft.com/office/officeart/2005/8/layout/cycle4"/>
    <dgm:cxn modelId="{CC3CD627-9088-644A-BEEC-77D32D4F670F}" type="presOf" srcId="{C4A29729-3B12-48D0-B211-12362ABB6A25}" destId="{0A0CB7F8-C312-401E-B818-72F36C9CC135}" srcOrd="0" destOrd="0" presId="urn:microsoft.com/office/officeart/2005/8/layout/cycle4"/>
    <dgm:cxn modelId="{A448CD25-D74F-F143-90E8-81A8CAF40005}" type="presParOf" srcId="{A4D19C8E-6B49-4E4A-AD1B-D520318E5709}" destId="{EAD0C453-7BCE-46A5-A1CC-4782E3509C4D}" srcOrd="0" destOrd="0" presId="urn:microsoft.com/office/officeart/2005/8/layout/cycle4"/>
    <dgm:cxn modelId="{DCDBB6F2-50DA-9C49-A991-04980BC1F53B}" type="presParOf" srcId="{EAD0C453-7BCE-46A5-A1CC-4782E3509C4D}" destId="{B8D913FC-B12C-432C-A54E-97AA1577B532}" srcOrd="0" destOrd="0" presId="urn:microsoft.com/office/officeart/2005/8/layout/cycle4"/>
    <dgm:cxn modelId="{73DFC9B8-EFBC-7445-8BF6-AAEB4D4B81D6}" type="presParOf" srcId="{B8D913FC-B12C-432C-A54E-97AA1577B532}" destId="{C78ACDAA-F877-4821-9B71-540714A971EA}" srcOrd="0" destOrd="0" presId="urn:microsoft.com/office/officeart/2005/8/layout/cycle4"/>
    <dgm:cxn modelId="{3A8A3BF2-BB9E-7F49-AD13-B32BCE658927}" type="presParOf" srcId="{B8D913FC-B12C-432C-A54E-97AA1577B532}" destId="{426A3FD1-5E0E-477A-879E-ADAA64010F04}" srcOrd="1" destOrd="0" presId="urn:microsoft.com/office/officeart/2005/8/layout/cycle4"/>
    <dgm:cxn modelId="{E140716B-15E1-6B4E-8957-7A1D5A471A15}" type="presParOf" srcId="{EAD0C453-7BCE-46A5-A1CC-4782E3509C4D}" destId="{75BFA65A-D248-49EA-B52F-8A4AA9167BE8}" srcOrd="1" destOrd="0" presId="urn:microsoft.com/office/officeart/2005/8/layout/cycle4"/>
    <dgm:cxn modelId="{C60C23F6-8CB5-564B-A345-9FE35E09B2A7}" type="presParOf" srcId="{75BFA65A-D248-49EA-B52F-8A4AA9167BE8}" destId="{C060E863-3369-47D2-9891-C05EB52573F0}" srcOrd="0" destOrd="0" presId="urn:microsoft.com/office/officeart/2005/8/layout/cycle4"/>
    <dgm:cxn modelId="{9EB86B89-67AF-3D45-8196-98138F476BFB}" type="presParOf" srcId="{75BFA65A-D248-49EA-B52F-8A4AA9167BE8}" destId="{98DA2AA2-D015-46A9-B47A-ADC01A28CF86}" srcOrd="1" destOrd="0" presId="urn:microsoft.com/office/officeart/2005/8/layout/cycle4"/>
    <dgm:cxn modelId="{D62CBDFF-2705-D84C-948C-D497BA024D79}" type="presParOf" srcId="{EAD0C453-7BCE-46A5-A1CC-4782E3509C4D}" destId="{2578350C-7D0C-4405-806A-B7F19833DDE9}" srcOrd="2" destOrd="0" presId="urn:microsoft.com/office/officeart/2005/8/layout/cycle4"/>
    <dgm:cxn modelId="{6186B1BA-09B6-8946-A6D8-96AD5519BAFA}" type="presParOf" srcId="{2578350C-7D0C-4405-806A-B7F19833DDE9}" destId="{CE43BC99-7F20-45D1-B8BE-1C47D9639A55}" srcOrd="0" destOrd="0" presId="urn:microsoft.com/office/officeart/2005/8/layout/cycle4"/>
    <dgm:cxn modelId="{AE01DF51-2522-8747-94A1-84E1D27074E5}" type="presParOf" srcId="{2578350C-7D0C-4405-806A-B7F19833DDE9}" destId="{ECD13717-D6E9-48C3-8A42-DB233DC4DBC1}" srcOrd="1" destOrd="0" presId="urn:microsoft.com/office/officeart/2005/8/layout/cycle4"/>
    <dgm:cxn modelId="{3C8F3DE2-51D6-C347-BB5E-8B289F77E70F}" type="presParOf" srcId="{EAD0C453-7BCE-46A5-A1CC-4782E3509C4D}" destId="{9742FD08-2E92-47FF-A002-2B20435DF0E7}" srcOrd="3" destOrd="0" presId="urn:microsoft.com/office/officeart/2005/8/layout/cycle4"/>
    <dgm:cxn modelId="{9D920137-76E2-8A48-8E44-CA02008DA0C1}" type="presParOf" srcId="{9742FD08-2E92-47FF-A002-2B20435DF0E7}" destId="{6A2AA92C-1D1B-47D7-B5B8-9FD3C0CCA0FA}" srcOrd="0" destOrd="0" presId="urn:microsoft.com/office/officeart/2005/8/layout/cycle4"/>
    <dgm:cxn modelId="{01CC74D9-982F-3640-B498-7E20E9EC0862}" type="presParOf" srcId="{9742FD08-2E92-47FF-A002-2B20435DF0E7}" destId="{309D034E-B46A-47AE-8702-EF8A202BAE36}" srcOrd="1" destOrd="0" presId="urn:microsoft.com/office/officeart/2005/8/layout/cycle4"/>
    <dgm:cxn modelId="{FF9F7079-C9B6-2347-8B3E-FEAC7098EF4C}" type="presParOf" srcId="{EAD0C453-7BCE-46A5-A1CC-4782E3509C4D}" destId="{9F6DC520-C944-4FCE-AC32-DAF6550A8D0A}" srcOrd="4" destOrd="0" presId="urn:microsoft.com/office/officeart/2005/8/layout/cycle4"/>
    <dgm:cxn modelId="{2B6CDA61-D023-4F42-9E76-FD06BAFB048E}" type="presParOf" srcId="{A4D19C8E-6B49-4E4A-AD1B-D520318E5709}" destId="{FD1FE38C-4C0B-4BF1-B4E0-55EA09F22518}" srcOrd="1" destOrd="0" presId="urn:microsoft.com/office/officeart/2005/8/layout/cycle4"/>
    <dgm:cxn modelId="{B07F8841-EB1A-864A-84A8-0E1951182DB8}" type="presParOf" srcId="{FD1FE38C-4C0B-4BF1-B4E0-55EA09F22518}" destId="{0A0CB7F8-C312-401E-B818-72F36C9CC135}" srcOrd="0" destOrd="0" presId="urn:microsoft.com/office/officeart/2005/8/layout/cycle4"/>
    <dgm:cxn modelId="{C542AEAA-4EE2-DF4C-828B-E9A90B9639F2}" type="presParOf" srcId="{FD1FE38C-4C0B-4BF1-B4E0-55EA09F22518}" destId="{ED5C9866-08A5-42D9-864C-386F9354E532}" srcOrd="1" destOrd="0" presId="urn:microsoft.com/office/officeart/2005/8/layout/cycle4"/>
    <dgm:cxn modelId="{43C4056D-48CB-7640-9AAC-C3226F8B809A}" type="presParOf" srcId="{FD1FE38C-4C0B-4BF1-B4E0-55EA09F22518}" destId="{DF0B93CB-EEED-4392-B657-3C0282EF9209}" srcOrd="2" destOrd="0" presId="urn:microsoft.com/office/officeart/2005/8/layout/cycle4"/>
    <dgm:cxn modelId="{CFBBD725-CA03-E14A-B1E2-F5DE7809747E}" type="presParOf" srcId="{FD1FE38C-4C0B-4BF1-B4E0-55EA09F22518}" destId="{F4FCA8E1-C5A8-45E5-916F-A3F24AE710B6}" srcOrd="3" destOrd="0" presId="urn:microsoft.com/office/officeart/2005/8/layout/cycle4"/>
    <dgm:cxn modelId="{A7B60A74-2AD2-5644-A861-F8949B3D058E}" type="presParOf" srcId="{FD1FE38C-4C0B-4BF1-B4E0-55EA09F22518}" destId="{D9E24191-8C84-4FBE-B6C0-59B6471702BE}" srcOrd="4" destOrd="0" presId="urn:microsoft.com/office/officeart/2005/8/layout/cycle4"/>
    <dgm:cxn modelId="{9F174CED-AF87-074F-8CF2-0C274A968B4E}" type="presParOf" srcId="{A4D19C8E-6B49-4E4A-AD1B-D520318E5709}" destId="{4604EE05-8238-4A56-8A61-94888150FEEC}" srcOrd="2" destOrd="0" presId="urn:microsoft.com/office/officeart/2005/8/layout/cycle4"/>
    <dgm:cxn modelId="{BF90211A-C179-F541-BBFA-A24BABB51194}" type="presParOf" srcId="{A4D19C8E-6B49-4E4A-AD1B-D520318E5709}" destId="{D7605582-C765-4577-A478-C6E789841DA5}" srcOrd="3" destOrd="0" presId="urn:microsoft.com/office/officeart/2005/8/layout/cycle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E993D9-E70A-40A9-A5A7-1344FC13305C}">
      <dsp:nvSpPr>
        <dsp:cNvPr id="0" name=""/>
        <dsp:cNvSpPr/>
      </dsp:nvSpPr>
      <dsp:spPr>
        <a:xfrm>
          <a:off x="2102000" y="346"/>
          <a:ext cx="1058709" cy="1058709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1000" kern="1200" dirty="0" smtClean="0"/>
            <a:t>Illegal</a:t>
          </a:r>
          <a:r>
            <a:rPr lang="zh-CN" altLang="en-US" sz="1000" kern="1200" dirty="0" smtClean="0"/>
            <a:t> </a:t>
          </a:r>
          <a:r>
            <a:rPr lang="en-US" altLang="zh-CN" sz="1000" kern="1200" dirty="0" smtClean="0"/>
            <a:t>users</a:t>
          </a:r>
          <a:endParaRPr lang="zh-CN" altLang="en-US" sz="1000" kern="1200" dirty="0"/>
        </a:p>
      </dsp:txBody>
      <dsp:txXfrm>
        <a:off x="2257044" y="155390"/>
        <a:ext cx="748621" cy="748621"/>
      </dsp:txXfrm>
    </dsp:sp>
    <dsp:sp modelId="{BD0890D6-7C99-4493-8CC0-34AFFE226A18}">
      <dsp:nvSpPr>
        <dsp:cNvPr id="0" name=""/>
        <dsp:cNvSpPr/>
      </dsp:nvSpPr>
      <dsp:spPr>
        <a:xfrm rot="2160000">
          <a:off x="3127476" y="814077"/>
          <a:ext cx="282380" cy="35731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800" kern="1200"/>
        </a:p>
      </dsp:txBody>
      <dsp:txXfrm>
        <a:off x="3135565" y="860643"/>
        <a:ext cx="197666" cy="214388"/>
      </dsp:txXfrm>
    </dsp:sp>
    <dsp:sp modelId="{FD9A4A3A-53DA-4970-AAA4-E82C13DA593B}">
      <dsp:nvSpPr>
        <dsp:cNvPr id="0" name=""/>
        <dsp:cNvSpPr/>
      </dsp:nvSpPr>
      <dsp:spPr>
        <a:xfrm>
          <a:off x="3389554" y="935808"/>
          <a:ext cx="1058709" cy="1058709"/>
        </a:xfrm>
        <a:prstGeom prst="ellipse">
          <a:avLst/>
        </a:prstGeom>
        <a:solidFill>
          <a:schemeClr val="accent5">
            <a:hueOff val="1502676"/>
            <a:satOff val="-6595"/>
            <a:lumOff val="196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1000" kern="1200" dirty="0" smtClean="0"/>
            <a:t>The</a:t>
          </a:r>
          <a:r>
            <a:rPr lang="zh-CN" altLang="en-US" sz="1000" kern="1200" dirty="0" smtClean="0"/>
            <a:t> </a:t>
          </a:r>
          <a:r>
            <a:rPr lang="en-US" altLang="zh-CN" sz="1000" kern="1200" dirty="0" smtClean="0"/>
            <a:t>missing</a:t>
          </a:r>
          <a:endParaRPr lang="zh-CN" altLang="en-US" sz="1000" kern="1200" dirty="0" smtClean="0"/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1000" kern="1200" dirty="0" smtClean="0"/>
            <a:t>devices</a:t>
          </a:r>
          <a:endParaRPr lang="zh-CN" altLang="en-US" sz="1000" kern="1200" dirty="0"/>
        </a:p>
      </dsp:txBody>
      <dsp:txXfrm>
        <a:off x="3544598" y="1090852"/>
        <a:ext cx="748621" cy="748621"/>
      </dsp:txXfrm>
    </dsp:sp>
    <dsp:sp modelId="{A0C1C6B3-4800-472B-A4BE-9FE3A6EDAE91}">
      <dsp:nvSpPr>
        <dsp:cNvPr id="0" name=""/>
        <dsp:cNvSpPr/>
      </dsp:nvSpPr>
      <dsp:spPr>
        <a:xfrm rot="6480000">
          <a:off x="3534287" y="2035710"/>
          <a:ext cx="282380" cy="35731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502676"/>
            <a:satOff val="-6595"/>
            <a:lumOff val="1961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800" kern="1200"/>
        </a:p>
      </dsp:txBody>
      <dsp:txXfrm rot="10800000">
        <a:off x="3589733" y="2066889"/>
        <a:ext cx="197666" cy="214388"/>
      </dsp:txXfrm>
    </dsp:sp>
    <dsp:sp modelId="{DE3EBD13-B707-4F40-827B-D8021EACACC5}">
      <dsp:nvSpPr>
        <dsp:cNvPr id="0" name=""/>
        <dsp:cNvSpPr/>
      </dsp:nvSpPr>
      <dsp:spPr>
        <a:xfrm>
          <a:off x="2897752" y="2449418"/>
          <a:ext cx="1058709" cy="1058709"/>
        </a:xfrm>
        <a:prstGeom prst="ellipse">
          <a:avLst/>
        </a:prstGeom>
        <a:solidFill>
          <a:schemeClr val="accent5">
            <a:hueOff val="3005351"/>
            <a:satOff val="-13190"/>
            <a:lumOff val="392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en-US" sz="1000" kern="1200" dirty="0" smtClean="0"/>
            <a:t>Sensitive</a:t>
          </a:r>
          <a:r>
            <a:rPr lang="zh-CN" altLang="en-US" sz="1000" kern="1200" dirty="0" smtClean="0"/>
            <a:t> </a:t>
          </a:r>
          <a:r>
            <a:rPr lang="en-US" altLang="zh-CN" sz="1000" kern="1200" dirty="0" smtClean="0"/>
            <a:t>on</a:t>
          </a:r>
          <a:r>
            <a:rPr lang="zh-CN" altLang="en-US" sz="1000" kern="1200" dirty="0" smtClean="0"/>
            <a:t> </a:t>
          </a:r>
          <a:r>
            <a:rPr lang="en-US" altLang="zh-CN" sz="1000" kern="1200" dirty="0" smtClean="0"/>
            <a:t>the</a:t>
          </a:r>
          <a:r>
            <a:rPr lang="zh-CN" altLang="en-US" sz="1000" kern="1200" dirty="0" smtClean="0"/>
            <a:t> </a:t>
          </a:r>
          <a:r>
            <a:rPr lang="en-US" altLang="zh-CN" sz="1000" kern="1200" dirty="0" smtClean="0"/>
            <a:t>mobile</a:t>
          </a:r>
          <a:r>
            <a:rPr lang="zh-CN" altLang="en-US" sz="1000" kern="1200" dirty="0" smtClean="0"/>
            <a:t> </a:t>
          </a:r>
          <a:r>
            <a:rPr lang="en-US" altLang="zh-CN" sz="1000" kern="1200" dirty="0" smtClean="0"/>
            <a:t>device</a:t>
          </a:r>
          <a:endParaRPr lang="zh-CN" altLang="en-US" sz="1000" kern="1200" dirty="0"/>
        </a:p>
      </dsp:txBody>
      <dsp:txXfrm>
        <a:off x="3052796" y="2604462"/>
        <a:ext cx="748621" cy="748621"/>
      </dsp:txXfrm>
    </dsp:sp>
    <dsp:sp modelId="{8ECEEFED-FB55-44FE-BC2A-DE3F925AB37F}">
      <dsp:nvSpPr>
        <dsp:cNvPr id="0" name=""/>
        <dsp:cNvSpPr/>
      </dsp:nvSpPr>
      <dsp:spPr>
        <a:xfrm rot="10800000">
          <a:off x="2498156" y="2800115"/>
          <a:ext cx="282380" cy="35731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05351"/>
            <a:satOff val="-13190"/>
            <a:lumOff val="3921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800" kern="1200"/>
        </a:p>
      </dsp:txBody>
      <dsp:txXfrm rot="10800000">
        <a:off x="2582870" y="2871578"/>
        <a:ext cx="197666" cy="214388"/>
      </dsp:txXfrm>
    </dsp:sp>
    <dsp:sp modelId="{3E5DE294-58FC-4AF8-AC61-7352162869FD}">
      <dsp:nvSpPr>
        <dsp:cNvPr id="0" name=""/>
        <dsp:cNvSpPr/>
      </dsp:nvSpPr>
      <dsp:spPr>
        <a:xfrm>
          <a:off x="1306248" y="2449418"/>
          <a:ext cx="1058709" cy="1058709"/>
        </a:xfrm>
        <a:prstGeom prst="ellipse">
          <a:avLst/>
        </a:prstGeom>
        <a:solidFill>
          <a:schemeClr val="accent5">
            <a:hueOff val="4508027"/>
            <a:satOff val="-19785"/>
            <a:lumOff val="588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1000" kern="1200" dirty="0" smtClean="0"/>
            <a:t>Plaintext</a:t>
          </a:r>
          <a:endParaRPr lang="zh-CN" altLang="en-US" sz="1000" kern="1200" dirty="0" smtClean="0"/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1000" kern="1200" dirty="0" smtClean="0"/>
            <a:t>Data</a:t>
          </a:r>
          <a:r>
            <a:rPr lang="zh-CN" altLang="en-US" sz="1000" kern="1200" dirty="0" smtClean="0"/>
            <a:t> </a:t>
          </a:r>
          <a:r>
            <a:rPr lang="en-US" altLang="zh-CN" sz="1000" kern="1200" dirty="0" smtClean="0"/>
            <a:t>transmission</a:t>
          </a:r>
          <a:endParaRPr lang="zh-CN" altLang="en-US" sz="1000" kern="1200" dirty="0"/>
        </a:p>
      </dsp:txBody>
      <dsp:txXfrm>
        <a:off x="1461292" y="2604462"/>
        <a:ext cx="748621" cy="748621"/>
      </dsp:txXfrm>
    </dsp:sp>
    <dsp:sp modelId="{93097E50-7571-41D7-AC30-D1CD9C1223C6}">
      <dsp:nvSpPr>
        <dsp:cNvPr id="0" name=""/>
        <dsp:cNvSpPr/>
      </dsp:nvSpPr>
      <dsp:spPr>
        <a:xfrm rot="15120000">
          <a:off x="1450982" y="2050911"/>
          <a:ext cx="282380" cy="35731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4508027"/>
            <a:satOff val="-19785"/>
            <a:lumOff val="588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800" kern="1200"/>
        </a:p>
      </dsp:txBody>
      <dsp:txXfrm rot="10800000">
        <a:off x="1506428" y="2162658"/>
        <a:ext cx="197666" cy="214388"/>
      </dsp:txXfrm>
    </dsp:sp>
    <dsp:sp modelId="{E7AAC61C-0295-44AF-8571-421648E4EA73}">
      <dsp:nvSpPr>
        <dsp:cNvPr id="0" name=""/>
        <dsp:cNvSpPr/>
      </dsp:nvSpPr>
      <dsp:spPr>
        <a:xfrm>
          <a:off x="814447" y="935808"/>
          <a:ext cx="1058709" cy="1058709"/>
        </a:xfrm>
        <a:prstGeom prst="ellipse">
          <a:avLst/>
        </a:prstGeom>
        <a:solidFill>
          <a:schemeClr val="accent5">
            <a:hueOff val="6010703"/>
            <a:satOff val="-26380"/>
            <a:lumOff val="784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1000" kern="1200" dirty="0" smtClean="0"/>
            <a:t>Hack</a:t>
          </a:r>
          <a:r>
            <a:rPr lang="zh-CN" altLang="en-US" sz="1000" kern="1200" dirty="0" smtClean="0"/>
            <a:t> </a:t>
          </a:r>
          <a:r>
            <a:rPr lang="en-US" altLang="zh-CN" sz="1000" kern="1200" dirty="0" smtClean="0"/>
            <a:t>for</a:t>
          </a:r>
          <a:r>
            <a:rPr lang="zh-CN" altLang="en-US" sz="1000" kern="1200" dirty="0" smtClean="0"/>
            <a:t> </a:t>
          </a:r>
          <a:r>
            <a:rPr lang="en-US" altLang="zh-CN" sz="1000" kern="1200" dirty="0" smtClean="0"/>
            <a:t>the</a:t>
          </a:r>
          <a:r>
            <a:rPr lang="zh-CN" altLang="en-US" sz="1000" kern="1200" dirty="0" smtClean="0"/>
            <a:t> </a:t>
          </a:r>
          <a:r>
            <a:rPr lang="en-US" altLang="zh-CN" sz="1000" kern="1200" dirty="0" smtClean="0"/>
            <a:t>access</a:t>
          </a:r>
          <a:r>
            <a:rPr lang="zh-CN" altLang="en-US" sz="1000" kern="1200" dirty="0" smtClean="0"/>
            <a:t> </a:t>
          </a:r>
          <a:r>
            <a:rPr lang="en-US" altLang="zh-CN" sz="1000" kern="1200" dirty="0" smtClean="0"/>
            <a:t>account</a:t>
          </a:r>
          <a:endParaRPr lang="zh-CN" altLang="en-US" sz="1000" kern="1200" dirty="0"/>
        </a:p>
      </dsp:txBody>
      <dsp:txXfrm>
        <a:off x="969491" y="1090852"/>
        <a:ext cx="748621" cy="748621"/>
      </dsp:txXfrm>
    </dsp:sp>
    <dsp:sp modelId="{80E05C19-8E84-4A6D-8CBA-D1848719F822}">
      <dsp:nvSpPr>
        <dsp:cNvPr id="0" name=""/>
        <dsp:cNvSpPr/>
      </dsp:nvSpPr>
      <dsp:spPr>
        <a:xfrm rot="19440000">
          <a:off x="1839922" y="823472"/>
          <a:ext cx="282380" cy="35731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10703"/>
            <a:satOff val="-26380"/>
            <a:lumOff val="784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800" kern="1200"/>
        </a:p>
      </dsp:txBody>
      <dsp:txXfrm>
        <a:off x="1848011" y="919832"/>
        <a:ext cx="197666" cy="21438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48ACDE-1904-4FB2-A65C-1B7AEDE30917}">
      <dsp:nvSpPr>
        <dsp:cNvPr id="0" name=""/>
        <dsp:cNvSpPr/>
      </dsp:nvSpPr>
      <dsp:spPr>
        <a:xfrm>
          <a:off x="1258680" y="0"/>
          <a:ext cx="1727710" cy="1727759"/>
        </a:xfrm>
        <a:prstGeom prst="circularArrow">
          <a:avLst>
            <a:gd name="adj1" fmla="val 10980"/>
            <a:gd name="adj2" fmla="val 1142322"/>
            <a:gd name="adj3" fmla="val 4500000"/>
            <a:gd name="adj4" fmla="val 10800000"/>
            <a:gd name="adj5" fmla="val 125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583E35-B68E-4A39-AEFB-A3CC200CE5D6}">
      <dsp:nvSpPr>
        <dsp:cNvPr id="0" name=""/>
        <dsp:cNvSpPr/>
      </dsp:nvSpPr>
      <dsp:spPr>
        <a:xfrm>
          <a:off x="1640261" y="625519"/>
          <a:ext cx="963926" cy="4819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1600" kern="1200" dirty="0" smtClean="0"/>
            <a:t>Speed</a:t>
          </a:r>
          <a:endParaRPr lang="zh-CN" altLang="en-US" sz="1600" kern="1200" dirty="0"/>
        </a:p>
      </dsp:txBody>
      <dsp:txXfrm>
        <a:off x="1640261" y="625519"/>
        <a:ext cx="963926" cy="481906"/>
      </dsp:txXfrm>
    </dsp:sp>
    <dsp:sp modelId="{60FB8114-4D86-4D69-AD08-05B9237E48EC}">
      <dsp:nvSpPr>
        <dsp:cNvPr id="0" name=""/>
        <dsp:cNvSpPr/>
      </dsp:nvSpPr>
      <dsp:spPr>
        <a:xfrm>
          <a:off x="902040" y="1107425"/>
          <a:ext cx="1484234" cy="1484862"/>
        </a:xfrm>
        <a:prstGeom prst="blockArc">
          <a:avLst>
            <a:gd name="adj1" fmla="val 0"/>
            <a:gd name="adj2" fmla="val 18900000"/>
            <a:gd name="adj3" fmla="val 127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25A805-A065-484C-AC82-D0FE12305929}">
      <dsp:nvSpPr>
        <dsp:cNvPr id="0" name=""/>
        <dsp:cNvSpPr/>
      </dsp:nvSpPr>
      <dsp:spPr>
        <a:xfrm>
          <a:off x="1158297" y="1620179"/>
          <a:ext cx="963926" cy="4819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1600" kern="1200" dirty="0" smtClean="0"/>
            <a:t>Ease</a:t>
          </a:r>
          <a:r>
            <a:rPr lang="zh-CN" altLang="en-US" sz="1600" kern="1200" dirty="0" smtClean="0"/>
            <a:t> </a:t>
          </a:r>
          <a:r>
            <a:rPr lang="en-US" altLang="zh-CN" sz="1600" kern="1200" dirty="0" smtClean="0"/>
            <a:t>to</a:t>
          </a:r>
          <a:r>
            <a:rPr lang="zh-CN" altLang="en-US" sz="1600" kern="1200" dirty="0" smtClean="0"/>
            <a:t> </a:t>
          </a:r>
          <a:r>
            <a:rPr lang="en-US" altLang="zh-CN" sz="1600" kern="1200" dirty="0" smtClean="0"/>
            <a:t>use</a:t>
          </a:r>
          <a:endParaRPr lang="zh-CN" altLang="en-US" sz="1600" kern="1200" dirty="0"/>
        </a:p>
      </dsp:txBody>
      <dsp:txXfrm>
        <a:off x="1158297" y="1620179"/>
        <a:ext cx="963926" cy="48190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2BDF88A-2296-4E80-9A04-1D0F1C600854}">
      <dsp:nvSpPr>
        <dsp:cNvPr id="0" name=""/>
        <dsp:cNvSpPr/>
      </dsp:nvSpPr>
      <dsp:spPr>
        <a:xfrm>
          <a:off x="1306904" y="0"/>
          <a:ext cx="3394472" cy="3394472"/>
        </a:xfrm>
        <a:prstGeom prst="triangl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822BD91-0504-4BD1-B276-E69309061270}">
      <dsp:nvSpPr>
        <dsp:cNvPr id="0" name=""/>
        <dsp:cNvSpPr/>
      </dsp:nvSpPr>
      <dsp:spPr>
        <a:xfrm>
          <a:off x="3004140" y="339778"/>
          <a:ext cx="2206406" cy="603314"/>
        </a:xfrm>
        <a:prstGeom prst="round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1600" kern="1200" dirty="0" smtClean="0"/>
            <a:t>Protect</a:t>
          </a:r>
          <a:r>
            <a:rPr lang="zh-CN" altLang="en-US" sz="1600" kern="1200" dirty="0" smtClean="0"/>
            <a:t> </a:t>
          </a:r>
          <a:r>
            <a:rPr lang="en-US" altLang="zh-CN" sz="1600" kern="1200" dirty="0" smtClean="0"/>
            <a:t>sensitive</a:t>
          </a:r>
          <a:r>
            <a:rPr lang="zh-CN" altLang="en-US" sz="1600" kern="1200" dirty="0" smtClean="0"/>
            <a:t> </a:t>
          </a:r>
          <a:r>
            <a:rPr lang="en-US" altLang="zh-CN" sz="1600" kern="1200" dirty="0" smtClean="0"/>
            <a:t>data</a:t>
          </a:r>
          <a:endParaRPr lang="zh-CN" altLang="en-US" sz="1600" kern="1200" dirty="0"/>
        </a:p>
      </dsp:txBody>
      <dsp:txXfrm>
        <a:off x="3033591" y="369229"/>
        <a:ext cx="2147504" cy="544412"/>
      </dsp:txXfrm>
    </dsp:sp>
    <dsp:sp modelId="{833E8390-FFF5-41C0-8C93-47371ECDCA75}">
      <dsp:nvSpPr>
        <dsp:cNvPr id="0" name=""/>
        <dsp:cNvSpPr/>
      </dsp:nvSpPr>
      <dsp:spPr>
        <a:xfrm>
          <a:off x="3004140" y="1018507"/>
          <a:ext cx="2206406" cy="603314"/>
        </a:xfrm>
        <a:prstGeom prst="round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1600" kern="1200" dirty="0" smtClean="0"/>
            <a:t>Sever</a:t>
          </a:r>
          <a:r>
            <a:rPr lang="zh-CN" altLang="en-US" sz="1600" kern="1200" dirty="0" smtClean="0"/>
            <a:t> </a:t>
          </a:r>
          <a:r>
            <a:rPr lang="en-US" altLang="zh-CN" sz="1600" kern="1200" dirty="0" smtClean="0"/>
            <a:t>isolation</a:t>
          </a:r>
          <a:endParaRPr lang="zh-CN" altLang="en-US" sz="1600" kern="1200" dirty="0" smtClean="0"/>
        </a:p>
      </dsp:txBody>
      <dsp:txXfrm>
        <a:off x="3033591" y="1047958"/>
        <a:ext cx="2147504" cy="544412"/>
      </dsp:txXfrm>
    </dsp:sp>
    <dsp:sp modelId="{A0E0DAA3-84BA-4AD8-96EB-F9DA34040B2A}">
      <dsp:nvSpPr>
        <dsp:cNvPr id="0" name=""/>
        <dsp:cNvSpPr/>
      </dsp:nvSpPr>
      <dsp:spPr>
        <a:xfrm>
          <a:off x="3042774" y="1697236"/>
          <a:ext cx="2206406" cy="603314"/>
        </a:xfrm>
        <a:prstGeom prst="round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1600" kern="1200" dirty="0" smtClean="0"/>
            <a:t>All</a:t>
          </a:r>
          <a:r>
            <a:rPr lang="zh-CN" altLang="en-US" sz="1600" kern="1200" dirty="0" smtClean="0"/>
            <a:t> </a:t>
          </a:r>
          <a:r>
            <a:rPr lang="en-US" altLang="zh-CN" sz="1600" kern="1200" dirty="0" smtClean="0"/>
            <a:t>protection</a:t>
          </a:r>
          <a:r>
            <a:rPr lang="zh-CN" altLang="en-US" sz="1600" kern="1200" dirty="0" smtClean="0"/>
            <a:t> </a:t>
          </a:r>
          <a:r>
            <a:rPr lang="en-US" altLang="zh-CN" sz="1600" kern="1200" dirty="0" smtClean="0"/>
            <a:t>from</a:t>
          </a:r>
          <a:r>
            <a:rPr lang="zh-CN" altLang="en-US" sz="1600" kern="1200" dirty="0" smtClean="0"/>
            <a:t> </a:t>
          </a:r>
          <a:r>
            <a:rPr lang="en-US" altLang="zh-CN" sz="1600" kern="1200" dirty="0" smtClean="0"/>
            <a:t>client</a:t>
          </a:r>
          <a:r>
            <a:rPr lang="zh-CN" altLang="en-US" sz="1600" kern="1200" dirty="0" smtClean="0"/>
            <a:t> </a:t>
          </a:r>
          <a:r>
            <a:rPr lang="en-US" altLang="zh-CN" sz="1600" kern="1200" dirty="0" smtClean="0"/>
            <a:t>to</a:t>
          </a:r>
          <a:r>
            <a:rPr lang="zh-CN" altLang="en-US" sz="1600" kern="1200" dirty="0" smtClean="0"/>
            <a:t> </a:t>
          </a:r>
          <a:r>
            <a:rPr lang="en-US" altLang="zh-CN" sz="1600" kern="1200" dirty="0" smtClean="0"/>
            <a:t>sever</a:t>
          </a:r>
          <a:endParaRPr lang="zh-CN" altLang="en-US" sz="1600" kern="1200" dirty="0"/>
        </a:p>
      </dsp:txBody>
      <dsp:txXfrm>
        <a:off x="3072225" y="1726687"/>
        <a:ext cx="2147504" cy="544412"/>
      </dsp:txXfrm>
    </dsp:sp>
    <dsp:sp modelId="{8D1B1DED-63E2-7F4C-8B3E-DCE5B9C4E43D}">
      <dsp:nvSpPr>
        <dsp:cNvPr id="0" name=""/>
        <dsp:cNvSpPr/>
      </dsp:nvSpPr>
      <dsp:spPr>
        <a:xfrm>
          <a:off x="3004140" y="2375964"/>
          <a:ext cx="2206406" cy="603314"/>
        </a:xfrm>
        <a:prstGeom prst="round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1500" kern="1200" dirty="0" smtClean="0"/>
            <a:t>Reduce</a:t>
          </a:r>
          <a:r>
            <a:rPr lang="zh-CN" altLang="en-US" sz="1500" kern="1200" dirty="0" smtClean="0"/>
            <a:t> </a:t>
          </a:r>
          <a:r>
            <a:rPr lang="en-US" altLang="zh-CN" sz="1500" kern="1200" dirty="0" smtClean="0"/>
            <a:t>maintenance</a:t>
          </a:r>
          <a:r>
            <a:rPr lang="zh-CN" altLang="en-US" sz="1500" kern="1200" dirty="0" smtClean="0"/>
            <a:t> </a:t>
          </a:r>
          <a:r>
            <a:rPr lang="en-US" altLang="zh-CN" sz="1500" kern="1200" dirty="0" smtClean="0"/>
            <a:t>on</a:t>
          </a:r>
          <a:r>
            <a:rPr lang="zh-CN" altLang="en-US" sz="1500" kern="1200" dirty="0" smtClean="0"/>
            <a:t> </a:t>
          </a:r>
          <a:r>
            <a:rPr lang="en-US" altLang="zh-CN" sz="1500" kern="1200" dirty="0" smtClean="0"/>
            <a:t>secure</a:t>
          </a:r>
          <a:r>
            <a:rPr lang="zh-CN" altLang="en-US" sz="1500" kern="1200" dirty="0" smtClean="0"/>
            <a:t> </a:t>
          </a:r>
          <a:r>
            <a:rPr lang="en-US" altLang="zh-CN" sz="1500" kern="1200" dirty="0" smtClean="0"/>
            <a:t>issue</a:t>
          </a:r>
          <a:r>
            <a:rPr lang="zh-CN" altLang="en-US" sz="1500" kern="1200" dirty="0" smtClean="0"/>
            <a:t> </a:t>
          </a:r>
          <a:endParaRPr lang="zh-CN" altLang="en-US" sz="1500" kern="1200" dirty="0"/>
        </a:p>
      </dsp:txBody>
      <dsp:txXfrm>
        <a:off x="3033591" y="2405415"/>
        <a:ext cx="2147504" cy="54441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02742A1-89FE-40F4-8694-63873BA3C9E1}">
      <dsp:nvSpPr>
        <dsp:cNvPr id="0" name=""/>
        <dsp:cNvSpPr/>
      </dsp:nvSpPr>
      <dsp:spPr>
        <a:xfrm>
          <a:off x="1497707" y="1111771"/>
          <a:ext cx="1253057" cy="1232840"/>
        </a:xfrm>
        <a:prstGeom prst="ellipse">
          <a:avLst/>
        </a:prstGeom>
        <a:solidFill>
          <a:schemeClr val="accent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1100" b="1" kern="1200" dirty="0" smtClean="0">
              <a:solidFill>
                <a:schemeClr val="tx1"/>
              </a:solidFill>
              <a:latin typeface="Arial" pitchFamily="34" charset="0"/>
              <a:ea typeface="微软雅黑" pitchFamily="34" charset="-122"/>
              <a:cs typeface="Arial" pitchFamily="34" charset="0"/>
            </a:rPr>
            <a:t>2 factor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1100" b="1" kern="1200" dirty="0" smtClean="0">
              <a:solidFill>
                <a:schemeClr val="tx1"/>
              </a:solidFill>
              <a:latin typeface="Arial" pitchFamily="34" charset="0"/>
              <a:ea typeface="微软雅黑" pitchFamily="34" charset="-122"/>
              <a:cs typeface="Arial" pitchFamily="34" charset="0"/>
            </a:rPr>
            <a:t>Authentication </a:t>
          </a:r>
          <a:endParaRPr lang="zh-CN" altLang="en-US" sz="1100" b="1" kern="12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681213" y="1292316"/>
        <a:ext cx="886045" cy="871750"/>
      </dsp:txXfrm>
    </dsp:sp>
    <dsp:sp modelId="{439DA4C9-B2EB-4E5F-846E-FA18CE3B4E91}">
      <dsp:nvSpPr>
        <dsp:cNvPr id="0" name=""/>
        <dsp:cNvSpPr/>
      </dsp:nvSpPr>
      <dsp:spPr>
        <a:xfrm rot="16200000">
          <a:off x="2039521" y="809595"/>
          <a:ext cx="169428" cy="29426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1200" b="1" kern="120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064935" y="893862"/>
        <a:ext cx="118600" cy="176560"/>
      </dsp:txXfrm>
    </dsp:sp>
    <dsp:sp modelId="{3954D0BA-ADCC-4C9E-BD9E-0AE4F1AD0D4D}">
      <dsp:nvSpPr>
        <dsp:cNvPr id="0" name=""/>
        <dsp:cNvSpPr/>
      </dsp:nvSpPr>
      <dsp:spPr>
        <a:xfrm>
          <a:off x="1734765" y="13152"/>
          <a:ext cx="778941" cy="778941"/>
        </a:xfrm>
        <a:prstGeom prst="ellipse">
          <a:avLst/>
        </a:prstGeom>
        <a:solidFill>
          <a:schemeClr val="accent1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12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LDAP</a:t>
          </a:r>
          <a:endParaRPr lang="zh-CN" altLang="en-US" sz="1200" b="1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848838" y="127225"/>
        <a:ext cx="550795" cy="550795"/>
      </dsp:txXfrm>
    </dsp:sp>
    <dsp:sp modelId="{6A8C4D80-90AC-4473-AC54-AB0EB4FA9F8C}">
      <dsp:nvSpPr>
        <dsp:cNvPr id="0" name=""/>
        <dsp:cNvSpPr/>
      </dsp:nvSpPr>
      <dsp:spPr>
        <a:xfrm rot="18900000">
          <a:off x="2588169" y="1033733"/>
          <a:ext cx="166782" cy="29426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1200" b="1" kern="120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595496" y="1110276"/>
        <a:ext cx="116747" cy="176560"/>
      </dsp:txXfrm>
    </dsp:sp>
    <dsp:sp modelId="{34E7FC89-7DF9-4767-83E2-2BBD2D556D22}">
      <dsp:nvSpPr>
        <dsp:cNvPr id="0" name=""/>
        <dsp:cNvSpPr/>
      </dsp:nvSpPr>
      <dsp:spPr>
        <a:xfrm>
          <a:off x="2672083" y="401402"/>
          <a:ext cx="778941" cy="778941"/>
        </a:xfrm>
        <a:prstGeom prst="ellipse">
          <a:avLst/>
        </a:prstGeom>
        <a:solidFill>
          <a:schemeClr val="accent1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12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Radius</a:t>
          </a:r>
        </a:p>
      </dsp:txBody>
      <dsp:txXfrm>
        <a:off x="2786156" y="515475"/>
        <a:ext cx="550795" cy="550795"/>
      </dsp:txXfrm>
    </dsp:sp>
    <dsp:sp modelId="{4BE6003B-3AB6-4E06-8CDE-2850DCB8EA49}">
      <dsp:nvSpPr>
        <dsp:cNvPr id="0" name=""/>
        <dsp:cNvSpPr/>
      </dsp:nvSpPr>
      <dsp:spPr>
        <a:xfrm>
          <a:off x="2818869" y="1581058"/>
          <a:ext cx="164071" cy="29426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1200" kern="1200"/>
        </a:p>
      </dsp:txBody>
      <dsp:txXfrm>
        <a:off x="2818869" y="1639911"/>
        <a:ext cx="114850" cy="176560"/>
      </dsp:txXfrm>
    </dsp:sp>
    <dsp:sp modelId="{7592C2D5-5DC5-41A4-81C1-ED7939F0A10F}">
      <dsp:nvSpPr>
        <dsp:cNvPr id="0" name=""/>
        <dsp:cNvSpPr/>
      </dsp:nvSpPr>
      <dsp:spPr>
        <a:xfrm>
          <a:off x="3060333" y="1338721"/>
          <a:ext cx="778941" cy="778941"/>
        </a:xfrm>
        <a:prstGeom prst="ellipse">
          <a:avLst/>
        </a:prstGeom>
        <a:solidFill>
          <a:schemeClr val="accent1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12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ID/PW</a:t>
          </a:r>
        </a:p>
      </dsp:txBody>
      <dsp:txXfrm>
        <a:off x="3174406" y="1452794"/>
        <a:ext cx="550795" cy="550795"/>
      </dsp:txXfrm>
    </dsp:sp>
    <dsp:sp modelId="{89E69F14-2896-41C0-9F83-876D6591A4A8}">
      <dsp:nvSpPr>
        <dsp:cNvPr id="0" name=""/>
        <dsp:cNvSpPr/>
      </dsp:nvSpPr>
      <dsp:spPr>
        <a:xfrm rot="2700000">
          <a:off x="2588169" y="2128383"/>
          <a:ext cx="166782" cy="29426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1200" b="1" kern="120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595496" y="2169546"/>
        <a:ext cx="116747" cy="176560"/>
      </dsp:txXfrm>
    </dsp:sp>
    <dsp:sp modelId="{FD4FBBDE-B3E2-4AFC-93BA-B7884C203B24}">
      <dsp:nvSpPr>
        <dsp:cNvPr id="0" name=""/>
        <dsp:cNvSpPr/>
      </dsp:nvSpPr>
      <dsp:spPr>
        <a:xfrm>
          <a:off x="2672083" y="2276039"/>
          <a:ext cx="778941" cy="778941"/>
        </a:xfrm>
        <a:prstGeom prst="ellipse">
          <a:avLst/>
        </a:prstGeom>
        <a:solidFill>
          <a:schemeClr val="accent1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12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HW ID</a:t>
          </a:r>
          <a:endParaRPr lang="zh-CN" altLang="en-US" sz="1200" b="1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786156" y="2390112"/>
        <a:ext cx="550795" cy="550795"/>
      </dsp:txXfrm>
    </dsp:sp>
    <dsp:sp modelId="{F53A8D1D-F4C4-45A7-8FCE-96481B3EC6EE}">
      <dsp:nvSpPr>
        <dsp:cNvPr id="0" name=""/>
        <dsp:cNvSpPr/>
      </dsp:nvSpPr>
      <dsp:spPr>
        <a:xfrm rot="5400000">
          <a:off x="2039521" y="2352521"/>
          <a:ext cx="169428" cy="29426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1200" b="1" kern="120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064935" y="2385960"/>
        <a:ext cx="118600" cy="176560"/>
      </dsp:txXfrm>
    </dsp:sp>
    <dsp:sp modelId="{DAE270BD-BAAB-4BB4-B2B6-7091397D8A1D}">
      <dsp:nvSpPr>
        <dsp:cNvPr id="0" name=""/>
        <dsp:cNvSpPr/>
      </dsp:nvSpPr>
      <dsp:spPr>
        <a:xfrm>
          <a:off x="1734765" y="2664289"/>
          <a:ext cx="778941" cy="778941"/>
        </a:xfrm>
        <a:prstGeom prst="ellipse">
          <a:avLst/>
        </a:prstGeom>
        <a:solidFill>
          <a:schemeClr val="accent1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12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SMS</a:t>
          </a:r>
          <a:endParaRPr lang="zh-CN" altLang="en-US" sz="1200" b="1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848838" y="2778362"/>
        <a:ext cx="550795" cy="550795"/>
      </dsp:txXfrm>
    </dsp:sp>
    <dsp:sp modelId="{FB4D2DD7-01A9-45CD-9F06-7820D2A32C20}">
      <dsp:nvSpPr>
        <dsp:cNvPr id="0" name=""/>
        <dsp:cNvSpPr/>
      </dsp:nvSpPr>
      <dsp:spPr>
        <a:xfrm rot="8100000">
          <a:off x="1493519" y="2128383"/>
          <a:ext cx="166782" cy="29426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1200" b="1" kern="120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 rot="10800000">
        <a:off x="1536227" y="2169546"/>
        <a:ext cx="116747" cy="176560"/>
      </dsp:txXfrm>
    </dsp:sp>
    <dsp:sp modelId="{D0A119E4-9512-4205-ABBB-8A9342B592EE}">
      <dsp:nvSpPr>
        <dsp:cNvPr id="0" name=""/>
        <dsp:cNvSpPr/>
      </dsp:nvSpPr>
      <dsp:spPr>
        <a:xfrm>
          <a:off x="797446" y="2276039"/>
          <a:ext cx="778941" cy="778941"/>
        </a:xfrm>
        <a:prstGeom prst="ellipse">
          <a:avLst/>
        </a:prstGeom>
        <a:solidFill>
          <a:schemeClr val="accent1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12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USB</a:t>
          </a:r>
          <a:endParaRPr lang="zh-CN" altLang="en-US" sz="1200" b="1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911519" y="2390112"/>
        <a:ext cx="550795" cy="550795"/>
      </dsp:txXfrm>
    </dsp:sp>
    <dsp:sp modelId="{B4F0C780-E8DB-4A54-AA44-6985F16BF1BF}">
      <dsp:nvSpPr>
        <dsp:cNvPr id="0" name=""/>
        <dsp:cNvSpPr/>
      </dsp:nvSpPr>
      <dsp:spPr>
        <a:xfrm rot="10800000">
          <a:off x="1265530" y="1581058"/>
          <a:ext cx="164071" cy="29426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1200" kern="1200"/>
        </a:p>
      </dsp:txBody>
      <dsp:txXfrm rot="10800000">
        <a:off x="1314751" y="1639911"/>
        <a:ext cx="114850" cy="176560"/>
      </dsp:txXfrm>
    </dsp:sp>
    <dsp:sp modelId="{2D3DB7C2-A1C5-4922-B068-A5CA6406268A}">
      <dsp:nvSpPr>
        <dsp:cNvPr id="0" name=""/>
        <dsp:cNvSpPr/>
      </dsp:nvSpPr>
      <dsp:spPr>
        <a:xfrm>
          <a:off x="409196" y="1338721"/>
          <a:ext cx="778941" cy="778941"/>
        </a:xfrm>
        <a:prstGeom prst="ellipse">
          <a:avLst/>
        </a:prstGeom>
        <a:solidFill>
          <a:schemeClr val="accent1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12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Dynamic</a:t>
          </a:r>
          <a:br>
            <a:rPr lang="en-US" altLang="zh-CN" sz="12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</a:br>
          <a:r>
            <a:rPr lang="en-US" altLang="zh-CN" sz="12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Token</a:t>
          </a:r>
          <a:endParaRPr lang="zh-CN" altLang="en-US" sz="1200" b="1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523269" y="1452794"/>
        <a:ext cx="550795" cy="550795"/>
      </dsp:txXfrm>
    </dsp:sp>
    <dsp:sp modelId="{70F980C3-3975-46C8-942C-392F7D531460}">
      <dsp:nvSpPr>
        <dsp:cNvPr id="0" name=""/>
        <dsp:cNvSpPr/>
      </dsp:nvSpPr>
      <dsp:spPr>
        <a:xfrm rot="13500000">
          <a:off x="1493519" y="1033733"/>
          <a:ext cx="166782" cy="29426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1200" kern="1200"/>
        </a:p>
      </dsp:txBody>
      <dsp:txXfrm rot="10800000">
        <a:off x="1536227" y="1110276"/>
        <a:ext cx="116747" cy="176560"/>
      </dsp:txXfrm>
    </dsp:sp>
    <dsp:sp modelId="{B7D80A66-4244-4AE0-8D9F-B8518E2DD5D2}">
      <dsp:nvSpPr>
        <dsp:cNvPr id="0" name=""/>
        <dsp:cNvSpPr/>
      </dsp:nvSpPr>
      <dsp:spPr>
        <a:xfrm>
          <a:off x="797446" y="401402"/>
          <a:ext cx="778941" cy="778941"/>
        </a:xfrm>
        <a:prstGeom prst="ellipse">
          <a:avLst/>
        </a:prstGeom>
        <a:solidFill>
          <a:schemeClr val="accent1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12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CA</a:t>
          </a:r>
          <a:endParaRPr lang="zh-CN" altLang="en-US" sz="1200" b="1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911519" y="515475"/>
        <a:ext cx="550795" cy="55079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E43BC99-7F20-45D1-B8BE-1C47D9639A55}">
      <dsp:nvSpPr>
        <dsp:cNvPr id="0" name=""/>
        <dsp:cNvSpPr/>
      </dsp:nvSpPr>
      <dsp:spPr>
        <a:xfrm>
          <a:off x="3523487" y="2072640"/>
          <a:ext cx="1505712" cy="97536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4007135"/>
              <a:satOff val="-17587"/>
              <a:lumOff val="522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zh-CN" altLang="en-US" sz="1100" kern="1200" dirty="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CN" sz="1100" kern="1200" dirty="0" smtClean="0"/>
            <a:t>Web </a:t>
          </a:r>
          <a:r>
            <a:rPr lang="en-US" altLang="zh-CN" sz="1100" kern="1200" dirty="0" smtClean="0">
              <a:latin typeface="+mn-lt"/>
            </a:rPr>
            <a:t>optimization</a:t>
          </a:r>
          <a:endParaRPr lang="zh-CN" altLang="en-US" sz="1100" kern="1200" dirty="0"/>
        </a:p>
      </dsp:txBody>
      <dsp:txXfrm>
        <a:off x="3996626" y="2337905"/>
        <a:ext cx="1011148" cy="688670"/>
      </dsp:txXfrm>
    </dsp:sp>
    <dsp:sp modelId="{6A2AA92C-1D1B-47D7-B5B8-9FD3C0CCA0FA}">
      <dsp:nvSpPr>
        <dsp:cNvPr id="0" name=""/>
        <dsp:cNvSpPr/>
      </dsp:nvSpPr>
      <dsp:spPr>
        <a:xfrm>
          <a:off x="1066800" y="2072640"/>
          <a:ext cx="1505712" cy="97536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6010703"/>
              <a:satOff val="-26380"/>
              <a:lumOff val="784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CN" sz="1100" kern="1200" dirty="0" smtClean="0"/>
            <a:t>Byte</a:t>
          </a:r>
          <a:r>
            <a:rPr lang="zh-CN" altLang="en-US" sz="1100" kern="1200" dirty="0" smtClean="0"/>
            <a:t> </a:t>
          </a:r>
          <a:r>
            <a:rPr lang="en-US" altLang="zh-CN" sz="1100" kern="1200" dirty="0" smtClean="0"/>
            <a:t>cache</a:t>
          </a:r>
          <a:endParaRPr lang="zh-CN" altLang="en-US" sz="1100" kern="1200" dirty="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CN" sz="1100" kern="1200" dirty="0" smtClean="0"/>
            <a:t>Data</a:t>
          </a:r>
          <a:r>
            <a:rPr lang="zh-CN" altLang="en-US" sz="1100" kern="1200" dirty="0" smtClean="0"/>
            <a:t> </a:t>
          </a:r>
          <a:r>
            <a:rPr lang="en-US" altLang="zh-CN" sz="1100" kern="1200" dirty="0" smtClean="0"/>
            <a:t>Compression</a:t>
          </a:r>
          <a:endParaRPr lang="zh-CN" altLang="en-US" sz="1100" kern="1200" dirty="0"/>
        </a:p>
      </dsp:txBody>
      <dsp:txXfrm>
        <a:off x="1088225" y="2337905"/>
        <a:ext cx="1011148" cy="688670"/>
      </dsp:txXfrm>
    </dsp:sp>
    <dsp:sp modelId="{C060E863-3369-47D2-9891-C05EB52573F0}">
      <dsp:nvSpPr>
        <dsp:cNvPr id="0" name=""/>
        <dsp:cNvSpPr/>
      </dsp:nvSpPr>
      <dsp:spPr>
        <a:xfrm>
          <a:off x="3523487" y="0"/>
          <a:ext cx="1505712" cy="97536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2003568"/>
              <a:satOff val="-8793"/>
              <a:lumOff val="261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CN" sz="1100" kern="1200" dirty="0" smtClean="0"/>
            <a:t>SRAP</a:t>
          </a:r>
          <a:endParaRPr lang="zh-CN" altLang="en-US" sz="1100" kern="1200" dirty="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CN" sz="1100" kern="1200" dirty="0" smtClean="0"/>
            <a:t>HTP</a:t>
          </a:r>
          <a:endParaRPr lang="zh-CN" altLang="en-US" sz="1100" kern="1200" dirty="0"/>
        </a:p>
      </dsp:txBody>
      <dsp:txXfrm>
        <a:off x="3996626" y="21425"/>
        <a:ext cx="1011148" cy="688670"/>
      </dsp:txXfrm>
    </dsp:sp>
    <dsp:sp modelId="{C78ACDAA-F877-4821-9B71-540714A971EA}">
      <dsp:nvSpPr>
        <dsp:cNvPr id="0" name=""/>
        <dsp:cNvSpPr/>
      </dsp:nvSpPr>
      <dsp:spPr>
        <a:xfrm>
          <a:off x="1066800" y="0"/>
          <a:ext cx="1505712" cy="97536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CN" sz="1100" kern="1200" dirty="0" smtClean="0">
              <a:latin typeface="+mn-lt"/>
            </a:rPr>
            <a:t>Intelligent link selection </a:t>
          </a:r>
          <a:endParaRPr lang="zh-CN" altLang="en-US" sz="1100" kern="1200" dirty="0"/>
        </a:p>
      </dsp:txBody>
      <dsp:txXfrm>
        <a:off x="1088225" y="21425"/>
        <a:ext cx="1011148" cy="688670"/>
      </dsp:txXfrm>
    </dsp:sp>
    <dsp:sp modelId="{0A0CB7F8-C312-401E-B818-72F36C9CC135}">
      <dsp:nvSpPr>
        <dsp:cNvPr id="0" name=""/>
        <dsp:cNvSpPr/>
      </dsp:nvSpPr>
      <dsp:spPr>
        <a:xfrm>
          <a:off x="1697736" y="173736"/>
          <a:ext cx="1319784" cy="1319784"/>
        </a:xfrm>
        <a:prstGeom prst="pieWedg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1200" kern="1200" dirty="0" smtClean="0"/>
            <a:t>Link</a:t>
          </a:r>
          <a:endParaRPr lang="zh-CN" altLang="en-US" sz="1200" kern="1200" dirty="0"/>
        </a:p>
      </dsp:txBody>
      <dsp:txXfrm>
        <a:off x="2084292" y="560292"/>
        <a:ext cx="933228" cy="933228"/>
      </dsp:txXfrm>
    </dsp:sp>
    <dsp:sp modelId="{ED5C9866-08A5-42D9-864C-386F9354E532}">
      <dsp:nvSpPr>
        <dsp:cNvPr id="0" name=""/>
        <dsp:cNvSpPr/>
      </dsp:nvSpPr>
      <dsp:spPr>
        <a:xfrm rot="5400000">
          <a:off x="3078480" y="173736"/>
          <a:ext cx="1319784" cy="1319784"/>
        </a:xfrm>
        <a:prstGeom prst="pieWedge">
          <a:avLst/>
        </a:prstGeom>
        <a:solidFill>
          <a:schemeClr val="accent5">
            <a:hueOff val="2003568"/>
            <a:satOff val="-8793"/>
            <a:lumOff val="26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1200" kern="1200" dirty="0" smtClean="0"/>
            <a:t>Protocol</a:t>
          </a:r>
          <a:endParaRPr lang="zh-CN" altLang="en-US" sz="1200" kern="1200" dirty="0"/>
        </a:p>
      </dsp:txBody>
      <dsp:txXfrm rot="-5400000">
        <a:off x="3078480" y="560292"/>
        <a:ext cx="933228" cy="933228"/>
      </dsp:txXfrm>
    </dsp:sp>
    <dsp:sp modelId="{DF0B93CB-EEED-4392-B657-3C0282EF9209}">
      <dsp:nvSpPr>
        <dsp:cNvPr id="0" name=""/>
        <dsp:cNvSpPr/>
      </dsp:nvSpPr>
      <dsp:spPr>
        <a:xfrm rot="10800000">
          <a:off x="3078480" y="1554480"/>
          <a:ext cx="1319784" cy="1319784"/>
        </a:xfrm>
        <a:prstGeom prst="pieWedge">
          <a:avLst/>
        </a:prstGeom>
        <a:solidFill>
          <a:schemeClr val="accent5">
            <a:hueOff val="4007135"/>
            <a:satOff val="-17587"/>
            <a:lumOff val="522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1200" kern="1200" dirty="0" smtClean="0"/>
            <a:t>Application</a:t>
          </a:r>
          <a:endParaRPr lang="zh-CN" altLang="en-US" sz="1200" kern="1200" dirty="0"/>
        </a:p>
      </dsp:txBody>
      <dsp:txXfrm rot="10800000">
        <a:off x="3078480" y="1554480"/>
        <a:ext cx="933228" cy="933228"/>
      </dsp:txXfrm>
    </dsp:sp>
    <dsp:sp modelId="{F4FCA8E1-C5A8-45E5-916F-A3F24AE710B6}">
      <dsp:nvSpPr>
        <dsp:cNvPr id="0" name=""/>
        <dsp:cNvSpPr/>
      </dsp:nvSpPr>
      <dsp:spPr>
        <a:xfrm rot="16200000">
          <a:off x="1697736" y="1554480"/>
          <a:ext cx="1319784" cy="1319784"/>
        </a:xfrm>
        <a:prstGeom prst="pieWedge">
          <a:avLst/>
        </a:prstGeom>
        <a:solidFill>
          <a:schemeClr val="accent1"/>
        </a:solidFill>
        <a:ln w="38100" cap="flat" cmpd="sng" algn="ctr">
          <a:solidFill>
            <a:schemeClr val="lt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1200" kern="1200" dirty="0" smtClean="0"/>
            <a:t>Data</a:t>
          </a:r>
          <a:endParaRPr lang="zh-CN" altLang="en-US" sz="1200" kern="1200" dirty="0"/>
        </a:p>
      </dsp:txBody>
      <dsp:txXfrm rot="5400000">
        <a:off x="2084292" y="1554480"/>
        <a:ext cx="933228" cy="933228"/>
      </dsp:txXfrm>
    </dsp:sp>
    <dsp:sp modelId="{4604EE05-8238-4A56-8A61-94888150FEEC}">
      <dsp:nvSpPr>
        <dsp:cNvPr id="0" name=""/>
        <dsp:cNvSpPr/>
      </dsp:nvSpPr>
      <dsp:spPr>
        <a:xfrm>
          <a:off x="2820162" y="1249680"/>
          <a:ext cx="455676" cy="396240"/>
        </a:xfrm>
        <a:prstGeom prst="circularArrow">
          <a:avLst/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7605582-C765-4577-A478-C6E789841DA5}">
      <dsp:nvSpPr>
        <dsp:cNvPr id="0" name=""/>
        <dsp:cNvSpPr/>
      </dsp:nvSpPr>
      <dsp:spPr>
        <a:xfrm rot="10800000">
          <a:off x="2820162" y="1402080"/>
          <a:ext cx="455676" cy="396240"/>
        </a:xfrm>
        <a:prstGeom prst="circularArrow">
          <a:avLst/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9/layout/CircleArrowProcess">
  <dgm:title val=""/>
  <dgm:desc val=""/>
  <dgm:catLst>
    <dgm:cat type="process" pri="16500"/>
    <dgm:cat type="cycle" pri="16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7"/>
      <dgm:chPref val="7"/>
      <dgm:dir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5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0.1144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Parent1" refType="w" fact="0.2368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0822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6678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5164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  <dgm:constr type="l" for="ch" forName="Accent2" refType="w" fact="0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</dgm:constrLst>
          </dgm:if>
          <dgm:if name="Name6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.1479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Parent1" refType="w" fact="0.2656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Accent3" refType="w" fact="0.185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2" refType="w" fact="0.1183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266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2" refType="w" fact="0.532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1" refType="w" fact="0.680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3" refType="w" fact="0.680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7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.1481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Parent1" refType="w" fact="0.2658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1171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2658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1171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6804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5348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6804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5348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  <dgm:constr type="l" for="ch" forName="Accent4" refType="w" fact="0.038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</dgm:constrLst>
          </dgm:if>
          <dgm:if name="Name8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.1481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186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2658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1171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2658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1171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2658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6804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5348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6804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5348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6804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9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.1481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Parent1" refType="w" fact="0.2658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1171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2658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1171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Child1" refType="w" fact="0.6804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5348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6804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5348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Accent5" refType="w" fact="0.1481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038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5" refType="w" fact="0.2658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1171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5" refType="w" fact="0.6804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5348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0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.1481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Parent1" refType="w" fact="0.2658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1171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2658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1171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Child1" refType="w" fact="0.6804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5348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6804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5348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Accent5" refType="w" fact="0.1481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186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5" refType="w" fact="0.2658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1171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2658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5" refType="w" fact="0.6804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5348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6804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if>
      <dgm:else name="Name11">
        <dgm:choose name="Name12">
          <dgm:if name="Name13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14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-0.0407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Accent2" refType="w" fact="0.1533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  <dgm:constr type="l" for="ch" forName="Parent1" refType="w" fact="0.0822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2368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5164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6678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</dgm:constrLst>
          </dgm:if>
          <dgm:if name="Name15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.1479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Accent3" refType="w" fact="0.037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1" refType="w" fact="0.1183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Parent2" refType="w" fact="0.2656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118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1" refType="w" fact="0.532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2" refType="w" fact="0.680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3" refType="w" fact="0.532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16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.1481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Accent4" refType="w" fact="0.186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  <dgm:constr type="l" for="ch" forName="Parent1" refType="w" fact="0.1171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2658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1171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2658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5348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6804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5348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6804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</dgm:constrLst>
          </dgm:if>
          <dgm:if name="Name17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.1481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.1481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0378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1171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2658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1171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2658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1171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5348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6804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5348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6804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5348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18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.1481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.1481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Accent5" refType="w" fact="0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186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1" refType="w" fact="0.1171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2658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1171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2658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Parent5" refType="w" fact="0.1171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2658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1" refType="w" fact="0.5348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6804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5348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6804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Child5" refType="w" fact="0.5348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6804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9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.1481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.1481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Accent5" refType="w" fact="0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.1481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0378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1" refType="w" fact="0.1171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2658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1171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2658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Parent5" refType="w" fact="0.1171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2658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1171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1" refType="w" fact="0.5348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6804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5348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6804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Child5" refType="w" fact="0.5348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6804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5348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0">
            <dgm:if name="Name21" func="var" arg="dir" op="equ" val="norm">
              <dgm:choose name="Name22">
                <dgm:if name="Name23" axis="precedSib" ptType="node" func="cnt" op="equ" val="0">
                  <dgm:choose name="Name24">
                    <dgm:if name="Name25" axis="followSib" ptType="node" func="cnt" op="equ" val="0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150"/>
                          <dgm:adj idx="4" val="180"/>
                          <dgm:adj idx="5" val="0.125"/>
                        </dgm:adjLst>
                      </dgm:shape>
                    </dgm:if>
                    <dgm:else name="Name26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75"/>
                          <dgm:adj idx="4" val="180"/>
                          <dgm:adj idx="5" val="0.125"/>
                        </dgm:adjLst>
                      </dgm:shape>
                    </dgm:else>
                  </dgm:choose>
                </dgm:if>
                <dgm:else name="Name27">
                  <dgm:choose name="Name28">
                    <dgm:if name="Name29" axis="followSib" ptType="node" func="cnt" op="equ" val="0">
                      <dgm:choose name="Name30">
                        <dgm:if name="Name31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2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3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4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5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37"/>
                      </dgm:choose>
                    </dgm:if>
                    <dgm:else name="Name38">
                      <dgm:choose name="Name39">
                        <dgm:if name="Name40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41" axis="precedSib" ptType="node" func="cnt" op="equ" val="1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2" axis="precedSib" ptType="node" func="cnt" op="equ" val="2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3" axis="precedSib" ptType="node" func="cnt" op="equ" val="3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4" axis="precedSib" ptType="node" func="cnt" op="equ" val="4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5" axis="precedSib" ptType="node" func="cnt" op="equ" val="5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47"/>
                      </dgm:choose>
                    </dgm:else>
                  </dgm:choose>
                </dgm:else>
              </dgm:choose>
            </dgm:if>
            <dgm:else name="Name48">
              <dgm:choose name="Name49">
                <dgm:if name="Name50" axis="precedSib" ptType="node" func="cnt" op="equ" val="0">
                  <dgm:choose name="Name51">
                    <dgm:if name="Name52" axis="followSib" ptType="node" func="cnt" op="equ" val="0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30"/>
                          <dgm:adj idx="4" val="0"/>
                          <dgm:adj idx="5" val="0.125"/>
                        </dgm:adjLst>
                      </dgm:shape>
                    </dgm:if>
                    <dgm:else name="Name53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105"/>
                          <dgm:adj idx="4" val="0"/>
                          <dgm:adj idx="5" val="0.125"/>
                        </dgm:adjLst>
                      </dgm:shape>
                    </dgm:else>
                  </dgm:choose>
                </dgm:if>
                <dgm:else name="Name54">
                  <dgm:choose name="Name55">
                    <dgm:if name="Name56" axis="followSib" ptType="node" func="cnt" op="equ" val="0">
                      <dgm:choose name="Name57">
                        <dgm:if name="Name58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59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0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1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2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64"/>
                      </dgm:choose>
                    </dgm:if>
                    <dgm:else name="Name65">
                      <dgm:choose name="Name66">
                        <dgm:if name="Name67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68" axis="precedSib" ptType="node" func="cnt" op="equ" val="1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69" axis="precedSib" ptType="node" func="cnt" op="equ" val="2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0" axis="precedSib" ptType="node" func="cnt" op="equ" val="3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1" axis="precedSib" ptType="node" func="cnt" op="equ" val="4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2" axis="precedSib" ptType="node" func="cnt" op="equ" val="5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74"/>
                      </dgm:choose>
                    </dgm:else>
                  </dgm:choose>
                </dgm:else>
              </dgm:choose>
            </dgm:else>
          </dgm:choose>
          <dgm:presOf/>
        </dgm:layoutNode>
      </dgm:forEach>
    </dgm:forEach>
    <dgm:forEach name="Name75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  <dgm:choose name="Name77">
        <dgm:if name="Name78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79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0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81" ref="accentRepeat"/>
      </dgm:layoutNode>
      <dgm:choose name="Name82">
        <dgm:if name="Name83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choose name="Name87">
        <dgm:if name="Name88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9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91" ref="accentRepeat"/>
      </dgm:layoutNode>
      <dgm:choose name="Name92">
        <dgm:if name="Name9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5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96" ref="accentRepeat"/>
      </dgm:layoutNode>
      <dgm:choose name="Name97">
        <dgm:if name="Name98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9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0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101" ref="accentRepeat"/>
      </dgm:layoutNode>
      <dgm:choose name="Name102">
        <dgm:if name="Name103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4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5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06" ref="accentRepeat"/>
      </dgm:layoutNode>
      <dgm:choose name="Name107">
        <dgm:if name="Name108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9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ycle4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34" charset="0"/>
                <a:ea typeface="宋体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itchFamily="34" charset="0"/>
                <a:ea typeface="宋体" pitchFamily="2" charset="-122"/>
              </a:defRPr>
            </a:lvl1pPr>
          </a:lstStyle>
          <a:p>
            <a:pPr>
              <a:defRPr/>
            </a:pPr>
            <a:fld id="{2A31BF79-6006-4561-8035-AD6B351F7B7E}" type="datetimeFigureOut">
              <a:rPr lang="zh-CN" altLang="en-US"/>
              <a:pPr>
                <a:defRPr/>
              </a:pPr>
              <a:t>2015/11/12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34" charset="0"/>
                <a:ea typeface="宋体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itchFamily="34" charset="0"/>
                <a:ea typeface="宋体" pitchFamily="2" charset="-122"/>
              </a:defRPr>
            </a:lvl1pPr>
          </a:lstStyle>
          <a:p>
            <a:pPr>
              <a:defRPr/>
            </a:pPr>
            <a:fld id="{B61D545E-739B-4D54-B78F-C3ECEC05FA02}" type="slidenum">
              <a:rPr lang="zh-CN" altLang="en-US"/>
              <a:pPr>
                <a:defRPr/>
              </a:pPr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21409566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页眉占位符 1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  <a:ea typeface="宋体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075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  <a:ea typeface="宋体" pitchFamily="2" charset="-122"/>
              </a:defRPr>
            </a:lvl1pPr>
          </a:lstStyle>
          <a:p>
            <a:pPr>
              <a:defRPr/>
            </a:pPr>
            <a:fld id="{61E7CBBC-B107-43EB-9133-CD83E81AFE36}" type="datetimeFigureOut">
              <a:rPr lang="zh-CN" altLang="en-US"/>
              <a:pPr>
                <a:defRPr/>
              </a:pPr>
              <a:t>2015/11/12</a:t>
            </a:fld>
            <a:endParaRPr lang="zh-CN" altLang="en-US"/>
          </a:p>
        </p:txBody>
      </p:sp>
      <p:sp>
        <p:nvSpPr>
          <p:cNvPr id="19460" name="幻灯片图像占位符 3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sp>
      <p:sp>
        <p:nvSpPr>
          <p:cNvPr id="3077" name="备注占位符 4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12700" cmpd="sng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3078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  <a:ea typeface="宋体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079" name="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  <a:ea typeface="宋体" pitchFamily="2" charset="-122"/>
              </a:defRPr>
            </a:lvl1pPr>
          </a:lstStyle>
          <a:p>
            <a:pPr>
              <a:defRPr/>
            </a:pPr>
            <a:fld id="{EECB92DF-1D8D-4273-A32F-3EB65112617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919567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1pPr>
    <a:lvl2pPr marL="456479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2pPr>
    <a:lvl3pPr marL="91301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3pPr>
    <a:lvl4pPr marL="1369505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4pPr>
    <a:lvl5pPr marL="1826021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5pPr>
    <a:lvl6pPr marL="2282494" algn="l" defTabSz="91301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38969" algn="l" defTabSz="91301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5488" algn="l" defTabSz="91301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2001" algn="l" defTabSz="91301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3D4800-F197-4752-B56E-81DC7BA34F3A}" type="slidenum">
              <a:rPr lang="zh-CN" altLang="en-US" smtClean="0">
                <a:solidFill>
                  <a:prstClr val="black"/>
                </a:solidFill>
              </a:rPr>
              <a:pPr/>
              <a:t>2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18116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It is without doubt that BYOD is the obvious trend. </a:t>
            </a:r>
          </a:p>
          <a:p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For</a:t>
            </a:r>
            <a:r>
              <a:rPr lang="zh-CN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me</a:t>
            </a:r>
            <a:r>
              <a:rPr lang="zh-CN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r>
              <a:rPr lang="zh-CN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</a:t>
            </a:r>
            <a:r>
              <a:rPr lang="zh-CN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often use Sangfor native app to deal with internal process, such as book a meal, book</a:t>
            </a:r>
            <a:r>
              <a:rPr lang="zh-CN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</a:t>
            </a:r>
            <a:r>
              <a:rPr lang="zh-CN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massage,</a:t>
            </a:r>
            <a:r>
              <a:rPr lang="zh-CN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ask for leave, etc.</a:t>
            </a:r>
          </a:p>
          <a:p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 can also run some business process</a:t>
            </a:r>
            <a:r>
              <a:rPr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via my phone. </a:t>
            </a:r>
          </a:p>
          <a:p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BYOD</a:t>
            </a:r>
            <a:r>
              <a:rPr lang="zh-CN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is changing the way we are living and working and make our life and work easier and more productive. </a:t>
            </a:r>
            <a:endParaRPr kumimoji="1" lang="zh-CN" altLang="en-US" dirty="0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2096B5-0CAC-4BEF-B417-AA5E40A3E34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07925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3D4800-F197-4752-B56E-81DC7BA34F3A}" type="slidenum">
              <a:rPr lang="zh-CN" altLang="en-US" smtClean="0">
                <a:solidFill>
                  <a:prstClr val="black"/>
                </a:solidFill>
              </a:rPr>
              <a:pPr/>
              <a:t>8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18116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1200" b="1" kern="1200" dirty="0" smtClean="0">
                <a:solidFill>
                  <a:schemeClr val="accent5"/>
                </a:solidFill>
                <a:latin typeface="Calibri" pitchFamily="34" charset="0"/>
                <a:ea typeface="微软雅黑" pitchFamily="34" charset="-122"/>
                <a:cs typeface="Arial" pitchFamily="34" charset="0"/>
              </a:rPr>
              <a:t>All-around protection to ensure secure connectivity of accessing business data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altLang="zh-CN" sz="1200" b="1" kern="1200" dirty="0" smtClean="0">
              <a:solidFill>
                <a:schemeClr val="accent5"/>
              </a:solidFill>
              <a:latin typeface="Calibri" pitchFamily="34" charset="0"/>
              <a:ea typeface="微软雅黑" pitchFamily="34" charset="-122"/>
              <a:cs typeface="Arial" pitchFamily="34" charset="0"/>
            </a:endParaRP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1200" b="1" kern="1200" dirty="0" smtClean="0">
                <a:solidFill>
                  <a:schemeClr val="accent5"/>
                </a:solidFill>
                <a:latin typeface="Calibri" pitchFamily="34" charset="0"/>
                <a:ea typeface="微软雅黑" pitchFamily="34" charset="-122"/>
                <a:cs typeface="Arial" pitchFamily="34" charset="0"/>
              </a:rPr>
              <a:t>Satisfied access experience and improved productivity of remote workforce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altLang="zh-CN" sz="1200" b="1" kern="1200" dirty="0" smtClean="0">
              <a:solidFill>
                <a:schemeClr val="accent5"/>
              </a:solidFill>
              <a:latin typeface="Calibri" pitchFamily="34" charset="0"/>
              <a:ea typeface="微软雅黑" pitchFamily="34" charset="-122"/>
              <a:cs typeface="Arial" pitchFamily="34" charset="0"/>
            </a:endParaRP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1200" b="1" kern="1200" dirty="0" smtClean="0">
                <a:solidFill>
                  <a:schemeClr val="accent5"/>
                </a:solidFill>
                <a:latin typeface="Calibri" pitchFamily="34" charset="0"/>
                <a:ea typeface="微软雅黑" pitchFamily="34" charset="-122"/>
                <a:cs typeface="Arial" pitchFamily="34" charset="0"/>
              </a:rPr>
              <a:t>Easy-to-use for end users, easy-to-maintenance for IT administrator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altLang="zh-CN" sz="1200" b="1" kern="1200" dirty="0" smtClean="0">
              <a:solidFill>
                <a:schemeClr val="accent5"/>
              </a:solidFill>
              <a:latin typeface="Calibri" pitchFamily="34" charset="0"/>
              <a:ea typeface="微软雅黑" pitchFamily="34" charset="-122"/>
              <a:cs typeface="Arial" pitchFamily="34" charset="0"/>
            </a:endParaRP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altLang="zh-CN" sz="1200" b="1" kern="1200" dirty="0" smtClean="0">
              <a:solidFill>
                <a:schemeClr val="accent5"/>
              </a:solidFill>
              <a:latin typeface="Calibri" pitchFamily="34" charset="0"/>
              <a:ea typeface="微软雅黑" pitchFamily="34" charset="-122"/>
              <a:cs typeface="Arial" pitchFamily="34" charset="0"/>
            </a:endParaRPr>
          </a:p>
          <a:p>
            <a:endParaRPr kumimoji="1" lang="zh-CN" altLang="en-US" dirty="0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ECB92DF-1D8D-4273-A32F-3EB651126175}" type="slidenum">
              <a:rPr lang="zh-CN" altLang="en-US" smtClean="0"/>
              <a:pPr>
                <a:defRPr/>
              </a:pPr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04887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3D4800-F197-4752-B56E-81DC7BA34F3A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24911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3D4800-F197-4752-B56E-81DC7BA34F3A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24911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1200" b="1" kern="1200" dirty="0" smtClean="0">
                <a:solidFill>
                  <a:schemeClr val="accent5"/>
                </a:solidFill>
                <a:latin typeface="Calibri" pitchFamily="34" charset="0"/>
                <a:ea typeface="微软雅黑" pitchFamily="34" charset="-122"/>
                <a:cs typeface="Arial" pitchFamily="34" charset="0"/>
              </a:rPr>
              <a:t>All-around protection to ensure secure connectivity of accessing business data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altLang="zh-CN" sz="1200" b="1" kern="1200" dirty="0" smtClean="0">
              <a:solidFill>
                <a:schemeClr val="accent5"/>
              </a:solidFill>
              <a:latin typeface="Calibri" pitchFamily="34" charset="0"/>
              <a:ea typeface="微软雅黑" pitchFamily="34" charset="-122"/>
              <a:cs typeface="Arial" pitchFamily="34" charset="0"/>
            </a:endParaRP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1200" b="1" kern="1200" dirty="0" smtClean="0">
                <a:solidFill>
                  <a:schemeClr val="accent5"/>
                </a:solidFill>
                <a:latin typeface="Calibri" pitchFamily="34" charset="0"/>
                <a:ea typeface="微软雅黑" pitchFamily="34" charset="-122"/>
                <a:cs typeface="Arial" pitchFamily="34" charset="0"/>
              </a:rPr>
              <a:t>Satisfied access experience and improved productivity of remote workforce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altLang="zh-CN" sz="1200" b="1" kern="1200" dirty="0" smtClean="0">
              <a:solidFill>
                <a:schemeClr val="accent5"/>
              </a:solidFill>
              <a:latin typeface="Calibri" pitchFamily="34" charset="0"/>
              <a:ea typeface="微软雅黑" pitchFamily="34" charset="-122"/>
              <a:cs typeface="Arial" pitchFamily="34" charset="0"/>
            </a:endParaRP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1200" b="1" kern="1200" dirty="0" smtClean="0">
                <a:solidFill>
                  <a:schemeClr val="accent5"/>
                </a:solidFill>
                <a:latin typeface="Calibri" pitchFamily="34" charset="0"/>
                <a:ea typeface="微软雅黑" pitchFamily="34" charset="-122"/>
                <a:cs typeface="Arial" pitchFamily="34" charset="0"/>
              </a:rPr>
              <a:t>Easy-to-use for end users, easy-to-maintenance for IT administrator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altLang="zh-CN" sz="1200" b="1" kern="1200" dirty="0" smtClean="0">
              <a:solidFill>
                <a:schemeClr val="accent5"/>
              </a:solidFill>
              <a:latin typeface="Calibri" pitchFamily="34" charset="0"/>
              <a:ea typeface="微软雅黑" pitchFamily="34" charset="-122"/>
              <a:cs typeface="Arial" pitchFamily="34" charset="0"/>
            </a:endParaRP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altLang="zh-CN" sz="1200" b="1" kern="1200" dirty="0" smtClean="0">
              <a:solidFill>
                <a:schemeClr val="accent5"/>
              </a:solidFill>
              <a:latin typeface="Calibri" pitchFamily="34" charset="0"/>
              <a:ea typeface="微软雅黑" pitchFamily="34" charset="-122"/>
              <a:cs typeface="Arial" pitchFamily="34" charset="0"/>
            </a:endParaRPr>
          </a:p>
          <a:p>
            <a:endParaRPr kumimoji="1" lang="zh-CN" altLang="en-US" dirty="0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ECB92DF-1D8D-4273-A32F-3EB651126175}" type="slidenum">
              <a:rPr lang="zh-CN" altLang="en-US" smtClean="0"/>
              <a:pPr>
                <a:defRPr/>
              </a:pPr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04887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3D4800-F197-4752-B56E-81DC7BA34F3A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24911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3D4800-F197-4752-B56E-81DC7BA34F3A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249116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3D4800-F197-4752-B56E-81DC7BA34F3A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249116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3D4800-F197-4752-B56E-81DC7BA34F3A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249116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1200" b="1" kern="1200" dirty="0" smtClean="0">
                <a:solidFill>
                  <a:schemeClr val="accent5"/>
                </a:solidFill>
                <a:latin typeface="Calibri" pitchFamily="34" charset="0"/>
                <a:ea typeface="微软雅黑" pitchFamily="34" charset="-122"/>
                <a:cs typeface="Arial" pitchFamily="34" charset="0"/>
              </a:rPr>
              <a:t>All-around protection to ensure secure connectivity of accessing business data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altLang="zh-CN" sz="1200" b="1" kern="1200" dirty="0" smtClean="0">
              <a:solidFill>
                <a:schemeClr val="accent5"/>
              </a:solidFill>
              <a:latin typeface="Calibri" pitchFamily="34" charset="0"/>
              <a:ea typeface="微软雅黑" pitchFamily="34" charset="-122"/>
              <a:cs typeface="Arial" pitchFamily="34" charset="0"/>
            </a:endParaRP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1200" b="1" kern="1200" dirty="0" smtClean="0">
                <a:solidFill>
                  <a:schemeClr val="accent5"/>
                </a:solidFill>
                <a:latin typeface="Calibri" pitchFamily="34" charset="0"/>
                <a:ea typeface="微软雅黑" pitchFamily="34" charset="-122"/>
                <a:cs typeface="Arial" pitchFamily="34" charset="0"/>
              </a:rPr>
              <a:t>Satisfied access experience and improved productivity of remote workforce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altLang="zh-CN" sz="1200" b="1" kern="1200" dirty="0" smtClean="0">
              <a:solidFill>
                <a:schemeClr val="accent5"/>
              </a:solidFill>
              <a:latin typeface="Calibri" pitchFamily="34" charset="0"/>
              <a:ea typeface="微软雅黑" pitchFamily="34" charset="-122"/>
              <a:cs typeface="Arial" pitchFamily="34" charset="0"/>
            </a:endParaRP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1200" b="1" kern="1200" dirty="0" smtClean="0">
                <a:solidFill>
                  <a:schemeClr val="accent5"/>
                </a:solidFill>
                <a:latin typeface="Calibri" pitchFamily="34" charset="0"/>
                <a:ea typeface="微软雅黑" pitchFamily="34" charset="-122"/>
                <a:cs typeface="Arial" pitchFamily="34" charset="0"/>
              </a:rPr>
              <a:t>Easy-to-use for end users, easy-to-maintenance for IT administrator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altLang="zh-CN" sz="1200" b="1" kern="1200" dirty="0" smtClean="0">
              <a:solidFill>
                <a:schemeClr val="accent5"/>
              </a:solidFill>
              <a:latin typeface="Calibri" pitchFamily="34" charset="0"/>
              <a:ea typeface="微软雅黑" pitchFamily="34" charset="-122"/>
              <a:cs typeface="Arial" pitchFamily="34" charset="0"/>
            </a:endParaRP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altLang="zh-CN" sz="1200" b="1" kern="1200" dirty="0" smtClean="0">
              <a:solidFill>
                <a:schemeClr val="accent5"/>
              </a:solidFill>
              <a:latin typeface="Calibri" pitchFamily="34" charset="0"/>
              <a:ea typeface="微软雅黑" pitchFamily="34" charset="-122"/>
              <a:cs typeface="Arial" pitchFamily="34" charset="0"/>
            </a:endParaRPr>
          </a:p>
          <a:p>
            <a:endParaRPr kumimoji="1" lang="zh-CN" altLang="en-US" dirty="0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ECB92DF-1D8D-4273-A32F-3EB651126175}" type="slidenum">
              <a:rPr lang="zh-CN" altLang="en-US" smtClean="0"/>
              <a:pPr>
                <a:defRPr/>
              </a:pPr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048877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3D4800-F197-4752-B56E-81DC7BA34F3A}" type="slidenum">
              <a:rPr lang="zh-CN" altLang="en-US" smtClean="0">
                <a:solidFill>
                  <a:prstClr val="black"/>
                </a:solidFill>
              </a:rPr>
              <a:pPr/>
              <a:t>22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249116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3D4800-F197-4752-B56E-81DC7BA34F3A}" type="slidenum">
              <a:rPr lang="zh-CN" altLang="en-US" smtClean="0">
                <a:solidFill>
                  <a:prstClr val="black"/>
                </a:solidFill>
              </a:rPr>
              <a:pPr/>
              <a:t>23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249116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dirty="0" smtClean="0">
                <a:latin typeface="Arial" charset="0"/>
                <a:ea typeface="宋体" charset="-122"/>
                <a:cs typeface="Arial" charset="0"/>
              </a:rPr>
              <a:t>the virtual</a:t>
            </a:r>
            <a:r>
              <a:rPr lang="en-US" altLang="zh-CN" baseline="0" dirty="0" smtClean="0">
                <a:latin typeface="Arial" charset="0"/>
                <a:ea typeface="宋体" charset="-122"/>
                <a:cs typeface="Arial" charset="0"/>
              </a:rPr>
              <a:t> secure portal is to visualize one SSL VPN box into multiple SSL VPN boxes. i.e. A organization has three kinds of mobile users: Internal mobile user, partner, customer; these three kinds of user group have different security requirement levels and access needs. For example, the entrance portal/address for customer is almost public, but the </a:t>
            </a:r>
            <a:r>
              <a:rPr lang="en-US" altLang="zh-CN" baseline="0" dirty="0" err="1" smtClean="0">
                <a:latin typeface="Arial" charset="0"/>
                <a:ea typeface="宋体" charset="-122"/>
                <a:cs typeface="Arial" charset="0"/>
              </a:rPr>
              <a:t>internal’s</a:t>
            </a:r>
            <a:r>
              <a:rPr lang="en-US" altLang="zh-CN" baseline="0" dirty="0" smtClean="0">
                <a:latin typeface="Arial" charset="0"/>
                <a:ea typeface="宋体" charset="-122"/>
                <a:cs typeface="Arial" charset="0"/>
              </a:rPr>
              <a:t> SSL VPN address need to be hidden; you may push a theme like “thank u for </a:t>
            </a:r>
            <a:r>
              <a:rPr lang="en-US" altLang="zh-CN" baseline="0" dirty="0" err="1" smtClean="0">
                <a:latin typeface="Arial" charset="0"/>
                <a:ea typeface="宋体" charset="-122"/>
                <a:cs typeface="Arial" charset="0"/>
              </a:rPr>
              <a:t>ur</a:t>
            </a:r>
            <a:r>
              <a:rPr lang="en-US" altLang="zh-CN" baseline="0" dirty="0" smtClean="0">
                <a:latin typeface="Arial" charset="0"/>
                <a:ea typeface="宋体" charset="-122"/>
                <a:cs typeface="Arial" charset="0"/>
              </a:rPr>
              <a:t> purchasing” to the customer, but “thank u for </a:t>
            </a:r>
            <a:r>
              <a:rPr lang="en-US" altLang="zh-CN" baseline="0" dirty="0" err="1" smtClean="0">
                <a:latin typeface="Arial" charset="0"/>
                <a:ea typeface="宋体" charset="-122"/>
                <a:cs typeface="Arial" charset="0"/>
              </a:rPr>
              <a:t>ur</a:t>
            </a:r>
            <a:r>
              <a:rPr lang="en-US" altLang="zh-CN" baseline="0" dirty="0" smtClean="0">
                <a:latin typeface="Arial" charset="0"/>
                <a:ea typeface="宋体" charset="-122"/>
                <a:cs typeface="Arial" charset="0"/>
              </a:rPr>
              <a:t> partnership” to </a:t>
            </a:r>
            <a:r>
              <a:rPr lang="en-US" altLang="zh-CN" baseline="0" dirty="0" err="1" smtClean="0">
                <a:latin typeface="Arial" charset="0"/>
                <a:ea typeface="宋体" charset="-122"/>
                <a:cs typeface="Arial" charset="0"/>
              </a:rPr>
              <a:t>ur</a:t>
            </a:r>
            <a:r>
              <a:rPr lang="en-US" altLang="zh-CN" baseline="0" dirty="0" smtClean="0">
                <a:latin typeface="Arial" charset="0"/>
                <a:ea typeface="宋体" charset="-122"/>
                <a:cs typeface="Arial" charset="0"/>
              </a:rPr>
              <a:t> partners on the login page… so do u need to deploy three boxes for the three user group? The SSL VPN VSP is to perfectly meet with the requirement of the situation</a:t>
            </a:r>
            <a:r>
              <a:rPr lang="zh-CN" altLang="en-US" baseline="0" dirty="0" smtClean="0">
                <a:latin typeface="Arial" charset="0"/>
                <a:ea typeface="宋体" charset="-122"/>
                <a:cs typeface="Arial" charset="0"/>
              </a:rPr>
              <a:t>；</a:t>
            </a:r>
            <a:r>
              <a:rPr lang="en-US" altLang="zh-CN" baseline="0" dirty="0" smtClean="0">
                <a:latin typeface="Arial" charset="0"/>
                <a:ea typeface="宋体" charset="-122"/>
                <a:cs typeface="Arial" charset="0"/>
              </a:rPr>
              <a:t>with the VSP function enabled, different user group can enjoy the independent access URL, login page, published resource, administrator and the login methods, etc. For customer and partners group, u can also choose the hide the IP address of the released resource to prevent security risks.</a:t>
            </a: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ECB92DF-1D8D-4273-A32F-3EB651126175}" type="slidenum">
              <a:rPr lang="zh-CN" altLang="en-US" smtClean="0">
                <a:solidFill>
                  <a:prstClr val="black"/>
                </a:solidFill>
              </a:rPr>
              <a:pPr>
                <a:defRPr/>
              </a:pPr>
              <a:t>24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055346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ECB92DF-1D8D-4273-A32F-3EB651126175}" type="slidenum">
              <a:rPr lang="zh-CN" altLang="en-US" smtClean="0">
                <a:solidFill>
                  <a:prstClr val="black"/>
                </a:solidFill>
              </a:rPr>
              <a:pPr>
                <a:defRPr/>
              </a:pPr>
              <a:t>26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055346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3D4800-F197-4752-B56E-81DC7BA34F3A}" type="slidenum">
              <a:rPr lang="zh-CN" altLang="en-US" smtClean="0">
                <a:solidFill>
                  <a:prstClr val="black"/>
                </a:solidFill>
              </a:rPr>
              <a:pPr/>
              <a:t>27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181168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For enterprises which want to catch up with this trend, they must offer native applications to their employees.</a:t>
            </a:r>
          </a:p>
          <a:p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As we all know, most of customers have application designed for PC, but we cannot directly open it on our mobile phone. We will encounter a lot compatibility issues. </a:t>
            </a:r>
          </a:p>
          <a:p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That’ why Migration is necessary.  </a:t>
            </a:r>
          </a:p>
          <a:p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If customers want to do a full migration to mobile office, this is not a shot-term work. A lot of things must be taken into account.</a:t>
            </a:r>
          </a:p>
          <a:p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Here let me show you SANGFOR solution which can easily help you migrate the application from PC to mobile devices. </a:t>
            </a:r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2096B5-0CAC-4BEF-B417-AA5E40A3E34F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169111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Easy</a:t>
            </a:r>
            <a:r>
              <a:rPr lang="zh-CN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connect</a:t>
            </a:r>
            <a:r>
              <a:rPr lang="zh-CN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r>
              <a:rPr lang="zh-CN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Easy connect is a application virtualization solution which belongs to Sangfor SSL VPN product. </a:t>
            </a:r>
          </a:p>
          <a:p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Customers can use this module to migrate PC application to mobile device with several advantages. </a:t>
            </a:r>
          </a:p>
          <a:p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Firstly: speed, EC just deliver the application via virtualized interface. All the operations is done in the server site. </a:t>
            </a:r>
          </a:p>
          <a:p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So</a:t>
            </a:r>
            <a:r>
              <a:rPr lang="zh-CN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we needn’t</a:t>
            </a:r>
            <a:r>
              <a:rPr lang="zh-CN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to worry about packet</a:t>
            </a:r>
            <a:r>
              <a:rPr lang="zh-CN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loss</a:t>
            </a:r>
            <a:r>
              <a:rPr lang="zh-CN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r>
              <a:rPr lang="zh-CN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latency</a:t>
            </a:r>
            <a:r>
              <a:rPr lang="zh-CN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and</a:t>
            </a:r>
            <a:r>
              <a:rPr lang="zh-CN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protocol chattiness</a:t>
            </a:r>
            <a:r>
              <a:rPr lang="zh-CN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r>
              <a:rPr lang="zh-CN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US" altLang="zh-CN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Second</a:t>
            </a:r>
            <a:r>
              <a:rPr lang="zh-CN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advantage</a:t>
            </a:r>
            <a:r>
              <a:rPr lang="zh-CN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is</a:t>
            </a:r>
            <a:r>
              <a:rPr lang="zh-CN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secure. All applications</a:t>
            </a:r>
            <a:r>
              <a:rPr lang="zh-CN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data</a:t>
            </a:r>
            <a:r>
              <a:rPr lang="zh-CN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are stored in the cloud .</a:t>
            </a:r>
            <a:r>
              <a:rPr lang="zh-CN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and all data transfer</a:t>
            </a:r>
            <a:r>
              <a:rPr lang="zh-CN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</a:t>
            </a:r>
            <a:r>
              <a:rPr lang="zh-CN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</a:t>
            </a:r>
            <a:r>
              <a:rPr lang="zh-CN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link</a:t>
            </a:r>
            <a:r>
              <a:rPr lang="zh-CN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are encrypted. Plus,</a:t>
            </a:r>
            <a:r>
              <a:rPr lang="zh-CN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combined</a:t>
            </a:r>
            <a:r>
              <a:rPr lang="zh-CN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with</a:t>
            </a:r>
            <a:r>
              <a:rPr lang="zh-CN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SSL</a:t>
            </a:r>
            <a:r>
              <a:rPr lang="zh-CN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VPN</a:t>
            </a:r>
            <a:r>
              <a:rPr lang="zh-CN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various</a:t>
            </a:r>
            <a:r>
              <a:rPr lang="zh-CN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</a:t>
            </a:r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authentication</a:t>
            </a:r>
            <a:r>
              <a:rPr lang="zh-CN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</a:t>
            </a:r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and</a:t>
            </a:r>
            <a:r>
              <a:rPr lang="zh-CN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other</a:t>
            </a:r>
            <a:r>
              <a:rPr lang="zh-CN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secure</a:t>
            </a:r>
            <a:r>
              <a:rPr lang="zh-CN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feature</a:t>
            </a:r>
            <a:r>
              <a:rPr lang="zh-CN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r>
              <a:rPr lang="zh-CN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we</a:t>
            </a:r>
            <a:r>
              <a:rPr lang="zh-CN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can</a:t>
            </a:r>
            <a:r>
              <a:rPr lang="zh-CN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make</a:t>
            </a:r>
            <a:r>
              <a:rPr lang="zh-CN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it</a:t>
            </a:r>
            <a:r>
              <a:rPr lang="zh-CN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much</a:t>
            </a:r>
            <a:r>
              <a:rPr lang="zh-CN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secure</a:t>
            </a:r>
            <a:r>
              <a:rPr lang="zh-CN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environment</a:t>
            </a:r>
            <a:r>
              <a:rPr lang="zh-CN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for</a:t>
            </a:r>
            <a:r>
              <a:rPr lang="zh-CN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application.</a:t>
            </a:r>
          </a:p>
          <a:p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Lastly, the most important is that migration work can be done within one day. </a:t>
            </a:r>
            <a:r>
              <a:rPr lang="zh-CN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For</a:t>
            </a:r>
            <a:r>
              <a:rPr lang="zh-CN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</a:t>
            </a:r>
            <a:r>
              <a:rPr lang="zh-CN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customer</a:t>
            </a:r>
            <a:r>
              <a:rPr lang="zh-CN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r>
              <a:rPr lang="zh-CN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they</a:t>
            </a:r>
            <a:r>
              <a:rPr lang="zh-CN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can</a:t>
            </a:r>
            <a:r>
              <a:rPr lang="zh-CN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quickly</a:t>
            </a:r>
            <a:r>
              <a:rPr lang="zh-CN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</a:t>
            </a:r>
            <a:r>
              <a:rPr lang="zh-CN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use</a:t>
            </a:r>
            <a:r>
              <a:rPr lang="zh-CN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</a:t>
            </a:r>
            <a:r>
              <a:rPr lang="zh-CN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application</a:t>
            </a:r>
            <a:r>
              <a:rPr lang="zh-CN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via</a:t>
            </a:r>
            <a:r>
              <a:rPr lang="zh-CN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iPhone</a:t>
            </a:r>
            <a:r>
              <a:rPr lang="zh-CN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or android phone. </a:t>
            </a:r>
          </a:p>
          <a:p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This feature is suitable for customer with low budget, time and energy to re-develop a native app. 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Actually EC is a temporary solution for enterprises who do not have any specific native</a:t>
            </a:r>
            <a:r>
              <a:rPr lang="zh-CN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app. </a:t>
            </a:r>
          </a:p>
          <a:p>
            <a:endParaRPr lang="en-US" altLang="zh-CN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en-US" altLang="zh-CN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39FF7C-DA41-4193-A5E8-C8C82EFCE234}" type="slidenum">
              <a:rPr lang="zh-CN" altLang="en-US" smtClean="0"/>
              <a:pPr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234390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我们看到虚拟化和</a:t>
            </a:r>
            <a:r>
              <a:rPr lang="en-US" altLang="zh-CN" dirty="0" smtClean="0"/>
              <a:t>APP</a:t>
            </a:r>
            <a:r>
              <a:rPr lang="zh-CN" altLang="en-US" dirty="0" smtClean="0"/>
              <a:t>开放的优劣势。</a:t>
            </a:r>
            <a:endParaRPr lang="en-US" altLang="zh-CN" dirty="0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AAE2FC-C54C-45AB-9CF2-E5EF7C345BE8}" type="slidenum">
              <a:rPr lang="zh-CN" altLang="en-US" smtClean="0"/>
              <a:pPr/>
              <a:t>33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354360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3D4800-F197-4752-B56E-81DC7BA34F3A}" type="slidenum">
              <a:rPr lang="zh-CN" altLang="en-US" smtClean="0">
                <a:solidFill>
                  <a:prstClr val="black"/>
                </a:solidFill>
              </a:rPr>
              <a:pPr/>
              <a:t>34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181168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3D4800-F197-4752-B56E-81DC7BA34F3A}" type="slidenum">
              <a:rPr lang="zh-CN" altLang="en-US" smtClean="0">
                <a:solidFill>
                  <a:prstClr val="black"/>
                </a:solidFill>
              </a:rPr>
              <a:pPr/>
              <a:t>35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181168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3D4800-F197-4752-B56E-81DC7BA34F3A}" type="slidenum">
              <a:rPr lang="zh-CN" altLang="en-US" smtClean="0">
                <a:solidFill>
                  <a:prstClr val="black"/>
                </a:solidFill>
              </a:rPr>
              <a:pPr/>
              <a:t>36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181168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3D4800-F197-4752-B56E-81DC7BA34F3A}" type="slidenum">
              <a:rPr lang="zh-CN" altLang="en-US" smtClean="0">
                <a:solidFill>
                  <a:prstClr val="black"/>
                </a:solidFill>
              </a:rPr>
              <a:pPr/>
              <a:t>37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18116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16" y="4885159"/>
            <a:ext cx="9164849" cy="278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</p:pic>
      <p:sp>
        <p:nvSpPr>
          <p:cNvPr id="6" name="灯片编号占位符 3"/>
          <p:cNvSpPr>
            <a:spLocks noGrp="1"/>
          </p:cNvSpPr>
          <p:nvPr userDrawn="1"/>
        </p:nvSpPr>
        <p:spPr>
          <a:xfrm>
            <a:off x="5962414" y="4912879"/>
            <a:ext cx="2057400" cy="202439"/>
          </a:xfrm>
          <a:prstGeom prst="rect">
            <a:avLst/>
          </a:prstGeom>
        </p:spPr>
        <p:txBody>
          <a:bodyPr vert="horz" lIns="68579" tIns="34289" rIns="68579" bIns="34289" rtlCol="0" anchor="ctr"/>
          <a:lstStyle>
            <a:defPPr>
              <a:defRPr lang="zh-CN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fld id="{CC4E2C70-33E6-48D0-9C70-88FC3CBE5042}" type="slidenum">
              <a:rPr lang="en-US" altLang="zh-CN" sz="1100" b="1" smtClean="0">
                <a:solidFill>
                  <a:srgbClr val="000000"/>
                </a:solidFill>
                <a:effectLst/>
                <a:latin typeface="Calibri"/>
                <a:cs typeface="Times New Roman" panose="02020603050405020304" pitchFamily="18" charset="0"/>
              </a:rPr>
              <a:pPr algn="l"/>
              <a:t>‹#›</a:t>
            </a:fld>
            <a:endParaRPr lang="en-US" altLang="zh-CN" sz="1100" b="1" dirty="0">
              <a:solidFill>
                <a:srgbClr val="000000"/>
              </a:solidFill>
              <a:effectLst/>
              <a:latin typeface="Calibri"/>
              <a:cs typeface="Times New Roman" panose="02020603050405020304" pitchFamily="18" charset="0"/>
            </a:endParaRPr>
          </a:p>
        </p:txBody>
      </p:sp>
      <p:sp>
        <p:nvSpPr>
          <p:cNvPr id="7" name="标题占位符 1"/>
          <p:cNvSpPr>
            <a:spLocks noGrp="1"/>
          </p:cNvSpPr>
          <p:nvPr>
            <p:ph type="title"/>
          </p:nvPr>
        </p:nvSpPr>
        <p:spPr>
          <a:xfrm>
            <a:off x="262264" y="170505"/>
            <a:ext cx="7886700" cy="552874"/>
          </a:xfrm>
          <a:prstGeom prst="rect">
            <a:avLst/>
          </a:prstGeom>
        </p:spPr>
        <p:txBody>
          <a:bodyPr vert="horz" lIns="68579" tIns="34289" rIns="68579" bIns="34289" rtlCol="0" anchor="ctr">
            <a:normAutofit/>
          </a:bodyPr>
          <a:lstStyle>
            <a:lvl1pPr algn="l">
              <a:defRPr sz="2100" b="1" i="0">
                <a:ea typeface="黑体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pic>
        <p:nvPicPr>
          <p:cNvPr id="9" name="图片 8" descr="sangfor logo.png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9971" y="193349"/>
            <a:ext cx="1652200" cy="495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3152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om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无标题.png"/>
          <p:cNvPicPr/>
          <p:nvPr userDrawn="1"/>
        </p:nvPicPr>
        <p:blipFill>
          <a:blip r:embed="rId2">
            <a:extLst/>
          </a:blip>
          <a:stretch>
            <a:fillRect/>
          </a:stretch>
        </p:blipFill>
        <p:spPr>
          <a:xfrm>
            <a:off x="-10992" y="-13136"/>
            <a:ext cx="9171293" cy="5156640"/>
          </a:xfrm>
          <a:prstGeom prst="rect">
            <a:avLst/>
          </a:prstGeom>
          <a:ln w="12700">
            <a:miter lim="400000"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6820" y="1119952"/>
            <a:ext cx="8229600" cy="400130"/>
          </a:xfrm>
          <a:prstGeom prst="rect">
            <a:avLst/>
          </a:prstGeom>
        </p:spPr>
        <p:txBody>
          <a:bodyPr vert="horz" lIns="68579" tIns="34289" rIns="68579" bIns="34289"/>
          <a:lstStyle>
            <a:lvl1pPr>
              <a:defRPr sz="2100" b="1" i="0">
                <a:solidFill>
                  <a:schemeClr val="bg1"/>
                </a:solidFill>
              </a:defRPr>
            </a:lvl1pPr>
          </a:lstStyle>
          <a:p>
            <a:r>
              <a:rPr kumimoji="1" lang="zh-CN" altLang="en-US" dirty="0" smtClean="0"/>
              <a:t>单击此处编辑母版标题样式</a:t>
            </a:r>
            <a:endParaRPr kumimoji="1" lang="zh-CN" altLang="en-US" dirty="0"/>
          </a:p>
        </p:txBody>
      </p:sp>
      <p:pic>
        <p:nvPicPr>
          <p:cNvPr id="6" name="图片 5" descr="sangfor logo.png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9368" y="4304139"/>
            <a:ext cx="1652200" cy="495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1020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Last page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7"/>
          <p:cNvSpPr>
            <a:spLocks noChangeArrowheads="1"/>
          </p:cNvSpPr>
          <p:nvPr userDrawn="1"/>
        </p:nvSpPr>
        <p:spPr bwMode="auto">
          <a:xfrm>
            <a:off x="4620428" y="2358139"/>
            <a:ext cx="3904191" cy="15772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8475" tIns="34238" rIns="68475" bIns="34238">
            <a:spAutoFit/>
          </a:bodyPr>
          <a:lstStyle/>
          <a:p>
            <a:pPr>
              <a:spcBef>
                <a:spcPts val="375"/>
              </a:spcBef>
            </a:pPr>
            <a:r>
              <a:rPr lang="en-US" altLang="zh-CN" sz="1400" b="0" dirty="0" smtClean="0">
                <a:solidFill>
                  <a:srgbClr val="F2F2F2"/>
                </a:solidFill>
                <a:latin typeface="Calibri"/>
                <a:ea typeface="微软雅黑" pitchFamily="34" charset="-122"/>
                <a:cs typeface="Calibri"/>
              </a:rPr>
              <a:t>Global Service Center : +60 12711 7129 (or 7511) </a:t>
            </a:r>
          </a:p>
          <a:p>
            <a:pPr>
              <a:spcBef>
                <a:spcPts val="375"/>
              </a:spcBef>
            </a:pPr>
            <a:r>
              <a:rPr lang="en-US" altLang="zh-CN" sz="1400" b="0" dirty="0" smtClean="0">
                <a:solidFill>
                  <a:srgbClr val="F2F2F2"/>
                </a:solidFill>
                <a:latin typeface="Calibri"/>
                <a:ea typeface="微软雅黑" pitchFamily="34" charset="-122"/>
                <a:cs typeface="Calibri"/>
              </a:rPr>
              <a:t>Fax</a:t>
            </a:r>
            <a:r>
              <a:rPr lang="en-US" altLang="zh-CN" sz="1400" b="0" dirty="0">
                <a:solidFill>
                  <a:srgbClr val="F2F2F2"/>
                </a:solidFill>
                <a:latin typeface="Calibri"/>
                <a:ea typeface="微软雅黑" pitchFamily="34" charset="-122"/>
                <a:cs typeface="Calibri"/>
              </a:rPr>
              <a:t>: +86-755-8662 </a:t>
            </a:r>
            <a:r>
              <a:rPr lang="en-US" altLang="zh-CN" sz="1400" b="0" dirty="0" smtClean="0">
                <a:solidFill>
                  <a:srgbClr val="F2F2F2"/>
                </a:solidFill>
                <a:latin typeface="Calibri"/>
                <a:ea typeface="微软雅黑" pitchFamily="34" charset="-122"/>
                <a:cs typeface="Calibri"/>
              </a:rPr>
              <a:t>7999</a:t>
            </a:r>
            <a:endParaRPr lang="en-US" altLang="zh-CN" sz="1400" b="0" dirty="0">
              <a:solidFill>
                <a:srgbClr val="F2F2F2"/>
              </a:solidFill>
              <a:latin typeface="Calibri"/>
              <a:ea typeface="微软雅黑" pitchFamily="34" charset="-122"/>
              <a:cs typeface="Calibri"/>
            </a:endParaRPr>
          </a:p>
          <a:p>
            <a:pPr>
              <a:spcBef>
                <a:spcPts val="375"/>
              </a:spcBef>
            </a:pPr>
            <a:r>
              <a:rPr lang="en-US" altLang="zh-CN" sz="1400" b="0" dirty="0">
                <a:solidFill>
                  <a:srgbClr val="F2F2F2"/>
                </a:solidFill>
                <a:latin typeface="Calibri"/>
                <a:ea typeface="微软雅黑" pitchFamily="34" charset="-122"/>
                <a:cs typeface="Calibri"/>
              </a:rPr>
              <a:t>Email: marketing@</a:t>
            </a:r>
            <a:r>
              <a:rPr lang="en-US" altLang="zh-CN" sz="1400" b="0" dirty="0" smtClean="0">
                <a:solidFill>
                  <a:srgbClr val="F2F2F2"/>
                </a:solidFill>
                <a:latin typeface="Calibri"/>
                <a:ea typeface="微软雅黑" pitchFamily="34" charset="-122"/>
                <a:cs typeface="Calibri"/>
              </a:rPr>
              <a:t>sangfor.com</a:t>
            </a:r>
          </a:p>
          <a:p>
            <a:pPr>
              <a:spcBef>
                <a:spcPts val="375"/>
              </a:spcBef>
            </a:pPr>
            <a:r>
              <a:rPr lang="en-US" altLang="zh-CN" sz="1400" b="0" dirty="0" smtClean="0">
                <a:solidFill>
                  <a:srgbClr val="F2F2F2"/>
                </a:solidFill>
                <a:latin typeface="Calibri"/>
                <a:ea typeface="微软雅黑" pitchFamily="34" charset="-122"/>
                <a:cs typeface="Calibri"/>
              </a:rPr>
              <a:t>Website: </a:t>
            </a:r>
            <a:r>
              <a:rPr lang="en-US" altLang="zh-CN" sz="1400" b="0" dirty="0" err="1" smtClean="0">
                <a:solidFill>
                  <a:srgbClr val="F2F2F2"/>
                </a:solidFill>
                <a:latin typeface="Calibri"/>
                <a:ea typeface="微软雅黑" pitchFamily="34" charset="-122"/>
                <a:cs typeface="Calibri"/>
              </a:rPr>
              <a:t>www.sangfor.com</a:t>
            </a:r>
            <a:r>
              <a:rPr lang="en-US" altLang="zh-CN" sz="1400" b="0" dirty="0" smtClean="0">
                <a:solidFill>
                  <a:srgbClr val="F2F2F2"/>
                </a:solidFill>
                <a:latin typeface="Calibri"/>
                <a:ea typeface="微软雅黑" pitchFamily="34" charset="-122"/>
                <a:cs typeface="Calibri"/>
              </a:rPr>
              <a:t/>
            </a:r>
            <a:br>
              <a:rPr lang="en-US" altLang="zh-CN" sz="1400" b="0" dirty="0" smtClean="0">
                <a:solidFill>
                  <a:srgbClr val="F2F2F2"/>
                </a:solidFill>
                <a:latin typeface="Calibri"/>
                <a:ea typeface="微软雅黑" pitchFamily="34" charset="-122"/>
                <a:cs typeface="Calibri"/>
              </a:rPr>
            </a:br>
            <a:endParaRPr lang="en-US" altLang="zh-CN" sz="1400" b="0" dirty="0" smtClean="0">
              <a:solidFill>
                <a:srgbClr val="F2F2F2"/>
              </a:solidFill>
              <a:latin typeface="Calibri"/>
              <a:ea typeface="微软雅黑" pitchFamily="34" charset="-122"/>
              <a:cs typeface="Calibri"/>
            </a:endParaRPr>
          </a:p>
          <a:p>
            <a:pPr>
              <a:spcBef>
                <a:spcPts val="375"/>
              </a:spcBef>
            </a:pPr>
            <a:endParaRPr lang="zh-CN" altLang="en-US" sz="1400" b="0" dirty="0">
              <a:solidFill>
                <a:srgbClr val="F2F2F2"/>
              </a:solidFill>
              <a:latin typeface="Calibri"/>
              <a:ea typeface="微软雅黑" pitchFamily="34" charset="-122"/>
              <a:cs typeface="Calibri"/>
            </a:endParaRPr>
          </a:p>
        </p:txBody>
      </p:sp>
      <p:sp>
        <p:nvSpPr>
          <p:cNvPr id="4" name="矩形 6"/>
          <p:cNvSpPr>
            <a:spLocks noChangeArrowheads="1"/>
          </p:cNvSpPr>
          <p:nvPr userDrawn="1"/>
        </p:nvSpPr>
        <p:spPr bwMode="auto">
          <a:xfrm>
            <a:off x="4610810" y="1253833"/>
            <a:ext cx="4029275" cy="8231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8475" tIns="34238" rIns="68475" bIns="34238">
            <a:spAutoFit/>
          </a:bodyPr>
          <a:lstStyle/>
          <a:p>
            <a:pPr>
              <a:spcBef>
                <a:spcPts val="375"/>
              </a:spcBef>
            </a:pPr>
            <a:r>
              <a:rPr lang="en-US" altLang="zh-CN" sz="1400" dirty="0" smtClean="0">
                <a:solidFill>
                  <a:srgbClr val="F2F2F2"/>
                </a:solidFill>
                <a:latin typeface="Calibri"/>
                <a:ea typeface="微软雅黑" pitchFamily="34" charset="-122"/>
                <a:cs typeface="Calibri"/>
              </a:rPr>
              <a:t>Block A1, </a:t>
            </a:r>
            <a:r>
              <a:rPr lang="en-US" altLang="zh-CN" sz="1400" dirty="0" err="1" smtClean="0">
                <a:solidFill>
                  <a:srgbClr val="F2F2F2"/>
                </a:solidFill>
                <a:latin typeface="Calibri"/>
                <a:ea typeface="微软雅黑" pitchFamily="34" charset="-122"/>
                <a:cs typeface="Calibri"/>
              </a:rPr>
              <a:t>Nanshan</a:t>
            </a:r>
            <a:r>
              <a:rPr lang="en-US" altLang="zh-CN" sz="1400" dirty="0" smtClean="0">
                <a:solidFill>
                  <a:srgbClr val="F2F2F2"/>
                </a:solidFill>
                <a:latin typeface="Calibri"/>
                <a:ea typeface="微软雅黑" pitchFamily="34" charset="-122"/>
                <a:cs typeface="Calibri"/>
              </a:rPr>
              <a:t> </a:t>
            </a:r>
            <a:r>
              <a:rPr lang="en-US" altLang="zh-CN" sz="1400" dirty="0" err="1" smtClean="0">
                <a:solidFill>
                  <a:srgbClr val="F2F2F2"/>
                </a:solidFill>
                <a:latin typeface="Calibri"/>
                <a:ea typeface="微软雅黑" pitchFamily="34" charset="-122"/>
                <a:cs typeface="Calibri"/>
              </a:rPr>
              <a:t>iPark</a:t>
            </a:r>
            <a:r>
              <a:rPr lang="en-US" altLang="zh-CN" sz="1400" dirty="0" smtClean="0">
                <a:solidFill>
                  <a:srgbClr val="F2F2F2"/>
                </a:solidFill>
                <a:latin typeface="Calibri"/>
                <a:ea typeface="微软雅黑" pitchFamily="34" charset="-122"/>
                <a:cs typeface="Calibri"/>
              </a:rPr>
              <a:t>, </a:t>
            </a:r>
          </a:p>
          <a:p>
            <a:pPr>
              <a:spcBef>
                <a:spcPts val="375"/>
              </a:spcBef>
            </a:pPr>
            <a:r>
              <a:rPr lang="en-US" altLang="zh-CN" sz="1400" dirty="0" smtClean="0">
                <a:solidFill>
                  <a:srgbClr val="F2F2F2"/>
                </a:solidFill>
                <a:latin typeface="Calibri"/>
                <a:ea typeface="微软雅黑" pitchFamily="34" charset="-122"/>
                <a:cs typeface="Calibri"/>
              </a:rPr>
              <a:t>No.1001 </a:t>
            </a:r>
            <a:r>
              <a:rPr lang="en-US" altLang="zh-CN" sz="1400" dirty="0" err="1" smtClean="0">
                <a:solidFill>
                  <a:srgbClr val="F2F2F2"/>
                </a:solidFill>
                <a:latin typeface="Calibri"/>
                <a:ea typeface="微软雅黑" pitchFamily="34" charset="-122"/>
                <a:cs typeface="Calibri"/>
              </a:rPr>
              <a:t>XueYuan</a:t>
            </a:r>
            <a:r>
              <a:rPr lang="en-US" altLang="zh-CN" sz="1400" dirty="0" smtClean="0">
                <a:solidFill>
                  <a:srgbClr val="F2F2F2"/>
                </a:solidFill>
                <a:latin typeface="Calibri"/>
                <a:ea typeface="微软雅黑" pitchFamily="34" charset="-122"/>
                <a:cs typeface="Calibri"/>
              </a:rPr>
              <a:t> Road, </a:t>
            </a:r>
            <a:r>
              <a:rPr lang="en-US" altLang="zh-CN" sz="1400" dirty="0" err="1" smtClean="0">
                <a:solidFill>
                  <a:srgbClr val="F2F2F2"/>
                </a:solidFill>
                <a:latin typeface="Calibri"/>
                <a:ea typeface="微软雅黑" pitchFamily="34" charset="-122"/>
                <a:cs typeface="Calibri"/>
              </a:rPr>
              <a:t>Nanshan</a:t>
            </a:r>
            <a:r>
              <a:rPr lang="en-US" altLang="zh-CN" sz="1400" dirty="0" smtClean="0">
                <a:solidFill>
                  <a:srgbClr val="F2F2F2"/>
                </a:solidFill>
                <a:latin typeface="Calibri"/>
                <a:ea typeface="微软雅黑" pitchFamily="34" charset="-122"/>
                <a:cs typeface="Calibri"/>
              </a:rPr>
              <a:t> District, </a:t>
            </a:r>
          </a:p>
          <a:p>
            <a:pPr>
              <a:spcBef>
                <a:spcPts val="375"/>
              </a:spcBef>
            </a:pPr>
            <a:r>
              <a:rPr lang="en-US" altLang="zh-CN" sz="1400" dirty="0" smtClean="0">
                <a:solidFill>
                  <a:srgbClr val="F2F2F2"/>
                </a:solidFill>
                <a:latin typeface="Calibri"/>
                <a:ea typeface="微软雅黑" pitchFamily="34" charset="-122"/>
                <a:cs typeface="Calibri"/>
              </a:rPr>
              <a:t>Shenzhen 518055, </a:t>
            </a:r>
            <a:r>
              <a:rPr lang="en-US" altLang="zh-CN" sz="1400" dirty="0" err="1" smtClean="0">
                <a:solidFill>
                  <a:srgbClr val="F2F2F2"/>
                </a:solidFill>
                <a:latin typeface="Calibri"/>
                <a:ea typeface="微软雅黑" pitchFamily="34" charset="-122"/>
                <a:cs typeface="Calibri"/>
              </a:rPr>
              <a:t>P.R.China</a:t>
            </a:r>
            <a:endParaRPr lang="zh-CN" altLang="en-US" sz="1400" dirty="0">
              <a:solidFill>
                <a:srgbClr val="F2F2F2"/>
              </a:solidFill>
              <a:latin typeface="Calibri"/>
              <a:ea typeface="微软雅黑" pitchFamily="34" charset="-122"/>
              <a:cs typeface="Calibri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 userDrawn="1"/>
        </p:nvSpPr>
        <p:spPr bwMode="auto">
          <a:xfrm>
            <a:off x="1099611" y="1490674"/>
            <a:ext cx="1941671" cy="5308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475" tIns="34238" rIns="68475" bIns="34238">
            <a:spAutoFit/>
          </a:bodyPr>
          <a:lstStyle/>
          <a:p>
            <a:pPr>
              <a:spcBef>
                <a:spcPts val="375"/>
              </a:spcBef>
            </a:pPr>
            <a:r>
              <a:rPr lang="en-US" altLang="zh-CN" sz="3000" b="1" dirty="0">
                <a:solidFill>
                  <a:srgbClr val="F2F2F2"/>
                </a:solidFill>
                <a:latin typeface="Calibri"/>
                <a:ea typeface="微软雅黑" pitchFamily="34" charset="-122"/>
                <a:cs typeface="Calibri"/>
              </a:rPr>
              <a:t>Thank </a:t>
            </a:r>
            <a:r>
              <a:rPr lang="en-US" altLang="zh-CN" sz="3000" b="1" dirty="0" smtClean="0">
                <a:solidFill>
                  <a:srgbClr val="F2F2F2"/>
                </a:solidFill>
                <a:latin typeface="Calibri"/>
                <a:ea typeface="微软雅黑" pitchFamily="34" charset="-122"/>
                <a:cs typeface="Calibri"/>
              </a:rPr>
              <a:t>You!</a:t>
            </a:r>
            <a:endParaRPr lang="zh-CN" altLang="en-US" sz="3000" b="1" dirty="0">
              <a:solidFill>
                <a:srgbClr val="F2F2F2"/>
              </a:solidFill>
              <a:latin typeface="Calibri"/>
              <a:ea typeface="微软雅黑" pitchFamily="34" charset="-122"/>
              <a:cs typeface="Calibri"/>
            </a:endParaRPr>
          </a:p>
        </p:txBody>
      </p: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0019" y="4467727"/>
            <a:ext cx="1457325" cy="419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6383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正文基础模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123478"/>
            <a:ext cx="8229600" cy="349547"/>
          </a:xfrm>
          <a:prstGeom prst="rect">
            <a:avLst/>
          </a:prstGeom>
        </p:spPr>
        <p:txBody>
          <a:bodyPr/>
          <a:lstStyle>
            <a:lvl1pPr>
              <a:defRPr>
                <a:latin typeface="Calibri" panose="020F0502020204030204" pitchFamily="34" charset="0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843558"/>
            <a:ext cx="8229600" cy="375106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pic>
        <p:nvPicPr>
          <p:cNvPr id="7" name="图片 3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4947"/>
          <a:stretch>
            <a:fillRect/>
          </a:stretch>
        </p:blipFill>
        <p:spPr bwMode="auto">
          <a:xfrm>
            <a:off x="26988" y="422275"/>
            <a:ext cx="5173662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120595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08304" y="195486"/>
            <a:ext cx="1449388" cy="344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1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5875" y="4892279"/>
            <a:ext cx="9172575" cy="278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直接连接符 3"/>
          <p:cNvCxnSpPr>
            <a:cxnSpLocks noChangeShapeType="1"/>
          </p:cNvCxnSpPr>
          <p:nvPr userDrawn="1"/>
        </p:nvCxnSpPr>
        <p:spPr bwMode="auto">
          <a:xfrm>
            <a:off x="468314" y="680349"/>
            <a:ext cx="8207375" cy="1191"/>
          </a:xfrm>
          <a:prstGeom prst="line">
            <a:avLst/>
          </a:prstGeom>
          <a:noFill/>
          <a:ln w="15875" cmpd="sng">
            <a:solidFill>
              <a:schemeClr val="bg1">
                <a:lumMod val="85000"/>
              </a:schemeClr>
            </a:solidFill>
            <a:round/>
            <a:headEnd/>
            <a:tailEnd/>
          </a:ln>
        </p:spPr>
      </p:cxnSp>
      <p:sp>
        <p:nvSpPr>
          <p:cNvPr id="2" name="标题 1"/>
          <p:cNvSpPr>
            <a:spLocks noGrp="1"/>
          </p:cNvSpPr>
          <p:nvPr userDrawn="1">
            <p:ph type="title"/>
          </p:nvPr>
        </p:nvSpPr>
        <p:spPr>
          <a:xfrm>
            <a:off x="457200" y="205978"/>
            <a:ext cx="8229600" cy="529568"/>
          </a:xfrm>
          <a:prstGeom prst="rect">
            <a:avLst/>
          </a:prstGeom>
        </p:spPr>
        <p:txBody>
          <a:bodyPr/>
          <a:lstStyle>
            <a:lvl1pPr algn="l">
              <a:defRPr sz="2800" b="1"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 userDrawn="1">
            <p:ph idx="1"/>
          </p:nvPr>
        </p:nvSpPr>
        <p:spPr>
          <a:xfrm>
            <a:off x="457200" y="1005577"/>
            <a:ext cx="8229600" cy="3394472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2000">
                <a:latin typeface="微软雅黑" pitchFamily="34" charset="-122"/>
                <a:ea typeface="微软雅黑" pitchFamily="34" charset="-122"/>
              </a:defRPr>
            </a:lvl1pPr>
            <a:lvl2pPr>
              <a:lnSpc>
                <a:spcPct val="150000"/>
              </a:lnSpc>
              <a:defRPr sz="2000">
                <a:latin typeface="微软雅黑" pitchFamily="34" charset="-122"/>
                <a:ea typeface="微软雅黑" pitchFamily="34" charset="-122"/>
              </a:defRPr>
            </a:lvl2pPr>
            <a:lvl3pPr>
              <a:lnSpc>
                <a:spcPct val="150000"/>
              </a:lnSpc>
              <a:defRPr sz="2000">
                <a:latin typeface="微软雅黑" pitchFamily="34" charset="-122"/>
                <a:ea typeface="微软雅黑" pitchFamily="34" charset="-122"/>
              </a:defRPr>
            </a:lvl3pPr>
            <a:lvl4pPr>
              <a:lnSpc>
                <a:spcPct val="150000"/>
              </a:lnSpc>
              <a:defRPr sz="2000">
                <a:latin typeface="微软雅黑" pitchFamily="34" charset="-122"/>
                <a:ea typeface="微软雅黑" pitchFamily="34" charset="-122"/>
              </a:defRPr>
            </a:lvl4pPr>
            <a:lvl5pPr>
              <a:lnSpc>
                <a:spcPct val="150000"/>
              </a:lnSpc>
              <a:defRPr sz="2000">
                <a:latin typeface="微软雅黑" pitchFamily="34" charset="-122"/>
                <a:ea typeface="微软雅黑" pitchFamily="34" charset="-122"/>
              </a:defRPr>
            </a:lvl5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0097733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t>2015/11/12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25068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894791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09" r:id="rId1"/>
    <p:sldLayoutId id="2147484410" r:id="rId2"/>
    <p:sldLayoutId id="2147484411" r:id="rId3"/>
    <p:sldLayoutId id="2147484412" r:id="rId4"/>
    <p:sldLayoutId id="2147484413" r:id="rId5"/>
    <p:sldLayoutId id="2147484414" r:id="rId6"/>
  </p:sldLayoutIdLst>
  <p:txStyles>
    <p:titleStyle>
      <a:lvl1pPr algn="ctr" defTabSz="3429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3429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buFont typeface="Arial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ct val="200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ct val="20000"/>
        </a:spcBef>
        <a:buFont typeface="Arial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ct val="20000"/>
        </a:spcBef>
        <a:buFont typeface="Arial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3429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8.png"/><Relationship Id="rId3" Type="http://schemas.openxmlformats.org/officeDocument/2006/relationships/diagramLayout" Target="../diagrams/layout4.xml"/><Relationship Id="rId7" Type="http://schemas.openxmlformats.org/officeDocument/2006/relationships/image" Target="../media/image22.png"/><Relationship Id="rId12" Type="http://schemas.openxmlformats.org/officeDocument/2006/relationships/image" Target="../media/image27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4.xml"/><Relationship Id="rId11" Type="http://schemas.openxmlformats.org/officeDocument/2006/relationships/image" Target="../media/image26.png"/><Relationship Id="rId5" Type="http://schemas.openxmlformats.org/officeDocument/2006/relationships/diagramColors" Target="../diagrams/colors4.xml"/><Relationship Id="rId10" Type="http://schemas.openxmlformats.org/officeDocument/2006/relationships/image" Target="../media/image25.png"/><Relationship Id="rId4" Type="http://schemas.openxmlformats.org/officeDocument/2006/relationships/diagramQuickStyle" Target="../diagrams/quickStyle4.xml"/><Relationship Id="rId9" Type="http://schemas.openxmlformats.org/officeDocument/2006/relationships/image" Target="../media/image24.png"/><Relationship Id="rId14" Type="http://schemas.openxmlformats.org/officeDocument/2006/relationships/image" Target="../media/image29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Relationship Id="rId9" Type="http://schemas.openxmlformats.org/officeDocument/2006/relationships/image" Target="../media/image36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37.wmf"/><Relationship Id="rId7" Type="http://schemas.openxmlformats.org/officeDocument/2006/relationships/image" Target="../media/image4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png"/><Relationship Id="rId5" Type="http://schemas.openxmlformats.org/officeDocument/2006/relationships/image" Target="../media/image39.png"/><Relationship Id="rId10" Type="http://schemas.openxmlformats.org/officeDocument/2006/relationships/image" Target="../media/image43.png"/><Relationship Id="rId4" Type="http://schemas.openxmlformats.org/officeDocument/2006/relationships/image" Target="../media/image38.png"/><Relationship Id="rId9" Type="http://schemas.openxmlformats.org/officeDocument/2006/relationships/image" Target="../media/image4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3" Type="http://schemas.openxmlformats.org/officeDocument/2006/relationships/image" Target="../media/image51.png"/><Relationship Id="rId7" Type="http://schemas.openxmlformats.org/officeDocument/2006/relationships/image" Target="../media/image5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52.png"/><Relationship Id="rId9" Type="http://schemas.openxmlformats.org/officeDocument/2006/relationships/image" Target="../media/image20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3" Type="http://schemas.openxmlformats.org/officeDocument/2006/relationships/image" Target="../media/image58.png"/><Relationship Id="rId7" Type="http://schemas.openxmlformats.org/officeDocument/2006/relationships/image" Target="../media/image61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0.png"/><Relationship Id="rId5" Type="http://schemas.openxmlformats.org/officeDocument/2006/relationships/image" Target="../media/image59.png"/><Relationship Id="rId4" Type="http://schemas.microsoft.com/office/2007/relationships/hdphoto" Target="../media/hdphoto2.wdp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6.png"/><Relationship Id="rId4" Type="http://schemas.openxmlformats.org/officeDocument/2006/relationships/image" Target="../media/image65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png"/><Relationship Id="rId3" Type="http://schemas.openxmlformats.org/officeDocument/2006/relationships/image" Target="../media/image67.png"/><Relationship Id="rId7" Type="http://schemas.openxmlformats.org/officeDocument/2006/relationships/image" Target="../media/image71.png"/><Relationship Id="rId12" Type="http://schemas.openxmlformats.org/officeDocument/2006/relationships/image" Target="../media/image7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0.png"/><Relationship Id="rId11" Type="http://schemas.openxmlformats.org/officeDocument/2006/relationships/image" Target="../media/image75.png"/><Relationship Id="rId5" Type="http://schemas.openxmlformats.org/officeDocument/2006/relationships/image" Target="../media/image69.png"/><Relationship Id="rId10" Type="http://schemas.openxmlformats.org/officeDocument/2006/relationships/image" Target="../media/image74.png"/><Relationship Id="rId4" Type="http://schemas.openxmlformats.org/officeDocument/2006/relationships/image" Target="../media/image68.png"/><Relationship Id="rId9" Type="http://schemas.openxmlformats.org/officeDocument/2006/relationships/image" Target="../media/image7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7" Type="http://schemas.openxmlformats.org/officeDocument/2006/relationships/image" Target="../media/image82.jpe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1.png"/><Relationship Id="rId5" Type="http://schemas.openxmlformats.org/officeDocument/2006/relationships/image" Target="../media/image80.png"/><Relationship Id="rId4" Type="http://schemas.openxmlformats.org/officeDocument/2006/relationships/image" Target="../media/image79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png"/><Relationship Id="rId3" Type="http://schemas.openxmlformats.org/officeDocument/2006/relationships/image" Target="../media/image33.png"/><Relationship Id="rId7" Type="http://schemas.openxmlformats.org/officeDocument/2006/relationships/image" Target="../media/image81.pn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3.png"/><Relationship Id="rId5" Type="http://schemas.openxmlformats.org/officeDocument/2006/relationships/image" Target="../media/image79.png"/><Relationship Id="rId4" Type="http://schemas.openxmlformats.org/officeDocument/2006/relationships/image" Target="../media/image78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 txBox="1">
            <a:spLocks/>
          </p:cNvSpPr>
          <p:nvPr/>
        </p:nvSpPr>
        <p:spPr bwMode="auto">
          <a:xfrm>
            <a:off x="-324544" y="645610"/>
            <a:ext cx="9468544" cy="156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0" tIns="45710" rIns="91420" bIns="45710" numCol="1" anchor="ctr" anchorCtr="0" compatLnSpc="1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lang="en-US" altLang="zh-CN" sz="3200" b="1" dirty="0">
                <a:solidFill>
                  <a:schemeClr val="bg1"/>
                </a:solidFill>
              </a:rPr>
              <a:t>Sangfor SSL VPN</a:t>
            </a:r>
          </a:p>
          <a:p>
            <a:pPr algn="ctr">
              <a:defRPr/>
            </a:pPr>
            <a:r>
              <a:rPr lang="en-US" altLang="zh-CN" sz="3200" b="1" dirty="0">
                <a:solidFill>
                  <a:schemeClr val="bg1"/>
                </a:solidFill>
              </a:rPr>
              <a:t>Unified Remote Access Platform</a:t>
            </a:r>
            <a:endParaRPr lang="zh-CN" altLang="en-US" sz="3200" b="1" kern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48419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altLang="zh-CN" dirty="0"/>
              <a:t>Agenda</a:t>
            </a:r>
            <a:endParaRPr lang="zh-CN" altLang="en-US" dirty="0"/>
          </a:p>
        </p:txBody>
      </p:sp>
      <p:grpSp>
        <p:nvGrpSpPr>
          <p:cNvPr id="18" name="组合 17"/>
          <p:cNvGrpSpPr/>
          <p:nvPr/>
        </p:nvGrpSpPr>
        <p:grpSpPr>
          <a:xfrm>
            <a:off x="-9094" y="1375070"/>
            <a:ext cx="1382818" cy="3220675"/>
            <a:chOff x="9238877" y="1725382"/>
            <a:chExt cx="1944215" cy="3814712"/>
          </a:xfrm>
        </p:grpSpPr>
        <p:sp>
          <p:nvSpPr>
            <p:cNvPr id="8" name="Freeform 3"/>
            <p:cNvSpPr>
              <a:spLocks/>
            </p:cNvSpPr>
            <p:nvPr/>
          </p:nvSpPr>
          <p:spPr bwMode="ltGray">
            <a:xfrm rot="16200000">
              <a:off x="8599218" y="2956220"/>
              <a:ext cx="3223533" cy="1944215"/>
            </a:xfrm>
            <a:custGeom>
              <a:avLst/>
              <a:gdLst>
                <a:gd name="T0" fmla="*/ 56 w 5464"/>
                <a:gd name="T1" fmla="*/ 28 h 2900"/>
                <a:gd name="T2" fmla="*/ 138 w 5464"/>
                <a:gd name="T3" fmla="*/ 2072 h 2900"/>
                <a:gd name="T4" fmla="*/ 1057 w 5464"/>
                <a:gd name="T5" fmla="*/ 2892 h 2900"/>
                <a:gd name="T6" fmla="*/ 2682 w 5464"/>
                <a:gd name="T7" fmla="*/ 1820 h 2900"/>
                <a:gd name="T8" fmla="*/ 3663 w 5464"/>
                <a:gd name="T9" fmla="*/ 36 h 2900"/>
                <a:gd name="T10" fmla="*/ 2666 w 5464"/>
                <a:gd name="T11" fmla="*/ 36 h 2900"/>
                <a:gd name="T12" fmla="*/ 1899 w 5464"/>
                <a:gd name="T13" fmla="*/ 1468 h 2900"/>
                <a:gd name="T14" fmla="*/ 670 w 5464"/>
                <a:gd name="T15" fmla="*/ 2135 h 2900"/>
                <a:gd name="T16" fmla="*/ 107 w 5464"/>
                <a:gd name="T17" fmla="*/ 1116 h 2900"/>
                <a:gd name="T18" fmla="*/ 97 w 5464"/>
                <a:gd name="T19" fmla="*/ 12 h 2900"/>
                <a:gd name="T20" fmla="*/ 56 w 5464"/>
                <a:gd name="T21" fmla="*/ 28 h 290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5464"/>
                <a:gd name="T34" fmla="*/ 0 h 2900"/>
                <a:gd name="T35" fmla="*/ 5464 w 5464"/>
                <a:gd name="T36" fmla="*/ 2900 h 2900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5464" h="2900">
                  <a:moveTo>
                    <a:pt x="84" y="28"/>
                  </a:moveTo>
                  <a:cubicBezTo>
                    <a:pt x="4" y="628"/>
                    <a:pt x="0" y="1652"/>
                    <a:pt x="208" y="2072"/>
                  </a:cubicBezTo>
                  <a:cubicBezTo>
                    <a:pt x="416" y="2492"/>
                    <a:pt x="792" y="2884"/>
                    <a:pt x="1576" y="2892"/>
                  </a:cubicBezTo>
                  <a:cubicBezTo>
                    <a:pt x="2360" y="2900"/>
                    <a:pt x="3616" y="2172"/>
                    <a:pt x="4000" y="1820"/>
                  </a:cubicBezTo>
                  <a:cubicBezTo>
                    <a:pt x="4384" y="1468"/>
                    <a:pt x="5168" y="612"/>
                    <a:pt x="5464" y="36"/>
                  </a:cubicBezTo>
                  <a:lnTo>
                    <a:pt x="3976" y="36"/>
                  </a:lnTo>
                  <a:cubicBezTo>
                    <a:pt x="3784" y="360"/>
                    <a:pt x="3456" y="940"/>
                    <a:pt x="2832" y="1468"/>
                  </a:cubicBezTo>
                  <a:cubicBezTo>
                    <a:pt x="2208" y="1996"/>
                    <a:pt x="1444" y="2194"/>
                    <a:pt x="999" y="2135"/>
                  </a:cubicBezTo>
                  <a:cubicBezTo>
                    <a:pt x="554" y="2076"/>
                    <a:pt x="288" y="1660"/>
                    <a:pt x="160" y="1116"/>
                  </a:cubicBezTo>
                  <a:cubicBezTo>
                    <a:pt x="32" y="572"/>
                    <a:pt x="141" y="0"/>
                    <a:pt x="144" y="12"/>
                  </a:cubicBezTo>
                  <a:cubicBezTo>
                    <a:pt x="147" y="24"/>
                    <a:pt x="90" y="33"/>
                    <a:pt x="84" y="2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712283" fontAlgn="auto">
                <a:spcBef>
                  <a:spcPts val="0"/>
                </a:spcBef>
                <a:spcAft>
                  <a:spcPts val="0"/>
                </a:spcAft>
              </a:pPr>
              <a:endParaRPr lang="zh-CN" altLang="en-US">
                <a:solidFill>
                  <a:prstClr val="black"/>
                </a:solidFill>
                <a:latin typeface="Calibri"/>
                <a:ea typeface="宋体"/>
              </a:endParaRPr>
            </a:p>
          </p:txBody>
        </p:sp>
        <p:sp>
          <p:nvSpPr>
            <p:cNvPr id="9" name="Freeform 4"/>
            <p:cNvSpPr>
              <a:spLocks/>
            </p:cNvSpPr>
            <p:nvPr/>
          </p:nvSpPr>
          <p:spPr bwMode="gray">
            <a:xfrm rot="16200000">
              <a:off x="8411575" y="2552684"/>
              <a:ext cx="3445294" cy="1790689"/>
            </a:xfrm>
            <a:custGeom>
              <a:avLst/>
              <a:gdLst>
                <a:gd name="T0" fmla="*/ 0 w 5840"/>
                <a:gd name="T1" fmla="*/ 8 h 2671"/>
                <a:gd name="T2" fmla="*/ 279 w 5840"/>
                <a:gd name="T3" fmla="*/ 1728 h 2671"/>
                <a:gd name="T4" fmla="*/ 1475 w 5840"/>
                <a:gd name="T5" fmla="*/ 2632 h 2671"/>
                <a:gd name="T6" fmla="*/ 2827 w 5840"/>
                <a:gd name="T7" fmla="*/ 1962 h 2671"/>
                <a:gd name="T8" fmla="*/ 3915 w 5840"/>
                <a:gd name="T9" fmla="*/ 24 h 2671"/>
                <a:gd name="T10" fmla="*/ 3904 w 5840"/>
                <a:gd name="T11" fmla="*/ 32 h 2671"/>
                <a:gd name="T12" fmla="*/ 2816 w 5840"/>
                <a:gd name="T13" fmla="*/ 1954 h 2671"/>
                <a:gd name="T14" fmla="*/ 1459 w 5840"/>
                <a:gd name="T15" fmla="*/ 2608 h 2671"/>
                <a:gd name="T16" fmla="*/ 294 w 5840"/>
                <a:gd name="T17" fmla="*/ 1720 h 2671"/>
                <a:gd name="T18" fmla="*/ 16 w 5840"/>
                <a:gd name="T19" fmla="*/ 0 h 2671"/>
                <a:gd name="T20" fmla="*/ 0 w 5840"/>
                <a:gd name="T21" fmla="*/ 8 h 267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5840"/>
                <a:gd name="T34" fmla="*/ 0 h 2671"/>
                <a:gd name="T35" fmla="*/ 5840 w 5840"/>
                <a:gd name="T36" fmla="*/ 2671 h 267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5840" h="2671">
                  <a:moveTo>
                    <a:pt x="0" y="8"/>
                  </a:moveTo>
                  <a:cubicBezTo>
                    <a:pt x="8" y="317"/>
                    <a:pt x="70" y="1231"/>
                    <a:pt x="416" y="1728"/>
                  </a:cubicBezTo>
                  <a:cubicBezTo>
                    <a:pt x="762" y="2225"/>
                    <a:pt x="1567" y="2593"/>
                    <a:pt x="2200" y="2632"/>
                  </a:cubicBezTo>
                  <a:cubicBezTo>
                    <a:pt x="2833" y="2671"/>
                    <a:pt x="3609" y="2397"/>
                    <a:pt x="4216" y="1962"/>
                  </a:cubicBezTo>
                  <a:cubicBezTo>
                    <a:pt x="4840" y="1522"/>
                    <a:pt x="5472" y="741"/>
                    <a:pt x="5840" y="24"/>
                  </a:cubicBezTo>
                  <a:lnTo>
                    <a:pt x="5824" y="32"/>
                  </a:lnTo>
                  <a:cubicBezTo>
                    <a:pt x="5336" y="881"/>
                    <a:pt x="4832" y="1498"/>
                    <a:pt x="4200" y="1954"/>
                  </a:cubicBezTo>
                  <a:cubicBezTo>
                    <a:pt x="3568" y="2410"/>
                    <a:pt x="2803" y="2647"/>
                    <a:pt x="2176" y="2608"/>
                  </a:cubicBezTo>
                  <a:cubicBezTo>
                    <a:pt x="1549" y="2569"/>
                    <a:pt x="776" y="2184"/>
                    <a:pt x="440" y="1720"/>
                  </a:cubicBezTo>
                  <a:cubicBezTo>
                    <a:pt x="104" y="1256"/>
                    <a:pt x="0" y="170"/>
                    <a:pt x="24" y="0"/>
                  </a:cubicBezTo>
                  <a:lnTo>
                    <a:pt x="0" y="8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712283" fontAlgn="auto">
                <a:spcBef>
                  <a:spcPts val="0"/>
                </a:spcBef>
                <a:spcAft>
                  <a:spcPts val="0"/>
                </a:spcAft>
              </a:pPr>
              <a:endParaRPr lang="zh-CN" altLang="en-US">
                <a:solidFill>
                  <a:prstClr val="black"/>
                </a:solidFill>
                <a:latin typeface="Calibri"/>
                <a:ea typeface="宋体"/>
              </a:endParaRPr>
            </a:p>
          </p:txBody>
        </p:sp>
      </p:grpSp>
      <p:sp>
        <p:nvSpPr>
          <p:cNvPr id="4" name="Text Box 28"/>
          <p:cNvSpPr txBox="1">
            <a:spLocks noChangeArrowheads="1"/>
          </p:cNvSpPr>
          <p:nvPr/>
        </p:nvSpPr>
        <p:spPr bwMode="gray">
          <a:xfrm>
            <a:off x="2445296" y="1606619"/>
            <a:ext cx="5439072" cy="318141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1237" tIns="35612" rIns="71237" bIns="35612">
            <a:spAutoFit/>
          </a:bodyPr>
          <a:lstStyle>
            <a:defPPr>
              <a:defRPr lang="zh-CN"/>
            </a:defPPr>
            <a:lvl1pPr algn="ctr" eaLnBrk="0" hangingPunct="0">
              <a:defRPr sz="2000" b="1">
                <a:solidFill>
                  <a:schemeClr val="tx1"/>
                </a:solidFill>
                <a:latin typeface="Arial" pitchFamily="34" charset="0"/>
                <a:ea typeface="Adobe 黑体 Std R" pitchFamily="34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defTabSz="712283" eaLnBrk="1" hangingPunct="1"/>
            <a:r>
              <a:rPr lang="en-US" altLang="zh-CN" sz="1600" dirty="0" smtClean="0">
                <a:solidFill>
                  <a:prstClr val="black"/>
                </a:solidFill>
                <a:latin typeface="Calibri"/>
                <a:ea typeface="宋体" pitchFamily="2" charset="-122"/>
              </a:rPr>
              <a:t>BOYD</a:t>
            </a:r>
            <a:r>
              <a:rPr lang="zh-CN" altLang="en-US" sz="1600" dirty="0" smtClean="0">
                <a:solidFill>
                  <a:prstClr val="black"/>
                </a:solidFill>
                <a:latin typeface="Calibri"/>
                <a:ea typeface="宋体" pitchFamily="2" charset="-122"/>
              </a:rPr>
              <a:t> </a:t>
            </a:r>
            <a:r>
              <a:rPr lang="en-US" altLang="zh-CN" sz="1600" dirty="0" smtClean="0">
                <a:solidFill>
                  <a:prstClr val="black"/>
                </a:solidFill>
                <a:latin typeface="Calibri"/>
                <a:ea typeface="宋体" pitchFamily="2" charset="-122"/>
              </a:rPr>
              <a:t>,</a:t>
            </a:r>
            <a:r>
              <a:rPr lang="zh-CN" altLang="en-US" sz="1600" dirty="0" smtClean="0">
                <a:solidFill>
                  <a:prstClr val="black"/>
                </a:solidFill>
                <a:latin typeface="Calibri"/>
                <a:ea typeface="宋体" pitchFamily="2" charset="-122"/>
              </a:rPr>
              <a:t> </a:t>
            </a:r>
            <a:r>
              <a:rPr lang="en-US" altLang="zh-CN" sz="1600" dirty="0" smtClean="0">
                <a:solidFill>
                  <a:prstClr val="black"/>
                </a:solidFill>
                <a:latin typeface="Calibri"/>
                <a:ea typeface="宋体" pitchFamily="2" charset="-122"/>
              </a:rPr>
              <a:t>opportunity</a:t>
            </a:r>
            <a:r>
              <a:rPr lang="zh-CN" altLang="en-US" sz="1600" dirty="0" smtClean="0">
                <a:solidFill>
                  <a:prstClr val="black"/>
                </a:solidFill>
                <a:latin typeface="Calibri"/>
                <a:ea typeface="宋体" pitchFamily="2" charset="-122"/>
              </a:rPr>
              <a:t> </a:t>
            </a:r>
            <a:r>
              <a:rPr lang="en-US" altLang="zh-CN" sz="1600" dirty="0" smtClean="0">
                <a:solidFill>
                  <a:prstClr val="black"/>
                </a:solidFill>
                <a:latin typeface="Calibri"/>
                <a:ea typeface="宋体" pitchFamily="2" charset="-122"/>
              </a:rPr>
              <a:t>and</a:t>
            </a:r>
            <a:r>
              <a:rPr lang="zh-CN" altLang="en-US" sz="1600" dirty="0" smtClean="0">
                <a:solidFill>
                  <a:prstClr val="black"/>
                </a:solidFill>
                <a:latin typeface="Calibri"/>
                <a:ea typeface="宋体" pitchFamily="2" charset="-122"/>
              </a:rPr>
              <a:t> </a:t>
            </a:r>
            <a:r>
              <a:rPr lang="en-US" altLang="zh-CN" sz="1600" dirty="0" smtClean="0">
                <a:solidFill>
                  <a:prstClr val="black"/>
                </a:solidFill>
                <a:latin typeface="Calibri"/>
                <a:ea typeface="宋体" pitchFamily="2" charset="-122"/>
              </a:rPr>
              <a:t>challenge</a:t>
            </a:r>
            <a:endParaRPr lang="en-US" altLang="zh-CN" sz="1600" dirty="0">
              <a:solidFill>
                <a:prstClr val="black"/>
              </a:solidFill>
              <a:latin typeface="Calibri"/>
              <a:ea typeface="宋体" pitchFamily="2" charset="-122"/>
            </a:endParaRPr>
          </a:p>
        </p:txBody>
      </p:sp>
      <p:sp>
        <p:nvSpPr>
          <p:cNvPr id="10" name="TextBox 18"/>
          <p:cNvSpPr txBox="1"/>
          <p:nvPr/>
        </p:nvSpPr>
        <p:spPr>
          <a:xfrm>
            <a:off x="2332800" y="1491630"/>
            <a:ext cx="283747" cy="348918"/>
          </a:xfrm>
          <a:prstGeom prst="rect">
            <a:avLst/>
          </a:prstGeom>
          <a:solidFill>
            <a:schemeClr val="accent1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lIns="71237" tIns="35612" rIns="71237" bIns="35612" rtlCol="0">
            <a:spAutoFit/>
          </a:bodyPr>
          <a:lstStyle>
            <a:defPPr>
              <a:defRPr lang="zh-CN"/>
            </a:defPPr>
            <a:lvl1pPr>
              <a:defRPr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pPr algn="ctr" defTabSz="712283"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dirty="0">
                <a:solidFill>
                  <a:prstClr val="white"/>
                </a:solidFill>
              </a:rPr>
              <a:t>1</a:t>
            </a:r>
            <a:endParaRPr lang="zh-CN" altLang="en-US" dirty="0">
              <a:solidFill>
                <a:prstClr val="white"/>
              </a:solidFill>
            </a:endParaRPr>
          </a:p>
        </p:txBody>
      </p:sp>
      <p:sp>
        <p:nvSpPr>
          <p:cNvPr id="16" name="Text Box 29"/>
          <p:cNvSpPr txBox="1">
            <a:spLocks noChangeArrowheads="1"/>
          </p:cNvSpPr>
          <p:nvPr/>
        </p:nvSpPr>
        <p:spPr bwMode="gray">
          <a:xfrm>
            <a:off x="2485672" y="2993631"/>
            <a:ext cx="5391744" cy="318141"/>
          </a:xfrm>
          <a:prstGeom prst="rect">
            <a:avLst/>
          </a:prstGeom>
          <a:noFill/>
          <a:ln>
            <a:solidFill>
              <a:schemeClr val="accent6"/>
            </a:solidFill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1237" tIns="35612" rIns="71237" bIns="35612">
            <a:spAutoFit/>
          </a:bodyPr>
          <a:lstStyle>
            <a:defPPr>
              <a:defRPr lang="zh-CN"/>
            </a:defPPr>
            <a:lvl1pPr algn="ctr" eaLnBrk="0" hangingPunct="0">
              <a:defRPr sz="2000" b="1">
                <a:solidFill>
                  <a:schemeClr val="tx1"/>
                </a:solidFill>
                <a:latin typeface="Arial" pitchFamily="34" charset="0"/>
                <a:ea typeface="Adobe 黑体 Std R" pitchFamily="34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defTabSz="712283" eaLnBrk="1" hangingPunct="1"/>
            <a:r>
              <a:rPr lang="en-US" altLang="zh-CN" sz="1600" dirty="0" smtClean="0">
                <a:solidFill>
                  <a:prstClr val="black"/>
                </a:solidFill>
                <a:latin typeface="Calibri"/>
              </a:rPr>
              <a:t>Scalable Technology Solution </a:t>
            </a:r>
            <a:endParaRPr lang="en-US" altLang="zh-CN" sz="1600" dirty="0">
              <a:solidFill>
                <a:prstClr val="black"/>
              </a:solidFill>
              <a:latin typeface="Calibri"/>
              <a:ea typeface="宋体" pitchFamily="2" charset="-122"/>
            </a:endParaRPr>
          </a:p>
        </p:txBody>
      </p:sp>
      <p:sp>
        <p:nvSpPr>
          <p:cNvPr id="17" name="TextBox 75"/>
          <p:cNvSpPr txBox="1"/>
          <p:nvPr/>
        </p:nvSpPr>
        <p:spPr>
          <a:xfrm>
            <a:off x="2332800" y="2931790"/>
            <a:ext cx="321035" cy="348918"/>
          </a:xfrm>
          <a:prstGeom prst="rect">
            <a:avLst/>
          </a:prstGeom>
          <a:solidFill>
            <a:schemeClr val="accent6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lIns="71237" tIns="35612" rIns="71237" bIns="35612" rtlCol="0">
            <a:spAutoFit/>
          </a:bodyPr>
          <a:lstStyle>
            <a:defPPr>
              <a:defRPr lang="zh-CN"/>
            </a:defPPr>
            <a:lvl1pPr>
              <a:defRPr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pPr algn="ctr" defTabSz="712283"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dirty="0">
                <a:solidFill>
                  <a:prstClr val="white"/>
                </a:solidFill>
              </a:rPr>
              <a:t>3</a:t>
            </a:r>
            <a:endParaRPr lang="zh-CN" altLang="en-US" dirty="0">
              <a:solidFill>
                <a:prstClr val="white"/>
              </a:solidFill>
            </a:endParaRPr>
          </a:p>
        </p:txBody>
      </p:sp>
      <p:sp>
        <p:nvSpPr>
          <p:cNvPr id="22" name="Text Box 29"/>
          <p:cNvSpPr txBox="1">
            <a:spLocks noChangeArrowheads="1"/>
          </p:cNvSpPr>
          <p:nvPr/>
        </p:nvSpPr>
        <p:spPr bwMode="gray">
          <a:xfrm>
            <a:off x="2485672" y="2273551"/>
            <a:ext cx="5391744" cy="318141"/>
          </a:xfrm>
          <a:prstGeom prst="rect">
            <a:avLst/>
          </a:prstGeom>
          <a:noFill/>
          <a:ln>
            <a:solidFill>
              <a:schemeClr val="accent6"/>
            </a:solidFill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1237" tIns="35612" rIns="71237" bIns="35612">
            <a:spAutoFit/>
          </a:bodyPr>
          <a:lstStyle>
            <a:defPPr>
              <a:defRPr lang="zh-CN"/>
            </a:defPPr>
            <a:lvl1pPr algn="ctr" eaLnBrk="0" hangingPunct="0">
              <a:defRPr sz="2000" b="1">
                <a:solidFill>
                  <a:schemeClr val="tx1"/>
                </a:solidFill>
                <a:latin typeface="Arial" pitchFamily="34" charset="0"/>
                <a:ea typeface="Adobe 黑体 Std R" pitchFamily="34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defTabSz="712283" eaLnBrk="1" hangingPunct="1"/>
            <a:r>
              <a:rPr lang="en-US" altLang="zh-CN" sz="1600" dirty="0" smtClean="0">
                <a:solidFill>
                  <a:prstClr val="black"/>
                </a:solidFill>
                <a:latin typeface="Calibri"/>
                <a:ea typeface="宋体" pitchFamily="2" charset="-122"/>
              </a:rPr>
              <a:t>Sangfor SSL VPN: </a:t>
            </a:r>
            <a:r>
              <a:rPr lang="en-US" altLang="zh-CN" sz="1600" dirty="0">
                <a:solidFill>
                  <a:prstClr val="black"/>
                </a:solidFill>
                <a:latin typeface="Calibri"/>
                <a:ea typeface="宋体" pitchFamily="2" charset="-122"/>
              </a:rPr>
              <a:t>Rapid, Secure, Simple </a:t>
            </a:r>
          </a:p>
        </p:txBody>
      </p:sp>
      <p:sp>
        <p:nvSpPr>
          <p:cNvPr id="24" name="TextBox 75"/>
          <p:cNvSpPr txBox="1"/>
          <p:nvPr/>
        </p:nvSpPr>
        <p:spPr>
          <a:xfrm>
            <a:off x="2332800" y="2211710"/>
            <a:ext cx="283747" cy="348918"/>
          </a:xfrm>
          <a:prstGeom prst="rect">
            <a:avLst/>
          </a:prstGeom>
          <a:solidFill>
            <a:schemeClr val="accent6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lIns="71237" tIns="35612" rIns="71237" bIns="35612" rtlCol="0">
            <a:spAutoFit/>
          </a:bodyPr>
          <a:lstStyle>
            <a:defPPr>
              <a:defRPr lang="zh-CN"/>
            </a:defPPr>
            <a:lvl1pPr>
              <a:defRPr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pPr algn="ctr" defTabSz="712283"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dirty="0">
                <a:solidFill>
                  <a:prstClr val="white"/>
                </a:solidFill>
              </a:rPr>
              <a:t>2</a:t>
            </a:r>
            <a:endParaRPr lang="zh-CN" altLang="en-US" dirty="0">
              <a:solidFill>
                <a:prstClr val="white"/>
              </a:solidFill>
            </a:endParaRPr>
          </a:p>
        </p:txBody>
      </p:sp>
      <p:sp>
        <p:nvSpPr>
          <p:cNvPr id="13" name="Text Box 29"/>
          <p:cNvSpPr txBox="1">
            <a:spLocks noChangeArrowheads="1"/>
          </p:cNvSpPr>
          <p:nvPr/>
        </p:nvSpPr>
        <p:spPr bwMode="gray">
          <a:xfrm>
            <a:off x="2492624" y="3713711"/>
            <a:ext cx="5391744" cy="318141"/>
          </a:xfrm>
          <a:prstGeom prst="rect">
            <a:avLst/>
          </a:prstGeom>
          <a:noFill/>
          <a:ln>
            <a:solidFill>
              <a:schemeClr val="accent6"/>
            </a:solidFill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1237" tIns="35612" rIns="71237" bIns="35612">
            <a:spAutoFit/>
          </a:bodyPr>
          <a:lstStyle>
            <a:defPPr>
              <a:defRPr lang="zh-CN"/>
            </a:defPPr>
            <a:lvl1pPr algn="ctr" eaLnBrk="0" hangingPunct="0">
              <a:defRPr sz="2000" b="1">
                <a:solidFill>
                  <a:schemeClr val="tx1"/>
                </a:solidFill>
                <a:latin typeface="Arial" pitchFamily="34" charset="0"/>
                <a:ea typeface="Adobe 黑体 Std R" pitchFamily="34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defTabSz="712283" eaLnBrk="1" hangingPunct="1"/>
            <a:r>
              <a:rPr lang="en-US" altLang="zh-CN" sz="1600" dirty="0" smtClean="0">
                <a:solidFill>
                  <a:prstClr val="black"/>
                </a:solidFill>
                <a:latin typeface="Calibri"/>
                <a:ea typeface="宋体" pitchFamily="2" charset="-122"/>
              </a:rPr>
              <a:t>Case Study and Practice</a:t>
            </a:r>
            <a:endParaRPr lang="en-US" altLang="zh-CN" sz="1600" dirty="0">
              <a:solidFill>
                <a:prstClr val="black"/>
              </a:solidFill>
              <a:latin typeface="Calibri"/>
              <a:ea typeface="宋体" pitchFamily="2" charset="-122"/>
            </a:endParaRPr>
          </a:p>
        </p:txBody>
      </p:sp>
      <p:sp>
        <p:nvSpPr>
          <p:cNvPr id="14" name="TextBox 75"/>
          <p:cNvSpPr txBox="1"/>
          <p:nvPr/>
        </p:nvSpPr>
        <p:spPr>
          <a:xfrm>
            <a:off x="2339752" y="3651870"/>
            <a:ext cx="283747" cy="348918"/>
          </a:xfrm>
          <a:prstGeom prst="rect">
            <a:avLst/>
          </a:prstGeom>
          <a:solidFill>
            <a:schemeClr val="accent6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lIns="71237" tIns="35612" rIns="71237" bIns="35612" rtlCol="0">
            <a:spAutoFit/>
          </a:bodyPr>
          <a:lstStyle>
            <a:defPPr>
              <a:defRPr lang="zh-CN"/>
            </a:defPPr>
            <a:lvl1pPr>
              <a:defRPr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pPr algn="ctr" defTabSz="712283"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dirty="0" smtClean="0">
                <a:solidFill>
                  <a:prstClr val="white"/>
                </a:solidFill>
              </a:rPr>
              <a:t>4</a:t>
            </a:r>
            <a:endParaRPr lang="zh-CN" altLang="en-US" dirty="0">
              <a:solidFill>
                <a:prstClr val="white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0516665" y="1951317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608240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06280" y="170505"/>
            <a:ext cx="4237728" cy="552874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/>
            <a:r>
              <a:rPr lang="en-US" altLang="zh-CN" sz="2700" dirty="0" smtClean="0">
                <a:solidFill>
                  <a:srgbClr val="000000"/>
                </a:solidFill>
                <a:latin typeface="Calibri"/>
                <a:cs typeface="Calibri"/>
              </a:rPr>
              <a:t>BYOD</a:t>
            </a:r>
            <a:endParaRPr lang="en-US" altLang="zh-CN" sz="2700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grpSp>
        <p:nvGrpSpPr>
          <p:cNvPr id="6" name="组 5"/>
          <p:cNvGrpSpPr/>
          <p:nvPr/>
        </p:nvGrpSpPr>
        <p:grpSpPr>
          <a:xfrm>
            <a:off x="5436096" y="987574"/>
            <a:ext cx="3539233" cy="3646525"/>
            <a:chOff x="5578154" y="725730"/>
            <a:chExt cx="3539233" cy="3646525"/>
          </a:xfrm>
        </p:grpSpPr>
        <p:pic>
          <p:nvPicPr>
            <p:cNvPr id="31" name="Picture 8" descr="58pic_52c325da75e11 [转换]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78154" y="725730"/>
              <a:ext cx="3539233" cy="36465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矩形 3"/>
            <p:cNvSpPr/>
            <p:nvPr/>
          </p:nvSpPr>
          <p:spPr>
            <a:xfrm>
              <a:off x="6927262" y="1323913"/>
              <a:ext cx="712405" cy="70788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000" b="1" dirty="0">
                  <a:latin typeface="Calibri"/>
                  <a:ea typeface="微软雅黑" pitchFamily="34" charset="-122"/>
                  <a:cs typeface="Calibri"/>
                </a:rPr>
                <a:t>Any</a:t>
              </a:r>
              <a:r>
                <a:rPr lang="zh-CN" altLang="en-US" sz="2000" b="1" dirty="0">
                  <a:latin typeface="Calibri"/>
                  <a:ea typeface="微软雅黑" pitchFamily="34" charset="-122"/>
                  <a:cs typeface="Calibri"/>
                </a:rPr>
                <a:t> </a:t>
              </a:r>
              <a:endParaRPr lang="en-US" altLang="zh-CN" sz="2000" b="1" dirty="0">
                <a:latin typeface="Calibri"/>
                <a:ea typeface="微软雅黑" pitchFamily="34" charset="-122"/>
                <a:cs typeface="Calibri"/>
              </a:endParaRPr>
            </a:p>
            <a:p>
              <a:r>
                <a:rPr lang="en-US" altLang="zh-CN" sz="2000" b="1" dirty="0">
                  <a:latin typeface="Calibri"/>
                  <a:ea typeface="微软雅黑" pitchFamily="34" charset="-122"/>
                  <a:cs typeface="Calibri"/>
                </a:rPr>
                <a:t>T</a:t>
              </a:r>
              <a:r>
                <a:rPr lang="en-US" altLang="zh-CN" sz="2000" b="1" dirty="0" smtClean="0">
                  <a:latin typeface="Calibri"/>
                  <a:ea typeface="微软雅黑" pitchFamily="34" charset="-122"/>
                  <a:cs typeface="Calibri"/>
                </a:rPr>
                <a:t>ime</a:t>
              </a:r>
              <a:r>
                <a:rPr lang="zh-CN" altLang="en-US" sz="2000" b="1" dirty="0" smtClean="0">
                  <a:latin typeface="Calibri"/>
                  <a:ea typeface="微软雅黑" pitchFamily="34" charset="-122"/>
                  <a:cs typeface="Calibri"/>
                </a:rPr>
                <a:t> </a:t>
              </a:r>
              <a:endParaRPr lang="zh-CN" altLang="en-US" sz="2000" b="1" dirty="0">
                <a:latin typeface="Calibri"/>
                <a:ea typeface="微软雅黑" pitchFamily="34" charset="-122"/>
                <a:cs typeface="Calibri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7928097" y="2358474"/>
              <a:ext cx="1000018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b="1" dirty="0">
                  <a:latin typeface="Calibri"/>
                  <a:ea typeface="微软雅黑" pitchFamily="34" charset="-122"/>
                  <a:cs typeface="Calibri"/>
                </a:rPr>
                <a:t>Any</a:t>
              </a:r>
              <a:r>
                <a:rPr lang="zh-CN" altLang="en-US" b="1" dirty="0">
                  <a:latin typeface="Calibri"/>
                  <a:ea typeface="微软雅黑" pitchFamily="34" charset="-122"/>
                  <a:cs typeface="Calibri"/>
                </a:rPr>
                <a:t> </a:t>
              </a:r>
              <a:endParaRPr lang="en-US" altLang="zh-CN" b="1" dirty="0">
                <a:latin typeface="Calibri"/>
                <a:ea typeface="微软雅黑" pitchFamily="34" charset="-122"/>
                <a:cs typeface="Calibri"/>
              </a:endParaRPr>
            </a:p>
            <a:p>
              <a:pPr algn="ctr"/>
              <a:r>
                <a:rPr lang="en-US" altLang="zh-CN" b="1" dirty="0" smtClean="0">
                  <a:latin typeface="Calibri"/>
                  <a:ea typeface="微软雅黑" pitchFamily="34" charset="-122"/>
                  <a:cs typeface="Calibri"/>
                </a:rPr>
                <a:t>Location</a:t>
              </a:r>
              <a:endParaRPr lang="zh-CN" altLang="en-US" b="1" dirty="0">
                <a:latin typeface="Calibri"/>
                <a:ea typeface="微软雅黑" pitchFamily="34" charset="-122"/>
                <a:cs typeface="Calibri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6444210" y="2832864"/>
              <a:ext cx="1084409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000" b="1" dirty="0">
                  <a:latin typeface="Calibri"/>
                  <a:ea typeface="微软雅黑" pitchFamily="34" charset="-122"/>
                  <a:cs typeface="Calibri"/>
                </a:rPr>
                <a:t>Any</a:t>
              </a:r>
              <a:r>
                <a:rPr lang="zh-CN" altLang="en-US" sz="2000" b="1" dirty="0">
                  <a:latin typeface="Calibri"/>
                  <a:ea typeface="微软雅黑" pitchFamily="34" charset="-122"/>
                  <a:cs typeface="Calibri"/>
                </a:rPr>
                <a:t> </a:t>
              </a:r>
              <a:endParaRPr lang="en-US" altLang="zh-CN" sz="2000" b="1" dirty="0">
                <a:latin typeface="Calibri"/>
                <a:ea typeface="微软雅黑" pitchFamily="34" charset="-122"/>
                <a:cs typeface="Calibri"/>
              </a:endParaRPr>
            </a:p>
            <a:p>
              <a:pPr algn="ctr"/>
              <a:r>
                <a:rPr lang="en-US" altLang="zh-CN" sz="2000" b="1" dirty="0" smtClean="0">
                  <a:latin typeface="Calibri"/>
                  <a:ea typeface="微软雅黑" pitchFamily="34" charset="-122"/>
                  <a:cs typeface="Calibri"/>
                </a:rPr>
                <a:t>Device</a:t>
              </a:r>
              <a:endParaRPr lang="zh-CN" altLang="en-US" sz="2000" b="1" dirty="0">
                <a:latin typeface="Calibri"/>
                <a:ea typeface="微软雅黑" pitchFamily="34" charset="-122"/>
                <a:cs typeface="Calibri"/>
              </a:endParaRPr>
            </a:p>
          </p:txBody>
        </p:sp>
      </p:grpSp>
      <p:pic>
        <p:nvPicPr>
          <p:cNvPr id="20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419622"/>
            <a:ext cx="4988137" cy="259798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57799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z="2400" dirty="0">
                <a:solidFill>
                  <a:srgbClr val="000000"/>
                </a:solidFill>
              </a:rPr>
              <a:t>Business Becomes More  Mobile </a:t>
            </a:r>
            <a:endParaRPr kumimoji="1" lang="zh-CN" altLang="en-US" dirty="0"/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36060"/>
          <a:stretch/>
        </p:blipFill>
        <p:spPr bwMode="auto">
          <a:xfrm>
            <a:off x="683569" y="1131590"/>
            <a:ext cx="4427624" cy="27989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矩形 17"/>
          <p:cNvSpPr/>
          <p:nvPr/>
        </p:nvSpPr>
        <p:spPr>
          <a:xfrm>
            <a:off x="587388" y="4155926"/>
            <a:ext cx="2095445" cy="4001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/>
            <a:r>
              <a:rPr lang="en-US" altLang="zh-CN" sz="2000" b="1" dirty="0" smtClean="0">
                <a:ln/>
                <a:latin typeface="Calibri"/>
                <a:ea typeface="微软雅黑" pitchFamily="34" charset="-122"/>
                <a:cs typeface="Calibri"/>
              </a:rPr>
              <a:t>Quicker </a:t>
            </a:r>
            <a:r>
              <a:rPr lang="en-US" altLang="zh-CN" sz="2000" b="1" dirty="0">
                <a:ln/>
                <a:latin typeface="Calibri"/>
                <a:ea typeface="微软雅黑" pitchFamily="34" charset="-122"/>
                <a:cs typeface="Calibri"/>
              </a:rPr>
              <a:t>Response</a:t>
            </a:r>
            <a:endParaRPr lang="zh-CN" altLang="en-US" sz="2000" b="1" dirty="0">
              <a:ln/>
              <a:latin typeface="Calibri"/>
              <a:ea typeface="微软雅黑" pitchFamily="34" charset="-122"/>
              <a:cs typeface="Calibri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3324118" y="4155926"/>
            <a:ext cx="2197186" cy="4001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/>
            <a:r>
              <a:rPr lang="en-US" altLang="zh-CN" sz="2000" b="1" dirty="0">
                <a:ln/>
                <a:latin typeface="Calibri"/>
                <a:ea typeface="微软雅黑" pitchFamily="34" charset="-122"/>
                <a:cs typeface="Calibri"/>
              </a:rPr>
              <a:t>Better Productivity</a:t>
            </a:r>
            <a:endParaRPr lang="zh-CN" altLang="en-US" sz="2000" b="1" dirty="0">
              <a:ln/>
              <a:latin typeface="Calibri"/>
              <a:ea typeface="微软雅黑" pitchFamily="34" charset="-122"/>
              <a:cs typeface="Calibri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6243210" y="4155926"/>
            <a:ext cx="2145214" cy="4001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/>
            <a:r>
              <a:rPr lang="en-US" altLang="zh-CN" sz="2000" b="1" dirty="0">
                <a:ln/>
                <a:latin typeface="Calibri"/>
                <a:ea typeface="微软雅黑" pitchFamily="34" charset="-122"/>
                <a:cs typeface="Calibri"/>
              </a:rPr>
              <a:t>Better</a:t>
            </a:r>
            <a:r>
              <a:rPr lang="zh-CN" altLang="en-US" sz="2000" b="1" dirty="0">
                <a:ln/>
                <a:latin typeface="Calibri"/>
                <a:ea typeface="微软雅黑" pitchFamily="34" charset="-122"/>
                <a:cs typeface="Calibri"/>
              </a:rPr>
              <a:t> </a:t>
            </a:r>
            <a:r>
              <a:rPr lang="en-US" altLang="zh-CN" sz="2000" b="1" dirty="0">
                <a:ln/>
                <a:latin typeface="Calibri"/>
                <a:ea typeface="微软雅黑" pitchFamily="34" charset="-122"/>
                <a:cs typeface="Calibri"/>
              </a:rPr>
              <a:t>Satisfaction</a:t>
            </a:r>
            <a:endParaRPr lang="zh-CN" altLang="en-US" sz="2000" b="1" dirty="0">
              <a:ln/>
              <a:latin typeface="Calibri"/>
              <a:ea typeface="微软雅黑" pitchFamily="34" charset="-122"/>
              <a:cs typeface="Calibri"/>
            </a:endParaRPr>
          </a:p>
        </p:txBody>
      </p:sp>
      <p:pic>
        <p:nvPicPr>
          <p:cNvPr id="21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7071" t="24308" r="-4697" b="21469"/>
          <a:stretch/>
        </p:blipFill>
        <p:spPr bwMode="auto">
          <a:xfrm>
            <a:off x="5436096" y="1923678"/>
            <a:ext cx="2880320" cy="16777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94905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zh-CN" dirty="0" smtClean="0">
                <a:latin typeface="Calibri"/>
                <a:cs typeface="Calibri"/>
              </a:rPr>
              <a:t>New</a:t>
            </a:r>
            <a:r>
              <a:rPr kumimoji="1" lang="zh-CN" altLang="en-US" dirty="0" smtClean="0">
                <a:latin typeface="Calibri"/>
                <a:cs typeface="Calibri"/>
              </a:rPr>
              <a:t> </a:t>
            </a:r>
            <a:r>
              <a:rPr kumimoji="1" lang="en-US" altLang="zh-CN" dirty="0" smtClean="0">
                <a:latin typeface="Calibri"/>
                <a:cs typeface="Calibri"/>
              </a:rPr>
              <a:t>challenge</a:t>
            </a:r>
            <a:r>
              <a:rPr kumimoji="1" lang="zh-CN" altLang="en-US" dirty="0" smtClean="0">
                <a:latin typeface="Calibri"/>
                <a:cs typeface="Calibri"/>
              </a:rPr>
              <a:t> </a:t>
            </a:r>
            <a:r>
              <a:rPr kumimoji="1" lang="en-US" altLang="zh-CN" dirty="0" smtClean="0">
                <a:latin typeface="Calibri"/>
                <a:cs typeface="Calibri"/>
              </a:rPr>
              <a:t>comes</a:t>
            </a:r>
            <a:endParaRPr kumimoji="1" lang="zh-CN" altLang="en-US" dirty="0">
              <a:latin typeface="Calibri"/>
              <a:cs typeface="Calibri"/>
            </a:endParaRPr>
          </a:p>
        </p:txBody>
      </p:sp>
      <p:pic>
        <p:nvPicPr>
          <p:cNvPr id="4" name="内容占位符 2"/>
          <p:cNvPicPr>
            <a:picLocks noGrp="1" noChangeAspect="1"/>
          </p:cNvPicPr>
          <p:nvPr>
            <p:ph idx="1"/>
          </p:nvPr>
        </p:nvPicPr>
        <p:blipFill>
          <a:blip r:embed="rId2"/>
          <a:srcRect t="2301" b="2301"/>
          <a:stretch>
            <a:fillRect/>
          </a:stretch>
        </p:blipFill>
        <p:spPr>
          <a:xfrm>
            <a:off x="467544" y="843558"/>
            <a:ext cx="6912768" cy="3801756"/>
          </a:xfrm>
        </p:spPr>
      </p:pic>
      <p:sp>
        <p:nvSpPr>
          <p:cNvPr id="5" name="文本框 4"/>
          <p:cNvSpPr txBox="1"/>
          <p:nvPr/>
        </p:nvSpPr>
        <p:spPr>
          <a:xfrm>
            <a:off x="7452320" y="4443958"/>
            <a:ext cx="14756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1600" dirty="0" smtClean="0"/>
              <a:t>From</a:t>
            </a:r>
            <a:r>
              <a:rPr kumimoji="1" lang="zh-CN" altLang="en-US" sz="1600" dirty="0" smtClean="0"/>
              <a:t> </a:t>
            </a:r>
            <a:r>
              <a:rPr kumimoji="1" lang="en-US" altLang="zh-CN" sz="1600" dirty="0" smtClean="0"/>
              <a:t>Gartner</a:t>
            </a:r>
            <a:endParaRPr kumimoji="1" lang="zh-CN" altLang="en-US" sz="1600" dirty="0"/>
          </a:p>
        </p:txBody>
      </p:sp>
    </p:spTree>
    <p:extLst>
      <p:ext uri="{BB962C8B-B14F-4D97-AF65-F5344CB8AC3E}">
        <p14:creationId xmlns:p14="http://schemas.microsoft.com/office/powerpoint/2010/main" val="1285778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>
                <a:latin typeface="Calibri"/>
                <a:ea typeface="微软雅黑"/>
                <a:cs typeface="Calibri"/>
              </a:rPr>
              <a:t>One</a:t>
            </a:r>
            <a:r>
              <a:rPr lang="zh-CN" altLang="en-US" dirty="0" smtClean="0">
                <a:latin typeface="Calibri"/>
                <a:ea typeface="微软雅黑"/>
                <a:cs typeface="Calibri"/>
              </a:rPr>
              <a:t> </a:t>
            </a:r>
            <a:r>
              <a:rPr lang="en-US" altLang="zh-CN" dirty="0" smtClean="0">
                <a:latin typeface="Calibri"/>
                <a:ea typeface="微软雅黑"/>
                <a:cs typeface="Calibri"/>
              </a:rPr>
              <a:t>more</a:t>
            </a:r>
            <a:r>
              <a:rPr lang="zh-CN" altLang="en-US" dirty="0" smtClean="0">
                <a:latin typeface="Calibri"/>
                <a:ea typeface="微软雅黑"/>
                <a:cs typeface="Calibri"/>
              </a:rPr>
              <a:t> </a:t>
            </a:r>
            <a:r>
              <a:rPr lang="en-US" altLang="zh-CN" dirty="0" smtClean="0">
                <a:latin typeface="Calibri"/>
                <a:ea typeface="微软雅黑"/>
                <a:cs typeface="Calibri"/>
              </a:rPr>
              <a:t>entry</a:t>
            </a:r>
            <a:r>
              <a:rPr lang="zh-CN" altLang="en-US" dirty="0" smtClean="0">
                <a:latin typeface="Calibri"/>
                <a:ea typeface="微软雅黑"/>
                <a:cs typeface="Calibri"/>
              </a:rPr>
              <a:t> </a:t>
            </a:r>
            <a:r>
              <a:rPr lang="en-US" altLang="zh-CN" dirty="0" smtClean="0">
                <a:latin typeface="Calibri"/>
                <a:ea typeface="微软雅黑"/>
                <a:cs typeface="Calibri"/>
              </a:rPr>
              <a:t>to</a:t>
            </a:r>
            <a:r>
              <a:rPr lang="zh-CN" altLang="en-US" dirty="0" smtClean="0">
                <a:latin typeface="Calibri"/>
                <a:ea typeface="微软雅黑"/>
                <a:cs typeface="Calibri"/>
              </a:rPr>
              <a:t> </a:t>
            </a:r>
            <a:r>
              <a:rPr lang="en-US" altLang="zh-CN" dirty="0" smtClean="0">
                <a:latin typeface="Calibri"/>
                <a:ea typeface="微软雅黑"/>
                <a:cs typeface="Calibri"/>
              </a:rPr>
              <a:t>the</a:t>
            </a:r>
            <a:r>
              <a:rPr lang="zh-CN" altLang="en-US" dirty="0" smtClean="0">
                <a:latin typeface="Calibri"/>
                <a:ea typeface="微软雅黑"/>
                <a:cs typeface="Calibri"/>
              </a:rPr>
              <a:t> </a:t>
            </a:r>
            <a:r>
              <a:rPr lang="en-US" altLang="zh-CN" dirty="0" smtClean="0">
                <a:latin typeface="Calibri"/>
                <a:ea typeface="微软雅黑"/>
                <a:cs typeface="Calibri"/>
              </a:rPr>
              <a:t>internal</a:t>
            </a:r>
            <a:r>
              <a:rPr lang="zh-CN" altLang="en-US" dirty="0" smtClean="0">
                <a:latin typeface="Calibri"/>
                <a:ea typeface="微软雅黑"/>
                <a:cs typeface="Calibri"/>
              </a:rPr>
              <a:t> </a:t>
            </a:r>
            <a:r>
              <a:rPr lang="en-US" altLang="zh-CN" dirty="0" smtClean="0">
                <a:latin typeface="Calibri"/>
                <a:ea typeface="微软雅黑"/>
                <a:cs typeface="Calibri"/>
              </a:rPr>
              <a:t>sever</a:t>
            </a:r>
            <a:endParaRPr lang="zh-CN" altLang="en-US" dirty="0">
              <a:latin typeface="Calibri"/>
              <a:ea typeface="微软雅黑"/>
              <a:cs typeface="Calibri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84" r="514"/>
          <a:stretch/>
        </p:blipFill>
        <p:spPr bwMode="auto">
          <a:xfrm>
            <a:off x="228370" y="1707654"/>
            <a:ext cx="4703670" cy="2304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6" name="图示 4"/>
          <p:cNvGraphicFramePr/>
          <p:nvPr>
            <p:extLst>
              <p:ext uri="{D42A27DB-BD31-4B8C-83A1-F6EECF244321}">
                <p14:modId xmlns:p14="http://schemas.microsoft.com/office/powerpoint/2010/main" val="853773983"/>
              </p:ext>
            </p:extLst>
          </p:nvPr>
        </p:nvGraphicFramePr>
        <p:xfrm>
          <a:off x="4493865" y="987574"/>
          <a:ext cx="5262711" cy="35084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990555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hdy\Desktop\图片56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14" y="555526"/>
            <a:ext cx="6526610" cy="4320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en-US" altLang="zh-CN" sz="2400" dirty="0" smtClean="0"/>
              <a:t>User</a:t>
            </a:r>
            <a:r>
              <a:rPr kumimoji="1" lang="zh-CN" altLang="en-US" sz="2400" dirty="0" smtClean="0"/>
              <a:t> </a:t>
            </a:r>
            <a:r>
              <a:rPr kumimoji="1" lang="en-US" altLang="zh-CN" sz="2400" dirty="0" smtClean="0"/>
              <a:t>experience</a:t>
            </a:r>
            <a:r>
              <a:rPr kumimoji="1" lang="zh-CN" altLang="en-US" sz="2400" dirty="0" smtClean="0"/>
              <a:t> </a:t>
            </a:r>
            <a:r>
              <a:rPr kumimoji="1" lang="en-US" altLang="zh-CN" sz="2400" dirty="0" smtClean="0"/>
              <a:t>must</a:t>
            </a:r>
            <a:r>
              <a:rPr kumimoji="1" lang="zh-CN" altLang="en-US" sz="2400" dirty="0" smtClean="0"/>
              <a:t> </a:t>
            </a:r>
            <a:r>
              <a:rPr kumimoji="1" lang="en-US" altLang="zh-CN" sz="2400" dirty="0" smtClean="0"/>
              <a:t>be</a:t>
            </a:r>
            <a:r>
              <a:rPr kumimoji="1" lang="zh-CN" altLang="en-US" sz="2400" dirty="0" smtClean="0"/>
              <a:t> </a:t>
            </a:r>
            <a:r>
              <a:rPr kumimoji="1" lang="en-US" altLang="zh-CN" sz="2400" dirty="0" smtClean="0"/>
              <a:t>concerned</a:t>
            </a:r>
            <a:r>
              <a:rPr kumimoji="1" lang="zh-CN" altLang="en-US" sz="2400" dirty="0" smtClean="0"/>
              <a:t>  </a:t>
            </a:r>
            <a:endParaRPr kumimoji="1" lang="zh-CN" altLang="en-US" sz="2400" dirty="0"/>
          </a:p>
        </p:txBody>
      </p:sp>
      <p:graphicFrame>
        <p:nvGraphicFramePr>
          <p:cNvPr id="5" name="图示 4"/>
          <p:cNvGraphicFramePr/>
          <p:nvPr>
            <p:extLst>
              <p:ext uri="{D42A27DB-BD31-4B8C-83A1-F6EECF244321}">
                <p14:modId xmlns:p14="http://schemas.microsoft.com/office/powerpoint/2010/main" val="2450286550"/>
              </p:ext>
            </p:extLst>
          </p:nvPr>
        </p:nvGraphicFramePr>
        <p:xfrm>
          <a:off x="5868144" y="1563638"/>
          <a:ext cx="3888432" cy="2592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328083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altLang="zh-CN" dirty="0"/>
              <a:t>Agenda</a:t>
            </a:r>
            <a:endParaRPr lang="zh-CN" altLang="en-US" dirty="0"/>
          </a:p>
        </p:txBody>
      </p:sp>
      <p:grpSp>
        <p:nvGrpSpPr>
          <p:cNvPr id="18" name="组合 17"/>
          <p:cNvGrpSpPr/>
          <p:nvPr/>
        </p:nvGrpSpPr>
        <p:grpSpPr>
          <a:xfrm>
            <a:off x="-9094" y="1375070"/>
            <a:ext cx="1382818" cy="3220675"/>
            <a:chOff x="9238877" y="1725382"/>
            <a:chExt cx="1944215" cy="3814712"/>
          </a:xfrm>
        </p:grpSpPr>
        <p:sp>
          <p:nvSpPr>
            <p:cNvPr id="8" name="Freeform 3"/>
            <p:cNvSpPr>
              <a:spLocks/>
            </p:cNvSpPr>
            <p:nvPr/>
          </p:nvSpPr>
          <p:spPr bwMode="ltGray">
            <a:xfrm rot="16200000">
              <a:off x="8599218" y="2956220"/>
              <a:ext cx="3223533" cy="1944215"/>
            </a:xfrm>
            <a:custGeom>
              <a:avLst/>
              <a:gdLst>
                <a:gd name="T0" fmla="*/ 56 w 5464"/>
                <a:gd name="T1" fmla="*/ 28 h 2900"/>
                <a:gd name="T2" fmla="*/ 138 w 5464"/>
                <a:gd name="T3" fmla="*/ 2072 h 2900"/>
                <a:gd name="T4" fmla="*/ 1057 w 5464"/>
                <a:gd name="T5" fmla="*/ 2892 h 2900"/>
                <a:gd name="T6" fmla="*/ 2682 w 5464"/>
                <a:gd name="T7" fmla="*/ 1820 h 2900"/>
                <a:gd name="T8" fmla="*/ 3663 w 5464"/>
                <a:gd name="T9" fmla="*/ 36 h 2900"/>
                <a:gd name="T10" fmla="*/ 2666 w 5464"/>
                <a:gd name="T11" fmla="*/ 36 h 2900"/>
                <a:gd name="T12" fmla="*/ 1899 w 5464"/>
                <a:gd name="T13" fmla="*/ 1468 h 2900"/>
                <a:gd name="T14" fmla="*/ 670 w 5464"/>
                <a:gd name="T15" fmla="*/ 2135 h 2900"/>
                <a:gd name="T16" fmla="*/ 107 w 5464"/>
                <a:gd name="T17" fmla="*/ 1116 h 2900"/>
                <a:gd name="T18" fmla="*/ 97 w 5464"/>
                <a:gd name="T19" fmla="*/ 12 h 2900"/>
                <a:gd name="T20" fmla="*/ 56 w 5464"/>
                <a:gd name="T21" fmla="*/ 28 h 290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5464"/>
                <a:gd name="T34" fmla="*/ 0 h 2900"/>
                <a:gd name="T35" fmla="*/ 5464 w 5464"/>
                <a:gd name="T36" fmla="*/ 2900 h 2900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5464" h="2900">
                  <a:moveTo>
                    <a:pt x="84" y="28"/>
                  </a:moveTo>
                  <a:cubicBezTo>
                    <a:pt x="4" y="628"/>
                    <a:pt x="0" y="1652"/>
                    <a:pt x="208" y="2072"/>
                  </a:cubicBezTo>
                  <a:cubicBezTo>
                    <a:pt x="416" y="2492"/>
                    <a:pt x="792" y="2884"/>
                    <a:pt x="1576" y="2892"/>
                  </a:cubicBezTo>
                  <a:cubicBezTo>
                    <a:pt x="2360" y="2900"/>
                    <a:pt x="3616" y="2172"/>
                    <a:pt x="4000" y="1820"/>
                  </a:cubicBezTo>
                  <a:cubicBezTo>
                    <a:pt x="4384" y="1468"/>
                    <a:pt x="5168" y="612"/>
                    <a:pt x="5464" y="36"/>
                  </a:cubicBezTo>
                  <a:lnTo>
                    <a:pt x="3976" y="36"/>
                  </a:lnTo>
                  <a:cubicBezTo>
                    <a:pt x="3784" y="360"/>
                    <a:pt x="3456" y="940"/>
                    <a:pt x="2832" y="1468"/>
                  </a:cubicBezTo>
                  <a:cubicBezTo>
                    <a:pt x="2208" y="1996"/>
                    <a:pt x="1444" y="2194"/>
                    <a:pt x="999" y="2135"/>
                  </a:cubicBezTo>
                  <a:cubicBezTo>
                    <a:pt x="554" y="2076"/>
                    <a:pt x="288" y="1660"/>
                    <a:pt x="160" y="1116"/>
                  </a:cubicBezTo>
                  <a:cubicBezTo>
                    <a:pt x="32" y="572"/>
                    <a:pt x="141" y="0"/>
                    <a:pt x="144" y="12"/>
                  </a:cubicBezTo>
                  <a:cubicBezTo>
                    <a:pt x="147" y="24"/>
                    <a:pt x="90" y="33"/>
                    <a:pt x="84" y="2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712283" fontAlgn="auto">
                <a:spcBef>
                  <a:spcPts val="0"/>
                </a:spcBef>
                <a:spcAft>
                  <a:spcPts val="0"/>
                </a:spcAft>
              </a:pPr>
              <a:endParaRPr lang="zh-CN" altLang="en-US">
                <a:solidFill>
                  <a:prstClr val="black"/>
                </a:solidFill>
                <a:latin typeface="Calibri"/>
                <a:ea typeface="宋体"/>
              </a:endParaRPr>
            </a:p>
          </p:txBody>
        </p:sp>
        <p:sp>
          <p:nvSpPr>
            <p:cNvPr id="9" name="Freeform 4"/>
            <p:cNvSpPr>
              <a:spLocks/>
            </p:cNvSpPr>
            <p:nvPr/>
          </p:nvSpPr>
          <p:spPr bwMode="gray">
            <a:xfrm rot="16200000">
              <a:off x="8411575" y="2552684"/>
              <a:ext cx="3445294" cy="1790689"/>
            </a:xfrm>
            <a:custGeom>
              <a:avLst/>
              <a:gdLst>
                <a:gd name="T0" fmla="*/ 0 w 5840"/>
                <a:gd name="T1" fmla="*/ 8 h 2671"/>
                <a:gd name="T2" fmla="*/ 279 w 5840"/>
                <a:gd name="T3" fmla="*/ 1728 h 2671"/>
                <a:gd name="T4" fmla="*/ 1475 w 5840"/>
                <a:gd name="T5" fmla="*/ 2632 h 2671"/>
                <a:gd name="T6" fmla="*/ 2827 w 5840"/>
                <a:gd name="T7" fmla="*/ 1962 h 2671"/>
                <a:gd name="T8" fmla="*/ 3915 w 5840"/>
                <a:gd name="T9" fmla="*/ 24 h 2671"/>
                <a:gd name="T10" fmla="*/ 3904 w 5840"/>
                <a:gd name="T11" fmla="*/ 32 h 2671"/>
                <a:gd name="T12" fmla="*/ 2816 w 5840"/>
                <a:gd name="T13" fmla="*/ 1954 h 2671"/>
                <a:gd name="T14" fmla="*/ 1459 w 5840"/>
                <a:gd name="T15" fmla="*/ 2608 h 2671"/>
                <a:gd name="T16" fmla="*/ 294 w 5840"/>
                <a:gd name="T17" fmla="*/ 1720 h 2671"/>
                <a:gd name="T18" fmla="*/ 16 w 5840"/>
                <a:gd name="T19" fmla="*/ 0 h 2671"/>
                <a:gd name="T20" fmla="*/ 0 w 5840"/>
                <a:gd name="T21" fmla="*/ 8 h 267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5840"/>
                <a:gd name="T34" fmla="*/ 0 h 2671"/>
                <a:gd name="T35" fmla="*/ 5840 w 5840"/>
                <a:gd name="T36" fmla="*/ 2671 h 267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5840" h="2671">
                  <a:moveTo>
                    <a:pt x="0" y="8"/>
                  </a:moveTo>
                  <a:cubicBezTo>
                    <a:pt x="8" y="317"/>
                    <a:pt x="70" y="1231"/>
                    <a:pt x="416" y="1728"/>
                  </a:cubicBezTo>
                  <a:cubicBezTo>
                    <a:pt x="762" y="2225"/>
                    <a:pt x="1567" y="2593"/>
                    <a:pt x="2200" y="2632"/>
                  </a:cubicBezTo>
                  <a:cubicBezTo>
                    <a:pt x="2833" y="2671"/>
                    <a:pt x="3609" y="2397"/>
                    <a:pt x="4216" y="1962"/>
                  </a:cubicBezTo>
                  <a:cubicBezTo>
                    <a:pt x="4840" y="1522"/>
                    <a:pt x="5472" y="741"/>
                    <a:pt x="5840" y="24"/>
                  </a:cubicBezTo>
                  <a:lnTo>
                    <a:pt x="5824" y="32"/>
                  </a:lnTo>
                  <a:cubicBezTo>
                    <a:pt x="5336" y="881"/>
                    <a:pt x="4832" y="1498"/>
                    <a:pt x="4200" y="1954"/>
                  </a:cubicBezTo>
                  <a:cubicBezTo>
                    <a:pt x="3568" y="2410"/>
                    <a:pt x="2803" y="2647"/>
                    <a:pt x="2176" y="2608"/>
                  </a:cubicBezTo>
                  <a:cubicBezTo>
                    <a:pt x="1549" y="2569"/>
                    <a:pt x="776" y="2184"/>
                    <a:pt x="440" y="1720"/>
                  </a:cubicBezTo>
                  <a:cubicBezTo>
                    <a:pt x="104" y="1256"/>
                    <a:pt x="0" y="170"/>
                    <a:pt x="24" y="0"/>
                  </a:cubicBezTo>
                  <a:lnTo>
                    <a:pt x="0" y="8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712283" fontAlgn="auto">
                <a:spcBef>
                  <a:spcPts val="0"/>
                </a:spcBef>
                <a:spcAft>
                  <a:spcPts val="0"/>
                </a:spcAft>
              </a:pPr>
              <a:endParaRPr lang="zh-CN" altLang="en-US">
                <a:solidFill>
                  <a:prstClr val="black"/>
                </a:solidFill>
                <a:latin typeface="Calibri"/>
                <a:ea typeface="宋体"/>
              </a:endParaRPr>
            </a:p>
          </p:txBody>
        </p:sp>
      </p:grpSp>
      <p:sp>
        <p:nvSpPr>
          <p:cNvPr id="4" name="Text Box 28"/>
          <p:cNvSpPr txBox="1">
            <a:spLocks noChangeArrowheads="1"/>
          </p:cNvSpPr>
          <p:nvPr/>
        </p:nvSpPr>
        <p:spPr bwMode="gray">
          <a:xfrm>
            <a:off x="2445296" y="1606619"/>
            <a:ext cx="5439072" cy="318141"/>
          </a:xfrm>
          <a:prstGeom prst="rect">
            <a:avLst/>
          </a:prstGeom>
          <a:noFill/>
          <a:ln>
            <a:solidFill>
              <a:schemeClr val="accent6"/>
            </a:solidFill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1237" tIns="35612" rIns="71237" bIns="35612">
            <a:spAutoFit/>
          </a:bodyPr>
          <a:lstStyle>
            <a:defPPr>
              <a:defRPr lang="zh-CN"/>
            </a:defPPr>
            <a:lvl1pPr algn="ctr" defTabSz="712283" eaLnBrk="1" hangingPunct="1">
              <a:defRPr sz="1600" b="1">
                <a:solidFill>
                  <a:prstClr val="black"/>
                </a:solidFill>
                <a:latin typeface="Calibri"/>
                <a:ea typeface="Adobe 黑体 Std R" pitchFamily="34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en-US" altLang="zh-CN" dirty="0"/>
              <a:t>BOYD</a:t>
            </a:r>
            <a:r>
              <a:rPr lang="zh-CN" altLang="en-US" dirty="0"/>
              <a:t> </a:t>
            </a:r>
            <a:r>
              <a:rPr lang="en-US" altLang="zh-CN" dirty="0"/>
              <a:t>,</a:t>
            </a:r>
            <a:r>
              <a:rPr lang="zh-CN" altLang="en-US" dirty="0"/>
              <a:t> </a:t>
            </a:r>
            <a:r>
              <a:rPr lang="en-US" altLang="zh-CN" dirty="0"/>
              <a:t>opportunity</a:t>
            </a:r>
            <a:r>
              <a:rPr lang="zh-CN" altLang="en-US" dirty="0"/>
              <a:t> </a:t>
            </a:r>
            <a:r>
              <a:rPr lang="en-US" altLang="zh-CN" dirty="0"/>
              <a:t>and</a:t>
            </a:r>
            <a:r>
              <a:rPr lang="zh-CN" altLang="en-US" dirty="0"/>
              <a:t> </a:t>
            </a:r>
            <a:r>
              <a:rPr lang="en-US" altLang="zh-CN" dirty="0"/>
              <a:t>challenge</a:t>
            </a:r>
          </a:p>
        </p:txBody>
      </p:sp>
      <p:sp>
        <p:nvSpPr>
          <p:cNvPr id="10" name="TextBox 18"/>
          <p:cNvSpPr txBox="1"/>
          <p:nvPr/>
        </p:nvSpPr>
        <p:spPr>
          <a:xfrm>
            <a:off x="2332800" y="1491630"/>
            <a:ext cx="283747" cy="348918"/>
          </a:xfrm>
          <a:prstGeom prst="rect">
            <a:avLst/>
          </a:prstGeom>
          <a:solidFill>
            <a:schemeClr val="accent6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lIns="71237" tIns="35612" rIns="71237" bIns="35612" rtlCol="0">
            <a:spAutoFit/>
          </a:bodyPr>
          <a:lstStyle>
            <a:defPPr>
              <a:defRPr lang="zh-CN"/>
            </a:defPPr>
            <a:lvl1pPr algn="ctr" defTabSz="712283" fontAlgn="auto">
              <a:spcBef>
                <a:spcPts val="0"/>
              </a:spcBef>
              <a:spcAft>
                <a:spcPts val="0"/>
              </a:spcAft>
              <a:defRPr b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altLang="zh-CN" dirty="0"/>
              <a:t>1</a:t>
            </a:r>
            <a:endParaRPr lang="zh-CN" altLang="en-US" dirty="0"/>
          </a:p>
        </p:txBody>
      </p:sp>
      <p:sp>
        <p:nvSpPr>
          <p:cNvPr id="16" name="Text Box 29"/>
          <p:cNvSpPr txBox="1">
            <a:spLocks noChangeArrowheads="1"/>
          </p:cNvSpPr>
          <p:nvPr/>
        </p:nvSpPr>
        <p:spPr bwMode="gray">
          <a:xfrm>
            <a:off x="2485672" y="2993631"/>
            <a:ext cx="5391744" cy="318141"/>
          </a:xfrm>
          <a:prstGeom prst="rect">
            <a:avLst/>
          </a:prstGeom>
          <a:noFill/>
          <a:ln>
            <a:solidFill>
              <a:schemeClr val="accent6"/>
            </a:solidFill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1237" tIns="35612" rIns="71237" bIns="35612">
            <a:spAutoFit/>
          </a:bodyPr>
          <a:lstStyle>
            <a:defPPr>
              <a:defRPr lang="zh-CN"/>
            </a:defPPr>
            <a:lvl1pPr algn="ctr" eaLnBrk="0" hangingPunct="0">
              <a:defRPr sz="2000" b="1">
                <a:solidFill>
                  <a:schemeClr val="tx1"/>
                </a:solidFill>
                <a:latin typeface="Arial" pitchFamily="34" charset="0"/>
                <a:ea typeface="Adobe 黑体 Std R" pitchFamily="34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defTabSz="712283" eaLnBrk="1" hangingPunct="1"/>
            <a:r>
              <a:rPr lang="en-US" altLang="zh-CN" sz="1600" dirty="0">
                <a:solidFill>
                  <a:prstClr val="black"/>
                </a:solidFill>
                <a:latin typeface="Calibri"/>
              </a:rPr>
              <a:t>Scalable Technology Solution </a:t>
            </a:r>
            <a:endParaRPr lang="en-US" altLang="zh-CN" sz="1600" dirty="0">
              <a:solidFill>
                <a:prstClr val="black"/>
              </a:solidFill>
              <a:latin typeface="Calibri"/>
              <a:ea typeface="宋体" pitchFamily="2" charset="-122"/>
            </a:endParaRPr>
          </a:p>
        </p:txBody>
      </p:sp>
      <p:sp>
        <p:nvSpPr>
          <p:cNvPr id="17" name="TextBox 75"/>
          <p:cNvSpPr txBox="1"/>
          <p:nvPr/>
        </p:nvSpPr>
        <p:spPr>
          <a:xfrm>
            <a:off x="2332800" y="2931790"/>
            <a:ext cx="321035" cy="348918"/>
          </a:xfrm>
          <a:prstGeom prst="rect">
            <a:avLst/>
          </a:prstGeom>
          <a:solidFill>
            <a:schemeClr val="accent6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lIns="71237" tIns="35612" rIns="71237" bIns="35612" rtlCol="0">
            <a:spAutoFit/>
          </a:bodyPr>
          <a:lstStyle>
            <a:defPPr>
              <a:defRPr lang="zh-CN"/>
            </a:defPPr>
            <a:lvl1pPr>
              <a:defRPr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pPr algn="ctr" defTabSz="712283"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dirty="0">
                <a:solidFill>
                  <a:prstClr val="white"/>
                </a:solidFill>
              </a:rPr>
              <a:t>3</a:t>
            </a:r>
            <a:endParaRPr lang="zh-CN" altLang="en-US" dirty="0">
              <a:solidFill>
                <a:prstClr val="white"/>
              </a:solidFill>
            </a:endParaRPr>
          </a:p>
        </p:txBody>
      </p:sp>
      <p:sp>
        <p:nvSpPr>
          <p:cNvPr id="22" name="Text Box 29"/>
          <p:cNvSpPr txBox="1">
            <a:spLocks noChangeArrowheads="1"/>
          </p:cNvSpPr>
          <p:nvPr/>
        </p:nvSpPr>
        <p:spPr bwMode="gray">
          <a:xfrm>
            <a:off x="2485672" y="2273551"/>
            <a:ext cx="5391744" cy="318141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1237" tIns="35612" rIns="71237" bIns="35612">
            <a:spAutoFit/>
          </a:bodyPr>
          <a:lstStyle>
            <a:defPPr>
              <a:defRPr lang="zh-CN"/>
            </a:defPPr>
            <a:lvl1pPr algn="ctr" defTabSz="712283" eaLnBrk="1" hangingPunct="1">
              <a:defRPr sz="1600" b="1">
                <a:solidFill>
                  <a:prstClr val="black"/>
                </a:solidFill>
                <a:latin typeface="Calibri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en-US" altLang="zh-CN" dirty="0"/>
              <a:t>Sangfor SSL VPN: Rapid, Secure, Simple </a:t>
            </a:r>
          </a:p>
        </p:txBody>
      </p:sp>
      <p:sp>
        <p:nvSpPr>
          <p:cNvPr id="24" name="TextBox 75"/>
          <p:cNvSpPr txBox="1"/>
          <p:nvPr/>
        </p:nvSpPr>
        <p:spPr>
          <a:xfrm>
            <a:off x="2332800" y="2211710"/>
            <a:ext cx="283747" cy="348918"/>
          </a:xfrm>
          <a:prstGeom prst="rect">
            <a:avLst/>
          </a:prstGeom>
          <a:solidFill>
            <a:schemeClr val="accent1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lIns="71237" tIns="35612" rIns="71237" bIns="35612" rtlCol="0">
            <a:spAutoFit/>
          </a:bodyPr>
          <a:lstStyle>
            <a:defPPr>
              <a:defRPr lang="zh-CN"/>
            </a:defPPr>
            <a:lvl1pPr algn="ctr" defTabSz="712283" fontAlgn="auto">
              <a:spcBef>
                <a:spcPts val="0"/>
              </a:spcBef>
              <a:spcAft>
                <a:spcPts val="0"/>
              </a:spcAft>
              <a:defRPr b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altLang="zh-CN" dirty="0"/>
              <a:t>2</a:t>
            </a:r>
            <a:endParaRPr lang="zh-CN" altLang="en-US" dirty="0"/>
          </a:p>
        </p:txBody>
      </p:sp>
      <p:sp>
        <p:nvSpPr>
          <p:cNvPr id="13" name="Text Box 29"/>
          <p:cNvSpPr txBox="1">
            <a:spLocks noChangeArrowheads="1"/>
          </p:cNvSpPr>
          <p:nvPr/>
        </p:nvSpPr>
        <p:spPr bwMode="gray">
          <a:xfrm>
            <a:off x="2492624" y="3713711"/>
            <a:ext cx="5391744" cy="318141"/>
          </a:xfrm>
          <a:prstGeom prst="rect">
            <a:avLst/>
          </a:prstGeom>
          <a:noFill/>
          <a:ln>
            <a:solidFill>
              <a:schemeClr val="accent6"/>
            </a:solidFill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1237" tIns="35612" rIns="71237" bIns="35612">
            <a:spAutoFit/>
          </a:bodyPr>
          <a:lstStyle>
            <a:defPPr>
              <a:defRPr lang="zh-CN"/>
            </a:defPPr>
            <a:lvl1pPr algn="ctr" eaLnBrk="0" hangingPunct="0">
              <a:defRPr sz="2000" b="1">
                <a:solidFill>
                  <a:schemeClr val="tx1"/>
                </a:solidFill>
                <a:latin typeface="Arial" pitchFamily="34" charset="0"/>
                <a:ea typeface="Adobe 黑体 Std R" pitchFamily="34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defTabSz="712283" eaLnBrk="1" hangingPunct="1"/>
            <a:r>
              <a:rPr lang="en-US" altLang="zh-CN" sz="1600" dirty="0" smtClean="0">
                <a:solidFill>
                  <a:prstClr val="black"/>
                </a:solidFill>
                <a:latin typeface="Calibri"/>
                <a:ea typeface="宋体" pitchFamily="2" charset="-122"/>
              </a:rPr>
              <a:t>Case Study and Practice</a:t>
            </a:r>
            <a:endParaRPr lang="en-US" altLang="zh-CN" sz="1600" dirty="0">
              <a:solidFill>
                <a:prstClr val="black"/>
              </a:solidFill>
              <a:latin typeface="Calibri"/>
              <a:ea typeface="宋体" pitchFamily="2" charset="-122"/>
            </a:endParaRPr>
          </a:p>
        </p:txBody>
      </p:sp>
      <p:sp>
        <p:nvSpPr>
          <p:cNvPr id="14" name="TextBox 75"/>
          <p:cNvSpPr txBox="1"/>
          <p:nvPr/>
        </p:nvSpPr>
        <p:spPr>
          <a:xfrm>
            <a:off x="2339752" y="3651870"/>
            <a:ext cx="283747" cy="348918"/>
          </a:xfrm>
          <a:prstGeom prst="rect">
            <a:avLst/>
          </a:prstGeom>
          <a:solidFill>
            <a:schemeClr val="accent6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lIns="71237" tIns="35612" rIns="71237" bIns="35612" rtlCol="0">
            <a:spAutoFit/>
          </a:bodyPr>
          <a:lstStyle>
            <a:defPPr>
              <a:defRPr lang="zh-CN"/>
            </a:defPPr>
            <a:lvl1pPr>
              <a:defRPr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pPr algn="ctr" defTabSz="712283"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dirty="0" smtClean="0">
                <a:solidFill>
                  <a:prstClr val="white"/>
                </a:solidFill>
              </a:rPr>
              <a:t>4</a:t>
            </a:r>
            <a:endParaRPr lang="zh-CN" altLang="en-US" dirty="0">
              <a:solidFill>
                <a:prstClr val="white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0516665" y="1951317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30447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Sangfor SSL VPN Solution</a:t>
            </a:r>
            <a:endParaRPr kumimoji="1" lang="zh-CN" altLang="en-US" dirty="0"/>
          </a:p>
        </p:txBody>
      </p:sp>
      <p:pic>
        <p:nvPicPr>
          <p:cNvPr id="5" name="Picture 17" descr="系统访问提速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1707654"/>
            <a:ext cx="1230312" cy="1274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 descr="传输100%安全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707654"/>
            <a:ext cx="1187811" cy="1224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8" descr="用户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707654"/>
            <a:ext cx="1172340" cy="1224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矩形 7"/>
          <p:cNvSpPr/>
          <p:nvPr/>
        </p:nvSpPr>
        <p:spPr>
          <a:xfrm>
            <a:off x="6516216" y="3147814"/>
            <a:ext cx="9415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b="1" dirty="0" smtClean="0">
                <a:solidFill>
                  <a:srgbClr val="000000"/>
                </a:solidFill>
              </a:rPr>
              <a:t>Simple </a:t>
            </a:r>
            <a:endParaRPr lang="en-US" altLang="zh-CN" b="1" dirty="0">
              <a:solidFill>
                <a:srgbClr val="000000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1313148" y="3210530"/>
            <a:ext cx="9545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b="1" dirty="0">
                <a:solidFill>
                  <a:srgbClr val="000000"/>
                </a:solidFill>
              </a:rPr>
              <a:t>Secure</a:t>
            </a:r>
            <a:endParaRPr lang="zh-CN" altLang="en-US" dirty="0"/>
          </a:p>
        </p:txBody>
      </p:sp>
      <p:sp>
        <p:nvSpPr>
          <p:cNvPr id="10" name="矩形 9"/>
          <p:cNvSpPr/>
          <p:nvPr/>
        </p:nvSpPr>
        <p:spPr>
          <a:xfrm>
            <a:off x="3995936" y="3210530"/>
            <a:ext cx="8258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rgbClr val="000000"/>
                </a:solidFill>
              </a:rPr>
              <a:t>Rapid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398757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>
                <a:latin typeface="Calibri"/>
                <a:cs typeface="Calibri"/>
              </a:rPr>
              <a:t>Protect your business sever</a:t>
            </a:r>
          </a:p>
        </p:txBody>
      </p:sp>
      <p:graphicFrame>
        <p:nvGraphicFramePr>
          <p:cNvPr id="4" name="内容占位符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38473611"/>
              </p:ext>
            </p:extLst>
          </p:nvPr>
        </p:nvGraphicFramePr>
        <p:xfrm>
          <a:off x="1187624" y="1131590"/>
          <a:ext cx="6517452" cy="33944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89885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All-round Security Protection </a:t>
            </a:r>
            <a:endParaRPr kumimoji="1" lang="zh-CN" altLang="en-US" dirty="0"/>
          </a:p>
        </p:txBody>
      </p:sp>
      <p:grpSp>
        <p:nvGrpSpPr>
          <p:cNvPr id="26" name="组 25"/>
          <p:cNvGrpSpPr/>
          <p:nvPr/>
        </p:nvGrpSpPr>
        <p:grpSpPr>
          <a:xfrm>
            <a:off x="7592528" y="1445783"/>
            <a:ext cx="1371960" cy="1224136"/>
            <a:chOff x="7448512" y="1445783"/>
            <a:chExt cx="1371960" cy="1224136"/>
          </a:xfrm>
        </p:grpSpPr>
        <p:pic>
          <p:nvPicPr>
            <p:cNvPr id="6" name="Picture 12"/>
            <p:cNvPicPr>
              <a:picLocks noChangeAspect="1" noChangeArrowheads="1"/>
            </p:cNvPicPr>
            <p:nvPr/>
          </p:nvPicPr>
          <p:blipFill>
            <a:blip r:embed="rId2"/>
            <a:srcRect l="3125" t="3125" r="6250"/>
            <a:stretch>
              <a:fillRect/>
            </a:stretch>
          </p:blipFill>
          <p:spPr bwMode="auto">
            <a:xfrm>
              <a:off x="7448512" y="1445783"/>
              <a:ext cx="795896" cy="892566"/>
            </a:xfrm>
            <a:prstGeom prst="rect">
              <a:avLst/>
            </a:prstGeom>
            <a:noFill/>
            <a:ln w="9525" cmpd="sng">
              <a:noFill/>
              <a:miter lim="800000"/>
              <a:headEnd/>
              <a:tailEnd/>
            </a:ln>
          </p:spPr>
        </p:pic>
        <p:pic>
          <p:nvPicPr>
            <p:cNvPr id="7" name="Picture 12"/>
            <p:cNvPicPr>
              <a:picLocks noChangeAspect="1" noChangeArrowheads="1"/>
            </p:cNvPicPr>
            <p:nvPr/>
          </p:nvPicPr>
          <p:blipFill>
            <a:blip r:embed="rId2"/>
            <a:srcRect l="3125" t="3125" r="6250"/>
            <a:stretch>
              <a:fillRect/>
            </a:stretch>
          </p:blipFill>
          <p:spPr bwMode="auto">
            <a:xfrm>
              <a:off x="7664536" y="1777353"/>
              <a:ext cx="795896" cy="892566"/>
            </a:xfrm>
            <a:prstGeom prst="rect">
              <a:avLst/>
            </a:prstGeom>
            <a:noFill/>
            <a:ln w="9525" cmpd="sng">
              <a:noFill/>
              <a:miter lim="800000"/>
              <a:headEnd/>
              <a:tailEnd/>
            </a:ln>
          </p:spPr>
        </p:pic>
        <p:pic>
          <p:nvPicPr>
            <p:cNvPr id="15" name="Picture 12"/>
            <p:cNvPicPr>
              <a:picLocks noChangeAspect="1" noChangeArrowheads="1"/>
            </p:cNvPicPr>
            <p:nvPr/>
          </p:nvPicPr>
          <p:blipFill>
            <a:blip r:embed="rId2"/>
            <a:srcRect l="3125" t="3125" r="6250"/>
            <a:stretch>
              <a:fillRect/>
            </a:stretch>
          </p:blipFill>
          <p:spPr bwMode="auto">
            <a:xfrm>
              <a:off x="8024576" y="1517791"/>
              <a:ext cx="795896" cy="892566"/>
            </a:xfrm>
            <a:prstGeom prst="rect">
              <a:avLst/>
            </a:prstGeom>
            <a:noFill/>
            <a:ln w="9525" cmpd="sng">
              <a:noFill/>
              <a:miter lim="800000"/>
              <a:headEnd/>
              <a:tailEnd/>
            </a:ln>
          </p:spPr>
        </p:pic>
      </p:grpSp>
      <p:cxnSp>
        <p:nvCxnSpPr>
          <p:cNvPr id="16" name="曲线连接符 15"/>
          <p:cNvCxnSpPr/>
          <p:nvPr/>
        </p:nvCxnSpPr>
        <p:spPr>
          <a:xfrm>
            <a:off x="1331640" y="1995686"/>
            <a:ext cx="5976664" cy="72008"/>
          </a:xfrm>
          <a:prstGeom prst="curvedConnector3">
            <a:avLst/>
          </a:prstGeom>
          <a:ln>
            <a:prstDash val="sys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矩形 17"/>
          <p:cNvSpPr/>
          <p:nvPr/>
        </p:nvSpPr>
        <p:spPr>
          <a:xfrm>
            <a:off x="3779912" y="130787"/>
            <a:ext cx="18498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</a:rPr>
              <a:t>Application</a:t>
            </a:r>
            <a:r>
              <a:rPr lang="zh-CN" altLang="en-US" dirty="0">
                <a:solidFill>
                  <a:schemeClr val="bg1"/>
                </a:solidFill>
              </a:rPr>
              <a:t> </a:t>
            </a:r>
            <a:r>
              <a:rPr lang="en-US" altLang="zh-CN" dirty="0">
                <a:solidFill>
                  <a:schemeClr val="bg1"/>
                </a:solidFill>
              </a:rPr>
              <a:t>sever</a:t>
            </a:r>
            <a:endParaRPr lang="zh-CN" altLang="en-US" dirty="0">
              <a:solidFill>
                <a:schemeClr val="bg1"/>
              </a:solidFill>
            </a:endParaRPr>
          </a:p>
        </p:txBody>
      </p:sp>
      <p:pic>
        <p:nvPicPr>
          <p:cNvPr id="20" name="Picture 42" descr="20086419304619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419622"/>
            <a:ext cx="1080121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808080">
                      <a:alpha val="74998"/>
                    </a:srgbClr>
                  </a:outerShdw>
                </a:effectLst>
              </a14:hiddenEffects>
            </a:ext>
          </a:extLst>
        </p:spPr>
      </p:pic>
      <p:sp>
        <p:nvSpPr>
          <p:cNvPr id="22" name="矩形 21"/>
          <p:cNvSpPr/>
          <p:nvPr/>
        </p:nvSpPr>
        <p:spPr>
          <a:xfrm>
            <a:off x="1687872" y="2643758"/>
            <a:ext cx="1846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zh-CN" altLang="en-US" dirty="0">
              <a:solidFill>
                <a:srgbClr val="000000"/>
              </a:solidFill>
              <a:latin typeface="Calibri"/>
              <a:cs typeface="Calibri"/>
            </a:endParaRPr>
          </a:p>
        </p:txBody>
      </p:sp>
      <p:sp>
        <p:nvSpPr>
          <p:cNvPr id="19" name="圆角矩形 18"/>
          <p:cNvSpPr/>
          <p:nvPr/>
        </p:nvSpPr>
        <p:spPr>
          <a:xfrm>
            <a:off x="251520" y="2715766"/>
            <a:ext cx="1440160" cy="1224136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altLang="zh-CN" sz="1400" dirty="0" smtClean="0">
              <a:solidFill>
                <a:srgbClr val="000000"/>
              </a:solidFill>
              <a:ea typeface="微软雅黑" pitchFamily="34" charset="-122"/>
              <a:cs typeface="Calibri"/>
            </a:endParaRPr>
          </a:p>
          <a:p>
            <a:r>
              <a:rPr lang="en-US" altLang="zh-CN" sz="1400" dirty="0" smtClean="0">
                <a:solidFill>
                  <a:srgbClr val="000000"/>
                </a:solidFill>
                <a:ea typeface="微软雅黑" pitchFamily="34" charset="-122"/>
                <a:cs typeface="Calibri"/>
              </a:rPr>
              <a:t>Identification</a:t>
            </a:r>
          </a:p>
          <a:p>
            <a:r>
              <a:rPr lang="en-US" altLang="zh-CN" sz="1400" dirty="0" smtClean="0">
                <a:solidFill>
                  <a:srgbClr val="000000"/>
                </a:solidFill>
                <a:ea typeface="微软雅黑" pitchFamily="34" charset="-122"/>
                <a:cs typeface="Calibri"/>
              </a:rPr>
              <a:t>Authentication</a:t>
            </a:r>
            <a:r>
              <a:rPr lang="zh-CN" altLang="en-US" sz="1400" dirty="0" smtClean="0">
                <a:solidFill>
                  <a:srgbClr val="000000"/>
                </a:solidFill>
                <a:ea typeface="微软雅黑" pitchFamily="34" charset="-122"/>
                <a:cs typeface="Calibri"/>
              </a:rPr>
              <a:t> </a:t>
            </a:r>
            <a:endParaRPr lang="en-US" altLang="zh-CN" sz="1400" dirty="0" smtClean="0">
              <a:solidFill>
                <a:srgbClr val="000000"/>
              </a:solidFill>
              <a:ea typeface="微软雅黑" pitchFamily="34" charset="-122"/>
              <a:cs typeface="Calibri"/>
            </a:endParaRPr>
          </a:p>
        </p:txBody>
      </p:sp>
      <p:pic>
        <p:nvPicPr>
          <p:cNvPr id="10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1373775"/>
            <a:ext cx="1152128" cy="1194782"/>
          </a:xfrm>
          <a:prstGeom prst="rect">
            <a:avLst/>
          </a:prstGeom>
        </p:spPr>
      </p:pic>
      <p:pic>
        <p:nvPicPr>
          <p:cNvPr id="9" name="Picture 12"/>
          <p:cNvPicPr>
            <a:picLocks noChangeAspect="1" noChangeArrowheads="1"/>
          </p:cNvPicPr>
          <p:nvPr/>
        </p:nvPicPr>
        <p:blipFill>
          <a:blip r:embed="rId5"/>
          <a:srcRect t="25000" b="32500"/>
          <a:stretch>
            <a:fillRect/>
          </a:stretch>
        </p:blipFill>
        <p:spPr bwMode="auto">
          <a:xfrm>
            <a:off x="5652120" y="1707654"/>
            <a:ext cx="1512168" cy="674233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sp>
        <p:nvSpPr>
          <p:cNvPr id="21" name="圆角矩形 20"/>
          <p:cNvSpPr/>
          <p:nvPr/>
        </p:nvSpPr>
        <p:spPr>
          <a:xfrm>
            <a:off x="1835696" y="2715766"/>
            <a:ext cx="1440160" cy="1224136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zh-CN" sz="1400" dirty="0" smtClean="0">
                <a:solidFill>
                  <a:srgbClr val="000000"/>
                </a:solidFill>
                <a:ea typeface="微软雅黑" pitchFamily="34" charset="-122"/>
                <a:cs typeface="Calibri"/>
              </a:rPr>
              <a:t>Health</a:t>
            </a:r>
            <a:r>
              <a:rPr lang="zh-CN" altLang="en-US" sz="1400" dirty="0" smtClean="0">
                <a:solidFill>
                  <a:srgbClr val="000000"/>
                </a:solidFill>
                <a:ea typeface="微软雅黑" pitchFamily="34" charset="-122"/>
                <a:cs typeface="Calibri"/>
              </a:rPr>
              <a:t> </a:t>
            </a:r>
            <a:r>
              <a:rPr lang="en-US" altLang="zh-CN" sz="1400" dirty="0" smtClean="0">
                <a:solidFill>
                  <a:srgbClr val="000000"/>
                </a:solidFill>
                <a:ea typeface="微软雅黑" pitchFamily="34" charset="-122"/>
                <a:cs typeface="Calibri"/>
              </a:rPr>
              <a:t>check</a:t>
            </a:r>
          </a:p>
        </p:txBody>
      </p:sp>
      <p:sp>
        <p:nvSpPr>
          <p:cNvPr id="24" name="圆角矩形 23"/>
          <p:cNvSpPr/>
          <p:nvPr/>
        </p:nvSpPr>
        <p:spPr>
          <a:xfrm>
            <a:off x="3707904" y="2715766"/>
            <a:ext cx="1440160" cy="1224136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altLang="zh-CN" sz="1400" dirty="0" smtClean="0">
              <a:solidFill>
                <a:srgbClr val="000000"/>
              </a:solidFill>
              <a:ea typeface="微软雅黑" pitchFamily="34" charset="-122"/>
              <a:cs typeface="Calibri"/>
            </a:endParaRPr>
          </a:p>
          <a:p>
            <a:r>
              <a:rPr lang="en-US" altLang="zh-CN" sz="1400" dirty="0" smtClean="0">
                <a:solidFill>
                  <a:srgbClr val="000000"/>
                </a:solidFill>
                <a:ea typeface="微软雅黑" pitchFamily="34" charset="-122"/>
                <a:cs typeface="Calibri"/>
              </a:rPr>
              <a:t>Encryption</a:t>
            </a:r>
          </a:p>
          <a:p>
            <a:endParaRPr lang="en-US" altLang="zh-CN" sz="1400" dirty="0" smtClean="0">
              <a:solidFill>
                <a:srgbClr val="000000"/>
              </a:solidFill>
              <a:ea typeface="微软雅黑" pitchFamily="34" charset="-122"/>
              <a:cs typeface="Calibri"/>
            </a:endParaRPr>
          </a:p>
        </p:txBody>
      </p:sp>
      <p:sp>
        <p:nvSpPr>
          <p:cNvPr id="25" name="圆角矩形 24"/>
          <p:cNvSpPr/>
          <p:nvPr/>
        </p:nvSpPr>
        <p:spPr>
          <a:xfrm>
            <a:off x="5724128" y="2715766"/>
            <a:ext cx="1512168" cy="1224136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zh-CN" sz="1400" dirty="0" smtClean="0">
                <a:solidFill>
                  <a:srgbClr val="000000"/>
                </a:solidFill>
                <a:ea typeface="微软雅黑" pitchFamily="34" charset="-122"/>
                <a:cs typeface="Calibri"/>
              </a:rPr>
              <a:t>Authority</a:t>
            </a:r>
          </a:p>
          <a:p>
            <a:r>
              <a:rPr lang="en-US" altLang="zh-CN" sz="1400" dirty="0" smtClean="0">
                <a:solidFill>
                  <a:srgbClr val="000000"/>
                </a:solidFill>
                <a:ea typeface="微软雅黑" pitchFamily="34" charset="-122"/>
                <a:cs typeface="Calibri"/>
              </a:rPr>
              <a:t>SSO</a:t>
            </a:r>
            <a:r>
              <a:rPr lang="zh-CN" altLang="en-US" sz="1400" dirty="0" smtClean="0">
                <a:solidFill>
                  <a:srgbClr val="000000"/>
                </a:solidFill>
                <a:ea typeface="微软雅黑" pitchFamily="34" charset="-122"/>
                <a:cs typeface="Calibri"/>
              </a:rPr>
              <a:t> </a:t>
            </a:r>
            <a:endParaRPr lang="en-US" altLang="zh-CN" sz="1400" dirty="0" smtClean="0">
              <a:solidFill>
                <a:srgbClr val="000000"/>
              </a:solidFill>
              <a:ea typeface="微软雅黑" pitchFamily="34" charset="-122"/>
              <a:cs typeface="Calibri"/>
            </a:endParaRPr>
          </a:p>
          <a:p>
            <a:r>
              <a:rPr lang="en-US" altLang="zh-CN" sz="1400" dirty="0" smtClean="0">
                <a:solidFill>
                  <a:srgbClr val="000000"/>
                </a:solidFill>
                <a:ea typeface="微软雅黑" pitchFamily="34" charset="-122"/>
                <a:cs typeface="Calibri"/>
              </a:rPr>
              <a:t>Firewall module</a:t>
            </a:r>
          </a:p>
        </p:txBody>
      </p:sp>
      <p:sp>
        <p:nvSpPr>
          <p:cNvPr id="27" name="圆角矩形 26"/>
          <p:cNvSpPr/>
          <p:nvPr/>
        </p:nvSpPr>
        <p:spPr>
          <a:xfrm>
            <a:off x="7596336" y="2715766"/>
            <a:ext cx="1440160" cy="1224136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zh-CN" sz="1400" dirty="0" smtClean="0">
                <a:solidFill>
                  <a:srgbClr val="000000"/>
                </a:solidFill>
                <a:ea typeface="微软雅黑" pitchFamily="34" charset="-122"/>
                <a:cs typeface="Calibri"/>
              </a:rPr>
              <a:t>Audit</a:t>
            </a:r>
          </a:p>
          <a:p>
            <a:r>
              <a:rPr lang="en-US" altLang="zh-CN" sz="1400" dirty="0" smtClean="0">
                <a:solidFill>
                  <a:srgbClr val="000000"/>
                </a:solidFill>
                <a:ea typeface="微软雅黑" pitchFamily="34" charset="-122"/>
                <a:cs typeface="Calibri"/>
              </a:rPr>
              <a:t>External</a:t>
            </a:r>
            <a:r>
              <a:rPr lang="zh-CN" altLang="en-US" sz="1400" dirty="0" smtClean="0">
                <a:solidFill>
                  <a:srgbClr val="000000"/>
                </a:solidFill>
                <a:ea typeface="微软雅黑" pitchFamily="34" charset="-122"/>
                <a:cs typeface="Calibri"/>
              </a:rPr>
              <a:t> </a:t>
            </a:r>
            <a:r>
              <a:rPr lang="en-US" altLang="zh-CN" sz="1400" dirty="0" smtClean="0">
                <a:solidFill>
                  <a:srgbClr val="000000"/>
                </a:solidFill>
                <a:ea typeface="微软雅黑" pitchFamily="34" charset="-122"/>
                <a:cs typeface="Calibri"/>
              </a:rPr>
              <a:t>report</a:t>
            </a:r>
            <a:r>
              <a:rPr lang="zh-CN" altLang="en-US" sz="1400" dirty="0" smtClean="0">
                <a:solidFill>
                  <a:srgbClr val="000000"/>
                </a:solidFill>
                <a:ea typeface="微软雅黑" pitchFamily="34" charset="-122"/>
                <a:cs typeface="Calibri"/>
              </a:rPr>
              <a:t> </a:t>
            </a:r>
            <a:r>
              <a:rPr lang="en-US" altLang="zh-CN" sz="1400" dirty="0" smtClean="0">
                <a:solidFill>
                  <a:srgbClr val="000000"/>
                </a:solidFill>
                <a:ea typeface="微软雅黑" pitchFamily="34" charset="-122"/>
                <a:cs typeface="Calibri"/>
              </a:rPr>
              <a:t>center</a:t>
            </a:r>
            <a:r>
              <a:rPr lang="zh-CN" altLang="en-US" sz="1400" dirty="0" smtClean="0">
                <a:solidFill>
                  <a:srgbClr val="000000"/>
                </a:solidFill>
                <a:ea typeface="微软雅黑" pitchFamily="34" charset="-122"/>
                <a:cs typeface="Calibri"/>
              </a:rPr>
              <a:t> </a:t>
            </a:r>
            <a:endParaRPr lang="en-US" altLang="zh-CN" sz="1400" dirty="0" smtClean="0">
              <a:solidFill>
                <a:srgbClr val="000000"/>
              </a:solidFill>
              <a:ea typeface="微软雅黑" pitchFamily="34" charset="-122"/>
              <a:cs typeface="Calibri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539552" y="915566"/>
            <a:ext cx="6720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000000"/>
                </a:solidFill>
                <a:ea typeface="微软雅黑" pitchFamily="34" charset="-122"/>
                <a:cs typeface="Calibri"/>
              </a:rPr>
              <a:t>User</a:t>
            </a:r>
            <a:endParaRPr lang="zh-CN" altLang="en-US" dirty="0"/>
          </a:p>
        </p:txBody>
      </p:sp>
      <p:sp>
        <p:nvSpPr>
          <p:cNvPr id="11" name="矩形 10"/>
          <p:cNvSpPr/>
          <p:nvPr/>
        </p:nvSpPr>
        <p:spPr>
          <a:xfrm>
            <a:off x="1907704" y="915566"/>
            <a:ext cx="15061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000000"/>
                </a:solidFill>
                <a:ea typeface="微软雅黑" pitchFamily="34" charset="-122"/>
                <a:cs typeface="Calibri"/>
              </a:rPr>
              <a:t>Access</a:t>
            </a:r>
            <a:r>
              <a:rPr lang="zh-CN" altLang="en-US" dirty="0">
                <a:solidFill>
                  <a:srgbClr val="000000"/>
                </a:solidFill>
                <a:ea typeface="微软雅黑" pitchFamily="34" charset="-122"/>
                <a:cs typeface="Calibri"/>
              </a:rPr>
              <a:t> </a:t>
            </a:r>
            <a:r>
              <a:rPr lang="en-US" altLang="zh-CN" dirty="0">
                <a:solidFill>
                  <a:srgbClr val="000000"/>
                </a:solidFill>
                <a:ea typeface="微软雅黑" pitchFamily="34" charset="-122"/>
                <a:cs typeface="Calibri"/>
              </a:rPr>
              <a:t>point</a:t>
            </a:r>
            <a:r>
              <a:rPr lang="zh-CN" altLang="en-US" dirty="0">
                <a:solidFill>
                  <a:srgbClr val="000000"/>
                </a:solidFill>
                <a:ea typeface="微软雅黑" pitchFamily="34" charset="-122"/>
                <a:cs typeface="Calibri"/>
              </a:rPr>
              <a:t> </a:t>
            </a:r>
            <a:endParaRPr lang="en-US" altLang="zh-CN" dirty="0">
              <a:solidFill>
                <a:srgbClr val="000000"/>
              </a:solidFill>
              <a:ea typeface="微软雅黑" pitchFamily="34" charset="-122"/>
              <a:cs typeface="Calibri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779912" y="915566"/>
            <a:ext cx="15485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000000"/>
                </a:solidFill>
                <a:ea typeface="微软雅黑" pitchFamily="34" charset="-122"/>
                <a:cs typeface="Calibri"/>
              </a:rPr>
              <a:t>Transmission</a:t>
            </a:r>
            <a:endParaRPr lang="zh-CN" altLang="en-US" dirty="0"/>
          </a:p>
        </p:txBody>
      </p:sp>
      <p:sp>
        <p:nvSpPr>
          <p:cNvPr id="28" name="矩形 27"/>
          <p:cNvSpPr/>
          <p:nvPr/>
        </p:nvSpPr>
        <p:spPr>
          <a:xfrm>
            <a:off x="7668344" y="915566"/>
            <a:ext cx="7236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000000"/>
                </a:solidFill>
                <a:ea typeface="微软雅黑" pitchFamily="34" charset="-122"/>
                <a:cs typeface="Calibri"/>
              </a:rPr>
              <a:t>Audit</a:t>
            </a:r>
            <a:endParaRPr lang="zh-CN" altLang="en-US" dirty="0"/>
          </a:p>
        </p:txBody>
      </p:sp>
      <p:sp>
        <p:nvSpPr>
          <p:cNvPr id="29" name="矩形 28"/>
          <p:cNvSpPr/>
          <p:nvPr/>
        </p:nvSpPr>
        <p:spPr>
          <a:xfrm>
            <a:off x="6006768" y="915566"/>
            <a:ext cx="9414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000000"/>
                </a:solidFill>
                <a:ea typeface="微软雅黑" pitchFamily="34" charset="-122"/>
                <a:cs typeface="Calibri"/>
              </a:rPr>
              <a:t>Access</a:t>
            </a:r>
            <a:endParaRPr lang="zh-CN" altLang="en-US" dirty="0"/>
          </a:p>
        </p:txBody>
      </p:sp>
      <p:grpSp>
        <p:nvGrpSpPr>
          <p:cNvPr id="3" name="Group 29"/>
          <p:cNvGrpSpPr>
            <a:grpSpLocks/>
          </p:cNvGrpSpPr>
          <p:nvPr/>
        </p:nvGrpSpPr>
        <p:grpSpPr bwMode="auto">
          <a:xfrm>
            <a:off x="3488072" y="1373775"/>
            <a:ext cx="1816669" cy="1152128"/>
            <a:chOff x="0" y="49454"/>
            <a:chExt cx="1714111" cy="898196"/>
          </a:xfrm>
        </p:grpSpPr>
        <p:pic>
          <p:nvPicPr>
            <p:cNvPr id="4" name="Picture 27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0" y="49454"/>
              <a:ext cx="1714111" cy="898196"/>
            </a:xfrm>
            <a:prstGeom prst="rect">
              <a:avLst/>
            </a:prstGeom>
            <a:noFill/>
            <a:ln w="9525" cmpd="sng">
              <a:noFill/>
              <a:miter lim="800000"/>
              <a:headEnd/>
              <a:tailEnd/>
            </a:ln>
          </p:spPr>
        </p:pic>
        <p:sp>
          <p:nvSpPr>
            <p:cNvPr id="5" name="TextBox 33"/>
            <p:cNvSpPr>
              <a:spLocks noChangeArrowheads="1"/>
            </p:cNvSpPr>
            <p:nvPr/>
          </p:nvSpPr>
          <p:spPr bwMode="auto">
            <a:xfrm>
              <a:off x="299271" y="346178"/>
              <a:ext cx="1197083" cy="3599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sz="2400" b="1" dirty="0">
                  <a:latin typeface="Calibri"/>
                  <a:ea typeface="微软雅黑" pitchFamily="34" charset="-122"/>
                  <a:cs typeface="Calibri"/>
                  <a:sym typeface="微软雅黑" pitchFamily="34" charset="-122"/>
                </a:rPr>
                <a:t>Internet</a:t>
              </a:r>
              <a:endParaRPr lang="zh-CN" altLang="en-US" dirty="0">
                <a:latin typeface="Calibri"/>
                <a:cs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19715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Secure Identity </a:t>
            </a:r>
            <a:endParaRPr kumimoji="1" lang="zh-CN" altLang="en-US" dirty="0"/>
          </a:p>
        </p:txBody>
      </p:sp>
      <p:grpSp>
        <p:nvGrpSpPr>
          <p:cNvPr id="4" name="组合 43"/>
          <p:cNvGrpSpPr/>
          <p:nvPr/>
        </p:nvGrpSpPr>
        <p:grpSpPr>
          <a:xfrm>
            <a:off x="611560" y="1203598"/>
            <a:ext cx="4248472" cy="3456384"/>
            <a:chOff x="819615" y="2140545"/>
            <a:chExt cx="4787870" cy="4050289"/>
          </a:xfrm>
        </p:grpSpPr>
        <p:graphicFrame>
          <p:nvGraphicFramePr>
            <p:cNvPr id="5" name="图示 44"/>
            <p:cNvGraphicFramePr/>
            <p:nvPr>
              <p:extLst>
                <p:ext uri="{D42A27DB-BD31-4B8C-83A1-F6EECF244321}">
                  <p14:modId xmlns:p14="http://schemas.microsoft.com/office/powerpoint/2010/main" val="921493342"/>
                </p:ext>
              </p:extLst>
            </p:nvPr>
          </p:nvGraphicFramePr>
          <p:xfrm>
            <a:off x="819615" y="2140545"/>
            <a:ext cx="4787870" cy="4050289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2" r:lo="rId3" r:qs="rId4" r:cs="rId5"/>
            </a:graphicData>
          </a:graphic>
        </p:graphicFrame>
        <p:pic>
          <p:nvPicPr>
            <p:cNvPr id="6" name="Picture 15" descr="USB-KEY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1439575" y="5714283"/>
              <a:ext cx="505992" cy="4205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Picture 57" descr="动态令牌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962889" y="4534456"/>
              <a:ext cx="634203" cy="5271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Picture 5" descr="硬件特征码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4808261" y="5061594"/>
              <a:ext cx="458585" cy="3811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" name="Picture 7" descr="移动应用软件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3559531" y="5666231"/>
              <a:ext cx="563805" cy="4686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" name="Picture 5" descr="人物图1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4840299" y="3303267"/>
              <a:ext cx="575365" cy="5187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" name="Picture 12" descr="radius服务器"/>
            <p:cNvPicPr>
              <a:picLocks noChangeAspect="1" noChangeArrowheads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4410574" y="2168882"/>
              <a:ext cx="536407" cy="4458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" name="Picture 12" descr="外置数据中心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2325028" y="2168882"/>
              <a:ext cx="444515" cy="3694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" name="图片 12" descr="id_card_new.png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819615" y="3068736"/>
              <a:ext cx="618717" cy="514266"/>
            </a:xfrm>
            <a:prstGeom prst="rect">
              <a:avLst/>
            </a:prstGeom>
            <a:ln>
              <a:noFill/>
            </a:ln>
          </p:spPr>
        </p:pic>
      </p:grpSp>
      <p:sp>
        <p:nvSpPr>
          <p:cNvPr id="14" name="文本框 13"/>
          <p:cNvSpPr txBox="1"/>
          <p:nvPr/>
        </p:nvSpPr>
        <p:spPr>
          <a:xfrm>
            <a:off x="2269464" y="1175993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kumimoji="1" lang="zh-CN" altLang="en-US" dirty="0"/>
          </a:p>
        </p:txBody>
      </p:sp>
      <p:sp>
        <p:nvSpPr>
          <p:cNvPr id="17" name="矩形 16"/>
          <p:cNvSpPr/>
          <p:nvPr/>
        </p:nvSpPr>
        <p:spPr>
          <a:xfrm>
            <a:off x="4936866" y="2139702"/>
            <a:ext cx="42119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dirty="0"/>
              <a:t>Up to 8 types of authentication </a:t>
            </a:r>
            <a:r>
              <a:rPr lang="en-US" altLang="zh-CN" dirty="0" smtClean="0"/>
              <a:t>methods</a:t>
            </a:r>
            <a:endParaRPr lang="en-US" altLang="zh-CN" dirty="0"/>
          </a:p>
          <a:p>
            <a:endParaRPr lang="en-US" altLang="zh-CN" dirty="0"/>
          </a:p>
          <a:p>
            <a:r>
              <a:rPr lang="en-US" altLang="zh-CN" dirty="0"/>
              <a:t>“And” “Or” combination</a:t>
            </a:r>
          </a:p>
        </p:txBody>
      </p:sp>
    </p:spTree>
    <p:extLst>
      <p:ext uri="{BB962C8B-B14F-4D97-AF65-F5344CB8AC3E}">
        <p14:creationId xmlns:p14="http://schemas.microsoft.com/office/powerpoint/2010/main" val="4087676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defTabSz="712472"/>
            <a:r>
              <a:rPr lang="en-US" altLang="zh-CN" dirty="0" smtClean="0"/>
              <a:t>Secure Host Checker  </a:t>
            </a:r>
            <a:endParaRPr lang="zh-CN" altLang="en-US" dirty="0"/>
          </a:p>
        </p:txBody>
      </p:sp>
      <p:sp>
        <p:nvSpPr>
          <p:cNvPr id="41" name="Text Box 73"/>
          <p:cNvSpPr txBox="1">
            <a:spLocks noChangeArrowheads="1"/>
          </p:cNvSpPr>
          <p:nvPr/>
        </p:nvSpPr>
        <p:spPr bwMode="auto">
          <a:xfrm>
            <a:off x="323528" y="771550"/>
            <a:ext cx="8388673" cy="74832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 lIns="91420" tIns="45710" rIns="91420" bIns="45710">
            <a:spAutoFit/>
          </a:bodyPr>
          <a:lstStyle/>
          <a:p>
            <a:pPr marL="342812" indent="-342812" algn="just">
              <a:lnSpc>
                <a:spcPct val="150000"/>
              </a:lnSpc>
              <a:spcBef>
                <a:spcPct val="20000"/>
              </a:spcBef>
              <a:buClr>
                <a:prstClr val="black">
                  <a:lumMod val="50000"/>
                  <a:lumOff val="50000"/>
                </a:prstClr>
              </a:buClr>
              <a:buSzPct val="80000"/>
              <a:buFont typeface="Wingdings" pitchFamily="2" charset="2"/>
              <a:buChar char="n"/>
              <a:defRPr/>
            </a:pPr>
            <a:r>
              <a:rPr lang="en-US" altLang="zh-CN" sz="1400" dirty="0">
                <a:solidFill>
                  <a:prstClr val="black"/>
                </a:solidFill>
                <a:latin typeface="+mn-lt"/>
                <a:ea typeface="微软雅黑" pitchFamily="34" charset="-122"/>
                <a:cs typeface="Arial" pitchFamily="34" charset="0"/>
              </a:rPr>
              <a:t>Check security status of host prior to user login, and during the SSL VPN </a:t>
            </a:r>
            <a:r>
              <a:rPr lang="en-US" altLang="zh-CN" sz="1400" dirty="0" smtClean="0">
                <a:solidFill>
                  <a:prstClr val="black"/>
                </a:solidFill>
                <a:latin typeface="+mn-lt"/>
                <a:ea typeface="微软雅黑" pitchFamily="34" charset="-122"/>
                <a:cs typeface="Arial" pitchFamily="34" charset="0"/>
              </a:rPr>
              <a:t>session</a:t>
            </a:r>
          </a:p>
          <a:p>
            <a:pPr marL="342812" indent="-342812" algn="just">
              <a:lnSpc>
                <a:spcPct val="150000"/>
              </a:lnSpc>
              <a:spcBef>
                <a:spcPct val="20000"/>
              </a:spcBef>
              <a:buClr>
                <a:prstClr val="black">
                  <a:lumMod val="50000"/>
                  <a:lumOff val="50000"/>
                </a:prstClr>
              </a:buClr>
              <a:buSzPct val="80000"/>
              <a:buFont typeface="Wingdings" pitchFamily="2" charset="2"/>
              <a:buChar char="n"/>
              <a:defRPr/>
            </a:pPr>
            <a:r>
              <a:rPr lang="en-US" altLang="zh-CN" sz="1400" dirty="0" smtClean="0">
                <a:solidFill>
                  <a:prstClr val="black"/>
                </a:solidFill>
                <a:latin typeface="+mn-lt"/>
                <a:ea typeface="微软雅黑" pitchFamily="34" charset="-122"/>
                <a:cs typeface="Arial" pitchFamily="34" charset="0"/>
              </a:rPr>
              <a:t>Dynamic privilege </a:t>
            </a:r>
            <a:endParaRPr lang="en-US" altLang="zh-CN" sz="1400" dirty="0">
              <a:solidFill>
                <a:prstClr val="black"/>
              </a:solidFill>
              <a:latin typeface="+mn-lt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6876256" y="2004687"/>
            <a:ext cx="1394524" cy="275430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0" tIns="45710" rIns="91420" bIns="45710" rtlCol="0" anchor="ctr"/>
          <a:lstStyle/>
          <a:p>
            <a:pPr algn="ctr"/>
            <a:endParaRPr lang="zh-CN" altLang="en-US"/>
          </a:p>
        </p:txBody>
      </p:sp>
      <p:grpSp>
        <p:nvGrpSpPr>
          <p:cNvPr id="43" name="组合 42"/>
          <p:cNvGrpSpPr/>
          <p:nvPr/>
        </p:nvGrpSpPr>
        <p:grpSpPr>
          <a:xfrm>
            <a:off x="683568" y="2787774"/>
            <a:ext cx="1256118" cy="918102"/>
            <a:chOff x="539552" y="3356992"/>
            <a:chExt cx="1368152" cy="1224136"/>
          </a:xfrm>
        </p:grpSpPr>
        <p:sp>
          <p:nvSpPr>
            <p:cNvPr id="46" name="矩形 45"/>
            <p:cNvSpPr/>
            <p:nvPr/>
          </p:nvSpPr>
          <p:spPr>
            <a:xfrm>
              <a:off x="539552" y="3356992"/>
              <a:ext cx="1368152" cy="12241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2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48" name="Picture 5" descr="人物图1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83568" y="3645024"/>
              <a:ext cx="504056" cy="5040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scene3d>
              <a:camera prst="orthographicFront">
                <a:rot lat="0" lon="10800000" rev="0"/>
              </a:camera>
              <a:lightRig rig="threePt" dir="t"/>
            </a:scene3d>
          </p:spPr>
        </p:pic>
        <p:pic>
          <p:nvPicPr>
            <p:cNvPr id="59" name="Picture 5" descr="笔记本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899592" y="3645024"/>
              <a:ext cx="936104" cy="93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60" name="Picture 6" descr="SSL-VPN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15817" y="2623964"/>
            <a:ext cx="1548171" cy="12961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" name="Picture 8" descr="存储服务器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236295" y="2085696"/>
            <a:ext cx="720081" cy="594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2" name="Picture 9" descr="应用服务器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236296" y="2679762"/>
            <a:ext cx="648072" cy="5400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3" name="直接箭头连接符 62"/>
          <p:cNvCxnSpPr/>
          <p:nvPr/>
        </p:nvCxnSpPr>
        <p:spPr>
          <a:xfrm>
            <a:off x="2123728" y="3219824"/>
            <a:ext cx="720080" cy="1191"/>
          </a:xfrm>
          <a:prstGeom prst="straightConnector1">
            <a:avLst/>
          </a:prstGeom>
          <a:ln w="28575">
            <a:solidFill>
              <a:srgbClr val="00B05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TextBox 63"/>
          <p:cNvSpPr txBox="1"/>
          <p:nvPr/>
        </p:nvSpPr>
        <p:spPr>
          <a:xfrm>
            <a:off x="7131858" y="3219824"/>
            <a:ext cx="872186" cy="276979"/>
          </a:xfrm>
          <a:prstGeom prst="rect">
            <a:avLst/>
          </a:prstGeom>
          <a:noFill/>
        </p:spPr>
        <p:txBody>
          <a:bodyPr wrap="none" lIns="91420" tIns="45710" rIns="91420" bIns="45710" rtlCol="0">
            <a:spAutoFit/>
          </a:bodyPr>
          <a:lstStyle/>
          <a:p>
            <a:r>
              <a:rPr lang="en-US" altLang="zh-CN" sz="1200" dirty="0">
                <a:latin typeface="+mn-lt"/>
              </a:rPr>
              <a:t>Resource 1</a:t>
            </a:r>
            <a:endParaRPr lang="zh-CN" altLang="en-US" sz="1200" dirty="0">
              <a:latin typeface="+mn-lt"/>
            </a:endParaRPr>
          </a:p>
        </p:txBody>
      </p:sp>
      <p:sp>
        <p:nvSpPr>
          <p:cNvPr id="80" name="任意多边形 79"/>
          <p:cNvSpPr/>
          <p:nvPr/>
        </p:nvSpPr>
        <p:spPr>
          <a:xfrm>
            <a:off x="4554128" y="3154397"/>
            <a:ext cx="2250120" cy="45719"/>
          </a:xfrm>
          <a:custGeom>
            <a:avLst/>
            <a:gdLst>
              <a:gd name="connsiteX0" fmla="*/ 0 w 2105891"/>
              <a:gd name="connsiteY0" fmla="*/ 886691 h 886691"/>
              <a:gd name="connsiteX1" fmla="*/ 983672 w 2105891"/>
              <a:gd name="connsiteY1" fmla="*/ 637309 h 886691"/>
              <a:gd name="connsiteX2" fmla="*/ 2105891 w 2105891"/>
              <a:gd name="connsiteY2" fmla="*/ 0 h 8866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105891" h="886691">
                <a:moveTo>
                  <a:pt x="0" y="886691"/>
                </a:moveTo>
                <a:cubicBezTo>
                  <a:pt x="316345" y="835891"/>
                  <a:pt x="632690" y="785091"/>
                  <a:pt x="983672" y="637309"/>
                </a:cubicBezTo>
                <a:cubicBezTo>
                  <a:pt x="1334654" y="489527"/>
                  <a:pt x="1907309" y="117764"/>
                  <a:pt x="2105891" y="0"/>
                </a:cubicBezTo>
              </a:path>
            </a:pathLst>
          </a:custGeom>
          <a:ln w="28575">
            <a:solidFill>
              <a:srgbClr val="00B050"/>
            </a:solidFill>
            <a:prstDash val="sysDash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420" tIns="45710" rIns="91420" bIns="45710" rtlCol="0" anchor="ctr"/>
          <a:lstStyle/>
          <a:p>
            <a:pPr algn="ctr"/>
            <a:endParaRPr lang="zh-CN" altLang="en-US"/>
          </a:p>
        </p:txBody>
      </p:sp>
      <p:cxnSp>
        <p:nvCxnSpPr>
          <p:cNvPr id="82" name="直接箭头连接符 81"/>
          <p:cNvCxnSpPr/>
          <p:nvPr/>
        </p:nvCxnSpPr>
        <p:spPr>
          <a:xfrm>
            <a:off x="4283968" y="3597864"/>
            <a:ext cx="936104" cy="1062118"/>
          </a:xfrm>
          <a:prstGeom prst="straightConnector1">
            <a:avLst/>
          </a:prstGeom>
          <a:ln w="285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7" name="Picture 39" descr="Cross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300929" y="4497461"/>
            <a:ext cx="360040" cy="3250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1" name="TextBox 90"/>
          <p:cNvSpPr txBox="1"/>
          <p:nvPr/>
        </p:nvSpPr>
        <p:spPr>
          <a:xfrm rot="2881353">
            <a:off x="4019855" y="3859282"/>
            <a:ext cx="1584176" cy="253895"/>
          </a:xfrm>
          <a:prstGeom prst="rect">
            <a:avLst/>
          </a:prstGeom>
          <a:noFill/>
        </p:spPr>
        <p:txBody>
          <a:bodyPr wrap="square" lIns="91420" tIns="45710" rIns="91420" bIns="45710" rtlCol="0">
            <a:spAutoFit/>
          </a:bodyPr>
          <a:lstStyle/>
          <a:p>
            <a:r>
              <a:rPr lang="en-US" altLang="zh-CN" sz="1050" dirty="0">
                <a:solidFill>
                  <a:srgbClr val="0070C0"/>
                </a:solidFill>
                <a:latin typeface="+mn-lt"/>
                <a:cs typeface="Arial" pitchFamily="34" charset="0"/>
              </a:rPr>
              <a:t>Failed to meet any policy  </a:t>
            </a:r>
            <a:endParaRPr lang="zh-CN" altLang="en-US" sz="1050" dirty="0">
              <a:solidFill>
                <a:srgbClr val="0070C0"/>
              </a:solidFill>
              <a:latin typeface="+mn-lt"/>
              <a:cs typeface="Arial" pitchFamily="34" charset="0"/>
            </a:endParaRPr>
          </a:p>
        </p:txBody>
      </p:sp>
      <p:sp>
        <p:nvSpPr>
          <p:cNvPr id="93" name="圆角矩形 92"/>
          <p:cNvSpPr/>
          <p:nvPr/>
        </p:nvSpPr>
        <p:spPr>
          <a:xfrm>
            <a:off x="7020273" y="3597864"/>
            <a:ext cx="1152127" cy="102611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0" tIns="45710" rIns="91420" bIns="45710" rtlCol="0" anchor="ctr"/>
          <a:lstStyle/>
          <a:p>
            <a:pPr algn="ctr"/>
            <a:endParaRPr lang="zh-CN" altLang="en-US"/>
          </a:p>
        </p:txBody>
      </p:sp>
      <p:sp>
        <p:nvSpPr>
          <p:cNvPr id="95" name="TextBox 94"/>
          <p:cNvSpPr txBox="1"/>
          <p:nvPr/>
        </p:nvSpPr>
        <p:spPr>
          <a:xfrm>
            <a:off x="4716016" y="2915602"/>
            <a:ext cx="1944216" cy="253895"/>
          </a:xfrm>
          <a:prstGeom prst="rect">
            <a:avLst/>
          </a:prstGeom>
          <a:noFill/>
        </p:spPr>
        <p:txBody>
          <a:bodyPr wrap="square" lIns="91420" tIns="45710" rIns="91420" bIns="45710" rtlCol="0">
            <a:spAutoFit/>
          </a:bodyPr>
          <a:lstStyle/>
          <a:p>
            <a:r>
              <a:rPr lang="en-US" altLang="zh-CN" sz="1050" dirty="0">
                <a:solidFill>
                  <a:srgbClr val="0070C0"/>
                </a:solidFill>
                <a:latin typeface="+mn-lt"/>
                <a:cs typeface="Arial" pitchFamily="34" charset="0"/>
              </a:rPr>
              <a:t>Meet policy condition 1&amp;2&amp;3  </a:t>
            </a:r>
            <a:endParaRPr lang="zh-CN" altLang="en-US" sz="1050" dirty="0">
              <a:solidFill>
                <a:srgbClr val="0070C0"/>
              </a:solidFill>
              <a:latin typeface="+mn-lt"/>
              <a:cs typeface="Arial" pitchFamily="34" charset="0"/>
            </a:endParaRPr>
          </a:p>
        </p:txBody>
      </p:sp>
      <p:sp>
        <p:nvSpPr>
          <p:cNvPr id="96" name="TextBox 95"/>
          <p:cNvSpPr txBox="1"/>
          <p:nvPr/>
        </p:nvSpPr>
        <p:spPr>
          <a:xfrm rot="744557">
            <a:off x="4958147" y="3468694"/>
            <a:ext cx="2343835" cy="253895"/>
          </a:xfrm>
          <a:prstGeom prst="rect">
            <a:avLst/>
          </a:prstGeom>
          <a:noFill/>
        </p:spPr>
        <p:txBody>
          <a:bodyPr wrap="square" lIns="91420" tIns="45710" rIns="91420" bIns="45710" rtlCol="0">
            <a:spAutoFit/>
          </a:bodyPr>
          <a:lstStyle/>
          <a:p>
            <a:r>
              <a:rPr lang="en-US" altLang="zh-CN" sz="1050" dirty="0">
                <a:solidFill>
                  <a:srgbClr val="0070C0"/>
                </a:solidFill>
                <a:latin typeface="+mn-lt"/>
                <a:cs typeface="Arial" pitchFamily="34" charset="0"/>
              </a:rPr>
              <a:t>Meet policy condition  2&amp;3  </a:t>
            </a:r>
            <a:endParaRPr lang="zh-CN" altLang="en-US" sz="1050" dirty="0">
              <a:solidFill>
                <a:srgbClr val="0070C0"/>
              </a:solidFill>
              <a:latin typeface="+mn-lt"/>
              <a:cs typeface="Arial" pitchFamily="34" charset="0"/>
            </a:endParaRPr>
          </a:p>
        </p:txBody>
      </p:sp>
      <p:pic>
        <p:nvPicPr>
          <p:cNvPr id="97" name="Picture 13" descr="Service-Server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164286" y="3699588"/>
            <a:ext cx="792090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8" name="TextBox 97"/>
          <p:cNvSpPr txBox="1"/>
          <p:nvPr/>
        </p:nvSpPr>
        <p:spPr>
          <a:xfrm>
            <a:off x="7131858" y="4347662"/>
            <a:ext cx="872186" cy="276979"/>
          </a:xfrm>
          <a:prstGeom prst="rect">
            <a:avLst/>
          </a:prstGeom>
          <a:noFill/>
        </p:spPr>
        <p:txBody>
          <a:bodyPr wrap="none" lIns="91420" tIns="45710" rIns="91420" bIns="45710" rtlCol="0">
            <a:spAutoFit/>
          </a:bodyPr>
          <a:lstStyle/>
          <a:p>
            <a:r>
              <a:rPr lang="en-US" altLang="zh-CN" sz="1200" dirty="0">
                <a:latin typeface="+mn-lt"/>
              </a:rPr>
              <a:t>Resource 2</a:t>
            </a:r>
            <a:endParaRPr lang="zh-CN" altLang="en-US" sz="1200" dirty="0">
              <a:latin typeface="+mn-lt"/>
            </a:endParaRPr>
          </a:p>
        </p:txBody>
      </p:sp>
      <p:grpSp>
        <p:nvGrpSpPr>
          <p:cNvPr id="99" name="组合 98"/>
          <p:cNvGrpSpPr/>
          <p:nvPr/>
        </p:nvGrpSpPr>
        <p:grpSpPr>
          <a:xfrm>
            <a:off x="2600718" y="1964515"/>
            <a:ext cx="3195418" cy="895267"/>
            <a:chOff x="2628002" y="2245686"/>
            <a:chExt cx="4576962" cy="1674281"/>
          </a:xfrm>
        </p:grpSpPr>
        <p:sp>
          <p:nvSpPr>
            <p:cNvPr id="100" name="线形标注 2(带边框和强调线) 99"/>
            <p:cNvSpPr/>
            <p:nvPr/>
          </p:nvSpPr>
          <p:spPr>
            <a:xfrm>
              <a:off x="2678448" y="2245686"/>
              <a:ext cx="4526516" cy="1296145"/>
            </a:xfrm>
            <a:prstGeom prst="accentBorderCallout2">
              <a:avLst>
                <a:gd name="adj1" fmla="val 18750"/>
                <a:gd name="adj2" fmla="val -5066"/>
                <a:gd name="adj3" fmla="val 19733"/>
                <a:gd name="adj4" fmla="val -27311"/>
                <a:gd name="adj5" fmla="val 159620"/>
                <a:gd name="adj6" fmla="val -34176"/>
              </a:avLst>
            </a:prstGeom>
            <a:noFill/>
            <a:ln>
              <a:prstDash val="sysDot"/>
              <a:headEnd type="none" w="med" len="med"/>
              <a:tailEnd type="arrow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1" name="TextBox 100"/>
            <p:cNvSpPr txBox="1"/>
            <p:nvPr/>
          </p:nvSpPr>
          <p:spPr>
            <a:xfrm>
              <a:off x="2628002" y="2308323"/>
              <a:ext cx="4550867" cy="16116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latin typeface="+mn-lt"/>
                </a:rPr>
                <a:t>Operating system, registry file, process, personal firewall, anti-virus files, login time, line IP, user IP, user-customized security rules…</a:t>
              </a:r>
            </a:p>
            <a:p>
              <a:endParaRPr lang="en-US" altLang="zh-CN" sz="1400" dirty="0">
                <a:latin typeface="+mn-lt"/>
              </a:endParaRPr>
            </a:p>
          </p:txBody>
        </p:sp>
      </p:grpSp>
      <p:sp>
        <p:nvSpPr>
          <p:cNvPr id="102" name="任意多边形 101"/>
          <p:cNvSpPr/>
          <p:nvPr/>
        </p:nvSpPr>
        <p:spPr>
          <a:xfrm>
            <a:off x="4554127" y="3381840"/>
            <a:ext cx="2793755" cy="675077"/>
          </a:xfrm>
          <a:custGeom>
            <a:avLst/>
            <a:gdLst>
              <a:gd name="connsiteX0" fmla="*/ 0 w 2161309"/>
              <a:gd name="connsiteY0" fmla="*/ 0 h 1025236"/>
              <a:gd name="connsiteX1" fmla="*/ 1136072 w 2161309"/>
              <a:gd name="connsiteY1" fmla="*/ 484909 h 1025236"/>
              <a:gd name="connsiteX2" fmla="*/ 2161309 w 2161309"/>
              <a:gd name="connsiteY2" fmla="*/ 1025236 h 10252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161309" h="1025236">
                <a:moveTo>
                  <a:pt x="0" y="0"/>
                </a:moveTo>
                <a:cubicBezTo>
                  <a:pt x="387927" y="157018"/>
                  <a:pt x="775854" y="314036"/>
                  <a:pt x="1136072" y="484909"/>
                </a:cubicBezTo>
                <a:cubicBezTo>
                  <a:pt x="1496290" y="655782"/>
                  <a:pt x="1828799" y="840509"/>
                  <a:pt x="2161309" y="1025236"/>
                </a:cubicBezTo>
              </a:path>
            </a:pathLst>
          </a:custGeom>
          <a:ln w="28575">
            <a:solidFill>
              <a:srgbClr val="002060"/>
            </a:solidFill>
            <a:prstDash val="sysDash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420" tIns="45710" rIns="91420" bIns="45710"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04213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 animBg="1"/>
      <p:bldP spid="91" grpId="0"/>
      <p:bldP spid="95" grpId="0"/>
      <p:bldP spid="96" grpId="0"/>
      <p:bldP spid="10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defTabSz="712472"/>
            <a:r>
              <a:rPr lang="en-US" altLang="zh-CN" sz="2000" dirty="0"/>
              <a:t>SSL VPN Protects Business Data Security </a:t>
            </a:r>
            <a:endParaRPr lang="zh-CN" altLang="en-US" dirty="0"/>
          </a:p>
        </p:txBody>
      </p:sp>
      <p:pic>
        <p:nvPicPr>
          <p:cNvPr id="3" name="Picture 4" descr="图形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9243" y="1028987"/>
            <a:ext cx="3375504" cy="1684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5979" y="951581"/>
            <a:ext cx="2192366" cy="7871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直接连接符 5"/>
          <p:cNvCxnSpPr/>
          <p:nvPr/>
        </p:nvCxnSpPr>
        <p:spPr>
          <a:xfrm flipH="1">
            <a:off x="5936917" y="2090959"/>
            <a:ext cx="550093" cy="3517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 flipH="1" flipV="1">
            <a:off x="5742188" y="1757143"/>
            <a:ext cx="435275" cy="3121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 flipV="1">
            <a:off x="6595678" y="1760373"/>
            <a:ext cx="140252" cy="2291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 flipV="1">
            <a:off x="6735930" y="1722962"/>
            <a:ext cx="484528" cy="34635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 flipH="1" flipV="1">
            <a:off x="6239404" y="1738730"/>
            <a:ext cx="72008" cy="33059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1" descr="交换机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7742" y="1798846"/>
            <a:ext cx="858535" cy="6439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138664" y="2715766"/>
            <a:ext cx="1642321" cy="438578"/>
          </a:xfrm>
          <a:prstGeom prst="rect">
            <a:avLst/>
          </a:prstGeom>
          <a:noFill/>
        </p:spPr>
        <p:txBody>
          <a:bodyPr wrap="none" lIns="91420" tIns="45710" rIns="91420" bIns="45710" rtlCol="0">
            <a:spAutoFit/>
          </a:bodyPr>
          <a:lstStyle/>
          <a:p>
            <a:r>
              <a:rPr lang="en-US" altLang="zh-CN" sz="1100" b="1" dirty="0">
                <a:solidFill>
                  <a:srgbClr val="FF9933"/>
                </a:solidFill>
                <a:latin typeface="+mn-lt"/>
              </a:rPr>
              <a:t>Bind SSL VPN account </a:t>
            </a:r>
          </a:p>
          <a:p>
            <a:r>
              <a:rPr lang="en-US" altLang="zh-CN" sz="1100" b="1" dirty="0">
                <a:solidFill>
                  <a:srgbClr val="FF9933"/>
                </a:solidFill>
                <a:latin typeface="+mn-lt"/>
              </a:rPr>
              <a:t>and application account </a:t>
            </a:r>
            <a:endParaRPr lang="zh-CN" altLang="en-US" sz="1100" b="1" dirty="0">
              <a:solidFill>
                <a:srgbClr val="FF9933"/>
              </a:solidFill>
              <a:latin typeface="+mn-lt"/>
            </a:endParaRPr>
          </a:p>
        </p:txBody>
      </p:sp>
      <p:sp>
        <p:nvSpPr>
          <p:cNvPr id="13" name="任意多边形 12"/>
          <p:cNvSpPr/>
          <p:nvPr/>
        </p:nvSpPr>
        <p:spPr>
          <a:xfrm>
            <a:off x="2383451" y="1810074"/>
            <a:ext cx="4021069" cy="1715227"/>
          </a:xfrm>
          <a:custGeom>
            <a:avLst/>
            <a:gdLst>
              <a:gd name="connsiteX0" fmla="*/ 0 w 3967298"/>
              <a:gd name="connsiteY0" fmla="*/ 2893102 h 2893102"/>
              <a:gd name="connsiteX1" fmla="*/ 3507699 w 3967298"/>
              <a:gd name="connsiteY1" fmla="*/ 1079292 h 2893102"/>
              <a:gd name="connsiteX2" fmla="*/ 3822492 w 3967298"/>
              <a:gd name="connsiteY2" fmla="*/ 0 h 28931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967298" h="2893102">
                <a:moveTo>
                  <a:pt x="0" y="2893102"/>
                </a:moveTo>
                <a:cubicBezTo>
                  <a:pt x="1435308" y="2227289"/>
                  <a:pt x="2870617" y="1561476"/>
                  <a:pt x="3507699" y="1079292"/>
                </a:cubicBezTo>
                <a:cubicBezTo>
                  <a:pt x="4144781" y="597108"/>
                  <a:pt x="3983636" y="298554"/>
                  <a:pt x="3822492" y="0"/>
                </a:cubicBezTo>
              </a:path>
            </a:pathLst>
          </a:custGeom>
          <a:noFill/>
          <a:ln w="28575">
            <a:solidFill>
              <a:srgbClr val="C00000"/>
            </a:solidFill>
            <a:prstDash val="sysDash"/>
            <a:headEnd type="none" w="med" len="med"/>
            <a:tailEnd type="arrow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0" tIns="45710" rIns="91420" bIns="45710" rtlCol="0" anchor="ctr"/>
          <a:lstStyle/>
          <a:p>
            <a:pPr algn="ctr"/>
            <a:endParaRPr lang="zh-CN" altLang="en-US" sz="1600">
              <a:solidFill>
                <a:srgbClr val="FFFFFF"/>
              </a:solidFill>
            </a:endParaRPr>
          </a:p>
        </p:txBody>
      </p:sp>
      <p:sp>
        <p:nvSpPr>
          <p:cNvPr id="14" name="任意多边形 13"/>
          <p:cNvSpPr/>
          <p:nvPr/>
        </p:nvSpPr>
        <p:spPr>
          <a:xfrm>
            <a:off x="2383438" y="1491631"/>
            <a:ext cx="3448382" cy="998988"/>
          </a:xfrm>
          <a:custGeom>
            <a:avLst/>
            <a:gdLst>
              <a:gd name="connsiteX0" fmla="*/ 0 w 3013667"/>
              <a:gd name="connsiteY0" fmla="*/ 0 h 1312142"/>
              <a:gd name="connsiteX1" fmla="*/ 2518347 w 3013667"/>
              <a:gd name="connsiteY1" fmla="*/ 1304144 h 1312142"/>
              <a:gd name="connsiteX2" fmla="*/ 3013023 w 3013667"/>
              <a:gd name="connsiteY2" fmla="*/ 449705 h 13121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013667" h="1312142">
                <a:moveTo>
                  <a:pt x="0" y="0"/>
                </a:moveTo>
                <a:cubicBezTo>
                  <a:pt x="1008088" y="614596"/>
                  <a:pt x="2016177" y="1229193"/>
                  <a:pt x="2518347" y="1304144"/>
                </a:cubicBezTo>
                <a:cubicBezTo>
                  <a:pt x="3020518" y="1379095"/>
                  <a:pt x="3016770" y="914400"/>
                  <a:pt x="3013023" y="449705"/>
                </a:cubicBezTo>
              </a:path>
            </a:pathLst>
          </a:custGeom>
          <a:noFill/>
          <a:ln w="28575">
            <a:solidFill>
              <a:srgbClr val="00B050"/>
            </a:solidFill>
            <a:prstDash val="sysDash"/>
            <a:headEnd type="none" w="med" len="med"/>
            <a:tailEnd type="arrow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0" tIns="45710" rIns="91420" bIns="45710" rtlCol="0" anchor="ctr"/>
          <a:lstStyle/>
          <a:p>
            <a:pPr algn="ctr"/>
            <a:endParaRPr lang="zh-CN" altLang="en-US" sz="1600">
              <a:solidFill>
                <a:srgbClr val="FFFFFF"/>
              </a:solidFill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2383442" y="2585804"/>
            <a:ext cx="2428407" cy="123669"/>
          </a:xfrm>
          <a:custGeom>
            <a:avLst/>
            <a:gdLst>
              <a:gd name="connsiteX0" fmla="*/ 0 w 2428407"/>
              <a:gd name="connsiteY0" fmla="*/ 164892 h 164892"/>
              <a:gd name="connsiteX1" fmla="*/ 2428407 w 2428407"/>
              <a:gd name="connsiteY1" fmla="*/ 0 h 1648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428407" h="164892">
                <a:moveTo>
                  <a:pt x="0" y="164892"/>
                </a:moveTo>
                <a:cubicBezTo>
                  <a:pt x="1006839" y="86193"/>
                  <a:pt x="2013679" y="7495"/>
                  <a:pt x="2428407" y="0"/>
                </a:cubicBezTo>
              </a:path>
            </a:pathLst>
          </a:custGeom>
          <a:noFill/>
          <a:ln w="28575">
            <a:solidFill>
              <a:srgbClr val="C00000"/>
            </a:solidFill>
            <a:prstDash val="sysDash"/>
            <a:headEnd type="none" w="med" len="med"/>
            <a:tailEnd type="arrow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0" tIns="45710" rIns="91420" bIns="45710" rtlCol="0" anchor="ctr"/>
          <a:lstStyle/>
          <a:p>
            <a:pPr algn="ctr"/>
            <a:endParaRPr lang="zh-CN" altLang="en-US" sz="1600">
              <a:solidFill>
                <a:srgbClr val="FFFFFF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372200" y="2178215"/>
            <a:ext cx="1523388" cy="461665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lIns="91420" tIns="45710" rIns="91420" bIns="45710" rtlCol="0">
            <a:spAutoFit/>
          </a:bodyPr>
          <a:lstStyle/>
          <a:p>
            <a:r>
              <a:rPr lang="en-US" altLang="zh-CN" sz="1200" b="1" dirty="0">
                <a:solidFill>
                  <a:srgbClr val="000000"/>
                </a:solidFill>
              </a:rPr>
              <a:t>Application account of user 1</a:t>
            </a:r>
            <a:endParaRPr lang="zh-CN" altLang="en-US" sz="1200" b="1" dirty="0">
              <a:solidFill>
                <a:srgbClr val="000000"/>
              </a:solidFill>
            </a:endParaRPr>
          </a:p>
        </p:txBody>
      </p:sp>
      <p:pic>
        <p:nvPicPr>
          <p:cNvPr id="17" name="Picture 39" descr="Cross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672234" y="2488931"/>
            <a:ext cx="360056" cy="2710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39" descr="Cross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084169" y="1642199"/>
            <a:ext cx="360056" cy="2710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内容占位符 2"/>
          <p:cNvSpPr txBox="1">
            <a:spLocks/>
          </p:cNvSpPr>
          <p:nvPr/>
        </p:nvSpPr>
        <p:spPr bwMode="auto">
          <a:xfrm>
            <a:off x="3329130" y="3445244"/>
            <a:ext cx="3054490" cy="135875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wrap="square" lIns="91420" tIns="45710" rIns="91420" bIns="4571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50000"/>
              </a:lnSpc>
              <a:spcBef>
                <a:spcPct val="20000"/>
              </a:spcBef>
              <a:buClr>
                <a:srgbClr val="000000">
                  <a:lumMod val="50000"/>
                  <a:lumOff val="50000"/>
                </a:srgbClr>
              </a:buClr>
              <a:buSzPct val="80000"/>
              <a:defRPr/>
            </a:pPr>
            <a:r>
              <a:rPr lang="en-US" altLang="zh-CN" sz="1600" b="1" dirty="0">
                <a:solidFill>
                  <a:srgbClr val="002060"/>
                </a:solidFill>
                <a:latin typeface="+mn-lt"/>
                <a:ea typeface="微软雅黑" pitchFamily="34" charset="-122"/>
                <a:cs typeface="Arial" pitchFamily="34" charset="0"/>
              </a:rPr>
              <a:t>Robust security protection:</a:t>
            </a:r>
          </a:p>
          <a:p>
            <a:pPr marL="342812" indent="-342812">
              <a:lnSpc>
                <a:spcPct val="150000"/>
              </a:lnSpc>
              <a:spcBef>
                <a:spcPct val="20000"/>
              </a:spcBef>
              <a:buClr>
                <a:srgbClr val="000000">
                  <a:lumMod val="50000"/>
                  <a:lumOff val="50000"/>
                </a:srgbClr>
              </a:buClr>
              <a:buSzPct val="80000"/>
              <a:buFont typeface="Wingdings" pitchFamily="2" charset="2"/>
              <a:buChar char="n"/>
              <a:defRPr/>
            </a:pPr>
            <a:r>
              <a:rPr lang="en-US" altLang="zh-CN" sz="1200" b="1" dirty="0">
                <a:solidFill>
                  <a:srgbClr val="000000"/>
                </a:solidFill>
                <a:latin typeface="+mn-lt"/>
                <a:ea typeface="微软雅黑" pitchFamily="34" charset="-122"/>
                <a:cs typeface="Arial" pitchFamily="34" charset="0"/>
              </a:rPr>
              <a:t>Tunnel Encryption; </a:t>
            </a:r>
          </a:p>
          <a:p>
            <a:pPr marL="342812" indent="-342812">
              <a:lnSpc>
                <a:spcPct val="150000"/>
              </a:lnSpc>
              <a:spcBef>
                <a:spcPct val="20000"/>
              </a:spcBef>
              <a:buClr>
                <a:srgbClr val="000000">
                  <a:lumMod val="50000"/>
                  <a:lumOff val="50000"/>
                </a:srgbClr>
              </a:buClr>
              <a:buSzPct val="80000"/>
              <a:buFont typeface="Wingdings" pitchFamily="2" charset="2"/>
              <a:buChar char="n"/>
              <a:defRPr/>
            </a:pPr>
            <a:r>
              <a:rPr lang="en-US" altLang="zh-CN" sz="1200" b="1" dirty="0">
                <a:solidFill>
                  <a:srgbClr val="000000"/>
                </a:solidFill>
                <a:latin typeface="+mn-lt"/>
                <a:ea typeface="微软雅黑" pitchFamily="34" charset="-122"/>
                <a:cs typeface="Arial" pitchFamily="34" charset="0"/>
              </a:rPr>
              <a:t>Resource Path Hiding</a:t>
            </a:r>
          </a:p>
          <a:p>
            <a:pPr marL="342812" indent="-342812">
              <a:lnSpc>
                <a:spcPct val="150000"/>
              </a:lnSpc>
              <a:spcBef>
                <a:spcPct val="20000"/>
              </a:spcBef>
              <a:buClr>
                <a:srgbClr val="000000">
                  <a:lumMod val="50000"/>
                  <a:lumOff val="50000"/>
                </a:srgbClr>
              </a:buClr>
              <a:buSzPct val="80000"/>
              <a:buFont typeface="Wingdings" pitchFamily="2" charset="2"/>
              <a:buChar char="n"/>
              <a:defRPr/>
            </a:pPr>
            <a:r>
              <a:rPr lang="en-US" altLang="zh-CN" sz="1200" b="1" dirty="0">
                <a:solidFill>
                  <a:srgbClr val="000000"/>
                </a:solidFill>
                <a:latin typeface="+mn-lt"/>
                <a:ea typeface="微软雅黑" pitchFamily="34" charset="-122"/>
                <a:cs typeface="Arial" pitchFamily="34" charset="0"/>
              </a:rPr>
              <a:t>Cache Cleanup</a:t>
            </a:r>
          </a:p>
        </p:txBody>
      </p:sp>
      <p:sp>
        <p:nvSpPr>
          <p:cNvPr id="20" name="内容占位符 2"/>
          <p:cNvSpPr txBox="1">
            <a:spLocks/>
          </p:cNvSpPr>
          <p:nvPr/>
        </p:nvSpPr>
        <p:spPr bwMode="auto">
          <a:xfrm>
            <a:off x="5652120" y="3445244"/>
            <a:ext cx="3331104" cy="135875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wrap="square" lIns="91420" tIns="45710" rIns="91420" bIns="4571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50000"/>
              </a:lnSpc>
              <a:spcBef>
                <a:spcPct val="20000"/>
              </a:spcBef>
              <a:buClr>
                <a:srgbClr val="000000">
                  <a:lumMod val="50000"/>
                  <a:lumOff val="50000"/>
                </a:srgbClr>
              </a:buClr>
              <a:buSzPct val="80000"/>
              <a:defRPr/>
            </a:pPr>
            <a:endParaRPr lang="en-US" altLang="zh-CN" sz="1600" b="1" dirty="0">
              <a:solidFill>
                <a:srgbClr val="1111AB"/>
              </a:solidFill>
              <a:latin typeface="+mn-lt"/>
              <a:ea typeface="微软雅黑" pitchFamily="34" charset="-122"/>
              <a:cs typeface="Arial" pitchFamily="34" charset="0"/>
            </a:endParaRPr>
          </a:p>
          <a:p>
            <a:pPr marL="342812" indent="-342812">
              <a:lnSpc>
                <a:spcPct val="150000"/>
              </a:lnSpc>
              <a:spcBef>
                <a:spcPct val="20000"/>
              </a:spcBef>
              <a:buClr>
                <a:srgbClr val="000000">
                  <a:lumMod val="50000"/>
                  <a:lumOff val="50000"/>
                </a:srgbClr>
              </a:buClr>
              <a:buSzPct val="80000"/>
              <a:buFont typeface="Wingdings" pitchFamily="2" charset="2"/>
              <a:buChar char="n"/>
              <a:defRPr/>
            </a:pPr>
            <a:r>
              <a:rPr lang="en-US" altLang="zh-CN" sz="1200" b="1" dirty="0">
                <a:solidFill>
                  <a:srgbClr val="000000"/>
                </a:solidFill>
                <a:latin typeface="+mn-lt"/>
                <a:ea typeface="微软雅黑" pitchFamily="34" charset="-122"/>
                <a:cs typeface="Arial" pitchFamily="34" charset="0"/>
              </a:rPr>
              <a:t>Man-in-the-middle Attack Detection</a:t>
            </a:r>
          </a:p>
          <a:p>
            <a:pPr marL="342812" indent="-342812">
              <a:lnSpc>
                <a:spcPct val="150000"/>
              </a:lnSpc>
              <a:spcBef>
                <a:spcPct val="20000"/>
              </a:spcBef>
              <a:buClr>
                <a:srgbClr val="000000">
                  <a:lumMod val="50000"/>
                  <a:lumOff val="50000"/>
                </a:srgbClr>
              </a:buClr>
              <a:buSzPct val="80000"/>
              <a:buFont typeface="Wingdings" pitchFamily="2" charset="2"/>
              <a:buChar char="n"/>
              <a:defRPr/>
            </a:pPr>
            <a:r>
              <a:rPr lang="en-US" altLang="zh-CN" sz="1200" b="1" dirty="0">
                <a:solidFill>
                  <a:srgbClr val="000000"/>
                </a:solidFill>
                <a:latin typeface="+mn-lt"/>
                <a:ea typeface="微软雅黑" pitchFamily="34" charset="-122"/>
                <a:cs typeface="Arial" pitchFamily="34" charset="0"/>
              </a:rPr>
              <a:t>Dedicated SSL VPN Tunnel </a:t>
            </a:r>
          </a:p>
          <a:p>
            <a:pPr marL="342812" indent="-342812">
              <a:lnSpc>
                <a:spcPct val="150000"/>
              </a:lnSpc>
              <a:spcBef>
                <a:spcPct val="20000"/>
              </a:spcBef>
              <a:buClr>
                <a:srgbClr val="000000">
                  <a:lumMod val="50000"/>
                  <a:lumOff val="50000"/>
                </a:srgbClr>
              </a:buClr>
              <a:buSzPct val="80000"/>
              <a:buFont typeface="Wingdings" pitchFamily="2" charset="2"/>
              <a:buChar char="n"/>
              <a:defRPr/>
            </a:pPr>
            <a:r>
              <a:rPr lang="en-US" altLang="zh-CN" sz="1200" b="1" dirty="0" smtClean="0">
                <a:solidFill>
                  <a:srgbClr val="000000"/>
                </a:solidFill>
                <a:latin typeface="+mn-lt"/>
                <a:ea typeface="微软雅黑" pitchFamily="34" charset="-122"/>
                <a:cs typeface="Arial" pitchFamily="34" charset="0"/>
              </a:rPr>
              <a:t>Tunnel</a:t>
            </a:r>
            <a:r>
              <a:rPr lang="zh-CN" altLang="en-US" sz="1200" b="1" dirty="0" smtClean="0">
                <a:solidFill>
                  <a:srgbClr val="000000"/>
                </a:solidFill>
                <a:latin typeface="+mn-lt"/>
                <a:ea typeface="微软雅黑" pitchFamily="34" charset="-122"/>
                <a:cs typeface="Arial" pitchFamily="34" charset="0"/>
              </a:rPr>
              <a:t> </a:t>
            </a:r>
            <a:r>
              <a:rPr lang="en-US" altLang="zh-CN" sz="1200" b="1" dirty="0" smtClean="0">
                <a:solidFill>
                  <a:srgbClr val="000000"/>
                </a:solidFill>
                <a:latin typeface="+mn-lt"/>
                <a:ea typeface="微软雅黑" pitchFamily="34" charset="-122"/>
                <a:cs typeface="Arial" pitchFamily="34" charset="0"/>
              </a:rPr>
              <a:t>isolation</a:t>
            </a:r>
            <a:endParaRPr lang="en-US" altLang="zh-CN" sz="1200" b="1" dirty="0">
              <a:solidFill>
                <a:srgbClr val="000000"/>
              </a:solidFill>
              <a:latin typeface="+mn-lt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21" name="圆角矩形 20"/>
          <p:cNvSpPr/>
          <p:nvPr/>
        </p:nvSpPr>
        <p:spPr>
          <a:xfrm>
            <a:off x="884711" y="1028977"/>
            <a:ext cx="1743075" cy="1164732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0" tIns="45710" rIns="91420" bIns="45710" rtlCol="0" anchor="ctr"/>
          <a:lstStyle/>
          <a:p>
            <a:pPr algn="ctr"/>
            <a:endParaRPr lang="zh-CN" altLang="en-US" sz="1600">
              <a:solidFill>
                <a:srgbClr val="FFFFFF"/>
              </a:solidFill>
            </a:endParaRPr>
          </a:p>
        </p:txBody>
      </p:sp>
      <p:sp>
        <p:nvSpPr>
          <p:cNvPr id="22" name="圆角矩形 21"/>
          <p:cNvSpPr/>
          <p:nvPr/>
        </p:nvSpPr>
        <p:spPr>
          <a:xfrm>
            <a:off x="929775" y="3381841"/>
            <a:ext cx="1698010" cy="1098222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0" tIns="45710" rIns="91420" bIns="45710" rtlCol="0" anchor="ctr"/>
          <a:lstStyle/>
          <a:p>
            <a:pPr algn="ctr"/>
            <a:endParaRPr lang="zh-CN" altLang="en-US" sz="1600">
              <a:solidFill>
                <a:srgbClr val="FFFFFF"/>
              </a:solidFill>
            </a:endParaRPr>
          </a:p>
        </p:txBody>
      </p:sp>
      <p:pic>
        <p:nvPicPr>
          <p:cNvPr id="23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962" y="3507855"/>
            <a:ext cx="1353037" cy="811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474" y="1183424"/>
            <a:ext cx="1398514" cy="868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7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3451" y="2376861"/>
            <a:ext cx="1378321" cy="842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TextBox 25"/>
          <p:cNvSpPr txBox="1"/>
          <p:nvPr/>
        </p:nvSpPr>
        <p:spPr>
          <a:xfrm>
            <a:off x="602310" y="1231854"/>
            <a:ext cx="369291" cy="927926"/>
          </a:xfrm>
          <a:prstGeom prst="rect">
            <a:avLst/>
          </a:prstGeom>
          <a:noFill/>
        </p:spPr>
        <p:txBody>
          <a:bodyPr vert="eaVert" wrap="none" lIns="91420" tIns="45710" rIns="91420" bIns="45710" rtlCol="0">
            <a:spAutoFit/>
          </a:bodyPr>
          <a:lstStyle/>
          <a:p>
            <a:r>
              <a:rPr lang="en-US" altLang="zh-CN" sz="1200" b="1" dirty="0">
                <a:solidFill>
                  <a:srgbClr val="FF9933"/>
                </a:solidFill>
                <a:latin typeface="+mn-lt"/>
                <a:ea typeface="华文琥珀" pitchFamily="2" charset="-122"/>
              </a:rPr>
              <a:t>Host Checker</a:t>
            </a:r>
            <a:endParaRPr lang="zh-CN" altLang="en-US" sz="1200" b="1" dirty="0">
              <a:solidFill>
                <a:srgbClr val="FF9933"/>
              </a:solidFill>
              <a:latin typeface="+mn-lt"/>
              <a:ea typeface="华文琥珀" pitchFamily="2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42381" y="3574662"/>
            <a:ext cx="369291" cy="927926"/>
          </a:xfrm>
          <a:prstGeom prst="rect">
            <a:avLst/>
          </a:prstGeom>
          <a:noFill/>
        </p:spPr>
        <p:txBody>
          <a:bodyPr vert="eaVert" wrap="none" lIns="91420" tIns="45710" rIns="91420" bIns="45710" rtlCol="0">
            <a:spAutoFit/>
          </a:bodyPr>
          <a:lstStyle/>
          <a:p>
            <a:r>
              <a:rPr lang="en-US" altLang="zh-CN" sz="1200" b="1" dirty="0">
                <a:solidFill>
                  <a:srgbClr val="FF9933"/>
                </a:solidFill>
                <a:latin typeface="+mn-lt"/>
                <a:ea typeface="华文琥珀" pitchFamily="2" charset="-122"/>
              </a:rPr>
              <a:t>Host Checker</a:t>
            </a:r>
            <a:endParaRPr lang="zh-CN" altLang="en-US" sz="1200" b="1" dirty="0">
              <a:solidFill>
                <a:srgbClr val="FF9933"/>
              </a:solidFill>
              <a:latin typeface="+mn-lt"/>
              <a:ea typeface="华文琥珀" pitchFamily="2" charset="-122"/>
            </a:endParaRPr>
          </a:p>
        </p:txBody>
      </p:sp>
      <p:pic>
        <p:nvPicPr>
          <p:cNvPr id="28" name="图片 2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1143" y="2250335"/>
            <a:ext cx="1339750" cy="509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1804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Sangfor SSL VPN Solution</a:t>
            </a:r>
            <a:endParaRPr kumimoji="1" lang="zh-CN" altLang="en-US" dirty="0"/>
          </a:p>
        </p:txBody>
      </p:sp>
      <p:pic>
        <p:nvPicPr>
          <p:cNvPr id="5" name="Picture 17" descr="系统访问提速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1707654"/>
            <a:ext cx="1230312" cy="1274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 descr="传输100%安全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707654"/>
            <a:ext cx="1187811" cy="1224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8" descr="用户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707654"/>
            <a:ext cx="1172340" cy="1224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矩形 7"/>
          <p:cNvSpPr/>
          <p:nvPr/>
        </p:nvSpPr>
        <p:spPr>
          <a:xfrm>
            <a:off x="6516216" y="3147814"/>
            <a:ext cx="9415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b="1" dirty="0" smtClean="0">
                <a:solidFill>
                  <a:srgbClr val="000000"/>
                </a:solidFill>
              </a:rPr>
              <a:t>Simple </a:t>
            </a:r>
            <a:endParaRPr lang="en-US" altLang="zh-CN" b="1" dirty="0">
              <a:solidFill>
                <a:srgbClr val="000000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1313148" y="3210530"/>
            <a:ext cx="9545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b="1" dirty="0">
                <a:solidFill>
                  <a:srgbClr val="000000"/>
                </a:solidFill>
              </a:rPr>
              <a:t>Secure</a:t>
            </a:r>
            <a:endParaRPr lang="zh-CN" altLang="en-US" dirty="0"/>
          </a:p>
        </p:txBody>
      </p:sp>
      <p:sp>
        <p:nvSpPr>
          <p:cNvPr id="10" name="矩形 9"/>
          <p:cNvSpPr/>
          <p:nvPr/>
        </p:nvSpPr>
        <p:spPr>
          <a:xfrm>
            <a:off x="3995936" y="3210530"/>
            <a:ext cx="8258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rgbClr val="000000"/>
                </a:solidFill>
              </a:rPr>
              <a:t>Rapid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803408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All-around Optimization</a:t>
            </a:r>
            <a:endParaRPr lang="zh-CN" altLang="en-US" dirty="0"/>
          </a:p>
        </p:txBody>
      </p:sp>
      <p:graphicFrame>
        <p:nvGraphicFramePr>
          <p:cNvPr id="5" name="图示 4"/>
          <p:cNvGraphicFramePr/>
          <p:nvPr>
            <p:extLst>
              <p:ext uri="{D42A27DB-BD31-4B8C-83A1-F6EECF244321}">
                <p14:modId xmlns:p14="http://schemas.microsoft.com/office/powerpoint/2010/main" val="1002481430"/>
              </p:ext>
            </p:extLst>
          </p:nvPr>
        </p:nvGraphicFramePr>
        <p:xfrm>
          <a:off x="1331640" y="1113588"/>
          <a:ext cx="6096000" cy="304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03353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defTabSz="712472"/>
            <a:r>
              <a:rPr lang="en-US" altLang="zh-CN" sz="2000" dirty="0">
                <a:latin typeface="Calibri"/>
                <a:cs typeface="Calibri"/>
              </a:rPr>
              <a:t>Smooth Access Even Only with a Small Bandwidth </a:t>
            </a:r>
            <a:endParaRPr lang="zh-CN" altLang="en-US" dirty="0">
              <a:latin typeface="Calibri"/>
              <a:cs typeface="Calibri"/>
            </a:endParaRPr>
          </a:p>
        </p:txBody>
      </p:sp>
      <p:sp>
        <p:nvSpPr>
          <p:cNvPr id="19" name="内容占位符 2"/>
          <p:cNvSpPr txBox="1">
            <a:spLocks/>
          </p:cNvSpPr>
          <p:nvPr/>
        </p:nvSpPr>
        <p:spPr bwMode="auto">
          <a:xfrm>
            <a:off x="323528" y="796441"/>
            <a:ext cx="4104456" cy="98322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indent="-342900" algn="just">
              <a:lnSpc>
                <a:spcPct val="150000"/>
              </a:lnSpc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buSzPct val="80000"/>
              <a:buFont typeface="Wingdings" pitchFamily="2" charset="2"/>
              <a:buChar char="n"/>
              <a:defRPr/>
            </a:pPr>
            <a:r>
              <a:rPr lang="en-US" altLang="zh-CN" sz="1200" dirty="0">
                <a:latin typeface="Calibri"/>
                <a:ea typeface="微软雅黑" pitchFamily="34" charset="-122"/>
                <a:cs typeface="Calibri"/>
              </a:rPr>
              <a:t>B</a:t>
            </a:r>
            <a:r>
              <a:rPr lang="en-US" altLang="zh-CN" sz="1200" dirty="0" smtClean="0">
                <a:latin typeface="Calibri"/>
                <a:ea typeface="微软雅黑" pitchFamily="34" charset="-122"/>
                <a:cs typeface="Calibri"/>
              </a:rPr>
              <a:t>yte cache chokes the data into data tags at byte level and applies cache policies, ensure any redundant data is not transferred, even for a single file   </a:t>
            </a:r>
          </a:p>
        </p:txBody>
      </p:sp>
      <p:pic>
        <p:nvPicPr>
          <p:cNvPr id="20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4649" y="806228"/>
            <a:ext cx="3751227" cy="1897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内容占位符 2"/>
          <p:cNvSpPr txBox="1">
            <a:spLocks/>
          </p:cNvSpPr>
          <p:nvPr/>
        </p:nvSpPr>
        <p:spPr bwMode="auto">
          <a:xfrm>
            <a:off x="4707507" y="3259177"/>
            <a:ext cx="3828370" cy="13624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indent="-342900" algn="just">
              <a:lnSpc>
                <a:spcPct val="150000"/>
              </a:lnSpc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buSzPct val="80000"/>
              <a:buFont typeface="Wingdings" pitchFamily="2" charset="2"/>
              <a:buChar char="n"/>
              <a:defRPr/>
            </a:pPr>
            <a:r>
              <a:rPr lang="en-US" altLang="zh-CN" sz="1400" b="1" dirty="0" smtClean="0">
                <a:latin typeface="Calibri"/>
                <a:ea typeface="微软雅黑" pitchFamily="34" charset="-122"/>
                <a:cs typeface="Calibri"/>
              </a:rPr>
              <a:t>Less data need to be transferred, as a result, accessing speed can be boosted </a:t>
            </a:r>
            <a:r>
              <a:rPr lang="en-US" altLang="zh-CN" sz="1400" b="1" dirty="0">
                <a:latin typeface="Calibri"/>
                <a:ea typeface="微软雅黑" pitchFamily="34" charset="-122"/>
                <a:cs typeface="Calibri"/>
              </a:rPr>
              <a:t> </a:t>
            </a:r>
            <a:r>
              <a:rPr lang="en-US" altLang="zh-CN" sz="1400" b="1" dirty="0" smtClean="0">
                <a:latin typeface="Calibri"/>
                <a:ea typeface="微软雅黑" pitchFamily="34" charset="-122"/>
                <a:cs typeface="Calibri"/>
              </a:rPr>
              <a:t>significantly</a:t>
            </a:r>
          </a:p>
          <a:p>
            <a:pPr marL="800100" lvl="1" indent="-342900" algn="just">
              <a:lnSpc>
                <a:spcPct val="150000"/>
              </a:lnSpc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buSzPct val="80000"/>
              <a:buFont typeface="Arial" pitchFamily="34" charset="0"/>
              <a:buChar char="•"/>
              <a:defRPr/>
            </a:pPr>
            <a:r>
              <a:rPr lang="en-US" altLang="zh-CN" sz="1100" b="1" dirty="0" smtClean="0">
                <a:latin typeface="Calibri"/>
                <a:ea typeface="微软雅黑" pitchFamily="34" charset="-122"/>
                <a:cs typeface="Calibri"/>
              </a:rPr>
              <a:t>Higher accessing experience</a:t>
            </a:r>
          </a:p>
          <a:p>
            <a:pPr marL="800100" lvl="1" indent="-342900" algn="just">
              <a:lnSpc>
                <a:spcPct val="150000"/>
              </a:lnSpc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buSzPct val="80000"/>
              <a:buFont typeface="Arial" pitchFamily="34" charset="0"/>
              <a:buChar char="•"/>
              <a:defRPr/>
            </a:pPr>
            <a:r>
              <a:rPr lang="en-US" altLang="zh-CN" sz="1100" b="1" dirty="0" smtClean="0">
                <a:latin typeface="Calibri"/>
                <a:ea typeface="微软雅黑" pitchFamily="34" charset="-122"/>
                <a:cs typeface="Calibri"/>
              </a:rPr>
              <a:t>Higher productivity</a:t>
            </a:r>
          </a:p>
        </p:txBody>
      </p:sp>
      <p:sp>
        <p:nvSpPr>
          <p:cNvPr id="25" name="矩形 24"/>
          <p:cNvSpPr/>
          <p:nvPr/>
        </p:nvSpPr>
        <p:spPr>
          <a:xfrm>
            <a:off x="1259632" y="1995686"/>
            <a:ext cx="216024" cy="135519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 smtClean="0">
                <a:latin typeface="Calibri"/>
                <a:cs typeface="Calibri"/>
              </a:rPr>
              <a:t>7</a:t>
            </a:r>
            <a:endParaRPr lang="zh-CN" altLang="en-US" sz="1400" dirty="0">
              <a:latin typeface="Calibri"/>
              <a:cs typeface="Calibri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1259632" y="2130197"/>
            <a:ext cx="216024" cy="135519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 smtClean="0">
                <a:latin typeface="Calibri"/>
                <a:cs typeface="Calibri"/>
              </a:rPr>
              <a:t>6</a:t>
            </a:r>
            <a:endParaRPr lang="zh-CN" altLang="en-US" sz="1400" dirty="0">
              <a:latin typeface="Calibri"/>
              <a:cs typeface="Calibri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1259632" y="2265716"/>
            <a:ext cx="216024" cy="1355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 smtClean="0">
                <a:latin typeface="Calibri"/>
                <a:cs typeface="Calibri"/>
              </a:rPr>
              <a:t>8</a:t>
            </a:r>
            <a:endParaRPr lang="zh-CN" altLang="en-US" sz="1400" dirty="0">
              <a:latin typeface="Calibri"/>
              <a:cs typeface="Calibri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1259632" y="2400227"/>
            <a:ext cx="216024" cy="135519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 smtClean="0">
                <a:latin typeface="Calibri"/>
                <a:cs typeface="Calibri"/>
              </a:rPr>
              <a:t>4</a:t>
            </a:r>
            <a:endParaRPr lang="zh-CN" altLang="en-US" sz="1400" dirty="0">
              <a:latin typeface="Calibri"/>
              <a:cs typeface="Calibri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1259632" y="2535746"/>
            <a:ext cx="216024" cy="1355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Calibri"/>
              <a:cs typeface="Calibri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1259632" y="2670257"/>
            <a:ext cx="216024" cy="135519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 smtClean="0">
                <a:latin typeface="Calibri"/>
                <a:cs typeface="Calibri"/>
              </a:rPr>
              <a:t>3</a:t>
            </a:r>
            <a:endParaRPr lang="zh-CN" altLang="en-US" sz="1400" dirty="0">
              <a:latin typeface="Calibri"/>
              <a:cs typeface="Calibri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1259632" y="2804768"/>
            <a:ext cx="216024" cy="1355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Calibri"/>
              <a:cs typeface="Calibri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259632" y="2940287"/>
            <a:ext cx="216024" cy="135519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 smtClean="0">
                <a:latin typeface="Calibri"/>
                <a:cs typeface="Calibri"/>
              </a:rPr>
              <a:t>1</a:t>
            </a:r>
            <a:endParaRPr lang="zh-CN" altLang="en-US" sz="1400" dirty="0">
              <a:latin typeface="Calibri"/>
              <a:cs typeface="Calibri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1475656" y="1995686"/>
            <a:ext cx="216024" cy="1355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Calibri"/>
              <a:cs typeface="Calibri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1475656" y="2130197"/>
            <a:ext cx="216024" cy="135519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 smtClean="0">
                <a:latin typeface="Calibri"/>
                <a:cs typeface="Calibri"/>
              </a:rPr>
              <a:t>2</a:t>
            </a:r>
            <a:endParaRPr lang="zh-CN" altLang="en-US" sz="1400" dirty="0">
              <a:latin typeface="Calibri"/>
              <a:cs typeface="Calibri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1475656" y="2265716"/>
            <a:ext cx="216024" cy="1355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Calibri"/>
              <a:cs typeface="Calibri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1475656" y="2400227"/>
            <a:ext cx="216024" cy="135519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 smtClean="0">
                <a:latin typeface="Calibri"/>
                <a:cs typeface="Calibri"/>
              </a:rPr>
              <a:t>1</a:t>
            </a:r>
            <a:endParaRPr lang="zh-CN" altLang="en-US" sz="1400" dirty="0">
              <a:latin typeface="Calibri"/>
              <a:cs typeface="Calibri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1475656" y="2535746"/>
            <a:ext cx="216024" cy="1355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Calibri"/>
              <a:cs typeface="Calibri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1475656" y="2670257"/>
            <a:ext cx="216024" cy="135519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 smtClean="0">
                <a:latin typeface="Calibri"/>
                <a:cs typeface="Calibri"/>
              </a:rPr>
              <a:t>7</a:t>
            </a:r>
            <a:endParaRPr lang="zh-CN" altLang="en-US" sz="1400" dirty="0">
              <a:latin typeface="Calibri"/>
              <a:cs typeface="Calibri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1475656" y="2804768"/>
            <a:ext cx="216024" cy="135519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 smtClean="0">
                <a:latin typeface="Calibri"/>
                <a:cs typeface="Calibri"/>
              </a:rPr>
              <a:t>1</a:t>
            </a:r>
            <a:endParaRPr lang="zh-CN" altLang="en-US" sz="1400" dirty="0">
              <a:latin typeface="Calibri"/>
              <a:cs typeface="Calibri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1475656" y="2940287"/>
            <a:ext cx="216024" cy="135519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 smtClean="0">
                <a:latin typeface="Calibri"/>
                <a:cs typeface="Calibri"/>
              </a:rPr>
              <a:t>2</a:t>
            </a:r>
            <a:endParaRPr lang="zh-CN" altLang="en-US" sz="1400" dirty="0">
              <a:latin typeface="Calibri"/>
              <a:cs typeface="Calibri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1691680" y="1995686"/>
            <a:ext cx="216024" cy="1355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 smtClean="0">
                <a:latin typeface="Calibri"/>
                <a:cs typeface="Calibri"/>
              </a:rPr>
              <a:t>0</a:t>
            </a:r>
            <a:endParaRPr lang="zh-CN" altLang="en-US" sz="1400" dirty="0">
              <a:latin typeface="Calibri"/>
              <a:cs typeface="Calibri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1691680" y="2130197"/>
            <a:ext cx="216024" cy="1355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Calibri"/>
              <a:cs typeface="Calibri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1691680" y="2265716"/>
            <a:ext cx="216024" cy="135519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 smtClean="0">
                <a:latin typeface="Calibri"/>
                <a:cs typeface="Calibri"/>
              </a:rPr>
              <a:t>4</a:t>
            </a:r>
            <a:endParaRPr lang="zh-CN" altLang="en-US" sz="1400" dirty="0">
              <a:latin typeface="Calibri"/>
              <a:cs typeface="Calibri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1691680" y="2400227"/>
            <a:ext cx="216024" cy="1355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Calibri"/>
              <a:cs typeface="Calibri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1691680" y="2535746"/>
            <a:ext cx="216024" cy="135519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 smtClean="0">
                <a:latin typeface="Calibri"/>
                <a:cs typeface="Calibri"/>
              </a:rPr>
              <a:t>7</a:t>
            </a:r>
            <a:endParaRPr lang="zh-CN" altLang="en-US" sz="1400" dirty="0">
              <a:latin typeface="Calibri"/>
              <a:cs typeface="Calibri"/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1691680" y="2670257"/>
            <a:ext cx="216024" cy="135519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 smtClean="0">
                <a:latin typeface="Calibri"/>
                <a:cs typeface="Calibri"/>
              </a:rPr>
              <a:t>2</a:t>
            </a:r>
            <a:endParaRPr lang="zh-CN" altLang="en-US" sz="1400" dirty="0">
              <a:latin typeface="Calibri"/>
              <a:cs typeface="Calibri"/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1691680" y="2804768"/>
            <a:ext cx="216024" cy="1355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Calibri"/>
              <a:cs typeface="Calibri"/>
            </a:endParaRPr>
          </a:p>
        </p:txBody>
      </p:sp>
      <p:sp>
        <p:nvSpPr>
          <p:cNvPr id="61" name="矩形 60"/>
          <p:cNvSpPr/>
          <p:nvPr/>
        </p:nvSpPr>
        <p:spPr>
          <a:xfrm>
            <a:off x="1691680" y="2940287"/>
            <a:ext cx="216024" cy="135519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 smtClean="0">
                <a:latin typeface="Calibri"/>
                <a:cs typeface="Calibri"/>
              </a:rPr>
              <a:t>3</a:t>
            </a:r>
            <a:endParaRPr lang="zh-CN" altLang="en-US" sz="1400" dirty="0">
              <a:latin typeface="Calibri"/>
              <a:cs typeface="Calibri"/>
            </a:endParaRPr>
          </a:p>
        </p:txBody>
      </p:sp>
      <p:sp>
        <p:nvSpPr>
          <p:cNvPr id="62" name="矩形 61"/>
          <p:cNvSpPr/>
          <p:nvPr/>
        </p:nvSpPr>
        <p:spPr>
          <a:xfrm>
            <a:off x="1907704" y="1995686"/>
            <a:ext cx="216024" cy="13551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 smtClean="0">
                <a:latin typeface="Calibri"/>
                <a:cs typeface="Calibri"/>
              </a:rPr>
              <a:t>5</a:t>
            </a:r>
            <a:endParaRPr lang="zh-CN" altLang="en-US" sz="1400" dirty="0">
              <a:latin typeface="Calibri"/>
              <a:cs typeface="Calibri"/>
            </a:endParaRPr>
          </a:p>
        </p:txBody>
      </p:sp>
      <p:sp>
        <p:nvSpPr>
          <p:cNvPr id="63" name="矩形 62"/>
          <p:cNvSpPr/>
          <p:nvPr/>
        </p:nvSpPr>
        <p:spPr>
          <a:xfrm>
            <a:off x="1907704" y="2130197"/>
            <a:ext cx="216024" cy="13551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 smtClean="0">
                <a:latin typeface="Calibri"/>
                <a:cs typeface="Calibri"/>
              </a:rPr>
              <a:t>5</a:t>
            </a:r>
            <a:endParaRPr lang="zh-CN" altLang="en-US" sz="1400" dirty="0">
              <a:latin typeface="Calibri"/>
              <a:cs typeface="Calibri"/>
            </a:endParaRPr>
          </a:p>
        </p:txBody>
      </p:sp>
      <p:sp>
        <p:nvSpPr>
          <p:cNvPr id="64" name="矩形 63"/>
          <p:cNvSpPr/>
          <p:nvPr/>
        </p:nvSpPr>
        <p:spPr>
          <a:xfrm>
            <a:off x="1907704" y="2265716"/>
            <a:ext cx="216024" cy="135519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 smtClean="0">
                <a:latin typeface="Calibri"/>
                <a:cs typeface="Calibri"/>
              </a:rPr>
              <a:t>2</a:t>
            </a:r>
            <a:endParaRPr lang="zh-CN" altLang="en-US" sz="1400" dirty="0">
              <a:latin typeface="Calibri"/>
              <a:cs typeface="Calibri"/>
            </a:endParaRPr>
          </a:p>
        </p:txBody>
      </p:sp>
      <p:sp>
        <p:nvSpPr>
          <p:cNvPr id="65" name="矩形 64"/>
          <p:cNvSpPr/>
          <p:nvPr/>
        </p:nvSpPr>
        <p:spPr>
          <a:xfrm>
            <a:off x="1907704" y="2400227"/>
            <a:ext cx="216024" cy="1355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Calibri"/>
              <a:cs typeface="Calibri"/>
            </a:endParaRPr>
          </a:p>
        </p:txBody>
      </p:sp>
      <p:sp>
        <p:nvSpPr>
          <p:cNvPr id="66" name="矩形 65"/>
          <p:cNvSpPr/>
          <p:nvPr/>
        </p:nvSpPr>
        <p:spPr>
          <a:xfrm>
            <a:off x="1907704" y="2535746"/>
            <a:ext cx="216024" cy="135519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 smtClean="0">
                <a:latin typeface="Calibri"/>
                <a:cs typeface="Calibri"/>
              </a:rPr>
              <a:t>1</a:t>
            </a:r>
            <a:endParaRPr lang="zh-CN" altLang="en-US" sz="1400" dirty="0">
              <a:latin typeface="Calibri"/>
              <a:cs typeface="Calibri"/>
            </a:endParaRPr>
          </a:p>
        </p:txBody>
      </p:sp>
      <p:sp>
        <p:nvSpPr>
          <p:cNvPr id="67" name="矩形 66"/>
          <p:cNvSpPr/>
          <p:nvPr/>
        </p:nvSpPr>
        <p:spPr>
          <a:xfrm>
            <a:off x="1907704" y="2670257"/>
            <a:ext cx="216024" cy="1355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Calibri"/>
              <a:cs typeface="Calibri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1907704" y="2804768"/>
            <a:ext cx="216024" cy="135519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 smtClean="0">
                <a:latin typeface="Calibri"/>
                <a:cs typeface="Calibri"/>
              </a:rPr>
              <a:t>7</a:t>
            </a:r>
            <a:endParaRPr lang="zh-CN" altLang="en-US" sz="1400" dirty="0">
              <a:latin typeface="Calibri"/>
              <a:cs typeface="Calibri"/>
            </a:endParaRPr>
          </a:p>
        </p:txBody>
      </p:sp>
      <p:sp>
        <p:nvSpPr>
          <p:cNvPr id="69" name="矩形 68"/>
          <p:cNvSpPr/>
          <p:nvPr/>
        </p:nvSpPr>
        <p:spPr>
          <a:xfrm>
            <a:off x="1907704" y="2940287"/>
            <a:ext cx="216024" cy="135519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 smtClean="0">
                <a:latin typeface="Calibri"/>
                <a:cs typeface="Calibri"/>
              </a:rPr>
              <a:t>4</a:t>
            </a:r>
            <a:endParaRPr lang="zh-CN" altLang="en-US" sz="1400" dirty="0">
              <a:latin typeface="Calibri"/>
              <a:cs typeface="Calibri"/>
            </a:endParaRPr>
          </a:p>
        </p:txBody>
      </p:sp>
      <p:sp>
        <p:nvSpPr>
          <p:cNvPr id="70" name="矩形 69"/>
          <p:cNvSpPr/>
          <p:nvPr/>
        </p:nvSpPr>
        <p:spPr>
          <a:xfrm>
            <a:off x="2123728" y="1995686"/>
            <a:ext cx="216024" cy="1355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 smtClean="0">
                <a:latin typeface="Calibri"/>
                <a:cs typeface="Calibri"/>
              </a:rPr>
              <a:t>9</a:t>
            </a:r>
            <a:endParaRPr lang="zh-CN" altLang="en-US" sz="1400" dirty="0">
              <a:latin typeface="Calibri"/>
              <a:cs typeface="Calibri"/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2123728" y="2130197"/>
            <a:ext cx="216024" cy="135519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 smtClean="0">
                <a:latin typeface="Calibri"/>
                <a:cs typeface="Calibri"/>
              </a:rPr>
              <a:t>4</a:t>
            </a:r>
            <a:endParaRPr lang="zh-CN" altLang="en-US" sz="1400" dirty="0">
              <a:latin typeface="Calibri"/>
              <a:cs typeface="Calibri"/>
            </a:endParaRPr>
          </a:p>
        </p:txBody>
      </p:sp>
      <p:sp>
        <p:nvSpPr>
          <p:cNvPr id="72" name="矩形 71"/>
          <p:cNvSpPr/>
          <p:nvPr/>
        </p:nvSpPr>
        <p:spPr>
          <a:xfrm>
            <a:off x="2123728" y="2265716"/>
            <a:ext cx="216024" cy="1355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Calibri"/>
              <a:cs typeface="Calibri"/>
            </a:endParaRPr>
          </a:p>
        </p:txBody>
      </p:sp>
      <p:sp>
        <p:nvSpPr>
          <p:cNvPr id="73" name="矩形 72"/>
          <p:cNvSpPr/>
          <p:nvPr/>
        </p:nvSpPr>
        <p:spPr>
          <a:xfrm>
            <a:off x="2123728" y="2400227"/>
            <a:ext cx="216024" cy="135519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 smtClean="0">
                <a:latin typeface="Calibri"/>
                <a:cs typeface="Calibri"/>
              </a:rPr>
              <a:t>2</a:t>
            </a:r>
            <a:endParaRPr lang="zh-CN" altLang="en-US" sz="1400" dirty="0">
              <a:latin typeface="Calibri"/>
              <a:cs typeface="Calibri"/>
            </a:endParaRPr>
          </a:p>
        </p:txBody>
      </p:sp>
      <p:sp>
        <p:nvSpPr>
          <p:cNvPr id="74" name="矩形 73"/>
          <p:cNvSpPr/>
          <p:nvPr/>
        </p:nvSpPr>
        <p:spPr>
          <a:xfrm>
            <a:off x="2123728" y="2535746"/>
            <a:ext cx="216024" cy="1355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 smtClean="0">
                <a:latin typeface="Calibri"/>
                <a:cs typeface="Calibri"/>
              </a:rPr>
              <a:t>9</a:t>
            </a:r>
            <a:endParaRPr lang="zh-CN" altLang="en-US" sz="1400" dirty="0">
              <a:latin typeface="Calibri"/>
              <a:cs typeface="Calibri"/>
            </a:endParaRPr>
          </a:p>
        </p:txBody>
      </p:sp>
      <p:sp>
        <p:nvSpPr>
          <p:cNvPr id="75" name="矩形 74"/>
          <p:cNvSpPr/>
          <p:nvPr/>
        </p:nvSpPr>
        <p:spPr>
          <a:xfrm>
            <a:off x="2123728" y="2670257"/>
            <a:ext cx="216024" cy="1355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Calibri"/>
              <a:cs typeface="Calibri"/>
            </a:endParaRPr>
          </a:p>
        </p:txBody>
      </p:sp>
      <p:sp>
        <p:nvSpPr>
          <p:cNvPr id="76" name="矩形 75"/>
          <p:cNvSpPr/>
          <p:nvPr/>
        </p:nvSpPr>
        <p:spPr>
          <a:xfrm>
            <a:off x="2123728" y="2804768"/>
            <a:ext cx="216024" cy="13551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 smtClean="0">
                <a:latin typeface="Calibri"/>
                <a:cs typeface="Calibri"/>
              </a:rPr>
              <a:t>5</a:t>
            </a:r>
            <a:endParaRPr lang="zh-CN" altLang="en-US" sz="1400" dirty="0">
              <a:latin typeface="Calibri"/>
              <a:cs typeface="Calibri"/>
            </a:endParaRPr>
          </a:p>
        </p:txBody>
      </p:sp>
      <p:sp>
        <p:nvSpPr>
          <p:cNvPr id="77" name="矩形 76"/>
          <p:cNvSpPr/>
          <p:nvPr/>
        </p:nvSpPr>
        <p:spPr>
          <a:xfrm>
            <a:off x="2123728" y="2940287"/>
            <a:ext cx="216024" cy="13551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 smtClean="0">
                <a:latin typeface="Calibri"/>
                <a:cs typeface="Calibri"/>
              </a:rPr>
              <a:t>5</a:t>
            </a:r>
            <a:endParaRPr lang="zh-CN" altLang="en-US" sz="1400" dirty="0">
              <a:latin typeface="Calibri"/>
              <a:cs typeface="Calibri"/>
            </a:endParaRPr>
          </a:p>
        </p:txBody>
      </p:sp>
      <p:sp>
        <p:nvSpPr>
          <p:cNvPr id="78" name="矩形 77"/>
          <p:cNvSpPr/>
          <p:nvPr/>
        </p:nvSpPr>
        <p:spPr>
          <a:xfrm>
            <a:off x="2339752" y="1995686"/>
            <a:ext cx="216024" cy="135519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 smtClean="0">
                <a:latin typeface="Calibri"/>
                <a:cs typeface="Calibri"/>
              </a:rPr>
              <a:t>2</a:t>
            </a:r>
            <a:endParaRPr lang="zh-CN" altLang="en-US" sz="1400" dirty="0">
              <a:latin typeface="Calibri"/>
              <a:cs typeface="Calibri"/>
            </a:endParaRPr>
          </a:p>
        </p:txBody>
      </p:sp>
      <p:sp>
        <p:nvSpPr>
          <p:cNvPr id="79" name="矩形 78"/>
          <p:cNvSpPr/>
          <p:nvPr/>
        </p:nvSpPr>
        <p:spPr>
          <a:xfrm>
            <a:off x="2339752" y="2130197"/>
            <a:ext cx="216024" cy="1355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Calibri"/>
              <a:cs typeface="Calibri"/>
            </a:endParaRPr>
          </a:p>
        </p:txBody>
      </p:sp>
      <p:sp>
        <p:nvSpPr>
          <p:cNvPr id="80" name="矩形 79"/>
          <p:cNvSpPr/>
          <p:nvPr/>
        </p:nvSpPr>
        <p:spPr>
          <a:xfrm>
            <a:off x="2339752" y="2265716"/>
            <a:ext cx="216024" cy="135519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 smtClean="0">
                <a:latin typeface="Calibri"/>
                <a:cs typeface="Calibri"/>
              </a:rPr>
              <a:t>3</a:t>
            </a:r>
            <a:endParaRPr lang="zh-CN" altLang="en-US" sz="1400" dirty="0">
              <a:latin typeface="Calibri"/>
              <a:cs typeface="Calibri"/>
            </a:endParaRPr>
          </a:p>
        </p:txBody>
      </p:sp>
      <p:sp>
        <p:nvSpPr>
          <p:cNvPr id="81" name="矩形 80"/>
          <p:cNvSpPr/>
          <p:nvPr/>
        </p:nvSpPr>
        <p:spPr>
          <a:xfrm>
            <a:off x="2339752" y="2400227"/>
            <a:ext cx="216024" cy="135519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 smtClean="0">
                <a:latin typeface="Calibri"/>
                <a:cs typeface="Calibri"/>
              </a:rPr>
              <a:t>1</a:t>
            </a:r>
            <a:endParaRPr lang="zh-CN" altLang="en-US" sz="1400" dirty="0">
              <a:latin typeface="Calibri"/>
              <a:cs typeface="Calibri"/>
            </a:endParaRPr>
          </a:p>
        </p:txBody>
      </p:sp>
      <p:sp>
        <p:nvSpPr>
          <p:cNvPr id="82" name="矩形 81"/>
          <p:cNvSpPr/>
          <p:nvPr/>
        </p:nvSpPr>
        <p:spPr>
          <a:xfrm>
            <a:off x="2339752" y="2535746"/>
            <a:ext cx="216024" cy="135519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 smtClean="0">
                <a:latin typeface="Calibri"/>
                <a:cs typeface="Calibri"/>
              </a:rPr>
              <a:t>4</a:t>
            </a:r>
            <a:endParaRPr lang="zh-CN" altLang="en-US" sz="1400" dirty="0">
              <a:latin typeface="Calibri"/>
              <a:cs typeface="Calibri"/>
            </a:endParaRPr>
          </a:p>
        </p:txBody>
      </p:sp>
      <p:sp>
        <p:nvSpPr>
          <p:cNvPr id="83" name="矩形 82"/>
          <p:cNvSpPr/>
          <p:nvPr/>
        </p:nvSpPr>
        <p:spPr>
          <a:xfrm>
            <a:off x="2339752" y="2670257"/>
            <a:ext cx="216024" cy="1355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 smtClean="0">
                <a:latin typeface="Calibri"/>
                <a:cs typeface="Calibri"/>
              </a:rPr>
              <a:t>2</a:t>
            </a:r>
            <a:endParaRPr lang="zh-CN" altLang="en-US" sz="1400" dirty="0">
              <a:latin typeface="Calibri"/>
              <a:cs typeface="Calibri"/>
            </a:endParaRPr>
          </a:p>
        </p:txBody>
      </p:sp>
      <p:sp>
        <p:nvSpPr>
          <p:cNvPr id="84" name="矩形 83"/>
          <p:cNvSpPr/>
          <p:nvPr/>
        </p:nvSpPr>
        <p:spPr>
          <a:xfrm>
            <a:off x="2339752" y="2804768"/>
            <a:ext cx="216024" cy="135519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 smtClean="0">
                <a:latin typeface="Calibri"/>
                <a:cs typeface="Calibri"/>
              </a:rPr>
              <a:t>1</a:t>
            </a:r>
            <a:endParaRPr lang="zh-CN" altLang="en-US" sz="1400" dirty="0">
              <a:latin typeface="Calibri"/>
              <a:cs typeface="Calibri"/>
            </a:endParaRPr>
          </a:p>
        </p:txBody>
      </p:sp>
      <p:sp>
        <p:nvSpPr>
          <p:cNvPr id="85" name="矩形 84"/>
          <p:cNvSpPr/>
          <p:nvPr/>
        </p:nvSpPr>
        <p:spPr>
          <a:xfrm>
            <a:off x="2339752" y="2940287"/>
            <a:ext cx="216024" cy="135519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 smtClean="0">
                <a:latin typeface="Calibri"/>
                <a:cs typeface="Calibri"/>
              </a:rPr>
              <a:t>6</a:t>
            </a:r>
            <a:endParaRPr lang="zh-CN" altLang="en-US" sz="1400" dirty="0">
              <a:latin typeface="Calibri"/>
              <a:cs typeface="Calibri"/>
            </a:endParaRPr>
          </a:p>
        </p:txBody>
      </p:sp>
      <p:sp>
        <p:nvSpPr>
          <p:cNvPr id="86" name="矩形 85"/>
          <p:cNvSpPr/>
          <p:nvPr/>
        </p:nvSpPr>
        <p:spPr>
          <a:xfrm>
            <a:off x="2555776" y="1995686"/>
            <a:ext cx="216024" cy="135519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 smtClean="0">
                <a:latin typeface="Calibri"/>
                <a:cs typeface="Calibri"/>
              </a:rPr>
              <a:t>7</a:t>
            </a:r>
            <a:endParaRPr lang="zh-CN" altLang="en-US" sz="1400" dirty="0">
              <a:latin typeface="Calibri"/>
              <a:cs typeface="Calibri"/>
            </a:endParaRPr>
          </a:p>
        </p:txBody>
      </p:sp>
      <p:sp>
        <p:nvSpPr>
          <p:cNvPr id="87" name="矩形 86"/>
          <p:cNvSpPr/>
          <p:nvPr/>
        </p:nvSpPr>
        <p:spPr>
          <a:xfrm>
            <a:off x="2555776" y="2130197"/>
            <a:ext cx="216024" cy="135519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 smtClean="0">
                <a:latin typeface="Calibri"/>
                <a:cs typeface="Calibri"/>
              </a:rPr>
              <a:t>3</a:t>
            </a:r>
            <a:endParaRPr lang="zh-CN" altLang="en-US" sz="1400" dirty="0">
              <a:latin typeface="Calibri"/>
              <a:cs typeface="Calibri"/>
            </a:endParaRPr>
          </a:p>
        </p:txBody>
      </p:sp>
      <p:sp>
        <p:nvSpPr>
          <p:cNvPr id="88" name="矩形 87"/>
          <p:cNvSpPr/>
          <p:nvPr/>
        </p:nvSpPr>
        <p:spPr>
          <a:xfrm>
            <a:off x="2555776" y="2265716"/>
            <a:ext cx="216024" cy="135519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 smtClean="0">
                <a:latin typeface="Calibri"/>
                <a:cs typeface="Calibri"/>
              </a:rPr>
              <a:t>4</a:t>
            </a:r>
            <a:endParaRPr lang="zh-CN" altLang="en-US" sz="1400" dirty="0">
              <a:latin typeface="Calibri"/>
              <a:cs typeface="Calibri"/>
            </a:endParaRPr>
          </a:p>
        </p:txBody>
      </p:sp>
      <p:sp>
        <p:nvSpPr>
          <p:cNvPr id="89" name="矩形 88"/>
          <p:cNvSpPr/>
          <p:nvPr/>
        </p:nvSpPr>
        <p:spPr>
          <a:xfrm>
            <a:off x="2555776" y="2400227"/>
            <a:ext cx="216024" cy="1355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 smtClean="0">
                <a:latin typeface="Calibri"/>
                <a:cs typeface="Calibri"/>
              </a:rPr>
              <a:t>0</a:t>
            </a:r>
            <a:endParaRPr lang="zh-CN" altLang="en-US" sz="1400" dirty="0">
              <a:latin typeface="Calibri"/>
              <a:cs typeface="Calibri"/>
            </a:endParaRPr>
          </a:p>
        </p:txBody>
      </p:sp>
      <p:sp>
        <p:nvSpPr>
          <p:cNvPr id="90" name="矩形 89"/>
          <p:cNvSpPr/>
          <p:nvPr/>
        </p:nvSpPr>
        <p:spPr>
          <a:xfrm>
            <a:off x="2555776" y="2535746"/>
            <a:ext cx="216024" cy="135519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 smtClean="0">
                <a:latin typeface="Calibri"/>
                <a:cs typeface="Calibri"/>
              </a:rPr>
              <a:t>7</a:t>
            </a:r>
            <a:endParaRPr lang="zh-CN" altLang="en-US" sz="1400" dirty="0">
              <a:latin typeface="Calibri"/>
              <a:cs typeface="Calibri"/>
            </a:endParaRPr>
          </a:p>
        </p:txBody>
      </p:sp>
      <p:sp>
        <p:nvSpPr>
          <p:cNvPr id="91" name="矩形 90"/>
          <p:cNvSpPr/>
          <p:nvPr/>
        </p:nvSpPr>
        <p:spPr>
          <a:xfrm>
            <a:off x="2555776" y="2670257"/>
            <a:ext cx="216024" cy="1355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Calibri"/>
              <a:cs typeface="Calibri"/>
            </a:endParaRPr>
          </a:p>
        </p:txBody>
      </p:sp>
      <p:sp>
        <p:nvSpPr>
          <p:cNvPr id="92" name="矩形 91"/>
          <p:cNvSpPr/>
          <p:nvPr/>
        </p:nvSpPr>
        <p:spPr>
          <a:xfrm>
            <a:off x="2555776" y="2804768"/>
            <a:ext cx="216024" cy="1355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 smtClean="0">
                <a:latin typeface="Calibri"/>
                <a:cs typeface="Calibri"/>
              </a:rPr>
              <a:t>8</a:t>
            </a:r>
            <a:endParaRPr lang="zh-CN" altLang="en-US" sz="1400" dirty="0">
              <a:latin typeface="Calibri"/>
              <a:cs typeface="Calibri"/>
            </a:endParaRPr>
          </a:p>
        </p:txBody>
      </p:sp>
      <p:sp>
        <p:nvSpPr>
          <p:cNvPr id="93" name="矩形 92"/>
          <p:cNvSpPr/>
          <p:nvPr/>
        </p:nvSpPr>
        <p:spPr>
          <a:xfrm>
            <a:off x="2555776" y="2940287"/>
            <a:ext cx="216024" cy="135519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 smtClean="0">
                <a:latin typeface="Calibri"/>
                <a:cs typeface="Calibri"/>
              </a:rPr>
              <a:t>7</a:t>
            </a:r>
            <a:endParaRPr lang="zh-CN" altLang="en-US" sz="1400" dirty="0">
              <a:latin typeface="Calibri"/>
              <a:cs typeface="Calibri"/>
            </a:endParaRPr>
          </a:p>
        </p:txBody>
      </p:sp>
      <p:pic>
        <p:nvPicPr>
          <p:cNvPr id="94" name="Picture 5" descr="笔记本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18501" y="4227934"/>
            <a:ext cx="747120" cy="508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5" name="梯形 94"/>
          <p:cNvSpPr/>
          <p:nvPr/>
        </p:nvSpPr>
        <p:spPr>
          <a:xfrm rot="10800000">
            <a:off x="1295636" y="3114914"/>
            <a:ext cx="1476163" cy="1113020"/>
          </a:xfrm>
          <a:prstGeom prst="trapezoid">
            <a:avLst>
              <a:gd name="adj" fmla="val 39870"/>
            </a:avLst>
          </a:prstGeom>
          <a:gradFill>
            <a:gsLst>
              <a:gs pos="85000">
                <a:srgbClr val="7D9EC5"/>
              </a:gs>
              <a:gs pos="59000">
                <a:schemeClr val="bg1">
                  <a:lumMod val="86000"/>
                  <a:alpha val="57000"/>
                </a:schemeClr>
              </a:gs>
              <a:gs pos="85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  <a:lin ang="16200000" scaled="0"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Calibri"/>
              <a:cs typeface="Calibri"/>
            </a:endParaRPr>
          </a:p>
        </p:txBody>
      </p:sp>
      <p:sp>
        <p:nvSpPr>
          <p:cNvPr id="96" name="Text Box 37"/>
          <p:cNvSpPr txBox="1">
            <a:spLocks noChangeArrowheads="1"/>
          </p:cNvSpPr>
          <p:nvPr/>
        </p:nvSpPr>
        <p:spPr bwMode="auto">
          <a:xfrm>
            <a:off x="5137349" y="2715766"/>
            <a:ext cx="339852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6600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r" eaLnBrk="0" latinLnBrk="0" hangingPunct="0"/>
            <a:r>
              <a:rPr lang="en-US" altLang="zh-CN" sz="1000" dirty="0" smtClean="0">
                <a:latin typeface="Calibri"/>
                <a:cs typeface="Calibri"/>
              </a:rPr>
              <a:t>Source: </a:t>
            </a:r>
            <a:r>
              <a:rPr lang="en-US" altLang="zh-CN" sz="1000" dirty="0" err="1" smtClean="0">
                <a:latin typeface="Calibri"/>
                <a:cs typeface="Calibri"/>
              </a:rPr>
              <a:t>Sangfor</a:t>
            </a:r>
            <a:r>
              <a:rPr lang="en-US" altLang="zh-CN" sz="1000" dirty="0" smtClean="0">
                <a:latin typeface="Calibri"/>
                <a:cs typeface="Calibri"/>
              </a:rPr>
              <a:t> Lab Test, 2012 </a:t>
            </a:r>
            <a:endParaRPr kumimoji="0" lang="en-US" altLang="ko-KR" sz="1000"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898401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7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4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4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4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5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5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5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9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7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7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7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8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84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8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9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9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00"/>
                            </p:stCondLst>
                            <p:childTnLst>
                              <p:par>
                                <p:cTn id="9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8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 animBg="1"/>
      <p:bldP spid="28" grpId="0" animBg="1"/>
      <p:bldP spid="30" grpId="0" animBg="1"/>
      <p:bldP spid="34" grpId="0" animBg="1"/>
      <p:bldP spid="36" grpId="0" animBg="1"/>
      <p:bldP spid="38" grpId="0" animBg="1"/>
      <p:bldP spid="39" grpId="0" animBg="1"/>
      <p:bldP spid="43" grpId="0" animBg="1"/>
      <p:bldP spid="48" grpId="0" animBg="1"/>
      <p:bldP spid="59" grpId="0" animBg="1"/>
      <p:bldP spid="62" grpId="0" animBg="1"/>
      <p:bldP spid="63" grpId="0" animBg="1"/>
      <p:bldP spid="64" grpId="0" animBg="1"/>
      <p:bldP spid="66" grpId="0" animBg="1"/>
      <p:bldP spid="68" grpId="0" animBg="1"/>
      <p:bldP spid="71" grpId="0" animBg="1"/>
      <p:bldP spid="73" grpId="0" animBg="1"/>
      <p:bldP spid="76" grpId="0" animBg="1"/>
      <p:bldP spid="78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6" grpId="0" animBg="1"/>
      <p:bldP spid="87" grpId="0" animBg="1"/>
      <p:bldP spid="88" grpId="0" animBg="1"/>
      <p:bldP spid="90" grpId="0" animBg="1"/>
      <p:bldP spid="92" grpId="0" animBg="1"/>
      <p:bldP spid="9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defTabSz="712472"/>
            <a:r>
              <a:rPr lang="en-US" altLang="zh-CN" sz="2000" dirty="0">
                <a:cs typeface="Arial" pitchFamily="34" charset="0"/>
              </a:rPr>
              <a:t>Streamline Transmission in Harsh Network Environment </a:t>
            </a:r>
            <a:endParaRPr lang="zh-CN" altLang="en-US" dirty="0"/>
          </a:p>
        </p:txBody>
      </p:sp>
      <p:sp>
        <p:nvSpPr>
          <p:cNvPr id="97" name="内容占位符 2"/>
          <p:cNvSpPr txBox="1">
            <a:spLocks/>
          </p:cNvSpPr>
          <p:nvPr/>
        </p:nvSpPr>
        <p:spPr bwMode="auto">
          <a:xfrm>
            <a:off x="395536" y="771550"/>
            <a:ext cx="8260218" cy="360040"/>
          </a:xfrm>
          <a:prstGeom prst="rect">
            <a:avLst/>
          </a:prstGeom>
          <a:solidFill>
            <a:schemeClr val="accent6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50000"/>
              </a:lnSpc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buSzPct val="80000"/>
              <a:defRPr/>
            </a:pPr>
            <a:r>
              <a:rPr lang="en-US" altLang="zh-CN" sz="1400" b="1" dirty="0" err="1">
                <a:solidFill>
                  <a:schemeClr val="bg1"/>
                </a:solidFill>
                <a:latin typeface="+mn-lt"/>
                <a:ea typeface="微软雅黑" pitchFamily="34" charset="-122"/>
                <a:cs typeface="Arial" pitchFamily="34" charset="0"/>
              </a:rPr>
              <a:t>Sangfor</a:t>
            </a:r>
            <a:r>
              <a:rPr lang="en-US" altLang="zh-CN" sz="1400" b="1" dirty="0">
                <a:solidFill>
                  <a:schemeClr val="bg1"/>
                </a:solidFill>
                <a:latin typeface="+mn-lt"/>
                <a:ea typeface="微软雅黑" pitchFamily="34" charset="-122"/>
                <a:cs typeface="Arial" pitchFamily="34" charset="0"/>
              </a:rPr>
              <a:t> </a:t>
            </a:r>
            <a:r>
              <a:rPr lang="en-US" altLang="zh-CN" sz="1400" b="1" dirty="0" smtClean="0">
                <a:solidFill>
                  <a:schemeClr val="bg1"/>
                </a:solidFill>
                <a:latin typeface="+mn-lt"/>
                <a:ea typeface="微软雅黑" pitchFamily="34" charset="-122"/>
                <a:cs typeface="Arial" pitchFamily="34" charset="0"/>
              </a:rPr>
              <a:t>HTP, High-speed </a:t>
            </a:r>
            <a:r>
              <a:rPr lang="en-US" altLang="zh-CN" sz="1400" b="1" dirty="0">
                <a:solidFill>
                  <a:schemeClr val="bg1"/>
                </a:solidFill>
                <a:latin typeface="+mn-lt"/>
                <a:ea typeface="微软雅黑" pitchFamily="34" charset="-122"/>
                <a:cs typeface="Arial" pitchFamily="34" charset="0"/>
              </a:rPr>
              <a:t>Transfer </a:t>
            </a:r>
            <a:r>
              <a:rPr lang="en-US" altLang="zh-CN" sz="1400" b="1" dirty="0" smtClean="0">
                <a:solidFill>
                  <a:schemeClr val="bg1"/>
                </a:solidFill>
                <a:latin typeface="+mn-lt"/>
                <a:ea typeface="微软雅黑" pitchFamily="34" charset="-122"/>
                <a:cs typeface="Arial" pitchFamily="34" charset="0"/>
              </a:rPr>
              <a:t>Protocol, minimize negative impact of packet loss and high latency.</a:t>
            </a:r>
          </a:p>
        </p:txBody>
      </p:sp>
      <p:sp>
        <p:nvSpPr>
          <p:cNvPr id="98" name="内容占位符 2"/>
          <p:cNvSpPr txBox="1">
            <a:spLocks/>
          </p:cNvSpPr>
          <p:nvPr/>
        </p:nvSpPr>
        <p:spPr bwMode="auto">
          <a:xfrm>
            <a:off x="395536" y="1293608"/>
            <a:ext cx="3960440" cy="113412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indent="-342900" algn="just">
              <a:lnSpc>
                <a:spcPct val="150000"/>
              </a:lnSpc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buSzPct val="80000"/>
              <a:buFont typeface="Wingdings" pitchFamily="2" charset="2"/>
              <a:buChar char="n"/>
              <a:defRPr/>
            </a:pPr>
            <a:r>
              <a:rPr lang="en-US" altLang="zh-CN" sz="1400" b="1" dirty="0" smtClean="0">
                <a:latin typeface="+mn-lt"/>
                <a:ea typeface="微软雅黑" pitchFamily="34" charset="-122"/>
                <a:cs typeface="Arial" pitchFamily="34" charset="0"/>
              </a:rPr>
              <a:t>Congestion </a:t>
            </a:r>
            <a:r>
              <a:rPr lang="en-US" altLang="zh-CN" sz="1400" b="1" dirty="0">
                <a:latin typeface="+mn-lt"/>
                <a:ea typeface="微软雅黑" pitchFamily="34" charset="-122"/>
                <a:cs typeface="Arial" pitchFamily="34" charset="0"/>
              </a:rPr>
              <a:t>Control optimization </a:t>
            </a:r>
            <a:endParaRPr lang="en-US" altLang="zh-CN" sz="1400" dirty="0">
              <a:latin typeface="+mn-lt"/>
              <a:ea typeface="微软雅黑" pitchFamily="34" charset="-122"/>
              <a:cs typeface="Arial" pitchFamily="34" charset="0"/>
            </a:endParaRPr>
          </a:p>
          <a:p>
            <a:pPr marL="800100" lvl="1" indent="-342900" algn="just">
              <a:lnSpc>
                <a:spcPct val="150000"/>
              </a:lnSpc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buSzPct val="80000"/>
              <a:buFont typeface="Wingdings" pitchFamily="2" charset="2"/>
              <a:buChar char="n"/>
              <a:defRPr/>
            </a:pPr>
            <a:r>
              <a:rPr lang="en-US" altLang="zh-CN" sz="1200" dirty="0">
                <a:latin typeface="+mn-lt"/>
                <a:ea typeface="微软雅黑" pitchFamily="34" charset="-122"/>
                <a:cs typeface="Arial" pitchFamily="34" charset="0"/>
              </a:rPr>
              <a:t>TCP: “Fast expending and gradual narrowing” </a:t>
            </a:r>
          </a:p>
          <a:p>
            <a:pPr marL="800100" lvl="1" indent="-342900" algn="just">
              <a:lnSpc>
                <a:spcPct val="150000"/>
              </a:lnSpc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buSzPct val="80000"/>
              <a:buFont typeface="Wingdings" pitchFamily="2" charset="2"/>
              <a:buChar char="n"/>
              <a:defRPr/>
            </a:pPr>
            <a:r>
              <a:rPr lang="en-US" altLang="zh-CN" sz="1200" dirty="0">
                <a:latin typeface="+mn-lt"/>
                <a:ea typeface="微软雅黑" pitchFamily="34" charset="-122"/>
                <a:cs typeface="Arial" pitchFamily="34" charset="0"/>
              </a:rPr>
              <a:t>HTP: “Fast expending and gradual narrowing</a:t>
            </a:r>
            <a:endParaRPr lang="en-US" altLang="zh-CN" dirty="0" smtClean="0">
              <a:latin typeface="+mn-lt"/>
              <a:ea typeface="微软雅黑" pitchFamily="34" charset="-122"/>
              <a:cs typeface="Arial" pitchFamily="34" charset="0"/>
            </a:endParaRPr>
          </a:p>
          <a:p>
            <a:pPr algn="just">
              <a:lnSpc>
                <a:spcPct val="150000"/>
              </a:lnSpc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buSzPct val="80000"/>
              <a:defRPr/>
            </a:pPr>
            <a:endParaRPr lang="en-US" altLang="zh-CN" sz="1600" dirty="0">
              <a:latin typeface="+mn-lt"/>
              <a:ea typeface="微软雅黑" pitchFamily="34" charset="-122"/>
              <a:cs typeface="Arial" pitchFamily="34" charset="0"/>
            </a:endParaRPr>
          </a:p>
          <a:p>
            <a:pPr algn="just">
              <a:lnSpc>
                <a:spcPct val="150000"/>
              </a:lnSpc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buSzPct val="80000"/>
              <a:defRPr/>
            </a:pPr>
            <a:endParaRPr lang="en-US" altLang="zh-CN" sz="1600" dirty="0" smtClean="0">
              <a:latin typeface="+mn-lt"/>
              <a:ea typeface="微软雅黑" pitchFamily="34" charset="-122"/>
              <a:cs typeface="Arial" pitchFamily="34" charset="0"/>
            </a:endParaRPr>
          </a:p>
          <a:p>
            <a:pPr algn="just">
              <a:lnSpc>
                <a:spcPct val="150000"/>
              </a:lnSpc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buSzPct val="80000"/>
              <a:defRPr/>
            </a:pPr>
            <a:endParaRPr lang="en-US" altLang="zh-CN" sz="1600" dirty="0">
              <a:latin typeface="+mn-lt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130" name="内容占位符 2"/>
          <p:cNvSpPr txBox="1">
            <a:spLocks/>
          </p:cNvSpPr>
          <p:nvPr/>
        </p:nvSpPr>
        <p:spPr bwMode="auto">
          <a:xfrm>
            <a:off x="4695315" y="1293608"/>
            <a:ext cx="3960440" cy="113412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indent="-342900" algn="just">
              <a:lnSpc>
                <a:spcPct val="150000"/>
              </a:lnSpc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buSzPct val="80000"/>
              <a:buFont typeface="Wingdings" pitchFamily="2" charset="2"/>
              <a:buChar char="n"/>
              <a:defRPr/>
            </a:pPr>
            <a:r>
              <a:rPr lang="en-US" altLang="zh-CN" sz="1400" b="1" dirty="0">
                <a:latin typeface="+mn-lt"/>
                <a:ea typeface="微软雅黑" pitchFamily="34" charset="-122"/>
                <a:cs typeface="Arial" pitchFamily="34" charset="0"/>
              </a:rPr>
              <a:t>Window Processing optimization </a:t>
            </a:r>
          </a:p>
          <a:p>
            <a:pPr marL="800100" lvl="1" indent="-342900" algn="just">
              <a:lnSpc>
                <a:spcPct val="150000"/>
              </a:lnSpc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buSzPct val="80000"/>
              <a:buFont typeface="Wingdings" pitchFamily="2" charset="2"/>
              <a:buChar char="n"/>
              <a:defRPr/>
            </a:pPr>
            <a:r>
              <a:rPr lang="en-US" altLang="zh-CN" sz="1200" dirty="0">
                <a:latin typeface="+mn-lt"/>
                <a:ea typeface="微软雅黑" pitchFamily="34" charset="-122"/>
                <a:cs typeface="Arial" pitchFamily="34" charset="0"/>
              </a:rPr>
              <a:t>Window enlargement; </a:t>
            </a:r>
          </a:p>
          <a:p>
            <a:pPr marL="800100" lvl="1" indent="-342900" algn="just">
              <a:lnSpc>
                <a:spcPct val="150000"/>
              </a:lnSpc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buSzPct val="80000"/>
              <a:buFont typeface="Wingdings" pitchFamily="2" charset="2"/>
              <a:buChar char="n"/>
              <a:defRPr/>
            </a:pPr>
            <a:r>
              <a:rPr lang="en-US" altLang="zh-CN" sz="1200" dirty="0" smtClean="0">
                <a:latin typeface="+mn-lt"/>
                <a:ea typeface="微软雅黑" pitchFamily="34" charset="-122"/>
                <a:cs typeface="Arial" pitchFamily="34" charset="0"/>
              </a:rPr>
              <a:t>Selective/fast retransmission of lost packets; </a:t>
            </a:r>
            <a:endParaRPr lang="en-US" altLang="zh-CN" sz="1600" dirty="0" smtClean="0">
              <a:latin typeface="+mn-lt"/>
              <a:ea typeface="微软雅黑" pitchFamily="34" charset="-122"/>
              <a:cs typeface="Arial" pitchFamily="34" charset="0"/>
            </a:endParaRPr>
          </a:p>
          <a:p>
            <a:pPr algn="just">
              <a:lnSpc>
                <a:spcPct val="150000"/>
              </a:lnSpc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buSzPct val="80000"/>
              <a:defRPr/>
            </a:pPr>
            <a:endParaRPr lang="en-US" altLang="zh-CN" sz="1600" dirty="0">
              <a:latin typeface="+mn-lt"/>
              <a:ea typeface="微软雅黑" pitchFamily="34" charset="-122"/>
              <a:cs typeface="Arial" pitchFamily="34" charset="0"/>
            </a:endParaRPr>
          </a:p>
          <a:p>
            <a:pPr algn="just">
              <a:lnSpc>
                <a:spcPct val="150000"/>
              </a:lnSpc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buSzPct val="80000"/>
              <a:defRPr/>
            </a:pPr>
            <a:endParaRPr lang="en-US" altLang="zh-CN" sz="1600" dirty="0" smtClean="0">
              <a:latin typeface="+mn-lt"/>
              <a:ea typeface="微软雅黑" pitchFamily="34" charset="-122"/>
              <a:cs typeface="Arial" pitchFamily="34" charset="0"/>
            </a:endParaRPr>
          </a:p>
          <a:p>
            <a:pPr algn="just">
              <a:lnSpc>
                <a:spcPct val="150000"/>
              </a:lnSpc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buSzPct val="80000"/>
              <a:defRPr/>
            </a:pPr>
            <a:endParaRPr lang="en-US" altLang="zh-CN" sz="1600" dirty="0">
              <a:latin typeface="+mn-lt"/>
              <a:ea typeface="微软雅黑" pitchFamily="34" charset="-122"/>
              <a:cs typeface="Arial" pitchFamily="34" charset="0"/>
            </a:endParaRPr>
          </a:p>
        </p:txBody>
      </p:sp>
      <p:pic>
        <p:nvPicPr>
          <p:cNvPr id="131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3263" y="2708452"/>
            <a:ext cx="3184544" cy="18180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2" name="Text Box 37"/>
          <p:cNvSpPr txBox="1">
            <a:spLocks noChangeArrowheads="1"/>
          </p:cNvSpPr>
          <p:nvPr/>
        </p:nvSpPr>
        <p:spPr bwMode="auto">
          <a:xfrm>
            <a:off x="4997381" y="4542388"/>
            <a:ext cx="3463051" cy="261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6600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r" eaLnBrk="0" latinLnBrk="0" hangingPunct="0"/>
            <a:r>
              <a:rPr lang="en-US" altLang="zh-CN" sz="1100" dirty="0" err="1" smtClean="0">
                <a:latin typeface="+mn-lt"/>
              </a:rPr>
              <a:t>Sangfor</a:t>
            </a:r>
            <a:r>
              <a:rPr lang="en-US" altLang="zh-CN" sz="1100" dirty="0" smtClean="0">
                <a:latin typeface="+mn-lt"/>
              </a:rPr>
              <a:t> Lab Test, 2012 </a:t>
            </a:r>
            <a:endParaRPr kumimoji="0" lang="en-US" altLang="ko-KR" sz="1100" dirty="0">
              <a:latin typeface="+mn-lt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750223" y="2643758"/>
            <a:ext cx="3317721" cy="1944216"/>
            <a:chOff x="715876" y="2643758"/>
            <a:chExt cx="3317721" cy="1944216"/>
          </a:xfrm>
        </p:grpSpPr>
        <p:sp>
          <p:nvSpPr>
            <p:cNvPr id="100" name="Text Box 28"/>
            <p:cNvSpPr txBox="1">
              <a:spLocks noChangeArrowheads="1"/>
            </p:cNvSpPr>
            <p:nvPr/>
          </p:nvSpPr>
          <p:spPr bwMode="auto">
            <a:xfrm>
              <a:off x="2725743" y="3320232"/>
              <a:ext cx="1027636" cy="27699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200" b="1" dirty="0">
                  <a:solidFill>
                    <a:srgbClr val="00B050"/>
                  </a:solidFill>
                  <a:latin typeface="+mn-lt"/>
                  <a:ea typeface="+mn-ea"/>
                </a:rPr>
                <a:t>TCP</a:t>
              </a:r>
            </a:p>
          </p:txBody>
        </p:sp>
        <p:sp>
          <p:nvSpPr>
            <p:cNvPr id="101" name="矩形 6"/>
            <p:cNvSpPr>
              <a:spLocks noChangeArrowheads="1"/>
            </p:cNvSpPr>
            <p:nvPr/>
          </p:nvSpPr>
          <p:spPr bwMode="auto">
            <a:xfrm>
              <a:off x="1115616" y="4317900"/>
              <a:ext cx="2190790" cy="2700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257175" lvl="2" indent="-257175" eaLnBrk="0" hangingPunct="0">
                <a:lnSpc>
                  <a:spcPct val="110000"/>
                </a:lnSpc>
                <a:spcAft>
                  <a:spcPct val="47000"/>
                </a:spcAft>
                <a:buClr>
                  <a:schemeClr val="tx2"/>
                </a:buClr>
                <a:defRPr/>
              </a:pPr>
              <a:r>
                <a:rPr lang="en-US" altLang="zh-CN" sz="1050" b="1" dirty="0" smtClean="0">
                  <a:solidFill>
                    <a:srgbClr val="002060"/>
                  </a:solidFill>
                  <a:latin typeface="+mn-lt"/>
                  <a:ea typeface="华文楷体" pitchFamily="2" charset="-122"/>
                </a:rPr>
                <a:t>Transmitted data = Speed * Time</a:t>
              </a:r>
              <a:endParaRPr lang="en-US" altLang="zh-CN" sz="1050" b="1" dirty="0">
                <a:solidFill>
                  <a:srgbClr val="002060"/>
                </a:solidFill>
                <a:latin typeface="+mn-lt"/>
                <a:ea typeface="华文楷体" pitchFamily="2" charset="-122"/>
              </a:endParaRPr>
            </a:p>
          </p:txBody>
        </p:sp>
        <p:pic>
          <p:nvPicPr>
            <p:cNvPr id="103" name="Picture 6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827584" y="3054533"/>
              <a:ext cx="1413461" cy="12454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50800" dist="50800" dir="5400000" algn="ctr" rotWithShape="0">
                <a:schemeClr val="bg1"/>
              </a:outerShdw>
            </a:effectLst>
          </p:spPr>
        </p:pic>
        <p:grpSp>
          <p:nvGrpSpPr>
            <p:cNvPr id="104" name="组合 47"/>
            <p:cNvGrpSpPr>
              <a:grpSpLocks/>
            </p:cNvGrpSpPr>
            <p:nvPr/>
          </p:nvGrpSpPr>
          <p:grpSpPr bwMode="auto">
            <a:xfrm>
              <a:off x="793237" y="2643758"/>
              <a:ext cx="2842660" cy="1656929"/>
              <a:chOff x="583337" y="750403"/>
              <a:chExt cx="7165166" cy="5210104"/>
            </a:xfrm>
          </p:grpSpPr>
          <p:cxnSp>
            <p:nvCxnSpPr>
              <p:cNvPr id="127" name="直接箭头连接符 126"/>
              <p:cNvCxnSpPr/>
              <p:nvPr/>
            </p:nvCxnSpPr>
            <p:spPr>
              <a:xfrm flipV="1">
                <a:off x="596452" y="750403"/>
                <a:ext cx="0" cy="5207768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28" name="直接箭头连接符 127"/>
              <p:cNvCxnSpPr/>
              <p:nvPr/>
            </p:nvCxnSpPr>
            <p:spPr>
              <a:xfrm>
                <a:off x="619709" y="5958164"/>
                <a:ext cx="7128794" cy="2343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29" name="直接连接符 128"/>
              <p:cNvCxnSpPr/>
              <p:nvPr/>
            </p:nvCxnSpPr>
            <p:spPr>
              <a:xfrm>
                <a:off x="583337" y="1648362"/>
                <a:ext cx="6407884" cy="0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105" name="组合 46"/>
            <p:cNvGrpSpPr>
              <a:grpSpLocks/>
            </p:cNvGrpSpPr>
            <p:nvPr/>
          </p:nvGrpSpPr>
          <p:grpSpPr bwMode="auto">
            <a:xfrm>
              <a:off x="833000" y="2959398"/>
              <a:ext cx="2531959" cy="1245409"/>
              <a:chOff x="683568" y="1916842"/>
              <a:chExt cx="4557179" cy="3744406"/>
            </a:xfrm>
          </p:grpSpPr>
          <p:cxnSp>
            <p:nvCxnSpPr>
              <p:cNvPr id="121" name="直接连接符 120"/>
              <p:cNvCxnSpPr/>
              <p:nvPr/>
            </p:nvCxnSpPr>
            <p:spPr>
              <a:xfrm flipV="1">
                <a:off x="683568" y="4939978"/>
                <a:ext cx="1296601" cy="72127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2" name="直接连接符 121"/>
              <p:cNvCxnSpPr/>
              <p:nvPr/>
            </p:nvCxnSpPr>
            <p:spPr>
              <a:xfrm>
                <a:off x="1980169" y="4939978"/>
                <a:ext cx="1223451" cy="238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3" name="直接连接符 122"/>
              <p:cNvCxnSpPr/>
              <p:nvPr/>
            </p:nvCxnSpPr>
            <p:spPr>
              <a:xfrm flipV="1">
                <a:off x="3256183" y="3662241"/>
                <a:ext cx="432504" cy="123505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4" name="直接连接符 123"/>
              <p:cNvCxnSpPr/>
              <p:nvPr/>
            </p:nvCxnSpPr>
            <p:spPr>
              <a:xfrm>
                <a:off x="3688686" y="3647404"/>
                <a:ext cx="430771" cy="14835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5" name="直接连接符 124"/>
              <p:cNvCxnSpPr/>
              <p:nvPr/>
            </p:nvCxnSpPr>
            <p:spPr>
              <a:xfrm flipV="1">
                <a:off x="4099691" y="2036111"/>
                <a:ext cx="277874" cy="1651685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6" name="直接连接符 125"/>
              <p:cNvCxnSpPr/>
              <p:nvPr/>
            </p:nvCxnSpPr>
            <p:spPr>
              <a:xfrm rot="16200000" flipH="1">
                <a:off x="3513016" y="2781392"/>
                <a:ext cx="2592282" cy="86318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06" name="Text Box 28"/>
            <p:cNvSpPr txBox="1">
              <a:spLocks noChangeArrowheads="1"/>
            </p:cNvSpPr>
            <p:nvPr/>
          </p:nvSpPr>
          <p:spPr bwMode="auto">
            <a:xfrm>
              <a:off x="893313" y="2724305"/>
              <a:ext cx="1772132" cy="27699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200" b="1" dirty="0">
                  <a:latin typeface="+mn-lt"/>
                  <a:ea typeface="+mn-ea"/>
                  <a:cs typeface="Arial" pitchFamily="34" charset="0"/>
                </a:rPr>
                <a:t>Speed/kbps</a:t>
              </a:r>
            </a:p>
          </p:txBody>
        </p:sp>
        <p:sp>
          <p:nvSpPr>
            <p:cNvPr id="107" name="Text Box 28"/>
            <p:cNvSpPr txBox="1">
              <a:spLocks noChangeArrowheads="1"/>
            </p:cNvSpPr>
            <p:nvPr/>
          </p:nvSpPr>
          <p:spPr bwMode="auto">
            <a:xfrm>
              <a:off x="3201392" y="4238967"/>
              <a:ext cx="832205" cy="27699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200" b="1" dirty="0">
                  <a:latin typeface="+mn-lt"/>
                  <a:ea typeface="+mn-ea"/>
                  <a:cs typeface="Arial" pitchFamily="34" charset="0"/>
                </a:rPr>
                <a:t>Time/s</a:t>
              </a:r>
            </a:p>
          </p:txBody>
        </p:sp>
        <p:sp>
          <p:nvSpPr>
            <p:cNvPr id="109" name="Text Box 28"/>
            <p:cNvSpPr txBox="1">
              <a:spLocks noChangeArrowheads="1"/>
            </p:cNvSpPr>
            <p:nvPr/>
          </p:nvSpPr>
          <p:spPr bwMode="auto">
            <a:xfrm>
              <a:off x="2395065" y="3975322"/>
              <a:ext cx="258774" cy="26161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100" b="1" dirty="0" smtClean="0">
                  <a:latin typeface="+mn-lt"/>
                  <a:ea typeface="+mn-ea"/>
                </a:rPr>
                <a:t>T</a:t>
              </a:r>
              <a:endParaRPr lang="en-US" altLang="zh-CN" sz="1100" b="1" dirty="0">
                <a:latin typeface="+mn-lt"/>
                <a:ea typeface="+mn-ea"/>
              </a:endParaRPr>
            </a:p>
          </p:txBody>
        </p:sp>
        <p:cxnSp>
          <p:nvCxnSpPr>
            <p:cNvPr id="110" name="直接连接符 109"/>
            <p:cNvCxnSpPr/>
            <p:nvPr/>
          </p:nvCxnSpPr>
          <p:spPr>
            <a:xfrm flipH="1" flipV="1">
              <a:off x="2311271" y="2724305"/>
              <a:ext cx="28481" cy="1575637"/>
            </a:xfrm>
            <a:prstGeom prst="line">
              <a:avLst/>
            </a:prstGeom>
            <a:ln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11" name="组合 110"/>
            <p:cNvGrpSpPr/>
            <p:nvPr/>
          </p:nvGrpSpPr>
          <p:grpSpPr>
            <a:xfrm>
              <a:off x="715876" y="2951190"/>
              <a:ext cx="1595395" cy="1166045"/>
              <a:chOff x="1305860" y="3432335"/>
              <a:chExt cx="2550270" cy="2352373"/>
            </a:xfrm>
            <a:solidFill>
              <a:srgbClr val="00B0F0"/>
            </a:solidFill>
          </p:grpSpPr>
          <p:sp>
            <p:nvSpPr>
              <p:cNvPr id="113" name="等腰三角形 112"/>
              <p:cNvSpPr/>
              <p:nvPr/>
            </p:nvSpPr>
            <p:spPr>
              <a:xfrm>
                <a:off x="2520388" y="3432335"/>
                <a:ext cx="471186" cy="504056"/>
              </a:xfrm>
              <a:prstGeom prst="triangle">
                <a:avLst/>
              </a:prstGeom>
              <a:solidFill>
                <a:srgbClr val="0070C0"/>
              </a:solidFill>
              <a:ln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4" name="等腰三角形 113"/>
              <p:cNvSpPr/>
              <p:nvPr/>
            </p:nvSpPr>
            <p:spPr>
              <a:xfrm>
                <a:off x="2906656" y="3510709"/>
                <a:ext cx="576064" cy="666128"/>
              </a:xfrm>
              <a:prstGeom prst="triangle">
                <a:avLst/>
              </a:prstGeom>
              <a:solidFill>
                <a:srgbClr val="0070C0"/>
              </a:solidFill>
              <a:ln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5" name="等腰三角形 114"/>
              <p:cNvSpPr/>
              <p:nvPr/>
            </p:nvSpPr>
            <p:spPr>
              <a:xfrm>
                <a:off x="3323984" y="3455502"/>
                <a:ext cx="504055" cy="504056"/>
              </a:xfrm>
              <a:prstGeom prst="triangle">
                <a:avLst/>
              </a:prstGeom>
              <a:solidFill>
                <a:srgbClr val="0070C0"/>
              </a:solidFill>
              <a:ln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6" name="矩形 115"/>
              <p:cNvSpPr/>
              <p:nvPr/>
            </p:nvSpPr>
            <p:spPr>
              <a:xfrm>
                <a:off x="2631993" y="3892596"/>
                <a:ext cx="1224137" cy="1512168"/>
              </a:xfrm>
              <a:prstGeom prst="rect">
                <a:avLst/>
              </a:prstGeom>
              <a:solidFill>
                <a:srgbClr val="0070C0"/>
              </a:solidFill>
              <a:ln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7" name="直角三角形 116"/>
              <p:cNvSpPr/>
              <p:nvPr/>
            </p:nvSpPr>
            <p:spPr>
              <a:xfrm rot="16200000">
                <a:off x="1411355" y="4060370"/>
                <a:ext cx="1656186" cy="792088"/>
              </a:xfrm>
              <a:prstGeom prst="rtTriangle">
                <a:avLst/>
              </a:prstGeom>
              <a:solidFill>
                <a:srgbClr val="0070C0"/>
              </a:solidFill>
              <a:ln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8" name="等腰三角形 117"/>
              <p:cNvSpPr/>
              <p:nvPr/>
            </p:nvSpPr>
            <p:spPr>
              <a:xfrm rot="20220464">
                <a:off x="1305860" y="5053378"/>
                <a:ext cx="1549053" cy="731330"/>
              </a:xfrm>
              <a:prstGeom prst="triangle">
                <a:avLst/>
              </a:prstGeom>
              <a:solidFill>
                <a:srgbClr val="0070C0"/>
              </a:solidFill>
              <a:ln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12" name="Text Box 28"/>
            <p:cNvSpPr txBox="1">
              <a:spLocks noChangeArrowheads="1"/>
            </p:cNvSpPr>
            <p:nvPr/>
          </p:nvSpPr>
          <p:spPr bwMode="auto">
            <a:xfrm>
              <a:off x="1501607" y="3166297"/>
              <a:ext cx="832205" cy="27699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200" b="1" dirty="0">
                  <a:solidFill>
                    <a:schemeClr val="bg1"/>
                  </a:solidFill>
                  <a:latin typeface="+mn-lt"/>
                  <a:ea typeface="+mn-ea"/>
                </a:rPr>
                <a:t>HTP</a:t>
              </a:r>
            </a:p>
          </p:txBody>
        </p:sp>
        <p:sp>
          <p:nvSpPr>
            <p:cNvPr id="3" name="直角三角形 2"/>
            <p:cNvSpPr/>
            <p:nvPr/>
          </p:nvSpPr>
          <p:spPr>
            <a:xfrm>
              <a:off x="824215" y="3928901"/>
              <a:ext cx="795457" cy="371041"/>
            </a:xfrm>
            <a:prstGeom prst="rtTriangle">
              <a:avLst/>
            </a:prstGeom>
            <a:solidFill>
              <a:srgbClr val="00B050"/>
            </a:solidFill>
            <a:ln>
              <a:noFill/>
            </a:ln>
            <a:scene3d>
              <a:camera prst="orthographicFront">
                <a:rot lat="0" lon="10800000" rev="0"/>
              </a:camera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矩形 3"/>
            <p:cNvSpPr/>
            <p:nvPr/>
          </p:nvSpPr>
          <p:spPr>
            <a:xfrm>
              <a:off x="1547663" y="3928900"/>
              <a:ext cx="763607" cy="370599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  <a:scene3d>
              <a:camera prst="orthographicFront">
                <a:rot lat="0" lon="10800000" rev="0"/>
              </a:camera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414131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5332524" y="1995686"/>
            <a:ext cx="3487948" cy="132862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/>
              <a:cs typeface="Calibri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defTabSz="712472"/>
            <a:r>
              <a:rPr lang="en-US" altLang="zh-CN" sz="2000" dirty="0">
                <a:cs typeface="Arial" pitchFamily="34" charset="0"/>
              </a:rPr>
              <a:t>Intelligent Link Selection</a:t>
            </a:r>
          </a:p>
        </p:txBody>
      </p:sp>
      <p:pic>
        <p:nvPicPr>
          <p:cNvPr id="55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563638"/>
            <a:ext cx="4736118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矩形 2"/>
          <p:cNvSpPr/>
          <p:nvPr/>
        </p:nvSpPr>
        <p:spPr>
          <a:xfrm>
            <a:off x="5384790" y="2244191"/>
            <a:ext cx="338437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600" dirty="0"/>
              <a:t>Intelligent link selection guarantee link performance and stability when there have multiple links </a:t>
            </a:r>
          </a:p>
        </p:txBody>
      </p:sp>
    </p:spTree>
    <p:extLst>
      <p:ext uri="{BB962C8B-B14F-4D97-AF65-F5344CB8AC3E}">
        <p14:creationId xmlns:p14="http://schemas.microsoft.com/office/powerpoint/2010/main" val="1166389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defTabSz="712472"/>
            <a:r>
              <a:rPr lang="en-US" altLang="zh-CN" dirty="0" smtClean="0"/>
              <a:t>Optimization Benefits </a:t>
            </a:r>
            <a:endParaRPr lang="zh-CN" altLang="en-US" dirty="0"/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536" y="987574"/>
            <a:ext cx="5564044" cy="3456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内容占位符 2"/>
          <p:cNvSpPr txBox="1">
            <a:spLocks/>
          </p:cNvSpPr>
          <p:nvPr/>
        </p:nvSpPr>
        <p:spPr bwMode="auto">
          <a:xfrm>
            <a:off x="6516216" y="3363838"/>
            <a:ext cx="1763688" cy="1296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812" indent="-342812"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buSzPct val="80000"/>
              <a:buFont typeface="Arial" pitchFamily="34" charset="0"/>
              <a:buChar char="•"/>
              <a:defRPr/>
            </a:pPr>
            <a:r>
              <a:rPr lang="en-US" altLang="zh-CN" sz="1200" dirty="0">
                <a:latin typeface="+mn-lt"/>
                <a:ea typeface="微软雅黑" pitchFamily="34" charset="-122"/>
                <a:cs typeface="Arial" pitchFamily="34" charset="0"/>
              </a:rPr>
              <a:t>File size: 10M</a:t>
            </a:r>
          </a:p>
          <a:p>
            <a:pPr marL="342812" indent="-342812"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buSzPct val="80000"/>
              <a:buFont typeface="Arial" pitchFamily="34" charset="0"/>
              <a:buChar char="•"/>
              <a:defRPr/>
            </a:pPr>
            <a:r>
              <a:rPr lang="en-US" altLang="zh-CN" sz="1200" dirty="0">
                <a:latin typeface="+mn-lt"/>
                <a:ea typeface="微软雅黑" pitchFamily="34" charset="-122"/>
                <a:cs typeface="Arial" pitchFamily="34" charset="0"/>
              </a:rPr>
              <a:t>Bandwidth: 2Mbps</a:t>
            </a:r>
          </a:p>
          <a:p>
            <a:pPr marL="342812" indent="-342812"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buSzPct val="80000"/>
              <a:buFont typeface="Arial" pitchFamily="34" charset="0"/>
              <a:buChar char="•"/>
              <a:defRPr/>
            </a:pPr>
            <a:r>
              <a:rPr lang="en-US" altLang="zh-CN" sz="1200" dirty="0">
                <a:latin typeface="+mn-lt"/>
                <a:ea typeface="微软雅黑" pitchFamily="34" charset="-122"/>
                <a:cs typeface="Arial" pitchFamily="34" charset="0"/>
              </a:rPr>
              <a:t>Latency: 100ms</a:t>
            </a:r>
          </a:p>
          <a:p>
            <a:pPr marL="342812" indent="-342812"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buSzPct val="80000"/>
              <a:buFont typeface="Arial" pitchFamily="34" charset="0"/>
              <a:buChar char="•"/>
              <a:defRPr/>
            </a:pPr>
            <a:r>
              <a:rPr lang="en-US" altLang="zh-CN" sz="1200" dirty="0">
                <a:latin typeface="+mn-lt"/>
                <a:ea typeface="微软雅黑" pitchFamily="34" charset="-122"/>
                <a:cs typeface="Arial" pitchFamily="34" charset="0"/>
              </a:rPr>
              <a:t>Packet loss: 1%</a:t>
            </a:r>
            <a:r>
              <a:rPr lang="zh-CN" altLang="en-US" sz="1200" dirty="0">
                <a:latin typeface="+mn-lt"/>
                <a:ea typeface="微软雅黑" pitchFamily="34" charset="-122"/>
                <a:cs typeface="Arial" pitchFamily="34" charset="0"/>
              </a:rPr>
              <a:t> </a:t>
            </a:r>
            <a:endParaRPr lang="en-US" altLang="zh-CN" sz="1200" dirty="0">
              <a:latin typeface="+mn-lt"/>
              <a:ea typeface="微软雅黑" pitchFamily="34" charset="-122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759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Sangfor SSL VPN Solution</a:t>
            </a:r>
            <a:endParaRPr kumimoji="1" lang="zh-CN" altLang="en-US" dirty="0"/>
          </a:p>
        </p:txBody>
      </p:sp>
      <p:pic>
        <p:nvPicPr>
          <p:cNvPr id="5" name="Picture 17" descr="系统访问提速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1707654"/>
            <a:ext cx="1230312" cy="1274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 descr="传输100%安全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707654"/>
            <a:ext cx="1187811" cy="1224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8" descr="用户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707654"/>
            <a:ext cx="1172340" cy="1224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矩形 7"/>
          <p:cNvSpPr/>
          <p:nvPr/>
        </p:nvSpPr>
        <p:spPr>
          <a:xfrm>
            <a:off x="6516216" y="3147814"/>
            <a:ext cx="9415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b="1" dirty="0" smtClean="0">
                <a:solidFill>
                  <a:srgbClr val="000000"/>
                </a:solidFill>
              </a:rPr>
              <a:t>Simple </a:t>
            </a:r>
            <a:endParaRPr lang="en-US" altLang="zh-CN" b="1" dirty="0">
              <a:solidFill>
                <a:srgbClr val="000000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1313148" y="3210530"/>
            <a:ext cx="9545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b="1" dirty="0">
                <a:solidFill>
                  <a:srgbClr val="000000"/>
                </a:solidFill>
              </a:rPr>
              <a:t>Secure</a:t>
            </a:r>
            <a:endParaRPr lang="zh-CN" altLang="en-US" dirty="0"/>
          </a:p>
        </p:txBody>
      </p:sp>
      <p:sp>
        <p:nvSpPr>
          <p:cNvPr id="10" name="矩形 9"/>
          <p:cNvSpPr/>
          <p:nvPr/>
        </p:nvSpPr>
        <p:spPr>
          <a:xfrm>
            <a:off x="3995936" y="3210530"/>
            <a:ext cx="8258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rgbClr val="000000"/>
                </a:solidFill>
              </a:rPr>
              <a:t>Rapid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882119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defTabSz="712472"/>
            <a:r>
              <a:rPr lang="en-US" altLang="zh-CN" dirty="0"/>
              <a:t>Easy-to-</a:t>
            </a:r>
            <a:r>
              <a:rPr lang="en-US" altLang="zh-CN" dirty="0" smtClean="0"/>
              <a:t>use</a:t>
            </a:r>
            <a:endParaRPr lang="zh-CN" altLang="en-US" dirty="0"/>
          </a:p>
        </p:txBody>
      </p:sp>
      <p:sp>
        <p:nvSpPr>
          <p:cNvPr id="132" name="Text Box 73"/>
          <p:cNvSpPr txBox="1">
            <a:spLocks noChangeArrowheads="1"/>
          </p:cNvSpPr>
          <p:nvPr/>
        </p:nvSpPr>
        <p:spPr bwMode="auto">
          <a:xfrm>
            <a:off x="971600" y="1523715"/>
            <a:ext cx="3168352" cy="2781951"/>
          </a:xfrm>
          <a:prstGeom prst="roundRect">
            <a:avLst/>
          </a:prstGeom>
          <a:solidFill>
            <a:srgbClr val="D4E5F7"/>
          </a:solidFill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91362" tIns="45681" rIns="91362" bIns="45681">
            <a:spAutoFit/>
          </a:bodyPr>
          <a:lstStyle/>
          <a:p>
            <a:pPr>
              <a:lnSpc>
                <a:spcPct val="150000"/>
              </a:lnSpc>
              <a:spcBef>
                <a:spcPct val="20000"/>
              </a:spcBef>
              <a:buClr>
                <a:prstClr val="black">
                  <a:lumMod val="50000"/>
                  <a:lumOff val="50000"/>
                </a:prstClr>
              </a:buClr>
              <a:buSzPct val="80000"/>
              <a:defRPr/>
            </a:pPr>
            <a:endParaRPr lang="en-US" altLang="zh-CN" sz="1200" dirty="0" smtClean="0">
              <a:ea typeface="微软雅黑" pitchFamily="34" charset="-122"/>
              <a:cs typeface="Arial" pitchFamily="34" charset="0"/>
            </a:endParaRPr>
          </a:p>
          <a:p>
            <a:pPr marL="342551" indent="-342551">
              <a:lnSpc>
                <a:spcPct val="150000"/>
              </a:lnSpc>
              <a:spcBef>
                <a:spcPct val="20000"/>
              </a:spcBef>
              <a:buClr>
                <a:prstClr val="black">
                  <a:lumMod val="50000"/>
                  <a:lumOff val="50000"/>
                </a:prstClr>
              </a:buClr>
              <a:buSzPct val="80000"/>
              <a:buFont typeface="Wingdings" pitchFamily="2" charset="2"/>
              <a:buChar char="n"/>
              <a:defRPr/>
            </a:pPr>
            <a:r>
              <a:rPr lang="en-US" altLang="zh-CN" sz="1200" dirty="0">
                <a:solidFill>
                  <a:srgbClr val="080808"/>
                </a:solidFill>
                <a:ea typeface="Adobe 黑体 Std R" pitchFamily="34" charset="-122"/>
              </a:rPr>
              <a:t>Browser-based access, no client </a:t>
            </a:r>
            <a:r>
              <a:rPr lang="en-US" altLang="zh-CN" sz="1200" dirty="0" smtClean="0">
                <a:solidFill>
                  <a:srgbClr val="080808"/>
                </a:solidFill>
                <a:ea typeface="Adobe 黑体 Std R" pitchFamily="34" charset="-122"/>
              </a:rPr>
              <a:t>needed</a:t>
            </a:r>
            <a:endParaRPr lang="en-US" altLang="zh-CN" sz="1200" dirty="0">
              <a:ea typeface="微软雅黑" pitchFamily="34" charset="-122"/>
              <a:cs typeface="Arial" pitchFamily="34" charset="0"/>
            </a:endParaRPr>
          </a:p>
          <a:p>
            <a:pPr marL="342551" indent="-342551">
              <a:lnSpc>
                <a:spcPct val="150000"/>
              </a:lnSpc>
              <a:spcBef>
                <a:spcPct val="20000"/>
              </a:spcBef>
              <a:buClr>
                <a:prstClr val="black">
                  <a:lumMod val="50000"/>
                  <a:lumOff val="50000"/>
                </a:prstClr>
              </a:buClr>
              <a:buSzPct val="80000"/>
              <a:buFont typeface="Wingdings" pitchFamily="2" charset="2"/>
              <a:buChar char="n"/>
              <a:defRPr/>
            </a:pPr>
            <a:r>
              <a:rPr lang="en-US" altLang="zh-CN" sz="1200" dirty="0">
                <a:ea typeface="微软雅黑" pitchFamily="34" charset="-122"/>
                <a:cs typeface="Arial" pitchFamily="34" charset="0"/>
              </a:rPr>
              <a:t>Custom</a:t>
            </a:r>
            <a:r>
              <a:rPr lang="zh-CN" altLang="en-US" sz="1200" dirty="0">
                <a:ea typeface="微软雅黑" pitchFamily="34" charset="-122"/>
                <a:cs typeface="Arial" pitchFamily="34" charset="0"/>
              </a:rPr>
              <a:t> </a:t>
            </a:r>
            <a:r>
              <a:rPr lang="en-US" altLang="zh-CN" sz="1200" dirty="0" smtClean="0">
                <a:ea typeface="微软雅黑" pitchFamily="34" charset="-122"/>
                <a:cs typeface="Arial" pitchFamily="34" charset="0"/>
              </a:rPr>
              <a:t>portal</a:t>
            </a:r>
            <a:endParaRPr lang="en-US" altLang="zh-CN" sz="1200" dirty="0" smtClean="0">
              <a:solidFill>
                <a:prstClr val="black"/>
              </a:solidFill>
              <a:latin typeface="Calibri"/>
            </a:endParaRPr>
          </a:p>
          <a:p>
            <a:pPr marL="342551" indent="-342551">
              <a:lnSpc>
                <a:spcPct val="150000"/>
              </a:lnSpc>
              <a:spcBef>
                <a:spcPct val="20000"/>
              </a:spcBef>
              <a:buClr>
                <a:prstClr val="black">
                  <a:lumMod val="50000"/>
                  <a:lumOff val="50000"/>
                </a:prstClr>
              </a:buClr>
              <a:buSzPct val="80000"/>
              <a:buFont typeface="Wingdings" pitchFamily="2" charset="2"/>
              <a:buChar char="n"/>
              <a:defRPr/>
            </a:pPr>
            <a:r>
              <a:rPr lang="en-US" altLang="zh-CN" sz="1200" dirty="0" smtClean="0">
                <a:solidFill>
                  <a:prstClr val="black"/>
                </a:solidFill>
                <a:latin typeface="Calibri"/>
              </a:rPr>
              <a:t>SSO</a:t>
            </a:r>
            <a:endParaRPr lang="en-US" altLang="zh-CN" sz="1200" dirty="0">
              <a:solidFill>
                <a:prstClr val="black"/>
              </a:solidFill>
              <a:latin typeface="Calibri"/>
            </a:endParaRPr>
          </a:p>
          <a:p>
            <a:pPr marL="342551" indent="-342551">
              <a:lnSpc>
                <a:spcPct val="150000"/>
              </a:lnSpc>
              <a:spcBef>
                <a:spcPct val="20000"/>
              </a:spcBef>
              <a:buClr>
                <a:prstClr val="black">
                  <a:lumMod val="50000"/>
                  <a:lumOff val="50000"/>
                </a:prstClr>
              </a:buClr>
              <a:buSzPct val="80000"/>
              <a:buFont typeface="Wingdings" pitchFamily="2" charset="2"/>
              <a:buChar char="n"/>
              <a:defRPr/>
            </a:pPr>
            <a:r>
              <a:rPr lang="en-US" altLang="zh-CN" sz="1200" dirty="0">
                <a:ea typeface="微软雅黑" pitchFamily="34" charset="-122"/>
                <a:cs typeface="Arial" pitchFamily="34" charset="0"/>
              </a:rPr>
              <a:t>Compatibility</a:t>
            </a:r>
            <a:endParaRPr lang="en-US" altLang="zh-CN" sz="1200" dirty="0" smtClean="0">
              <a:ea typeface="微软雅黑" pitchFamily="34" charset="-122"/>
              <a:cs typeface="Arial" pitchFamily="34" charset="0"/>
            </a:endParaRPr>
          </a:p>
          <a:p>
            <a:pPr marL="342551" indent="-342551">
              <a:lnSpc>
                <a:spcPct val="150000"/>
              </a:lnSpc>
              <a:spcBef>
                <a:spcPct val="20000"/>
              </a:spcBef>
              <a:buClr>
                <a:prstClr val="black">
                  <a:lumMod val="50000"/>
                  <a:lumOff val="50000"/>
                </a:prstClr>
              </a:buClr>
              <a:buSzPct val="80000"/>
              <a:buFont typeface="Wingdings" pitchFamily="2" charset="2"/>
              <a:buChar char="n"/>
              <a:defRPr/>
            </a:pPr>
            <a:r>
              <a:rPr lang="en-US" altLang="zh-CN" sz="1200" dirty="0" smtClean="0">
                <a:solidFill>
                  <a:prstClr val="black"/>
                </a:solidFill>
                <a:latin typeface="Calibri"/>
                <a:ea typeface="微软雅黑" pitchFamily="34" charset="-122"/>
                <a:cs typeface="Arial" pitchFamily="34" charset="0"/>
              </a:rPr>
              <a:t>…</a:t>
            </a:r>
          </a:p>
          <a:p>
            <a:pPr>
              <a:lnSpc>
                <a:spcPct val="150000"/>
              </a:lnSpc>
              <a:spcBef>
                <a:spcPct val="20000"/>
              </a:spcBef>
              <a:buClr>
                <a:prstClr val="black">
                  <a:lumMod val="50000"/>
                  <a:lumOff val="50000"/>
                </a:prstClr>
              </a:buClr>
              <a:buSzPct val="80000"/>
              <a:defRPr/>
            </a:pPr>
            <a:endParaRPr lang="en-US" altLang="zh-CN" sz="1200" dirty="0">
              <a:solidFill>
                <a:prstClr val="black"/>
              </a:solidFill>
              <a:latin typeface="Calibri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9" name="Text Box 73"/>
          <p:cNvSpPr txBox="1">
            <a:spLocks noChangeArrowheads="1"/>
          </p:cNvSpPr>
          <p:nvPr/>
        </p:nvSpPr>
        <p:spPr bwMode="auto">
          <a:xfrm>
            <a:off x="5220072" y="1536426"/>
            <a:ext cx="3096344" cy="2781951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solidFill>
              <a:srgbClr val="629DD1"/>
            </a:solidFill>
            <a:prstDash val="solid"/>
            <a:miter lim="800000"/>
            <a:headEnd/>
            <a:tailEnd/>
          </a:ln>
          <a:effectLst/>
        </p:spPr>
        <p:txBody>
          <a:bodyPr wrap="square" lIns="91362" tIns="45681" rIns="91362" bIns="45681">
            <a:spAutoFit/>
          </a:bodyPr>
          <a:lstStyle/>
          <a:p>
            <a:pPr>
              <a:lnSpc>
                <a:spcPct val="150000"/>
              </a:lnSpc>
              <a:spcBef>
                <a:spcPct val="20000"/>
              </a:spcBef>
              <a:buClr>
                <a:prstClr val="black">
                  <a:lumMod val="50000"/>
                  <a:lumOff val="50000"/>
                </a:prstClr>
              </a:buClr>
              <a:buSzPct val="80000"/>
              <a:defRPr/>
            </a:pPr>
            <a:endParaRPr lang="en-US" altLang="zh-CN" sz="1200" dirty="0">
              <a:solidFill>
                <a:prstClr val="black"/>
              </a:solidFill>
              <a:latin typeface="Calibri"/>
            </a:endParaRPr>
          </a:p>
          <a:p>
            <a:pPr marL="342551" indent="-342551">
              <a:lnSpc>
                <a:spcPct val="150000"/>
              </a:lnSpc>
              <a:spcBef>
                <a:spcPct val="20000"/>
              </a:spcBef>
              <a:buClr>
                <a:prstClr val="black">
                  <a:lumMod val="50000"/>
                  <a:lumOff val="50000"/>
                </a:prstClr>
              </a:buClr>
              <a:buSzPct val="80000"/>
              <a:buFont typeface="Wingdings" pitchFamily="2" charset="2"/>
              <a:buChar char="n"/>
              <a:defRPr/>
            </a:pPr>
            <a:r>
              <a:rPr lang="en-US" altLang="zh-CN" sz="1200" dirty="0">
                <a:ea typeface="微软雅黑" pitchFamily="34" charset="-122"/>
                <a:cs typeface="Arial" pitchFamily="34" charset="0"/>
              </a:rPr>
              <a:t>Intuitive to </a:t>
            </a:r>
            <a:r>
              <a:rPr lang="en-US" altLang="zh-CN" sz="1200" dirty="0" smtClean="0">
                <a:ea typeface="微软雅黑" pitchFamily="34" charset="-122"/>
                <a:cs typeface="Arial" pitchFamily="34" charset="0"/>
              </a:rPr>
              <a:t>use,</a:t>
            </a:r>
            <a:r>
              <a:rPr lang="zh-CN" altLang="en-US" sz="1200" dirty="0" smtClean="0">
                <a:ea typeface="微软雅黑" pitchFamily="34" charset="-122"/>
                <a:cs typeface="Arial" pitchFamily="34" charset="0"/>
              </a:rPr>
              <a:t> </a:t>
            </a:r>
            <a:r>
              <a:rPr lang="en-US" altLang="zh-CN" sz="1200" dirty="0" smtClean="0">
                <a:ea typeface="微软雅黑" pitchFamily="34" charset="-122"/>
                <a:cs typeface="Arial" pitchFamily="34" charset="0"/>
              </a:rPr>
              <a:t>low </a:t>
            </a:r>
            <a:r>
              <a:rPr lang="en-US" altLang="zh-CN" sz="1200" dirty="0">
                <a:ea typeface="微软雅黑" pitchFamily="34" charset="-122"/>
                <a:cs typeface="Arial" pitchFamily="34" charset="0"/>
              </a:rPr>
              <a:t>learning curve for end </a:t>
            </a:r>
            <a:r>
              <a:rPr lang="en-US" altLang="zh-CN" sz="1200" dirty="0" smtClean="0">
                <a:ea typeface="微软雅黑" pitchFamily="34" charset="-122"/>
                <a:cs typeface="Arial" pitchFamily="34" charset="0"/>
              </a:rPr>
              <a:t>user</a:t>
            </a:r>
          </a:p>
          <a:p>
            <a:pPr marL="342551" indent="-342551">
              <a:lnSpc>
                <a:spcPct val="150000"/>
              </a:lnSpc>
              <a:spcBef>
                <a:spcPct val="20000"/>
              </a:spcBef>
              <a:buClr>
                <a:prstClr val="black">
                  <a:lumMod val="50000"/>
                  <a:lumOff val="50000"/>
                </a:prstClr>
              </a:buClr>
              <a:buSzPct val="80000"/>
              <a:buFont typeface="Wingdings" pitchFamily="2" charset="2"/>
              <a:buChar char="n"/>
              <a:defRPr/>
            </a:pPr>
            <a:r>
              <a:rPr lang="en-US" altLang="zh-CN" sz="1200" dirty="0" smtClean="0">
                <a:latin typeface="Calibri"/>
                <a:ea typeface="微软雅黑" pitchFamily="34" charset="-122"/>
                <a:cs typeface="Arial" pitchFamily="34" charset="0"/>
              </a:rPr>
              <a:t>Friendly</a:t>
            </a:r>
            <a:r>
              <a:rPr lang="zh-CN" altLang="en-US" sz="1200" dirty="0" smtClean="0">
                <a:latin typeface="Calibri"/>
                <a:ea typeface="微软雅黑" pitchFamily="34" charset="-122"/>
                <a:cs typeface="Arial" pitchFamily="34" charset="0"/>
              </a:rPr>
              <a:t> </a:t>
            </a:r>
            <a:r>
              <a:rPr lang="en-US" altLang="zh-CN" sz="1200" dirty="0" smtClean="0">
                <a:latin typeface="Calibri"/>
                <a:ea typeface="微软雅黑" pitchFamily="34" charset="-122"/>
                <a:cs typeface="Arial" pitchFamily="34" charset="0"/>
              </a:rPr>
              <a:t>interface</a:t>
            </a:r>
            <a:r>
              <a:rPr lang="zh-CN" altLang="en-US" sz="1200" dirty="0" smtClean="0">
                <a:latin typeface="Calibri"/>
                <a:ea typeface="微软雅黑" pitchFamily="34" charset="-122"/>
                <a:cs typeface="Arial" pitchFamily="34" charset="0"/>
              </a:rPr>
              <a:t> </a:t>
            </a:r>
            <a:endParaRPr lang="en-US" altLang="zh-CN" sz="1200" dirty="0" smtClean="0">
              <a:latin typeface="Calibri"/>
              <a:ea typeface="微软雅黑" pitchFamily="34" charset="-122"/>
              <a:cs typeface="Arial" pitchFamily="34" charset="0"/>
            </a:endParaRPr>
          </a:p>
          <a:p>
            <a:pPr marL="342551" indent="-342551">
              <a:lnSpc>
                <a:spcPct val="150000"/>
              </a:lnSpc>
              <a:spcBef>
                <a:spcPct val="20000"/>
              </a:spcBef>
              <a:buClr>
                <a:prstClr val="black">
                  <a:lumMod val="50000"/>
                  <a:lumOff val="50000"/>
                </a:prstClr>
              </a:buClr>
              <a:buSzPct val="80000"/>
              <a:buFont typeface="Wingdings" pitchFamily="2" charset="2"/>
              <a:buChar char="n"/>
              <a:defRPr/>
            </a:pPr>
            <a:r>
              <a:rPr lang="en-US" altLang="zh-CN" sz="1200" dirty="0" smtClean="0">
                <a:solidFill>
                  <a:prstClr val="black"/>
                </a:solidFill>
                <a:latin typeface="Calibri"/>
              </a:rPr>
              <a:t>Easy</a:t>
            </a:r>
            <a:r>
              <a:rPr lang="zh-CN" altLang="en-US" sz="1200" dirty="0" smtClean="0">
                <a:solidFill>
                  <a:prstClr val="black"/>
                </a:solidFill>
                <a:latin typeface="Calibri"/>
              </a:rPr>
              <a:t> </a:t>
            </a:r>
            <a:r>
              <a:rPr lang="en-US" altLang="zh-CN" sz="1200" dirty="0" smtClean="0">
                <a:solidFill>
                  <a:prstClr val="black"/>
                </a:solidFill>
                <a:latin typeface="Calibri"/>
              </a:rPr>
              <a:t>to</a:t>
            </a:r>
            <a:r>
              <a:rPr lang="zh-CN" altLang="en-US" sz="1200" dirty="0" smtClean="0">
                <a:solidFill>
                  <a:prstClr val="black"/>
                </a:solidFill>
                <a:latin typeface="Calibri"/>
              </a:rPr>
              <a:t> </a:t>
            </a:r>
            <a:r>
              <a:rPr lang="en-US" altLang="zh-CN" sz="1200" dirty="0" smtClean="0">
                <a:solidFill>
                  <a:prstClr val="black"/>
                </a:solidFill>
                <a:latin typeface="Calibri"/>
              </a:rPr>
              <a:t>authentication</a:t>
            </a:r>
          </a:p>
          <a:p>
            <a:pPr marL="342551" indent="-342551">
              <a:lnSpc>
                <a:spcPct val="150000"/>
              </a:lnSpc>
              <a:spcBef>
                <a:spcPct val="20000"/>
              </a:spcBef>
              <a:buClr>
                <a:prstClr val="black">
                  <a:lumMod val="50000"/>
                  <a:lumOff val="50000"/>
                </a:prstClr>
              </a:buClr>
              <a:buSzPct val="80000"/>
              <a:buFont typeface="Wingdings" pitchFamily="2" charset="2"/>
              <a:buChar char="n"/>
              <a:defRPr/>
            </a:pPr>
            <a:r>
              <a:rPr lang="en-US" altLang="zh-CN" sz="1200" dirty="0" smtClean="0">
                <a:solidFill>
                  <a:prstClr val="black"/>
                </a:solidFill>
                <a:latin typeface="Calibri"/>
                <a:ea typeface="微软雅黑" pitchFamily="34" charset="-122"/>
                <a:cs typeface="Arial" pitchFamily="34" charset="0"/>
              </a:rPr>
              <a:t>Multi-platform</a:t>
            </a:r>
          </a:p>
          <a:p>
            <a:pPr marL="342551" indent="-342551">
              <a:lnSpc>
                <a:spcPct val="150000"/>
              </a:lnSpc>
              <a:spcBef>
                <a:spcPct val="20000"/>
              </a:spcBef>
              <a:buClr>
                <a:prstClr val="black">
                  <a:lumMod val="50000"/>
                  <a:lumOff val="50000"/>
                </a:prstClr>
              </a:buClr>
              <a:buSzPct val="80000"/>
              <a:buFont typeface="Wingdings" pitchFamily="2" charset="2"/>
              <a:buChar char="n"/>
              <a:defRPr/>
            </a:pPr>
            <a:r>
              <a:rPr lang="en-US" altLang="zh-CN" sz="1200" dirty="0" smtClean="0">
                <a:solidFill>
                  <a:prstClr val="black"/>
                </a:solidFill>
                <a:latin typeface="Calibri"/>
                <a:ea typeface="微软雅黑" pitchFamily="34" charset="-122"/>
                <a:cs typeface="Arial" pitchFamily="34" charset="0"/>
              </a:rPr>
              <a:t>…</a:t>
            </a:r>
            <a:endParaRPr lang="en-US" altLang="zh-CN" sz="1200" dirty="0">
              <a:solidFill>
                <a:prstClr val="black"/>
              </a:solidFill>
              <a:latin typeface="Calibri"/>
              <a:ea typeface="微软雅黑" pitchFamily="34" charset="-122"/>
              <a:cs typeface="Arial" pitchFamily="34" charset="0"/>
            </a:endParaRPr>
          </a:p>
          <a:p>
            <a:pPr>
              <a:lnSpc>
                <a:spcPct val="150000"/>
              </a:lnSpc>
              <a:spcBef>
                <a:spcPct val="20000"/>
              </a:spcBef>
              <a:buClr>
                <a:prstClr val="black">
                  <a:lumMod val="50000"/>
                  <a:lumOff val="50000"/>
                </a:prstClr>
              </a:buClr>
              <a:buSzPct val="80000"/>
              <a:defRPr/>
            </a:pPr>
            <a:endParaRPr lang="en-US" altLang="zh-CN" sz="1200" dirty="0">
              <a:latin typeface="Calibri"/>
              <a:ea typeface="微软雅黑" pitchFamily="34" charset="-122"/>
              <a:cs typeface="Calibri"/>
            </a:endParaRPr>
          </a:p>
        </p:txBody>
      </p:sp>
      <p:sp>
        <p:nvSpPr>
          <p:cNvPr id="3" name="右箭头 2"/>
          <p:cNvSpPr/>
          <p:nvPr/>
        </p:nvSpPr>
        <p:spPr>
          <a:xfrm>
            <a:off x="4355976" y="2499742"/>
            <a:ext cx="648072" cy="432048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10" name="组合 22"/>
          <p:cNvGrpSpPr/>
          <p:nvPr/>
        </p:nvGrpSpPr>
        <p:grpSpPr>
          <a:xfrm>
            <a:off x="467544" y="915566"/>
            <a:ext cx="1181100" cy="1066130"/>
            <a:chOff x="1656184" y="1071389"/>
            <a:chExt cx="1181100" cy="1421507"/>
          </a:xfrm>
        </p:grpSpPr>
        <p:pic>
          <p:nvPicPr>
            <p:cNvPr id="11" name="Picture 1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728192" y="1428525"/>
              <a:ext cx="1109092" cy="10643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2" name="TextBox 28"/>
            <p:cNvSpPr txBox="1"/>
            <p:nvPr/>
          </p:nvSpPr>
          <p:spPr>
            <a:xfrm>
              <a:off x="1656184" y="1071389"/>
              <a:ext cx="113924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latin typeface="+mn-lt"/>
                </a:rPr>
                <a:t>Mobile user</a:t>
              </a:r>
              <a:endParaRPr lang="zh-CN" altLang="en-US" sz="1200" dirty="0">
                <a:latin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14024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defTabSz="712472"/>
            <a:r>
              <a:rPr lang="en-US" altLang="zh-CN" dirty="0"/>
              <a:t>Easy-to-manage </a:t>
            </a:r>
            <a:endParaRPr lang="zh-CN" altLang="en-US" dirty="0"/>
          </a:p>
        </p:txBody>
      </p:sp>
      <p:sp>
        <p:nvSpPr>
          <p:cNvPr id="132" name="Text Box 73"/>
          <p:cNvSpPr txBox="1">
            <a:spLocks noChangeArrowheads="1"/>
          </p:cNvSpPr>
          <p:nvPr/>
        </p:nvSpPr>
        <p:spPr bwMode="auto">
          <a:xfrm>
            <a:off x="683568" y="1523715"/>
            <a:ext cx="3492388" cy="2475484"/>
          </a:xfrm>
          <a:prstGeom prst="roundRect">
            <a:avLst/>
          </a:prstGeom>
          <a:solidFill>
            <a:srgbClr val="D4E5F7"/>
          </a:solidFill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91362" tIns="45681" rIns="91362" bIns="45681">
            <a:spAutoFit/>
          </a:bodyPr>
          <a:lstStyle/>
          <a:p>
            <a:pPr>
              <a:lnSpc>
                <a:spcPct val="150000"/>
              </a:lnSpc>
              <a:spcBef>
                <a:spcPct val="20000"/>
              </a:spcBef>
              <a:buClr>
                <a:prstClr val="black">
                  <a:lumMod val="50000"/>
                  <a:lumOff val="50000"/>
                </a:prstClr>
              </a:buClr>
              <a:buSzPct val="80000"/>
              <a:defRPr/>
            </a:pPr>
            <a:endParaRPr lang="en-US" altLang="zh-CN" sz="1200" dirty="0" smtClean="0">
              <a:solidFill>
                <a:prstClr val="black"/>
              </a:solidFill>
              <a:latin typeface="Calibri"/>
            </a:endParaRPr>
          </a:p>
          <a:p>
            <a:pPr marL="342551" indent="-342551">
              <a:lnSpc>
                <a:spcPct val="150000"/>
              </a:lnSpc>
              <a:spcBef>
                <a:spcPct val="20000"/>
              </a:spcBef>
              <a:buClr>
                <a:prstClr val="black">
                  <a:lumMod val="50000"/>
                  <a:lumOff val="50000"/>
                </a:prstClr>
              </a:buClr>
              <a:buSzPct val="80000"/>
              <a:buFont typeface="Wingdings" pitchFamily="2" charset="2"/>
              <a:buChar char="n"/>
              <a:defRPr/>
            </a:pPr>
            <a:r>
              <a:rPr lang="en-US" altLang="zh-CN" sz="1200" dirty="0" smtClean="0">
                <a:solidFill>
                  <a:prstClr val="black"/>
                </a:solidFill>
                <a:latin typeface="Calibri"/>
              </a:rPr>
              <a:t>Online </a:t>
            </a:r>
            <a:r>
              <a:rPr lang="en-US" altLang="zh-CN" sz="1200" dirty="0">
                <a:solidFill>
                  <a:prstClr val="black"/>
                </a:solidFill>
                <a:latin typeface="Calibri"/>
              </a:rPr>
              <a:t>message broadcasting ;</a:t>
            </a:r>
          </a:p>
          <a:p>
            <a:pPr marL="342551" indent="-342551">
              <a:lnSpc>
                <a:spcPct val="150000"/>
              </a:lnSpc>
              <a:spcBef>
                <a:spcPct val="20000"/>
              </a:spcBef>
              <a:buClr>
                <a:prstClr val="black">
                  <a:lumMod val="50000"/>
                  <a:lumOff val="50000"/>
                </a:prstClr>
              </a:buClr>
              <a:buSzPct val="80000"/>
              <a:buFont typeface="Wingdings" pitchFamily="2" charset="2"/>
              <a:buChar char="n"/>
              <a:defRPr/>
            </a:pPr>
            <a:r>
              <a:rPr lang="en-US" altLang="zh-CN" sz="1200" dirty="0" smtClean="0">
                <a:solidFill>
                  <a:prstClr val="black"/>
                </a:solidFill>
                <a:latin typeface="Calibri"/>
              </a:rPr>
              <a:t>External </a:t>
            </a:r>
            <a:r>
              <a:rPr lang="en-US" altLang="zh-CN" sz="1200" dirty="0">
                <a:solidFill>
                  <a:prstClr val="black"/>
                </a:solidFill>
                <a:latin typeface="Calibri"/>
              </a:rPr>
              <a:t>report center;</a:t>
            </a:r>
          </a:p>
          <a:p>
            <a:pPr marL="342551" indent="-342551">
              <a:lnSpc>
                <a:spcPct val="150000"/>
              </a:lnSpc>
              <a:spcBef>
                <a:spcPct val="20000"/>
              </a:spcBef>
              <a:buClr>
                <a:prstClr val="black">
                  <a:lumMod val="50000"/>
                  <a:lumOff val="50000"/>
                </a:prstClr>
              </a:buClr>
              <a:buSzPct val="80000"/>
              <a:buFont typeface="Wingdings" pitchFamily="2" charset="2"/>
              <a:buChar char="n"/>
              <a:defRPr/>
            </a:pPr>
            <a:r>
              <a:rPr lang="en-US" altLang="zh-CN" sz="1200" dirty="0" smtClean="0">
                <a:solidFill>
                  <a:prstClr val="black"/>
                </a:solidFill>
                <a:latin typeface="Calibri"/>
              </a:rPr>
              <a:t>Cluster </a:t>
            </a:r>
            <a:r>
              <a:rPr lang="en-US" altLang="zh-CN" sz="1200" dirty="0">
                <a:solidFill>
                  <a:prstClr val="black"/>
                </a:solidFill>
                <a:latin typeface="Calibri"/>
              </a:rPr>
              <a:t>Cloud;</a:t>
            </a:r>
          </a:p>
          <a:p>
            <a:pPr marL="342551" indent="-342551">
              <a:lnSpc>
                <a:spcPct val="150000"/>
              </a:lnSpc>
              <a:spcBef>
                <a:spcPct val="20000"/>
              </a:spcBef>
              <a:buClr>
                <a:prstClr val="black">
                  <a:lumMod val="50000"/>
                  <a:lumOff val="50000"/>
                </a:prstClr>
              </a:buClr>
              <a:buSzPct val="80000"/>
              <a:buFont typeface="Wingdings" pitchFamily="2" charset="2"/>
              <a:buChar char="n"/>
              <a:defRPr/>
            </a:pPr>
            <a:r>
              <a:rPr lang="en-US" altLang="zh-CN" sz="1200" dirty="0" smtClean="0">
                <a:solidFill>
                  <a:prstClr val="black"/>
                </a:solidFill>
                <a:latin typeface="Calibri"/>
              </a:rPr>
              <a:t>Hierarchical </a:t>
            </a:r>
            <a:r>
              <a:rPr lang="en-US" altLang="zh-CN" sz="1200" dirty="0">
                <a:solidFill>
                  <a:prstClr val="black"/>
                </a:solidFill>
                <a:latin typeface="Calibri"/>
              </a:rPr>
              <a:t>administration;</a:t>
            </a:r>
          </a:p>
          <a:p>
            <a:pPr marL="342551" indent="-342551">
              <a:lnSpc>
                <a:spcPct val="150000"/>
              </a:lnSpc>
              <a:spcBef>
                <a:spcPct val="20000"/>
              </a:spcBef>
              <a:buClr>
                <a:prstClr val="black">
                  <a:lumMod val="50000"/>
                  <a:lumOff val="50000"/>
                </a:prstClr>
              </a:buClr>
              <a:buSzPct val="80000"/>
              <a:buFont typeface="Wingdings" pitchFamily="2" charset="2"/>
              <a:buChar char="n"/>
              <a:defRPr/>
            </a:pPr>
            <a:r>
              <a:rPr lang="en-US" altLang="zh-CN" sz="1200" dirty="0" smtClean="0">
                <a:solidFill>
                  <a:prstClr val="black"/>
                </a:solidFill>
                <a:latin typeface="Calibri"/>
                <a:ea typeface="微软雅黑" pitchFamily="34" charset="-122"/>
                <a:cs typeface="Arial" pitchFamily="34" charset="0"/>
              </a:rPr>
              <a:t>…</a:t>
            </a:r>
          </a:p>
          <a:p>
            <a:pPr>
              <a:lnSpc>
                <a:spcPct val="150000"/>
              </a:lnSpc>
              <a:spcBef>
                <a:spcPct val="20000"/>
              </a:spcBef>
              <a:buClr>
                <a:prstClr val="black">
                  <a:lumMod val="50000"/>
                  <a:lumOff val="50000"/>
                </a:prstClr>
              </a:buClr>
              <a:buSzPct val="80000"/>
              <a:defRPr/>
            </a:pPr>
            <a:endParaRPr lang="en-US" altLang="zh-CN" sz="1200" dirty="0">
              <a:solidFill>
                <a:prstClr val="black"/>
              </a:solidFill>
              <a:latin typeface="Calibri"/>
              <a:ea typeface="微软雅黑" pitchFamily="34" charset="-122"/>
              <a:cs typeface="Arial" pitchFamily="34" charset="0"/>
            </a:endParaRPr>
          </a:p>
        </p:txBody>
      </p:sp>
      <p:grpSp>
        <p:nvGrpSpPr>
          <p:cNvPr id="133" name="组合 132"/>
          <p:cNvGrpSpPr/>
          <p:nvPr/>
        </p:nvGrpSpPr>
        <p:grpSpPr>
          <a:xfrm>
            <a:off x="323528" y="843558"/>
            <a:ext cx="1152128" cy="1072769"/>
            <a:chOff x="5832648" y="980728"/>
            <a:chExt cx="1152128" cy="1430358"/>
          </a:xfrm>
        </p:grpSpPr>
        <p:pic>
          <p:nvPicPr>
            <p:cNvPr id="134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5904656" y="1268760"/>
              <a:ext cx="1080120" cy="11423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35" name="TextBox 134"/>
            <p:cNvSpPr txBox="1"/>
            <p:nvPr/>
          </p:nvSpPr>
          <p:spPr>
            <a:xfrm>
              <a:off x="5832648" y="980728"/>
              <a:ext cx="113924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prstClr val="black"/>
                  </a:solidFill>
                  <a:latin typeface="Calibri"/>
                </a:rPr>
                <a:t>Administrator </a:t>
              </a:r>
              <a:endParaRPr lang="zh-CN" altLang="en-US" sz="1200" dirty="0">
                <a:solidFill>
                  <a:prstClr val="black"/>
                </a:solidFill>
                <a:latin typeface="Calibri"/>
              </a:endParaRPr>
            </a:p>
          </p:txBody>
        </p:sp>
      </p:grpSp>
      <p:sp>
        <p:nvSpPr>
          <p:cNvPr id="9" name="Text Box 73"/>
          <p:cNvSpPr txBox="1">
            <a:spLocks noChangeArrowheads="1"/>
          </p:cNvSpPr>
          <p:nvPr/>
        </p:nvSpPr>
        <p:spPr bwMode="auto">
          <a:xfrm>
            <a:off x="5220072" y="1536426"/>
            <a:ext cx="3492388" cy="247548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solidFill>
              <a:srgbClr val="629DD1"/>
            </a:solidFill>
            <a:prstDash val="solid"/>
            <a:miter lim="800000"/>
            <a:headEnd/>
            <a:tailEnd/>
          </a:ln>
          <a:effectLst/>
        </p:spPr>
        <p:txBody>
          <a:bodyPr wrap="square" lIns="91362" tIns="45681" rIns="91362" bIns="45681">
            <a:spAutoFit/>
          </a:bodyPr>
          <a:lstStyle/>
          <a:p>
            <a:pPr>
              <a:lnSpc>
                <a:spcPct val="150000"/>
              </a:lnSpc>
              <a:spcBef>
                <a:spcPct val="20000"/>
              </a:spcBef>
              <a:buClr>
                <a:prstClr val="black">
                  <a:lumMod val="50000"/>
                  <a:lumOff val="50000"/>
                </a:prstClr>
              </a:buClr>
              <a:buSzPct val="80000"/>
              <a:defRPr/>
            </a:pPr>
            <a:endParaRPr lang="en-US" altLang="zh-CN" sz="1200" dirty="0">
              <a:solidFill>
                <a:prstClr val="black"/>
              </a:solidFill>
              <a:latin typeface="Calibri"/>
            </a:endParaRPr>
          </a:p>
          <a:p>
            <a:pPr marL="342551" indent="-342551">
              <a:lnSpc>
                <a:spcPct val="150000"/>
              </a:lnSpc>
              <a:spcBef>
                <a:spcPct val="20000"/>
              </a:spcBef>
              <a:buClr>
                <a:prstClr val="black">
                  <a:lumMod val="50000"/>
                  <a:lumOff val="50000"/>
                </a:prstClr>
              </a:buClr>
              <a:buSzPct val="80000"/>
              <a:buFont typeface="Wingdings" pitchFamily="2" charset="2"/>
              <a:buChar char="n"/>
              <a:defRPr/>
            </a:pPr>
            <a:r>
              <a:rPr lang="en-US" altLang="zh-CN" sz="1200" dirty="0" smtClean="0">
                <a:solidFill>
                  <a:prstClr val="black"/>
                </a:solidFill>
                <a:latin typeface="Calibri"/>
              </a:rPr>
              <a:t>Easy</a:t>
            </a:r>
            <a:r>
              <a:rPr lang="zh-CN" altLang="en-US" sz="1200" dirty="0" smtClean="0">
                <a:solidFill>
                  <a:prstClr val="black"/>
                </a:solidFill>
                <a:latin typeface="Calibri"/>
              </a:rPr>
              <a:t> </a:t>
            </a:r>
            <a:r>
              <a:rPr lang="en-US" altLang="zh-CN" sz="1200" dirty="0" smtClean="0">
                <a:solidFill>
                  <a:prstClr val="black"/>
                </a:solidFill>
                <a:latin typeface="Calibri"/>
              </a:rPr>
              <a:t>to</a:t>
            </a:r>
            <a:r>
              <a:rPr lang="zh-CN" altLang="en-US" sz="1200" dirty="0" smtClean="0">
                <a:solidFill>
                  <a:prstClr val="black"/>
                </a:solidFill>
                <a:latin typeface="Calibri"/>
              </a:rPr>
              <a:t> </a:t>
            </a:r>
            <a:r>
              <a:rPr lang="en-US" altLang="zh-CN" sz="1200" dirty="0" smtClean="0">
                <a:solidFill>
                  <a:prstClr val="black"/>
                </a:solidFill>
                <a:latin typeface="Calibri"/>
              </a:rPr>
              <a:t>broadcast</a:t>
            </a:r>
            <a:r>
              <a:rPr lang="zh-CN" altLang="en-US" sz="1200" dirty="0" smtClean="0">
                <a:solidFill>
                  <a:prstClr val="black"/>
                </a:solidFill>
                <a:latin typeface="Calibri"/>
              </a:rPr>
              <a:t> </a:t>
            </a:r>
            <a:r>
              <a:rPr lang="en-US" altLang="zh-CN" sz="1200" dirty="0" smtClean="0">
                <a:solidFill>
                  <a:prstClr val="black"/>
                </a:solidFill>
                <a:latin typeface="Calibri"/>
              </a:rPr>
              <a:t>message</a:t>
            </a:r>
            <a:r>
              <a:rPr lang="zh-CN" altLang="en-US" sz="1200" dirty="0" smtClean="0">
                <a:solidFill>
                  <a:prstClr val="black"/>
                </a:solidFill>
                <a:latin typeface="Calibri"/>
              </a:rPr>
              <a:t> </a:t>
            </a:r>
            <a:r>
              <a:rPr lang="en-US" altLang="zh-CN" sz="1200" dirty="0" smtClean="0">
                <a:solidFill>
                  <a:prstClr val="black"/>
                </a:solidFill>
                <a:latin typeface="Calibri"/>
              </a:rPr>
              <a:t>to</a:t>
            </a:r>
            <a:r>
              <a:rPr lang="zh-CN" altLang="en-US" sz="1200" dirty="0" smtClean="0">
                <a:solidFill>
                  <a:prstClr val="black"/>
                </a:solidFill>
                <a:latin typeface="Calibri"/>
              </a:rPr>
              <a:t> </a:t>
            </a:r>
            <a:r>
              <a:rPr lang="en-US" altLang="zh-CN" sz="1200" dirty="0" smtClean="0">
                <a:solidFill>
                  <a:prstClr val="black"/>
                </a:solidFill>
                <a:latin typeface="Calibri"/>
              </a:rPr>
              <a:t>users</a:t>
            </a:r>
            <a:r>
              <a:rPr lang="zh-CN" altLang="en-US" sz="1200" dirty="0" smtClean="0">
                <a:solidFill>
                  <a:prstClr val="black"/>
                </a:solidFill>
                <a:latin typeface="Calibri"/>
              </a:rPr>
              <a:t> </a:t>
            </a:r>
            <a:endParaRPr lang="en-US" altLang="zh-CN" sz="1200" dirty="0" smtClean="0">
              <a:solidFill>
                <a:prstClr val="black"/>
              </a:solidFill>
              <a:latin typeface="Calibri"/>
            </a:endParaRPr>
          </a:p>
          <a:p>
            <a:pPr marL="342551" indent="-342551">
              <a:lnSpc>
                <a:spcPct val="150000"/>
              </a:lnSpc>
              <a:spcBef>
                <a:spcPct val="20000"/>
              </a:spcBef>
              <a:buClr>
                <a:prstClr val="black">
                  <a:lumMod val="50000"/>
                  <a:lumOff val="50000"/>
                </a:prstClr>
              </a:buClr>
              <a:buSzPct val="80000"/>
              <a:buFont typeface="Wingdings" pitchFamily="2" charset="2"/>
              <a:buChar char="n"/>
              <a:defRPr/>
            </a:pPr>
            <a:r>
              <a:rPr lang="en-US" altLang="zh-CN" sz="1200" dirty="0" smtClean="0">
                <a:latin typeface="Calibri"/>
                <a:ea typeface="微软雅黑" pitchFamily="34" charset="-122"/>
                <a:cs typeface="Calibri"/>
              </a:rPr>
              <a:t>Provides </a:t>
            </a:r>
            <a:r>
              <a:rPr lang="en-US" altLang="zh-CN" sz="1200" dirty="0">
                <a:latin typeface="Calibri"/>
                <a:ea typeface="微软雅黑" pitchFamily="34" charset="-122"/>
                <a:cs typeface="Calibri"/>
              </a:rPr>
              <a:t>necessary management </a:t>
            </a:r>
            <a:endParaRPr lang="en-US" altLang="zh-CN" sz="1200" dirty="0" smtClean="0">
              <a:latin typeface="Calibri"/>
              <a:ea typeface="微软雅黑" pitchFamily="34" charset="-122"/>
              <a:cs typeface="Calibri"/>
            </a:endParaRPr>
          </a:p>
          <a:p>
            <a:pPr marL="342551" indent="-342551">
              <a:lnSpc>
                <a:spcPct val="150000"/>
              </a:lnSpc>
              <a:spcBef>
                <a:spcPct val="20000"/>
              </a:spcBef>
              <a:buClr>
                <a:prstClr val="black">
                  <a:lumMod val="50000"/>
                  <a:lumOff val="50000"/>
                </a:prstClr>
              </a:buClr>
              <a:buSzPct val="80000"/>
              <a:buFont typeface="Wingdings" pitchFamily="2" charset="2"/>
              <a:buChar char="n"/>
              <a:defRPr/>
            </a:pPr>
            <a:r>
              <a:rPr lang="en-US" altLang="zh-CN" sz="1200" dirty="0" smtClean="0">
                <a:solidFill>
                  <a:prstClr val="black"/>
                </a:solidFill>
                <a:latin typeface="Calibri"/>
              </a:rPr>
              <a:t>Easy</a:t>
            </a:r>
            <a:r>
              <a:rPr lang="zh-CN" altLang="en-US" sz="1200" dirty="0" smtClean="0">
                <a:solidFill>
                  <a:prstClr val="black"/>
                </a:solidFill>
                <a:latin typeface="Calibri"/>
              </a:rPr>
              <a:t> </a:t>
            </a:r>
            <a:r>
              <a:rPr lang="en-US" altLang="zh-CN" sz="1200" dirty="0">
                <a:solidFill>
                  <a:prstClr val="black"/>
                </a:solidFill>
                <a:latin typeface="Calibri"/>
              </a:rPr>
              <a:t>to</a:t>
            </a:r>
            <a:r>
              <a:rPr lang="zh-CN" altLang="en-US" sz="1200" dirty="0">
                <a:solidFill>
                  <a:prstClr val="black"/>
                </a:solidFill>
                <a:latin typeface="Calibri"/>
              </a:rPr>
              <a:t> </a:t>
            </a:r>
            <a:r>
              <a:rPr lang="en-US" altLang="zh-CN" sz="1200" dirty="0">
                <a:solidFill>
                  <a:prstClr val="black"/>
                </a:solidFill>
                <a:latin typeface="Calibri"/>
              </a:rPr>
              <a:t>expend</a:t>
            </a:r>
            <a:r>
              <a:rPr lang="zh-CN" altLang="en-US" sz="1200" dirty="0">
                <a:solidFill>
                  <a:prstClr val="black"/>
                </a:solidFill>
                <a:latin typeface="Calibri"/>
              </a:rPr>
              <a:t> </a:t>
            </a:r>
            <a:r>
              <a:rPr lang="en-US" altLang="zh-CN" sz="1200" dirty="0">
                <a:solidFill>
                  <a:prstClr val="black"/>
                </a:solidFill>
                <a:latin typeface="Calibri"/>
              </a:rPr>
              <a:t>the</a:t>
            </a:r>
            <a:r>
              <a:rPr lang="zh-CN" altLang="en-US" sz="1200" dirty="0">
                <a:solidFill>
                  <a:prstClr val="black"/>
                </a:solidFill>
                <a:latin typeface="Calibri"/>
              </a:rPr>
              <a:t> </a:t>
            </a:r>
            <a:r>
              <a:rPr lang="en-US" altLang="zh-CN" sz="1200" dirty="0">
                <a:solidFill>
                  <a:prstClr val="black"/>
                </a:solidFill>
                <a:latin typeface="Calibri"/>
              </a:rPr>
              <a:t>performance</a:t>
            </a:r>
            <a:r>
              <a:rPr lang="zh-CN" altLang="en-US" sz="1200" dirty="0">
                <a:solidFill>
                  <a:prstClr val="black"/>
                </a:solidFill>
                <a:latin typeface="Calibri"/>
              </a:rPr>
              <a:t> </a:t>
            </a:r>
            <a:endParaRPr lang="en-US" altLang="zh-CN" sz="1200" dirty="0">
              <a:solidFill>
                <a:prstClr val="black"/>
              </a:solidFill>
              <a:latin typeface="Calibri"/>
            </a:endParaRPr>
          </a:p>
          <a:p>
            <a:pPr marL="342551" indent="-342551">
              <a:lnSpc>
                <a:spcPct val="150000"/>
              </a:lnSpc>
              <a:spcBef>
                <a:spcPct val="20000"/>
              </a:spcBef>
              <a:buClr>
                <a:prstClr val="black">
                  <a:lumMod val="50000"/>
                  <a:lumOff val="50000"/>
                </a:prstClr>
              </a:buClr>
              <a:buSzPct val="80000"/>
              <a:buFont typeface="Wingdings" pitchFamily="2" charset="2"/>
              <a:buChar char="n"/>
              <a:defRPr/>
            </a:pPr>
            <a:r>
              <a:rPr lang="en-US" altLang="zh-CN" sz="1200" dirty="0" smtClean="0">
                <a:latin typeface="Calibri"/>
                <a:ea typeface="微软雅黑" pitchFamily="34" charset="-122"/>
                <a:cs typeface="Calibri"/>
              </a:rPr>
              <a:t>Proper</a:t>
            </a:r>
            <a:r>
              <a:rPr lang="zh-CN" altLang="en-US" sz="1200" dirty="0" smtClean="0">
                <a:latin typeface="Calibri"/>
                <a:ea typeface="微软雅黑" pitchFamily="34" charset="-122"/>
                <a:cs typeface="Calibri"/>
              </a:rPr>
              <a:t> </a:t>
            </a:r>
            <a:r>
              <a:rPr lang="en-US" altLang="zh-CN" sz="1200" dirty="0" smtClean="0">
                <a:latin typeface="Calibri"/>
                <a:ea typeface="微软雅黑" pitchFamily="34" charset="-122"/>
                <a:cs typeface="Calibri"/>
              </a:rPr>
              <a:t>authority</a:t>
            </a:r>
            <a:r>
              <a:rPr lang="zh-CN" altLang="en-US" sz="1200" dirty="0" smtClean="0">
                <a:latin typeface="Calibri"/>
                <a:ea typeface="微软雅黑" pitchFamily="34" charset="-122"/>
                <a:cs typeface="Calibri"/>
              </a:rPr>
              <a:t> </a:t>
            </a:r>
            <a:r>
              <a:rPr lang="en-US" altLang="zh-CN" sz="1200" dirty="0" smtClean="0">
                <a:latin typeface="Calibri"/>
                <a:ea typeface="微软雅黑" pitchFamily="34" charset="-122"/>
                <a:cs typeface="Calibri"/>
              </a:rPr>
              <a:t>to</a:t>
            </a:r>
            <a:r>
              <a:rPr lang="zh-CN" altLang="en-US" sz="1200" dirty="0" smtClean="0">
                <a:latin typeface="Calibri"/>
                <a:ea typeface="微软雅黑" pitchFamily="34" charset="-122"/>
                <a:cs typeface="Calibri"/>
              </a:rPr>
              <a:t> </a:t>
            </a:r>
            <a:r>
              <a:rPr lang="en-US" altLang="zh-CN" sz="1200" dirty="0" smtClean="0">
                <a:latin typeface="Calibri"/>
                <a:ea typeface="微软雅黑" pitchFamily="34" charset="-122"/>
                <a:cs typeface="Calibri"/>
              </a:rPr>
              <a:t>different</a:t>
            </a:r>
            <a:r>
              <a:rPr lang="zh-CN" altLang="en-US" sz="1200" dirty="0" smtClean="0">
                <a:latin typeface="Calibri"/>
                <a:ea typeface="微软雅黑" pitchFamily="34" charset="-122"/>
                <a:cs typeface="Calibri"/>
              </a:rPr>
              <a:t> </a:t>
            </a:r>
            <a:r>
              <a:rPr lang="en-US" altLang="zh-CN" sz="1200" dirty="0" smtClean="0">
                <a:latin typeface="Calibri"/>
                <a:ea typeface="微软雅黑" pitchFamily="34" charset="-122"/>
                <a:cs typeface="Calibri"/>
              </a:rPr>
              <a:t>administrator</a:t>
            </a:r>
          </a:p>
          <a:p>
            <a:pPr marL="342551" indent="-342551">
              <a:lnSpc>
                <a:spcPct val="150000"/>
              </a:lnSpc>
              <a:spcBef>
                <a:spcPct val="20000"/>
              </a:spcBef>
              <a:buClr>
                <a:prstClr val="black">
                  <a:lumMod val="50000"/>
                  <a:lumOff val="50000"/>
                </a:prstClr>
              </a:buClr>
              <a:buSzPct val="80000"/>
              <a:buFont typeface="Wingdings" pitchFamily="2" charset="2"/>
              <a:buChar char="n"/>
              <a:defRPr/>
            </a:pPr>
            <a:r>
              <a:rPr lang="en-US" altLang="zh-CN" sz="1200" dirty="0">
                <a:solidFill>
                  <a:prstClr val="black"/>
                </a:solidFill>
                <a:latin typeface="Calibri"/>
                <a:ea typeface="微软雅黑" pitchFamily="34" charset="-122"/>
                <a:cs typeface="Arial" pitchFamily="34" charset="0"/>
              </a:rPr>
              <a:t>…</a:t>
            </a:r>
          </a:p>
          <a:p>
            <a:pPr>
              <a:lnSpc>
                <a:spcPct val="150000"/>
              </a:lnSpc>
              <a:spcBef>
                <a:spcPct val="20000"/>
              </a:spcBef>
              <a:buClr>
                <a:prstClr val="black">
                  <a:lumMod val="50000"/>
                  <a:lumOff val="50000"/>
                </a:prstClr>
              </a:buClr>
              <a:buSzPct val="80000"/>
              <a:defRPr/>
            </a:pPr>
            <a:endParaRPr lang="en-US" altLang="zh-CN" sz="1200" dirty="0">
              <a:latin typeface="Calibri"/>
              <a:ea typeface="微软雅黑" pitchFamily="34" charset="-122"/>
              <a:cs typeface="Calibri"/>
            </a:endParaRPr>
          </a:p>
        </p:txBody>
      </p:sp>
      <p:sp>
        <p:nvSpPr>
          <p:cNvPr id="3" name="右箭头 2"/>
          <p:cNvSpPr/>
          <p:nvPr/>
        </p:nvSpPr>
        <p:spPr>
          <a:xfrm>
            <a:off x="4355976" y="2499742"/>
            <a:ext cx="648072" cy="432048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768964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Virtual Secure </a:t>
            </a:r>
            <a:r>
              <a:rPr lang="en-US" altLang="zh-CN" dirty="0"/>
              <a:t>P</a:t>
            </a:r>
            <a:r>
              <a:rPr lang="en-US" altLang="zh-CN" dirty="0" smtClean="0"/>
              <a:t>ortal   </a:t>
            </a:r>
            <a:endParaRPr lang="zh-CN" altLang="en-US" dirty="0"/>
          </a:p>
        </p:txBody>
      </p:sp>
      <p:grpSp>
        <p:nvGrpSpPr>
          <p:cNvPr id="10" name="组合 9"/>
          <p:cNvGrpSpPr/>
          <p:nvPr/>
        </p:nvGrpSpPr>
        <p:grpSpPr>
          <a:xfrm>
            <a:off x="696011" y="2122278"/>
            <a:ext cx="2435839" cy="1481790"/>
            <a:chOff x="531271" y="2716118"/>
            <a:chExt cx="2605587" cy="2225050"/>
          </a:xfrm>
        </p:grpSpPr>
        <p:sp>
          <p:nvSpPr>
            <p:cNvPr id="11" name="圆角矩形 10"/>
            <p:cNvSpPr/>
            <p:nvPr/>
          </p:nvSpPr>
          <p:spPr>
            <a:xfrm>
              <a:off x="531271" y="2716118"/>
              <a:ext cx="2292465" cy="2225050"/>
            </a:xfrm>
            <a:prstGeom prst="roundRect">
              <a:avLst/>
            </a:prstGeom>
            <a:solidFill>
              <a:schemeClr val="bg1"/>
            </a:solidFill>
            <a:ln>
              <a:solidFill>
                <a:srgbClr val="3F79ED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sysClr val="windowText" lastClr="000000"/>
                </a:solidFill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760593" y="2927211"/>
              <a:ext cx="2376265" cy="9705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dirty="0">
                  <a:solidFill>
                    <a:sysClr val="windowText" lastClr="000000"/>
                  </a:solidFill>
                  <a:latin typeface="Calibri"/>
                </a:rPr>
                <a:t>Login methods M</a:t>
              </a:r>
            </a:p>
            <a:p>
              <a:r>
                <a:rPr lang="en-US" altLang="zh-CN" sz="900" dirty="0">
                  <a:solidFill>
                    <a:sysClr val="windowText" lastClr="000000"/>
                  </a:solidFill>
                  <a:latin typeface="Calibri"/>
                </a:rPr>
                <a:t>Login</a:t>
              </a:r>
              <a:r>
                <a:rPr lang="en-US" sz="900" dirty="0">
                  <a:solidFill>
                    <a:sysClr val="windowText" lastClr="000000"/>
                  </a:solidFill>
                  <a:latin typeface="Calibri"/>
                </a:rPr>
                <a:t> page M</a:t>
              </a:r>
            </a:p>
            <a:p>
              <a:r>
                <a:rPr lang="en-US" sz="900" dirty="0">
                  <a:solidFill>
                    <a:sysClr val="windowText" lastClr="000000"/>
                  </a:solidFill>
                  <a:latin typeface="Calibri"/>
                </a:rPr>
                <a:t>Published resource M</a:t>
              </a:r>
            </a:p>
            <a:p>
              <a:r>
                <a:rPr lang="en-US" sz="900" dirty="0">
                  <a:solidFill>
                    <a:sysClr val="windowText" lastClr="000000"/>
                  </a:solidFill>
                  <a:latin typeface="Calibri"/>
                </a:rPr>
                <a:t>Administrator M</a:t>
              </a:r>
              <a:endParaRPr lang="zh-CN" altLang="en-US" sz="900" dirty="0">
                <a:solidFill>
                  <a:sysClr val="windowText" lastClr="000000"/>
                </a:solidFill>
                <a:latin typeface="Calibri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11560" y="2716118"/>
              <a:ext cx="2088231" cy="3697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000" dirty="0">
                  <a:solidFill>
                    <a:srgbClr val="000000"/>
                  </a:solidFill>
                  <a:latin typeface="Calibri"/>
                </a:rPr>
                <a:t>URL:https://</a:t>
              </a:r>
              <a:r>
                <a:rPr lang="en-US" altLang="zh-CN" sz="1000" dirty="0" err="1">
                  <a:solidFill>
                    <a:srgbClr val="000000"/>
                  </a:solidFill>
                  <a:latin typeface="Calibri"/>
                </a:rPr>
                <a:t>app.mobile.com</a:t>
              </a:r>
              <a:endParaRPr lang="zh-CN" altLang="en-US" sz="1000" dirty="0">
                <a:solidFill>
                  <a:srgbClr val="000000"/>
                </a:solidFill>
                <a:latin typeface="Calibri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3516759" y="2122278"/>
            <a:ext cx="2423405" cy="1481790"/>
            <a:chOff x="3275857" y="2716118"/>
            <a:chExt cx="2592287" cy="2225050"/>
          </a:xfrm>
        </p:grpSpPr>
        <p:sp>
          <p:nvSpPr>
            <p:cNvPr id="15" name="圆角矩形 14"/>
            <p:cNvSpPr/>
            <p:nvPr/>
          </p:nvSpPr>
          <p:spPr>
            <a:xfrm>
              <a:off x="3275857" y="2716118"/>
              <a:ext cx="2220456" cy="2225050"/>
            </a:xfrm>
            <a:prstGeom prst="roundRect">
              <a:avLst/>
            </a:prstGeom>
            <a:solidFill>
              <a:schemeClr val="bg1"/>
            </a:solidFill>
            <a:ln>
              <a:solidFill>
                <a:srgbClr val="3F79ED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srgbClr val="FFFFFF"/>
                </a:solidFill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3491879" y="2924690"/>
              <a:ext cx="2376265" cy="9705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dirty="0">
                  <a:solidFill>
                    <a:sysClr val="windowText" lastClr="000000"/>
                  </a:solidFill>
                  <a:latin typeface="Calibri"/>
                </a:rPr>
                <a:t>Login methods P</a:t>
              </a:r>
            </a:p>
            <a:p>
              <a:r>
                <a:rPr lang="en-US" altLang="zh-CN" sz="900" dirty="0">
                  <a:solidFill>
                    <a:sysClr val="windowText" lastClr="000000"/>
                  </a:solidFill>
                  <a:latin typeface="Calibri"/>
                </a:rPr>
                <a:t>Login</a:t>
              </a:r>
              <a:r>
                <a:rPr lang="en-US" sz="900" dirty="0">
                  <a:solidFill>
                    <a:sysClr val="windowText" lastClr="000000"/>
                  </a:solidFill>
                  <a:latin typeface="Calibri"/>
                </a:rPr>
                <a:t> page P</a:t>
              </a:r>
            </a:p>
            <a:p>
              <a:r>
                <a:rPr lang="en-US" sz="900" dirty="0">
                  <a:solidFill>
                    <a:sysClr val="windowText" lastClr="000000"/>
                  </a:solidFill>
                  <a:latin typeface="Calibri"/>
                </a:rPr>
                <a:t>Published resource P</a:t>
              </a:r>
            </a:p>
            <a:p>
              <a:r>
                <a:rPr lang="en-US" sz="900" dirty="0">
                  <a:solidFill>
                    <a:sysClr val="windowText" lastClr="000000"/>
                  </a:solidFill>
                  <a:latin typeface="Calibri"/>
                </a:rPr>
                <a:t>Administrator P</a:t>
              </a:r>
              <a:endParaRPr lang="zh-CN" altLang="en-US" sz="900" dirty="0">
                <a:solidFill>
                  <a:sysClr val="windowText" lastClr="000000"/>
                </a:solidFill>
                <a:latin typeface="Calibri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3419872" y="2716118"/>
              <a:ext cx="2225475" cy="3697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000" dirty="0">
                  <a:solidFill>
                    <a:srgbClr val="000000"/>
                  </a:solidFill>
                  <a:latin typeface="Calibri"/>
                </a:rPr>
                <a:t>URL:https://</a:t>
              </a:r>
              <a:r>
                <a:rPr lang="en-US" altLang="zh-CN" sz="1000" dirty="0" err="1">
                  <a:solidFill>
                    <a:srgbClr val="000000"/>
                  </a:solidFill>
                  <a:latin typeface="Calibri"/>
                </a:rPr>
                <a:t>app.partner.com</a:t>
              </a:r>
              <a:endParaRPr lang="zh-CN" altLang="en-US" sz="1000" dirty="0">
                <a:solidFill>
                  <a:srgbClr val="000000"/>
                </a:solidFill>
                <a:latin typeface="Calibri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252265" y="2096644"/>
            <a:ext cx="2424205" cy="1442810"/>
            <a:chOff x="6300192" y="2765963"/>
            <a:chExt cx="2520280" cy="2175205"/>
          </a:xfrm>
        </p:grpSpPr>
        <p:sp>
          <p:nvSpPr>
            <p:cNvPr id="19" name="圆角矩形 18"/>
            <p:cNvSpPr/>
            <p:nvPr/>
          </p:nvSpPr>
          <p:spPr>
            <a:xfrm>
              <a:off x="6300192" y="2804609"/>
              <a:ext cx="2232248" cy="2136559"/>
            </a:xfrm>
            <a:prstGeom prst="roundRect">
              <a:avLst/>
            </a:prstGeom>
            <a:solidFill>
              <a:schemeClr val="bg1"/>
            </a:solidFill>
            <a:ln>
              <a:solidFill>
                <a:srgbClr val="3F79ED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srgbClr val="FFFFFF"/>
                </a:solidFill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6444208" y="3020788"/>
              <a:ext cx="2376264" cy="9744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dirty="0">
                  <a:solidFill>
                    <a:sysClr val="windowText" lastClr="000000"/>
                  </a:solidFill>
                  <a:latin typeface="Calibri"/>
                </a:rPr>
                <a:t>Login methods C</a:t>
              </a:r>
            </a:p>
            <a:p>
              <a:r>
                <a:rPr lang="en-US" altLang="zh-CN" sz="900" dirty="0">
                  <a:solidFill>
                    <a:sysClr val="windowText" lastClr="000000"/>
                  </a:solidFill>
                  <a:latin typeface="Calibri"/>
                </a:rPr>
                <a:t>Login</a:t>
              </a:r>
              <a:r>
                <a:rPr lang="en-US" sz="900" dirty="0">
                  <a:solidFill>
                    <a:sysClr val="windowText" lastClr="000000"/>
                  </a:solidFill>
                  <a:latin typeface="Calibri"/>
                </a:rPr>
                <a:t> page C</a:t>
              </a:r>
            </a:p>
            <a:p>
              <a:r>
                <a:rPr lang="en-US" sz="900" dirty="0">
                  <a:solidFill>
                    <a:sysClr val="windowText" lastClr="000000"/>
                  </a:solidFill>
                  <a:latin typeface="Calibri"/>
                </a:rPr>
                <a:t>Published resource C</a:t>
              </a:r>
            </a:p>
            <a:p>
              <a:r>
                <a:rPr lang="en-US" sz="900" dirty="0">
                  <a:solidFill>
                    <a:sysClr val="windowText" lastClr="000000"/>
                  </a:solidFill>
                  <a:latin typeface="Calibri"/>
                </a:rPr>
                <a:t>Administrator C</a:t>
              </a:r>
              <a:endParaRPr lang="zh-CN" altLang="en-US" sz="900" dirty="0">
                <a:solidFill>
                  <a:sysClr val="windowText" lastClr="000000"/>
                </a:solidFill>
                <a:latin typeface="Calibri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6300192" y="2765963"/>
              <a:ext cx="2232248" cy="3712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000" dirty="0">
                  <a:solidFill>
                    <a:srgbClr val="000000"/>
                  </a:solidFill>
                  <a:latin typeface="Calibri"/>
                </a:rPr>
                <a:t>URL:https://</a:t>
              </a:r>
              <a:r>
                <a:rPr lang="en-US" altLang="zh-CN" sz="1000" dirty="0" err="1">
                  <a:solidFill>
                    <a:srgbClr val="000000"/>
                  </a:solidFill>
                  <a:latin typeface="Calibri"/>
                </a:rPr>
                <a:t>app.customer.com</a:t>
              </a:r>
              <a:endParaRPr lang="zh-CN" altLang="en-US" sz="1000" dirty="0">
                <a:solidFill>
                  <a:srgbClr val="000000"/>
                </a:solidFill>
                <a:latin typeface="Calibri"/>
              </a:endParaRPr>
            </a:p>
          </p:txBody>
        </p:sp>
      </p:grpSp>
      <p:pic>
        <p:nvPicPr>
          <p:cNvPr id="22" name="Picture 18" descr="EngineeringPorta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3571" y="2914835"/>
            <a:ext cx="1422752" cy="73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19" descr="Portallogin"/>
          <p:cNvPicPr>
            <a:picLocks noChangeAspect="1" noChangeArrowheads="1"/>
          </p:cNvPicPr>
          <p:nvPr/>
        </p:nvPicPr>
        <p:blipFill>
          <a:blip r:embed="rId4" cstate="print"/>
          <a:srcRect l="15173"/>
          <a:stretch>
            <a:fillRect/>
          </a:stretch>
        </p:blipFill>
        <p:spPr bwMode="auto">
          <a:xfrm>
            <a:off x="6540497" y="2880244"/>
            <a:ext cx="1292859" cy="6812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20"/>
          <p:cNvPicPr>
            <a:picLocks noChangeAspect="1" noChangeArrowheads="1"/>
          </p:cNvPicPr>
          <p:nvPr/>
        </p:nvPicPr>
        <p:blipFill>
          <a:blip r:embed="rId5" cstate="print"/>
          <a:srcRect t="13751" r="900" b="2501"/>
          <a:stretch>
            <a:fillRect/>
          </a:stretch>
        </p:blipFill>
        <p:spPr bwMode="auto">
          <a:xfrm>
            <a:off x="971610" y="2916011"/>
            <a:ext cx="1359245" cy="735869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</p:pic>
      <p:grpSp>
        <p:nvGrpSpPr>
          <p:cNvPr id="25" name="组合 24"/>
          <p:cNvGrpSpPr/>
          <p:nvPr/>
        </p:nvGrpSpPr>
        <p:grpSpPr>
          <a:xfrm>
            <a:off x="3737473" y="1707663"/>
            <a:ext cx="1473181" cy="441733"/>
            <a:chOff x="3563888" y="1781147"/>
            <a:chExt cx="1575843" cy="639740"/>
          </a:xfrm>
        </p:grpSpPr>
        <p:sp>
          <p:nvSpPr>
            <p:cNvPr id="26" name="TextBox 25"/>
            <p:cNvSpPr txBox="1"/>
            <p:nvPr/>
          </p:nvSpPr>
          <p:spPr>
            <a:xfrm>
              <a:off x="3563888" y="2027984"/>
              <a:ext cx="1440160" cy="378877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zh-CN" sz="1100" b="1" dirty="0">
                  <a:solidFill>
                    <a:srgbClr val="000000"/>
                  </a:solidFill>
                  <a:latin typeface="Calibri"/>
                </a:rPr>
                <a:t>Partner </a:t>
              </a:r>
              <a:endParaRPr lang="zh-CN" altLang="en-US" sz="1100" b="1" dirty="0">
                <a:solidFill>
                  <a:srgbClr val="000000"/>
                </a:solidFill>
                <a:latin typeface="Calibri"/>
              </a:endParaRPr>
            </a:p>
          </p:txBody>
        </p:sp>
        <p:pic>
          <p:nvPicPr>
            <p:cNvPr id="27" name="Picture 6" descr="人物图2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4499993" y="1781147"/>
              <a:ext cx="639738" cy="6397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28" name="组合 27"/>
          <p:cNvGrpSpPr/>
          <p:nvPr/>
        </p:nvGrpSpPr>
        <p:grpSpPr>
          <a:xfrm>
            <a:off x="6540496" y="1687945"/>
            <a:ext cx="1487888" cy="502316"/>
            <a:chOff x="6660232" y="1818838"/>
            <a:chExt cx="1591576" cy="727480"/>
          </a:xfrm>
        </p:grpSpPr>
        <p:sp>
          <p:nvSpPr>
            <p:cNvPr id="29" name="TextBox 28"/>
            <p:cNvSpPr txBox="1"/>
            <p:nvPr/>
          </p:nvSpPr>
          <p:spPr>
            <a:xfrm>
              <a:off x="6660232" y="2094223"/>
              <a:ext cx="1296144" cy="378877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zh-CN" sz="1100" b="1" dirty="0">
                  <a:solidFill>
                    <a:srgbClr val="000000"/>
                  </a:solidFill>
                  <a:latin typeface="Calibri"/>
                </a:rPr>
                <a:t>Customer</a:t>
              </a:r>
            </a:p>
          </p:txBody>
        </p:sp>
        <p:pic>
          <p:nvPicPr>
            <p:cNvPr id="30" name="Picture 5" descr="人物图1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7524328" y="1818838"/>
              <a:ext cx="727480" cy="7274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31" name="组合 30"/>
          <p:cNvGrpSpPr/>
          <p:nvPr/>
        </p:nvGrpSpPr>
        <p:grpSpPr>
          <a:xfrm>
            <a:off x="910821" y="1707655"/>
            <a:ext cx="1826827" cy="504056"/>
            <a:chOff x="683568" y="1701979"/>
            <a:chExt cx="1954134" cy="729997"/>
          </a:xfrm>
        </p:grpSpPr>
        <p:sp>
          <p:nvSpPr>
            <p:cNvPr id="32" name="TextBox 31"/>
            <p:cNvSpPr txBox="1"/>
            <p:nvPr/>
          </p:nvSpPr>
          <p:spPr>
            <a:xfrm>
              <a:off x="683568" y="1948815"/>
              <a:ext cx="1512168" cy="378876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en-US" altLang="zh-CN" sz="1100" b="1" dirty="0">
                  <a:solidFill>
                    <a:srgbClr val="000000"/>
                  </a:solidFill>
                  <a:latin typeface="Calibri"/>
                </a:rPr>
                <a:t>Employee </a:t>
              </a:r>
            </a:p>
          </p:txBody>
        </p:sp>
        <p:pic>
          <p:nvPicPr>
            <p:cNvPr id="33" name="Picture 7" descr="人物图3"/>
            <p:cNvPicPr>
              <a:picLocks noChangeAspect="1" noChangeArrowheads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1907705" y="1701979"/>
              <a:ext cx="729997" cy="7299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34" name="Picture 12" descr="D:\sinfor\2010\1月\网络图标设计\修改0126\修改\产品2\SSL-VPN.pn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433205" y="2914835"/>
            <a:ext cx="1279020" cy="9592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Picture 12" descr="D:\sinfor\2010\1月\网络图标设计\修改0126\修改\产品2\SSL-VPN.pn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313525" y="2968838"/>
            <a:ext cx="1279020" cy="9592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Picture 12" descr="D:\sinfor\2010\1月\网络图标设计\修改0126\修改\产品2\SSL-VPN.pn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193845" y="2968838"/>
            <a:ext cx="1279020" cy="9592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" name="下箭头 36"/>
          <p:cNvSpPr/>
          <p:nvPr/>
        </p:nvSpPr>
        <p:spPr>
          <a:xfrm rot="7283509">
            <a:off x="2389942" y="3556075"/>
            <a:ext cx="283769" cy="538535"/>
          </a:xfrm>
          <a:prstGeom prst="downArrow">
            <a:avLst/>
          </a:prstGeom>
          <a:ln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0" tIns="45710" rIns="91420" bIns="45710" rtlCol="0" anchor="ctr"/>
          <a:lstStyle/>
          <a:p>
            <a:pPr algn="ctr"/>
            <a:endParaRPr lang="zh-CN" altLang="en-US" sz="1200">
              <a:solidFill>
                <a:srgbClr val="FFFFFF"/>
              </a:solidFill>
            </a:endParaRPr>
          </a:p>
        </p:txBody>
      </p:sp>
      <p:sp>
        <p:nvSpPr>
          <p:cNvPr id="38" name="下箭头 37"/>
          <p:cNvSpPr/>
          <p:nvPr/>
        </p:nvSpPr>
        <p:spPr>
          <a:xfrm rot="10800000">
            <a:off x="4460947" y="3617548"/>
            <a:ext cx="384194" cy="322353"/>
          </a:xfrm>
          <a:prstGeom prst="downArrow">
            <a:avLst/>
          </a:prstGeom>
          <a:ln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0" tIns="45710" rIns="91420" bIns="45710" rtlCol="0" anchor="ctr"/>
          <a:lstStyle/>
          <a:p>
            <a:pPr algn="ctr"/>
            <a:endParaRPr lang="zh-CN" altLang="en-US" sz="1200">
              <a:solidFill>
                <a:srgbClr val="FFFFFF"/>
              </a:solidFill>
            </a:endParaRPr>
          </a:p>
        </p:txBody>
      </p:sp>
      <p:sp>
        <p:nvSpPr>
          <p:cNvPr id="39" name="下箭头 38"/>
          <p:cNvSpPr/>
          <p:nvPr/>
        </p:nvSpPr>
        <p:spPr>
          <a:xfrm rot="13864890">
            <a:off x="6968755" y="3555752"/>
            <a:ext cx="283769" cy="538535"/>
          </a:xfrm>
          <a:prstGeom prst="downArrow">
            <a:avLst/>
          </a:prstGeom>
          <a:ln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0" tIns="45710" rIns="91420" bIns="45710" rtlCol="0" anchor="ctr"/>
          <a:lstStyle/>
          <a:p>
            <a:pPr algn="ctr"/>
            <a:endParaRPr lang="zh-CN" altLang="en-US" sz="1200">
              <a:solidFill>
                <a:srgbClr val="FFFFFF"/>
              </a:solidFill>
            </a:endParaRPr>
          </a:p>
        </p:txBody>
      </p:sp>
      <p:pic>
        <p:nvPicPr>
          <p:cNvPr id="40" name="Picture 12" descr="D:\sinfor\2010\1月\网络图标设计\修改0126\修改\产品2\SSL-VPN.pn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851920" y="3939902"/>
            <a:ext cx="1800200" cy="1566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" name="TextBox 40"/>
          <p:cNvSpPr txBox="1"/>
          <p:nvPr/>
        </p:nvSpPr>
        <p:spPr>
          <a:xfrm>
            <a:off x="2812864" y="3999075"/>
            <a:ext cx="3999140" cy="338554"/>
          </a:xfrm>
          <a:prstGeom prst="rect">
            <a:avLst/>
          </a:prstGeom>
          <a:solidFill>
            <a:schemeClr val="accent1"/>
          </a:solidFill>
          <a:ln w="28575">
            <a:noFill/>
          </a:ln>
        </p:spPr>
        <p:txBody>
          <a:bodyPr wrap="square" lIns="91420" tIns="45710" rIns="91420" bIns="45710" rtlCol="0">
            <a:spAutoFit/>
          </a:bodyPr>
          <a:lstStyle/>
          <a:p>
            <a:pPr algn="ctr"/>
            <a:r>
              <a:rPr lang="en-US" altLang="zh-CN" sz="1600" b="1" dirty="0">
                <a:solidFill>
                  <a:srgbClr val="FFFFFF"/>
                </a:solidFill>
                <a:latin typeface="Calibri"/>
              </a:rPr>
              <a:t>Virtual Secure Portal</a:t>
            </a:r>
            <a:endParaRPr lang="zh-CN" altLang="en-US" sz="1600" b="1" dirty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467544" y="858389"/>
            <a:ext cx="8424936" cy="75020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lIns="91420" tIns="45710" rIns="91420" bIns="45710">
            <a:spAutoFit/>
          </a:bodyPr>
          <a:lstStyle/>
          <a:p>
            <a:pPr algn="just">
              <a:lnSpc>
                <a:spcPct val="150000"/>
              </a:lnSpc>
              <a:spcBef>
                <a:spcPct val="20000"/>
              </a:spcBef>
              <a:buClr>
                <a:prstClr val="black">
                  <a:lumMod val="50000"/>
                  <a:lumOff val="50000"/>
                </a:prstClr>
              </a:buClr>
              <a:buSzPct val="80000"/>
              <a:defRPr/>
            </a:pPr>
            <a:r>
              <a:rPr lang="en-US" altLang="zh-CN" sz="1400" dirty="0">
                <a:solidFill>
                  <a:prstClr val="black"/>
                </a:solidFill>
                <a:latin typeface="Calibri"/>
                <a:ea typeface="微软雅黑" pitchFamily="34" charset="-122"/>
                <a:cs typeface="Arial" pitchFamily="34" charset="0"/>
              </a:rPr>
              <a:t>Different user groups are able to enjoy different SSL VPN access addresses, authentication methods, application resource, administrators, for ease and security of management. Support creating 253 VSPs</a:t>
            </a:r>
          </a:p>
        </p:txBody>
      </p:sp>
    </p:spTree>
    <p:extLst>
      <p:ext uri="{BB962C8B-B14F-4D97-AF65-F5344CB8AC3E}">
        <p14:creationId xmlns:p14="http://schemas.microsoft.com/office/powerpoint/2010/main" val="2590576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5915" y="907728"/>
            <a:ext cx="5530502" cy="30838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Analyzing </a:t>
            </a:r>
            <a:r>
              <a:rPr lang="en-US" altLang="zh-CN" dirty="0"/>
              <a:t>R</a:t>
            </a:r>
            <a:r>
              <a:rPr lang="en-US" altLang="zh-CN" dirty="0" smtClean="0"/>
              <a:t>eports  </a:t>
            </a: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467544" y="2715768"/>
            <a:ext cx="1872208" cy="1015552"/>
          </a:xfrm>
          <a:prstGeom prst="rect">
            <a:avLst/>
          </a:prstGeom>
        </p:spPr>
        <p:txBody>
          <a:bodyPr wrap="square" lIns="91311" tIns="45655" rIns="91311" bIns="45655">
            <a:spAutoFit/>
          </a:bodyPr>
          <a:lstStyle/>
          <a:p>
            <a:pPr>
              <a:spcBef>
                <a:spcPct val="50000"/>
              </a:spcBef>
              <a:buClr>
                <a:srgbClr val="44546A"/>
              </a:buClr>
              <a:defRPr/>
            </a:pPr>
            <a:r>
              <a:rPr lang="en-US" altLang="zh-CN" sz="1200" b="1" dirty="0">
                <a:solidFill>
                  <a:srgbClr val="5B9BD5"/>
                </a:solidFill>
                <a:latin typeface="Calibri"/>
                <a:ea typeface="Adobe 黑体 Std R" pitchFamily="34" charset="-122"/>
              </a:rPr>
              <a:t>Reports to show who accesses which resource at when, and for productivity analysis purposes</a:t>
            </a:r>
          </a:p>
        </p:txBody>
      </p:sp>
      <p:pic>
        <p:nvPicPr>
          <p:cNvPr id="6" name="Picture 7" descr="133"/>
          <p:cNvPicPr>
            <a:picLocks noChangeAspect="1" noChangeArrowheads="1"/>
          </p:cNvPicPr>
          <p:nvPr/>
        </p:nvPicPr>
        <p:blipFill>
          <a:blip r:embed="rId3" cstate="print">
            <a:lum bright="-12000" contrast="6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491630"/>
            <a:ext cx="1368152" cy="12119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203602"/>
            <a:ext cx="5538192" cy="31152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907726"/>
            <a:ext cx="2380968" cy="3968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3" y="1602855"/>
            <a:ext cx="5688632" cy="2913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923679"/>
            <a:ext cx="5760640" cy="2880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22079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Cluster Cloud   </a:t>
            </a:r>
            <a:endParaRPr lang="zh-CN" altLang="en-US" dirty="0"/>
          </a:p>
        </p:txBody>
      </p:sp>
      <p:sp>
        <p:nvSpPr>
          <p:cNvPr id="42" name="矩形 41"/>
          <p:cNvSpPr/>
          <p:nvPr/>
        </p:nvSpPr>
        <p:spPr>
          <a:xfrm>
            <a:off x="467544" y="858389"/>
            <a:ext cx="8424936" cy="75020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lIns="91420" tIns="45710" rIns="91420" bIns="45710">
            <a:spAutoFit/>
          </a:bodyPr>
          <a:lstStyle/>
          <a:p>
            <a:pPr algn="just">
              <a:lnSpc>
                <a:spcPct val="150000"/>
              </a:lnSpc>
              <a:spcBef>
                <a:spcPct val="20000"/>
              </a:spcBef>
              <a:buClr>
                <a:prstClr val="black">
                  <a:lumMod val="50000"/>
                  <a:lumOff val="50000"/>
                </a:prstClr>
              </a:buClr>
              <a:buSzPct val="80000"/>
              <a:defRPr/>
            </a:pPr>
            <a:r>
              <a:rPr lang="en-US" altLang="zh-CN" sz="1400" dirty="0">
                <a:solidFill>
                  <a:prstClr val="black"/>
                </a:solidFill>
                <a:latin typeface="Calibri"/>
                <a:ea typeface="微软雅黑" pitchFamily="34" charset="-122"/>
                <a:cs typeface="Arial" pitchFamily="34" charset="0"/>
              </a:rPr>
              <a:t>The Cluster Cloud assign the SSL VPN requests to the fastest and healthy appliance when the SSL VPNs are deployed into corporate’s multiple data centers that located in different locations.</a:t>
            </a:r>
          </a:p>
        </p:txBody>
      </p:sp>
      <p:pic>
        <p:nvPicPr>
          <p:cNvPr id="3074" name="图片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568" y="2124095"/>
            <a:ext cx="4058941" cy="238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" name="内容占位符 6"/>
          <p:cNvSpPr>
            <a:spLocks noChangeArrowheads="1"/>
          </p:cNvSpPr>
          <p:nvPr/>
        </p:nvSpPr>
        <p:spPr bwMode="auto">
          <a:xfrm>
            <a:off x="5076057" y="1905425"/>
            <a:ext cx="3816424" cy="282656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xtLst/>
        </p:spPr>
        <p:txBody>
          <a:bodyPr lIns="91420" tIns="45710" rIns="91420" bIns="45710"/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宋体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宋体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宋体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宋体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宋体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宋体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宋体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宋体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宋体" charset="-122"/>
                <a:cs typeface="+mn-cs"/>
              </a:defRPr>
            </a:lvl9pPr>
          </a:lstStyle>
          <a:p>
            <a:pPr marL="342812" indent="-342812" eaLnBrk="0" hangingPunct="0">
              <a:lnSpc>
                <a:spcPct val="150000"/>
              </a:lnSpc>
              <a:spcBef>
                <a:spcPct val="20000"/>
              </a:spcBef>
            </a:pPr>
            <a:r>
              <a:rPr lang="en-US" altLang="zh-CN" sz="1400" dirty="0">
                <a:solidFill>
                  <a:srgbClr val="000000"/>
                </a:solidFill>
                <a:latin typeface="Calibri"/>
                <a:ea typeface="微软雅黑" pitchFamily="34" charset="-122"/>
                <a:sym typeface="Calibri" pitchFamily="34" charset="0"/>
              </a:rPr>
              <a:t>Benefits: </a:t>
            </a:r>
            <a:endParaRPr lang="zh-CN" altLang="en-US" sz="1400" dirty="0">
              <a:solidFill>
                <a:srgbClr val="000000"/>
              </a:solidFill>
              <a:latin typeface="Calibri"/>
              <a:ea typeface="微软雅黑" pitchFamily="34" charset="-122"/>
              <a:sym typeface="Calibri" pitchFamily="34" charset="0"/>
            </a:endParaRPr>
          </a:p>
          <a:p>
            <a:pPr marL="342812" indent="-342812" eaLnBrk="0" hangingPunct="0">
              <a:lnSpc>
                <a:spcPct val="150000"/>
              </a:lnSpc>
              <a:spcBef>
                <a:spcPct val="20000"/>
              </a:spcBef>
              <a:buFont typeface="Arial" pitchFamily="34" charset="0"/>
              <a:buChar char="-"/>
            </a:pPr>
            <a:r>
              <a:rPr lang="en-US" altLang="zh-CN" sz="1400" b="1" dirty="0">
                <a:solidFill>
                  <a:srgbClr val="000000"/>
                </a:solidFill>
                <a:latin typeface="Calibri"/>
                <a:ea typeface="微软雅黑" pitchFamily="34" charset="-122"/>
                <a:sym typeface="Calibri" pitchFamily="34" charset="0"/>
              </a:rPr>
              <a:t>Unified access portal for mobile users;</a:t>
            </a:r>
            <a:endParaRPr lang="zh-CN" altLang="en-US" sz="1400" b="1" dirty="0">
              <a:solidFill>
                <a:srgbClr val="000000"/>
              </a:solidFill>
              <a:latin typeface="Calibri"/>
              <a:ea typeface="微软雅黑" pitchFamily="34" charset="-122"/>
              <a:sym typeface="Calibri" pitchFamily="34" charset="0"/>
            </a:endParaRPr>
          </a:p>
          <a:p>
            <a:pPr marL="342812" indent="-342812" eaLnBrk="0" hangingPunct="0">
              <a:lnSpc>
                <a:spcPct val="150000"/>
              </a:lnSpc>
              <a:spcBef>
                <a:spcPct val="20000"/>
              </a:spcBef>
              <a:buFont typeface="Arial" pitchFamily="34" charset="0"/>
              <a:buChar char="-"/>
            </a:pPr>
            <a:r>
              <a:rPr lang="en-US" altLang="zh-CN" sz="1400" b="1" dirty="0">
                <a:solidFill>
                  <a:srgbClr val="000000"/>
                </a:solidFill>
                <a:latin typeface="Calibri"/>
                <a:ea typeface="微软雅黑" pitchFamily="34" charset="-122"/>
                <a:sym typeface="Calibri" pitchFamily="34" charset="0"/>
              </a:rPr>
              <a:t>SSL VPN service availability by fail-over mechanism; </a:t>
            </a:r>
          </a:p>
          <a:p>
            <a:pPr marL="342812" indent="-342812" eaLnBrk="0" hangingPunct="0">
              <a:lnSpc>
                <a:spcPct val="150000"/>
              </a:lnSpc>
              <a:spcBef>
                <a:spcPct val="20000"/>
              </a:spcBef>
              <a:buFont typeface="Arial" pitchFamily="34" charset="0"/>
              <a:buChar char="-"/>
            </a:pPr>
            <a:r>
              <a:rPr lang="en-US" altLang="zh-CN" sz="1400" b="1" dirty="0">
                <a:solidFill>
                  <a:srgbClr val="000000"/>
                </a:solidFill>
                <a:latin typeface="Calibri"/>
                <a:ea typeface="微软雅黑" pitchFamily="34" charset="-122"/>
                <a:sym typeface="Calibri" pitchFamily="34" charset="0"/>
              </a:rPr>
              <a:t>Fastest access route for the SSL VPN requests;</a:t>
            </a:r>
          </a:p>
          <a:p>
            <a:pPr marL="342812" indent="-342812" eaLnBrk="0" hangingPunct="0">
              <a:lnSpc>
                <a:spcPct val="150000"/>
              </a:lnSpc>
              <a:spcBef>
                <a:spcPct val="20000"/>
              </a:spcBef>
              <a:buFont typeface="Arial" pitchFamily="34" charset="0"/>
              <a:buChar char="-"/>
            </a:pPr>
            <a:r>
              <a:rPr lang="en-US" altLang="zh-CN" sz="1400" b="1" dirty="0">
                <a:solidFill>
                  <a:srgbClr val="000000"/>
                </a:solidFill>
                <a:latin typeface="Calibri"/>
                <a:ea typeface="微软雅黑" pitchFamily="34" charset="-122"/>
                <a:sym typeface="Calibri" pitchFamily="34" charset="0"/>
              </a:rPr>
              <a:t>Centralized configuration to the SSL VPN devices</a:t>
            </a:r>
          </a:p>
        </p:txBody>
      </p:sp>
    </p:spTree>
    <p:extLst>
      <p:ext uri="{BB962C8B-B14F-4D97-AF65-F5344CB8AC3E}">
        <p14:creationId xmlns:p14="http://schemas.microsoft.com/office/powerpoint/2010/main" val="2002316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altLang="zh-CN" dirty="0"/>
              <a:t>Agenda</a:t>
            </a:r>
            <a:endParaRPr lang="zh-CN" altLang="en-US" dirty="0"/>
          </a:p>
        </p:txBody>
      </p:sp>
      <p:grpSp>
        <p:nvGrpSpPr>
          <p:cNvPr id="18" name="组合 17"/>
          <p:cNvGrpSpPr/>
          <p:nvPr/>
        </p:nvGrpSpPr>
        <p:grpSpPr>
          <a:xfrm>
            <a:off x="-9094" y="1375070"/>
            <a:ext cx="1382818" cy="3220675"/>
            <a:chOff x="9238877" y="1725382"/>
            <a:chExt cx="1944215" cy="3814712"/>
          </a:xfrm>
        </p:grpSpPr>
        <p:sp>
          <p:nvSpPr>
            <p:cNvPr id="8" name="Freeform 3"/>
            <p:cNvSpPr>
              <a:spLocks/>
            </p:cNvSpPr>
            <p:nvPr/>
          </p:nvSpPr>
          <p:spPr bwMode="ltGray">
            <a:xfrm rot="16200000">
              <a:off x="8599218" y="2956220"/>
              <a:ext cx="3223533" cy="1944215"/>
            </a:xfrm>
            <a:custGeom>
              <a:avLst/>
              <a:gdLst>
                <a:gd name="T0" fmla="*/ 56 w 5464"/>
                <a:gd name="T1" fmla="*/ 28 h 2900"/>
                <a:gd name="T2" fmla="*/ 138 w 5464"/>
                <a:gd name="T3" fmla="*/ 2072 h 2900"/>
                <a:gd name="T4" fmla="*/ 1057 w 5464"/>
                <a:gd name="T5" fmla="*/ 2892 h 2900"/>
                <a:gd name="T6" fmla="*/ 2682 w 5464"/>
                <a:gd name="T7" fmla="*/ 1820 h 2900"/>
                <a:gd name="T8" fmla="*/ 3663 w 5464"/>
                <a:gd name="T9" fmla="*/ 36 h 2900"/>
                <a:gd name="T10" fmla="*/ 2666 w 5464"/>
                <a:gd name="T11" fmla="*/ 36 h 2900"/>
                <a:gd name="T12" fmla="*/ 1899 w 5464"/>
                <a:gd name="T13" fmla="*/ 1468 h 2900"/>
                <a:gd name="T14" fmla="*/ 670 w 5464"/>
                <a:gd name="T15" fmla="*/ 2135 h 2900"/>
                <a:gd name="T16" fmla="*/ 107 w 5464"/>
                <a:gd name="T17" fmla="*/ 1116 h 2900"/>
                <a:gd name="T18" fmla="*/ 97 w 5464"/>
                <a:gd name="T19" fmla="*/ 12 h 2900"/>
                <a:gd name="T20" fmla="*/ 56 w 5464"/>
                <a:gd name="T21" fmla="*/ 28 h 290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5464"/>
                <a:gd name="T34" fmla="*/ 0 h 2900"/>
                <a:gd name="T35" fmla="*/ 5464 w 5464"/>
                <a:gd name="T36" fmla="*/ 2900 h 2900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5464" h="2900">
                  <a:moveTo>
                    <a:pt x="84" y="28"/>
                  </a:moveTo>
                  <a:cubicBezTo>
                    <a:pt x="4" y="628"/>
                    <a:pt x="0" y="1652"/>
                    <a:pt x="208" y="2072"/>
                  </a:cubicBezTo>
                  <a:cubicBezTo>
                    <a:pt x="416" y="2492"/>
                    <a:pt x="792" y="2884"/>
                    <a:pt x="1576" y="2892"/>
                  </a:cubicBezTo>
                  <a:cubicBezTo>
                    <a:pt x="2360" y="2900"/>
                    <a:pt x="3616" y="2172"/>
                    <a:pt x="4000" y="1820"/>
                  </a:cubicBezTo>
                  <a:cubicBezTo>
                    <a:pt x="4384" y="1468"/>
                    <a:pt x="5168" y="612"/>
                    <a:pt x="5464" y="36"/>
                  </a:cubicBezTo>
                  <a:lnTo>
                    <a:pt x="3976" y="36"/>
                  </a:lnTo>
                  <a:cubicBezTo>
                    <a:pt x="3784" y="360"/>
                    <a:pt x="3456" y="940"/>
                    <a:pt x="2832" y="1468"/>
                  </a:cubicBezTo>
                  <a:cubicBezTo>
                    <a:pt x="2208" y="1996"/>
                    <a:pt x="1444" y="2194"/>
                    <a:pt x="999" y="2135"/>
                  </a:cubicBezTo>
                  <a:cubicBezTo>
                    <a:pt x="554" y="2076"/>
                    <a:pt x="288" y="1660"/>
                    <a:pt x="160" y="1116"/>
                  </a:cubicBezTo>
                  <a:cubicBezTo>
                    <a:pt x="32" y="572"/>
                    <a:pt x="141" y="0"/>
                    <a:pt x="144" y="12"/>
                  </a:cubicBezTo>
                  <a:cubicBezTo>
                    <a:pt x="147" y="24"/>
                    <a:pt x="90" y="33"/>
                    <a:pt x="84" y="2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712283" fontAlgn="auto">
                <a:spcBef>
                  <a:spcPts val="0"/>
                </a:spcBef>
                <a:spcAft>
                  <a:spcPts val="0"/>
                </a:spcAft>
              </a:pPr>
              <a:endParaRPr lang="zh-CN" altLang="en-US">
                <a:solidFill>
                  <a:prstClr val="black"/>
                </a:solidFill>
                <a:latin typeface="Calibri"/>
                <a:ea typeface="宋体"/>
              </a:endParaRPr>
            </a:p>
          </p:txBody>
        </p:sp>
        <p:sp>
          <p:nvSpPr>
            <p:cNvPr id="9" name="Freeform 4"/>
            <p:cNvSpPr>
              <a:spLocks/>
            </p:cNvSpPr>
            <p:nvPr/>
          </p:nvSpPr>
          <p:spPr bwMode="gray">
            <a:xfrm rot="16200000">
              <a:off x="8411575" y="2552684"/>
              <a:ext cx="3445294" cy="1790689"/>
            </a:xfrm>
            <a:custGeom>
              <a:avLst/>
              <a:gdLst>
                <a:gd name="T0" fmla="*/ 0 w 5840"/>
                <a:gd name="T1" fmla="*/ 8 h 2671"/>
                <a:gd name="T2" fmla="*/ 279 w 5840"/>
                <a:gd name="T3" fmla="*/ 1728 h 2671"/>
                <a:gd name="T4" fmla="*/ 1475 w 5840"/>
                <a:gd name="T5" fmla="*/ 2632 h 2671"/>
                <a:gd name="T6" fmla="*/ 2827 w 5840"/>
                <a:gd name="T7" fmla="*/ 1962 h 2671"/>
                <a:gd name="T8" fmla="*/ 3915 w 5840"/>
                <a:gd name="T9" fmla="*/ 24 h 2671"/>
                <a:gd name="T10" fmla="*/ 3904 w 5840"/>
                <a:gd name="T11" fmla="*/ 32 h 2671"/>
                <a:gd name="T12" fmla="*/ 2816 w 5840"/>
                <a:gd name="T13" fmla="*/ 1954 h 2671"/>
                <a:gd name="T14" fmla="*/ 1459 w 5840"/>
                <a:gd name="T15" fmla="*/ 2608 h 2671"/>
                <a:gd name="T16" fmla="*/ 294 w 5840"/>
                <a:gd name="T17" fmla="*/ 1720 h 2671"/>
                <a:gd name="T18" fmla="*/ 16 w 5840"/>
                <a:gd name="T19" fmla="*/ 0 h 2671"/>
                <a:gd name="T20" fmla="*/ 0 w 5840"/>
                <a:gd name="T21" fmla="*/ 8 h 267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5840"/>
                <a:gd name="T34" fmla="*/ 0 h 2671"/>
                <a:gd name="T35" fmla="*/ 5840 w 5840"/>
                <a:gd name="T36" fmla="*/ 2671 h 267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5840" h="2671">
                  <a:moveTo>
                    <a:pt x="0" y="8"/>
                  </a:moveTo>
                  <a:cubicBezTo>
                    <a:pt x="8" y="317"/>
                    <a:pt x="70" y="1231"/>
                    <a:pt x="416" y="1728"/>
                  </a:cubicBezTo>
                  <a:cubicBezTo>
                    <a:pt x="762" y="2225"/>
                    <a:pt x="1567" y="2593"/>
                    <a:pt x="2200" y="2632"/>
                  </a:cubicBezTo>
                  <a:cubicBezTo>
                    <a:pt x="2833" y="2671"/>
                    <a:pt x="3609" y="2397"/>
                    <a:pt x="4216" y="1962"/>
                  </a:cubicBezTo>
                  <a:cubicBezTo>
                    <a:pt x="4840" y="1522"/>
                    <a:pt x="5472" y="741"/>
                    <a:pt x="5840" y="24"/>
                  </a:cubicBezTo>
                  <a:lnTo>
                    <a:pt x="5824" y="32"/>
                  </a:lnTo>
                  <a:cubicBezTo>
                    <a:pt x="5336" y="881"/>
                    <a:pt x="4832" y="1498"/>
                    <a:pt x="4200" y="1954"/>
                  </a:cubicBezTo>
                  <a:cubicBezTo>
                    <a:pt x="3568" y="2410"/>
                    <a:pt x="2803" y="2647"/>
                    <a:pt x="2176" y="2608"/>
                  </a:cubicBezTo>
                  <a:cubicBezTo>
                    <a:pt x="1549" y="2569"/>
                    <a:pt x="776" y="2184"/>
                    <a:pt x="440" y="1720"/>
                  </a:cubicBezTo>
                  <a:cubicBezTo>
                    <a:pt x="104" y="1256"/>
                    <a:pt x="0" y="170"/>
                    <a:pt x="24" y="0"/>
                  </a:cubicBezTo>
                  <a:lnTo>
                    <a:pt x="0" y="8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712283" fontAlgn="auto">
                <a:spcBef>
                  <a:spcPts val="0"/>
                </a:spcBef>
                <a:spcAft>
                  <a:spcPts val="0"/>
                </a:spcAft>
              </a:pPr>
              <a:endParaRPr lang="zh-CN" altLang="en-US">
                <a:solidFill>
                  <a:prstClr val="black"/>
                </a:solidFill>
                <a:latin typeface="Calibri"/>
                <a:ea typeface="宋体"/>
              </a:endParaRPr>
            </a:p>
          </p:txBody>
        </p:sp>
      </p:grpSp>
      <p:sp>
        <p:nvSpPr>
          <p:cNvPr id="4" name="Text Box 28"/>
          <p:cNvSpPr txBox="1">
            <a:spLocks noChangeArrowheads="1"/>
          </p:cNvSpPr>
          <p:nvPr/>
        </p:nvSpPr>
        <p:spPr bwMode="gray">
          <a:xfrm>
            <a:off x="2445296" y="1606619"/>
            <a:ext cx="5439072" cy="318141"/>
          </a:xfrm>
          <a:prstGeom prst="rect">
            <a:avLst/>
          </a:prstGeom>
          <a:noFill/>
          <a:ln>
            <a:solidFill>
              <a:schemeClr val="accent6"/>
            </a:solidFill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1237" tIns="35612" rIns="71237" bIns="35612">
            <a:spAutoFit/>
          </a:bodyPr>
          <a:lstStyle>
            <a:defPPr>
              <a:defRPr lang="zh-CN"/>
            </a:defPPr>
            <a:lvl1pPr algn="ctr" eaLnBrk="0" hangingPunct="0">
              <a:defRPr sz="2000" b="1">
                <a:solidFill>
                  <a:schemeClr val="tx1"/>
                </a:solidFill>
                <a:latin typeface="Arial" pitchFamily="34" charset="0"/>
                <a:ea typeface="Adobe 黑体 Std R" pitchFamily="34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defTabSz="712283" eaLnBrk="1" hangingPunct="1"/>
            <a:r>
              <a:rPr lang="en-US" altLang="zh-CN" sz="1600" dirty="0">
                <a:solidFill>
                  <a:prstClr val="black"/>
                </a:solidFill>
                <a:latin typeface="Calibri"/>
                <a:ea typeface="宋体" pitchFamily="2" charset="-122"/>
              </a:rPr>
              <a:t>BOYD</a:t>
            </a:r>
            <a:r>
              <a:rPr lang="zh-CN" altLang="en-US" sz="1600" dirty="0">
                <a:solidFill>
                  <a:prstClr val="black"/>
                </a:solidFill>
                <a:latin typeface="Calibri"/>
                <a:ea typeface="宋体" pitchFamily="2" charset="-122"/>
              </a:rPr>
              <a:t> </a:t>
            </a:r>
            <a:r>
              <a:rPr lang="en-US" altLang="zh-CN" sz="1600" dirty="0">
                <a:solidFill>
                  <a:prstClr val="black"/>
                </a:solidFill>
                <a:latin typeface="Calibri"/>
                <a:ea typeface="宋体" pitchFamily="2" charset="-122"/>
              </a:rPr>
              <a:t>,</a:t>
            </a:r>
            <a:r>
              <a:rPr lang="zh-CN" altLang="en-US" sz="1600" dirty="0">
                <a:solidFill>
                  <a:prstClr val="black"/>
                </a:solidFill>
                <a:latin typeface="Calibri"/>
                <a:ea typeface="宋体" pitchFamily="2" charset="-122"/>
              </a:rPr>
              <a:t> </a:t>
            </a:r>
            <a:r>
              <a:rPr lang="en-US" altLang="zh-CN" sz="1600" dirty="0">
                <a:solidFill>
                  <a:prstClr val="black"/>
                </a:solidFill>
                <a:latin typeface="Calibri"/>
                <a:ea typeface="宋体" pitchFamily="2" charset="-122"/>
              </a:rPr>
              <a:t>opportunity</a:t>
            </a:r>
            <a:r>
              <a:rPr lang="zh-CN" altLang="en-US" sz="1600" dirty="0">
                <a:solidFill>
                  <a:prstClr val="black"/>
                </a:solidFill>
                <a:latin typeface="Calibri"/>
                <a:ea typeface="宋体" pitchFamily="2" charset="-122"/>
              </a:rPr>
              <a:t> </a:t>
            </a:r>
            <a:r>
              <a:rPr lang="en-US" altLang="zh-CN" sz="1600" dirty="0">
                <a:solidFill>
                  <a:prstClr val="black"/>
                </a:solidFill>
                <a:latin typeface="Calibri"/>
                <a:ea typeface="宋体" pitchFamily="2" charset="-122"/>
              </a:rPr>
              <a:t>and</a:t>
            </a:r>
            <a:r>
              <a:rPr lang="zh-CN" altLang="en-US" sz="1600" dirty="0">
                <a:solidFill>
                  <a:prstClr val="black"/>
                </a:solidFill>
                <a:latin typeface="Calibri"/>
                <a:ea typeface="宋体" pitchFamily="2" charset="-122"/>
              </a:rPr>
              <a:t> </a:t>
            </a:r>
            <a:r>
              <a:rPr lang="en-US" altLang="zh-CN" sz="1600" dirty="0">
                <a:solidFill>
                  <a:prstClr val="black"/>
                </a:solidFill>
                <a:latin typeface="Calibri"/>
                <a:ea typeface="宋体" pitchFamily="2" charset="-122"/>
              </a:rPr>
              <a:t>challenge</a:t>
            </a:r>
          </a:p>
        </p:txBody>
      </p:sp>
      <p:sp>
        <p:nvSpPr>
          <p:cNvPr id="10" name="TextBox 18"/>
          <p:cNvSpPr txBox="1"/>
          <p:nvPr/>
        </p:nvSpPr>
        <p:spPr>
          <a:xfrm>
            <a:off x="2332800" y="1491630"/>
            <a:ext cx="283747" cy="348918"/>
          </a:xfrm>
          <a:prstGeom prst="rect">
            <a:avLst/>
          </a:prstGeom>
          <a:solidFill>
            <a:schemeClr val="accent1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lIns="71237" tIns="35612" rIns="71237" bIns="35612" rtlCol="0">
            <a:spAutoFit/>
          </a:bodyPr>
          <a:lstStyle>
            <a:defPPr>
              <a:defRPr lang="zh-CN"/>
            </a:defPPr>
            <a:lvl1pPr>
              <a:defRPr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pPr algn="ctr" defTabSz="712283"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dirty="0">
                <a:solidFill>
                  <a:prstClr val="white"/>
                </a:solidFill>
              </a:rPr>
              <a:t>1</a:t>
            </a:r>
            <a:endParaRPr lang="zh-CN" altLang="en-US" dirty="0">
              <a:solidFill>
                <a:prstClr val="white"/>
              </a:solidFill>
            </a:endParaRPr>
          </a:p>
        </p:txBody>
      </p:sp>
      <p:sp>
        <p:nvSpPr>
          <p:cNvPr id="16" name="Text Box 29"/>
          <p:cNvSpPr txBox="1">
            <a:spLocks noChangeArrowheads="1"/>
          </p:cNvSpPr>
          <p:nvPr/>
        </p:nvSpPr>
        <p:spPr bwMode="gray">
          <a:xfrm>
            <a:off x="2485672" y="2993631"/>
            <a:ext cx="5391744" cy="318141"/>
          </a:xfrm>
          <a:prstGeom prst="rect">
            <a:avLst/>
          </a:prstGeom>
          <a:solidFill>
            <a:schemeClr val="accent1"/>
          </a:solidFill>
          <a:ln>
            <a:solidFill>
              <a:schemeClr val="accent6"/>
            </a:solidFill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1237" tIns="35612" rIns="71237" bIns="35612">
            <a:spAutoFit/>
          </a:bodyPr>
          <a:lstStyle>
            <a:defPPr>
              <a:defRPr lang="zh-CN"/>
            </a:defPPr>
            <a:lvl1pPr algn="ctr" eaLnBrk="0" hangingPunct="0">
              <a:defRPr sz="2000" b="1">
                <a:solidFill>
                  <a:schemeClr val="tx1"/>
                </a:solidFill>
                <a:latin typeface="Arial" pitchFamily="34" charset="0"/>
                <a:ea typeface="Adobe 黑体 Std R" pitchFamily="34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defTabSz="712283" eaLnBrk="1" hangingPunct="1"/>
            <a:r>
              <a:rPr lang="en-US" altLang="zh-CN" sz="1600" dirty="0">
                <a:solidFill>
                  <a:prstClr val="black"/>
                </a:solidFill>
                <a:latin typeface="Calibri"/>
              </a:rPr>
              <a:t>Scalable Technology Solution </a:t>
            </a:r>
            <a:endParaRPr lang="en-US" altLang="zh-CN" sz="1600" dirty="0">
              <a:solidFill>
                <a:prstClr val="black"/>
              </a:solidFill>
              <a:latin typeface="Calibri"/>
              <a:ea typeface="宋体" pitchFamily="2" charset="-122"/>
            </a:endParaRPr>
          </a:p>
        </p:txBody>
      </p:sp>
      <p:sp>
        <p:nvSpPr>
          <p:cNvPr id="17" name="TextBox 75"/>
          <p:cNvSpPr txBox="1"/>
          <p:nvPr/>
        </p:nvSpPr>
        <p:spPr>
          <a:xfrm>
            <a:off x="2332800" y="2931790"/>
            <a:ext cx="321035" cy="348918"/>
          </a:xfrm>
          <a:prstGeom prst="rect">
            <a:avLst/>
          </a:prstGeom>
          <a:solidFill>
            <a:schemeClr val="accent1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lIns="71237" tIns="35612" rIns="71237" bIns="35612" rtlCol="0">
            <a:spAutoFit/>
          </a:bodyPr>
          <a:lstStyle>
            <a:defPPr>
              <a:defRPr lang="zh-CN"/>
            </a:defPPr>
            <a:lvl1pPr>
              <a:defRPr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pPr algn="ctr" defTabSz="712283"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dirty="0">
                <a:solidFill>
                  <a:prstClr val="white"/>
                </a:solidFill>
              </a:rPr>
              <a:t>3</a:t>
            </a:r>
            <a:endParaRPr lang="zh-CN" altLang="en-US" dirty="0">
              <a:solidFill>
                <a:prstClr val="white"/>
              </a:solidFill>
            </a:endParaRPr>
          </a:p>
        </p:txBody>
      </p:sp>
      <p:sp>
        <p:nvSpPr>
          <p:cNvPr id="22" name="Text Box 29"/>
          <p:cNvSpPr txBox="1">
            <a:spLocks noChangeArrowheads="1"/>
          </p:cNvSpPr>
          <p:nvPr/>
        </p:nvSpPr>
        <p:spPr bwMode="gray">
          <a:xfrm>
            <a:off x="2485672" y="2273551"/>
            <a:ext cx="5391744" cy="318141"/>
          </a:xfrm>
          <a:prstGeom prst="rect">
            <a:avLst/>
          </a:prstGeom>
          <a:noFill/>
          <a:ln>
            <a:solidFill>
              <a:schemeClr val="accent6"/>
            </a:solidFill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1237" tIns="35612" rIns="71237" bIns="35612">
            <a:spAutoFit/>
          </a:bodyPr>
          <a:lstStyle>
            <a:defPPr>
              <a:defRPr lang="zh-CN"/>
            </a:defPPr>
            <a:lvl1pPr algn="ctr" eaLnBrk="0" hangingPunct="0">
              <a:defRPr sz="2000" b="1">
                <a:solidFill>
                  <a:schemeClr val="tx1"/>
                </a:solidFill>
                <a:latin typeface="Arial" pitchFamily="34" charset="0"/>
                <a:ea typeface="Adobe 黑体 Std R" pitchFamily="34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defTabSz="712283" eaLnBrk="1" hangingPunct="1"/>
            <a:r>
              <a:rPr lang="en-US" altLang="zh-CN" sz="1600" dirty="0">
                <a:solidFill>
                  <a:prstClr val="black"/>
                </a:solidFill>
                <a:latin typeface="Calibri"/>
                <a:ea typeface="宋体" pitchFamily="2" charset="-122"/>
              </a:rPr>
              <a:t>Sangfor SSL VPN: Rapid, Secure, Simple </a:t>
            </a:r>
          </a:p>
        </p:txBody>
      </p:sp>
      <p:sp>
        <p:nvSpPr>
          <p:cNvPr id="24" name="TextBox 75"/>
          <p:cNvSpPr txBox="1"/>
          <p:nvPr/>
        </p:nvSpPr>
        <p:spPr>
          <a:xfrm>
            <a:off x="2332800" y="2211710"/>
            <a:ext cx="283747" cy="348918"/>
          </a:xfrm>
          <a:prstGeom prst="rect">
            <a:avLst/>
          </a:prstGeom>
          <a:solidFill>
            <a:schemeClr val="accent1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lIns="71237" tIns="35612" rIns="71237" bIns="35612" rtlCol="0">
            <a:spAutoFit/>
          </a:bodyPr>
          <a:lstStyle>
            <a:defPPr>
              <a:defRPr lang="zh-CN"/>
            </a:defPPr>
            <a:lvl1pPr>
              <a:defRPr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pPr algn="ctr" defTabSz="712283"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dirty="0">
                <a:solidFill>
                  <a:prstClr val="white"/>
                </a:solidFill>
              </a:rPr>
              <a:t>2</a:t>
            </a:r>
            <a:endParaRPr lang="zh-CN" altLang="en-US" dirty="0">
              <a:solidFill>
                <a:prstClr val="white"/>
              </a:solidFill>
            </a:endParaRPr>
          </a:p>
        </p:txBody>
      </p:sp>
      <p:sp>
        <p:nvSpPr>
          <p:cNvPr id="13" name="Text Box 29"/>
          <p:cNvSpPr txBox="1">
            <a:spLocks noChangeArrowheads="1"/>
          </p:cNvSpPr>
          <p:nvPr/>
        </p:nvSpPr>
        <p:spPr bwMode="gray">
          <a:xfrm>
            <a:off x="2492624" y="3713711"/>
            <a:ext cx="5391744" cy="318141"/>
          </a:xfrm>
          <a:prstGeom prst="rect">
            <a:avLst/>
          </a:prstGeom>
          <a:noFill/>
          <a:ln>
            <a:solidFill>
              <a:schemeClr val="accent6"/>
            </a:solidFill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1237" tIns="35612" rIns="71237" bIns="35612">
            <a:spAutoFit/>
          </a:bodyPr>
          <a:lstStyle>
            <a:defPPr>
              <a:defRPr lang="zh-CN"/>
            </a:defPPr>
            <a:lvl1pPr algn="ctr" eaLnBrk="0" hangingPunct="0">
              <a:defRPr sz="2000" b="1">
                <a:solidFill>
                  <a:schemeClr val="tx1"/>
                </a:solidFill>
                <a:latin typeface="Arial" pitchFamily="34" charset="0"/>
                <a:ea typeface="Adobe 黑体 Std R" pitchFamily="34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defTabSz="712283" eaLnBrk="1" hangingPunct="1"/>
            <a:r>
              <a:rPr lang="en-US" altLang="zh-CN" sz="1600" dirty="0" smtClean="0">
                <a:solidFill>
                  <a:prstClr val="black"/>
                </a:solidFill>
                <a:latin typeface="Calibri"/>
                <a:ea typeface="宋体" pitchFamily="2" charset="-122"/>
              </a:rPr>
              <a:t>Case Study and Practice</a:t>
            </a:r>
            <a:endParaRPr lang="en-US" altLang="zh-CN" sz="1600" dirty="0">
              <a:solidFill>
                <a:prstClr val="black"/>
              </a:solidFill>
              <a:latin typeface="Calibri"/>
              <a:ea typeface="宋体" pitchFamily="2" charset="-122"/>
            </a:endParaRPr>
          </a:p>
        </p:txBody>
      </p:sp>
      <p:sp>
        <p:nvSpPr>
          <p:cNvPr id="14" name="TextBox 75"/>
          <p:cNvSpPr txBox="1"/>
          <p:nvPr/>
        </p:nvSpPr>
        <p:spPr>
          <a:xfrm>
            <a:off x="2339752" y="3651870"/>
            <a:ext cx="283747" cy="348918"/>
          </a:xfrm>
          <a:prstGeom prst="rect">
            <a:avLst/>
          </a:prstGeom>
          <a:solidFill>
            <a:schemeClr val="accent6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lIns="71237" tIns="35612" rIns="71237" bIns="35612" rtlCol="0">
            <a:spAutoFit/>
          </a:bodyPr>
          <a:lstStyle>
            <a:defPPr>
              <a:defRPr lang="zh-CN"/>
            </a:defPPr>
            <a:lvl1pPr>
              <a:defRPr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pPr algn="ctr" defTabSz="712283"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dirty="0" smtClean="0">
                <a:solidFill>
                  <a:prstClr val="white"/>
                </a:solidFill>
              </a:rPr>
              <a:t>4</a:t>
            </a:r>
            <a:endParaRPr lang="zh-CN" alt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6329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标题 1"/>
          <p:cNvSpPr txBox="1">
            <a:spLocks/>
          </p:cNvSpPr>
          <p:nvPr/>
        </p:nvSpPr>
        <p:spPr bwMode="auto">
          <a:xfrm>
            <a:off x="251520" y="411510"/>
            <a:ext cx="8686800" cy="594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26" tIns="45713" rIns="91426" bIns="45713" numCol="1" anchor="ctr" anchorCtr="0" compatLnSpc="1">
            <a:prstTxWarp prst="textNoShape">
              <a:avLst/>
            </a:prstTxWarp>
            <a:normAutofit fontScale="92500" lnSpcReduction="20000"/>
          </a:bodyPr>
          <a:lstStyle>
            <a:lvl1pPr marL="457301" indent="-457301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1"/>
                </a:solidFill>
                <a:latin typeface="+mj-lt"/>
                <a:ea typeface="+mj-ea"/>
                <a:cs typeface="+mj-cs"/>
                <a:sym typeface="Calibri" charset="0"/>
              </a:defRPr>
            </a:lvl1pPr>
            <a:lvl2pPr marL="457301" indent="-457301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1"/>
                </a:solidFill>
                <a:latin typeface="Calibri" charset="0"/>
                <a:ea typeface="宋体" charset="0"/>
                <a:cs typeface="宋体" charset="0"/>
                <a:sym typeface="Calibri" charset="0"/>
              </a:defRPr>
            </a:lvl2pPr>
            <a:lvl3pPr marL="457301" indent="-457301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1"/>
                </a:solidFill>
                <a:latin typeface="Calibri" charset="0"/>
                <a:ea typeface="宋体" charset="0"/>
                <a:cs typeface="宋体" charset="0"/>
                <a:sym typeface="Calibri" charset="0"/>
              </a:defRPr>
            </a:lvl3pPr>
            <a:lvl4pPr marL="457301" indent="-457301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1"/>
                </a:solidFill>
                <a:latin typeface="Calibri" charset="0"/>
                <a:ea typeface="宋体" charset="0"/>
                <a:cs typeface="宋体" charset="0"/>
                <a:sym typeface="Calibri" charset="0"/>
              </a:defRPr>
            </a:lvl4pPr>
            <a:lvl5pPr marL="457301" indent="-457301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1"/>
                </a:solidFill>
                <a:latin typeface="Calibri" charset="0"/>
                <a:ea typeface="宋体" charset="0"/>
                <a:cs typeface="宋体" charset="0"/>
                <a:sym typeface="Calibri" charset="0"/>
              </a:defRPr>
            </a:lvl5pPr>
            <a:lvl6pPr marL="1037487" indent="-457301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1"/>
                </a:solidFill>
                <a:latin typeface="Calibri" charset="0"/>
                <a:ea typeface="宋体" charset="0"/>
                <a:cs typeface="宋体" charset="0"/>
                <a:sym typeface="Calibri" charset="0"/>
              </a:defRPr>
            </a:lvl6pPr>
            <a:lvl7pPr marL="1617674" indent="-457301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1"/>
                </a:solidFill>
                <a:latin typeface="Calibri" charset="0"/>
                <a:ea typeface="宋体" charset="0"/>
                <a:cs typeface="宋体" charset="0"/>
                <a:sym typeface="Calibri" charset="0"/>
              </a:defRPr>
            </a:lvl7pPr>
            <a:lvl8pPr marL="2197861" indent="-457301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1"/>
                </a:solidFill>
                <a:latin typeface="Calibri" charset="0"/>
                <a:ea typeface="宋体" charset="0"/>
                <a:cs typeface="宋体" charset="0"/>
                <a:sym typeface="Calibri" charset="0"/>
              </a:defRPr>
            </a:lvl8pPr>
            <a:lvl9pPr marL="2778048" indent="-457301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1"/>
                </a:solidFill>
                <a:latin typeface="Calibri" charset="0"/>
                <a:ea typeface="宋体" charset="0"/>
                <a:cs typeface="宋体" charset="0"/>
                <a:sym typeface="Calibri" charset="0"/>
              </a:defRPr>
            </a:lvl9pPr>
          </a:lstStyle>
          <a:p>
            <a:pPr marL="0"/>
            <a:endParaRPr lang="zh-CN" altLang="en-US" sz="4000" b="1" dirty="0">
              <a:solidFill>
                <a:srgbClr val="FFD788"/>
              </a:solidFill>
              <a:latin typeface="Calibri"/>
              <a:ea typeface="微软雅黑" pitchFamily="34" charset="-122"/>
              <a:cs typeface="Calibri"/>
            </a:endParaRPr>
          </a:p>
        </p:txBody>
      </p:sp>
      <p:sp>
        <p:nvSpPr>
          <p:cNvPr id="13" name="右箭头 12"/>
          <p:cNvSpPr/>
          <p:nvPr/>
        </p:nvSpPr>
        <p:spPr bwMode="auto">
          <a:xfrm>
            <a:off x="3779912" y="2580058"/>
            <a:ext cx="2016224" cy="639764"/>
          </a:xfrm>
          <a:prstGeom prst="rightArrow">
            <a:avLst/>
          </a:prstGeom>
          <a:ln>
            <a:headEnd type="none" w="med" len="med"/>
            <a:tailEnd type="none" w="med" len="med"/>
          </a:ln>
          <a:ex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3603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1" lang="zh-CN" altLang="en-US" sz="1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宋体" charset="0"/>
              <a:cs typeface="宋体" charset="0"/>
            </a:endParaRPr>
          </a:p>
        </p:txBody>
      </p:sp>
      <p:pic>
        <p:nvPicPr>
          <p:cNvPr id="14" name="Picture 15" descr="C:\公司\Sangfor\素材\图库\Clou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8136" y="1499044"/>
            <a:ext cx="1224136" cy="1071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1" y="1761661"/>
            <a:ext cx="2752033" cy="220035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1707654"/>
            <a:ext cx="2390115" cy="2228684"/>
          </a:xfrm>
          <a:prstGeom prst="rect">
            <a:avLst/>
          </a:prstGeom>
        </p:spPr>
      </p:pic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en-US" altLang="zh-CN" dirty="0"/>
              <a:t>Migration to Mobile </a:t>
            </a:r>
            <a:r>
              <a:rPr kumimoji="1" lang="en-US" altLang="zh-CN" dirty="0" smtClean="0"/>
              <a:t>Device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151918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>
            <a:noAutofit/>
          </a:bodyPr>
          <a:lstStyle/>
          <a:p>
            <a:pPr marL="0"/>
            <a:r>
              <a:rPr lang="en-US" altLang="zh-CN" sz="4000" b="1" kern="1200" dirty="0" err="1">
                <a:latin typeface="Calibri"/>
                <a:ea typeface="微软雅黑" pitchFamily="34" charset="-122"/>
                <a:cs typeface="Calibri"/>
              </a:rPr>
              <a:t>EasyConnect</a:t>
            </a:r>
            <a:endParaRPr lang="zh-CN" altLang="en-US" sz="4000" b="1" kern="1200" dirty="0">
              <a:latin typeface="Calibri"/>
              <a:ea typeface="微软雅黑" pitchFamily="34" charset="-122"/>
              <a:cs typeface="Calibri"/>
            </a:endParaRPr>
          </a:p>
        </p:txBody>
      </p:sp>
      <p:sp>
        <p:nvSpPr>
          <p:cNvPr id="8" name="直接箭头连接符 3"/>
          <p:cNvSpPr>
            <a:spLocks noChangeShapeType="1"/>
          </p:cNvSpPr>
          <p:nvPr/>
        </p:nvSpPr>
        <p:spPr bwMode="auto">
          <a:xfrm flipH="1" flipV="1">
            <a:off x="4319588" y="2675207"/>
            <a:ext cx="3262312" cy="2381"/>
          </a:xfrm>
          <a:prstGeom prst="straightConnector1">
            <a:avLst/>
          </a:prstGeom>
          <a:noFill/>
          <a:ln w="38100" cap="flat" cmpd="sng">
            <a:solidFill>
              <a:srgbClr val="FFC000"/>
            </a:solidFill>
            <a:prstDash val="lgDashDotDot"/>
            <a:round/>
            <a:headEnd/>
            <a:tailEnd type="arrow" w="med" len="med"/>
          </a:ln>
        </p:spPr>
        <p:txBody>
          <a:bodyPr/>
          <a:lstStyle/>
          <a:p>
            <a:endParaRPr lang="zh-CN" altLang="en-US">
              <a:latin typeface="Calibri"/>
              <a:cs typeface="Calibri"/>
            </a:endParaRPr>
          </a:p>
        </p:txBody>
      </p:sp>
      <p:sp>
        <p:nvSpPr>
          <p:cNvPr id="9" name="直接箭头连接符 4"/>
          <p:cNvSpPr>
            <a:spLocks noChangeShapeType="1"/>
          </p:cNvSpPr>
          <p:nvPr/>
        </p:nvSpPr>
        <p:spPr bwMode="auto">
          <a:xfrm>
            <a:off x="4351347" y="2558525"/>
            <a:ext cx="3246437" cy="4763"/>
          </a:xfrm>
          <a:prstGeom prst="straightConnector1">
            <a:avLst/>
          </a:prstGeom>
          <a:noFill/>
          <a:ln w="38100" cap="flat" cmpd="sng">
            <a:solidFill>
              <a:srgbClr val="00B0F0"/>
            </a:solidFill>
            <a:prstDash val="lgDashDotDot"/>
            <a:round/>
            <a:headEnd/>
            <a:tailEnd type="arrow" w="med" len="med"/>
          </a:ln>
        </p:spPr>
        <p:txBody>
          <a:bodyPr/>
          <a:lstStyle/>
          <a:p>
            <a:endParaRPr lang="zh-CN" altLang="en-US">
              <a:latin typeface="Calibri"/>
              <a:cs typeface="Calibri"/>
            </a:endParaRPr>
          </a:p>
        </p:txBody>
      </p:sp>
      <p:sp>
        <p:nvSpPr>
          <p:cNvPr id="11" name="直接箭头连接符 6"/>
          <p:cNvSpPr>
            <a:spLocks noChangeShapeType="1"/>
          </p:cNvSpPr>
          <p:nvPr/>
        </p:nvSpPr>
        <p:spPr bwMode="auto">
          <a:xfrm flipV="1">
            <a:off x="1763688" y="2625757"/>
            <a:ext cx="1643062" cy="2381"/>
          </a:xfrm>
          <a:prstGeom prst="straightConnector1">
            <a:avLst/>
          </a:prstGeom>
          <a:noFill/>
          <a:ln w="25400" cap="flat" cmpd="sng">
            <a:solidFill>
              <a:schemeClr val="accent1"/>
            </a:solidFill>
            <a:round/>
            <a:headEnd type="arrow" w="med" len="med"/>
            <a:tailEnd type="arrow" w="med" len="med"/>
          </a:ln>
        </p:spPr>
        <p:txBody>
          <a:bodyPr/>
          <a:lstStyle/>
          <a:p>
            <a:endParaRPr lang="zh-CN" altLang="en-US">
              <a:latin typeface="Calibri"/>
              <a:cs typeface="Calibri"/>
            </a:endParaRPr>
          </a:p>
        </p:txBody>
      </p:sp>
      <p:pic>
        <p:nvPicPr>
          <p:cNvPr id="12" name="Picture 61"/>
          <p:cNvPicPr>
            <a:picLocks noChangeAspect="1" noChangeArrowheads="1"/>
          </p:cNvPicPr>
          <p:nvPr/>
        </p:nvPicPr>
        <p:blipFill>
          <a:blip r:embed="rId3"/>
          <a:srcRect l="6250" t="9375" r="3125" b="6250"/>
          <a:stretch>
            <a:fillRect/>
          </a:stretch>
        </p:blipFill>
        <p:spPr bwMode="auto">
          <a:xfrm>
            <a:off x="684783" y="1923679"/>
            <a:ext cx="934889" cy="771525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sp>
        <p:nvSpPr>
          <p:cNvPr id="14" name="爆炸形 1 9"/>
          <p:cNvSpPr>
            <a:spLocks noChangeArrowheads="1"/>
          </p:cNvSpPr>
          <p:nvPr/>
        </p:nvSpPr>
        <p:spPr bwMode="auto">
          <a:xfrm>
            <a:off x="5745172" y="2301350"/>
            <a:ext cx="1500187" cy="1037273"/>
          </a:xfrm>
          <a:prstGeom prst="irregularSeal1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endParaRPr lang="zh-CN" altLang="zh-CN" b="1">
              <a:latin typeface="Calibri"/>
              <a:ea typeface="微软雅黑" pitchFamily="34" charset="-122"/>
              <a:cs typeface="Calibri"/>
              <a:sym typeface="微软雅黑" pitchFamily="34" charset="-122"/>
            </a:endParaRPr>
          </a:p>
        </p:txBody>
      </p:sp>
      <p:pic>
        <p:nvPicPr>
          <p:cNvPr id="16" name="Picture 12"/>
          <p:cNvPicPr>
            <a:picLocks noChangeAspect="1" noChangeArrowheads="1"/>
          </p:cNvPicPr>
          <p:nvPr/>
        </p:nvPicPr>
        <p:blipFill>
          <a:blip r:embed="rId4" cstate="print"/>
          <a:srcRect t="25000" b="32500"/>
          <a:stretch>
            <a:fillRect/>
          </a:stretch>
        </p:blipFill>
        <p:spPr bwMode="auto">
          <a:xfrm>
            <a:off x="2195736" y="2427734"/>
            <a:ext cx="1473752" cy="469850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sp>
        <p:nvSpPr>
          <p:cNvPr id="17" name="TextBox 13"/>
          <p:cNvSpPr>
            <a:spLocks noChangeArrowheads="1"/>
          </p:cNvSpPr>
          <p:nvPr/>
        </p:nvSpPr>
        <p:spPr bwMode="auto">
          <a:xfrm>
            <a:off x="2123728" y="2949792"/>
            <a:ext cx="200025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600" b="1" dirty="0">
                <a:latin typeface="Calibri"/>
                <a:ea typeface="微软雅黑" pitchFamily="34" charset="-122"/>
                <a:cs typeface="Calibri"/>
                <a:sym typeface="微软雅黑" pitchFamily="34" charset="-122"/>
              </a:rPr>
              <a:t>SSL </a:t>
            </a:r>
            <a:r>
              <a:rPr lang="en-US" sz="1600" b="1" dirty="0" smtClean="0">
                <a:latin typeface="Calibri"/>
                <a:ea typeface="微软雅黑" pitchFamily="34" charset="-122"/>
                <a:cs typeface="Calibri"/>
                <a:sym typeface="微软雅黑" pitchFamily="34" charset="-122"/>
              </a:rPr>
              <a:t>VPN</a:t>
            </a:r>
            <a:endParaRPr lang="zh-CN" altLang="en-US" sz="1600" b="1" dirty="0">
              <a:latin typeface="Calibri"/>
              <a:ea typeface="微软雅黑" pitchFamily="34" charset="-122"/>
              <a:cs typeface="Calibri"/>
              <a:sym typeface="微软雅黑" pitchFamily="34" charset="-122"/>
            </a:endParaRPr>
          </a:p>
        </p:txBody>
      </p:sp>
      <p:pic>
        <p:nvPicPr>
          <p:cNvPr id="22" name="Picture 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51550" y="2017979"/>
            <a:ext cx="1041400" cy="439341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23" name="图片 2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313363" y="2763309"/>
            <a:ext cx="69850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TextBox 23"/>
          <p:cNvSpPr>
            <a:spLocks noChangeArrowheads="1"/>
          </p:cNvSpPr>
          <p:nvPr/>
        </p:nvSpPr>
        <p:spPr bwMode="auto">
          <a:xfrm>
            <a:off x="4932040" y="1707654"/>
            <a:ext cx="2928938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1600" b="1" dirty="0" smtClean="0">
                <a:latin typeface="Calibri"/>
                <a:ea typeface="微软雅黑" pitchFamily="34" charset="-122"/>
                <a:cs typeface="Calibri"/>
                <a:sym typeface="微软雅黑" pitchFamily="34" charset="-122"/>
              </a:rPr>
              <a:t>Application</a:t>
            </a:r>
            <a:r>
              <a:rPr lang="zh-CN" altLang="en-US" sz="1600" b="1" dirty="0" smtClean="0">
                <a:latin typeface="Calibri"/>
                <a:ea typeface="微软雅黑" pitchFamily="34" charset="-122"/>
                <a:cs typeface="Calibri"/>
                <a:sym typeface="微软雅黑" pitchFamily="34" charset="-122"/>
              </a:rPr>
              <a:t> </a:t>
            </a:r>
            <a:r>
              <a:rPr lang="en-US" altLang="zh-CN" sz="1600" b="1" dirty="0" smtClean="0">
                <a:latin typeface="Calibri"/>
                <a:ea typeface="微软雅黑" pitchFamily="34" charset="-122"/>
                <a:cs typeface="Calibri"/>
                <a:sym typeface="微软雅黑" pitchFamily="34" charset="-122"/>
              </a:rPr>
              <a:t>Image</a:t>
            </a:r>
            <a:endParaRPr lang="zh-CN" altLang="en-US" dirty="0">
              <a:latin typeface="Calibri"/>
              <a:cs typeface="Calibri"/>
            </a:endParaRPr>
          </a:p>
        </p:txBody>
      </p:sp>
      <p:sp>
        <p:nvSpPr>
          <p:cNvPr id="25" name="TextBox 24"/>
          <p:cNvSpPr>
            <a:spLocks noChangeArrowheads="1"/>
          </p:cNvSpPr>
          <p:nvPr/>
        </p:nvSpPr>
        <p:spPr bwMode="auto">
          <a:xfrm>
            <a:off x="5004048" y="3165817"/>
            <a:ext cx="2010316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sz="1600" b="1" dirty="0" smtClean="0">
                <a:latin typeface="Calibri"/>
                <a:ea typeface="微软雅黑" pitchFamily="34" charset="-122"/>
                <a:cs typeface="Calibri"/>
                <a:sym typeface="微软雅黑" pitchFamily="34" charset="-122"/>
              </a:rPr>
              <a:t>Mouse</a:t>
            </a:r>
            <a:r>
              <a:rPr lang="zh-CN" altLang="en-US" sz="1600" b="1" dirty="0" smtClean="0">
                <a:latin typeface="Calibri"/>
                <a:ea typeface="微软雅黑" pitchFamily="34" charset="-122"/>
                <a:cs typeface="Calibri"/>
                <a:sym typeface="微软雅黑" pitchFamily="34" charset="-122"/>
              </a:rPr>
              <a:t> </a:t>
            </a:r>
            <a:r>
              <a:rPr lang="en-US" altLang="zh-CN" sz="1600" b="1" dirty="0">
                <a:latin typeface="Calibri"/>
                <a:ea typeface="微软雅黑" pitchFamily="34" charset="-122"/>
                <a:cs typeface="Calibri"/>
                <a:sym typeface="微软雅黑" pitchFamily="34" charset="-122"/>
              </a:rPr>
              <a:t>C</a:t>
            </a:r>
            <a:r>
              <a:rPr lang="en-US" altLang="zh-CN" sz="1600" b="1" dirty="0" smtClean="0">
                <a:latin typeface="Calibri"/>
                <a:ea typeface="微软雅黑" pitchFamily="34" charset="-122"/>
                <a:cs typeface="Calibri"/>
                <a:sym typeface="微软雅黑" pitchFamily="34" charset="-122"/>
              </a:rPr>
              <a:t>ommand</a:t>
            </a:r>
            <a:endParaRPr lang="zh-CN" altLang="en-US" dirty="0">
              <a:latin typeface="Calibri"/>
              <a:cs typeface="Calibri"/>
            </a:endParaRPr>
          </a:p>
        </p:txBody>
      </p:sp>
      <p:pic>
        <p:nvPicPr>
          <p:cNvPr id="26" name="Picture 3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867284" y="2017979"/>
            <a:ext cx="1039813" cy="439341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sp>
        <p:nvSpPr>
          <p:cNvPr id="32" name="矩形 38"/>
          <p:cNvSpPr>
            <a:spLocks noChangeArrowheads="1"/>
          </p:cNvSpPr>
          <p:nvPr/>
        </p:nvSpPr>
        <p:spPr bwMode="auto">
          <a:xfrm>
            <a:off x="3954472" y="1653649"/>
            <a:ext cx="4073525" cy="1908572"/>
          </a:xfrm>
          <a:prstGeom prst="rect">
            <a:avLst/>
          </a:prstGeom>
          <a:noFill/>
          <a:ln w="38100" cap="flat" cmpd="sng">
            <a:solidFill>
              <a:srgbClr val="B2B2B2"/>
            </a:solidFill>
            <a:prstDash val="sysDash"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zh-CN" altLang="zh-CN">
              <a:latin typeface="Calibri"/>
              <a:cs typeface="Calibri"/>
            </a:endParaRPr>
          </a:p>
        </p:txBody>
      </p:sp>
      <p:pic>
        <p:nvPicPr>
          <p:cNvPr id="33" name="Picture 2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064259" y="2810934"/>
            <a:ext cx="51752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" name="Picture 9" descr="电脑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834127" y="2978491"/>
            <a:ext cx="832523" cy="624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" name="图片 34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867417" y="2284047"/>
            <a:ext cx="694224" cy="5324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" name="图片 34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2483768" y="1851670"/>
            <a:ext cx="534125" cy="433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707" y="2730301"/>
            <a:ext cx="889186" cy="86815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6061" y="1233596"/>
            <a:ext cx="543269" cy="840107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467544" y="4083918"/>
            <a:ext cx="2160240" cy="52322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US" altLang="zh-CN" sz="1400" b="1" dirty="0">
                <a:latin typeface="Calibri"/>
                <a:cs typeface="Calibri"/>
              </a:rPr>
              <a:t>No</a:t>
            </a:r>
            <a:r>
              <a:rPr lang="zh-CN" altLang="en-US" sz="1400" b="1" dirty="0">
                <a:latin typeface="Calibri"/>
                <a:cs typeface="Calibri"/>
              </a:rPr>
              <a:t> </a:t>
            </a:r>
            <a:r>
              <a:rPr lang="en-US" altLang="zh-CN" sz="1400" b="1" dirty="0">
                <a:latin typeface="Calibri"/>
                <a:cs typeface="Calibri"/>
              </a:rPr>
              <a:t>need for</a:t>
            </a:r>
            <a:r>
              <a:rPr lang="zh-CN" altLang="en-US" sz="1400" b="1" dirty="0">
                <a:latin typeface="Calibri"/>
                <a:cs typeface="Calibri"/>
              </a:rPr>
              <a:t> </a:t>
            </a:r>
            <a:endParaRPr lang="en-US" altLang="zh-CN" sz="1400" b="1" dirty="0">
              <a:latin typeface="Calibri"/>
              <a:cs typeface="Calibri"/>
            </a:endParaRPr>
          </a:p>
          <a:p>
            <a:pPr algn="ctr"/>
            <a:r>
              <a:rPr lang="en-US" altLang="zh-CN" sz="1400" b="1" dirty="0">
                <a:latin typeface="Calibri"/>
                <a:cs typeface="Calibri"/>
              </a:rPr>
              <a:t>re-development</a:t>
            </a:r>
            <a:r>
              <a:rPr lang="zh-CN" altLang="en-US" sz="1400" b="1" dirty="0">
                <a:latin typeface="Calibri"/>
                <a:cs typeface="Calibri"/>
              </a:rPr>
              <a:t> </a:t>
            </a:r>
            <a:r>
              <a:rPr lang="en-US" altLang="zh-CN" sz="1400" b="1" dirty="0">
                <a:latin typeface="Calibri"/>
                <a:cs typeface="Calibri"/>
              </a:rPr>
              <a:t>on</a:t>
            </a:r>
            <a:r>
              <a:rPr lang="zh-CN" altLang="en-US" sz="1400" b="1" dirty="0">
                <a:latin typeface="Calibri"/>
                <a:cs typeface="Calibri"/>
              </a:rPr>
              <a:t> </a:t>
            </a:r>
            <a:r>
              <a:rPr lang="en-US" altLang="zh-CN" sz="1400" b="1" dirty="0">
                <a:latin typeface="Calibri"/>
                <a:cs typeface="Calibri"/>
              </a:rPr>
              <a:t>APP</a:t>
            </a:r>
            <a:endParaRPr lang="zh-CN" altLang="en-US" sz="1400" b="1" dirty="0">
              <a:latin typeface="Calibri"/>
              <a:cs typeface="Calibri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843808" y="4083918"/>
            <a:ext cx="1656184" cy="52322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US" altLang="zh-CN" sz="1400" b="1" dirty="0">
                <a:latin typeface="Calibri"/>
                <a:cs typeface="Calibri"/>
              </a:rPr>
              <a:t>Migration</a:t>
            </a:r>
          </a:p>
          <a:p>
            <a:pPr algn="ctr"/>
            <a:r>
              <a:rPr lang="en-US" altLang="zh-CN" sz="1400" b="1" dirty="0">
                <a:latin typeface="Calibri"/>
                <a:cs typeface="Calibri"/>
              </a:rPr>
              <a:t>within one day</a:t>
            </a:r>
          </a:p>
        </p:txBody>
      </p:sp>
      <p:sp>
        <p:nvSpPr>
          <p:cNvPr id="7" name="矩形 6"/>
          <p:cNvSpPr/>
          <p:nvPr/>
        </p:nvSpPr>
        <p:spPr>
          <a:xfrm>
            <a:off x="5004048" y="4155926"/>
            <a:ext cx="828697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/>
            <a:r>
              <a:rPr lang="en-US" altLang="zh-CN" b="1" dirty="0">
                <a:latin typeface="Calibri"/>
                <a:cs typeface="Calibri"/>
              </a:rPr>
              <a:t>Secure</a:t>
            </a:r>
          </a:p>
        </p:txBody>
      </p:sp>
      <p:sp>
        <p:nvSpPr>
          <p:cNvPr id="13" name="矩形 12"/>
          <p:cNvSpPr/>
          <p:nvPr/>
        </p:nvSpPr>
        <p:spPr>
          <a:xfrm>
            <a:off x="7236296" y="4155926"/>
            <a:ext cx="1023349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/>
            <a:r>
              <a:rPr lang="en-US" altLang="zh-CN" b="1" dirty="0">
                <a:latin typeface="Calibri"/>
                <a:cs typeface="Calibri"/>
              </a:rPr>
              <a:t>Low</a:t>
            </a:r>
            <a:r>
              <a:rPr lang="zh-CN" altLang="en-US" b="1" dirty="0">
                <a:latin typeface="Calibri"/>
                <a:cs typeface="Calibri"/>
              </a:rPr>
              <a:t> </a:t>
            </a:r>
            <a:r>
              <a:rPr lang="en-US" altLang="zh-CN" b="1" dirty="0">
                <a:latin typeface="Calibri"/>
                <a:cs typeface="Calibri"/>
              </a:rPr>
              <a:t>cost</a:t>
            </a:r>
          </a:p>
        </p:txBody>
      </p:sp>
      <p:sp>
        <p:nvSpPr>
          <p:cNvPr id="15" name="矩形 14"/>
          <p:cNvSpPr/>
          <p:nvPr/>
        </p:nvSpPr>
        <p:spPr>
          <a:xfrm>
            <a:off x="755576" y="1131590"/>
            <a:ext cx="2328995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/>
            <a:r>
              <a:rPr lang="en-US" altLang="zh-CN" b="1" dirty="0">
                <a:latin typeface="Calibri"/>
                <a:cs typeface="Calibri"/>
              </a:rPr>
              <a:t>Virtualization Solution</a:t>
            </a:r>
          </a:p>
        </p:txBody>
      </p:sp>
    </p:spTree>
    <p:extLst>
      <p:ext uri="{BB962C8B-B14F-4D97-AF65-F5344CB8AC3E}">
        <p14:creationId xmlns:p14="http://schemas.microsoft.com/office/powerpoint/2010/main" val="4058604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Easy</a:t>
            </a:r>
            <a:r>
              <a:rPr lang="zh-CN" altLang="en-US" dirty="0" smtClean="0"/>
              <a:t> </a:t>
            </a:r>
            <a:r>
              <a:rPr lang="en-US" altLang="zh-CN" dirty="0" smtClean="0"/>
              <a:t>to</a:t>
            </a:r>
            <a:r>
              <a:rPr lang="zh-CN" altLang="en-US" dirty="0" smtClean="0"/>
              <a:t> </a:t>
            </a:r>
            <a:r>
              <a:rPr lang="en-US" altLang="zh-CN" dirty="0" smtClean="0"/>
              <a:t>connect</a:t>
            </a:r>
            <a:endParaRPr lang="zh-CN" altLang="en-US" dirty="0"/>
          </a:p>
        </p:txBody>
      </p:sp>
      <p:sp>
        <p:nvSpPr>
          <p:cNvPr id="4" name="云形标注 3"/>
          <p:cNvSpPr/>
          <p:nvPr/>
        </p:nvSpPr>
        <p:spPr>
          <a:xfrm>
            <a:off x="1371706" y="1820140"/>
            <a:ext cx="6512662" cy="2425316"/>
          </a:xfrm>
          <a:prstGeom prst="cloudCallout">
            <a:avLst>
              <a:gd name="adj1" fmla="val 1481"/>
              <a:gd name="adj2" fmla="val 56935"/>
            </a:avLst>
          </a:prstGeom>
          <a:noFill/>
          <a:ln w="50800">
            <a:solidFill>
              <a:schemeClr val="accent5">
                <a:shade val="95000"/>
                <a:satMod val="105000"/>
                <a:alpha val="23000"/>
              </a:schemeClr>
            </a:solidFill>
          </a:ln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rgbClr val="000000"/>
                </a:solidFill>
                <a:latin typeface="Calibri"/>
                <a:cs typeface="Calibri"/>
              </a:rPr>
              <a:t>Any</a:t>
            </a:r>
            <a:r>
              <a:rPr lang="zh-CN" altLang="en-US" sz="2400" b="1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US" altLang="zh-CN" sz="2400" b="1" dirty="0">
                <a:solidFill>
                  <a:srgbClr val="000000"/>
                </a:solidFill>
                <a:latin typeface="Calibri"/>
                <a:cs typeface="Calibri"/>
              </a:rPr>
              <a:t>time,</a:t>
            </a:r>
            <a:r>
              <a:rPr lang="zh-CN" altLang="en-US" sz="2400" b="1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US" altLang="zh-CN" sz="2400" b="1" dirty="0">
                <a:solidFill>
                  <a:srgbClr val="000000"/>
                </a:solidFill>
                <a:latin typeface="Calibri"/>
                <a:cs typeface="Calibri"/>
              </a:rPr>
              <a:t>Any</a:t>
            </a:r>
            <a:r>
              <a:rPr lang="zh-CN" altLang="en-US" sz="2400" b="1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US" altLang="zh-CN" sz="2400" b="1" dirty="0">
                <a:solidFill>
                  <a:srgbClr val="000000"/>
                </a:solidFill>
                <a:latin typeface="Calibri"/>
                <a:cs typeface="Calibri"/>
              </a:rPr>
              <a:t>location</a:t>
            </a:r>
            <a:r>
              <a:rPr lang="en-US" altLang="zh-CN" sz="2400" b="1" dirty="0" smtClean="0">
                <a:solidFill>
                  <a:srgbClr val="000000"/>
                </a:solidFill>
                <a:latin typeface="Calibri"/>
                <a:cs typeface="Calibri"/>
              </a:rPr>
              <a:t>,</a:t>
            </a:r>
          </a:p>
          <a:p>
            <a:pPr algn="ctr"/>
            <a:r>
              <a:rPr lang="en-US" altLang="zh-CN" sz="2400" b="1" dirty="0" smtClean="0">
                <a:solidFill>
                  <a:srgbClr val="000000"/>
                </a:solidFill>
                <a:latin typeface="Calibri"/>
                <a:cs typeface="Calibri"/>
              </a:rPr>
              <a:t>Any</a:t>
            </a:r>
            <a:r>
              <a:rPr lang="zh-CN" altLang="en-US" sz="2400" b="1" dirty="0" smtClean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US" altLang="zh-CN" sz="2400" b="1" dirty="0">
                <a:solidFill>
                  <a:srgbClr val="000000"/>
                </a:solidFill>
                <a:latin typeface="Calibri"/>
                <a:cs typeface="Calibri"/>
              </a:rPr>
              <a:t>device</a:t>
            </a: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5231" y="2148822"/>
            <a:ext cx="1369126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3793" y="3044260"/>
            <a:ext cx="714380" cy="391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0" descr="http://z.about.com/d/webdesign/1/0/O/c/1/ipad_hero.png"/>
          <p:cNvPicPr>
            <a:picLocks noChangeAspect="1" noChangeArrowheads="1"/>
          </p:cNvPicPr>
          <p:nvPr/>
        </p:nvPicPr>
        <p:blipFill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67827" y="1863101"/>
            <a:ext cx="1598420" cy="1393875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4044543" y="1915480"/>
            <a:ext cx="4283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Calibri"/>
                <a:ea typeface="黑体" pitchFamily="49" charset="-122"/>
                <a:cs typeface="Calibri"/>
              </a:rPr>
              <a:t>PC</a:t>
            </a:r>
            <a:endParaRPr lang="zh-CN" altLang="en-US" dirty="0">
              <a:latin typeface="Calibri"/>
              <a:ea typeface="黑体" pitchFamily="49" charset="-122"/>
              <a:cs typeface="Calibri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436096" y="4515966"/>
            <a:ext cx="8338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Calibri"/>
                <a:ea typeface="黑体" pitchFamily="49" charset="-122"/>
                <a:cs typeface="Calibri"/>
              </a:rPr>
              <a:t>Laptop</a:t>
            </a:r>
            <a:endParaRPr lang="zh-CN" altLang="en-US" dirty="0">
              <a:latin typeface="Calibri"/>
              <a:ea typeface="黑体" pitchFamily="49" charset="-122"/>
              <a:cs typeface="Calibri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98107" y="3354546"/>
            <a:ext cx="11618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Calibri"/>
                <a:ea typeface="黑体" pitchFamily="49" charset="-122"/>
                <a:cs typeface="Calibri"/>
              </a:rPr>
              <a:t>Thin</a:t>
            </a:r>
            <a:r>
              <a:rPr lang="zh-CN" altLang="en-US" dirty="0" smtClean="0">
                <a:latin typeface="Calibri"/>
                <a:ea typeface="黑体" pitchFamily="49" charset="-122"/>
                <a:cs typeface="Calibri"/>
              </a:rPr>
              <a:t> </a:t>
            </a:r>
            <a:r>
              <a:rPr lang="en-US" altLang="zh-CN" dirty="0" smtClean="0">
                <a:latin typeface="Calibri"/>
                <a:ea typeface="黑体" pitchFamily="49" charset="-122"/>
                <a:cs typeface="Calibri"/>
              </a:rPr>
              <a:t>client</a:t>
            </a:r>
            <a:endParaRPr lang="zh-CN" altLang="en-US" dirty="0">
              <a:latin typeface="Calibri"/>
              <a:ea typeface="黑体" pitchFamily="49" charset="-122"/>
              <a:cs typeface="Calibri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109851" y="3077554"/>
            <a:ext cx="13434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dirty="0" smtClean="0">
                <a:latin typeface="Calibri"/>
                <a:ea typeface="黑体" pitchFamily="49" charset="-122"/>
                <a:cs typeface="Calibri"/>
              </a:rPr>
              <a:t>IOS/Android</a:t>
            </a:r>
            <a:endParaRPr lang="zh-CN" altLang="en-US" dirty="0">
              <a:latin typeface="Calibri"/>
              <a:ea typeface="黑体" pitchFamily="49" charset="-122"/>
              <a:cs typeface="Calibri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953723" y="2148854"/>
            <a:ext cx="528635" cy="757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" name="Picture 34" descr="HP_HDX_900_Desktop_PC_Monitor_highres.pn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6482" y="987574"/>
            <a:ext cx="1455254" cy="1071570"/>
          </a:xfrm>
          <a:prstGeom prst="rect">
            <a:avLst/>
          </a:prstGeom>
        </p:spPr>
      </p:pic>
      <p:pic>
        <p:nvPicPr>
          <p:cNvPr id="15" name="图片 14" descr="781b1608067d5a39536d13be790dfe91.jp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3579862"/>
            <a:ext cx="1440160" cy="1258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0867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61416" y="4149187"/>
            <a:ext cx="358389" cy="513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altLang="zh-CN" dirty="0" smtClean="0"/>
              <a:t>Easy</a:t>
            </a:r>
            <a:r>
              <a:rPr lang="zh-CN" altLang="en-US" dirty="0" smtClean="0"/>
              <a:t> </a:t>
            </a:r>
            <a:r>
              <a:rPr lang="en-US" altLang="zh-CN" dirty="0" smtClean="0"/>
              <a:t>to</a:t>
            </a:r>
            <a:r>
              <a:rPr lang="zh-CN" altLang="en-US" dirty="0" smtClean="0"/>
              <a:t> </a:t>
            </a:r>
            <a:r>
              <a:rPr lang="en-US" altLang="zh-CN" dirty="0" smtClean="0"/>
              <a:t>share</a:t>
            </a:r>
            <a:r>
              <a:rPr lang="zh-CN" altLang="en-US" dirty="0" smtClean="0"/>
              <a:t> </a:t>
            </a:r>
            <a:r>
              <a:rPr lang="en-US" altLang="zh-CN" dirty="0" smtClean="0"/>
              <a:t>file</a:t>
            </a:r>
            <a:r>
              <a:rPr lang="zh-CN" altLang="en-US" dirty="0" smtClean="0"/>
              <a:t> </a:t>
            </a:r>
            <a:endParaRPr lang="zh-CN" altLang="en-US" dirty="0"/>
          </a:p>
        </p:txBody>
      </p:sp>
      <p:pic>
        <p:nvPicPr>
          <p:cNvPr id="5" name="Picture 8" descr="存储服务器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89912" y="1203598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TextBox 24"/>
          <p:cNvSpPr txBox="1"/>
          <p:nvPr/>
        </p:nvSpPr>
        <p:spPr>
          <a:xfrm>
            <a:off x="5220072" y="1419622"/>
            <a:ext cx="201622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100" b="1" dirty="0" smtClean="0">
                <a:latin typeface="微软雅黑" pitchFamily="34" charset="-122"/>
                <a:ea typeface="微软雅黑" pitchFamily="34" charset="-122"/>
              </a:rPr>
              <a:t>Cloud-based</a:t>
            </a:r>
            <a:r>
              <a:rPr lang="zh-CN" altLang="en-US" sz="1100" b="1" dirty="0" smtClean="0"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1100" b="1" dirty="0" smtClean="0">
                <a:latin typeface="微软雅黑" pitchFamily="34" charset="-122"/>
                <a:ea typeface="微软雅黑" pitchFamily="34" charset="-122"/>
              </a:rPr>
              <a:t>story</a:t>
            </a:r>
            <a:r>
              <a:rPr lang="zh-CN" altLang="en-US" sz="1100" b="1" dirty="0" smtClean="0"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1100" b="1" dirty="0" smtClean="0">
                <a:latin typeface="微软雅黑" pitchFamily="34" charset="-122"/>
                <a:ea typeface="微软雅黑" pitchFamily="34" charset="-122"/>
              </a:rPr>
              <a:t>sever</a:t>
            </a:r>
          </a:p>
          <a:p>
            <a:pPr algn="ctr"/>
            <a:r>
              <a:rPr lang="en-US" altLang="zh-CN" sz="1100" b="1" dirty="0" smtClean="0">
                <a:latin typeface="微软雅黑" pitchFamily="34" charset="-122"/>
                <a:ea typeface="微软雅黑" pitchFamily="34" charset="-122"/>
              </a:rPr>
              <a:t>Refined-</a:t>
            </a:r>
            <a:r>
              <a:rPr lang="zh-CN" altLang="en-US" sz="1100" b="1" dirty="0" smtClean="0"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1100" b="1" dirty="0" smtClean="0">
                <a:latin typeface="微软雅黑" pitchFamily="34" charset="-122"/>
                <a:ea typeface="微软雅黑" pitchFamily="34" charset="-122"/>
              </a:rPr>
              <a:t>apriority</a:t>
            </a:r>
          </a:p>
        </p:txBody>
      </p:sp>
      <p:pic>
        <p:nvPicPr>
          <p:cNvPr id="31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03346" y="4323821"/>
            <a:ext cx="617115" cy="3382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10" descr="http://z.about.com/d/webdesign/1/0/O/c/1/ipad_hero.png"/>
          <p:cNvPicPr>
            <a:picLocks noChangeAspect="1" noChangeArrowheads="1"/>
          </p:cNvPicPr>
          <p:nvPr/>
        </p:nvPicPr>
        <p:blipFill>
          <a:blip r:embed="rId5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52173" y="3817087"/>
            <a:ext cx="1083653" cy="944981"/>
          </a:xfrm>
          <a:prstGeom prst="rect">
            <a:avLst/>
          </a:prstGeom>
          <a:noFill/>
        </p:spPr>
      </p:pic>
      <p:pic>
        <p:nvPicPr>
          <p:cNvPr id="33" name="Picture 2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32242" y="3935367"/>
            <a:ext cx="1127147" cy="7084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9" name="Picture 34" descr="HP_HDX_900_Desktop_PC_Monitor_highres.png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7789" y="3898694"/>
            <a:ext cx="1036739" cy="763398"/>
          </a:xfrm>
          <a:prstGeom prst="rect">
            <a:avLst/>
          </a:prstGeom>
        </p:spPr>
      </p:pic>
      <p:pic>
        <p:nvPicPr>
          <p:cNvPr id="30" name="Picture 4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74773" y="3917056"/>
            <a:ext cx="892432" cy="7450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" name="Picture 8" descr="存储服务器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35896" y="1355998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" name="Picture 8" descr="存储服务器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3924" y="1355998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" name="环形箭头 45"/>
          <p:cNvSpPr/>
          <p:nvPr/>
        </p:nvSpPr>
        <p:spPr>
          <a:xfrm rot="3487861">
            <a:off x="2640139" y="1080199"/>
            <a:ext cx="3780022" cy="3621479"/>
          </a:xfrm>
          <a:prstGeom prst="circularArrow">
            <a:avLst>
              <a:gd name="adj1" fmla="val 8250"/>
              <a:gd name="adj2" fmla="val 576262"/>
              <a:gd name="adj3" fmla="val 2963192"/>
              <a:gd name="adj4" fmla="val 52167"/>
              <a:gd name="adj5" fmla="val 9625"/>
            </a:avLst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zh-CN" altLang="en-US" dirty="0"/>
          </a:p>
        </p:txBody>
      </p:sp>
      <p:sp>
        <p:nvSpPr>
          <p:cNvPr id="47" name="环形箭头 46"/>
          <p:cNvSpPr/>
          <p:nvPr/>
        </p:nvSpPr>
        <p:spPr>
          <a:xfrm rot="9113473">
            <a:off x="2729501" y="1153690"/>
            <a:ext cx="3780022" cy="3621479"/>
          </a:xfrm>
          <a:prstGeom prst="circularArrow">
            <a:avLst>
              <a:gd name="adj1" fmla="val 8250"/>
              <a:gd name="adj2" fmla="val 576262"/>
              <a:gd name="adj3" fmla="val 2963192"/>
              <a:gd name="adj4" fmla="val 52167"/>
              <a:gd name="adj5" fmla="val 9625"/>
            </a:avLst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zh-CN" altLang="en-US" dirty="0"/>
          </a:p>
        </p:txBody>
      </p:sp>
      <p:sp>
        <p:nvSpPr>
          <p:cNvPr id="48" name="环形箭头 47"/>
          <p:cNvSpPr/>
          <p:nvPr/>
        </p:nvSpPr>
        <p:spPr>
          <a:xfrm rot="19684842">
            <a:off x="2599891" y="1252211"/>
            <a:ext cx="3780022" cy="3621479"/>
          </a:xfrm>
          <a:prstGeom prst="circularArrow">
            <a:avLst>
              <a:gd name="adj1" fmla="val 8250"/>
              <a:gd name="adj2" fmla="val 576262"/>
              <a:gd name="adj3" fmla="val 2963192"/>
              <a:gd name="adj4" fmla="val 52167"/>
              <a:gd name="adj5" fmla="val 9625"/>
            </a:avLst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zh-CN" altLang="en-US" dirty="0"/>
          </a:p>
        </p:txBody>
      </p:sp>
      <p:sp>
        <p:nvSpPr>
          <p:cNvPr id="49" name="TextBox 48"/>
          <p:cNvSpPr txBox="1"/>
          <p:nvPr/>
        </p:nvSpPr>
        <p:spPr>
          <a:xfrm>
            <a:off x="117451" y="3555470"/>
            <a:ext cx="135732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100" b="1" dirty="0" smtClean="0">
                <a:latin typeface="微软雅黑" pitchFamily="34" charset="-122"/>
                <a:ea typeface="微软雅黑" pitchFamily="34" charset="-122"/>
              </a:rPr>
              <a:t>Company-owned</a:t>
            </a:r>
            <a:r>
              <a:rPr lang="zh-CN" altLang="en-US" sz="1100" b="1" dirty="0" smtClean="0"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1100" b="1" dirty="0" smtClean="0">
                <a:latin typeface="微软雅黑" pitchFamily="34" charset="-122"/>
                <a:ea typeface="微软雅黑" pitchFamily="34" charset="-122"/>
              </a:rPr>
              <a:t>device</a:t>
            </a:r>
            <a:endParaRPr lang="zh-CN" altLang="en-US" sz="11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7596336" y="3562197"/>
            <a:ext cx="135732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100" b="1" dirty="0" smtClean="0">
                <a:latin typeface="微软雅黑" pitchFamily="34" charset="-122"/>
                <a:ea typeface="微软雅黑" pitchFamily="34" charset="-122"/>
              </a:rPr>
              <a:t>Private</a:t>
            </a:r>
            <a:r>
              <a:rPr lang="zh-CN" altLang="en-US" sz="1100" b="1" dirty="0" smtClean="0"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1100" b="1" dirty="0" smtClean="0">
                <a:latin typeface="微软雅黑" pitchFamily="34" charset="-122"/>
                <a:ea typeface="微软雅黑" pitchFamily="34" charset="-122"/>
              </a:rPr>
              <a:t>device</a:t>
            </a:r>
            <a:endParaRPr lang="zh-CN" altLang="en-US" sz="11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3563888" y="2859782"/>
            <a:ext cx="208823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 smtClean="0">
                <a:latin typeface="Calibri"/>
                <a:ea typeface="微软雅黑" pitchFamily="34" charset="-122"/>
                <a:cs typeface="Calibri"/>
              </a:rPr>
              <a:t>Sharing</a:t>
            </a:r>
            <a:r>
              <a:rPr lang="zh-CN" altLang="en-US" b="1" dirty="0" smtClean="0">
                <a:latin typeface="Calibri"/>
                <a:ea typeface="微软雅黑" pitchFamily="34" charset="-122"/>
                <a:cs typeface="Calibri"/>
              </a:rPr>
              <a:t> </a:t>
            </a:r>
            <a:r>
              <a:rPr lang="en-US" altLang="zh-CN" b="1" dirty="0" smtClean="0">
                <a:latin typeface="Calibri"/>
                <a:ea typeface="微软雅黑" pitchFamily="34" charset="-122"/>
                <a:cs typeface="Calibri"/>
              </a:rPr>
              <a:t>file</a:t>
            </a:r>
            <a:r>
              <a:rPr lang="zh-CN" altLang="en-US" b="1" dirty="0" smtClean="0">
                <a:latin typeface="Calibri"/>
                <a:ea typeface="微软雅黑" pitchFamily="34" charset="-122"/>
                <a:cs typeface="Calibri"/>
              </a:rPr>
              <a:t> </a:t>
            </a:r>
            <a:r>
              <a:rPr lang="en-US" altLang="zh-CN" b="1" dirty="0" smtClean="0">
                <a:latin typeface="Calibri"/>
                <a:ea typeface="微软雅黑" pitchFamily="34" charset="-122"/>
                <a:cs typeface="Calibri"/>
              </a:rPr>
              <a:t>between</a:t>
            </a:r>
            <a:r>
              <a:rPr lang="zh-CN" altLang="en-US" b="1" dirty="0" smtClean="0">
                <a:latin typeface="Calibri"/>
                <a:ea typeface="微软雅黑" pitchFamily="34" charset="-122"/>
                <a:cs typeface="Calibri"/>
              </a:rPr>
              <a:t> </a:t>
            </a:r>
            <a:r>
              <a:rPr lang="en-US" altLang="zh-CN" b="1" dirty="0" smtClean="0">
                <a:latin typeface="Calibri"/>
                <a:ea typeface="微软雅黑" pitchFamily="34" charset="-122"/>
                <a:cs typeface="Calibri"/>
              </a:rPr>
              <a:t>different</a:t>
            </a:r>
            <a:r>
              <a:rPr lang="zh-CN" altLang="en-US" b="1" dirty="0" smtClean="0">
                <a:latin typeface="Calibri"/>
                <a:ea typeface="微软雅黑" pitchFamily="34" charset="-122"/>
                <a:cs typeface="Calibri"/>
              </a:rPr>
              <a:t> </a:t>
            </a:r>
            <a:r>
              <a:rPr lang="en-US" altLang="zh-CN" b="1" dirty="0" smtClean="0">
                <a:latin typeface="Calibri"/>
                <a:ea typeface="微软雅黑" pitchFamily="34" charset="-122"/>
                <a:cs typeface="Calibri"/>
              </a:rPr>
              <a:t>platform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1595238" y="1923678"/>
            <a:ext cx="146459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latin typeface="Calibri"/>
                <a:ea typeface="微软雅黑" pitchFamily="34" charset="-122"/>
                <a:cs typeface="Calibri"/>
              </a:rPr>
              <a:t>IOS</a:t>
            </a:r>
          </a:p>
          <a:p>
            <a:r>
              <a:rPr lang="en-US" altLang="zh-CN" b="1" dirty="0" smtClean="0">
                <a:latin typeface="Calibri"/>
                <a:ea typeface="微软雅黑" pitchFamily="34" charset="-122"/>
                <a:cs typeface="Calibri"/>
              </a:rPr>
              <a:t>Android</a:t>
            </a:r>
          </a:p>
          <a:p>
            <a:r>
              <a:rPr lang="en-US" altLang="zh-CN" b="1" dirty="0" smtClean="0">
                <a:latin typeface="Calibri"/>
                <a:ea typeface="微软雅黑" pitchFamily="34" charset="-122"/>
                <a:cs typeface="Calibri"/>
              </a:rPr>
              <a:t>Windows</a:t>
            </a:r>
          </a:p>
          <a:p>
            <a:r>
              <a:rPr lang="en-US" altLang="zh-CN" b="1" dirty="0">
                <a:latin typeface="Calibri"/>
                <a:ea typeface="微软雅黑" pitchFamily="34" charset="-122"/>
                <a:cs typeface="Calibri"/>
              </a:rPr>
              <a:t>……</a:t>
            </a:r>
            <a:endParaRPr lang="zh-CN" altLang="en-US" b="1" dirty="0">
              <a:latin typeface="Calibri"/>
              <a:ea typeface="微软雅黑" pitchFamily="34" charset="-122"/>
              <a:cs typeface="Calibri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6588224" y="2067699"/>
            <a:ext cx="17281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latin typeface="Calibri"/>
                <a:ea typeface="微软雅黑" pitchFamily="34" charset="-122"/>
                <a:cs typeface="Calibri"/>
              </a:rPr>
              <a:t>PC</a:t>
            </a:r>
          </a:p>
          <a:p>
            <a:r>
              <a:rPr lang="en-US" altLang="zh-CN" b="1" dirty="0" smtClean="0">
                <a:latin typeface="Calibri"/>
                <a:ea typeface="微软雅黑" pitchFamily="34" charset="-122"/>
                <a:cs typeface="Calibri"/>
              </a:rPr>
              <a:t>Thin</a:t>
            </a:r>
            <a:r>
              <a:rPr lang="zh-CN" altLang="en-US" b="1" dirty="0" smtClean="0">
                <a:latin typeface="Calibri"/>
                <a:ea typeface="微软雅黑" pitchFamily="34" charset="-122"/>
                <a:cs typeface="Calibri"/>
              </a:rPr>
              <a:t> </a:t>
            </a:r>
            <a:r>
              <a:rPr lang="en-US" altLang="zh-CN" b="1" dirty="0" smtClean="0">
                <a:latin typeface="Calibri"/>
                <a:ea typeface="微软雅黑" pitchFamily="34" charset="-122"/>
                <a:cs typeface="Calibri"/>
              </a:rPr>
              <a:t>client</a:t>
            </a:r>
          </a:p>
          <a:p>
            <a:r>
              <a:rPr lang="en-US" altLang="zh-CN" b="1" dirty="0" smtClean="0">
                <a:latin typeface="Calibri"/>
                <a:ea typeface="微软雅黑" pitchFamily="34" charset="-122"/>
                <a:cs typeface="Calibri"/>
              </a:rPr>
              <a:t>…</a:t>
            </a:r>
            <a:r>
              <a:rPr lang="en-US" altLang="zh-CN" b="1" dirty="0">
                <a:latin typeface="Calibri"/>
                <a:ea typeface="微软雅黑" pitchFamily="34" charset="-122"/>
                <a:cs typeface="Calibri"/>
              </a:rPr>
              <a:t>…</a:t>
            </a:r>
            <a:endParaRPr lang="zh-CN" altLang="en-US" b="1" dirty="0">
              <a:latin typeface="Calibri"/>
              <a:ea typeface="微软雅黑" pitchFamily="34" charset="-122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634127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Easy</a:t>
            </a:r>
            <a:r>
              <a:rPr lang="zh-CN" altLang="en-US" dirty="0" smtClean="0"/>
              <a:t> </a:t>
            </a:r>
            <a:r>
              <a:rPr lang="en-US" altLang="zh-CN" dirty="0" smtClean="0"/>
              <a:t>to</a:t>
            </a:r>
            <a:r>
              <a:rPr lang="zh-CN" altLang="en-US" dirty="0" smtClean="0"/>
              <a:t> </a:t>
            </a:r>
            <a:r>
              <a:rPr lang="en-US" altLang="zh-CN" dirty="0" smtClean="0"/>
              <a:t>call</a:t>
            </a:r>
            <a:r>
              <a:rPr lang="zh-CN" altLang="en-US" dirty="0" smtClean="0"/>
              <a:t> </a:t>
            </a:r>
            <a:r>
              <a:rPr lang="en-US" altLang="zh-CN" dirty="0" smtClean="0"/>
              <a:t>device</a:t>
            </a:r>
            <a:r>
              <a:rPr lang="zh-CN" altLang="en-US" dirty="0" smtClean="0"/>
              <a:t> </a:t>
            </a:r>
            <a:r>
              <a:rPr lang="en-US" altLang="zh-CN" dirty="0" smtClean="0"/>
              <a:t>camera</a:t>
            </a:r>
            <a:r>
              <a:rPr lang="zh-CN" altLang="en-US" dirty="0" smtClean="0"/>
              <a:t> </a:t>
            </a:r>
            <a:r>
              <a:rPr lang="en-US" altLang="zh-CN" dirty="0" smtClean="0"/>
              <a:t>and</a:t>
            </a:r>
            <a:r>
              <a:rPr lang="zh-CN" altLang="en-US" dirty="0" smtClean="0"/>
              <a:t> </a:t>
            </a:r>
            <a:r>
              <a:rPr lang="en-US" altLang="zh-CN" dirty="0" smtClean="0"/>
              <a:t>file</a:t>
            </a:r>
            <a:endParaRPr lang="zh-CN" altLang="en-US" dirty="0"/>
          </a:p>
        </p:txBody>
      </p:sp>
      <p:pic>
        <p:nvPicPr>
          <p:cNvPr id="8" name="图片 7" descr="1111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699542"/>
            <a:ext cx="7400544" cy="411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9325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CN" dirty="0" smtClean="0"/>
              <a:t>Cost-effective</a:t>
            </a:r>
            <a:endParaRPr lang="zh-CN" altLang="en-US" dirty="0"/>
          </a:p>
        </p:txBody>
      </p:sp>
      <p:sp>
        <p:nvSpPr>
          <p:cNvPr id="9" name="圆角矩形 8"/>
          <p:cNvSpPr/>
          <p:nvPr/>
        </p:nvSpPr>
        <p:spPr>
          <a:xfrm>
            <a:off x="755576" y="1275606"/>
            <a:ext cx="3024336" cy="331236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effectLst>
            <a:glow rad="63500">
              <a:schemeClr val="accent5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10" name="圆角矩形 9"/>
          <p:cNvSpPr/>
          <p:nvPr/>
        </p:nvSpPr>
        <p:spPr>
          <a:xfrm>
            <a:off x="5292080" y="1275606"/>
            <a:ext cx="3024336" cy="3312368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85000"/>
              </a:schemeClr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11" name="圆角矩形 10"/>
          <p:cNvSpPr/>
          <p:nvPr/>
        </p:nvSpPr>
        <p:spPr>
          <a:xfrm>
            <a:off x="1187624" y="1491630"/>
            <a:ext cx="2232248" cy="504056"/>
          </a:xfrm>
          <a:prstGeom prst="roundRect">
            <a:avLst>
              <a:gd name="adj" fmla="val 50000"/>
            </a:avLst>
          </a:prstGeom>
          <a:solidFill>
            <a:schemeClr val="tx2">
              <a:lumMod val="20000"/>
              <a:lumOff val="80000"/>
            </a:schemeClr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2800" b="1" dirty="0" err="1" smtClean="0">
                <a:solidFill>
                  <a:srgbClr val="000000"/>
                </a:solidFill>
              </a:rPr>
              <a:t>EasyConnect</a:t>
            </a:r>
            <a:endParaRPr lang="zh-CN" altLang="en-US" sz="2800" b="1" dirty="0">
              <a:solidFill>
                <a:srgbClr val="000000"/>
              </a:solidFill>
            </a:endParaRPr>
          </a:p>
        </p:txBody>
      </p:sp>
      <p:sp>
        <p:nvSpPr>
          <p:cNvPr id="12" name="圆角矩形 11"/>
          <p:cNvSpPr/>
          <p:nvPr/>
        </p:nvSpPr>
        <p:spPr>
          <a:xfrm>
            <a:off x="5724128" y="1491630"/>
            <a:ext cx="2232248" cy="504056"/>
          </a:xfrm>
          <a:prstGeom prst="roundRect">
            <a:avLst>
              <a:gd name="adj" fmla="val 50000"/>
            </a:avLst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 smtClean="0">
                <a:solidFill>
                  <a:srgbClr val="000000"/>
                </a:solidFill>
              </a:rPr>
              <a:t>Native APP</a:t>
            </a:r>
            <a:endParaRPr lang="zh-CN" altLang="en-US" sz="2800" b="1" dirty="0">
              <a:solidFill>
                <a:srgbClr val="00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436096" y="2194867"/>
            <a:ext cx="273630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1month -6month</a:t>
            </a:r>
          </a:p>
          <a:p>
            <a:pPr algn="ctr"/>
            <a:r>
              <a:rPr lang="en-US" altLang="zh-CN" sz="2000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+</a:t>
            </a:r>
          </a:p>
          <a:p>
            <a:pPr algn="ctr"/>
            <a:r>
              <a:rPr lang="en-US" altLang="zh-CN" sz="2000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Higher</a:t>
            </a:r>
            <a:r>
              <a:rPr lang="zh-CN" altLang="en-US" sz="2000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2000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investment</a:t>
            </a:r>
          </a:p>
          <a:p>
            <a:pPr algn="ctr"/>
            <a:r>
              <a:rPr lang="en-US" altLang="zh-CN" sz="2000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=</a:t>
            </a:r>
          </a:p>
          <a:p>
            <a:pPr algn="ctr"/>
            <a:r>
              <a:rPr lang="en-US" altLang="zh-CN" sz="2000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ISO</a:t>
            </a:r>
            <a:r>
              <a:rPr lang="zh-CN" altLang="en-US" sz="2000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2000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APP</a:t>
            </a:r>
          </a:p>
          <a:p>
            <a:pPr algn="ctr"/>
            <a:r>
              <a:rPr lang="en-US" altLang="zh-CN" sz="2000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Android</a:t>
            </a:r>
            <a:r>
              <a:rPr lang="zh-CN" altLang="en-US" sz="2000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2000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APP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71600" y="2139702"/>
            <a:ext cx="2664296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One day</a:t>
            </a:r>
          </a:p>
          <a:p>
            <a:pPr algn="ctr"/>
            <a:r>
              <a:rPr lang="en-US" altLang="zh-CN" sz="2000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+</a:t>
            </a:r>
          </a:p>
          <a:p>
            <a:pPr algn="ctr"/>
            <a:r>
              <a:rPr lang="en-US" altLang="zh-CN" sz="2400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One time lower investment </a:t>
            </a:r>
          </a:p>
          <a:p>
            <a:pPr algn="ctr"/>
            <a:r>
              <a:rPr lang="en-US" altLang="zh-CN" sz="2000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=</a:t>
            </a:r>
          </a:p>
          <a:p>
            <a:pPr algn="ctr"/>
            <a:r>
              <a:rPr lang="en-US" altLang="zh-CN" sz="2000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Migration</a:t>
            </a:r>
            <a:r>
              <a:rPr lang="zh-CN" altLang="en-US" sz="2000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2000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app</a:t>
            </a:r>
            <a:r>
              <a:rPr lang="zh-CN" altLang="en-US" sz="2000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2000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to</a:t>
            </a:r>
            <a:r>
              <a:rPr lang="zh-CN" altLang="en-US" sz="2000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2000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all</a:t>
            </a:r>
            <a:r>
              <a:rPr lang="zh-CN" altLang="en-US" sz="2000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2000" b="1" dirty="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Phone</a:t>
            </a:r>
            <a:endParaRPr lang="zh-CN" altLang="en-US" sz="2000" b="1" dirty="0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24775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altLang="zh-CN" dirty="0"/>
              <a:t>Agenda</a:t>
            </a:r>
            <a:endParaRPr lang="zh-CN" altLang="en-US" dirty="0"/>
          </a:p>
        </p:txBody>
      </p:sp>
      <p:grpSp>
        <p:nvGrpSpPr>
          <p:cNvPr id="18" name="组合 17"/>
          <p:cNvGrpSpPr/>
          <p:nvPr/>
        </p:nvGrpSpPr>
        <p:grpSpPr>
          <a:xfrm>
            <a:off x="-9094" y="1375070"/>
            <a:ext cx="1382818" cy="3220675"/>
            <a:chOff x="9238877" y="1725382"/>
            <a:chExt cx="1944215" cy="3814712"/>
          </a:xfrm>
        </p:grpSpPr>
        <p:sp>
          <p:nvSpPr>
            <p:cNvPr id="8" name="Freeform 3"/>
            <p:cNvSpPr>
              <a:spLocks/>
            </p:cNvSpPr>
            <p:nvPr/>
          </p:nvSpPr>
          <p:spPr bwMode="ltGray">
            <a:xfrm rot="16200000">
              <a:off x="8599218" y="2956220"/>
              <a:ext cx="3223533" cy="1944215"/>
            </a:xfrm>
            <a:custGeom>
              <a:avLst/>
              <a:gdLst>
                <a:gd name="T0" fmla="*/ 56 w 5464"/>
                <a:gd name="T1" fmla="*/ 28 h 2900"/>
                <a:gd name="T2" fmla="*/ 138 w 5464"/>
                <a:gd name="T3" fmla="*/ 2072 h 2900"/>
                <a:gd name="T4" fmla="*/ 1057 w 5464"/>
                <a:gd name="T5" fmla="*/ 2892 h 2900"/>
                <a:gd name="T6" fmla="*/ 2682 w 5464"/>
                <a:gd name="T7" fmla="*/ 1820 h 2900"/>
                <a:gd name="T8" fmla="*/ 3663 w 5464"/>
                <a:gd name="T9" fmla="*/ 36 h 2900"/>
                <a:gd name="T10" fmla="*/ 2666 w 5464"/>
                <a:gd name="T11" fmla="*/ 36 h 2900"/>
                <a:gd name="T12" fmla="*/ 1899 w 5464"/>
                <a:gd name="T13" fmla="*/ 1468 h 2900"/>
                <a:gd name="T14" fmla="*/ 670 w 5464"/>
                <a:gd name="T15" fmla="*/ 2135 h 2900"/>
                <a:gd name="T16" fmla="*/ 107 w 5464"/>
                <a:gd name="T17" fmla="*/ 1116 h 2900"/>
                <a:gd name="T18" fmla="*/ 97 w 5464"/>
                <a:gd name="T19" fmla="*/ 12 h 2900"/>
                <a:gd name="T20" fmla="*/ 56 w 5464"/>
                <a:gd name="T21" fmla="*/ 28 h 290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5464"/>
                <a:gd name="T34" fmla="*/ 0 h 2900"/>
                <a:gd name="T35" fmla="*/ 5464 w 5464"/>
                <a:gd name="T36" fmla="*/ 2900 h 2900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5464" h="2900">
                  <a:moveTo>
                    <a:pt x="84" y="28"/>
                  </a:moveTo>
                  <a:cubicBezTo>
                    <a:pt x="4" y="628"/>
                    <a:pt x="0" y="1652"/>
                    <a:pt x="208" y="2072"/>
                  </a:cubicBezTo>
                  <a:cubicBezTo>
                    <a:pt x="416" y="2492"/>
                    <a:pt x="792" y="2884"/>
                    <a:pt x="1576" y="2892"/>
                  </a:cubicBezTo>
                  <a:cubicBezTo>
                    <a:pt x="2360" y="2900"/>
                    <a:pt x="3616" y="2172"/>
                    <a:pt x="4000" y="1820"/>
                  </a:cubicBezTo>
                  <a:cubicBezTo>
                    <a:pt x="4384" y="1468"/>
                    <a:pt x="5168" y="612"/>
                    <a:pt x="5464" y="36"/>
                  </a:cubicBezTo>
                  <a:lnTo>
                    <a:pt x="3976" y="36"/>
                  </a:lnTo>
                  <a:cubicBezTo>
                    <a:pt x="3784" y="360"/>
                    <a:pt x="3456" y="940"/>
                    <a:pt x="2832" y="1468"/>
                  </a:cubicBezTo>
                  <a:cubicBezTo>
                    <a:pt x="2208" y="1996"/>
                    <a:pt x="1444" y="2194"/>
                    <a:pt x="999" y="2135"/>
                  </a:cubicBezTo>
                  <a:cubicBezTo>
                    <a:pt x="554" y="2076"/>
                    <a:pt x="288" y="1660"/>
                    <a:pt x="160" y="1116"/>
                  </a:cubicBezTo>
                  <a:cubicBezTo>
                    <a:pt x="32" y="572"/>
                    <a:pt x="141" y="0"/>
                    <a:pt x="144" y="12"/>
                  </a:cubicBezTo>
                  <a:cubicBezTo>
                    <a:pt x="147" y="24"/>
                    <a:pt x="90" y="33"/>
                    <a:pt x="84" y="2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712283" fontAlgn="auto">
                <a:spcBef>
                  <a:spcPts val="0"/>
                </a:spcBef>
                <a:spcAft>
                  <a:spcPts val="0"/>
                </a:spcAft>
              </a:pPr>
              <a:endParaRPr lang="zh-CN" altLang="en-US">
                <a:solidFill>
                  <a:prstClr val="black"/>
                </a:solidFill>
                <a:latin typeface="Calibri"/>
                <a:ea typeface="宋体"/>
              </a:endParaRPr>
            </a:p>
          </p:txBody>
        </p:sp>
        <p:sp>
          <p:nvSpPr>
            <p:cNvPr id="9" name="Freeform 4"/>
            <p:cNvSpPr>
              <a:spLocks/>
            </p:cNvSpPr>
            <p:nvPr/>
          </p:nvSpPr>
          <p:spPr bwMode="gray">
            <a:xfrm rot="16200000">
              <a:off x="8411575" y="2552684"/>
              <a:ext cx="3445294" cy="1790689"/>
            </a:xfrm>
            <a:custGeom>
              <a:avLst/>
              <a:gdLst>
                <a:gd name="T0" fmla="*/ 0 w 5840"/>
                <a:gd name="T1" fmla="*/ 8 h 2671"/>
                <a:gd name="T2" fmla="*/ 279 w 5840"/>
                <a:gd name="T3" fmla="*/ 1728 h 2671"/>
                <a:gd name="T4" fmla="*/ 1475 w 5840"/>
                <a:gd name="T5" fmla="*/ 2632 h 2671"/>
                <a:gd name="T6" fmla="*/ 2827 w 5840"/>
                <a:gd name="T7" fmla="*/ 1962 h 2671"/>
                <a:gd name="T8" fmla="*/ 3915 w 5840"/>
                <a:gd name="T9" fmla="*/ 24 h 2671"/>
                <a:gd name="T10" fmla="*/ 3904 w 5840"/>
                <a:gd name="T11" fmla="*/ 32 h 2671"/>
                <a:gd name="T12" fmla="*/ 2816 w 5840"/>
                <a:gd name="T13" fmla="*/ 1954 h 2671"/>
                <a:gd name="T14" fmla="*/ 1459 w 5840"/>
                <a:gd name="T15" fmla="*/ 2608 h 2671"/>
                <a:gd name="T16" fmla="*/ 294 w 5840"/>
                <a:gd name="T17" fmla="*/ 1720 h 2671"/>
                <a:gd name="T18" fmla="*/ 16 w 5840"/>
                <a:gd name="T19" fmla="*/ 0 h 2671"/>
                <a:gd name="T20" fmla="*/ 0 w 5840"/>
                <a:gd name="T21" fmla="*/ 8 h 267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5840"/>
                <a:gd name="T34" fmla="*/ 0 h 2671"/>
                <a:gd name="T35" fmla="*/ 5840 w 5840"/>
                <a:gd name="T36" fmla="*/ 2671 h 267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5840" h="2671">
                  <a:moveTo>
                    <a:pt x="0" y="8"/>
                  </a:moveTo>
                  <a:cubicBezTo>
                    <a:pt x="8" y="317"/>
                    <a:pt x="70" y="1231"/>
                    <a:pt x="416" y="1728"/>
                  </a:cubicBezTo>
                  <a:cubicBezTo>
                    <a:pt x="762" y="2225"/>
                    <a:pt x="1567" y="2593"/>
                    <a:pt x="2200" y="2632"/>
                  </a:cubicBezTo>
                  <a:cubicBezTo>
                    <a:pt x="2833" y="2671"/>
                    <a:pt x="3609" y="2397"/>
                    <a:pt x="4216" y="1962"/>
                  </a:cubicBezTo>
                  <a:cubicBezTo>
                    <a:pt x="4840" y="1522"/>
                    <a:pt x="5472" y="741"/>
                    <a:pt x="5840" y="24"/>
                  </a:cubicBezTo>
                  <a:lnTo>
                    <a:pt x="5824" y="32"/>
                  </a:lnTo>
                  <a:cubicBezTo>
                    <a:pt x="5336" y="881"/>
                    <a:pt x="4832" y="1498"/>
                    <a:pt x="4200" y="1954"/>
                  </a:cubicBezTo>
                  <a:cubicBezTo>
                    <a:pt x="3568" y="2410"/>
                    <a:pt x="2803" y="2647"/>
                    <a:pt x="2176" y="2608"/>
                  </a:cubicBezTo>
                  <a:cubicBezTo>
                    <a:pt x="1549" y="2569"/>
                    <a:pt x="776" y="2184"/>
                    <a:pt x="440" y="1720"/>
                  </a:cubicBezTo>
                  <a:cubicBezTo>
                    <a:pt x="104" y="1256"/>
                    <a:pt x="0" y="170"/>
                    <a:pt x="24" y="0"/>
                  </a:cubicBezTo>
                  <a:lnTo>
                    <a:pt x="0" y="8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712283" fontAlgn="auto">
                <a:spcBef>
                  <a:spcPts val="0"/>
                </a:spcBef>
                <a:spcAft>
                  <a:spcPts val="0"/>
                </a:spcAft>
              </a:pPr>
              <a:endParaRPr lang="zh-CN" altLang="en-US">
                <a:solidFill>
                  <a:prstClr val="black"/>
                </a:solidFill>
                <a:latin typeface="Calibri"/>
                <a:ea typeface="宋体"/>
              </a:endParaRPr>
            </a:p>
          </p:txBody>
        </p:sp>
      </p:grpSp>
      <p:sp>
        <p:nvSpPr>
          <p:cNvPr id="4" name="Text Box 28"/>
          <p:cNvSpPr txBox="1">
            <a:spLocks noChangeArrowheads="1"/>
          </p:cNvSpPr>
          <p:nvPr/>
        </p:nvSpPr>
        <p:spPr bwMode="gray">
          <a:xfrm>
            <a:off x="2445296" y="1606619"/>
            <a:ext cx="5439072" cy="318141"/>
          </a:xfrm>
          <a:prstGeom prst="rect">
            <a:avLst/>
          </a:prstGeom>
          <a:noFill/>
          <a:ln>
            <a:solidFill>
              <a:schemeClr val="accent6"/>
            </a:solidFill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1237" tIns="35612" rIns="71237" bIns="35612">
            <a:spAutoFit/>
          </a:bodyPr>
          <a:lstStyle>
            <a:defPPr>
              <a:defRPr lang="zh-CN"/>
            </a:defPPr>
            <a:lvl1pPr algn="ctr" eaLnBrk="0" hangingPunct="0">
              <a:defRPr sz="2000" b="1">
                <a:solidFill>
                  <a:schemeClr val="tx1"/>
                </a:solidFill>
                <a:latin typeface="Arial" pitchFamily="34" charset="0"/>
                <a:ea typeface="Adobe 黑体 Std R" pitchFamily="34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defTabSz="712283" eaLnBrk="1" hangingPunct="1"/>
            <a:r>
              <a:rPr lang="en-US" altLang="zh-CN" sz="1600" dirty="0">
                <a:solidFill>
                  <a:prstClr val="black"/>
                </a:solidFill>
                <a:latin typeface="Calibri"/>
                <a:ea typeface="宋体" pitchFamily="2" charset="-122"/>
              </a:rPr>
              <a:t>BOYD</a:t>
            </a:r>
            <a:r>
              <a:rPr lang="zh-CN" altLang="en-US" sz="1600" dirty="0">
                <a:solidFill>
                  <a:prstClr val="black"/>
                </a:solidFill>
                <a:latin typeface="Calibri"/>
                <a:ea typeface="宋体" pitchFamily="2" charset="-122"/>
              </a:rPr>
              <a:t> </a:t>
            </a:r>
            <a:r>
              <a:rPr lang="en-US" altLang="zh-CN" sz="1600" dirty="0">
                <a:solidFill>
                  <a:prstClr val="black"/>
                </a:solidFill>
                <a:latin typeface="Calibri"/>
                <a:ea typeface="宋体" pitchFamily="2" charset="-122"/>
              </a:rPr>
              <a:t>,</a:t>
            </a:r>
            <a:r>
              <a:rPr lang="zh-CN" altLang="en-US" sz="1600" dirty="0">
                <a:solidFill>
                  <a:prstClr val="black"/>
                </a:solidFill>
                <a:latin typeface="Calibri"/>
                <a:ea typeface="宋体" pitchFamily="2" charset="-122"/>
              </a:rPr>
              <a:t> </a:t>
            </a:r>
            <a:r>
              <a:rPr lang="en-US" altLang="zh-CN" sz="1600" dirty="0">
                <a:solidFill>
                  <a:prstClr val="black"/>
                </a:solidFill>
                <a:latin typeface="Calibri"/>
                <a:ea typeface="宋体" pitchFamily="2" charset="-122"/>
              </a:rPr>
              <a:t>opportunity</a:t>
            </a:r>
            <a:r>
              <a:rPr lang="zh-CN" altLang="en-US" sz="1600" dirty="0">
                <a:solidFill>
                  <a:prstClr val="black"/>
                </a:solidFill>
                <a:latin typeface="Calibri"/>
                <a:ea typeface="宋体" pitchFamily="2" charset="-122"/>
              </a:rPr>
              <a:t> </a:t>
            </a:r>
            <a:r>
              <a:rPr lang="en-US" altLang="zh-CN" sz="1600" dirty="0">
                <a:solidFill>
                  <a:prstClr val="black"/>
                </a:solidFill>
                <a:latin typeface="Calibri"/>
                <a:ea typeface="宋体" pitchFamily="2" charset="-122"/>
              </a:rPr>
              <a:t>and</a:t>
            </a:r>
            <a:r>
              <a:rPr lang="zh-CN" altLang="en-US" sz="1600" dirty="0">
                <a:solidFill>
                  <a:prstClr val="black"/>
                </a:solidFill>
                <a:latin typeface="Calibri"/>
                <a:ea typeface="宋体" pitchFamily="2" charset="-122"/>
              </a:rPr>
              <a:t> </a:t>
            </a:r>
            <a:r>
              <a:rPr lang="en-US" altLang="zh-CN" sz="1600" dirty="0">
                <a:solidFill>
                  <a:prstClr val="black"/>
                </a:solidFill>
                <a:latin typeface="Calibri"/>
                <a:ea typeface="宋体" pitchFamily="2" charset="-122"/>
              </a:rPr>
              <a:t>challenge</a:t>
            </a:r>
          </a:p>
        </p:txBody>
      </p:sp>
      <p:sp>
        <p:nvSpPr>
          <p:cNvPr id="10" name="TextBox 18"/>
          <p:cNvSpPr txBox="1"/>
          <p:nvPr/>
        </p:nvSpPr>
        <p:spPr>
          <a:xfrm>
            <a:off x="2332800" y="1491630"/>
            <a:ext cx="283747" cy="348918"/>
          </a:xfrm>
          <a:prstGeom prst="rect">
            <a:avLst/>
          </a:prstGeom>
          <a:solidFill>
            <a:schemeClr val="accent1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lIns="71237" tIns="35612" rIns="71237" bIns="35612" rtlCol="0">
            <a:spAutoFit/>
          </a:bodyPr>
          <a:lstStyle>
            <a:defPPr>
              <a:defRPr lang="zh-CN"/>
            </a:defPPr>
            <a:lvl1pPr>
              <a:defRPr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pPr algn="ctr" defTabSz="712283"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dirty="0">
                <a:solidFill>
                  <a:prstClr val="white"/>
                </a:solidFill>
              </a:rPr>
              <a:t>1</a:t>
            </a:r>
            <a:endParaRPr lang="zh-CN" altLang="en-US" dirty="0">
              <a:solidFill>
                <a:prstClr val="white"/>
              </a:solidFill>
            </a:endParaRPr>
          </a:p>
        </p:txBody>
      </p:sp>
      <p:sp>
        <p:nvSpPr>
          <p:cNvPr id="16" name="Text Box 29"/>
          <p:cNvSpPr txBox="1">
            <a:spLocks noChangeArrowheads="1"/>
          </p:cNvSpPr>
          <p:nvPr/>
        </p:nvSpPr>
        <p:spPr bwMode="gray">
          <a:xfrm>
            <a:off x="2485672" y="2993631"/>
            <a:ext cx="5391744" cy="318141"/>
          </a:xfrm>
          <a:prstGeom prst="rect">
            <a:avLst/>
          </a:prstGeom>
          <a:noFill/>
          <a:ln>
            <a:solidFill>
              <a:schemeClr val="accent6"/>
            </a:solidFill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1237" tIns="35612" rIns="71237" bIns="35612">
            <a:spAutoFit/>
          </a:bodyPr>
          <a:lstStyle>
            <a:defPPr>
              <a:defRPr lang="zh-CN"/>
            </a:defPPr>
            <a:lvl1pPr algn="ctr" eaLnBrk="0" hangingPunct="0">
              <a:defRPr sz="2000" b="1">
                <a:solidFill>
                  <a:schemeClr val="tx1"/>
                </a:solidFill>
                <a:latin typeface="Arial" pitchFamily="34" charset="0"/>
                <a:ea typeface="Adobe 黑体 Std R" pitchFamily="34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defTabSz="712283" eaLnBrk="1" hangingPunct="1"/>
            <a:r>
              <a:rPr lang="en-US" altLang="zh-CN" sz="1600" dirty="0">
                <a:solidFill>
                  <a:prstClr val="black"/>
                </a:solidFill>
                <a:latin typeface="Calibri"/>
              </a:rPr>
              <a:t>Scalable Technology Solution </a:t>
            </a:r>
            <a:endParaRPr lang="en-US" altLang="zh-CN" sz="1600" dirty="0">
              <a:solidFill>
                <a:prstClr val="black"/>
              </a:solidFill>
              <a:latin typeface="Calibri"/>
              <a:ea typeface="宋体" pitchFamily="2" charset="-122"/>
            </a:endParaRPr>
          </a:p>
        </p:txBody>
      </p:sp>
      <p:sp>
        <p:nvSpPr>
          <p:cNvPr id="17" name="TextBox 75"/>
          <p:cNvSpPr txBox="1"/>
          <p:nvPr/>
        </p:nvSpPr>
        <p:spPr>
          <a:xfrm>
            <a:off x="2332800" y="2931790"/>
            <a:ext cx="321035" cy="348918"/>
          </a:xfrm>
          <a:prstGeom prst="rect">
            <a:avLst/>
          </a:prstGeom>
          <a:solidFill>
            <a:schemeClr val="accent1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lIns="71237" tIns="35612" rIns="71237" bIns="35612" rtlCol="0">
            <a:spAutoFit/>
          </a:bodyPr>
          <a:lstStyle>
            <a:defPPr>
              <a:defRPr lang="zh-CN"/>
            </a:defPPr>
            <a:lvl1pPr>
              <a:defRPr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pPr algn="ctr" defTabSz="712283"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dirty="0">
                <a:solidFill>
                  <a:prstClr val="white"/>
                </a:solidFill>
              </a:rPr>
              <a:t>3</a:t>
            </a:r>
            <a:endParaRPr lang="zh-CN" altLang="en-US" dirty="0">
              <a:solidFill>
                <a:prstClr val="white"/>
              </a:solidFill>
            </a:endParaRPr>
          </a:p>
        </p:txBody>
      </p:sp>
      <p:sp>
        <p:nvSpPr>
          <p:cNvPr id="22" name="Text Box 29"/>
          <p:cNvSpPr txBox="1">
            <a:spLocks noChangeArrowheads="1"/>
          </p:cNvSpPr>
          <p:nvPr/>
        </p:nvSpPr>
        <p:spPr bwMode="gray">
          <a:xfrm>
            <a:off x="2485672" y="2273551"/>
            <a:ext cx="5391744" cy="318141"/>
          </a:xfrm>
          <a:prstGeom prst="rect">
            <a:avLst/>
          </a:prstGeom>
          <a:noFill/>
          <a:ln>
            <a:solidFill>
              <a:schemeClr val="accent6"/>
            </a:solidFill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1237" tIns="35612" rIns="71237" bIns="35612">
            <a:spAutoFit/>
          </a:bodyPr>
          <a:lstStyle>
            <a:defPPr>
              <a:defRPr lang="zh-CN"/>
            </a:defPPr>
            <a:lvl1pPr algn="ctr" eaLnBrk="0" hangingPunct="0">
              <a:defRPr sz="2000" b="1">
                <a:solidFill>
                  <a:schemeClr val="tx1"/>
                </a:solidFill>
                <a:latin typeface="Arial" pitchFamily="34" charset="0"/>
                <a:ea typeface="Adobe 黑体 Std R" pitchFamily="34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defTabSz="712283" eaLnBrk="1" hangingPunct="1"/>
            <a:r>
              <a:rPr lang="en-US" altLang="zh-CN" sz="1600" dirty="0">
                <a:solidFill>
                  <a:prstClr val="black"/>
                </a:solidFill>
                <a:latin typeface="Calibri"/>
                <a:ea typeface="宋体" pitchFamily="2" charset="-122"/>
              </a:rPr>
              <a:t>Sangfor SSL VPN: Rapid, Secure, Simple </a:t>
            </a:r>
          </a:p>
        </p:txBody>
      </p:sp>
      <p:sp>
        <p:nvSpPr>
          <p:cNvPr id="24" name="TextBox 75"/>
          <p:cNvSpPr txBox="1"/>
          <p:nvPr/>
        </p:nvSpPr>
        <p:spPr>
          <a:xfrm>
            <a:off x="2332800" y="2211710"/>
            <a:ext cx="283747" cy="348918"/>
          </a:xfrm>
          <a:prstGeom prst="rect">
            <a:avLst/>
          </a:prstGeom>
          <a:solidFill>
            <a:schemeClr val="accent1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lIns="71237" tIns="35612" rIns="71237" bIns="35612" rtlCol="0">
            <a:spAutoFit/>
          </a:bodyPr>
          <a:lstStyle>
            <a:defPPr>
              <a:defRPr lang="zh-CN"/>
            </a:defPPr>
            <a:lvl1pPr>
              <a:defRPr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pPr algn="ctr" defTabSz="712283"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dirty="0">
                <a:solidFill>
                  <a:prstClr val="white"/>
                </a:solidFill>
              </a:rPr>
              <a:t>2</a:t>
            </a:r>
            <a:endParaRPr lang="zh-CN" altLang="en-US" dirty="0">
              <a:solidFill>
                <a:prstClr val="white"/>
              </a:solidFill>
            </a:endParaRPr>
          </a:p>
        </p:txBody>
      </p:sp>
      <p:sp>
        <p:nvSpPr>
          <p:cNvPr id="13" name="Text Box 29"/>
          <p:cNvSpPr txBox="1">
            <a:spLocks noChangeArrowheads="1"/>
          </p:cNvSpPr>
          <p:nvPr/>
        </p:nvSpPr>
        <p:spPr bwMode="gray">
          <a:xfrm>
            <a:off x="2492624" y="3713711"/>
            <a:ext cx="5391744" cy="318141"/>
          </a:xfrm>
          <a:prstGeom prst="rect">
            <a:avLst/>
          </a:prstGeom>
          <a:solidFill>
            <a:schemeClr val="accent1"/>
          </a:solidFill>
          <a:ln>
            <a:solidFill>
              <a:schemeClr val="accent6"/>
            </a:solidFill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1237" tIns="35612" rIns="71237" bIns="35612">
            <a:spAutoFit/>
          </a:bodyPr>
          <a:lstStyle>
            <a:defPPr>
              <a:defRPr lang="zh-CN"/>
            </a:defPPr>
            <a:lvl1pPr algn="ctr" eaLnBrk="0" hangingPunct="0">
              <a:defRPr sz="2000" b="1">
                <a:solidFill>
                  <a:schemeClr val="tx1"/>
                </a:solidFill>
                <a:latin typeface="Arial" pitchFamily="34" charset="0"/>
                <a:ea typeface="Adobe 黑体 Std R" pitchFamily="34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defTabSz="712283" eaLnBrk="1" hangingPunct="1"/>
            <a:r>
              <a:rPr lang="en-US" altLang="zh-CN" sz="1600" dirty="0" smtClean="0">
                <a:solidFill>
                  <a:prstClr val="black"/>
                </a:solidFill>
                <a:latin typeface="Calibri"/>
                <a:ea typeface="宋体" pitchFamily="2" charset="-122"/>
              </a:rPr>
              <a:t>Case Study and Practice</a:t>
            </a:r>
            <a:endParaRPr lang="en-US" altLang="zh-CN" sz="1600" dirty="0">
              <a:solidFill>
                <a:prstClr val="black"/>
              </a:solidFill>
              <a:latin typeface="Calibri"/>
              <a:ea typeface="宋体" pitchFamily="2" charset="-122"/>
            </a:endParaRPr>
          </a:p>
        </p:txBody>
      </p:sp>
      <p:sp>
        <p:nvSpPr>
          <p:cNvPr id="14" name="TextBox 75"/>
          <p:cNvSpPr txBox="1"/>
          <p:nvPr/>
        </p:nvSpPr>
        <p:spPr>
          <a:xfrm>
            <a:off x="2339752" y="3651870"/>
            <a:ext cx="283747" cy="348918"/>
          </a:xfrm>
          <a:prstGeom prst="rect">
            <a:avLst/>
          </a:prstGeom>
          <a:solidFill>
            <a:schemeClr val="accent1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lIns="71237" tIns="35612" rIns="71237" bIns="35612" rtlCol="0">
            <a:spAutoFit/>
          </a:bodyPr>
          <a:lstStyle>
            <a:defPPr>
              <a:defRPr lang="zh-CN"/>
            </a:defPPr>
            <a:lvl1pPr>
              <a:defRPr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pPr algn="ctr" defTabSz="712283"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dirty="0" smtClean="0">
                <a:solidFill>
                  <a:prstClr val="white"/>
                </a:solidFill>
              </a:rPr>
              <a:t>4</a:t>
            </a:r>
            <a:endParaRPr lang="zh-CN" alt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412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altLang="zh-CN" dirty="0" err="1" smtClean="0"/>
              <a:t>Sangfor</a:t>
            </a:r>
            <a:r>
              <a:rPr lang="en-US" altLang="zh-CN" dirty="0" smtClean="0"/>
              <a:t> SSL VPN Customers  </a:t>
            </a:r>
            <a:endParaRPr lang="zh-CN" altLang="en-US" dirty="0">
              <a:latin typeface="+mn-lt"/>
            </a:endParaRPr>
          </a:p>
        </p:txBody>
      </p:sp>
      <p:graphicFrame>
        <p:nvGraphicFramePr>
          <p:cNvPr id="14" name="内容占位符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43044686"/>
              </p:ext>
            </p:extLst>
          </p:nvPr>
        </p:nvGraphicFramePr>
        <p:xfrm>
          <a:off x="395535" y="1059583"/>
          <a:ext cx="8352928" cy="3510392"/>
        </p:xfrm>
        <a:graphic>
          <a:graphicData uri="http://schemas.openxmlformats.org/drawingml/2006/table">
            <a:tbl>
              <a:tblPr firstRow="1" bandCol="1">
                <a:tableStyleId>{3C2FFA5D-87B4-456A-9821-1D502468CF0F}</a:tableStyleId>
              </a:tblPr>
              <a:tblGrid>
                <a:gridCol w="2749031"/>
                <a:gridCol w="2749031"/>
                <a:gridCol w="2854866"/>
              </a:tblGrid>
              <a:tr h="205439"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zh-CN" sz="800" b="1" i="0" u="none" strike="noStrike" dirty="0" smtClean="0">
                          <a:latin typeface="Arial" pitchFamily="34" charset="0"/>
                          <a:cs typeface="Arial" pitchFamily="34" charset="0"/>
                        </a:rPr>
                        <a:t>Education</a:t>
                      </a:r>
                      <a:r>
                        <a:rPr lang="en-US" altLang="zh-CN" sz="800" b="1" i="0" u="none" strike="noStrike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zh-CN" altLang="en-US" sz="800" b="0" i="0" u="none" strike="noStrike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714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zh-CN" sz="800" b="1" i="0" u="none" strike="noStrike" dirty="0" smtClean="0">
                          <a:latin typeface="Arial" pitchFamily="34" charset="0"/>
                          <a:cs typeface="Arial" pitchFamily="34" charset="0"/>
                        </a:rPr>
                        <a:t>Government</a:t>
                      </a:r>
                      <a:r>
                        <a:rPr lang="en-US" altLang="zh-CN" sz="800" b="1" i="0" u="none" strike="noStrike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zh-CN" altLang="en-US" sz="800" b="0" i="0" u="none" strike="noStrike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714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zh-CN" sz="800" b="1" i="0" u="none" strike="noStrike" dirty="0" smtClean="0">
                          <a:latin typeface="Arial" pitchFamily="34" charset="0"/>
                          <a:cs typeface="Arial" pitchFamily="34" charset="0"/>
                        </a:rPr>
                        <a:t>Finance</a:t>
                      </a:r>
                      <a:r>
                        <a:rPr lang="en-US" altLang="zh-CN" sz="800" b="1" i="0" u="none" strike="noStrike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zh-CN" altLang="en-US" sz="800" b="0" i="0" u="none" strike="noStrike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7144" marB="0"/>
                </a:tc>
              </a:tr>
              <a:tr h="324379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8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P.R.C. Computer Network Information Center</a:t>
                      </a:r>
                      <a:endParaRPr lang="zh-CN" altLang="en-US" sz="800" b="0" i="0" u="none" strike="noStrike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7144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800" kern="1200" dirty="0" smtClean="0">
                          <a:solidFill>
                            <a:schemeClr val="dk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P.R.C Supreme People's Court</a:t>
                      </a:r>
                    </a:p>
                  </a:txBody>
                  <a:tcPr marL="9525" marR="9525" marT="7144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800" kern="1200" dirty="0" smtClean="0">
                          <a:solidFill>
                            <a:schemeClr val="dk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People's Bank of China</a:t>
                      </a:r>
                    </a:p>
                  </a:txBody>
                  <a:tcPr marL="9525" marR="9525" marT="7144" marB="0" anchor="ctr">
                    <a:solidFill>
                      <a:schemeClr val="bg1"/>
                    </a:solidFill>
                  </a:tcPr>
                </a:tc>
              </a:tr>
              <a:tr h="324379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8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Zhejiang University</a:t>
                      </a:r>
                    </a:p>
                  </a:txBody>
                  <a:tcPr marL="9525" marR="9525" marT="7144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altLang="zh-CN" sz="800" kern="1200" dirty="0" smtClean="0">
                          <a:solidFill>
                            <a:schemeClr val="dk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P.R.C Information Center of the Ministry of Agriculture</a:t>
                      </a:r>
                      <a:endParaRPr lang="en-US" altLang="zh-CN" sz="800" kern="1200" dirty="0">
                        <a:solidFill>
                          <a:schemeClr val="dk1"/>
                        </a:solidFill>
                        <a:effectLst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7144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800" b="0" i="0" u="none" strike="noStrike" dirty="0" smtClean="0">
                          <a:latin typeface="Arial" pitchFamily="34" charset="0"/>
                          <a:cs typeface="Arial" pitchFamily="34" charset="0"/>
                        </a:rPr>
                        <a:t>Bank</a:t>
                      </a:r>
                      <a:r>
                        <a:rPr lang="en-US" altLang="zh-CN" sz="800" b="0" i="0" u="none" strike="noStrike" baseline="0" dirty="0" smtClean="0">
                          <a:latin typeface="Arial" pitchFamily="34" charset="0"/>
                          <a:cs typeface="Arial" pitchFamily="34" charset="0"/>
                        </a:rPr>
                        <a:t> of China</a:t>
                      </a:r>
                      <a:endParaRPr lang="zh-CN" altLang="en-US" sz="800" b="0" i="0" u="none" strike="noStrike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7144" marB="0" anchor="ctr">
                    <a:solidFill>
                      <a:schemeClr val="bg1"/>
                    </a:solidFill>
                  </a:tcPr>
                </a:tc>
              </a:tr>
              <a:tr h="324379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800" b="0" i="0" u="none" strike="noStrike" dirty="0" smtClean="0">
                          <a:latin typeface="Arial" pitchFamily="34" charset="0"/>
                          <a:cs typeface="Arial" pitchFamily="34" charset="0"/>
                        </a:rPr>
                        <a:t>People’s University of China</a:t>
                      </a:r>
                      <a:endParaRPr lang="zh-CN" altLang="en-US" sz="800" b="0" i="0" u="none" strike="noStrike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7144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800" kern="1200" dirty="0" smtClean="0">
                          <a:solidFill>
                            <a:schemeClr val="dk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P.R.C National Education Examinations Authority </a:t>
                      </a:r>
                      <a:endParaRPr lang="zh-CN" altLang="en-US" sz="800" kern="1200" dirty="0">
                        <a:solidFill>
                          <a:schemeClr val="dk1"/>
                        </a:solidFill>
                        <a:effectLst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7144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8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Agricultural Bank of China</a:t>
                      </a:r>
                    </a:p>
                  </a:txBody>
                  <a:tcPr marL="9525" marR="9525" marT="7144" marB="0" anchor="ctr">
                    <a:solidFill>
                      <a:schemeClr val="bg1"/>
                    </a:solidFill>
                  </a:tcPr>
                </a:tc>
              </a:tr>
              <a:tr h="324379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8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Sun </a:t>
                      </a:r>
                      <a:r>
                        <a:rPr lang="en-US" altLang="zh-CN" sz="800" u="none" strike="noStrike" dirty="0" err="1" smtClean="0">
                          <a:latin typeface="Arial" pitchFamily="34" charset="0"/>
                          <a:cs typeface="Arial" pitchFamily="34" charset="0"/>
                        </a:rPr>
                        <a:t>Yat-Sen</a:t>
                      </a:r>
                      <a:r>
                        <a:rPr lang="en-US" altLang="zh-CN" sz="8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 University</a:t>
                      </a:r>
                      <a:endParaRPr lang="zh-CN" altLang="en-US" sz="800" b="0" i="0" u="none" strike="noStrike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7144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800" kern="1200" dirty="0" smtClean="0">
                          <a:solidFill>
                            <a:schemeClr val="dk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P.R.C Health Supervision Center of the Ministry of Health</a:t>
                      </a:r>
                    </a:p>
                  </a:txBody>
                  <a:tcPr marL="9525" marR="9525" marT="7144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8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Bank of China</a:t>
                      </a:r>
                      <a:r>
                        <a:rPr lang="zh-CN" altLang="en-US" sz="8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zh-CN" altLang="en-US" sz="800" b="0" i="0" u="none" strike="noStrike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7144" marB="0" anchor="ctr">
                    <a:solidFill>
                      <a:schemeClr val="bg1"/>
                    </a:solidFill>
                  </a:tcPr>
                </a:tc>
              </a:tr>
              <a:tr h="25857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8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University of Electronic Science and Technology of China</a:t>
                      </a:r>
                    </a:p>
                  </a:txBody>
                  <a:tcPr marL="9525" marR="9525" marT="7144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800" kern="1200" dirty="0" smtClean="0">
                          <a:solidFill>
                            <a:schemeClr val="dk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P.R.C</a:t>
                      </a:r>
                      <a:r>
                        <a:rPr lang="en-US" altLang="zh-CN" sz="800" kern="1200" baseline="0" dirty="0" smtClean="0">
                          <a:solidFill>
                            <a:schemeClr val="dk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Foreign Trade Centre</a:t>
                      </a:r>
                    </a:p>
                  </a:txBody>
                  <a:tcPr marL="9525" marR="9525" marT="7144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800" b="0" i="0" u="none" strike="noStrike" dirty="0" smtClean="0">
                          <a:latin typeface="Arial" pitchFamily="34" charset="0"/>
                          <a:cs typeface="Arial" pitchFamily="34" charset="0"/>
                        </a:rPr>
                        <a:t>China</a:t>
                      </a:r>
                      <a:r>
                        <a:rPr lang="en-US" altLang="zh-CN" sz="800" b="0" i="0" u="none" strike="noStrike" baseline="0" dirty="0" smtClean="0">
                          <a:latin typeface="Arial" pitchFamily="34" charset="0"/>
                          <a:cs typeface="Arial" pitchFamily="34" charset="0"/>
                        </a:rPr>
                        <a:t> Merchant Bank</a:t>
                      </a:r>
                      <a:endParaRPr lang="zh-CN" altLang="en-US" sz="800" b="0" i="0" u="none" strike="noStrike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7144" marB="0" anchor="ctr">
                    <a:solidFill>
                      <a:schemeClr val="bg1"/>
                    </a:solidFill>
                  </a:tcPr>
                </a:tc>
              </a:tr>
              <a:tr h="25857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8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China University of Political Science and Law</a:t>
                      </a:r>
                    </a:p>
                  </a:txBody>
                  <a:tcPr marL="9525" marR="9525" marT="7144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800" kern="1200" dirty="0" smtClean="0">
                          <a:solidFill>
                            <a:schemeClr val="dk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P.R.C</a:t>
                      </a:r>
                      <a:r>
                        <a:rPr lang="en-US" altLang="zh-CN" sz="800" kern="1200" baseline="0" dirty="0" smtClean="0">
                          <a:solidFill>
                            <a:schemeClr val="dk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General Administration of Civil Aviation</a:t>
                      </a:r>
                    </a:p>
                  </a:txBody>
                  <a:tcPr marL="9525" marR="9525" marT="7144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800" b="0" i="0" u="none" strike="noStrike" dirty="0" smtClean="0">
                          <a:latin typeface="Arial" pitchFamily="34" charset="0"/>
                          <a:cs typeface="Arial" pitchFamily="34" charset="0"/>
                        </a:rPr>
                        <a:t>Industrial Bank</a:t>
                      </a:r>
                    </a:p>
                  </a:txBody>
                  <a:tcPr marL="9525" marR="9525" marT="7144" marB="0" anchor="ctr">
                    <a:solidFill>
                      <a:schemeClr val="bg1"/>
                    </a:solidFill>
                  </a:tcPr>
                </a:tc>
              </a:tr>
              <a:tr h="25857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8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Central Radio and Television University</a:t>
                      </a:r>
                    </a:p>
                  </a:txBody>
                  <a:tcPr marL="9525" marR="9525" marT="7144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800" kern="1200" dirty="0" smtClean="0">
                          <a:solidFill>
                            <a:schemeClr val="dk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P.R.C</a:t>
                      </a:r>
                      <a:r>
                        <a:rPr lang="en-US" altLang="zh-CN" sz="800" kern="1200" baseline="0" dirty="0" smtClean="0">
                          <a:solidFill>
                            <a:schemeClr val="dk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Maternal and Child Health Center</a:t>
                      </a:r>
                    </a:p>
                  </a:txBody>
                  <a:tcPr marL="9525" marR="9525" marT="7144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800" b="0" i="0" u="none" strike="noStrike" dirty="0" smtClean="0">
                          <a:latin typeface="Arial" pitchFamily="34" charset="0"/>
                          <a:cs typeface="Arial" pitchFamily="34" charset="0"/>
                        </a:rPr>
                        <a:t>China </a:t>
                      </a:r>
                      <a:r>
                        <a:rPr lang="en-US" altLang="zh-CN" sz="800" b="0" i="0" u="none" strike="noStrike" dirty="0" err="1" smtClean="0">
                          <a:latin typeface="Arial" pitchFamily="34" charset="0"/>
                          <a:cs typeface="Arial" pitchFamily="34" charset="0"/>
                        </a:rPr>
                        <a:t>Unionpay</a:t>
                      </a:r>
                      <a:endParaRPr lang="en-US" altLang="zh-CN" sz="800" b="0" i="0" u="none" strike="noStrike" dirty="0" smtClean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7144" marB="0" anchor="ctr">
                    <a:solidFill>
                      <a:schemeClr val="bg1"/>
                    </a:solidFill>
                  </a:tcPr>
                </a:tc>
              </a:tr>
              <a:tr h="324379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8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Communication University of China</a:t>
                      </a:r>
                    </a:p>
                  </a:txBody>
                  <a:tcPr marL="9525" marR="9525" marT="7144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800" kern="1200" dirty="0" smtClean="0">
                          <a:solidFill>
                            <a:schemeClr val="dk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P.R.C</a:t>
                      </a:r>
                      <a:r>
                        <a:rPr lang="zh-CN" altLang="en-US" sz="80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en-US" altLang="zh-CN" sz="80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Environmental Monitoring Station</a:t>
                      </a:r>
                    </a:p>
                  </a:txBody>
                  <a:tcPr marL="9525" marR="9525" marT="7144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800" b="0" i="0" u="none" strike="noStrike" dirty="0" smtClean="0">
                          <a:latin typeface="Arial" pitchFamily="34" charset="0"/>
                          <a:cs typeface="Arial" pitchFamily="34" charset="0"/>
                        </a:rPr>
                        <a:t>China Life Insurance </a:t>
                      </a:r>
                      <a:endParaRPr lang="zh-CN" altLang="en-US" sz="800" b="0" i="0" u="none" strike="noStrike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7144" marB="0" anchor="ctr">
                    <a:solidFill>
                      <a:schemeClr val="bg1"/>
                    </a:solidFill>
                  </a:tcPr>
                </a:tc>
              </a:tr>
              <a:tr h="324379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8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East China University of Science and Technology</a:t>
                      </a:r>
                    </a:p>
                  </a:txBody>
                  <a:tcPr marL="9525" marR="9525" marT="7144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80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National</a:t>
                      </a:r>
                      <a:r>
                        <a:rPr lang="zh-CN" altLang="en-US" sz="80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en-US" altLang="zh-CN" sz="80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Forest pest control Terminus</a:t>
                      </a:r>
                    </a:p>
                  </a:txBody>
                  <a:tcPr marL="9525" marR="9525" marT="7144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800" b="0" i="0" u="none" strike="noStrike" dirty="0" err="1" smtClean="0">
                          <a:latin typeface="Arial" pitchFamily="34" charset="0"/>
                          <a:cs typeface="Arial" pitchFamily="34" charset="0"/>
                        </a:rPr>
                        <a:t>Taikang</a:t>
                      </a:r>
                      <a:r>
                        <a:rPr lang="en-US" altLang="zh-CN" sz="800" b="0" i="0" u="none" strike="noStrike" dirty="0" smtClean="0">
                          <a:latin typeface="Arial" pitchFamily="34" charset="0"/>
                          <a:cs typeface="Arial" pitchFamily="34" charset="0"/>
                        </a:rPr>
                        <a:t> Life Property and Casualty Insurance </a:t>
                      </a:r>
                      <a:endParaRPr lang="zh-CN" altLang="en-US" sz="800" b="0" i="0" u="none" strike="noStrike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7144" marB="0" anchor="ctr">
                    <a:solidFill>
                      <a:schemeClr val="bg1"/>
                    </a:solidFill>
                  </a:tcPr>
                </a:tc>
              </a:tr>
              <a:tr h="324379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8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Jilin University</a:t>
                      </a:r>
                    </a:p>
                  </a:txBody>
                  <a:tcPr marL="9525" marR="9525" marT="7144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80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National</a:t>
                      </a:r>
                      <a:r>
                        <a:rPr lang="zh-CN" altLang="en-US" sz="80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en-US" altLang="zh-CN" sz="80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Pharmacopoeia Commission</a:t>
                      </a:r>
                    </a:p>
                  </a:txBody>
                  <a:tcPr marL="9525" marR="9525" marT="7144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8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New China Life Insurance </a:t>
                      </a:r>
                      <a:endParaRPr lang="zh-CN" altLang="en-US" sz="800" b="0" i="0" u="none" strike="noStrike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7144" marB="0" anchor="ctr">
                    <a:solidFill>
                      <a:schemeClr val="bg1"/>
                    </a:solidFill>
                  </a:tcPr>
                </a:tc>
              </a:tr>
              <a:tr h="25857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8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East China </a:t>
                      </a:r>
                      <a:r>
                        <a:rPr lang="en-US" altLang="zh-CN" sz="800" u="none" strike="noStrike" dirty="0" err="1" smtClean="0">
                          <a:latin typeface="Arial" pitchFamily="34" charset="0"/>
                          <a:cs typeface="Arial" pitchFamily="34" charset="0"/>
                        </a:rPr>
                        <a:t>Jiaotong</a:t>
                      </a:r>
                      <a:r>
                        <a:rPr lang="en-US" altLang="zh-CN" sz="8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 University</a:t>
                      </a:r>
                    </a:p>
                  </a:txBody>
                  <a:tcPr marL="9525" marR="9525" marT="7144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800" kern="1200" dirty="0" smtClean="0">
                          <a:solidFill>
                            <a:schemeClr val="dk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P.R.C Disabled Persons' Federation</a:t>
                      </a:r>
                    </a:p>
                  </a:txBody>
                  <a:tcPr marL="9525" marR="9525" marT="7144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800" u="none" strike="noStrike" dirty="0" err="1" smtClean="0">
                          <a:latin typeface="Arial" pitchFamily="34" charset="0"/>
                          <a:cs typeface="Arial" pitchFamily="34" charset="0"/>
                        </a:rPr>
                        <a:t>Huaxia</a:t>
                      </a:r>
                      <a:r>
                        <a:rPr lang="en-US" altLang="zh-CN" sz="8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 Fund Management </a:t>
                      </a:r>
                      <a:endParaRPr lang="zh-CN" altLang="en-US" sz="800" b="0" i="0" u="none" strike="noStrike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7144" marB="0" anchor="ctr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55904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altLang="zh-CN" dirty="0" err="1" smtClean="0"/>
              <a:t>Sangfor</a:t>
            </a:r>
            <a:r>
              <a:rPr lang="en-US" altLang="zh-CN" dirty="0" smtClean="0"/>
              <a:t> SSL VPN Customers  </a:t>
            </a:r>
            <a:endParaRPr lang="zh-CN" altLang="en-US" dirty="0">
              <a:latin typeface="+mn-lt"/>
            </a:endParaRPr>
          </a:p>
        </p:txBody>
      </p:sp>
      <p:graphicFrame>
        <p:nvGraphicFramePr>
          <p:cNvPr id="4" name="内容占位符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09603229"/>
              </p:ext>
            </p:extLst>
          </p:nvPr>
        </p:nvGraphicFramePr>
        <p:xfrm>
          <a:off x="467544" y="987576"/>
          <a:ext cx="8208912" cy="3528394"/>
        </p:xfrm>
        <a:graphic>
          <a:graphicData uri="http://schemas.openxmlformats.org/drawingml/2006/table">
            <a:tbl>
              <a:tblPr firstRow="1" bandCol="1">
                <a:tableStyleId>{3C2FFA5D-87B4-456A-9821-1D502468CF0F}</a:tableStyleId>
              </a:tblPr>
              <a:tblGrid>
                <a:gridCol w="2633047"/>
                <a:gridCol w="2865375"/>
                <a:gridCol w="2710490"/>
              </a:tblGrid>
              <a:tr h="206492"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zh-CN" sz="800" b="1" i="0" u="none" strike="noStrike" dirty="0" smtClean="0">
                          <a:latin typeface="Arial" pitchFamily="34" charset="0"/>
                          <a:cs typeface="Arial" pitchFamily="34" charset="0"/>
                        </a:rPr>
                        <a:t>Power</a:t>
                      </a:r>
                      <a:r>
                        <a:rPr lang="en-US" altLang="zh-CN" sz="800" b="1" i="0" u="none" strike="noStrike" baseline="0" dirty="0" smtClean="0">
                          <a:latin typeface="Arial" pitchFamily="34" charset="0"/>
                          <a:cs typeface="Arial" pitchFamily="34" charset="0"/>
                        </a:rPr>
                        <a:t> &amp; Energy</a:t>
                      </a:r>
                      <a:endParaRPr lang="zh-CN" altLang="en-US" sz="800" b="0" i="0" u="none" strike="noStrike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714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zh-CN" sz="800" b="1" i="0" u="none" strike="noStrike" dirty="0" smtClean="0">
                          <a:latin typeface="Arial" pitchFamily="34" charset="0"/>
                          <a:cs typeface="Arial" pitchFamily="34" charset="0"/>
                        </a:rPr>
                        <a:t>ISP &amp; Carrier</a:t>
                      </a:r>
                      <a:r>
                        <a:rPr lang="en-US" altLang="zh-CN" sz="800" b="1" i="0" u="none" strike="noStrike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zh-CN" altLang="en-US" sz="800" b="0" i="0" u="none" strike="noStrike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7144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zh-CN" sz="800" b="1" i="0" u="none" strike="noStrike" dirty="0" smtClean="0">
                          <a:latin typeface="Arial" pitchFamily="34" charset="0"/>
                          <a:cs typeface="Arial" pitchFamily="34" charset="0"/>
                        </a:rPr>
                        <a:t>Enterprise</a:t>
                      </a:r>
                      <a:endParaRPr lang="zh-CN" altLang="en-US" sz="800" b="0" i="0" u="none" strike="noStrike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7144" marB="0"/>
                </a:tc>
              </a:tr>
              <a:tr h="32604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8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China National Offshore Oil</a:t>
                      </a:r>
                    </a:p>
                  </a:txBody>
                  <a:tcPr marL="9525" marR="9525" marT="7144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8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Headquarters</a:t>
                      </a:r>
                    </a:p>
                    <a:p>
                      <a:pPr algn="ctr" fontAlgn="ctr"/>
                      <a:r>
                        <a:rPr lang="en-US" altLang="zh-CN" sz="8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Of China Mobile Communications</a:t>
                      </a:r>
                    </a:p>
                  </a:txBody>
                  <a:tcPr marL="9525" marR="9525" marT="7144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8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China Ocean Shipping</a:t>
                      </a:r>
                      <a:r>
                        <a:rPr lang="en-US" altLang="zh-CN" sz="800" u="none" strike="noStrike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zh-CN" sz="8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Group</a:t>
                      </a:r>
                      <a:endParaRPr lang="zh-CN" altLang="en-US" sz="800" b="0" i="0" u="none" strike="noStrike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7144" marB="0" anchor="ctr">
                    <a:solidFill>
                      <a:schemeClr val="bg1"/>
                    </a:solidFill>
                  </a:tcPr>
                </a:tc>
              </a:tr>
              <a:tr h="32604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8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China </a:t>
                      </a:r>
                      <a:r>
                        <a:rPr lang="en-US" altLang="zh-CN" sz="800" u="none" strike="noStrike" dirty="0" err="1" smtClean="0">
                          <a:latin typeface="Arial" pitchFamily="34" charset="0"/>
                          <a:cs typeface="Arial" pitchFamily="34" charset="0"/>
                        </a:rPr>
                        <a:t>Guodian</a:t>
                      </a:r>
                      <a:r>
                        <a:rPr lang="zh-CN" altLang="en-US" sz="800" b="0" i="0" u="none" strike="noStrike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zh-CN" sz="800" b="0" i="0" u="none" strike="noStrike" baseline="0" dirty="0" smtClean="0">
                          <a:latin typeface="Arial" pitchFamily="34" charset="0"/>
                          <a:cs typeface="Arial" pitchFamily="34" charset="0"/>
                        </a:rPr>
                        <a:t>Group</a:t>
                      </a:r>
                      <a:endParaRPr lang="en-US" altLang="zh-CN" sz="800" u="none" strike="noStrike" dirty="0" smtClean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7144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altLang="zh-CN" sz="8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China Mobile Shaanxi Province Branch</a:t>
                      </a:r>
                    </a:p>
                  </a:txBody>
                  <a:tcPr marL="9525" marR="9525" marT="7144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8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China Aerospace Science and Technology Corporation</a:t>
                      </a:r>
                      <a:endParaRPr lang="zh-CN" altLang="en-US" sz="800" b="0" i="0" u="none" strike="noStrike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7144" marB="0" anchor="ctr">
                    <a:solidFill>
                      <a:schemeClr val="bg1"/>
                    </a:solidFill>
                  </a:tcPr>
                </a:tc>
              </a:tr>
              <a:tr h="32604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8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China Power Investment Group</a:t>
                      </a:r>
                    </a:p>
                  </a:txBody>
                  <a:tcPr marL="9525" marR="9525" marT="7144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8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China Mobile Sichuan Province </a:t>
                      </a:r>
                      <a:r>
                        <a:rPr lang="it-IT" altLang="zh-CN" sz="8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Branch</a:t>
                      </a:r>
                    </a:p>
                  </a:txBody>
                  <a:tcPr marL="9525" marR="9525" marT="7144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8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China</a:t>
                      </a:r>
                      <a:r>
                        <a:rPr lang="en-US" altLang="zh-CN" sz="800" u="none" strike="noStrike" baseline="0" dirty="0" smtClean="0">
                          <a:latin typeface="Arial" pitchFamily="34" charset="0"/>
                          <a:cs typeface="Arial" pitchFamily="34" charset="0"/>
                        </a:rPr>
                        <a:t> Post Group</a:t>
                      </a:r>
                      <a:endParaRPr lang="zh-CN" altLang="en-US" sz="800" b="0" i="0" u="none" strike="noStrike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7144" marB="0" anchor="ctr">
                    <a:solidFill>
                      <a:schemeClr val="bg1"/>
                    </a:solidFill>
                  </a:tcPr>
                </a:tc>
              </a:tr>
              <a:tr h="32604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8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China </a:t>
                      </a:r>
                      <a:r>
                        <a:rPr lang="en-US" altLang="zh-CN" sz="800" u="none" strike="noStrike" dirty="0" err="1" smtClean="0">
                          <a:latin typeface="Arial" pitchFamily="34" charset="0"/>
                          <a:cs typeface="Arial" pitchFamily="34" charset="0"/>
                        </a:rPr>
                        <a:t>Huaneng</a:t>
                      </a:r>
                      <a:r>
                        <a:rPr lang="en-US" altLang="zh-CN" sz="8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 Group</a:t>
                      </a:r>
                    </a:p>
                  </a:txBody>
                  <a:tcPr marL="9525" marR="9525" marT="7144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8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China Mobile Yunnan Province Branch </a:t>
                      </a:r>
                    </a:p>
                  </a:txBody>
                  <a:tcPr marL="9525" marR="9525" marT="7144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8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China Electronic Information Industry Group</a:t>
                      </a:r>
                    </a:p>
                  </a:txBody>
                  <a:tcPr marL="9525" marR="9525" marT="7144" marB="0" anchor="ctr">
                    <a:solidFill>
                      <a:schemeClr val="bg1"/>
                    </a:solidFill>
                  </a:tcPr>
                </a:tc>
              </a:tr>
              <a:tr h="25990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8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China </a:t>
                      </a:r>
                      <a:r>
                        <a:rPr lang="en-US" altLang="zh-CN" sz="800" u="none" strike="noStrike" dirty="0" err="1" smtClean="0">
                          <a:latin typeface="Arial" pitchFamily="34" charset="0"/>
                          <a:cs typeface="Arial" pitchFamily="34" charset="0"/>
                        </a:rPr>
                        <a:t>Datang</a:t>
                      </a:r>
                      <a:r>
                        <a:rPr lang="en-US" altLang="zh-CN" sz="8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 Group</a:t>
                      </a:r>
                    </a:p>
                  </a:txBody>
                  <a:tcPr marL="9525" marR="9525" marT="7144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8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China Telecom Shandong Province Branch</a:t>
                      </a:r>
                    </a:p>
                  </a:txBody>
                  <a:tcPr marL="9525" marR="9525" marT="7144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800" b="0" i="0" u="none" strike="noStrike" dirty="0" smtClean="0">
                          <a:latin typeface="Arial" pitchFamily="34" charset="0"/>
                          <a:cs typeface="Arial" pitchFamily="34" charset="0"/>
                        </a:rPr>
                        <a:t>China</a:t>
                      </a:r>
                      <a:r>
                        <a:rPr lang="en-US" altLang="zh-CN" sz="800" b="0" i="0" u="none" strike="noStrike" baseline="0" dirty="0" smtClean="0">
                          <a:latin typeface="Arial" pitchFamily="34" charset="0"/>
                          <a:cs typeface="Arial" pitchFamily="34" charset="0"/>
                        </a:rPr>
                        <a:t> Post &amp; Telecommunication appliance</a:t>
                      </a:r>
                      <a:endParaRPr lang="zh-CN" altLang="en-US" sz="800" b="0" i="0" u="none" strike="noStrike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7144" marB="0" anchor="ctr">
                    <a:solidFill>
                      <a:schemeClr val="bg1"/>
                    </a:solidFill>
                  </a:tcPr>
                </a:tc>
              </a:tr>
              <a:tr h="25990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8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China </a:t>
                      </a:r>
                      <a:r>
                        <a:rPr lang="en-US" altLang="zh-CN" sz="800" u="none" strike="noStrike" dirty="0" err="1" smtClean="0">
                          <a:latin typeface="Arial" pitchFamily="34" charset="0"/>
                          <a:cs typeface="Arial" pitchFamily="34" charset="0"/>
                        </a:rPr>
                        <a:t>Huadian</a:t>
                      </a:r>
                      <a:r>
                        <a:rPr lang="en-US" altLang="zh-CN" sz="8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 Group</a:t>
                      </a:r>
                    </a:p>
                  </a:txBody>
                  <a:tcPr marL="9525" marR="9525" marT="7144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altLang="zh-CN" sz="8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China Telecom Hunan Province Branch</a:t>
                      </a:r>
                    </a:p>
                  </a:txBody>
                  <a:tcPr marL="9525" marR="9525" marT="7144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8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China Aviation Supplies Group</a:t>
                      </a:r>
                    </a:p>
                  </a:txBody>
                  <a:tcPr marL="9525" marR="9525" marT="7144" marB="0" anchor="ctr">
                    <a:solidFill>
                      <a:schemeClr val="bg1"/>
                    </a:solidFill>
                  </a:tcPr>
                </a:tc>
              </a:tr>
              <a:tr h="25990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8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State Grid Corporation</a:t>
                      </a:r>
                    </a:p>
                  </a:txBody>
                  <a:tcPr marL="9525" marR="9525" marT="7144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8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China Telecom Sichuan Province Branch </a:t>
                      </a:r>
                    </a:p>
                  </a:txBody>
                  <a:tcPr marL="9525" marR="9525" marT="7144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8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China National Gold Group Corporation</a:t>
                      </a:r>
                      <a:endParaRPr lang="zh-CN" altLang="en-US" sz="800" b="0" i="0" u="none" strike="noStrike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7144" marB="0" anchor="ctr">
                    <a:solidFill>
                      <a:schemeClr val="bg1"/>
                    </a:solidFill>
                  </a:tcPr>
                </a:tc>
              </a:tr>
              <a:tr h="32604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8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China Southern Power Grid</a:t>
                      </a:r>
                    </a:p>
                  </a:txBody>
                  <a:tcPr marL="9525" marR="9525" marT="7144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altLang="zh-CN" sz="8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China Telecom G</a:t>
                      </a:r>
                      <a:r>
                        <a:rPr lang="en-US" altLang="zh-CN" sz="800" u="none" strike="noStrike" dirty="0" err="1" smtClean="0">
                          <a:latin typeface="Arial" pitchFamily="34" charset="0"/>
                          <a:cs typeface="Arial" pitchFamily="34" charset="0"/>
                        </a:rPr>
                        <a:t>uangxi</a:t>
                      </a:r>
                      <a:r>
                        <a:rPr lang="it-IT" altLang="zh-CN" sz="8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 Province Branch</a:t>
                      </a:r>
                    </a:p>
                  </a:txBody>
                  <a:tcPr marL="9525" marR="9525" marT="7144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8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China </a:t>
                      </a:r>
                      <a:r>
                        <a:rPr lang="en-US" altLang="zh-CN" sz="800" u="none" strike="noStrike" dirty="0" err="1" smtClean="0">
                          <a:latin typeface="Arial" pitchFamily="34" charset="0"/>
                          <a:cs typeface="Arial" pitchFamily="34" charset="0"/>
                        </a:rPr>
                        <a:t>Gezhouba</a:t>
                      </a:r>
                      <a:r>
                        <a:rPr lang="en-US" altLang="zh-CN" sz="8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 Group</a:t>
                      </a:r>
                      <a:endParaRPr lang="zh-CN" altLang="en-US" sz="800" b="0" i="0" u="none" strike="noStrike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7144" marB="0" anchor="ctr">
                    <a:solidFill>
                      <a:schemeClr val="bg1"/>
                    </a:solidFill>
                  </a:tcPr>
                </a:tc>
              </a:tr>
              <a:tr h="32604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8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China Hydropower Engineering Consulting Group</a:t>
                      </a:r>
                    </a:p>
                  </a:txBody>
                  <a:tcPr marL="9525" marR="9525" marT="7144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altLang="zh-CN" sz="8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China Telecom S</a:t>
                      </a:r>
                      <a:r>
                        <a:rPr lang="en-US" altLang="zh-CN" sz="800" u="none" strike="noStrike" dirty="0" err="1" smtClean="0">
                          <a:latin typeface="Arial" pitchFamily="34" charset="0"/>
                          <a:cs typeface="Arial" pitchFamily="34" charset="0"/>
                        </a:rPr>
                        <a:t>hanxi</a:t>
                      </a:r>
                      <a:r>
                        <a:rPr lang="it-IT" altLang="zh-CN" sz="8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 Province Branch</a:t>
                      </a:r>
                    </a:p>
                  </a:txBody>
                  <a:tcPr marL="9525" marR="9525" marT="7144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8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China</a:t>
                      </a:r>
                      <a:r>
                        <a:rPr lang="en-US" altLang="zh-CN" sz="800" u="none" strike="noStrike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altLang="zh-CN" sz="800" u="none" strike="noStrike" baseline="0" dirty="0" err="1" smtClean="0">
                          <a:latin typeface="Arial" pitchFamily="34" charset="0"/>
                          <a:cs typeface="Arial" pitchFamily="34" charset="0"/>
                        </a:rPr>
                        <a:t>Changjiang</a:t>
                      </a:r>
                      <a:r>
                        <a:rPr lang="en-US" altLang="zh-CN" sz="800" u="none" strike="noStrike" baseline="0" dirty="0" smtClean="0">
                          <a:latin typeface="Arial" pitchFamily="34" charset="0"/>
                          <a:cs typeface="Arial" pitchFamily="34" charset="0"/>
                        </a:rPr>
                        <a:t> National Shipping Group</a:t>
                      </a:r>
                      <a:endParaRPr lang="zh-CN" altLang="en-US" sz="800" b="0" i="0" u="none" strike="noStrike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7144" marB="0" anchor="ctr">
                    <a:solidFill>
                      <a:schemeClr val="bg1"/>
                    </a:solidFill>
                  </a:tcPr>
                </a:tc>
              </a:tr>
              <a:tr h="326042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zh-CN" sz="800" u="none" strike="noStrike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Guangdong Province, the Guangdong Power Group</a:t>
                      </a:r>
                      <a:endParaRPr lang="en-US" altLang="zh-CN" sz="800" u="none" strike="noStrike" kern="1200" dirty="0">
                        <a:solidFill>
                          <a:schemeClr val="dk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7144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8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China Unicom </a:t>
                      </a:r>
                      <a:r>
                        <a:rPr lang="en-US" altLang="zh-CN" sz="800" u="none" strike="noStrike" dirty="0" err="1" smtClean="0">
                          <a:latin typeface="Arial" pitchFamily="34" charset="0"/>
                          <a:cs typeface="Arial" pitchFamily="34" charset="0"/>
                        </a:rPr>
                        <a:t>Hebei</a:t>
                      </a:r>
                      <a:r>
                        <a:rPr lang="en-US" altLang="zh-CN" sz="8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 Branch</a:t>
                      </a:r>
                    </a:p>
                  </a:txBody>
                  <a:tcPr marL="9525" marR="9525" marT="7144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8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China Merchants Group </a:t>
                      </a:r>
                      <a:endParaRPr lang="zh-CN" altLang="en-US" sz="800" b="0" i="0" u="none" strike="noStrike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7144" marB="0" anchor="ctr">
                    <a:solidFill>
                      <a:schemeClr val="bg1"/>
                    </a:solidFill>
                  </a:tcPr>
                </a:tc>
              </a:tr>
              <a:tr h="25990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8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Guangxi Power Grid Corporation</a:t>
                      </a:r>
                    </a:p>
                  </a:txBody>
                  <a:tcPr marL="9525" marR="9525" marT="7144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8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China Unicom Liaoning Branch</a:t>
                      </a:r>
                    </a:p>
                  </a:txBody>
                  <a:tcPr marL="9525" marR="9525" marT="7144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8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Aluminum corporation of China</a:t>
                      </a:r>
                      <a:endParaRPr lang="zh-CN" altLang="en-US" sz="800" b="0" i="0" u="none" strike="noStrike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7144" marB="0" anchor="ctr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25001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altLang="zh-CN" dirty="0" err="1" smtClean="0"/>
              <a:t>Sangfor</a:t>
            </a:r>
            <a:r>
              <a:rPr lang="en-US" altLang="zh-CN" dirty="0" smtClean="0"/>
              <a:t> SSL VPN</a:t>
            </a:r>
            <a:endParaRPr lang="zh-CN" altLang="en-US" dirty="0">
              <a:latin typeface="+mn-lt"/>
            </a:endParaRPr>
          </a:p>
        </p:txBody>
      </p:sp>
      <p:sp>
        <p:nvSpPr>
          <p:cNvPr id="15" name="立方体 14"/>
          <p:cNvSpPr/>
          <p:nvPr/>
        </p:nvSpPr>
        <p:spPr>
          <a:xfrm>
            <a:off x="6783061" y="4197918"/>
            <a:ext cx="1749419" cy="588078"/>
          </a:xfrm>
          <a:prstGeom prst="cube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91362" tIns="45681" rIns="91362" bIns="45681" rtlCol="0" anchor="ctr"/>
          <a:lstStyle/>
          <a:p>
            <a:pPr algn="ctr"/>
            <a:r>
              <a:rPr lang="en-US" altLang="zh-CN" sz="1400" b="1" dirty="0"/>
              <a:t>Business Solution</a:t>
            </a:r>
            <a:endParaRPr lang="zh-CN" altLang="en-US" sz="1400" b="1" dirty="0"/>
          </a:p>
        </p:txBody>
      </p:sp>
      <p:sp>
        <p:nvSpPr>
          <p:cNvPr id="16" name="立方体 15"/>
          <p:cNvSpPr/>
          <p:nvPr/>
        </p:nvSpPr>
        <p:spPr>
          <a:xfrm>
            <a:off x="5148066" y="4245937"/>
            <a:ext cx="1669900" cy="588078"/>
          </a:xfrm>
          <a:prstGeom prst="cube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91362" tIns="45681" rIns="91362" bIns="45681" rtlCol="0" anchor="ctr"/>
          <a:lstStyle/>
          <a:p>
            <a:pPr algn="ctr"/>
            <a:r>
              <a:rPr lang="en-US" altLang="zh-CN" sz="1400" b="1" dirty="0"/>
              <a:t>Maintenance, Management  </a:t>
            </a:r>
            <a:endParaRPr lang="zh-CN" altLang="en-US" sz="1400" b="1" dirty="0"/>
          </a:p>
        </p:txBody>
      </p:sp>
      <p:sp>
        <p:nvSpPr>
          <p:cNvPr id="17" name="立方体 16"/>
          <p:cNvSpPr/>
          <p:nvPr/>
        </p:nvSpPr>
        <p:spPr>
          <a:xfrm>
            <a:off x="3550173" y="4245937"/>
            <a:ext cx="1669900" cy="588078"/>
          </a:xfrm>
          <a:prstGeom prst="cube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91362" tIns="45681" rIns="91362" bIns="45681" rtlCol="0" anchor="ctr"/>
          <a:lstStyle/>
          <a:p>
            <a:pPr algn="ctr"/>
            <a:r>
              <a:rPr lang="en-US" altLang="zh-CN" sz="1400" b="1" dirty="0"/>
              <a:t>Function,</a:t>
            </a:r>
          </a:p>
          <a:p>
            <a:pPr algn="ctr"/>
            <a:r>
              <a:rPr lang="en-US" altLang="zh-CN" sz="1400" b="1" dirty="0"/>
              <a:t>Capability </a:t>
            </a:r>
            <a:endParaRPr lang="zh-CN" altLang="en-US" sz="1400" b="1" dirty="0"/>
          </a:p>
        </p:txBody>
      </p:sp>
      <p:sp>
        <p:nvSpPr>
          <p:cNvPr id="18" name="立方体 17"/>
          <p:cNvSpPr/>
          <p:nvPr/>
        </p:nvSpPr>
        <p:spPr>
          <a:xfrm>
            <a:off x="3707905" y="2733769"/>
            <a:ext cx="1584176" cy="1518156"/>
          </a:xfrm>
          <a:prstGeom prst="cube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lIns="91362" tIns="45681" rIns="91362" bIns="45681" rtlCol="0" anchor="ctr"/>
          <a:lstStyle/>
          <a:p>
            <a:pPr marL="171294" indent="-171294">
              <a:buFont typeface="Arial" pitchFamily="34" charset="0"/>
              <a:buChar char="•"/>
            </a:pPr>
            <a:r>
              <a:rPr lang="en-US" altLang="zh-CN" sz="1000" dirty="0"/>
              <a:t>Security;</a:t>
            </a:r>
          </a:p>
          <a:p>
            <a:pPr marL="171294" indent="-171294">
              <a:buFont typeface="Arial" pitchFamily="34" charset="0"/>
              <a:buChar char="•"/>
            </a:pPr>
            <a:r>
              <a:rPr lang="en-US" altLang="zh-CN" sz="1000" dirty="0"/>
              <a:t>Rapidity;</a:t>
            </a:r>
          </a:p>
          <a:p>
            <a:pPr marL="171294" indent="-171294">
              <a:buFont typeface="Arial" pitchFamily="34" charset="0"/>
              <a:buChar char="•"/>
            </a:pPr>
            <a:r>
              <a:rPr lang="en-US" altLang="zh-CN" sz="1000" dirty="0"/>
              <a:t>Resource/ platform  compatibility;</a:t>
            </a:r>
          </a:p>
          <a:p>
            <a:pPr marL="171294" indent="-171294">
              <a:buFont typeface="Arial" pitchFamily="34" charset="0"/>
              <a:buChar char="•"/>
            </a:pPr>
            <a:r>
              <a:rPr lang="en-US" altLang="zh-CN" sz="1000" dirty="0"/>
              <a:t>Application delivery capability </a:t>
            </a:r>
            <a:endParaRPr lang="zh-CN" altLang="en-US" sz="1000" dirty="0"/>
          </a:p>
        </p:txBody>
      </p:sp>
      <p:sp>
        <p:nvSpPr>
          <p:cNvPr id="19" name="立方体 18"/>
          <p:cNvSpPr/>
          <p:nvPr/>
        </p:nvSpPr>
        <p:spPr>
          <a:xfrm>
            <a:off x="5292081" y="2031695"/>
            <a:ext cx="1656184" cy="2214246"/>
          </a:xfrm>
          <a:prstGeom prst="cub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lIns="91362" tIns="45681" rIns="91362" bIns="45681" rtlCol="0" anchor="ctr"/>
          <a:lstStyle/>
          <a:p>
            <a:pPr marL="171294" indent="-171294">
              <a:buFont typeface="Arial" pitchFamily="34" charset="0"/>
              <a:buChar char="•"/>
            </a:pPr>
            <a:r>
              <a:rPr lang="en-US" altLang="zh-CN" sz="1100" dirty="0"/>
              <a:t>IT Integration and utilization;</a:t>
            </a:r>
          </a:p>
          <a:p>
            <a:pPr marL="171294" indent="-171294">
              <a:buFont typeface="Arial" pitchFamily="34" charset="0"/>
              <a:buChar char="•"/>
            </a:pPr>
            <a:r>
              <a:rPr lang="en-US" altLang="zh-CN" sz="1100" dirty="0"/>
              <a:t>Stability and performance;</a:t>
            </a:r>
          </a:p>
          <a:p>
            <a:pPr marL="171294" indent="-171294">
              <a:buFont typeface="Arial" pitchFamily="34" charset="0"/>
              <a:buChar char="•"/>
            </a:pPr>
            <a:r>
              <a:rPr lang="en-US" altLang="zh-CN" sz="1100" dirty="0"/>
              <a:t>Low maintenance load; </a:t>
            </a:r>
          </a:p>
          <a:p>
            <a:pPr marL="171294" indent="-171294">
              <a:buFont typeface="Arial" pitchFamily="34" charset="0"/>
              <a:buChar char="•"/>
            </a:pPr>
            <a:r>
              <a:rPr lang="en-US" altLang="zh-CN" sz="1100" dirty="0"/>
              <a:t>No help desk needed; </a:t>
            </a:r>
            <a:endParaRPr lang="zh-CN" altLang="en-US" sz="1100" dirty="0"/>
          </a:p>
        </p:txBody>
      </p:sp>
      <p:sp>
        <p:nvSpPr>
          <p:cNvPr id="20" name="立方体 19"/>
          <p:cNvSpPr/>
          <p:nvPr/>
        </p:nvSpPr>
        <p:spPr>
          <a:xfrm>
            <a:off x="6948265" y="897565"/>
            <a:ext cx="1584176" cy="3294368"/>
          </a:xfrm>
          <a:prstGeom prst="cube">
            <a:avLst/>
          </a:prstGeom>
          <a:solidFill>
            <a:srgbClr val="0070C0"/>
          </a:solidFill>
          <a:ln>
            <a:noFill/>
          </a:ln>
          <a:effectLst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lIns="91362" tIns="45681" rIns="91362" bIns="45681" rtlCol="0" anchor="ctr"/>
          <a:lstStyle/>
          <a:p>
            <a:pPr marL="171294" indent="-171294">
              <a:buFont typeface="Arial" pitchFamily="34" charset="0"/>
              <a:buChar char="•"/>
            </a:pPr>
            <a:r>
              <a:rPr lang="en-US" altLang="zh-CN" sz="1100" dirty="0"/>
              <a:t>Solution utilization;</a:t>
            </a:r>
          </a:p>
          <a:p>
            <a:pPr marL="171294" indent="-171294">
              <a:buFont typeface="Arial" pitchFamily="34" charset="0"/>
              <a:buChar char="•"/>
            </a:pPr>
            <a:r>
              <a:rPr lang="en-US" altLang="zh-CN" sz="1100" dirty="0"/>
              <a:t>Unified business resource delivery and protection;</a:t>
            </a:r>
          </a:p>
          <a:p>
            <a:pPr marL="171294" indent="-171294">
              <a:buFont typeface="Arial" pitchFamily="34" charset="0"/>
              <a:buChar char="•"/>
            </a:pPr>
            <a:r>
              <a:rPr lang="en-US" altLang="zh-CN" sz="1100" dirty="0"/>
              <a:t>Low TCO; </a:t>
            </a:r>
            <a:endParaRPr lang="zh-CN" altLang="en-US" sz="1100" dirty="0"/>
          </a:p>
        </p:txBody>
      </p:sp>
      <p:sp>
        <p:nvSpPr>
          <p:cNvPr id="21" name="AutoShape 25"/>
          <p:cNvSpPr>
            <a:spLocks noChangeArrowheads="1"/>
          </p:cNvSpPr>
          <p:nvPr/>
        </p:nvSpPr>
        <p:spPr bwMode="auto">
          <a:xfrm rot="16200000">
            <a:off x="895326" y="2670318"/>
            <a:ext cx="2214246" cy="936994"/>
          </a:xfrm>
          <a:prstGeom prst="rightArrow">
            <a:avLst>
              <a:gd name="adj1" fmla="val 64722"/>
              <a:gd name="adj2" fmla="val 55129"/>
            </a:avLst>
          </a:prstGeom>
          <a:solidFill>
            <a:srgbClr val="00B0F0"/>
          </a:solidFill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362" tIns="45681" rIns="91362" bIns="45681" anchor="ctr">
            <a:flatTx/>
          </a:bodyPr>
          <a:lstStyle/>
          <a:p>
            <a:pPr algn="ctr"/>
            <a:endParaRPr lang="en-US" altLang="ko-KR" sz="1400" b="1" dirty="0">
              <a:solidFill>
                <a:srgbClr val="FFFFFF"/>
              </a:solidFill>
              <a:latin typeface="+mn-lt"/>
              <a:ea typeface="돋움체" pitchFamily="49" charset="-127"/>
            </a:endParaRPr>
          </a:p>
        </p:txBody>
      </p:sp>
      <p:sp>
        <p:nvSpPr>
          <p:cNvPr id="22" name="AutoShape 25"/>
          <p:cNvSpPr>
            <a:spLocks noChangeArrowheads="1"/>
          </p:cNvSpPr>
          <p:nvPr/>
        </p:nvSpPr>
        <p:spPr bwMode="auto">
          <a:xfrm rot="16200000">
            <a:off x="375413" y="3087394"/>
            <a:ext cx="1512165" cy="804914"/>
          </a:xfrm>
          <a:prstGeom prst="rightArrow">
            <a:avLst>
              <a:gd name="adj1" fmla="val 64722"/>
              <a:gd name="adj2" fmla="val 55129"/>
            </a:avLst>
          </a:prstGeom>
          <a:solidFill>
            <a:schemeClr val="accent5">
              <a:lumMod val="60000"/>
              <a:lumOff val="40000"/>
            </a:schemeClr>
          </a:solidFill>
          <a:ln w="9525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1362" tIns="45681" rIns="91362" bIns="45681" anchor="ctr">
            <a:flatTx/>
          </a:bodyPr>
          <a:lstStyle/>
          <a:p>
            <a:pPr algn="ctr"/>
            <a:endParaRPr lang="en-US" altLang="ko-KR" sz="1400" b="1" dirty="0">
              <a:solidFill>
                <a:srgbClr val="FFFFFF"/>
              </a:solidFill>
              <a:latin typeface="+mn-lt"/>
              <a:ea typeface="돋움체" pitchFamily="49" charset="-127"/>
            </a:endParaRPr>
          </a:p>
        </p:txBody>
      </p:sp>
      <p:sp>
        <p:nvSpPr>
          <p:cNvPr id="23" name="立方体 22"/>
          <p:cNvSpPr/>
          <p:nvPr/>
        </p:nvSpPr>
        <p:spPr>
          <a:xfrm>
            <a:off x="453828" y="4257912"/>
            <a:ext cx="3168352" cy="582090"/>
          </a:xfrm>
          <a:prstGeom prst="cube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91362" tIns="45681" rIns="91362" bIns="45681" rtlCol="0" anchor="ctr"/>
          <a:lstStyle/>
          <a:p>
            <a:pPr algn="ctr"/>
            <a:r>
              <a:rPr lang="en-US" altLang="zh-CN" sz="2000" b="1" dirty="0"/>
              <a:t>Business Value</a:t>
            </a:r>
            <a:endParaRPr lang="zh-CN" altLang="en-US" sz="2000" b="1" dirty="0"/>
          </a:p>
        </p:txBody>
      </p:sp>
      <p:grpSp>
        <p:nvGrpSpPr>
          <p:cNvPr id="24" name="组合 23"/>
          <p:cNvGrpSpPr/>
          <p:nvPr/>
        </p:nvGrpSpPr>
        <p:grpSpPr>
          <a:xfrm>
            <a:off x="2470950" y="843570"/>
            <a:ext cx="948929" cy="3402379"/>
            <a:chOff x="2470943" y="1124744"/>
            <a:chExt cx="948929" cy="4536505"/>
          </a:xfrm>
        </p:grpSpPr>
        <p:sp>
          <p:nvSpPr>
            <p:cNvPr id="25" name="AutoShape 25"/>
            <p:cNvSpPr>
              <a:spLocks noChangeArrowheads="1"/>
            </p:cNvSpPr>
            <p:nvPr/>
          </p:nvSpPr>
          <p:spPr bwMode="auto">
            <a:xfrm rot="16200000">
              <a:off x="749163" y="2990540"/>
              <a:ext cx="4392489" cy="948929"/>
            </a:xfrm>
            <a:prstGeom prst="rightArrow">
              <a:avLst>
                <a:gd name="adj1" fmla="val 64722"/>
                <a:gd name="adj2" fmla="val 55129"/>
              </a:avLst>
            </a:prstGeom>
            <a:solidFill>
              <a:srgbClr val="0070C0"/>
            </a:solidFill>
            <a:ln w="9525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 anchor="ctr">
              <a:flatTx/>
            </a:bodyPr>
            <a:lstStyle/>
            <a:p>
              <a:pPr algn="ctr"/>
              <a:endParaRPr lang="en-US" altLang="ko-KR" sz="1400" b="1" dirty="0">
                <a:solidFill>
                  <a:srgbClr val="FFFFFF"/>
                </a:solidFill>
                <a:latin typeface="+mn-lt"/>
                <a:ea typeface="돋움체" pitchFamily="49" charset="-127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2699792" y="1124744"/>
              <a:ext cx="367978" cy="1600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  <a:spcBef>
                  <a:spcPct val="20000"/>
                </a:spcBef>
                <a:buClr>
                  <a:schemeClr val="tx1">
                    <a:lumMod val="50000"/>
                    <a:lumOff val="50000"/>
                  </a:schemeClr>
                </a:buClr>
                <a:buSzPct val="80000"/>
                <a:defRPr/>
              </a:pPr>
              <a:r>
                <a:rPr lang="en-US" altLang="zh-CN" sz="4800" b="1" dirty="0">
                  <a:solidFill>
                    <a:srgbClr val="FFFF00"/>
                  </a:solidFill>
                  <a:latin typeface="+mn-lt"/>
                  <a:ea typeface="微软雅黑" pitchFamily="34" charset="-122"/>
                  <a:cs typeface="Arial" pitchFamily="34" charset="0"/>
                </a:rPr>
                <a:t>$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85191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10668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自定义设计">
  <a:themeElements>
    <a:clrScheme name="元素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办公室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办公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14443</TotalTime>
  <Pages>0</Pages>
  <Words>1984</Words>
  <Characters>0</Characters>
  <Application>Microsoft Office PowerPoint</Application>
  <DocSecurity>0</DocSecurity>
  <PresentationFormat>全屏显示(16:9)</PresentationFormat>
  <Lines>0</Lines>
  <Paragraphs>479</Paragraphs>
  <Slides>38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38</vt:i4>
      </vt:variant>
    </vt:vector>
  </HeadingPairs>
  <TitlesOfParts>
    <vt:vector size="50" baseType="lpstr">
      <vt:lpstr>Adobe 黑体 Std R</vt:lpstr>
      <vt:lpstr>돋움체</vt:lpstr>
      <vt:lpstr>黑体</vt:lpstr>
      <vt:lpstr>华文琥珀</vt:lpstr>
      <vt:lpstr>华文楷体</vt:lpstr>
      <vt:lpstr>宋体</vt:lpstr>
      <vt:lpstr>微软雅黑</vt:lpstr>
      <vt:lpstr>Arial</vt:lpstr>
      <vt:lpstr>Calibri</vt:lpstr>
      <vt:lpstr>Times New Roman</vt:lpstr>
      <vt:lpstr>Wingdings</vt:lpstr>
      <vt:lpstr>自定义设计</vt:lpstr>
      <vt:lpstr>PowerPoint 演示文稿</vt:lpstr>
      <vt:lpstr>Agenda</vt:lpstr>
      <vt:lpstr>BYOD</vt:lpstr>
      <vt:lpstr>Business Becomes More  Mobile </vt:lpstr>
      <vt:lpstr>New challenge comes</vt:lpstr>
      <vt:lpstr>One more entry to the internal sever</vt:lpstr>
      <vt:lpstr>User experience must be concerned  </vt:lpstr>
      <vt:lpstr>Agenda</vt:lpstr>
      <vt:lpstr>Sangfor SSL VPN Solution</vt:lpstr>
      <vt:lpstr>Protect your business sever</vt:lpstr>
      <vt:lpstr>All-round Security Protection </vt:lpstr>
      <vt:lpstr>Secure Identity </vt:lpstr>
      <vt:lpstr>Secure Host Checker  </vt:lpstr>
      <vt:lpstr>SSL VPN Protects Business Data Security </vt:lpstr>
      <vt:lpstr>Sangfor SSL VPN Solution</vt:lpstr>
      <vt:lpstr>All-around Optimization</vt:lpstr>
      <vt:lpstr>Smooth Access Even Only with a Small Bandwidth </vt:lpstr>
      <vt:lpstr>Streamline Transmission in Harsh Network Environment </vt:lpstr>
      <vt:lpstr>Intelligent Link Selection</vt:lpstr>
      <vt:lpstr>Optimization Benefits </vt:lpstr>
      <vt:lpstr>Sangfor SSL VPN Solution</vt:lpstr>
      <vt:lpstr>Easy-to-use</vt:lpstr>
      <vt:lpstr>Easy-to-manage </vt:lpstr>
      <vt:lpstr>Virtual Secure Portal   </vt:lpstr>
      <vt:lpstr>Analyzing Reports  </vt:lpstr>
      <vt:lpstr>Cluster Cloud   </vt:lpstr>
      <vt:lpstr>Agenda</vt:lpstr>
      <vt:lpstr>Migration to Mobile Device</vt:lpstr>
      <vt:lpstr>EasyConnect</vt:lpstr>
      <vt:lpstr>Easy to connect</vt:lpstr>
      <vt:lpstr>Easy to share file </vt:lpstr>
      <vt:lpstr>Easy to call device camera and file</vt:lpstr>
      <vt:lpstr>Cost-effective</vt:lpstr>
      <vt:lpstr>Agenda</vt:lpstr>
      <vt:lpstr>Sangfor SSL VPN Customers  </vt:lpstr>
      <vt:lpstr>Sangfor SSL VPN Customers  </vt:lpstr>
      <vt:lpstr>Sangfor SSL VPN</vt:lpstr>
      <vt:lpstr>PowerPoint 演示文稿</vt:lpstr>
    </vt:vector>
  </TitlesOfParts>
  <Company>sangfor</Company>
  <LinksUpToDate>false</LinksUpToDate>
  <CharactersWithSpaces>0</CharactersWithSpaces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SANGFOR Powerpoint Template</dc:title>
  <dc:creator>SANGFOR</dc:creator>
  <cp:lastModifiedBy>Simon Tsang</cp:lastModifiedBy>
  <cp:revision>1941</cp:revision>
  <cp:lastPrinted>1899-12-30T00:00:00Z</cp:lastPrinted>
  <dcterms:created xsi:type="dcterms:W3CDTF">2009-12-17T08:41:50Z</dcterms:created>
  <dcterms:modified xsi:type="dcterms:W3CDTF">2015-11-12T06:22:06Z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2052-6.6.0.2461</vt:lpwstr>
  </property>
</Properties>
</file>