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media/image61.jpg" ContentType="image/png"/>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4"/>
  </p:sldMasterIdLst>
  <p:notesMasterIdLst>
    <p:notesMasterId r:id="rId34"/>
  </p:notesMasterIdLst>
  <p:sldIdLst>
    <p:sldId id="277" r:id="rId5"/>
    <p:sldId id="372" r:id="rId6"/>
    <p:sldId id="325" r:id="rId7"/>
    <p:sldId id="323" r:id="rId8"/>
    <p:sldId id="374" r:id="rId9"/>
    <p:sldId id="373" r:id="rId10"/>
    <p:sldId id="328" r:id="rId11"/>
    <p:sldId id="347" r:id="rId12"/>
    <p:sldId id="332" r:id="rId13"/>
    <p:sldId id="558" r:id="rId14"/>
    <p:sldId id="334" r:id="rId15"/>
    <p:sldId id="356" r:id="rId16"/>
    <p:sldId id="349" r:id="rId17"/>
    <p:sldId id="2079" r:id="rId18"/>
    <p:sldId id="2084" r:id="rId19"/>
    <p:sldId id="351" r:id="rId20"/>
    <p:sldId id="357" r:id="rId21"/>
    <p:sldId id="336" r:id="rId22"/>
    <p:sldId id="352" r:id="rId23"/>
    <p:sldId id="2085" r:id="rId24"/>
    <p:sldId id="2087" r:id="rId25"/>
    <p:sldId id="2086" r:id="rId26"/>
    <p:sldId id="2088" r:id="rId27"/>
    <p:sldId id="2089" r:id="rId28"/>
    <p:sldId id="366" r:id="rId29"/>
    <p:sldId id="367" r:id="rId30"/>
    <p:sldId id="368" r:id="rId31"/>
    <p:sldId id="371" r:id="rId32"/>
    <p:sldId id="278" r:id="rId3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201" userDrawn="1">
          <p15:clr>
            <a:srgbClr val="A4A3A4"/>
          </p15:clr>
        </p15:guide>
        <p15:guide id="2" pos="574" userDrawn="1">
          <p15:clr>
            <a:srgbClr val="A4A3A4"/>
          </p15:clr>
        </p15:guide>
        <p15:guide id="3" pos="7129"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an Koon Lee" initials="TKL" lastIdx="2" clrIdx="0">
    <p:extLst>
      <p:ext uri="{19B8F6BF-5375-455C-9EA6-DF929625EA0E}">
        <p15:presenceInfo xmlns:p15="http://schemas.microsoft.com/office/powerpoint/2012/main" userId="S::tiankoon.lee@sangfor.com::265c3b39-2cec-431d-9b98-21964d13b15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A99"/>
    <a:srgbClr val="FD6244"/>
    <a:srgbClr val="00B0F0"/>
    <a:srgbClr val="345692"/>
    <a:srgbClr val="79BD28"/>
    <a:srgbClr val="359FCA"/>
    <a:srgbClr val="E8E5E6"/>
    <a:srgbClr val="6FB332"/>
    <a:srgbClr val="81FFFF"/>
    <a:srgbClr val="5F74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596" autoAdjust="0"/>
    <p:restoredTop sz="95256" autoAdjust="0"/>
  </p:normalViewPr>
  <p:slideViewPr>
    <p:cSldViewPr snapToGrid="0">
      <p:cViewPr varScale="1">
        <p:scale>
          <a:sx n="79" d="100"/>
          <a:sy n="79" d="100"/>
        </p:scale>
        <p:origin x="974" y="67"/>
      </p:cViewPr>
      <p:guideLst>
        <p:guide orient="horz" pos="4201"/>
        <p:guide pos="574"/>
        <p:guide pos="712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commentAuthors" Target="commentAuthor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AFBF0-D5CB-4929-9625-B33CD1575C00}" type="datetimeFigureOut">
              <a:rPr lang="zh-CN" altLang="en-US" smtClean="0"/>
              <a:t>2021/5/21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717E2-905F-41A6-B63F-8ADEB1A152CA}" type="slidenum">
              <a:rPr lang="zh-CN" altLang="en-US" smtClean="0"/>
              <a:t>‹#›</a:t>
            </a:fld>
            <a:endParaRPr lang="zh-CN" altLang="en-US"/>
          </a:p>
        </p:txBody>
      </p:sp>
    </p:spTree>
    <p:extLst>
      <p:ext uri="{BB962C8B-B14F-4D97-AF65-F5344CB8AC3E}">
        <p14:creationId xmlns:p14="http://schemas.microsoft.com/office/powerpoint/2010/main" val="2749729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a:p>
        </p:txBody>
      </p:sp>
      <p:sp>
        <p:nvSpPr>
          <p:cNvPr id="4" name="灯片编号占位符 3"/>
          <p:cNvSpPr>
            <a:spLocks noGrp="1"/>
          </p:cNvSpPr>
          <p:nvPr>
            <p:ph type="sldNum" sz="quarter" idx="10"/>
          </p:nvPr>
        </p:nvSpPr>
        <p:spPr/>
        <p:txBody>
          <a:bodyPr/>
          <a:lstStyle/>
          <a:p>
            <a:fld id="{E8C717E2-905F-41A6-B63F-8ADEB1A152CA}" type="slidenum">
              <a:rPr lang="zh-CN" altLang="en-US" smtClean="0"/>
              <a:t>0</a:t>
            </a:fld>
            <a:endParaRPr lang="zh-CN" altLang="en-US"/>
          </a:p>
        </p:txBody>
      </p:sp>
    </p:spTree>
    <p:extLst>
      <p:ext uri="{BB962C8B-B14F-4D97-AF65-F5344CB8AC3E}">
        <p14:creationId xmlns:p14="http://schemas.microsoft.com/office/powerpoint/2010/main" val="4292460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a:t>
            </a:fld>
            <a:endParaRPr lang="zh-CN" altLang="en-US"/>
          </a:p>
        </p:txBody>
      </p:sp>
    </p:spTree>
    <p:extLst>
      <p:ext uri="{BB962C8B-B14F-4D97-AF65-F5344CB8AC3E}">
        <p14:creationId xmlns:p14="http://schemas.microsoft.com/office/powerpoint/2010/main" val="21451512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2</a:t>
            </a:fld>
            <a:endParaRPr lang="zh-CN" altLang="en-US"/>
          </a:p>
        </p:txBody>
      </p:sp>
    </p:spTree>
    <p:extLst>
      <p:ext uri="{BB962C8B-B14F-4D97-AF65-F5344CB8AC3E}">
        <p14:creationId xmlns:p14="http://schemas.microsoft.com/office/powerpoint/2010/main" val="1039392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3</a:t>
            </a:fld>
            <a:endParaRPr lang="zh-CN" altLang="en-US"/>
          </a:p>
        </p:txBody>
      </p:sp>
    </p:spTree>
    <p:extLst>
      <p:ext uri="{BB962C8B-B14F-4D97-AF65-F5344CB8AC3E}">
        <p14:creationId xmlns:p14="http://schemas.microsoft.com/office/powerpoint/2010/main" val="38700943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fontAlgn="base">
              <a:buAutoNum type="arabicPeriod"/>
            </a:pPr>
            <a:endParaRPr lang="en-US" altLang="zh-CN" sz="1200" b="0" i="0" dirty="0">
              <a:solidFill>
                <a:srgbClr val="202124"/>
              </a:solidFill>
              <a:effectLst/>
              <a:latin typeface="arial" panose="020B0604020202020204" pitchFamily="34" charset="0"/>
              <a:ea typeface="微软雅黑" panose="020B0503020204020204" pitchFamily="34" charset="-122"/>
            </a:endParaRPr>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4</a:t>
            </a:fld>
            <a:endParaRPr lang="zh-CN" altLang="en-US"/>
          </a:p>
        </p:txBody>
      </p:sp>
    </p:spTree>
    <p:extLst>
      <p:ext uri="{BB962C8B-B14F-4D97-AF65-F5344CB8AC3E}">
        <p14:creationId xmlns:p14="http://schemas.microsoft.com/office/powerpoint/2010/main" val="690007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zh-CN" altLang="en-US" sz="1050" dirty="0">
              <a:solidFill>
                <a:schemeClr val="bg1"/>
              </a:solidFill>
              <a:latin typeface="Century Gothic" panose="020B0502020202020204" pitchFamily="34" charset="0"/>
              <a:ea typeface="微软雅黑" panose="020B0503020204020204" pitchFamily="34" charset="-122"/>
            </a:endParaRPr>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5</a:t>
            </a:fld>
            <a:endParaRPr lang="zh-CN" altLang="en-US"/>
          </a:p>
        </p:txBody>
      </p:sp>
    </p:spTree>
    <p:extLst>
      <p:ext uri="{BB962C8B-B14F-4D97-AF65-F5344CB8AC3E}">
        <p14:creationId xmlns:p14="http://schemas.microsoft.com/office/powerpoint/2010/main" val="4233217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6</a:t>
            </a:fld>
            <a:endParaRPr lang="zh-CN" altLang="en-US"/>
          </a:p>
        </p:txBody>
      </p:sp>
    </p:spTree>
    <p:extLst>
      <p:ext uri="{BB962C8B-B14F-4D97-AF65-F5344CB8AC3E}">
        <p14:creationId xmlns:p14="http://schemas.microsoft.com/office/powerpoint/2010/main" val="37548871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zh-CN" baseline="0"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7</a:t>
            </a:fld>
            <a:endParaRPr lang="zh-CN" altLang="en-US"/>
          </a:p>
        </p:txBody>
      </p:sp>
    </p:spTree>
    <p:extLst>
      <p:ext uri="{BB962C8B-B14F-4D97-AF65-F5344CB8AC3E}">
        <p14:creationId xmlns:p14="http://schemas.microsoft.com/office/powerpoint/2010/main" val="2488878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8</a:t>
            </a:fld>
            <a:endParaRPr lang="zh-CN" altLang="en-US"/>
          </a:p>
        </p:txBody>
      </p:sp>
    </p:spTree>
    <p:extLst>
      <p:ext uri="{BB962C8B-B14F-4D97-AF65-F5344CB8AC3E}">
        <p14:creationId xmlns:p14="http://schemas.microsoft.com/office/powerpoint/2010/main" val="2288338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9</a:t>
            </a:fld>
            <a:endParaRPr lang="zh-CN" altLang="en-US"/>
          </a:p>
        </p:txBody>
      </p:sp>
    </p:spTree>
    <p:extLst>
      <p:ext uri="{BB962C8B-B14F-4D97-AF65-F5344CB8AC3E}">
        <p14:creationId xmlns:p14="http://schemas.microsoft.com/office/powerpoint/2010/main" val="4240295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10</a:t>
            </a:fld>
            <a:endParaRPr lang="zh-CN" altLang="en-US"/>
          </a:p>
        </p:txBody>
      </p:sp>
    </p:spTree>
    <p:extLst>
      <p:ext uri="{BB962C8B-B14F-4D97-AF65-F5344CB8AC3E}">
        <p14:creationId xmlns:p14="http://schemas.microsoft.com/office/powerpoint/2010/main" val="19291275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11</a:t>
            </a:fld>
            <a:endParaRPr lang="zh-CN" altLang="en-US"/>
          </a:p>
        </p:txBody>
      </p:sp>
    </p:spTree>
    <p:extLst>
      <p:ext uri="{BB962C8B-B14F-4D97-AF65-F5344CB8AC3E}">
        <p14:creationId xmlns:p14="http://schemas.microsoft.com/office/powerpoint/2010/main" val="22707310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12</a:t>
            </a:fld>
            <a:endParaRPr lang="zh-CN" altLang="en-US"/>
          </a:p>
        </p:txBody>
      </p:sp>
    </p:spTree>
    <p:extLst>
      <p:ext uri="{BB962C8B-B14F-4D97-AF65-F5344CB8AC3E}">
        <p14:creationId xmlns:p14="http://schemas.microsoft.com/office/powerpoint/2010/main" val="16347510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13</a:t>
            </a:fld>
            <a:endParaRPr lang="zh-CN" altLang="en-US"/>
          </a:p>
        </p:txBody>
      </p:sp>
    </p:spTree>
    <p:extLst>
      <p:ext uri="{BB962C8B-B14F-4D97-AF65-F5344CB8AC3E}">
        <p14:creationId xmlns:p14="http://schemas.microsoft.com/office/powerpoint/2010/main" val="2543611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14</a:t>
            </a:fld>
            <a:endParaRPr lang="zh-CN" altLang="en-US"/>
          </a:p>
        </p:txBody>
      </p:sp>
    </p:spTree>
    <p:extLst>
      <p:ext uri="{BB962C8B-B14F-4D97-AF65-F5344CB8AC3E}">
        <p14:creationId xmlns:p14="http://schemas.microsoft.com/office/powerpoint/2010/main" val="27059830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15</a:t>
            </a:fld>
            <a:endParaRPr lang="zh-CN" altLang="en-US"/>
          </a:p>
        </p:txBody>
      </p:sp>
    </p:spTree>
    <p:extLst>
      <p:ext uri="{BB962C8B-B14F-4D97-AF65-F5344CB8AC3E}">
        <p14:creationId xmlns:p14="http://schemas.microsoft.com/office/powerpoint/2010/main" val="36574628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16</a:t>
            </a:fld>
            <a:endParaRPr lang="zh-CN" altLang="en-US"/>
          </a:p>
        </p:txBody>
      </p:sp>
    </p:spTree>
    <p:extLst>
      <p:ext uri="{BB962C8B-B14F-4D97-AF65-F5344CB8AC3E}">
        <p14:creationId xmlns:p14="http://schemas.microsoft.com/office/powerpoint/2010/main" val="39002573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17</a:t>
            </a:fld>
            <a:endParaRPr lang="zh-CN" altLang="en-US"/>
          </a:p>
        </p:txBody>
      </p:sp>
    </p:spTree>
    <p:extLst>
      <p:ext uri="{BB962C8B-B14F-4D97-AF65-F5344CB8AC3E}">
        <p14:creationId xmlns:p14="http://schemas.microsoft.com/office/powerpoint/2010/main" val="40816259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18</a:t>
            </a:fld>
            <a:endParaRPr lang="zh-CN" altLang="en-US"/>
          </a:p>
        </p:txBody>
      </p:sp>
    </p:spTree>
    <p:extLst>
      <p:ext uri="{BB962C8B-B14F-4D97-AF65-F5344CB8AC3E}">
        <p14:creationId xmlns:p14="http://schemas.microsoft.com/office/powerpoint/2010/main" val="679970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19</a:t>
            </a:fld>
            <a:endParaRPr lang="zh-CN" altLang="en-US"/>
          </a:p>
        </p:txBody>
      </p:sp>
    </p:spTree>
    <p:extLst>
      <p:ext uri="{BB962C8B-B14F-4D97-AF65-F5344CB8AC3E}">
        <p14:creationId xmlns:p14="http://schemas.microsoft.com/office/powerpoint/2010/main" val="30963353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20</a:t>
            </a:fld>
            <a:endParaRPr lang="zh-CN" altLang="en-US"/>
          </a:p>
        </p:txBody>
      </p:sp>
    </p:spTree>
    <p:extLst>
      <p:ext uri="{BB962C8B-B14F-4D97-AF65-F5344CB8AC3E}">
        <p14:creationId xmlns:p14="http://schemas.microsoft.com/office/powerpoint/2010/main" val="31760149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21</a:t>
            </a:fld>
            <a:endParaRPr lang="zh-CN" altLang="en-US"/>
          </a:p>
        </p:txBody>
      </p:sp>
    </p:spTree>
    <p:extLst>
      <p:ext uri="{BB962C8B-B14F-4D97-AF65-F5344CB8AC3E}">
        <p14:creationId xmlns:p14="http://schemas.microsoft.com/office/powerpoint/2010/main" val="41446585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22</a:t>
            </a:fld>
            <a:endParaRPr lang="zh-CN" altLang="en-US"/>
          </a:p>
        </p:txBody>
      </p:sp>
    </p:spTree>
    <p:extLst>
      <p:ext uri="{BB962C8B-B14F-4D97-AF65-F5344CB8AC3E}">
        <p14:creationId xmlns:p14="http://schemas.microsoft.com/office/powerpoint/2010/main" val="6181483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solidFill>
                <a:schemeClr val="bg1"/>
              </a:solidFill>
              <a:latin typeface="Century Gothic" panose="020B0502020202020204" pitchFamily="34" charset="0"/>
            </a:endParaRPr>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23</a:t>
            </a:fld>
            <a:endParaRPr lang="zh-CN" altLang="en-US"/>
          </a:p>
        </p:txBody>
      </p:sp>
    </p:spTree>
    <p:extLst>
      <p:ext uri="{BB962C8B-B14F-4D97-AF65-F5344CB8AC3E}">
        <p14:creationId xmlns:p14="http://schemas.microsoft.com/office/powerpoint/2010/main" val="34504341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24</a:t>
            </a:fld>
            <a:endParaRPr lang="zh-CN" altLang="en-US"/>
          </a:p>
        </p:txBody>
      </p:sp>
    </p:spTree>
    <p:extLst>
      <p:ext uri="{BB962C8B-B14F-4D97-AF65-F5344CB8AC3E}">
        <p14:creationId xmlns:p14="http://schemas.microsoft.com/office/powerpoint/2010/main" val="29651119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25</a:t>
            </a:fld>
            <a:endParaRPr lang="zh-CN" altLang="en-US"/>
          </a:p>
        </p:txBody>
      </p:sp>
    </p:spTree>
    <p:extLst>
      <p:ext uri="{BB962C8B-B14F-4D97-AF65-F5344CB8AC3E}">
        <p14:creationId xmlns:p14="http://schemas.microsoft.com/office/powerpoint/2010/main" val="34780181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蓝色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15"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23" name="组合 22"/>
          <p:cNvGrpSpPr/>
          <p:nvPr userDrawn="1"/>
        </p:nvGrpSpPr>
        <p:grpSpPr>
          <a:xfrm>
            <a:off x="907549" y="6517055"/>
            <a:ext cx="10423265" cy="162252"/>
            <a:chOff x="907549" y="6523638"/>
            <a:chExt cx="10423265" cy="162252"/>
          </a:xfrm>
        </p:grpSpPr>
        <p:sp>
          <p:nvSpPr>
            <p:cNvPr id="24" name="矩形 23"/>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6" name="直接连接符 25"/>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9"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0" name="图片 2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10569171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p>
        </p:txBody>
      </p:sp>
    </p:spTree>
    <p:extLst>
      <p:ext uri="{BB962C8B-B14F-4D97-AF65-F5344CB8AC3E}">
        <p14:creationId xmlns:p14="http://schemas.microsoft.com/office/powerpoint/2010/main" val="1431928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dirty="0"/>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grpSp>
        <p:nvGrpSpPr>
          <p:cNvPr id="34" name="组合 33"/>
          <p:cNvGrpSpPr/>
          <p:nvPr userDrawn="1"/>
        </p:nvGrpSpPr>
        <p:grpSpPr>
          <a:xfrm>
            <a:off x="907549" y="6517055"/>
            <a:ext cx="10423265" cy="162252"/>
            <a:chOff x="907549" y="6523638"/>
            <a:chExt cx="10423265" cy="162252"/>
          </a:xfrm>
        </p:grpSpPr>
        <p:sp>
          <p:nvSpPr>
            <p:cNvPr id="35" name="矩形 3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矩形 35"/>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7" name="直接连接符 3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8"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9" name="图片 3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502051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矩形 11"/>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矩形 12"/>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36"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37" name="组合 36"/>
          <p:cNvGrpSpPr/>
          <p:nvPr userDrawn="1"/>
        </p:nvGrpSpPr>
        <p:grpSpPr>
          <a:xfrm>
            <a:off x="907549" y="6517055"/>
            <a:ext cx="10423265" cy="162252"/>
            <a:chOff x="907549" y="6523638"/>
            <a:chExt cx="10423265" cy="162252"/>
          </a:xfrm>
        </p:grpSpPr>
        <p:sp>
          <p:nvSpPr>
            <p:cNvPr id="38" name="矩形 37"/>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0" name="直接连接符 3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1"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2" name="图片 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800703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dirty="0"/>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37"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3"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4" name="图片 4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335834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空白背景">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517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封面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216203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95C62BC-63D8-4176-937B-D5EBCAA09FF2}" type="slidenum">
              <a:rPr lang="zh-CN" altLang="en-US" smtClean="0"/>
              <a:pPr/>
              <a:t>‹#›</a:t>
            </a:fld>
            <a:endParaRPr lang="zh-CN" altLang="en-US" dirty="0"/>
          </a:p>
        </p:txBody>
      </p:sp>
      <p:sp>
        <p:nvSpPr>
          <p:cNvPr id="7"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p>
        </p:txBody>
      </p:sp>
    </p:spTree>
    <p:extLst>
      <p:ext uri="{BB962C8B-B14F-4D97-AF65-F5344CB8AC3E}">
        <p14:creationId xmlns:p14="http://schemas.microsoft.com/office/powerpoint/2010/main" val="3348138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6600" y="2740025"/>
            <a:ext cx="69469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6" name="灯片编号占位符 5"/>
          <p:cNvSpPr>
            <a:spLocks noGrp="1"/>
          </p:cNvSpPr>
          <p:nvPr>
            <p:ph type="sldNum" sz="quarter" idx="4"/>
          </p:nvPr>
        </p:nvSpPr>
        <p:spPr>
          <a:xfrm>
            <a:off x="8432796" y="6433223"/>
            <a:ext cx="2743200" cy="365125"/>
          </a:xfrm>
          <a:prstGeom prst="rect">
            <a:avLst/>
          </a:prstGeom>
        </p:spPr>
        <p:txBody>
          <a:bodyPr vert="horz" lIns="91440" tIns="45720" rIns="91440" bIns="45720" rtlCol="0" anchor="ctr"/>
          <a:lstStyle>
            <a:lvl1pPr algn="r">
              <a:defRPr sz="1200">
                <a:solidFill>
                  <a:schemeClr val="bg1"/>
                </a:solidFill>
                <a:latin typeface="Century Gothic" panose="020B0502020202020204" pitchFamily="34" charset="0"/>
              </a:defRPr>
            </a:lvl1p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1134825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 id="2147483658" r:id="rId5"/>
    <p:sldLayoutId id="2147483660" r:id="rId6"/>
    <p:sldLayoutId id="2147483659" r:id="rId7"/>
    <p:sldLayoutId id="2147483661" r:id="rId8"/>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1.em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0.emf"/><Relationship Id="rId5" Type="http://schemas.openxmlformats.org/officeDocument/2006/relationships/image" Target="../media/image29.emf"/><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png"/><Relationship Id="rId3" Type="http://schemas.openxmlformats.org/officeDocument/2006/relationships/notesSlide" Target="../notesSlides/notesSlide10.xml"/><Relationship Id="rId7" Type="http://schemas.openxmlformats.org/officeDocument/2006/relationships/image" Target="../media/image34.png"/><Relationship Id="rId12" Type="http://schemas.openxmlformats.org/officeDocument/2006/relationships/image" Target="../media/image39.png"/><Relationship Id="rId17" Type="http://schemas.openxmlformats.org/officeDocument/2006/relationships/image" Target="../media/image43.png"/><Relationship Id="rId2" Type="http://schemas.openxmlformats.org/officeDocument/2006/relationships/slideLayout" Target="../slideLayouts/slideLayout2.xml"/><Relationship Id="rId16" Type="http://schemas.openxmlformats.org/officeDocument/2006/relationships/image" Target="../media/image42.png"/><Relationship Id="rId1" Type="http://schemas.openxmlformats.org/officeDocument/2006/relationships/tags" Target="../tags/tag1.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1.emf"/><Relationship Id="rId10" Type="http://schemas.openxmlformats.org/officeDocument/2006/relationships/image" Target="../media/image37.png"/><Relationship Id="rId4" Type="http://schemas.openxmlformats.org/officeDocument/2006/relationships/image" Target="../media/image3.png"/><Relationship Id="rId9" Type="http://schemas.openxmlformats.org/officeDocument/2006/relationships/image" Target="../media/image36.png"/><Relationship Id="rId14" Type="http://schemas.microsoft.com/office/2007/relationships/hdphoto" Target="../media/hdphoto1.wdp"/></Relationships>
</file>

<file path=ppt/slides/_rels/slide11.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3.png"/><Relationship Id="rId18" Type="http://schemas.openxmlformats.org/officeDocument/2006/relationships/image" Target="../media/image58.png"/><Relationship Id="rId3" Type="http://schemas.openxmlformats.org/officeDocument/2006/relationships/image" Target="../media/image3.png"/><Relationship Id="rId7" Type="http://schemas.openxmlformats.org/officeDocument/2006/relationships/image" Target="../media/image47.png"/><Relationship Id="rId12" Type="http://schemas.openxmlformats.org/officeDocument/2006/relationships/image" Target="../media/image52.png"/><Relationship Id="rId17" Type="http://schemas.openxmlformats.org/officeDocument/2006/relationships/image" Target="../media/image57.png"/><Relationship Id="rId2" Type="http://schemas.openxmlformats.org/officeDocument/2006/relationships/notesSlide" Target="../notesSlides/notesSlide11.xml"/><Relationship Id="rId16" Type="http://schemas.openxmlformats.org/officeDocument/2006/relationships/image" Target="../media/image56.png"/><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51.png"/><Relationship Id="rId5" Type="http://schemas.openxmlformats.org/officeDocument/2006/relationships/image" Target="../media/image45.png"/><Relationship Id="rId15" Type="http://schemas.openxmlformats.org/officeDocument/2006/relationships/image" Target="../media/image55.png"/><Relationship Id="rId10" Type="http://schemas.openxmlformats.org/officeDocument/2006/relationships/image" Target="../media/image50.png"/><Relationship Id="rId4" Type="http://schemas.openxmlformats.org/officeDocument/2006/relationships/image" Target="../media/image44.png"/><Relationship Id="rId9" Type="http://schemas.openxmlformats.org/officeDocument/2006/relationships/image" Target="../media/image49.png"/><Relationship Id="rId14" Type="http://schemas.openxmlformats.org/officeDocument/2006/relationships/image" Target="../media/image54.png"/></Relationships>
</file>

<file path=ppt/slides/_rels/slide1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60.emf"/><Relationship Id="rId4" Type="http://schemas.openxmlformats.org/officeDocument/2006/relationships/image" Target="../media/image48.png"/></Relationships>
</file>

<file path=ppt/slides/_rels/slide13.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62.png"/></Relationships>
</file>

<file path=ppt/slides/_rels/slide1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1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72.tiff"/><Relationship Id="rId3" Type="http://schemas.openxmlformats.org/officeDocument/2006/relationships/image" Target="../media/image67.tiff"/><Relationship Id="rId7" Type="http://schemas.openxmlformats.org/officeDocument/2006/relationships/image" Target="../media/image71.tiff"/><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70.tiff"/><Relationship Id="rId5" Type="http://schemas.openxmlformats.org/officeDocument/2006/relationships/image" Target="../media/image69.tiff"/><Relationship Id="rId4" Type="http://schemas.openxmlformats.org/officeDocument/2006/relationships/image" Target="../media/image68.tiff"/><Relationship Id="rId9" Type="http://schemas.openxmlformats.org/officeDocument/2006/relationships/image" Target="../media/image73.png"/></Relationships>
</file>

<file path=ppt/slides/_rels/slide1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18.xml.rels><?xml version="1.0" encoding="UTF-8" standalone="yes"?>
<Relationships xmlns="http://schemas.openxmlformats.org/package/2006/relationships"><Relationship Id="rId8" Type="http://schemas.openxmlformats.org/officeDocument/2006/relationships/image" Target="../media/image80.tiff"/><Relationship Id="rId3" Type="http://schemas.openxmlformats.org/officeDocument/2006/relationships/image" Target="../media/image3.png"/><Relationship Id="rId7" Type="http://schemas.openxmlformats.org/officeDocument/2006/relationships/image" Target="../media/image68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79.jpeg"/><Relationship Id="rId5" Type="http://schemas.openxmlformats.org/officeDocument/2006/relationships/image" Target="../media/image78.png"/><Relationship Id="rId4" Type="http://schemas.openxmlformats.org/officeDocument/2006/relationships/image" Target="../media/image76.png"/></Relationships>
</file>

<file path=ppt/slides/_rels/slide19.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81.png"/><Relationship Id="rId7" Type="http://schemas.openxmlformats.org/officeDocument/2006/relationships/image" Target="../media/image7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3.png"/><Relationship Id="rId5" Type="http://schemas.openxmlformats.org/officeDocument/2006/relationships/image" Target="../media/image82.png"/><Relationship Id="rId4" Type="http://schemas.microsoft.com/office/2007/relationships/hdphoto" Target="../media/hdphoto2.wdp"/><Relationship Id="rId9" Type="http://schemas.openxmlformats.org/officeDocument/2006/relationships/image" Target="../media/image85.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88.png"/><Relationship Id="rId3" Type="http://schemas.openxmlformats.org/officeDocument/2006/relationships/image" Target="../media/image34.png"/><Relationship Id="rId7" Type="http://schemas.openxmlformats.org/officeDocument/2006/relationships/image" Target="../media/image37.png"/><Relationship Id="rId12" Type="http://schemas.openxmlformats.org/officeDocument/2006/relationships/image" Target="../media/image87.sv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image" Target="../media/image86.png"/><Relationship Id="rId5" Type="http://schemas.openxmlformats.org/officeDocument/2006/relationships/image" Target="../media/image35.png"/><Relationship Id="rId10" Type="http://schemas.openxmlformats.org/officeDocument/2006/relationships/image" Target="../media/image3.png"/><Relationship Id="rId4" Type="http://schemas.openxmlformats.org/officeDocument/2006/relationships/image" Target="../media/image32.png"/><Relationship Id="rId9" Type="http://schemas.openxmlformats.org/officeDocument/2006/relationships/image" Target="../media/image38.png"/><Relationship Id="rId14" Type="http://schemas.openxmlformats.org/officeDocument/2006/relationships/image" Target="../media/image89.svg"/></Relationships>
</file>

<file path=ppt/slides/_rels/slide22.xml.rels><?xml version="1.0" encoding="UTF-8" standalone="yes"?>
<Relationships xmlns="http://schemas.openxmlformats.org/package/2006/relationships"><Relationship Id="rId8" Type="http://schemas.openxmlformats.org/officeDocument/2006/relationships/image" Target="../media/image94.svg"/><Relationship Id="rId13" Type="http://schemas.openxmlformats.org/officeDocument/2006/relationships/image" Target="../media/image99.jpeg"/><Relationship Id="rId18" Type="http://schemas.openxmlformats.org/officeDocument/2006/relationships/image" Target="../media/image104.png"/><Relationship Id="rId26" Type="http://schemas.openxmlformats.org/officeDocument/2006/relationships/image" Target="../media/image112.png"/><Relationship Id="rId3" Type="http://schemas.openxmlformats.org/officeDocument/2006/relationships/image" Target="../media/image3.png"/><Relationship Id="rId21" Type="http://schemas.openxmlformats.org/officeDocument/2006/relationships/image" Target="../media/image107.jpeg"/><Relationship Id="rId7" Type="http://schemas.openxmlformats.org/officeDocument/2006/relationships/image" Target="../media/image93.png"/><Relationship Id="rId12" Type="http://schemas.openxmlformats.org/officeDocument/2006/relationships/image" Target="../media/image98.jpeg"/><Relationship Id="rId17" Type="http://schemas.openxmlformats.org/officeDocument/2006/relationships/image" Target="../media/image103.png"/><Relationship Id="rId25" Type="http://schemas.openxmlformats.org/officeDocument/2006/relationships/image" Target="../media/image111.png"/><Relationship Id="rId2" Type="http://schemas.openxmlformats.org/officeDocument/2006/relationships/notesSlide" Target="../notesSlides/notesSlide22.xml"/><Relationship Id="rId16" Type="http://schemas.openxmlformats.org/officeDocument/2006/relationships/image" Target="../media/image102.png"/><Relationship Id="rId20" Type="http://schemas.openxmlformats.org/officeDocument/2006/relationships/image" Target="../media/image106.png"/><Relationship Id="rId29" Type="http://schemas.openxmlformats.org/officeDocument/2006/relationships/image" Target="../media/image115.png"/><Relationship Id="rId1" Type="http://schemas.openxmlformats.org/officeDocument/2006/relationships/slideLayout" Target="../slideLayouts/slideLayout2.xml"/><Relationship Id="rId6" Type="http://schemas.openxmlformats.org/officeDocument/2006/relationships/image" Target="../media/image92.svg"/><Relationship Id="rId11" Type="http://schemas.openxmlformats.org/officeDocument/2006/relationships/image" Target="../media/image97.png"/><Relationship Id="rId24" Type="http://schemas.openxmlformats.org/officeDocument/2006/relationships/image" Target="../media/image110.png"/><Relationship Id="rId32" Type="http://schemas.openxmlformats.org/officeDocument/2006/relationships/image" Target="../media/image118.png"/><Relationship Id="rId5" Type="http://schemas.openxmlformats.org/officeDocument/2006/relationships/image" Target="../media/image91.png"/><Relationship Id="rId15" Type="http://schemas.openxmlformats.org/officeDocument/2006/relationships/image" Target="../media/image101.png"/><Relationship Id="rId23" Type="http://schemas.openxmlformats.org/officeDocument/2006/relationships/image" Target="../media/image109.png"/><Relationship Id="rId28" Type="http://schemas.openxmlformats.org/officeDocument/2006/relationships/image" Target="../media/image114.jpeg"/><Relationship Id="rId10" Type="http://schemas.openxmlformats.org/officeDocument/2006/relationships/image" Target="../media/image96.svg"/><Relationship Id="rId19" Type="http://schemas.openxmlformats.org/officeDocument/2006/relationships/image" Target="../media/image105.jpeg"/><Relationship Id="rId31" Type="http://schemas.openxmlformats.org/officeDocument/2006/relationships/image" Target="../media/image117.png"/><Relationship Id="rId4" Type="http://schemas.openxmlformats.org/officeDocument/2006/relationships/image" Target="../media/image90.png"/><Relationship Id="rId9" Type="http://schemas.openxmlformats.org/officeDocument/2006/relationships/image" Target="../media/image95.png"/><Relationship Id="rId14" Type="http://schemas.openxmlformats.org/officeDocument/2006/relationships/image" Target="../media/image100.png"/><Relationship Id="rId22" Type="http://schemas.openxmlformats.org/officeDocument/2006/relationships/image" Target="../media/image108.png"/><Relationship Id="rId27" Type="http://schemas.openxmlformats.org/officeDocument/2006/relationships/image" Target="../media/image113.png"/><Relationship Id="rId30" Type="http://schemas.openxmlformats.org/officeDocument/2006/relationships/image" Target="../media/image116.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2.sv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21.png"/><Relationship Id="rId5" Type="http://schemas.openxmlformats.org/officeDocument/2006/relationships/image" Target="../media/image120.svg"/><Relationship Id="rId4" Type="http://schemas.openxmlformats.org/officeDocument/2006/relationships/image" Target="../media/image119.png"/></Relationships>
</file>

<file path=ppt/slides/_rels/slide24.xml.rels><?xml version="1.0" encoding="UTF-8" standalone="yes"?>
<Relationships xmlns="http://schemas.openxmlformats.org/package/2006/relationships"><Relationship Id="rId8" Type="http://schemas.openxmlformats.org/officeDocument/2006/relationships/image" Target="../media/image127.png"/><Relationship Id="rId3" Type="http://schemas.openxmlformats.org/officeDocument/2006/relationships/image" Target="../media/image3.png"/><Relationship Id="rId7" Type="http://schemas.openxmlformats.org/officeDocument/2006/relationships/image" Target="../media/image126.sv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25.png"/><Relationship Id="rId5" Type="http://schemas.openxmlformats.org/officeDocument/2006/relationships/image" Target="../media/image124.svg"/><Relationship Id="rId4" Type="http://schemas.openxmlformats.org/officeDocument/2006/relationships/image" Target="../media/image123.png"/><Relationship Id="rId9" Type="http://schemas.openxmlformats.org/officeDocument/2006/relationships/image" Target="../media/image128.svg"/></Relationships>
</file>

<file path=ppt/slides/_rels/slide25.xml.rels><?xml version="1.0" encoding="UTF-8" standalone="yes"?>
<Relationships xmlns="http://schemas.openxmlformats.org/package/2006/relationships"><Relationship Id="rId26" Type="http://schemas.openxmlformats.org/officeDocument/2006/relationships/image" Target="../media/image152.png"/><Relationship Id="rId21" Type="http://schemas.openxmlformats.org/officeDocument/2006/relationships/image" Target="../media/image147.png"/><Relationship Id="rId42" Type="http://schemas.openxmlformats.org/officeDocument/2006/relationships/image" Target="../media/image168.jpg"/><Relationship Id="rId47" Type="http://schemas.openxmlformats.org/officeDocument/2006/relationships/image" Target="../media/image173.png"/><Relationship Id="rId63" Type="http://schemas.openxmlformats.org/officeDocument/2006/relationships/image" Target="../media/image189.png"/><Relationship Id="rId68" Type="http://schemas.openxmlformats.org/officeDocument/2006/relationships/image" Target="../media/image194.png"/><Relationship Id="rId7" Type="http://schemas.openxmlformats.org/officeDocument/2006/relationships/image" Target="../media/image133.png"/><Relationship Id="rId71" Type="http://schemas.openxmlformats.org/officeDocument/2006/relationships/image" Target="../media/image197.png"/><Relationship Id="rId2" Type="http://schemas.openxmlformats.org/officeDocument/2006/relationships/notesSlide" Target="../notesSlides/notesSlide25.xml"/><Relationship Id="rId16" Type="http://schemas.openxmlformats.org/officeDocument/2006/relationships/image" Target="../media/image142.jpg"/><Relationship Id="rId29" Type="http://schemas.openxmlformats.org/officeDocument/2006/relationships/image" Target="../media/image155.jpg"/><Relationship Id="rId11" Type="http://schemas.openxmlformats.org/officeDocument/2006/relationships/image" Target="../media/image137.jpg"/><Relationship Id="rId24" Type="http://schemas.openxmlformats.org/officeDocument/2006/relationships/image" Target="../media/image150.png"/><Relationship Id="rId32" Type="http://schemas.openxmlformats.org/officeDocument/2006/relationships/image" Target="../media/image158.gif"/><Relationship Id="rId37" Type="http://schemas.openxmlformats.org/officeDocument/2006/relationships/image" Target="../media/image163.jpg"/><Relationship Id="rId40" Type="http://schemas.openxmlformats.org/officeDocument/2006/relationships/image" Target="../media/image166.jpg"/><Relationship Id="rId45" Type="http://schemas.openxmlformats.org/officeDocument/2006/relationships/image" Target="../media/image171.png"/><Relationship Id="rId53" Type="http://schemas.openxmlformats.org/officeDocument/2006/relationships/image" Target="../media/image179.png"/><Relationship Id="rId58" Type="http://schemas.openxmlformats.org/officeDocument/2006/relationships/image" Target="../media/image184.png"/><Relationship Id="rId66" Type="http://schemas.openxmlformats.org/officeDocument/2006/relationships/image" Target="../media/image192.png"/><Relationship Id="rId5" Type="http://schemas.openxmlformats.org/officeDocument/2006/relationships/image" Target="../media/image131.png"/><Relationship Id="rId61" Type="http://schemas.openxmlformats.org/officeDocument/2006/relationships/image" Target="../media/image187.jpg"/><Relationship Id="rId19" Type="http://schemas.openxmlformats.org/officeDocument/2006/relationships/image" Target="../media/image145.png"/><Relationship Id="rId14" Type="http://schemas.openxmlformats.org/officeDocument/2006/relationships/image" Target="../media/image140.JPG"/><Relationship Id="rId22" Type="http://schemas.openxmlformats.org/officeDocument/2006/relationships/image" Target="../media/image148.png"/><Relationship Id="rId27" Type="http://schemas.openxmlformats.org/officeDocument/2006/relationships/image" Target="../media/image153.gif"/><Relationship Id="rId30" Type="http://schemas.openxmlformats.org/officeDocument/2006/relationships/image" Target="../media/image156.png"/><Relationship Id="rId35" Type="http://schemas.openxmlformats.org/officeDocument/2006/relationships/image" Target="../media/image161.jpg"/><Relationship Id="rId43" Type="http://schemas.openxmlformats.org/officeDocument/2006/relationships/image" Target="../media/image169.png"/><Relationship Id="rId48" Type="http://schemas.openxmlformats.org/officeDocument/2006/relationships/image" Target="../media/image174.png"/><Relationship Id="rId56" Type="http://schemas.openxmlformats.org/officeDocument/2006/relationships/image" Target="../media/image182.png"/><Relationship Id="rId64" Type="http://schemas.openxmlformats.org/officeDocument/2006/relationships/image" Target="../media/image190.png"/><Relationship Id="rId69" Type="http://schemas.openxmlformats.org/officeDocument/2006/relationships/image" Target="../media/image195.png"/><Relationship Id="rId8" Type="http://schemas.openxmlformats.org/officeDocument/2006/relationships/image" Target="../media/image134.jpg"/><Relationship Id="rId51" Type="http://schemas.openxmlformats.org/officeDocument/2006/relationships/image" Target="../media/image177.png"/><Relationship Id="rId72" Type="http://schemas.openxmlformats.org/officeDocument/2006/relationships/image" Target="../media/image198.tiff"/><Relationship Id="rId3" Type="http://schemas.openxmlformats.org/officeDocument/2006/relationships/image" Target="../media/image129.png"/><Relationship Id="rId12" Type="http://schemas.openxmlformats.org/officeDocument/2006/relationships/image" Target="../media/image138.jpg"/><Relationship Id="rId17" Type="http://schemas.openxmlformats.org/officeDocument/2006/relationships/image" Target="../media/image143.png"/><Relationship Id="rId25" Type="http://schemas.openxmlformats.org/officeDocument/2006/relationships/image" Target="../media/image151.png"/><Relationship Id="rId33" Type="http://schemas.openxmlformats.org/officeDocument/2006/relationships/image" Target="../media/image159.jpg"/><Relationship Id="rId38" Type="http://schemas.openxmlformats.org/officeDocument/2006/relationships/image" Target="../media/image164.png"/><Relationship Id="rId46" Type="http://schemas.openxmlformats.org/officeDocument/2006/relationships/image" Target="../media/image172.png"/><Relationship Id="rId59" Type="http://schemas.openxmlformats.org/officeDocument/2006/relationships/image" Target="../media/image185.png"/><Relationship Id="rId67" Type="http://schemas.openxmlformats.org/officeDocument/2006/relationships/image" Target="../media/image193.png"/><Relationship Id="rId20" Type="http://schemas.openxmlformats.org/officeDocument/2006/relationships/image" Target="../media/image146.png"/><Relationship Id="rId41" Type="http://schemas.openxmlformats.org/officeDocument/2006/relationships/image" Target="../media/image167.jpeg"/><Relationship Id="rId54" Type="http://schemas.openxmlformats.org/officeDocument/2006/relationships/image" Target="../media/image180.png"/><Relationship Id="rId62" Type="http://schemas.openxmlformats.org/officeDocument/2006/relationships/image" Target="../media/image188.jpg"/><Relationship Id="rId70" Type="http://schemas.openxmlformats.org/officeDocument/2006/relationships/image" Target="../media/image196.jpg"/><Relationship Id="rId1" Type="http://schemas.openxmlformats.org/officeDocument/2006/relationships/slideLayout" Target="../slideLayouts/slideLayout2.xml"/><Relationship Id="rId6" Type="http://schemas.openxmlformats.org/officeDocument/2006/relationships/image" Target="../media/image132.png"/><Relationship Id="rId15" Type="http://schemas.openxmlformats.org/officeDocument/2006/relationships/image" Target="../media/image141.jpg"/><Relationship Id="rId23" Type="http://schemas.openxmlformats.org/officeDocument/2006/relationships/image" Target="../media/image149.gif"/><Relationship Id="rId28" Type="http://schemas.openxmlformats.org/officeDocument/2006/relationships/image" Target="../media/image154.png"/><Relationship Id="rId36" Type="http://schemas.openxmlformats.org/officeDocument/2006/relationships/image" Target="../media/image162.jpg"/><Relationship Id="rId49" Type="http://schemas.openxmlformats.org/officeDocument/2006/relationships/image" Target="../media/image175.jpg"/><Relationship Id="rId57" Type="http://schemas.openxmlformats.org/officeDocument/2006/relationships/image" Target="../media/image183.png"/><Relationship Id="rId10" Type="http://schemas.openxmlformats.org/officeDocument/2006/relationships/image" Target="../media/image136.png"/><Relationship Id="rId31" Type="http://schemas.openxmlformats.org/officeDocument/2006/relationships/image" Target="../media/image157.gif"/><Relationship Id="rId44" Type="http://schemas.openxmlformats.org/officeDocument/2006/relationships/image" Target="../media/image170.png"/><Relationship Id="rId52" Type="http://schemas.openxmlformats.org/officeDocument/2006/relationships/image" Target="../media/image178.png"/><Relationship Id="rId60" Type="http://schemas.openxmlformats.org/officeDocument/2006/relationships/image" Target="../media/image186.jpg"/><Relationship Id="rId65" Type="http://schemas.openxmlformats.org/officeDocument/2006/relationships/image" Target="../media/image191.png"/><Relationship Id="rId4" Type="http://schemas.openxmlformats.org/officeDocument/2006/relationships/image" Target="../media/image130.png"/><Relationship Id="rId9" Type="http://schemas.openxmlformats.org/officeDocument/2006/relationships/image" Target="../media/image135.jpg"/><Relationship Id="rId13" Type="http://schemas.openxmlformats.org/officeDocument/2006/relationships/image" Target="../media/image139.jpg"/><Relationship Id="rId18" Type="http://schemas.openxmlformats.org/officeDocument/2006/relationships/image" Target="../media/image144.png"/><Relationship Id="rId39" Type="http://schemas.openxmlformats.org/officeDocument/2006/relationships/image" Target="../media/image165.jpg"/><Relationship Id="rId34" Type="http://schemas.openxmlformats.org/officeDocument/2006/relationships/image" Target="../media/image160.png"/><Relationship Id="rId50" Type="http://schemas.openxmlformats.org/officeDocument/2006/relationships/image" Target="../media/image176.png"/><Relationship Id="rId55" Type="http://schemas.openxmlformats.org/officeDocument/2006/relationships/image" Target="../media/image181.jpg"/></Relationships>
</file>

<file path=ppt/slides/_rels/slide26.xml.rels><?xml version="1.0" encoding="UTF-8" standalone="yes"?>
<Relationships xmlns="http://schemas.openxmlformats.org/package/2006/relationships"><Relationship Id="rId3" Type="http://schemas.openxmlformats.org/officeDocument/2006/relationships/image" Target="../media/image199.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201.png"/><Relationship Id="rId4" Type="http://schemas.openxmlformats.org/officeDocument/2006/relationships/image" Target="../media/image200.jpeg"/></Relationships>
</file>

<file path=ppt/slides/_rels/slide27.xml.rels><?xml version="1.0" encoding="UTF-8" standalone="yes"?>
<Relationships xmlns="http://schemas.openxmlformats.org/package/2006/relationships"><Relationship Id="rId2" Type="http://schemas.openxmlformats.org/officeDocument/2006/relationships/image" Target="../media/image20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4" name="矩形 23"/>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4"/>
          <p:cNvSpPr txBox="1"/>
          <p:nvPr/>
        </p:nvSpPr>
        <p:spPr>
          <a:xfrm>
            <a:off x="1131708" y="6460578"/>
            <a:ext cx="1560042"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sp>
        <p:nvSpPr>
          <p:cNvPr id="27" name="矩形 26"/>
          <p:cNvSpPr/>
          <p:nvPr/>
        </p:nvSpPr>
        <p:spPr>
          <a:xfrm>
            <a:off x="4943635"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5148110" y="6460578"/>
            <a:ext cx="2100255"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Sangfor Technologies Inc.</a:t>
            </a:r>
          </a:p>
        </p:txBody>
      </p:sp>
      <p:sp>
        <p:nvSpPr>
          <p:cNvPr id="16" name="文本框 15">
            <a:extLst>
              <a:ext uri="{FF2B5EF4-FFF2-40B4-BE49-F238E27FC236}">
                <a16:creationId xmlns:a16="http://schemas.microsoft.com/office/drawing/2014/main" id="{A970E2DB-0059-ED4A-AF3C-290EE007BA0A}"/>
              </a:ext>
            </a:extLst>
          </p:cNvPr>
          <p:cNvSpPr txBox="1"/>
          <p:nvPr/>
        </p:nvSpPr>
        <p:spPr>
          <a:xfrm>
            <a:off x="680511" y="4747088"/>
            <a:ext cx="2406428" cy="307777"/>
          </a:xfrm>
          <a:prstGeom prst="rect">
            <a:avLst/>
          </a:prstGeom>
          <a:noFill/>
        </p:spPr>
        <p:txBody>
          <a:bodyPr wrap="none" rtlCol="0">
            <a:spAutoFit/>
          </a:bodyPr>
          <a:lstStyle/>
          <a:p>
            <a:r>
              <a:rPr lang="en-US" altLang="en-US" sz="1400" dirty="0">
                <a:solidFill>
                  <a:schemeClr val="bg1"/>
                </a:solidFill>
                <a:latin typeface="Century Gothic" panose="020B0502020202020204" pitchFamily="34" charset="0"/>
                <a:ea typeface="微软雅黑" charset="-122"/>
                <a:sym typeface="微软雅黑" panose="020B0503020204020204" pitchFamily="34" charset="-122"/>
              </a:rPr>
              <a:t>Sangfor Technologies Inc.</a:t>
            </a:r>
          </a:p>
        </p:txBody>
      </p:sp>
      <p:sp>
        <p:nvSpPr>
          <p:cNvPr id="31" name="矩形 30"/>
          <p:cNvSpPr/>
          <p:nvPr/>
        </p:nvSpPr>
        <p:spPr>
          <a:xfrm>
            <a:off x="0" y="1981200"/>
            <a:ext cx="438150" cy="3048000"/>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32" name="矩形 31"/>
          <p:cNvSpPr/>
          <p:nvPr/>
        </p:nvSpPr>
        <p:spPr>
          <a:xfrm>
            <a:off x="438150" y="1981200"/>
            <a:ext cx="123825" cy="304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51" name="图片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59" name="矩形 58"/>
          <p:cNvSpPr/>
          <p:nvPr/>
        </p:nvSpPr>
        <p:spPr>
          <a:xfrm>
            <a:off x="680511" y="1843207"/>
            <a:ext cx="6113989" cy="1661993"/>
          </a:xfrm>
          <a:prstGeom prst="rect">
            <a:avLst/>
          </a:prstGeom>
        </p:spPr>
        <p:txBody>
          <a:bodyPr wrap="square">
            <a:spAutoFit/>
          </a:bodyPr>
          <a:lstStyle/>
          <a:p>
            <a:r>
              <a:rPr lang="en-US" altLang="zh-CN" sz="3400" b="1" dirty="0">
                <a:solidFill>
                  <a:schemeClr val="bg1"/>
                </a:solidFill>
                <a:latin typeface="Century Gothic" panose="020B0502020202020204" pitchFamily="34" charset="0"/>
                <a:ea typeface="微软雅黑" charset="-122"/>
              </a:rPr>
              <a:t>Covid-19 Accelerates Digital Transformation</a:t>
            </a:r>
          </a:p>
          <a:p>
            <a:r>
              <a:rPr lang="en-US" altLang="zh-CN" sz="3400" b="1" dirty="0">
                <a:solidFill>
                  <a:schemeClr val="bg1"/>
                </a:solidFill>
                <a:latin typeface="Century Gothic" panose="020B0502020202020204" pitchFamily="34" charset="0"/>
                <a:ea typeface="微软雅黑" charset="-122"/>
              </a:rPr>
              <a:t>in Manufacturing Industry</a:t>
            </a:r>
          </a:p>
        </p:txBody>
      </p:sp>
      <p:sp>
        <p:nvSpPr>
          <p:cNvPr id="61" name="矩形 60"/>
          <p:cNvSpPr/>
          <p:nvPr/>
        </p:nvSpPr>
        <p:spPr>
          <a:xfrm>
            <a:off x="680511" y="3456395"/>
            <a:ext cx="6225587" cy="870623"/>
          </a:xfrm>
          <a:prstGeom prst="rect">
            <a:avLst/>
          </a:prstGeom>
        </p:spPr>
        <p:txBody>
          <a:bodyPr wrap="square">
            <a:spAutoFit/>
          </a:bodyPr>
          <a:lstStyle/>
          <a:p>
            <a:pPr>
              <a:lnSpc>
                <a:spcPct val="150000"/>
              </a:lnSpc>
            </a:pPr>
            <a:r>
              <a:rPr lang="en-US" altLang="zh-CN" dirty="0">
                <a:solidFill>
                  <a:schemeClr val="bg1"/>
                </a:solidFill>
                <a:latin typeface="Century Gothic" panose="020B0502020202020204" pitchFamily="34" charset="0"/>
                <a:ea typeface="微软雅黑" charset="-122"/>
              </a:rPr>
              <a:t>An Agile, Reliable &amp; Simple Solution </a:t>
            </a:r>
          </a:p>
          <a:p>
            <a:pPr>
              <a:lnSpc>
                <a:spcPct val="150000"/>
              </a:lnSpc>
            </a:pPr>
            <a:r>
              <a:rPr lang="en-US" altLang="zh-CN" dirty="0">
                <a:solidFill>
                  <a:schemeClr val="bg1"/>
                </a:solidFill>
                <a:latin typeface="Century Gothic" panose="020B0502020202020204" pitchFamily="34" charset="0"/>
                <a:ea typeface="微软雅黑" charset="-122"/>
              </a:rPr>
              <a:t>To Run And Protect All Enterprise Applications </a:t>
            </a:r>
          </a:p>
        </p:txBody>
      </p:sp>
      <p:cxnSp>
        <p:nvCxnSpPr>
          <p:cNvPr id="62" name="直接连接符 61"/>
          <p:cNvCxnSpPr>
            <a:cxnSpLocks/>
          </p:cNvCxnSpPr>
          <p:nvPr/>
        </p:nvCxnSpPr>
        <p:spPr>
          <a:xfrm>
            <a:off x="744011" y="4393563"/>
            <a:ext cx="5807101"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a16="http://schemas.microsoft.com/office/drawing/2014/main" id="{EBA2C90A-5A5A-5F47-8695-BC696F6E509A}"/>
              </a:ext>
            </a:extLst>
          </p:cNvPr>
          <p:cNvSpPr/>
          <p:nvPr/>
        </p:nvSpPr>
        <p:spPr>
          <a:xfrm>
            <a:off x="680511" y="4460109"/>
            <a:ext cx="6096000" cy="307777"/>
          </a:xfrm>
          <a:prstGeom prst="rect">
            <a:avLst/>
          </a:prstGeom>
        </p:spPr>
        <p:txBody>
          <a:bodyPr>
            <a:spAutoFit/>
          </a:bodyPr>
          <a:lstStyle/>
          <a:p>
            <a:r>
              <a:rPr lang="en-US" altLang="zh-CN" sz="1400" b="1" dirty="0">
                <a:solidFill>
                  <a:schemeClr val="bg1"/>
                </a:solidFill>
              </a:rPr>
              <a:t>NAME|</a:t>
            </a:r>
            <a:r>
              <a:rPr lang="zh-CN" altLang="en-US" sz="1400" b="1" dirty="0">
                <a:solidFill>
                  <a:schemeClr val="bg1"/>
                </a:solidFill>
              </a:rPr>
              <a:t> </a:t>
            </a:r>
            <a:r>
              <a:rPr lang="en-US" altLang="zh-CN" sz="1400" dirty="0">
                <a:solidFill>
                  <a:schemeClr val="bg1"/>
                </a:solidFill>
              </a:rPr>
              <a:t>Position</a:t>
            </a:r>
            <a:endParaRPr lang="en-US" sz="1400" dirty="0">
              <a:solidFill>
                <a:schemeClr val="bg1"/>
              </a:solidFill>
            </a:endParaRPr>
          </a:p>
        </p:txBody>
      </p:sp>
    </p:spTree>
    <p:extLst>
      <p:ext uri="{BB962C8B-B14F-4D97-AF65-F5344CB8AC3E}">
        <p14:creationId xmlns:p14="http://schemas.microsoft.com/office/powerpoint/2010/main" val="2523775518"/>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a:t>
            </a:fld>
            <a:endParaRPr lang="zh-CN" altLang="en-US" dirty="0"/>
          </a:p>
        </p:txBody>
      </p:sp>
      <p:sp>
        <p:nvSpPr>
          <p:cNvPr id="9" name="文本框 166">
            <a:extLst>
              <a:ext uri="{FF2B5EF4-FFF2-40B4-BE49-F238E27FC236}">
                <a16:creationId xmlns:a16="http://schemas.microsoft.com/office/drawing/2014/main" id="{89B44743-2F09-4345-B4B4-702E0FE7E48F}"/>
              </a:ext>
            </a:extLst>
          </p:cNvPr>
          <p:cNvSpPr txBox="1"/>
          <p:nvPr/>
        </p:nvSpPr>
        <p:spPr>
          <a:xfrm>
            <a:off x="1738915" y="3741403"/>
            <a:ext cx="2817980"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Century Gothic" panose="020B0502020202020204" pitchFamily="34" charset="0"/>
                <a:ea typeface="微软雅黑" panose="020B0503020204020204" pitchFamily="34" charset="-122"/>
                <a:cs typeface="+mn-cs"/>
              </a:rPr>
              <a:t>Industry Outlook &amp; Challenges</a:t>
            </a:r>
            <a:endParaRPr kumimoji="0" lang="en-US" altLang="zh-CN" sz="1600" b="0" i="0" u="none" strike="noStrike" kern="1200" cap="none" spc="0" normalizeH="0" baseline="0" noProof="0" dirty="0">
              <a:ln>
                <a:noFill/>
              </a:ln>
              <a:solidFill>
                <a:prstClr val="white"/>
              </a:solidFill>
              <a:effectLst/>
              <a:uLnTx/>
              <a:uFillTx/>
              <a:latin typeface="Century Gothic" panose="020B0502020202020204" pitchFamily="34" charset="0"/>
              <a:ea typeface="微软雅黑" panose="020B0503020204020204" pitchFamily="34" charset="-122"/>
              <a:cs typeface="+mn-cs"/>
            </a:endParaRPr>
          </a:p>
        </p:txBody>
      </p:sp>
      <p:sp>
        <p:nvSpPr>
          <p:cNvPr id="22" name="文本框 172">
            <a:extLst>
              <a:ext uri="{FF2B5EF4-FFF2-40B4-BE49-F238E27FC236}">
                <a16:creationId xmlns:a16="http://schemas.microsoft.com/office/drawing/2014/main" id="{CC98BAB1-5889-4EE3-885F-9EC04705CB6B}"/>
              </a:ext>
            </a:extLst>
          </p:cNvPr>
          <p:cNvSpPr txBox="1"/>
          <p:nvPr/>
        </p:nvSpPr>
        <p:spPr>
          <a:xfrm>
            <a:off x="5090357" y="3769876"/>
            <a:ext cx="217071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600" b="1" dirty="0">
                <a:solidFill>
                  <a:prstClr val="white"/>
                </a:solidFill>
                <a:latin typeface="Century Gothic" panose="020B0502020202020204" pitchFamily="34" charset="0"/>
                <a:ea typeface="微软雅黑" panose="020B0503020204020204" pitchFamily="34" charset="-122"/>
              </a:rPr>
              <a:t>The Most Reliable Solution</a:t>
            </a:r>
            <a:endParaRPr kumimoji="0" lang="en-US" altLang="zh-CN" sz="1600" b="0" i="0" u="none" strike="noStrike" kern="1200" cap="none" spc="0" normalizeH="0" baseline="0" noProof="0" dirty="0">
              <a:ln>
                <a:noFill/>
              </a:ln>
              <a:solidFill>
                <a:prstClr val="white"/>
              </a:solidFill>
              <a:effectLst/>
              <a:uLnTx/>
              <a:uFillTx/>
              <a:latin typeface="Century Gothic" panose="020B0502020202020204" pitchFamily="34" charset="0"/>
              <a:ea typeface="微软雅黑" panose="020B0503020204020204" pitchFamily="34" charset="-122"/>
              <a:cs typeface="+mn-cs"/>
            </a:endParaRPr>
          </a:p>
        </p:txBody>
      </p:sp>
      <p:sp>
        <p:nvSpPr>
          <p:cNvPr id="35" name="文本框 172">
            <a:extLst>
              <a:ext uri="{FF2B5EF4-FFF2-40B4-BE49-F238E27FC236}">
                <a16:creationId xmlns:a16="http://schemas.microsoft.com/office/drawing/2014/main" id="{77DB0AD9-91AC-412F-9E15-BD0C2329EB1D}"/>
              </a:ext>
            </a:extLst>
          </p:cNvPr>
          <p:cNvSpPr txBox="1"/>
          <p:nvPr/>
        </p:nvSpPr>
        <p:spPr>
          <a:xfrm>
            <a:off x="7794531" y="3769304"/>
            <a:ext cx="2817980"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600" b="1" dirty="0">
                <a:solidFill>
                  <a:prstClr val="white"/>
                </a:solidFill>
                <a:latin typeface="Century Gothic" panose="020B0502020202020204" pitchFamily="34" charset="0"/>
                <a:ea typeface="微软雅黑" panose="020B0503020204020204" pitchFamily="34" charset="-122"/>
              </a:rPr>
              <a:t>Industry Scenarios &amp; References</a:t>
            </a:r>
            <a:endParaRPr kumimoji="0" lang="en-US" altLang="zh-CN" sz="1600" b="0" i="0" u="none" strike="noStrike" kern="1200" cap="none" spc="0" normalizeH="0" baseline="0" noProof="0" dirty="0">
              <a:ln>
                <a:noFill/>
              </a:ln>
              <a:solidFill>
                <a:prstClr val="white"/>
              </a:solidFill>
              <a:effectLst/>
              <a:uLnTx/>
              <a:uFillTx/>
              <a:latin typeface="Century Gothic" panose="020B0502020202020204" pitchFamily="34" charset="0"/>
              <a:ea typeface="微软雅黑" panose="020B0503020204020204" pitchFamily="34" charset="-122"/>
              <a:cs typeface="+mn-cs"/>
            </a:endParaRPr>
          </a:p>
        </p:txBody>
      </p:sp>
      <p:grpSp>
        <p:nvGrpSpPr>
          <p:cNvPr id="47" name="组合 11">
            <a:extLst>
              <a:ext uri="{FF2B5EF4-FFF2-40B4-BE49-F238E27FC236}">
                <a16:creationId xmlns:a16="http://schemas.microsoft.com/office/drawing/2014/main" id="{20669992-895C-5744-867A-AFBF3B9A39AE}"/>
              </a:ext>
            </a:extLst>
          </p:cNvPr>
          <p:cNvGrpSpPr/>
          <p:nvPr/>
        </p:nvGrpSpPr>
        <p:grpSpPr>
          <a:xfrm>
            <a:off x="2480497" y="2231952"/>
            <a:ext cx="1334817" cy="1334816"/>
            <a:chOff x="1212681" y="1932972"/>
            <a:chExt cx="2586942" cy="2586942"/>
          </a:xfrm>
        </p:grpSpPr>
        <p:sp>
          <p:nvSpPr>
            <p:cNvPr id="48" name="椭圆 13">
              <a:extLst>
                <a:ext uri="{FF2B5EF4-FFF2-40B4-BE49-F238E27FC236}">
                  <a16:creationId xmlns:a16="http://schemas.microsoft.com/office/drawing/2014/main" id="{4BF11DBF-C4EF-4444-9D1A-3C133250D4B4}"/>
                </a:ext>
              </a:extLst>
            </p:cNvPr>
            <p:cNvSpPr/>
            <p:nvPr/>
          </p:nvSpPr>
          <p:spPr>
            <a:xfrm>
              <a:off x="1212681" y="1932972"/>
              <a:ext cx="2586942" cy="2586942"/>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9" name="椭圆 14">
              <a:extLst>
                <a:ext uri="{FF2B5EF4-FFF2-40B4-BE49-F238E27FC236}">
                  <a16:creationId xmlns:a16="http://schemas.microsoft.com/office/drawing/2014/main" id="{D91F6E41-8987-0D44-955F-67D8803DFDD0}"/>
                </a:ext>
              </a:extLst>
            </p:cNvPr>
            <p:cNvSpPr/>
            <p:nvPr/>
          </p:nvSpPr>
          <p:spPr>
            <a:xfrm>
              <a:off x="1371834" y="2092125"/>
              <a:ext cx="2268637" cy="226863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Century Gothic" panose="020B0502020202020204" pitchFamily="34" charset="0"/>
                </a:rPr>
                <a:t>PART</a:t>
              </a:r>
            </a:p>
            <a:p>
              <a:pPr algn="ctr"/>
              <a:r>
                <a:rPr lang="en-US" altLang="zh-CN" b="1" dirty="0">
                  <a:solidFill>
                    <a:schemeClr val="bg1"/>
                  </a:solidFill>
                  <a:latin typeface="Century Gothic" panose="020B0502020202020204" pitchFamily="34" charset="0"/>
                </a:rPr>
                <a:t>1</a:t>
              </a:r>
              <a:endParaRPr lang="zh-CN" altLang="en-US" b="1" dirty="0">
                <a:solidFill>
                  <a:schemeClr val="bg1"/>
                </a:solidFill>
                <a:latin typeface="Century Gothic" panose="020B0502020202020204" pitchFamily="34" charset="0"/>
              </a:endParaRPr>
            </a:p>
          </p:txBody>
        </p:sp>
      </p:grpSp>
      <p:grpSp>
        <p:nvGrpSpPr>
          <p:cNvPr id="50" name="组合 11">
            <a:extLst>
              <a:ext uri="{FF2B5EF4-FFF2-40B4-BE49-F238E27FC236}">
                <a16:creationId xmlns:a16="http://schemas.microsoft.com/office/drawing/2014/main" id="{6B1DEC3D-3BB2-A14A-A376-057D9C88771D}"/>
              </a:ext>
            </a:extLst>
          </p:cNvPr>
          <p:cNvGrpSpPr/>
          <p:nvPr/>
        </p:nvGrpSpPr>
        <p:grpSpPr>
          <a:xfrm>
            <a:off x="8526977" y="2231952"/>
            <a:ext cx="1334817" cy="1334816"/>
            <a:chOff x="1212681" y="1932972"/>
            <a:chExt cx="2586942" cy="2586942"/>
          </a:xfrm>
        </p:grpSpPr>
        <p:sp>
          <p:nvSpPr>
            <p:cNvPr id="51" name="椭圆 13">
              <a:extLst>
                <a:ext uri="{FF2B5EF4-FFF2-40B4-BE49-F238E27FC236}">
                  <a16:creationId xmlns:a16="http://schemas.microsoft.com/office/drawing/2014/main" id="{C4FABEA6-6BE7-7045-8251-B960098B29FB}"/>
                </a:ext>
              </a:extLst>
            </p:cNvPr>
            <p:cNvSpPr/>
            <p:nvPr/>
          </p:nvSpPr>
          <p:spPr>
            <a:xfrm>
              <a:off x="1212681" y="1932972"/>
              <a:ext cx="2586942" cy="2586942"/>
            </a:xfrm>
            <a:prstGeom prst="ellipse">
              <a:avLst/>
            </a:prstGeom>
            <a:solidFill>
              <a:srgbClr val="79BD28">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2" name="椭圆 14">
              <a:extLst>
                <a:ext uri="{FF2B5EF4-FFF2-40B4-BE49-F238E27FC236}">
                  <a16:creationId xmlns:a16="http://schemas.microsoft.com/office/drawing/2014/main" id="{0E366EEE-FC13-8A41-B895-3B6289CBB62D}"/>
                </a:ext>
              </a:extLst>
            </p:cNvPr>
            <p:cNvSpPr/>
            <p:nvPr/>
          </p:nvSpPr>
          <p:spPr>
            <a:xfrm>
              <a:off x="1371834" y="2092125"/>
              <a:ext cx="2268637" cy="2268637"/>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Century Gothic" panose="020B0502020202020204" pitchFamily="34" charset="0"/>
                </a:rPr>
                <a:t>PART</a:t>
              </a:r>
            </a:p>
            <a:p>
              <a:pPr algn="ctr"/>
              <a:r>
                <a:rPr lang="en-US" altLang="zh-CN" b="1" dirty="0">
                  <a:solidFill>
                    <a:schemeClr val="bg1"/>
                  </a:solidFill>
                  <a:latin typeface="Century Gothic" panose="020B0502020202020204" pitchFamily="34" charset="0"/>
                </a:rPr>
                <a:t>3</a:t>
              </a:r>
              <a:endParaRPr lang="zh-CN" altLang="en-US" b="1" dirty="0">
                <a:solidFill>
                  <a:schemeClr val="bg1"/>
                </a:solidFill>
                <a:latin typeface="Century Gothic" panose="020B0502020202020204" pitchFamily="34" charset="0"/>
              </a:endParaRPr>
            </a:p>
          </p:txBody>
        </p:sp>
      </p:grpSp>
      <p:grpSp>
        <p:nvGrpSpPr>
          <p:cNvPr id="53" name="组合 11">
            <a:extLst>
              <a:ext uri="{FF2B5EF4-FFF2-40B4-BE49-F238E27FC236}">
                <a16:creationId xmlns:a16="http://schemas.microsoft.com/office/drawing/2014/main" id="{67907F90-D351-E44C-AA30-1DF107E63A34}"/>
              </a:ext>
            </a:extLst>
          </p:cNvPr>
          <p:cNvGrpSpPr/>
          <p:nvPr/>
        </p:nvGrpSpPr>
        <p:grpSpPr>
          <a:xfrm>
            <a:off x="5503737" y="2231952"/>
            <a:ext cx="1334817" cy="1334816"/>
            <a:chOff x="4604895" y="1637613"/>
            <a:chExt cx="2586942" cy="2586941"/>
          </a:xfrm>
        </p:grpSpPr>
        <p:sp>
          <p:nvSpPr>
            <p:cNvPr id="54" name="椭圆 13">
              <a:extLst>
                <a:ext uri="{FF2B5EF4-FFF2-40B4-BE49-F238E27FC236}">
                  <a16:creationId xmlns:a16="http://schemas.microsoft.com/office/drawing/2014/main" id="{33D028FD-DE39-5F41-B561-792055160613}"/>
                </a:ext>
              </a:extLst>
            </p:cNvPr>
            <p:cNvSpPr/>
            <p:nvPr/>
          </p:nvSpPr>
          <p:spPr>
            <a:xfrm>
              <a:off x="4604895" y="1637613"/>
              <a:ext cx="2586942" cy="2586941"/>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5" name="椭圆 14">
              <a:extLst>
                <a:ext uri="{FF2B5EF4-FFF2-40B4-BE49-F238E27FC236}">
                  <a16:creationId xmlns:a16="http://schemas.microsoft.com/office/drawing/2014/main" id="{6ADE1735-69DC-954C-88BE-BF2DF2B62C35}"/>
                </a:ext>
              </a:extLst>
            </p:cNvPr>
            <p:cNvSpPr/>
            <p:nvPr/>
          </p:nvSpPr>
          <p:spPr>
            <a:xfrm>
              <a:off x="4764049" y="1796766"/>
              <a:ext cx="2268637" cy="2268638"/>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Century Gothic" panose="020B0502020202020204" pitchFamily="34" charset="0"/>
                </a:rPr>
                <a:t>PART</a:t>
              </a:r>
            </a:p>
            <a:p>
              <a:pPr algn="ctr"/>
              <a:r>
                <a:rPr lang="en-US" altLang="zh-CN" b="1" dirty="0">
                  <a:solidFill>
                    <a:schemeClr val="bg1"/>
                  </a:solidFill>
                  <a:latin typeface="Century Gothic" panose="020B0502020202020204" pitchFamily="34" charset="0"/>
                </a:rPr>
                <a:t>2</a:t>
              </a:r>
              <a:endParaRPr lang="zh-CN" altLang="en-US" b="1" dirty="0">
                <a:solidFill>
                  <a:schemeClr val="bg1"/>
                </a:solidFill>
                <a:latin typeface="Century Gothic" panose="020B0502020202020204" pitchFamily="34" charset="0"/>
              </a:endParaRPr>
            </a:p>
          </p:txBody>
        </p:sp>
      </p:grpSp>
      <p:sp>
        <p:nvSpPr>
          <p:cNvPr id="56" name="标题 55">
            <a:extLst>
              <a:ext uri="{FF2B5EF4-FFF2-40B4-BE49-F238E27FC236}">
                <a16:creationId xmlns:a16="http://schemas.microsoft.com/office/drawing/2014/main" id="{24834D14-D067-E24B-9DDA-AAED2D93B53B}"/>
              </a:ext>
            </a:extLst>
          </p:cNvPr>
          <p:cNvSpPr>
            <a:spLocks noGrp="1"/>
          </p:cNvSpPr>
          <p:nvPr>
            <p:ph type="ctrTitle"/>
          </p:nvPr>
        </p:nvSpPr>
        <p:spPr>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Agenda</a:t>
            </a:r>
          </a:p>
        </p:txBody>
      </p:sp>
    </p:spTree>
    <p:extLst>
      <p:ext uri="{BB962C8B-B14F-4D97-AF65-F5344CB8AC3E}">
        <p14:creationId xmlns:p14="http://schemas.microsoft.com/office/powerpoint/2010/main" val="2191618311"/>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a:t>
            </a:fld>
            <a:endParaRPr lang="zh-CN" altLang="en-US" dirty="0"/>
          </a:p>
        </p:txBody>
      </p:sp>
      <p:grpSp>
        <p:nvGrpSpPr>
          <p:cNvPr id="5" name="组合 4"/>
          <p:cNvGrpSpPr/>
          <p:nvPr/>
        </p:nvGrpSpPr>
        <p:grpSpPr>
          <a:xfrm>
            <a:off x="2672600" y="2315029"/>
            <a:ext cx="6846800" cy="1901371"/>
            <a:chOff x="2901044" y="2315029"/>
            <a:chExt cx="6846800" cy="1901371"/>
          </a:xfrm>
        </p:grpSpPr>
        <p:sp>
          <p:nvSpPr>
            <p:cNvPr id="6" name="矩形 5"/>
            <p:cNvSpPr/>
            <p:nvPr/>
          </p:nvSpPr>
          <p:spPr>
            <a:xfrm>
              <a:off x="2901044" y="2315029"/>
              <a:ext cx="1901371" cy="1901371"/>
            </a:xfrm>
            <a:prstGeom prst="rect">
              <a:avLst/>
            </a:prstGeom>
            <a:solidFill>
              <a:srgbClr val="79BD28">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PART</a:t>
              </a:r>
              <a:r>
                <a:rPr lang="zh-CN" altLang="en-US" sz="3600" b="1" dirty="0">
                  <a:latin typeface="Century Gothic" panose="020B0502020202020204" pitchFamily="34" charset="0"/>
                </a:rPr>
                <a:t> </a:t>
              </a:r>
              <a:r>
                <a:rPr lang="en-US" altLang="zh-CN" sz="3600" b="1" dirty="0">
                  <a:latin typeface="Century Gothic" panose="020B0502020202020204" pitchFamily="34" charset="0"/>
                </a:rPr>
                <a:t>1</a:t>
              </a:r>
              <a:endParaRPr lang="zh-CN" altLang="en-US" sz="3600" b="1" dirty="0">
                <a:latin typeface="Century Gothic" panose="020B0502020202020204" pitchFamily="34" charset="0"/>
              </a:endParaRPr>
            </a:p>
          </p:txBody>
        </p:sp>
        <p:sp>
          <p:nvSpPr>
            <p:cNvPr id="7" name="矩形 6"/>
            <p:cNvSpPr/>
            <p:nvPr/>
          </p:nvSpPr>
          <p:spPr>
            <a:xfrm>
              <a:off x="4978331" y="2603994"/>
              <a:ext cx="4769513" cy="1323439"/>
            </a:xfrm>
            <a:prstGeom prst="rect">
              <a:avLst/>
            </a:prstGeom>
          </p:spPr>
          <p:txBody>
            <a:bodyPr wrap="square">
              <a:spAutoFit/>
            </a:bodyPr>
            <a:lstStyle/>
            <a:p>
              <a:pPr>
                <a:defRPr/>
              </a:pPr>
              <a:r>
                <a:rPr lang="en-US" altLang="zh-CN" sz="4000" b="1" dirty="0">
                  <a:solidFill>
                    <a:srgbClr val="FFFFFF"/>
                  </a:solidFill>
                  <a:latin typeface="Century Gothic" panose="020B0502020202020204" pitchFamily="34" charset="0"/>
                  <a:ea typeface="微软雅黑" panose="020B0503020204020204" charset="-122"/>
                  <a:cs typeface="微软雅黑" panose="020B0503020204020204" charset="-122"/>
                </a:rPr>
                <a:t>Industry Outlook &amp; Challenges</a:t>
              </a:r>
            </a:p>
          </p:txBody>
        </p:sp>
      </p:grpSp>
    </p:spTree>
    <p:extLst>
      <p:ext uri="{BB962C8B-B14F-4D97-AF65-F5344CB8AC3E}">
        <p14:creationId xmlns:p14="http://schemas.microsoft.com/office/powerpoint/2010/main" val="2091619291"/>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3</a:t>
            </a:fld>
            <a:endParaRPr lang="zh-CN" altLang="en-US" dirty="0"/>
          </a:p>
        </p:txBody>
      </p:sp>
      <p:sp>
        <p:nvSpPr>
          <p:cNvPr id="5" name="标题 4">
            <a:extLst>
              <a:ext uri="{FF2B5EF4-FFF2-40B4-BE49-F238E27FC236}">
                <a16:creationId xmlns:a16="http://schemas.microsoft.com/office/drawing/2014/main" id="{680FDD1A-B3B3-5C43-8746-26BEE7D359A6}"/>
              </a:ext>
            </a:extLst>
          </p:cNvPr>
          <p:cNvSpPr>
            <a:spLocks noGrp="1"/>
          </p:cNvSpPr>
          <p:nvPr>
            <p:ph type="ctrTitle"/>
          </p:nvPr>
        </p:nvSpPr>
        <p:spPr>
          <a:xfrm>
            <a:off x="558799" y="165099"/>
            <a:ext cx="6433671" cy="550863"/>
          </a:xfrm>
        </p:spPr>
        <p:txBody>
          <a:bodyPr>
            <a:normAutofit/>
          </a:bodyPr>
          <a:lstStyle/>
          <a:p>
            <a:r>
              <a:rPr kumimoji="1" lang="en-US" altLang="zh-CN" dirty="0"/>
              <a:t>2021 Manufacturing Outlook</a:t>
            </a:r>
            <a:endParaRPr kumimoji="1" lang="zh-CN" altLang="en-US" dirty="0"/>
          </a:p>
        </p:txBody>
      </p:sp>
      <p:sp>
        <p:nvSpPr>
          <p:cNvPr id="42" name="文本框 62">
            <a:extLst>
              <a:ext uri="{FF2B5EF4-FFF2-40B4-BE49-F238E27FC236}">
                <a16:creationId xmlns:a16="http://schemas.microsoft.com/office/drawing/2014/main" id="{D521DED0-D7FF-4255-BE66-3BEC5245464D}"/>
              </a:ext>
            </a:extLst>
          </p:cNvPr>
          <p:cNvSpPr txBox="1"/>
          <p:nvPr/>
        </p:nvSpPr>
        <p:spPr>
          <a:xfrm>
            <a:off x="877080" y="1048799"/>
            <a:ext cx="5116096" cy="4855560"/>
          </a:xfrm>
          <a:prstGeom prst="rect">
            <a:avLst/>
          </a:prstGeom>
          <a:noFill/>
        </p:spPr>
        <p:txBody>
          <a:bodyPr wrap="square" rtlCol="0">
            <a:spAutoFit/>
          </a:bodyPr>
          <a:lstStyle/>
          <a:p>
            <a:pPr algn="just">
              <a:lnSpc>
                <a:spcPct val="150000"/>
              </a:lnSpc>
            </a:pPr>
            <a:r>
              <a:rPr lang="en-US" altLang="zh-CN" sz="1300" dirty="0">
                <a:solidFill>
                  <a:schemeClr val="bg1"/>
                </a:solidFill>
                <a:latin typeface="Century Gothic" panose="020B0502020202020204" pitchFamily="34" charset="0"/>
                <a:ea typeface="微软雅黑" panose="020B0503020204020204" pitchFamily="34" charset="-122"/>
              </a:rPr>
              <a:t>According to Forbes “…60% of manufacturers feeling the impact of COVID on operations” in year 2020, however, in the recent survey, they found “Demand for products is surging, requiring new and innovative production methods, and many manufacturers have stepped up to the plate…”</a:t>
            </a:r>
          </a:p>
          <a:p>
            <a:pPr algn="just">
              <a:lnSpc>
                <a:spcPct val="150000"/>
              </a:lnSpc>
            </a:pPr>
            <a:endParaRPr lang="en-US" altLang="zh-CN" sz="1300" dirty="0">
              <a:solidFill>
                <a:schemeClr val="bg1"/>
              </a:solidFill>
              <a:latin typeface="Century Gothic" panose="020B0502020202020204" pitchFamily="34" charset="0"/>
              <a:ea typeface="微软雅黑" panose="020B0503020204020204" pitchFamily="34" charset="-122"/>
            </a:endParaRPr>
          </a:p>
          <a:p>
            <a:pPr algn="just">
              <a:lnSpc>
                <a:spcPct val="150000"/>
              </a:lnSpc>
            </a:pPr>
            <a:r>
              <a:rPr lang="en-US" altLang="zh-CN" sz="1300" dirty="0">
                <a:solidFill>
                  <a:schemeClr val="bg1"/>
                </a:solidFill>
                <a:latin typeface="Century Gothic" panose="020B0502020202020204" pitchFamily="34" charset="0"/>
                <a:ea typeface="微软雅黑" panose="020B0503020204020204" pitchFamily="34" charset="-122"/>
              </a:rPr>
              <a:t>In a Deloitte’s survey of 350 executives, the pandemic largely impact to manufacturing but “Digital is key to caging black swans… 76% of manufacturing executives plan to cope by increasing their investments in digital initiatives, and plan to pilot and implement more Industry 4.0 technologies….”</a:t>
            </a:r>
          </a:p>
          <a:p>
            <a:pPr algn="just">
              <a:lnSpc>
                <a:spcPct val="150000"/>
              </a:lnSpc>
            </a:pPr>
            <a:endParaRPr lang="en-US" altLang="zh-CN" sz="1300" dirty="0">
              <a:solidFill>
                <a:schemeClr val="bg1"/>
              </a:solidFill>
              <a:latin typeface="Century Gothic" panose="020B0502020202020204" pitchFamily="34" charset="0"/>
              <a:ea typeface="微软雅黑" panose="020B0503020204020204" pitchFamily="34" charset="-122"/>
            </a:endParaRPr>
          </a:p>
          <a:p>
            <a:pPr algn="just">
              <a:lnSpc>
                <a:spcPct val="150000"/>
              </a:lnSpc>
            </a:pPr>
            <a:r>
              <a:rPr lang="en-US" altLang="zh-CN" sz="1300" dirty="0">
                <a:solidFill>
                  <a:schemeClr val="bg1"/>
                </a:solidFill>
                <a:latin typeface="Century Gothic" panose="020B0502020202020204" pitchFamily="34" charset="0"/>
                <a:ea typeface="微软雅黑" panose="020B0503020204020204" pitchFamily="34" charset="-122"/>
              </a:rPr>
              <a:t>In Gartner’s report, 36% of manufacturing CIOs mentioned the pandemic caused some type of business disruption but disruption is also a chance in driving digital transformation in the manufacturing industry.</a:t>
            </a:r>
          </a:p>
        </p:txBody>
      </p:sp>
      <p:sp>
        <p:nvSpPr>
          <p:cNvPr id="61" name="Rectangle 20">
            <a:extLst>
              <a:ext uri="{FF2B5EF4-FFF2-40B4-BE49-F238E27FC236}">
                <a16:creationId xmlns:a16="http://schemas.microsoft.com/office/drawing/2014/main" id="{2DFB7B84-1DEB-4DF4-895A-8070E786156A}"/>
              </a:ext>
            </a:extLst>
          </p:cNvPr>
          <p:cNvSpPr/>
          <p:nvPr/>
        </p:nvSpPr>
        <p:spPr>
          <a:xfrm>
            <a:off x="946298" y="6011233"/>
            <a:ext cx="10368622" cy="261610"/>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MY" sz="1050" b="0" i="1" u="none" strike="noStrike" kern="1200" cap="none" spc="0" normalizeH="0" baseline="0" noProof="0" dirty="0">
                <a:ln>
                  <a:noFill/>
                </a:ln>
                <a:solidFill>
                  <a:prstClr val="white"/>
                </a:solidFill>
                <a:effectLst/>
                <a:uLnTx/>
                <a:uFillTx/>
                <a:latin typeface="Century Gothic" panose="020B0502020202020204" pitchFamily="34" charset="0"/>
              </a:rPr>
              <a:t>Source: Forbes, Deloitte and Gartner</a:t>
            </a:r>
            <a:endParaRPr kumimoji="0" lang="en-US" sz="1050" b="0" i="1" u="none" strike="noStrike" kern="1200" cap="none" spc="0" normalizeH="0" baseline="0" noProof="0" dirty="0">
              <a:ln>
                <a:noFill/>
              </a:ln>
              <a:solidFill>
                <a:prstClr val="white"/>
              </a:solidFill>
              <a:effectLst/>
              <a:uLnTx/>
              <a:uFillTx/>
              <a:latin typeface="Century Gothic" panose="020B0502020202020204" pitchFamily="34" charset="0"/>
            </a:endParaRPr>
          </a:p>
        </p:txBody>
      </p:sp>
      <p:pic>
        <p:nvPicPr>
          <p:cNvPr id="7" name="图片 6">
            <a:extLst>
              <a:ext uri="{FF2B5EF4-FFF2-40B4-BE49-F238E27FC236}">
                <a16:creationId xmlns:a16="http://schemas.microsoft.com/office/drawing/2014/main" id="{3DBC065C-7B07-D94E-8392-B3D16321E90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1351" t="665" r="21680" b="81"/>
          <a:stretch/>
        </p:blipFill>
        <p:spPr>
          <a:xfrm>
            <a:off x="6362073" y="1186790"/>
            <a:ext cx="4813924" cy="4484420"/>
          </a:xfrm>
          <a:prstGeom prst="rect">
            <a:avLst/>
          </a:prstGeom>
          <a:ln w="28575">
            <a:noFill/>
          </a:ln>
        </p:spPr>
      </p:pic>
    </p:spTree>
    <p:extLst>
      <p:ext uri="{BB962C8B-B14F-4D97-AF65-F5344CB8AC3E}">
        <p14:creationId xmlns:p14="http://schemas.microsoft.com/office/powerpoint/2010/main" val="394748749"/>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4</a:t>
            </a:fld>
            <a:endParaRPr lang="zh-CN" altLang="en-US" dirty="0"/>
          </a:p>
        </p:txBody>
      </p:sp>
      <p:sp>
        <p:nvSpPr>
          <p:cNvPr id="5" name="标题 4">
            <a:extLst>
              <a:ext uri="{FF2B5EF4-FFF2-40B4-BE49-F238E27FC236}">
                <a16:creationId xmlns:a16="http://schemas.microsoft.com/office/drawing/2014/main" id="{680FDD1A-B3B3-5C43-8746-26BEE7D359A6}"/>
              </a:ext>
            </a:extLst>
          </p:cNvPr>
          <p:cNvSpPr>
            <a:spLocks noGrp="1"/>
          </p:cNvSpPr>
          <p:nvPr>
            <p:ph type="ctrTitle"/>
          </p:nvPr>
        </p:nvSpPr>
        <p:spPr>
          <a:xfrm>
            <a:off x="558799" y="165099"/>
            <a:ext cx="6433671" cy="550863"/>
          </a:xfrm>
        </p:spPr>
        <p:txBody>
          <a:bodyPr>
            <a:normAutofit/>
          </a:bodyPr>
          <a:lstStyle/>
          <a:p>
            <a:r>
              <a:rPr kumimoji="1" lang="en-US" altLang="zh-CN" dirty="0"/>
              <a:t>2021 Manufacturing Outlook</a:t>
            </a:r>
            <a:endParaRPr kumimoji="1" lang="zh-CN" altLang="en-US" dirty="0"/>
          </a:p>
        </p:txBody>
      </p:sp>
      <p:sp>
        <p:nvSpPr>
          <p:cNvPr id="61" name="Rectangle 20">
            <a:extLst>
              <a:ext uri="{FF2B5EF4-FFF2-40B4-BE49-F238E27FC236}">
                <a16:creationId xmlns:a16="http://schemas.microsoft.com/office/drawing/2014/main" id="{2DFB7B84-1DEB-4DF4-895A-8070E786156A}"/>
              </a:ext>
            </a:extLst>
          </p:cNvPr>
          <p:cNvSpPr/>
          <p:nvPr/>
        </p:nvSpPr>
        <p:spPr>
          <a:xfrm>
            <a:off x="1038473" y="5983908"/>
            <a:ext cx="1075612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MY" sz="1200" b="0" i="1" u="none" strike="noStrike" kern="1200" cap="none" spc="0" normalizeH="0" baseline="0" noProof="0" dirty="0">
                <a:ln>
                  <a:noFill/>
                </a:ln>
                <a:solidFill>
                  <a:prstClr val="white"/>
                </a:solidFill>
                <a:effectLst/>
                <a:uLnTx/>
                <a:uFillTx/>
                <a:latin typeface="Calibri" panose="020F0502020204030204"/>
                <a:ea typeface="+mn-ea"/>
                <a:cs typeface="+mn-cs"/>
              </a:rPr>
              <a:t>Source: Forbes, Deloitte and Gartner</a:t>
            </a:r>
            <a:endParaRPr kumimoji="0" lang="en-US" sz="1200" b="0" i="1"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矩形 5">
            <a:extLst>
              <a:ext uri="{FF2B5EF4-FFF2-40B4-BE49-F238E27FC236}">
                <a16:creationId xmlns:a16="http://schemas.microsoft.com/office/drawing/2014/main" id="{2AE9FAC9-9C30-494D-BFBB-B6A65E8E9F2B}"/>
              </a:ext>
            </a:extLst>
          </p:cNvPr>
          <p:cNvSpPr/>
          <p:nvPr/>
        </p:nvSpPr>
        <p:spPr>
          <a:xfrm>
            <a:off x="4847013" y="1409033"/>
            <a:ext cx="2868093" cy="504690"/>
          </a:xfrm>
          <a:prstGeom prst="rect">
            <a:avLst/>
          </a:prstGeom>
        </p:spPr>
        <p:txBody>
          <a:bodyPr wrap="none">
            <a:spAutoFit/>
          </a:bodyPr>
          <a:lstStyle/>
          <a:p>
            <a:pPr>
              <a:lnSpc>
                <a:spcPct val="150000"/>
              </a:lnSpc>
            </a:pPr>
            <a:r>
              <a:rPr lang="en-US" altLang="zh-CN" sz="2000" b="1" dirty="0">
                <a:solidFill>
                  <a:srgbClr val="00B0F0"/>
                </a:solidFill>
                <a:latin typeface="Century Gothic" panose="020B0502020202020204" pitchFamily="34" charset="0"/>
                <a:ea typeface="微软雅黑" panose="020B0503020204020204" pitchFamily="34" charset="-122"/>
              </a:rPr>
              <a:t>Manufacturing Trends</a:t>
            </a:r>
          </a:p>
        </p:txBody>
      </p:sp>
      <p:grpSp>
        <p:nvGrpSpPr>
          <p:cNvPr id="9" name="组合 59">
            <a:extLst>
              <a:ext uri="{FF2B5EF4-FFF2-40B4-BE49-F238E27FC236}">
                <a16:creationId xmlns:a16="http://schemas.microsoft.com/office/drawing/2014/main" id="{40419687-6A74-8D45-B358-FA55D87EFE64}"/>
              </a:ext>
            </a:extLst>
          </p:cNvPr>
          <p:cNvGrpSpPr/>
          <p:nvPr/>
        </p:nvGrpSpPr>
        <p:grpSpPr>
          <a:xfrm>
            <a:off x="627999" y="2779415"/>
            <a:ext cx="2101745" cy="1144000"/>
            <a:chOff x="2857886" y="3306421"/>
            <a:chExt cx="3434541" cy="1869452"/>
          </a:xfrm>
        </p:grpSpPr>
        <p:grpSp>
          <p:nvGrpSpPr>
            <p:cNvPr id="10" name="组合 60">
              <a:extLst>
                <a:ext uri="{FF2B5EF4-FFF2-40B4-BE49-F238E27FC236}">
                  <a16:creationId xmlns:a16="http://schemas.microsoft.com/office/drawing/2014/main" id="{D0A5D975-177E-8D49-8CEA-E81A684FC6DC}"/>
                </a:ext>
              </a:extLst>
            </p:cNvPr>
            <p:cNvGrpSpPr/>
            <p:nvPr/>
          </p:nvGrpSpPr>
          <p:grpSpPr>
            <a:xfrm>
              <a:off x="3358836" y="3624383"/>
              <a:ext cx="2454569" cy="1551490"/>
              <a:chOff x="3358836" y="3737661"/>
              <a:chExt cx="2454569" cy="1551490"/>
            </a:xfrm>
          </p:grpSpPr>
          <p:sp>
            <p:nvSpPr>
              <p:cNvPr id="12" name="矩形 11">
                <a:extLst>
                  <a:ext uri="{FF2B5EF4-FFF2-40B4-BE49-F238E27FC236}">
                    <a16:creationId xmlns:a16="http://schemas.microsoft.com/office/drawing/2014/main" id="{A883767B-E56D-294C-8CCF-1B81D784A952}"/>
                  </a:ext>
                </a:extLst>
              </p:cNvPr>
              <p:cNvSpPr/>
              <p:nvPr/>
            </p:nvSpPr>
            <p:spPr>
              <a:xfrm rot="2700000">
                <a:off x="3950772" y="3738012"/>
                <a:ext cx="1224039" cy="1223337"/>
              </a:xfrm>
              <a:custGeom>
                <a:avLst/>
                <a:gdLst>
                  <a:gd name="connsiteX0" fmla="*/ 0 w 2078823"/>
                  <a:gd name="connsiteY0" fmla="*/ 0 h 2078823"/>
                  <a:gd name="connsiteX1" fmla="*/ 2078823 w 2078823"/>
                  <a:gd name="connsiteY1" fmla="*/ 0 h 2078823"/>
                  <a:gd name="connsiteX2" fmla="*/ 2078823 w 2078823"/>
                  <a:gd name="connsiteY2" fmla="*/ 2078823 h 2078823"/>
                  <a:gd name="connsiteX3" fmla="*/ 0 w 2078823"/>
                  <a:gd name="connsiteY3" fmla="*/ 2078823 h 2078823"/>
                  <a:gd name="connsiteX4" fmla="*/ 0 w 2078823"/>
                  <a:gd name="connsiteY4" fmla="*/ 0 h 2078823"/>
                  <a:gd name="connsiteX0" fmla="*/ 0 w 2664547"/>
                  <a:gd name="connsiteY0" fmla="*/ 0 h 2078823"/>
                  <a:gd name="connsiteX1" fmla="*/ 2664547 w 2664547"/>
                  <a:gd name="connsiteY1" fmla="*/ 479229 h 2078823"/>
                  <a:gd name="connsiteX2" fmla="*/ 2078823 w 2664547"/>
                  <a:gd name="connsiteY2" fmla="*/ 2078823 h 2078823"/>
                  <a:gd name="connsiteX3" fmla="*/ 0 w 2664547"/>
                  <a:gd name="connsiteY3" fmla="*/ 2078823 h 2078823"/>
                  <a:gd name="connsiteX4" fmla="*/ 0 w 2664547"/>
                  <a:gd name="connsiteY4" fmla="*/ 0 h 2078823"/>
                  <a:gd name="connsiteX0" fmla="*/ 0 w 2664547"/>
                  <a:gd name="connsiteY0" fmla="*/ 0 h 2687368"/>
                  <a:gd name="connsiteX1" fmla="*/ 2664547 w 2664547"/>
                  <a:gd name="connsiteY1" fmla="*/ 479229 h 2687368"/>
                  <a:gd name="connsiteX2" fmla="*/ 2078823 w 2664547"/>
                  <a:gd name="connsiteY2" fmla="*/ 2078823 h 2687368"/>
                  <a:gd name="connsiteX3" fmla="*/ 456408 w 2664547"/>
                  <a:gd name="connsiteY3" fmla="*/ 2687368 h 2687368"/>
                  <a:gd name="connsiteX4" fmla="*/ 0 w 2664547"/>
                  <a:gd name="connsiteY4" fmla="*/ 0 h 2687368"/>
                  <a:gd name="connsiteX0" fmla="*/ 1026919 w 2208139"/>
                  <a:gd name="connsiteY0" fmla="*/ 867176 h 2208139"/>
                  <a:gd name="connsiteX1" fmla="*/ 2208139 w 2208139"/>
                  <a:gd name="connsiteY1" fmla="*/ 0 h 2208139"/>
                  <a:gd name="connsiteX2" fmla="*/ 1622415 w 2208139"/>
                  <a:gd name="connsiteY2" fmla="*/ 1599594 h 2208139"/>
                  <a:gd name="connsiteX3" fmla="*/ 0 w 2208139"/>
                  <a:gd name="connsiteY3" fmla="*/ 2208139 h 2208139"/>
                  <a:gd name="connsiteX4" fmla="*/ 1026919 w 2208139"/>
                  <a:gd name="connsiteY4" fmla="*/ 867176 h 2208139"/>
                  <a:gd name="connsiteX0" fmla="*/ 699826 w 2208139"/>
                  <a:gd name="connsiteY0" fmla="*/ 585724 h 2208139"/>
                  <a:gd name="connsiteX1" fmla="*/ 2208139 w 2208139"/>
                  <a:gd name="connsiteY1" fmla="*/ 0 h 2208139"/>
                  <a:gd name="connsiteX2" fmla="*/ 1622415 w 2208139"/>
                  <a:gd name="connsiteY2" fmla="*/ 1599594 h 2208139"/>
                  <a:gd name="connsiteX3" fmla="*/ 0 w 2208139"/>
                  <a:gd name="connsiteY3" fmla="*/ 2208139 h 2208139"/>
                  <a:gd name="connsiteX4" fmla="*/ 699826 w 2208139"/>
                  <a:gd name="connsiteY4" fmla="*/ 585724 h 2208139"/>
                  <a:gd name="connsiteX0" fmla="*/ 666761 w 2208139"/>
                  <a:gd name="connsiteY0" fmla="*/ 633483 h 2208139"/>
                  <a:gd name="connsiteX1" fmla="*/ 2208139 w 2208139"/>
                  <a:gd name="connsiteY1" fmla="*/ 0 h 2208139"/>
                  <a:gd name="connsiteX2" fmla="*/ 1622415 w 2208139"/>
                  <a:gd name="connsiteY2" fmla="*/ 1599594 h 2208139"/>
                  <a:gd name="connsiteX3" fmla="*/ 0 w 2208139"/>
                  <a:gd name="connsiteY3" fmla="*/ 2208139 h 2208139"/>
                  <a:gd name="connsiteX4" fmla="*/ 666761 w 2208139"/>
                  <a:gd name="connsiteY4" fmla="*/ 633483 h 2208139"/>
                  <a:gd name="connsiteX0" fmla="*/ 652067 w 2193445"/>
                  <a:gd name="connsiteY0" fmla="*/ 633483 h 2178749"/>
                  <a:gd name="connsiteX1" fmla="*/ 2193445 w 2193445"/>
                  <a:gd name="connsiteY1" fmla="*/ 0 h 2178749"/>
                  <a:gd name="connsiteX2" fmla="*/ 1607721 w 2193445"/>
                  <a:gd name="connsiteY2" fmla="*/ 1599594 h 2178749"/>
                  <a:gd name="connsiteX3" fmla="*/ 0 w 2193445"/>
                  <a:gd name="connsiteY3" fmla="*/ 2178749 h 2178749"/>
                  <a:gd name="connsiteX4" fmla="*/ 652067 w 2193445"/>
                  <a:gd name="connsiteY4" fmla="*/ 633483 h 2178749"/>
                  <a:gd name="connsiteX0" fmla="*/ 750594 w 2193445"/>
                  <a:gd name="connsiteY0" fmla="*/ 590904 h 2178749"/>
                  <a:gd name="connsiteX1" fmla="*/ 2193445 w 2193445"/>
                  <a:gd name="connsiteY1" fmla="*/ 0 h 2178749"/>
                  <a:gd name="connsiteX2" fmla="*/ 1607721 w 2193445"/>
                  <a:gd name="connsiteY2" fmla="*/ 1599594 h 2178749"/>
                  <a:gd name="connsiteX3" fmla="*/ 0 w 2193445"/>
                  <a:gd name="connsiteY3" fmla="*/ 2178749 h 2178749"/>
                  <a:gd name="connsiteX4" fmla="*/ 750594 w 2193445"/>
                  <a:gd name="connsiteY4" fmla="*/ 590904 h 2178749"/>
                  <a:gd name="connsiteX0" fmla="*/ 750594 w 2400691"/>
                  <a:gd name="connsiteY0" fmla="*/ 725189 h 2313034"/>
                  <a:gd name="connsiteX1" fmla="*/ 2400691 w 2400691"/>
                  <a:gd name="connsiteY1" fmla="*/ 0 h 2313034"/>
                  <a:gd name="connsiteX2" fmla="*/ 1607721 w 2400691"/>
                  <a:gd name="connsiteY2" fmla="*/ 1733879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0691" h="2313034">
                    <a:moveTo>
                      <a:pt x="750594" y="725189"/>
                    </a:moveTo>
                    <a:lnTo>
                      <a:pt x="2400691" y="0"/>
                    </a:lnTo>
                    <a:lnTo>
                      <a:pt x="1641696" y="1589767"/>
                    </a:lnTo>
                    <a:lnTo>
                      <a:pt x="0" y="2313034"/>
                    </a:lnTo>
                    <a:lnTo>
                      <a:pt x="750594" y="725189"/>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146" tIns="28573" rIns="57146" bIns="28573" numCol="1" spcCol="0" rtlCol="0" fromWordArt="0" anchor="ctr" anchorCtr="0" forceAA="0" compatLnSpc="1">
                <a:prstTxWarp prst="textNoShape">
                  <a:avLst/>
                </a:prstTxWarp>
                <a:noAutofit/>
              </a:bodyPr>
              <a:lstStyle/>
              <a:p>
                <a:pPr algn="ctr"/>
                <a:endParaRPr lang="zh-CN" altLang="en-US" sz="2657"/>
              </a:p>
            </p:txBody>
          </p:sp>
          <p:grpSp>
            <p:nvGrpSpPr>
              <p:cNvPr id="13" name="组合 63">
                <a:extLst>
                  <a:ext uri="{FF2B5EF4-FFF2-40B4-BE49-F238E27FC236}">
                    <a16:creationId xmlns:a16="http://schemas.microsoft.com/office/drawing/2014/main" id="{A695EEFF-868F-F144-80BA-88E0935E432B}"/>
                  </a:ext>
                </a:extLst>
              </p:cNvPr>
              <p:cNvGrpSpPr/>
              <p:nvPr/>
            </p:nvGrpSpPr>
            <p:grpSpPr>
              <a:xfrm>
                <a:off x="3358836" y="3908284"/>
                <a:ext cx="2454569" cy="1380867"/>
                <a:chOff x="3358836" y="3908284"/>
                <a:chExt cx="2454569" cy="1380867"/>
              </a:xfrm>
            </p:grpSpPr>
            <p:sp>
              <p:nvSpPr>
                <p:cNvPr id="14" name="矩形 92">
                  <a:extLst>
                    <a:ext uri="{FF2B5EF4-FFF2-40B4-BE49-F238E27FC236}">
                      <a16:creationId xmlns:a16="http://schemas.microsoft.com/office/drawing/2014/main" id="{27216CE7-FE1A-D447-96B0-7EF76BA766EA}"/>
                    </a:ext>
                  </a:extLst>
                </p:cNvPr>
                <p:cNvSpPr/>
                <p:nvPr/>
              </p:nvSpPr>
              <p:spPr>
                <a:xfrm>
                  <a:off x="3468484"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0">
                      <a:srgbClr val="00A3FF"/>
                    </a:gs>
                    <a:gs pos="8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sp>
              <p:nvSpPr>
                <p:cNvPr id="15" name="矩形 92">
                  <a:extLst>
                    <a:ext uri="{FF2B5EF4-FFF2-40B4-BE49-F238E27FC236}">
                      <a16:creationId xmlns:a16="http://schemas.microsoft.com/office/drawing/2014/main" id="{77CB4AA1-22EB-7C4B-A347-3578CB8EB3E2}"/>
                    </a:ext>
                  </a:extLst>
                </p:cNvPr>
                <p:cNvSpPr/>
                <p:nvPr/>
              </p:nvSpPr>
              <p:spPr>
                <a:xfrm flipH="1">
                  <a:off x="4575157"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2000">
                      <a:srgbClr val="00A3FF"/>
                    </a:gs>
                    <a:gs pos="10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nvGrpSpPr>
                <p:cNvPr id="16" name="组合 66">
                  <a:extLst>
                    <a:ext uri="{FF2B5EF4-FFF2-40B4-BE49-F238E27FC236}">
                      <a16:creationId xmlns:a16="http://schemas.microsoft.com/office/drawing/2014/main" id="{6882C52D-1CDF-9147-AAE1-51AA35BBDBB9}"/>
                    </a:ext>
                  </a:extLst>
                </p:cNvPr>
                <p:cNvGrpSpPr/>
                <p:nvPr/>
              </p:nvGrpSpPr>
              <p:grpSpPr>
                <a:xfrm>
                  <a:off x="3358836" y="3908284"/>
                  <a:ext cx="2454569" cy="1380867"/>
                  <a:chOff x="3373780" y="2423097"/>
                  <a:chExt cx="3163566" cy="1779728"/>
                </a:xfrm>
              </p:grpSpPr>
              <p:cxnSp>
                <p:nvCxnSpPr>
                  <p:cNvPr id="17" name="直接连接符 40">
                    <a:extLst>
                      <a:ext uri="{FF2B5EF4-FFF2-40B4-BE49-F238E27FC236}">
                        <a16:creationId xmlns:a16="http://schemas.microsoft.com/office/drawing/2014/main" id="{9FC9A721-8811-1A41-8221-3248D3FD38AE}"/>
                      </a:ext>
                    </a:extLst>
                  </p:cNvPr>
                  <p:cNvCxnSpPr/>
                  <p:nvPr/>
                </p:nvCxnSpPr>
                <p:spPr>
                  <a:xfrm flipH="1">
                    <a:off x="3373780" y="2423097"/>
                    <a:ext cx="1541248" cy="568895"/>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18" name="直接连接符 41">
                    <a:extLst>
                      <a:ext uri="{FF2B5EF4-FFF2-40B4-BE49-F238E27FC236}">
                        <a16:creationId xmlns:a16="http://schemas.microsoft.com/office/drawing/2014/main" id="{F437E82B-A076-2B4C-B80A-B1BE962D84BB}"/>
                      </a:ext>
                    </a:extLst>
                  </p:cNvPr>
                  <p:cNvCxnSpPr/>
                  <p:nvPr/>
                </p:nvCxnSpPr>
                <p:spPr>
                  <a:xfrm>
                    <a:off x="3373780" y="2991992"/>
                    <a:ext cx="0" cy="644922"/>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19" name="直接连接符 42">
                    <a:extLst>
                      <a:ext uri="{FF2B5EF4-FFF2-40B4-BE49-F238E27FC236}">
                        <a16:creationId xmlns:a16="http://schemas.microsoft.com/office/drawing/2014/main" id="{D474A205-5B4B-8841-A600-8ADF343201F9}"/>
                      </a:ext>
                    </a:extLst>
                  </p:cNvPr>
                  <p:cNvCxnSpPr/>
                  <p:nvPr/>
                </p:nvCxnSpPr>
                <p:spPr>
                  <a:xfrm>
                    <a:off x="4916018" y="2425118"/>
                    <a:ext cx="1618910" cy="59756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20" name="直接连接符 43">
                    <a:extLst>
                      <a:ext uri="{FF2B5EF4-FFF2-40B4-BE49-F238E27FC236}">
                        <a16:creationId xmlns:a16="http://schemas.microsoft.com/office/drawing/2014/main" id="{A61460F6-D188-9B40-ABAF-27EC461AF794}"/>
                      </a:ext>
                    </a:extLst>
                  </p:cNvPr>
                  <p:cNvCxnSpPr/>
                  <p:nvPr/>
                </p:nvCxnSpPr>
                <p:spPr>
                  <a:xfrm>
                    <a:off x="3373780" y="3635951"/>
                    <a:ext cx="1535773" cy="566874"/>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21" name="直接连接符 44">
                    <a:extLst>
                      <a:ext uri="{FF2B5EF4-FFF2-40B4-BE49-F238E27FC236}">
                        <a16:creationId xmlns:a16="http://schemas.microsoft.com/office/drawing/2014/main" id="{E7582ED8-114A-6C4A-93B5-460F02A165A0}"/>
                      </a:ext>
                    </a:extLst>
                  </p:cNvPr>
                  <p:cNvCxnSpPr/>
                  <p:nvPr/>
                </p:nvCxnSpPr>
                <p:spPr>
                  <a:xfrm flipH="1">
                    <a:off x="4909555" y="3607778"/>
                    <a:ext cx="1627791" cy="595047"/>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22" name="直接连接符 45">
                    <a:extLst>
                      <a:ext uri="{FF2B5EF4-FFF2-40B4-BE49-F238E27FC236}">
                        <a16:creationId xmlns:a16="http://schemas.microsoft.com/office/drawing/2014/main" id="{C4970C73-C72D-0D4A-8B0C-BAE09BC8CAC9}"/>
                      </a:ext>
                    </a:extLst>
                  </p:cNvPr>
                  <p:cNvCxnSpPr/>
                  <p:nvPr/>
                </p:nvCxnSpPr>
                <p:spPr>
                  <a:xfrm>
                    <a:off x="6534928" y="3021128"/>
                    <a:ext cx="0" cy="58665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grpSp>
          </p:grpSp>
        </p:grpSp>
        <p:sp>
          <p:nvSpPr>
            <p:cNvPr id="11" name="矩形 9">
              <a:extLst>
                <a:ext uri="{FF2B5EF4-FFF2-40B4-BE49-F238E27FC236}">
                  <a16:creationId xmlns:a16="http://schemas.microsoft.com/office/drawing/2014/main" id="{FA39B655-A33E-E44D-BA3A-8A9CE565F3B9}"/>
                </a:ext>
              </a:extLst>
            </p:cNvPr>
            <p:cNvSpPr/>
            <p:nvPr/>
          </p:nvSpPr>
          <p:spPr>
            <a:xfrm rot="10800000">
              <a:off x="2857886" y="3306421"/>
              <a:ext cx="3434541" cy="924424"/>
            </a:xfrm>
            <a:custGeom>
              <a:avLst/>
              <a:gdLst>
                <a:gd name="connsiteX0" fmla="*/ 0 w 2499492"/>
                <a:gd name="connsiteY0" fmla="*/ 0 h 2499492"/>
                <a:gd name="connsiteX1" fmla="*/ 2499492 w 2499492"/>
                <a:gd name="connsiteY1" fmla="*/ 0 h 2499492"/>
                <a:gd name="connsiteX2" fmla="*/ 2499492 w 2499492"/>
                <a:gd name="connsiteY2" fmla="*/ 2499492 h 2499492"/>
                <a:gd name="connsiteX3" fmla="*/ 0 w 2499492"/>
                <a:gd name="connsiteY3" fmla="*/ 2499492 h 2499492"/>
                <a:gd name="connsiteX4" fmla="*/ 0 w 2499492"/>
                <a:gd name="connsiteY4" fmla="*/ 0 h 2499492"/>
                <a:gd name="connsiteX0" fmla="*/ 647422 w 2499492"/>
                <a:gd name="connsiteY0" fmla="*/ 0 h 2512841"/>
                <a:gd name="connsiteX1" fmla="*/ 2499492 w 2499492"/>
                <a:gd name="connsiteY1" fmla="*/ 13349 h 2512841"/>
                <a:gd name="connsiteX2" fmla="*/ 2499492 w 2499492"/>
                <a:gd name="connsiteY2" fmla="*/ 2512841 h 2512841"/>
                <a:gd name="connsiteX3" fmla="*/ 0 w 2499492"/>
                <a:gd name="connsiteY3" fmla="*/ 2512841 h 2512841"/>
                <a:gd name="connsiteX4" fmla="*/ 647422 w 2499492"/>
                <a:gd name="connsiteY4" fmla="*/ 0 h 2512841"/>
                <a:gd name="connsiteX0" fmla="*/ 647422 w 2499492"/>
                <a:gd name="connsiteY0" fmla="*/ 0 h 2512841"/>
                <a:gd name="connsiteX1" fmla="*/ 1865419 w 2499492"/>
                <a:gd name="connsiteY1" fmla="*/ 0 h 2512841"/>
                <a:gd name="connsiteX2" fmla="*/ 2499492 w 2499492"/>
                <a:gd name="connsiteY2" fmla="*/ 2512841 h 2512841"/>
                <a:gd name="connsiteX3" fmla="*/ 0 w 2499492"/>
                <a:gd name="connsiteY3" fmla="*/ 2512841 h 2512841"/>
                <a:gd name="connsiteX4" fmla="*/ 647422 w 2499492"/>
                <a:gd name="connsiteY4" fmla="*/ 0 h 2512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9492" h="2512841">
                  <a:moveTo>
                    <a:pt x="647422" y="0"/>
                  </a:moveTo>
                  <a:lnTo>
                    <a:pt x="1865419" y="0"/>
                  </a:lnTo>
                  <a:lnTo>
                    <a:pt x="2499492" y="2512841"/>
                  </a:lnTo>
                  <a:lnTo>
                    <a:pt x="0" y="2512841"/>
                  </a:lnTo>
                  <a:lnTo>
                    <a:pt x="647422" y="0"/>
                  </a:lnTo>
                  <a:close/>
                </a:path>
              </a:pathLst>
            </a:custGeom>
            <a:gradFill>
              <a:gsLst>
                <a:gs pos="100000">
                  <a:srgbClr val="00A3FF">
                    <a:alpha val="19000"/>
                  </a:srgbClr>
                </a:gs>
                <a:gs pos="21000">
                  <a:srgbClr val="003192">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grpSp>
        <p:nvGrpSpPr>
          <p:cNvPr id="23" name="组合 59">
            <a:extLst>
              <a:ext uri="{FF2B5EF4-FFF2-40B4-BE49-F238E27FC236}">
                <a16:creationId xmlns:a16="http://schemas.microsoft.com/office/drawing/2014/main" id="{F7B4E425-D14D-B243-9C82-DB8632D3331B}"/>
              </a:ext>
            </a:extLst>
          </p:cNvPr>
          <p:cNvGrpSpPr/>
          <p:nvPr/>
        </p:nvGrpSpPr>
        <p:grpSpPr>
          <a:xfrm>
            <a:off x="2869736" y="2779415"/>
            <a:ext cx="2101745" cy="1144000"/>
            <a:chOff x="2857886" y="3306421"/>
            <a:chExt cx="3434541" cy="1869452"/>
          </a:xfrm>
        </p:grpSpPr>
        <p:grpSp>
          <p:nvGrpSpPr>
            <p:cNvPr id="24" name="组合 60">
              <a:extLst>
                <a:ext uri="{FF2B5EF4-FFF2-40B4-BE49-F238E27FC236}">
                  <a16:creationId xmlns:a16="http://schemas.microsoft.com/office/drawing/2014/main" id="{22D37907-EF89-194A-A441-1D19BF66B501}"/>
                </a:ext>
              </a:extLst>
            </p:cNvPr>
            <p:cNvGrpSpPr/>
            <p:nvPr/>
          </p:nvGrpSpPr>
          <p:grpSpPr>
            <a:xfrm>
              <a:off x="3358836" y="3624383"/>
              <a:ext cx="2454569" cy="1551490"/>
              <a:chOff x="3358836" y="3737661"/>
              <a:chExt cx="2454569" cy="1551490"/>
            </a:xfrm>
          </p:grpSpPr>
          <p:sp>
            <p:nvSpPr>
              <p:cNvPr id="26" name="矩形 11">
                <a:extLst>
                  <a:ext uri="{FF2B5EF4-FFF2-40B4-BE49-F238E27FC236}">
                    <a16:creationId xmlns:a16="http://schemas.microsoft.com/office/drawing/2014/main" id="{7BCDE18F-E056-0D46-9177-6F763F6733F5}"/>
                  </a:ext>
                </a:extLst>
              </p:cNvPr>
              <p:cNvSpPr/>
              <p:nvPr/>
            </p:nvSpPr>
            <p:spPr>
              <a:xfrm rot="2700000">
                <a:off x="3950772" y="3738012"/>
                <a:ext cx="1224039" cy="1223337"/>
              </a:xfrm>
              <a:custGeom>
                <a:avLst/>
                <a:gdLst>
                  <a:gd name="connsiteX0" fmla="*/ 0 w 2078823"/>
                  <a:gd name="connsiteY0" fmla="*/ 0 h 2078823"/>
                  <a:gd name="connsiteX1" fmla="*/ 2078823 w 2078823"/>
                  <a:gd name="connsiteY1" fmla="*/ 0 h 2078823"/>
                  <a:gd name="connsiteX2" fmla="*/ 2078823 w 2078823"/>
                  <a:gd name="connsiteY2" fmla="*/ 2078823 h 2078823"/>
                  <a:gd name="connsiteX3" fmla="*/ 0 w 2078823"/>
                  <a:gd name="connsiteY3" fmla="*/ 2078823 h 2078823"/>
                  <a:gd name="connsiteX4" fmla="*/ 0 w 2078823"/>
                  <a:gd name="connsiteY4" fmla="*/ 0 h 2078823"/>
                  <a:gd name="connsiteX0" fmla="*/ 0 w 2664547"/>
                  <a:gd name="connsiteY0" fmla="*/ 0 h 2078823"/>
                  <a:gd name="connsiteX1" fmla="*/ 2664547 w 2664547"/>
                  <a:gd name="connsiteY1" fmla="*/ 479229 h 2078823"/>
                  <a:gd name="connsiteX2" fmla="*/ 2078823 w 2664547"/>
                  <a:gd name="connsiteY2" fmla="*/ 2078823 h 2078823"/>
                  <a:gd name="connsiteX3" fmla="*/ 0 w 2664547"/>
                  <a:gd name="connsiteY3" fmla="*/ 2078823 h 2078823"/>
                  <a:gd name="connsiteX4" fmla="*/ 0 w 2664547"/>
                  <a:gd name="connsiteY4" fmla="*/ 0 h 2078823"/>
                  <a:gd name="connsiteX0" fmla="*/ 0 w 2664547"/>
                  <a:gd name="connsiteY0" fmla="*/ 0 h 2687368"/>
                  <a:gd name="connsiteX1" fmla="*/ 2664547 w 2664547"/>
                  <a:gd name="connsiteY1" fmla="*/ 479229 h 2687368"/>
                  <a:gd name="connsiteX2" fmla="*/ 2078823 w 2664547"/>
                  <a:gd name="connsiteY2" fmla="*/ 2078823 h 2687368"/>
                  <a:gd name="connsiteX3" fmla="*/ 456408 w 2664547"/>
                  <a:gd name="connsiteY3" fmla="*/ 2687368 h 2687368"/>
                  <a:gd name="connsiteX4" fmla="*/ 0 w 2664547"/>
                  <a:gd name="connsiteY4" fmla="*/ 0 h 2687368"/>
                  <a:gd name="connsiteX0" fmla="*/ 1026919 w 2208139"/>
                  <a:gd name="connsiteY0" fmla="*/ 867176 h 2208139"/>
                  <a:gd name="connsiteX1" fmla="*/ 2208139 w 2208139"/>
                  <a:gd name="connsiteY1" fmla="*/ 0 h 2208139"/>
                  <a:gd name="connsiteX2" fmla="*/ 1622415 w 2208139"/>
                  <a:gd name="connsiteY2" fmla="*/ 1599594 h 2208139"/>
                  <a:gd name="connsiteX3" fmla="*/ 0 w 2208139"/>
                  <a:gd name="connsiteY3" fmla="*/ 2208139 h 2208139"/>
                  <a:gd name="connsiteX4" fmla="*/ 1026919 w 2208139"/>
                  <a:gd name="connsiteY4" fmla="*/ 867176 h 2208139"/>
                  <a:gd name="connsiteX0" fmla="*/ 699826 w 2208139"/>
                  <a:gd name="connsiteY0" fmla="*/ 585724 h 2208139"/>
                  <a:gd name="connsiteX1" fmla="*/ 2208139 w 2208139"/>
                  <a:gd name="connsiteY1" fmla="*/ 0 h 2208139"/>
                  <a:gd name="connsiteX2" fmla="*/ 1622415 w 2208139"/>
                  <a:gd name="connsiteY2" fmla="*/ 1599594 h 2208139"/>
                  <a:gd name="connsiteX3" fmla="*/ 0 w 2208139"/>
                  <a:gd name="connsiteY3" fmla="*/ 2208139 h 2208139"/>
                  <a:gd name="connsiteX4" fmla="*/ 699826 w 2208139"/>
                  <a:gd name="connsiteY4" fmla="*/ 585724 h 2208139"/>
                  <a:gd name="connsiteX0" fmla="*/ 666761 w 2208139"/>
                  <a:gd name="connsiteY0" fmla="*/ 633483 h 2208139"/>
                  <a:gd name="connsiteX1" fmla="*/ 2208139 w 2208139"/>
                  <a:gd name="connsiteY1" fmla="*/ 0 h 2208139"/>
                  <a:gd name="connsiteX2" fmla="*/ 1622415 w 2208139"/>
                  <a:gd name="connsiteY2" fmla="*/ 1599594 h 2208139"/>
                  <a:gd name="connsiteX3" fmla="*/ 0 w 2208139"/>
                  <a:gd name="connsiteY3" fmla="*/ 2208139 h 2208139"/>
                  <a:gd name="connsiteX4" fmla="*/ 666761 w 2208139"/>
                  <a:gd name="connsiteY4" fmla="*/ 633483 h 2208139"/>
                  <a:gd name="connsiteX0" fmla="*/ 652067 w 2193445"/>
                  <a:gd name="connsiteY0" fmla="*/ 633483 h 2178749"/>
                  <a:gd name="connsiteX1" fmla="*/ 2193445 w 2193445"/>
                  <a:gd name="connsiteY1" fmla="*/ 0 h 2178749"/>
                  <a:gd name="connsiteX2" fmla="*/ 1607721 w 2193445"/>
                  <a:gd name="connsiteY2" fmla="*/ 1599594 h 2178749"/>
                  <a:gd name="connsiteX3" fmla="*/ 0 w 2193445"/>
                  <a:gd name="connsiteY3" fmla="*/ 2178749 h 2178749"/>
                  <a:gd name="connsiteX4" fmla="*/ 652067 w 2193445"/>
                  <a:gd name="connsiteY4" fmla="*/ 633483 h 2178749"/>
                  <a:gd name="connsiteX0" fmla="*/ 750594 w 2193445"/>
                  <a:gd name="connsiteY0" fmla="*/ 590904 h 2178749"/>
                  <a:gd name="connsiteX1" fmla="*/ 2193445 w 2193445"/>
                  <a:gd name="connsiteY1" fmla="*/ 0 h 2178749"/>
                  <a:gd name="connsiteX2" fmla="*/ 1607721 w 2193445"/>
                  <a:gd name="connsiteY2" fmla="*/ 1599594 h 2178749"/>
                  <a:gd name="connsiteX3" fmla="*/ 0 w 2193445"/>
                  <a:gd name="connsiteY3" fmla="*/ 2178749 h 2178749"/>
                  <a:gd name="connsiteX4" fmla="*/ 750594 w 2193445"/>
                  <a:gd name="connsiteY4" fmla="*/ 590904 h 2178749"/>
                  <a:gd name="connsiteX0" fmla="*/ 750594 w 2400691"/>
                  <a:gd name="connsiteY0" fmla="*/ 725189 h 2313034"/>
                  <a:gd name="connsiteX1" fmla="*/ 2400691 w 2400691"/>
                  <a:gd name="connsiteY1" fmla="*/ 0 h 2313034"/>
                  <a:gd name="connsiteX2" fmla="*/ 1607721 w 2400691"/>
                  <a:gd name="connsiteY2" fmla="*/ 1733879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0691" h="2313034">
                    <a:moveTo>
                      <a:pt x="750594" y="725189"/>
                    </a:moveTo>
                    <a:lnTo>
                      <a:pt x="2400691" y="0"/>
                    </a:lnTo>
                    <a:lnTo>
                      <a:pt x="1641696" y="1589767"/>
                    </a:lnTo>
                    <a:lnTo>
                      <a:pt x="0" y="2313034"/>
                    </a:lnTo>
                    <a:lnTo>
                      <a:pt x="750594" y="725189"/>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146" tIns="28573" rIns="57146" bIns="28573" numCol="1" spcCol="0" rtlCol="0" fromWordArt="0" anchor="ctr" anchorCtr="0" forceAA="0" compatLnSpc="1">
                <a:prstTxWarp prst="textNoShape">
                  <a:avLst/>
                </a:prstTxWarp>
                <a:noAutofit/>
              </a:bodyPr>
              <a:lstStyle/>
              <a:p>
                <a:pPr algn="ctr"/>
                <a:endParaRPr lang="zh-CN" altLang="en-US" sz="2657"/>
              </a:p>
            </p:txBody>
          </p:sp>
          <p:grpSp>
            <p:nvGrpSpPr>
              <p:cNvPr id="27" name="组合 63">
                <a:extLst>
                  <a:ext uri="{FF2B5EF4-FFF2-40B4-BE49-F238E27FC236}">
                    <a16:creationId xmlns:a16="http://schemas.microsoft.com/office/drawing/2014/main" id="{557F7C2F-2ABC-4C45-9771-19BA8E334F98}"/>
                  </a:ext>
                </a:extLst>
              </p:cNvPr>
              <p:cNvGrpSpPr/>
              <p:nvPr/>
            </p:nvGrpSpPr>
            <p:grpSpPr>
              <a:xfrm>
                <a:off x="3358836" y="3908284"/>
                <a:ext cx="2454569" cy="1380867"/>
                <a:chOff x="3358836" y="3908284"/>
                <a:chExt cx="2454569" cy="1380867"/>
              </a:xfrm>
            </p:grpSpPr>
            <p:sp>
              <p:nvSpPr>
                <p:cNvPr id="28" name="矩形 92">
                  <a:extLst>
                    <a:ext uri="{FF2B5EF4-FFF2-40B4-BE49-F238E27FC236}">
                      <a16:creationId xmlns:a16="http://schemas.microsoft.com/office/drawing/2014/main" id="{B9F34E65-562D-CB46-AD78-BE5CC09CFF95}"/>
                    </a:ext>
                  </a:extLst>
                </p:cNvPr>
                <p:cNvSpPr/>
                <p:nvPr/>
              </p:nvSpPr>
              <p:spPr>
                <a:xfrm>
                  <a:off x="3468484"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0">
                      <a:srgbClr val="00A3FF"/>
                    </a:gs>
                    <a:gs pos="8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sp>
              <p:nvSpPr>
                <p:cNvPr id="29" name="矩形 92">
                  <a:extLst>
                    <a:ext uri="{FF2B5EF4-FFF2-40B4-BE49-F238E27FC236}">
                      <a16:creationId xmlns:a16="http://schemas.microsoft.com/office/drawing/2014/main" id="{5217FCF3-2626-6C4F-A153-B4B73EC211EE}"/>
                    </a:ext>
                  </a:extLst>
                </p:cNvPr>
                <p:cNvSpPr/>
                <p:nvPr/>
              </p:nvSpPr>
              <p:spPr>
                <a:xfrm flipH="1">
                  <a:off x="4575157"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2000">
                      <a:srgbClr val="00A3FF"/>
                    </a:gs>
                    <a:gs pos="10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nvGrpSpPr>
                <p:cNvPr id="30" name="组合 66">
                  <a:extLst>
                    <a:ext uri="{FF2B5EF4-FFF2-40B4-BE49-F238E27FC236}">
                      <a16:creationId xmlns:a16="http://schemas.microsoft.com/office/drawing/2014/main" id="{3293C5C3-F0BB-174B-83EC-446FE405C209}"/>
                    </a:ext>
                  </a:extLst>
                </p:cNvPr>
                <p:cNvGrpSpPr/>
                <p:nvPr/>
              </p:nvGrpSpPr>
              <p:grpSpPr>
                <a:xfrm>
                  <a:off x="3358836" y="3908284"/>
                  <a:ext cx="2454569" cy="1380867"/>
                  <a:chOff x="3373780" y="2423097"/>
                  <a:chExt cx="3163566" cy="1779728"/>
                </a:xfrm>
              </p:grpSpPr>
              <p:cxnSp>
                <p:nvCxnSpPr>
                  <p:cNvPr id="31" name="直接连接符 40">
                    <a:extLst>
                      <a:ext uri="{FF2B5EF4-FFF2-40B4-BE49-F238E27FC236}">
                        <a16:creationId xmlns:a16="http://schemas.microsoft.com/office/drawing/2014/main" id="{954AE674-7D06-ED4B-9A37-237C89B9DCFC}"/>
                      </a:ext>
                    </a:extLst>
                  </p:cNvPr>
                  <p:cNvCxnSpPr/>
                  <p:nvPr/>
                </p:nvCxnSpPr>
                <p:spPr>
                  <a:xfrm flipH="1">
                    <a:off x="3373780" y="2423097"/>
                    <a:ext cx="1541248" cy="568895"/>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32" name="直接连接符 41">
                    <a:extLst>
                      <a:ext uri="{FF2B5EF4-FFF2-40B4-BE49-F238E27FC236}">
                        <a16:creationId xmlns:a16="http://schemas.microsoft.com/office/drawing/2014/main" id="{97645D2C-88EA-3347-BFE8-7B0DB9854C71}"/>
                      </a:ext>
                    </a:extLst>
                  </p:cNvPr>
                  <p:cNvCxnSpPr/>
                  <p:nvPr/>
                </p:nvCxnSpPr>
                <p:spPr>
                  <a:xfrm>
                    <a:off x="3373780" y="2991992"/>
                    <a:ext cx="0" cy="644922"/>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33" name="直接连接符 42">
                    <a:extLst>
                      <a:ext uri="{FF2B5EF4-FFF2-40B4-BE49-F238E27FC236}">
                        <a16:creationId xmlns:a16="http://schemas.microsoft.com/office/drawing/2014/main" id="{2E757067-C8A8-E047-AAC1-46EA7E247279}"/>
                      </a:ext>
                    </a:extLst>
                  </p:cNvPr>
                  <p:cNvCxnSpPr/>
                  <p:nvPr/>
                </p:nvCxnSpPr>
                <p:spPr>
                  <a:xfrm>
                    <a:off x="4916018" y="2425118"/>
                    <a:ext cx="1618910" cy="59756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34" name="直接连接符 43">
                    <a:extLst>
                      <a:ext uri="{FF2B5EF4-FFF2-40B4-BE49-F238E27FC236}">
                        <a16:creationId xmlns:a16="http://schemas.microsoft.com/office/drawing/2014/main" id="{4197ACE1-23C5-C743-9529-8B0DF6EDEAB7}"/>
                      </a:ext>
                    </a:extLst>
                  </p:cNvPr>
                  <p:cNvCxnSpPr/>
                  <p:nvPr/>
                </p:nvCxnSpPr>
                <p:spPr>
                  <a:xfrm>
                    <a:off x="3373780" y="3635951"/>
                    <a:ext cx="1535773" cy="566874"/>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35" name="直接连接符 44">
                    <a:extLst>
                      <a:ext uri="{FF2B5EF4-FFF2-40B4-BE49-F238E27FC236}">
                        <a16:creationId xmlns:a16="http://schemas.microsoft.com/office/drawing/2014/main" id="{AD45D75C-C4A4-7C41-980C-104B8489604F}"/>
                      </a:ext>
                    </a:extLst>
                  </p:cNvPr>
                  <p:cNvCxnSpPr/>
                  <p:nvPr/>
                </p:nvCxnSpPr>
                <p:spPr>
                  <a:xfrm flipH="1">
                    <a:off x="4909555" y="3607778"/>
                    <a:ext cx="1627791" cy="595047"/>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36" name="直接连接符 45">
                    <a:extLst>
                      <a:ext uri="{FF2B5EF4-FFF2-40B4-BE49-F238E27FC236}">
                        <a16:creationId xmlns:a16="http://schemas.microsoft.com/office/drawing/2014/main" id="{E6A8BF03-53F2-5C4B-BB08-B156AFA625E3}"/>
                      </a:ext>
                    </a:extLst>
                  </p:cNvPr>
                  <p:cNvCxnSpPr/>
                  <p:nvPr/>
                </p:nvCxnSpPr>
                <p:spPr>
                  <a:xfrm>
                    <a:off x="6534928" y="3021128"/>
                    <a:ext cx="0" cy="58665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grpSp>
          </p:grpSp>
        </p:grpSp>
        <p:sp>
          <p:nvSpPr>
            <p:cNvPr id="25" name="矩形 9">
              <a:extLst>
                <a:ext uri="{FF2B5EF4-FFF2-40B4-BE49-F238E27FC236}">
                  <a16:creationId xmlns:a16="http://schemas.microsoft.com/office/drawing/2014/main" id="{74B116A3-D512-7C48-9AE6-72EBA69E037A}"/>
                </a:ext>
              </a:extLst>
            </p:cNvPr>
            <p:cNvSpPr/>
            <p:nvPr/>
          </p:nvSpPr>
          <p:spPr>
            <a:xfrm rot="10800000">
              <a:off x="2857886" y="3306421"/>
              <a:ext cx="3434541" cy="924424"/>
            </a:xfrm>
            <a:custGeom>
              <a:avLst/>
              <a:gdLst>
                <a:gd name="connsiteX0" fmla="*/ 0 w 2499492"/>
                <a:gd name="connsiteY0" fmla="*/ 0 h 2499492"/>
                <a:gd name="connsiteX1" fmla="*/ 2499492 w 2499492"/>
                <a:gd name="connsiteY1" fmla="*/ 0 h 2499492"/>
                <a:gd name="connsiteX2" fmla="*/ 2499492 w 2499492"/>
                <a:gd name="connsiteY2" fmla="*/ 2499492 h 2499492"/>
                <a:gd name="connsiteX3" fmla="*/ 0 w 2499492"/>
                <a:gd name="connsiteY3" fmla="*/ 2499492 h 2499492"/>
                <a:gd name="connsiteX4" fmla="*/ 0 w 2499492"/>
                <a:gd name="connsiteY4" fmla="*/ 0 h 2499492"/>
                <a:gd name="connsiteX0" fmla="*/ 647422 w 2499492"/>
                <a:gd name="connsiteY0" fmla="*/ 0 h 2512841"/>
                <a:gd name="connsiteX1" fmla="*/ 2499492 w 2499492"/>
                <a:gd name="connsiteY1" fmla="*/ 13349 h 2512841"/>
                <a:gd name="connsiteX2" fmla="*/ 2499492 w 2499492"/>
                <a:gd name="connsiteY2" fmla="*/ 2512841 h 2512841"/>
                <a:gd name="connsiteX3" fmla="*/ 0 w 2499492"/>
                <a:gd name="connsiteY3" fmla="*/ 2512841 h 2512841"/>
                <a:gd name="connsiteX4" fmla="*/ 647422 w 2499492"/>
                <a:gd name="connsiteY4" fmla="*/ 0 h 2512841"/>
                <a:gd name="connsiteX0" fmla="*/ 647422 w 2499492"/>
                <a:gd name="connsiteY0" fmla="*/ 0 h 2512841"/>
                <a:gd name="connsiteX1" fmla="*/ 1865419 w 2499492"/>
                <a:gd name="connsiteY1" fmla="*/ 0 h 2512841"/>
                <a:gd name="connsiteX2" fmla="*/ 2499492 w 2499492"/>
                <a:gd name="connsiteY2" fmla="*/ 2512841 h 2512841"/>
                <a:gd name="connsiteX3" fmla="*/ 0 w 2499492"/>
                <a:gd name="connsiteY3" fmla="*/ 2512841 h 2512841"/>
                <a:gd name="connsiteX4" fmla="*/ 647422 w 2499492"/>
                <a:gd name="connsiteY4" fmla="*/ 0 h 2512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9492" h="2512841">
                  <a:moveTo>
                    <a:pt x="647422" y="0"/>
                  </a:moveTo>
                  <a:lnTo>
                    <a:pt x="1865419" y="0"/>
                  </a:lnTo>
                  <a:lnTo>
                    <a:pt x="2499492" y="2512841"/>
                  </a:lnTo>
                  <a:lnTo>
                    <a:pt x="0" y="2512841"/>
                  </a:lnTo>
                  <a:lnTo>
                    <a:pt x="647422" y="0"/>
                  </a:lnTo>
                  <a:close/>
                </a:path>
              </a:pathLst>
            </a:custGeom>
            <a:gradFill>
              <a:gsLst>
                <a:gs pos="100000">
                  <a:srgbClr val="00A3FF">
                    <a:alpha val="19000"/>
                  </a:srgbClr>
                </a:gs>
                <a:gs pos="21000">
                  <a:srgbClr val="003192">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grpSp>
        <p:nvGrpSpPr>
          <p:cNvPr id="37" name="组合 59">
            <a:extLst>
              <a:ext uri="{FF2B5EF4-FFF2-40B4-BE49-F238E27FC236}">
                <a16:creationId xmlns:a16="http://schemas.microsoft.com/office/drawing/2014/main" id="{BD789F46-BB9F-684D-A0DA-D6A5B1E2CB05}"/>
              </a:ext>
            </a:extLst>
          </p:cNvPr>
          <p:cNvGrpSpPr/>
          <p:nvPr/>
        </p:nvGrpSpPr>
        <p:grpSpPr>
          <a:xfrm>
            <a:off x="5111473" y="2779415"/>
            <a:ext cx="2101745" cy="1144000"/>
            <a:chOff x="2857886" y="3306421"/>
            <a:chExt cx="3434541" cy="1869452"/>
          </a:xfrm>
        </p:grpSpPr>
        <p:grpSp>
          <p:nvGrpSpPr>
            <p:cNvPr id="38" name="组合 60">
              <a:extLst>
                <a:ext uri="{FF2B5EF4-FFF2-40B4-BE49-F238E27FC236}">
                  <a16:creationId xmlns:a16="http://schemas.microsoft.com/office/drawing/2014/main" id="{7260B8D1-B5AA-FD40-8113-AE303FE7ACF2}"/>
                </a:ext>
              </a:extLst>
            </p:cNvPr>
            <p:cNvGrpSpPr/>
            <p:nvPr/>
          </p:nvGrpSpPr>
          <p:grpSpPr>
            <a:xfrm>
              <a:off x="3358836" y="3624383"/>
              <a:ext cx="2454569" cy="1551490"/>
              <a:chOff x="3358836" y="3737661"/>
              <a:chExt cx="2454569" cy="1551490"/>
            </a:xfrm>
          </p:grpSpPr>
          <p:sp>
            <p:nvSpPr>
              <p:cNvPr id="40" name="矩形 11">
                <a:extLst>
                  <a:ext uri="{FF2B5EF4-FFF2-40B4-BE49-F238E27FC236}">
                    <a16:creationId xmlns:a16="http://schemas.microsoft.com/office/drawing/2014/main" id="{7569FE4B-9A13-2947-9696-741DF5EB2B09}"/>
                  </a:ext>
                </a:extLst>
              </p:cNvPr>
              <p:cNvSpPr/>
              <p:nvPr/>
            </p:nvSpPr>
            <p:spPr>
              <a:xfrm rot="2700000">
                <a:off x="3950772" y="3738012"/>
                <a:ext cx="1224039" cy="1223337"/>
              </a:xfrm>
              <a:custGeom>
                <a:avLst/>
                <a:gdLst>
                  <a:gd name="connsiteX0" fmla="*/ 0 w 2078823"/>
                  <a:gd name="connsiteY0" fmla="*/ 0 h 2078823"/>
                  <a:gd name="connsiteX1" fmla="*/ 2078823 w 2078823"/>
                  <a:gd name="connsiteY1" fmla="*/ 0 h 2078823"/>
                  <a:gd name="connsiteX2" fmla="*/ 2078823 w 2078823"/>
                  <a:gd name="connsiteY2" fmla="*/ 2078823 h 2078823"/>
                  <a:gd name="connsiteX3" fmla="*/ 0 w 2078823"/>
                  <a:gd name="connsiteY3" fmla="*/ 2078823 h 2078823"/>
                  <a:gd name="connsiteX4" fmla="*/ 0 w 2078823"/>
                  <a:gd name="connsiteY4" fmla="*/ 0 h 2078823"/>
                  <a:gd name="connsiteX0" fmla="*/ 0 w 2664547"/>
                  <a:gd name="connsiteY0" fmla="*/ 0 h 2078823"/>
                  <a:gd name="connsiteX1" fmla="*/ 2664547 w 2664547"/>
                  <a:gd name="connsiteY1" fmla="*/ 479229 h 2078823"/>
                  <a:gd name="connsiteX2" fmla="*/ 2078823 w 2664547"/>
                  <a:gd name="connsiteY2" fmla="*/ 2078823 h 2078823"/>
                  <a:gd name="connsiteX3" fmla="*/ 0 w 2664547"/>
                  <a:gd name="connsiteY3" fmla="*/ 2078823 h 2078823"/>
                  <a:gd name="connsiteX4" fmla="*/ 0 w 2664547"/>
                  <a:gd name="connsiteY4" fmla="*/ 0 h 2078823"/>
                  <a:gd name="connsiteX0" fmla="*/ 0 w 2664547"/>
                  <a:gd name="connsiteY0" fmla="*/ 0 h 2687368"/>
                  <a:gd name="connsiteX1" fmla="*/ 2664547 w 2664547"/>
                  <a:gd name="connsiteY1" fmla="*/ 479229 h 2687368"/>
                  <a:gd name="connsiteX2" fmla="*/ 2078823 w 2664547"/>
                  <a:gd name="connsiteY2" fmla="*/ 2078823 h 2687368"/>
                  <a:gd name="connsiteX3" fmla="*/ 456408 w 2664547"/>
                  <a:gd name="connsiteY3" fmla="*/ 2687368 h 2687368"/>
                  <a:gd name="connsiteX4" fmla="*/ 0 w 2664547"/>
                  <a:gd name="connsiteY4" fmla="*/ 0 h 2687368"/>
                  <a:gd name="connsiteX0" fmla="*/ 1026919 w 2208139"/>
                  <a:gd name="connsiteY0" fmla="*/ 867176 h 2208139"/>
                  <a:gd name="connsiteX1" fmla="*/ 2208139 w 2208139"/>
                  <a:gd name="connsiteY1" fmla="*/ 0 h 2208139"/>
                  <a:gd name="connsiteX2" fmla="*/ 1622415 w 2208139"/>
                  <a:gd name="connsiteY2" fmla="*/ 1599594 h 2208139"/>
                  <a:gd name="connsiteX3" fmla="*/ 0 w 2208139"/>
                  <a:gd name="connsiteY3" fmla="*/ 2208139 h 2208139"/>
                  <a:gd name="connsiteX4" fmla="*/ 1026919 w 2208139"/>
                  <a:gd name="connsiteY4" fmla="*/ 867176 h 2208139"/>
                  <a:gd name="connsiteX0" fmla="*/ 699826 w 2208139"/>
                  <a:gd name="connsiteY0" fmla="*/ 585724 h 2208139"/>
                  <a:gd name="connsiteX1" fmla="*/ 2208139 w 2208139"/>
                  <a:gd name="connsiteY1" fmla="*/ 0 h 2208139"/>
                  <a:gd name="connsiteX2" fmla="*/ 1622415 w 2208139"/>
                  <a:gd name="connsiteY2" fmla="*/ 1599594 h 2208139"/>
                  <a:gd name="connsiteX3" fmla="*/ 0 w 2208139"/>
                  <a:gd name="connsiteY3" fmla="*/ 2208139 h 2208139"/>
                  <a:gd name="connsiteX4" fmla="*/ 699826 w 2208139"/>
                  <a:gd name="connsiteY4" fmla="*/ 585724 h 2208139"/>
                  <a:gd name="connsiteX0" fmla="*/ 666761 w 2208139"/>
                  <a:gd name="connsiteY0" fmla="*/ 633483 h 2208139"/>
                  <a:gd name="connsiteX1" fmla="*/ 2208139 w 2208139"/>
                  <a:gd name="connsiteY1" fmla="*/ 0 h 2208139"/>
                  <a:gd name="connsiteX2" fmla="*/ 1622415 w 2208139"/>
                  <a:gd name="connsiteY2" fmla="*/ 1599594 h 2208139"/>
                  <a:gd name="connsiteX3" fmla="*/ 0 w 2208139"/>
                  <a:gd name="connsiteY3" fmla="*/ 2208139 h 2208139"/>
                  <a:gd name="connsiteX4" fmla="*/ 666761 w 2208139"/>
                  <a:gd name="connsiteY4" fmla="*/ 633483 h 2208139"/>
                  <a:gd name="connsiteX0" fmla="*/ 652067 w 2193445"/>
                  <a:gd name="connsiteY0" fmla="*/ 633483 h 2178749"/>
                  <a:gd name="connsiteX1" fmla="*/ 2193445 w 2193445"/>
                  <a:gd name="connsiteY1" fmla="*/ 0 h 2178749"/>
                  <a:gd name="connsiteX2" fmla="*/ 1607721 w 2193445"/>
                  <a:gd name="connsiteY2" fmla="*/ 1599594 h 2178749"/>
                  <a:gd name="connsiteX3" fmla="*/ 0 w 2193445"/>
                  <a:gd name="connsiteY3" fmla="*/ 2178749 h 2178749"/>
                  <a:gd name="connsiteX4" fmla="*/ 652067 w 2193445"/>
                  <a:gd name="connsiteY4" fmla="*/ 633483 h 2178749"/>
                  <a:gd name="connsiteX0" fmla="*/ 750594 w 2193445"/>
                  <a:gd name="connsiteY0" fmla="*/ 590904 h 2178749"/>
                  <a:gd name="connsiteX1" fmla="*/ 2193445 w 2193445"/>
                  <a:gd name="connsiteY1" fmla="*/ 0 h 2178749"/>
                  <a:gd name="connsiteX2" fmla="*/ 1607721 w 2193445"/>
                  <a:gd name="connsiteY2" fmla="*/ 1599594 h 2178749"/>
                  <a:gd name="connsiteX3" fmla="*/ 0 w 2193445"/>
                  <a:gd name="connsiteY3" fmla="*/ 2178749 h 2178749"/>
                  <a:gd name="connsiteX4" fmla="*/ 750594 w 2193445"/>
                  <a:gd name="connsiteY4" fmla="*/ 590904 h 2178749"/>
                  <a:gd name="connsiteX0" fmla="*/ 750594 w 2400691"/>
                  <a:gd name="connsiteY0" fmla="*/ 725189 h 2313034"/>
                  <a:gd name="connsiteX1" fmla="*/ 2400691 w 2400691"/>
                  <a:gd name="connsiteY1" fmla="*/ 0 h 2313034"/>
                  <a:gd name="connsiteX2" fmla="*/ 1607721 w 2400691"/>
                  <a:gd name="connsiteY2" fmla="*/ 1733879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0691" h="2313034">
                    <a:moveTo>
                      <a:pt x="750594" y="725189"/>
                    </a:moveTo>
                    <a:lnTo>
                      <a:pt x="2400691" y="0"/>
                    </a:lnTo>
                    <a:lnTo>
                      <a:pt x="1641696" y="1589767"/>
                    </a:lnTo>
                    <a:lnTo>
                      <a:pt x="0" y="2313034"/>
                    </a:lnTo>
                    <a:lnTo>
                      <a:pt x="750594" y="725189"/>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146" tIns="28573" rIns="57146" bIns="28573" numCol="1" spcCol="0" rtlCol="0" fromWordArt="0" anchor="ctr" anchorCtr="0" forceAA="0" compatLnSpc="1">
                <a:prstTxWarp prst="textNoShape">
                  <a:avLst/>
                </a:prstTxWarp>
                <a:noAutofit/>
              </a:bodyPr>
              <a:lstStyle/>
              <a:p>
                <a:pPr algn="ctr"/>
                <a:endParaRPr lang="zh-CN" altLang="en-US" sz="2657"/>
              </a:p>
            </p:txBody>
          </p:sp>
          <p:grpSp>
            <p:nvGrpSpPr>
              <p:cNvPr id="41" name="组合 63">
                <a:extLst>
                  <a:ext uri="{FF2B5EF4-FFF2-40B4-BE49-F238E27FC236}">
                    <a16:creationId xmlns:a16="http://schemas.microsoft.com/office/drawing/2014/main" id="{689D6D1C-8B81-C14E-8AE4-C189CECCC827}"/>
                  </a:ext>
                </a:extLst>
              </p:cNvPr>
              <p:cNvGrpSpPr/>
              <p:nvPr/>
            </p:nvGrpSpPr>
            <p:grpSpPr>
              <a:xfrm>
                <a:off x="3358836" y="3908284"/>
                <a:ext cx="2454569" cy="1380867"/>
                <a:chOff x="3358836" y="3908284"/>
                <a:chExt cx="2454569" cy="1380867"/>
              </a:xfrm>
            </p:grpSpPr>
            <p:sp>
              <p:nvSpPr>
                <p:cNvPr id="43" name="矩形 92">
                  <a:extLst>
                    <a:ext uri="{FF2B5EF4-FFF2-40B4-BE49-F238E27FC236}">
                      <a16:creationId xmlns:a16="http://schemas.microsoft.com/office/drawing/2014/main" id="{6F56CCE1-D908-7247-90D2-25956944DBAD}"/>
                    </a:ext>
                  </a:extLst>
                </p:cNvPr>
                <p:cNvSpPr/>
                <p:nvPr/>
              </p:nvSpPr>
              <p:spPr>
                <a:xfrm>
                  <a:off x="3468484"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0">
                      <a:srgbClr val="00A3FF"/>
                    </a:gs>
                    <a:gs pos="8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sp>
              <p:nvSpPr>
                <p:cNvPr id="44" name="矩形 92">
                  <a:extLst>
                    <a:ext uri="{FF2B5EF4-FFF2-40B4-BE49-F238E27FC236}">
                      <a16:creationId xmlns:a16="http://schemas.microsoft.com/office/drawing/2014/main" id="{5EBB00A8-954E-1C42-B283-0E133C4F0933}"/>
                    </a:ext>
                  </a:extLst>
                </p:cNvPr>
                <p:cNvSpPr/>
                <p:nvPr/>
              </p:nvSpPr>
              <p:spPr>
                <a:xfrm flipH="1">
                  <a:off x="4575157"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2000">
                      <a:srgbClr val="00A3FF"/>
                    </a:gs>
                    <a:gs pos="10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nvGrpSpPr>
                <p:cNvPr id="45" name="组合 66">
                  <a:extLst>
                    <a:ext uri="{FF2B5EF4-FFF2-40B4-BE49-F238E27FC236}">
                      <a16:creationId xmlns:a16="http://schemas.microsoft.com/office/drawing/2014/main" id="{B7AA15B1-3834-9D4C-963E-4FFF81263F79}"/>
                    </a:ext>
                  </a:extLst>
                </p:cNvPr>
                <p:cNvGrpSpPr/>
                <p:nvPr/>
              </p:nvGrpSpPr>
              <p:grpSpPr>
                <a:xfrm>
                  <a:off x="3358836" y="3908284"/>
                  <a:ext cx="2454569" cy="1380867"/>
                  <a:chOff x="3373780" y="2423097"/>
                  <a:chExt cx="3163566" cy="1779728"/>
                </a:xfrm>
              </p:grpSpPr>
              <p:cxnSp>
                <p:nvCxnSpPr>
                  <p:cNvPr id="46" name="直接连接符 40">
                    <a:extLst>
                      <a:ext uri="{FF2B5EF4-FFF2-40B4-BE49-F238E27FC236}">
                        <a16:creationId xmlns:a16="http://schemas.microsoft.com/office/drawing/2014/main" id="{07AA3487-A12E-724F-9040-208173B84771}"/>
                      </a:ext>
                    </a:extLst>
                  </p:cNvPr>
                  <p:cNvCxnSpPr/>
                  <p:nvPr/>
                </p:nvCxnSpPr>
                <p:spPr>
                  <a:xfrm flipH="1">
                    <a:off x="3373780" y="2423097"/>
                    <a:ext cx="1541248" cy="568895"/>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47" name="直接连接符 41">
                    <a:extLst>
                      <a:ext uri="{FF2B5EF4-FFF2-40B4-BE49-F238E27FC236}">
                        <a16:creationId xmlns:a16="http://schemas.microsoft.com/office/drawing/2014/main" id="{854AEC24-1DD1-BD40-9FC8-34DD58C9752C}"/>
                      </a:ext>
                    </a:extLst>
                  </p:cNvPr>
                  <p:cNvCxnSpPr/>
                  <p:nvPr/>
                </p:nvCxnSpPr>
                <p:spPr>
                  <a:xfrm>
                    <a:off x="3373780" y="2991992"/>
                    <a:ext cx="0" cy="644922"/>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48" name="直接连接符 42">
                    <a:extLst>
                      <a:ext uri="{FF2B5EF4-FFF2-40B4-BE49-F238E27FC236}">
                        <a16:creationId xmlns:a16="http://schemas.microsoft.com/office/drawing/2014/main" id="{D5B3C341-0500-CD45-99A1-9CD3F5489F22}"/>
                      </a:ext>
                    </a:extLst>
                  </p:cNvPr>
                  <p:cNvCxnSpPr/>
                  <p:nvPr/>
                </p:nvCxnSpPr>
                <p:spPr>
                  <a:xfrm>
                    <a:off x="4916018" y="2425118"/>
                    <a:ext cx="1618910" cy="59756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49" name="直接连接符 43">
                    <a:extLst>
                      <a:ext uri="{FF2B5EF4-FFF2-40B4-BE49-F238E27FC236}">
                        <a16:creationId xmlns:a16="http://schemas.microsoft.com/office/drawing/2014/main" id="{7772D2E9-6B8A-224E-BCAE-0C20C0A3BFBC}"/>
                      </a:ext>
                    </a:extLst>
                  </p:cNvPr>
                  <p:cNvCxnSpPr/>
                  <p:nvPr/>
                </p:nvCxnSpPr>
                <p:spPr>
                  <a:xfrm>
                    <a:off x="3373780" y="3635951"/>
                    <a:ext cx="1535773" cy="566874"/>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50" name="直接连接符 44">
                    <a:extLst>
                      <a:ext uri="{FF2B5EF4-FFF2-40B4-BE49-F238E27FC236}">
                        <a16:creationId xmlns:a16="http://schemas.microsoft.com/office/drawing/2014/main" id="{9CFF59D0-9248-C945-8603-AAAAE6C3EEF4}"/>
                      </a:ext>
                    </a:extLst>
                  </p:cNvPr>
                  <p:cNvCxnSpPr/>
                  <p:nvPr/>
                </p:nvCxnSpPr>
                <p:spPr>
                  <a:xfrm flipH="1">
                    <a:off x="4909555" y="3607778"/>
                    <a:ext cx="1627791" cy="595047"/>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51" name="直接连接符 45">
                    <a:extLst>
                      <a:ext uri="{FF2B5EF4-FFF2-40B4-BE49-F238E27FC236}">
                        <a16:creationId xmlns:a16="http://schemas.microsoft.com/office/drawing/2014/main" id="{93BEEBAA-ACD7-FE4F-8818-36C87256253E}"/>
                      </a:ext>
                    </a:extLst>
                  </p:cNvPr>
                  <p:cNvCxnSpPr/>
                  <p:nvPr/>
                </p:nvCxnSpPr>
                <p:spPr>
                  <a:xfrm>
                    <a:off x="6534928" y="3021128"/>
                    <a:ext cx="0" cy="58665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grpSp>
          </p:grpSp>
        </p:grpSp>
        <p:sp>
          <p:nvSpPr>
            <p:cNvPr id="39" name="矩形 9">
              <a:extLst>
                <a:ext uri="{FF2B5EF4-FFF2-40B4-BE49-F238E27FC236}">
                  <a16:creationId xmlns:a16="http://schemas.microsoft.com/office/drawing/2014/main" id="{D43E8A23-D5F5-AB43-960E-A663F47E2F2E}"/>
                </a:ext>
              </a:extLst>
            </p:cNvPr>
            <p:cNvSpPr/>
            <p:nvPr/>
          </p:nvSpPr>
          <p:spPr>
            <a:xfrm rot="10800000">
              <a:off x="2857886" y="3306421"/>
              <a:ext cx="3434541" cy="924424"/>
            </a:xfrm>
            <a:custGeom>
              <a:avLst/>
              <a:gdLst>
                <a:gd name="connsiteX0" fmla="*/ 0 w 2499492"/>
                <a:gd name="connsiteY0" fmla="*/ 0 h 2499492"/>
                <a:gd name="connsiteX1" fmla="*/ 2499492 w 2499492"/>
                <a:gd name="connsiteY1" fmla="*/ 0 h 2499492"/>
                <a:gd name="connsiteX2" fmla="*/ 2499492 w 2499492"/>
                <a:gd name="connsiteY2" fmla="*/ 2499492 h 2499492"/>
                <a:gd name="connsiteX3" fmla="*/ 0 w 2499492"/>
                <a:gd name="connsiteY3" fmla="*/ 2499492 h 2499492"/>
                <a:gd name="connsiteX4" fmla="*/ 0 w 2499492"/>
                <a:gd name="connsiteY4" fmla="*/ 0 h 2499492"/>
                <a:gd name="connsiteX0" fmla="*/ 647422 w 2499492"/>
                <a:gd name="connsiteY0" fmla="*/ 0 h 2512841"/>
                <a:gd name="connsiteX1" fmla="*/ 2499492 w 2499492"/>
                <a:gd name="connsiteY1" fmla="*/ 13349 h 2512841"/>
                <a:gd name="connsiteX2" fmla="*/ 2499492 w 2499492"/>
                <a:gd name="connsiteY2" fmla="*/ 2512841 h 2512841"/>
                <a:gd name="connsiteX3" fmla="*/ 0 w 2499492"/>
                <a:gd name="connsiteY3" fmla="*/ 2512841 h 2512841"/>
                <a:gd name="connsiteX4" fmla="*/ 647422 w 2499492"/>
                <a:gd name="connsiteY4" fmla="*/ 0 h 2512841"/>
                <a:gd name="connsiteX0" fmla="*/ 647422 w 2499492"/>
                <a:gd name="connsiteY0" fmla="*/ 0 h 2512841"/>
                <a:gd name="connsiteX1" fmla="*/ 1865419 w 2499492"/>
                <a:gd name="connsiteY1" fmla="*/ 0 h 2512841"/>
                <a:gd name="connsiteX2" fmla="*/ 2499492 w 2499492"/>
                <a:gd name="connsiteY2" fmla="*/ 2512841 h 2512841"/>
                <a:gd name="connsiteX3" fmla="*/ 0 w 2499492"/>
                <a:gd name="connsiteY3" fmla="*/ 2512841 h 2512841"/>
                <a:gd name="connsiteX4" fmla="*/ 647422 w 2499492"/>
                <a:gd name="connsiteY4" fmla="*/ 0 h 2512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9492" h="2512841">
                  <a:moveTo>
                    <a:pt x="647422" y="0"/>
                  </a:moveTo>
                  <a:lnTo>
                    <a:pt x="1865419" y="0"/>
                  </a:lnTo>
                  <a:lnTo>
                    <a:pt x="2499492" y="2512841"/>
                  </a:lnTo>
                  <a:lnTo>
                    <a:pt x="0" y="2512841"/>
                  </a:lnTo>
                  <a:lnTo>
                    <a:pt x="647422" y="0"/>
                  </a:lnTo>
                  <a:close/>
                </a:path>
              </a:pathLst>
            </a:custGeom>
            <a:gradFill>
              <a:gsLst>
                <a:gs pos="100000">
                  <a:srgbClr val="00A3FF">
                    <a:alpha val="19000"/>
                  </a:srgbClr>
                </a:gs>
                <a:gs pos="21000">
                  <a:srgbClr val="003192">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grpSp>
        <p:nvGrpSpPr>
          <p:cNvPr id="52" name="组合 59">
            <a:extLst>
              <a:ext uri="{FF2B5EF4-FFF2-40B4-BE49-F238E27FC236}">
                <a16:creationId xmlns:a16="http://schemas.microsoft.com/office/drawing/2014/main" id="{83E76999-A17A-9B44-BD42-C13CFF55DDA2}"/>
              </a:ext>
            </a:extLst>
          </p:cNvPr>
          <p:cNvGrpSpPr/>
          <p:nvPr/>
        </p:nvGrpSpPr>
        <p:grpSpPr>
          <a:xfrm>
            <a:off x="7353210" y="2779415"/>
            <a:ext cx="2101745" cy="1144000"/>
            <a:chOff x="2857886" y="3306421"/>
            <a:chExt cx="3434541" cy="1869452"/>
          </a:xfrm>
        </p:grpSpPr>
        <p:grpSp>
          <p:nvGrpSpPr>
            <p:cNvPr id="53" name="组合 60">
              <a:extLst>
                <a:ext uri="{FF2B5EF4-FFF2-40B4-BE49-F238E27FC236}">
                  <a16:creationId xmlns:a16="http://schemas.microsoft.com/office/drawing/2014/main" id="{7D324E1B-38AA-DD45-8687-6DF9D9EA1F51}"/>
                </a:ext>
              </a:extLst>
            </p:cNvPr>
            <p:cNvGrpSpPr/>
            <p:nvPr/>
          </p:nvGrpSpPr>
          <p:grpSpPr>
            <a:xfrm>
              <a:off x="3358836" y="3624383"/>
              <a:ext cx="2454569" cy="1551490"/>
              <a:chOff x="3358836" y="3737661"/>
              <a:chExt cx="2454569" cy="1551490"/>
            </a:xfrm>
          </p:grpSpPr>
          <p:sp>
            <p:nvSpPr>
              <p:cNvPr id="55" name="矩形 11">
                <a:extLst>
                  <a:ext uri="{FF2B5EF4-FFF2-40B4-BE49-F238E27FC236}">
                    <a16:creationId xmlns:a16="http://schemas.microsoft.com/office/drawing/2014/main" id="{B9C73267-3154-7744-8007-40322BD043AB}"/>
                  </a:ext>
                </a:extLst>
              </p:cNvPr>
              <p:cNvSpPr/>
              <p:nvPr/>
            </p:nvSpPr>
            <p:spPr>
              <a:xfrm rot="2700000">
                <a:off x="3950772" y="3738012"/>
                <a:ext cx="1224039" cy="1223337"/>
              </a:xfrm>
              <a:custGeom>
                <a:avLst/>
                <a:gdLst>
                  <a:gd name="connsiteX0" fmla="*/ 0 w 2078823"/>
                  <a:gd name="connsiteY0" fmla="*/ 0 h 2078823"/>
                  <a:gd name="connsiteX1" fmla="*/ 2078823 w 2078823"/>
                  <a:gd name="connsiteY1" fmla="*/ 0 h 2078823"/>
                  <a:gd name="connsiteX2" fmla="*/ 2078823 w 2078823"/>
                  <a:gd name="connsiteY2" fmla="*/ 2078823 h 2078823"/>
                  <a:gd name="connsiteX3" fmla="*/ 0 w 2078823"/>
                  <a:gd name="connsiteY3" fmla="*/ 2078823 h 2078823"/>
                  <a:gd name="connsiteX4" fmla="*/ 0 w 2078823"/>
                  <a:gd name="connsiteY4" fmla="*/ 0 h 2078823"/>
                  <a:gd name="connsiteX0" fmla="*/ 0 w 2664547"/>
                  <a:gd name="connsiteY0" fmla="*/ 0 h 2078823"/>
                  <a:gd name="connsiteX1" fmla="*/ 2664547 w 2664547"/>
                  <a:gd name="connsiteY1" fmla="*/ 479229 h 2078823"/>
                  <a:gd name="connsiteX2" fmla="*/ 2078823 w 2664547"/>
                  <a:gd name="connsiteY2" fmla="*/ 2078823 h 2078823"/>
                  <a:gd name="connsiteX3" fmla="*/ 0 w 2664547"/>
                  <a:gd name="connsiteY3" fmla="*/ 2078823 h 2078823"/>
                  <a:gd name="connsiteX4" fmla="*/ 0 w 2664547"/>
                  <a:gd name="connsiteY4" fmla="*/ 0 h 2078823"/>
                  <a:gd name="connsiteX0" fmla="*/ 0 w 2664547"/>
                  <a:gd name="connsiteY0" fmla="*/ 0 h 2687368"/>
                  <a:gd name="connsiteX1" fmla="*/ 2664547 w 2664547"/>
                  <a:gd name="connsiteY1" fmla="*/ 479229 h 2687368"/>
                  <a:gd name="connsiteX2" fmla="*/ 2078823 w 2664547"/>
                  <a:gd name="connsiteY2" fmla="*/ 2078823 h 2687368"/>
                  <a:gd name="connsiteX3" fmla="*/ 456408 w 2664547"/>
                  <a:gd name="connsiteY3" fmla="*/ 2687368 h 2687368"/>
                  <a:gd name="connsiteX4" fmla="*/ 0 w 2664547"/>
                  <a:gd name="connsiteY4" fmla="*/ 0 h 2687368"/>
                  <a:gd name="connsiteX0" fmla="*/ 1026919 w 2208139"/>
                  <a:gd name="connsiteY0" fmla="*/ 867176 h 2208139"/>
                  <a:gd name="connsiteX1" fmla="*/ 2208139 w 2208139"/>
                  <a:gd name="connsiteY1" fmla="*/ 0 h 2208139"/>
                  <a:gd name="connsiteX2" fmla="*/ 1622415 w 2208139"/>
                  <a:gd name="connsiteY2" fmla="*/ 1599594 h 2208139"/>
                  <a:gd name="connsiteX3" fmla="*/ 0 w 2208139"/>
                  <a:gd name="connsiteY3" fmla="*/ 2208139 h 2208139"/>
                  <a:gd name="connsiteX4" fmla="*/ 1026919 w 2208139"/>
                  <a:gd name="connsiteY4" fmla="*/ 867176 h 2208139"/>
                  <a:gd name="connsiteX0" fmla="*/ 699826 w 2208139"/>
                  <a:gd name="connsiteY0" fmla="*/ 585724 h 2208139"/>
                  <a:gd name="connsiteX1" fmla="*/ 2208139 w 2208139"/>
                  <a:gd name="connsiteY1" fmla="*/ 0 h 2208139"/>
                  <a:gd name="connsiteX2" fmla="*/ 1622415 w 2208139"/>
                  <a:gd name="connsiteY2" fmla="*/ 1599594 h 2208139"/>
                  <a:gd name="connsiteX3" fmla="*/ 0 w 2208139"/>
                  <a:gd name="connsiteY3" fmla="*/ 2208139 h 2208139"/>
                  <a:gd name="connsiteX4" fmla="*/ 699826 w 2208139"/>
                  <a:gd name="connsiteY4" fmla="*/ 585724 h 2208139"/>
                  <a:gd name="connsiteX0" fmla="*/ 666761 w 2208139"/>
                  <a:gd name="connsiteY0" fmla="*/ 633483 h 2208139"/>
                  <a:gd name="connsiteX1" fmla="*/ 2208139 w 2208139"/>
                  <a:gd name="connsiteY1" fmla="*/ 0 h 2208139"/>
                  <a:gd name="connsiteX2" fmla="*/ 1622415 w 2208139"/>
                  <a:gd name="connsiteY2" fmla="*/ 1599594 h 2208139"/>
                  <a:gd name="connsiteX3" fmla="*/ 0 w 2208139"/>
                  <a:gd name="connsiteY3" fmla="*/ 2208139 h 2208139"/>
                  <a:gd name="connsiteX4" fmla="*/ 666761 w 2208139"/>
                  <a:gd name="connsiteY4" fmla="*/ 633483 h 2208139"/>
                  <a:gd name="connsiteX0" fmla="*/ 652067 w 2193445"/>
                  <a:gd name="connsiteY0" fmla="*/ 633483 h 2178749"/>
                  <a:gd name="connsiteX1" fmla="*/ 2193445 w 2193445"/>
                  <a:gd name="connsiteY1" fmla="*/ 0 h 2178749"/>
                  <a:gd name="connsiteX2" fmla="*/ 1607721 w 2193445"/>
                  <a:gd name="connsiteY2" fmla="*/ 1599594 h 2178749"/>
                  <a:gd name="connsiteX3" fmla="*/ 0 w 2193445"/>
                  <a:gd name="connsiteY3" fmla="*/ 2178749 h 2178749"/>
                  <a:gd name="connsiteX4" fmla="*/ 652067 w 2193445"/>
                  <a:gd name="connsiteY4" fmla="*/ 633483 h 2178749"/>
                  <a:gd name="connsiteX0" fmla="*/ 750594 w 2193445"/>
                  <a:gd name="connsiteY0" fmla="*/ 590904 h 2178749"/>
                  <a:gd name="connsiteX1" fmla="*/ 2193445 w 2193445"/>
                  <a:gd name="connsiteY1" fmla="*/ 0 h 2178749"/>
                  <a:gd name="connsiteX2" fmla="*/ 1607721 w 2193445"/>
                  <a:gd name="connsiteY2" fmla="*/ 1599594 h 2178749"/>
                  <a:gd name="connsiteX3" fmla="*/ 0 w 2193445"/>
                  <a:gd name="connsiteY3" fmla="*/ 2178749 h 2178749"/>
                  <a:gd name="connsiteX4" fmla="*/ 750594 w 2193445"/>
                  <a:gd name="connsiteY4" fmla="*/ 590904 h 2178749"/>
                  <a:gd name="connsiteX0" fmla="*/ 750594 w 2400691"/>
                  <a:gd name="connsiteY0" fmla="*/ 725189 h 2313034"/>
                  <a:gd name="connsiteX1" fmla="*/ 2400691 w 2400691"/>
                  <a:gd name="connsiteY1" fmla="*/ 0 h 2313034"/>
                  <a:gd name="connsiteX2" fmla="*/ 1607721 w 2400691"/>
                  <a:gd name="connsiteY2" fmla="*/ 1733879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0691" h="2313034">
                    <a:moveTo>
                      <a:pt x="750594" y="725189"/>
                    </a:moveTo>
                    <a:lnTo>
                      <a:pt x="2400691" y="0"/>
                    </a:lnTo>
                    <a:lnTo>
                      <a:pt x="1641696" y="1589767"/>
                    </a:lnTo>
                    <a:lnTo>
                      <a:pt x="0" y="2313034"/>
                    </a:lnTo>
                    <a:lnTo>
                      <a:pt x="750594" y="725189"/>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146" tIns="28573" rIns="57146" bIns="28573" numCol="1" spcCol="0" rtlCol="0" fromWordArt="0" anchor="ctr" anchorCtr="0" forceAA="0" compatLnSpc="1">
                <a:prstTxWarp prst="textNoShape">
                  <a:avLst/>
                </a:prstTxWarp>
                <a:noAutofit/>
              </a:bodyPr>
              <a:lstStyle/>
              <a:p>
                <a:pPr algn="ctr"/>
                <a:endParaRPr lang="zh-CN" altLang="en-US" sz="2657"/>
              </a:p>
            </p:txBody>
          </p:sp>
          <p:grpSp>
            <p:nvGrpSpPr>
              <p:cNvPr id="56" name="组合 63">
                <a:extLst>
                  <a:ext uri="{FF2B5EF4-FFF2-40B4-BE49-F238E27FC236}">
                    <a16:creationId xmlns:a16="http://schemas.microsoft.com/office/drawing/2014/main" id="{9E19465C-E20E-6046-84EF-1DF1A1063D25}"/>
                  </a:ext>
                </a:extLst>
              </p:cNvPr>
              <p:cNvGrpSpPr/>
              <p:nvPr/>
            </p:nvGrpSpPr>
            <p:grpSpPr>
              <a:xfrm>
                <a:off x="3358836" y="3908284"/>
                <a:ext cx="2454569" cy="1380867"/>
                <a:chOff x="3358836" y="3908284"/>
                <a:chExt cx="2454569" cy="1380867"/>
              </a:xfrm>
            </p:grpSpPr>
            <p:sp>
              <p:nvSpPr>
                <p:cNvPr id="57" name="矩形 92">
                  <a:extLst>
                    <a:ext uri="{FF2B5EF4-FFF2-40B4-BE49-F238E27FC236}">
                      <a16:creationId xmlns:a16="http://schemas.microsoft.com/office/drawing/2014/main" id="{5E44EF5D-8BF0-7849-A211-91C9BCFCA417}"/>
                    </a:ext>
                  </a:extLst>
                </p:cNvPr>
                <p:cNvSpPr/>
                <p:nvPr/>
              </p:nvSpPr>
              <p:spPr>
                <a:xfrm>
                  <a:off x="3468484"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0">
                      <a:srgbClr val="00A3FF"/>
                    </a:gs>
                    <a:gs pos="8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sp>
              <p:nvSpPr>
                <p:cNvPr id="58" name="矩形 92">
                  <a:extLst>
                    <a:ext uri="{FF2B5EF4-FFF2-40B4-BE49-F238E27FC236}">
                      <a16:creationId xmlns:a16="http://schemas.microsoft.com/office/drawing/2014/main" id="{7B281B04-D417-F741-92F2-0A4324AFE96F}"/>
                    </a:ext>
                  </a:extLst>
                </p:cNvPr>
                <p:cNvSpPr/>
                <p:nvPr/>
              </p:nvSpPr>
              <p:spPr>
                <a:xfrm flipH="1">
                  <a:off x="4575157"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2000">
                      <a:srgbClr val="00A3FF"/>
                    </a:gs>
                    <a:gs pos="10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nvGrpSpPr>
                <p:cNvPr id="59" name="组合 66">
                  <a:extLst>
                    <a:ext uri="{FF2B5EF4-FFF2-40B4-BE49-F238E27FC236}">
                      <a16:creationId xmlns:a16="http://schemas.microsoft.com/office/drawing/2014/main" id="{8EFAF301-F9A3-7343-82F3-EC13E7B312CE}"/>
                    </a:ext>
                  </a:extLst>
                </p:cNvPr>
                <p:cNvGrpSpPr/>
                <p:nvPr/>
              </p:nvGrpSpPr>
              <p:grpSpPr>
                <a:xfrm>
                  <a:off x="3358836" y="3908284"/>
                  <a:ext cx="2454569" cy="1380867"/>
                  <a:chOff x="3373780" y="2423097"/>
                  <a:chExt cx="3163566" cy="1779728"/>
                </a:xfrm>
              </p:grpSpPr>
              <p:cxnSp>
                <p:nvCxnSpPr>
                  <p:cNvPr id="60" name="直接连接符 40">
                    <a:extLst>
                      <a:ext uri="{FF2B5EF4-FFF2-40B4-BE49-F238E27FC236}">
                        <a16:creationId xmlns:a16="http://schemas.microsoft.com/office/drawing/2014/main" id="{0B60C30F-6652-6740-A3B2-63BDD1AA6F0B}"/>
                      </a:ext>
                    </a:extLst>
                  </p:cNvPr>
                  <p:cNvCxnSpPr/>
                  <p:nvPr/>
                </p:nvCxnSpPr>
                <p:spPr>
                  <a:xfrm flipH="1">
                    <a:off x="3373780" y="2423097"/>
                    <a:ext cx="1541248" cy="568895"/>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2" name="直接连接符 41">
                    <a:extLst>
                      <a:ext uri="{FF2B5EF4-FFF2-40B4-BE49-F238E27FC236}">
                        <a16:creationId xmlns:a16="http://schemas.microsoft.com/office/drawing/2014/main" id="{088B8DC7-CDE5-AA4C-AC7F-C16A2A2B19B4}"/>
                      </a:ext>
                    </a:extLst>
                  </p:cNvPr>
                  <p:cNvCxnSpPr/>
                  <p:nvPr/>
                </p:nvCxnSpPr>
                <p:spPr>
                  <a:xfrm>
                    <a:off x="3373780" y="2991992"/>
                    <a:ext cx="0" cy="644922"/>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3" name="直接连接符 42">
                    <a:extLst>
                      <a:ext uri="{FF2B5EF4-FFF2-40B4-BE49-F238E27FC236}">
                        <a16:creationId xmlns:a16="http://schemas.microsoft.com/office/drawing/2014/main" id="{57EB66FC-DF56-9F4B-9B86-7E42FE8F1206}"/>
                      </a:ext>
                    </a:extLst>
                  </p:cNvPr>
                  <p:cNvCxnSpPr/>
                  <p:nvPr/>
                </p:nvCxnSpPr>
                <p:spPr>
                  <a:xfrm>
                    <a:off x="4916018" y="2425118"/>
                    <a:ext cx="1618910" cy="59756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4" name="直接连接符 43">
                    <a:extLst>
                      <a:ext uri="{FF2B5EF4-FFF2-40B4-BE49-F238E27FC236}">
                        <a16:creationId xmlns:a16="http://schemas.microsoft.com/office/drawing/2014/main" id="{98451AC9-C70F-4745-9E5D-BF2D59804E65}"/>
                      </a:ext>
                    </a:extLst>
                  </p:cNvPr>
                  <p:cNvCxnSpPr/>
                  <p:nvPr/>
                </p:nvCxnSpPr>
                <p:spPr>
                  <a:xfrm>
                    <a:off x="3373780" y="3635951"/>
                    <a:ext cx="1535773" cy="566874"/>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5" name="直接连接符 44">
                    <a:extLst>
                      <a:ext uri="{FF2B5EF4-FFF2-40B4-BE49-F238E27FC236}">
                        <a16:creationId xmlns:a16="http://schemas.microsoft.com/office/drawing/2014/main" id="{398B7E5E-BC73-AF4A-924E-228E0477B846}"/>
                      </a:ext>
                    </a:extLst>
                  </p:cNvPr>
                  <p:cNvCxnSpPr/>
                  <p:nvPr/>
                </p:nvCxnSpPr>
                <p:spPr>
                  <a:xfrm flipH="1">
                    <a:off x="4909555" y="3607778"/>
                    <a:ext cx="1627791" cy="595047"/>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6" name="直接连接符 45">
                    <a:extLst>
                      <a:ext uri="{FF2B5EF4-FFF2-40B4-BE49-F238E27FC236}">
                        <a16:creationId xmlns:a16="http://schemas.microsoft.com/office/drawing/2014/main" id="{41870766-0A98-7F49-99C4-49C1BC3F6843}"/>
                      </a:ext>
                    </a:extLst>
                  </p:cNvPr>
                  <p:cNvCxnSpPr/>
                  <p:nvPr/>
                </p:nvCxnSpPr>
                <p:spPr>
                  <a:xfrm>
                    <a:off x="6534928" y="3021128"/>
                    <a:ext cx="0" cy="58665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grpSp>
          </p:grpSp>
        </p:grpSp>
        <p:sp>
          <p:nvSpPr>
            <p:cNvPr id="54" name="矩形 9">
              <a:extLst>
                <a:ext uri="{FF2B5EF4-FFF2-40B4-BE49-F238E27FC236}">
                  <a16:creationId xmlns:a16="http://schemas.microsoft.com/office/drawing/2014/main" id="{954259B3-02EA-FA4C-9610-69449AD3B32E}"/>
                </a:ext>
              </a:extLst>
            </p:cNvPr>
            <p:cNvSpPr/>
            <p:nvPr/>
          </p:nvSpPr>
          <p:spPr>
            <a:xfrm rot="10800000">
              <a:off x="2857886" y="3306421"/>
              <a:ext cx="3434541" cy="924424"/>
            </a:xfrm>
            <a:custGeom>
              <a:avLst/>
              <a:gdLst>
                <a:gd name="connsiteX0" fmla="*/ 0 w 2499492"/>
                <a:gd name="connsiteY0" fmla="*/ 0 h 2499492"/>
                <a:gd name="connsiteX1" fmla="*/ 2499492 w 2499492"/>
                <a:gd name="connsiteY1" fmla="*/ 0 h 2499492"/>
                <a:gd name="connsiteX2" fmla="*/ 2499492 w 2499492"/>
                <a:gd name="connsiteY2" fmla="*/ 2499492 h 2499492"/>
                <a:gd name="connsiteX3" fmla="*/ 0 w 2499492"/>
                <a:gd name="connsiteY3" fmla="*/ 2499492 h 2499492"/>
                <a:gd name="connsiteX4" fmla="*/ 0 w 2499492"/>
                <a:gd name="connsiteY4" fmla="*/ 0 h 2499492"/>
                <a:gd name="connsiteX0" fmla="*/ 647422 w 2499492"/>
                <a:gd name="connsiteY0" fmla="*/ 0 h 2512841"/>
                <a:gd name="connsiteX1" fmla="*/ 2499492 w 2499492"/>
                <a:gd name="connsiteY1" fmla="*/ 13349 h 2512841"/>
                <a:gd name="connsiteX2" fmla="*/ 2499492 w 2499492"/>
                <a:gd name="connsiteY2" fmla="*/ 2512841 h 2512841"/>
                <a:gd name="connsiteX3" fmla="*/ 0 w 2499492"/>
                <a:gd name="connsiteY3" fmla="*/ 2512841 h 2512841"/>
                <a:gd name="connsiteX4" fmla="*/ 647422 w 2499492"/>
                <a:gd name="connsiteY4" fmla="*/ 0 h 2512841"/>
                <a:gd name="connsiteX0" fmla="*/ 647422 w 2499492"/>
                <a:gd name="connsiteY0" fmla="*/ 0 h 2512841"/>
                <a:gd name="connsiteX1" fmla="*/ 1865419 w 2499492"/>
                <a:gd name="connsiteY1" fmla="*/ 0 h 2512841"/>
                <a:gd name="connsiteX2" fmla="*/ 2499492 w 2499492"/>
                <a:gd name="connsiteY2" fmla="*/ 2512841 h 2512841"/>
                <a:gd name="connsiteX3" fmla="*/ 0 w 2499492"/>
                <a:gd name="connsiteY3" fmla="*/ 2512841 h 2512841"/>
                <a:gd name="connsiteX4" fmla="*/ 647422 w 2499492"/>
                <a:gd name="connsiteY4" fmla="*/ 0 h 2512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9492" h="2512841">
                  <a:moveTo>
                    <a:pt x="647422" y="0"/>
                  </a:moveTo>
                  <a:lnTo>
                    <a:pt x="1865419" y="0"/>
                  </a:lnTo>
                  <a:lnTo>
                    <a:pt x="2499492" y="2512841"/>
                  </a:lnTo>
                  <a:lnTo>
                    <a:pt x="0" y="2512841"/>
                  </a:lnTo>
                  <a:lnTo>
                    <a:pt x="647422" y="0"/>
                  </a:lnTo>
                  <a:close/>
                </a:path>
              </a:pathLst>
            </a:custGeom>
            <a:gradFill>
              <a:gsLst>
                <a:gs pos="100000">
                  <a:srgbClr val="00A3FF">
                    <a:alpha val="19000"/>
                  </a:srgbClr>
                </a:gs>
                <a:gs pos="21000">
                  <a:srgbClr val="003192">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grpSp>
        <p:nvGrpSpPr>
          <p:cNvPr id="67" name="组合 59">
            <a:extLst>
              <a:ext uri="{FF2B5EF4-FFF2-40B4-BE49-F238E27FC236}">
                <a16:creationId xmlns:a16="http://schemas.microsoft.com/office/drawing/2014/main" id="{1BB109A2-D068-974B-9785-38AB5A8BA47D}"/>
              </a:ext>
            </a:extLst>
          </p:cNvPr>
          <p:cNvGrpSpPr/>
          <p:nvPr/>
        </p:nvGrpSpPr>
        <p:grpSpPr>
          <a:xfrm>
            <a:off x="9594947" y="2779415"/>
            <a:ext cx="2101745" cy="1144000"/>
            <a:chOff x="2857886" y="3306421"/>
            <a:chExt cx="3434541" cy="1869452"/>
          </a:xfrm>
        </p:grpSpPr>
        <p:grpSp>
          <p:nvGrpSpPr>
            <p:cNvPr id="68" name="组合 60">
              <a:extLst>
                <a:ext uri="{FF2B5EF4-FFF2-40B4-BE49-F238E27FC236}">
                  <a16:creationId xmlns:a16="http://schemas.microsoft.com/office/drawing/2014/main" id="{6C917DDB-F50B-314F-A74B-64BA07A32141}"/>
                </a:ext>
              </a:extLst>
            </p:cNvPr>
            <p:cNvGrpSpPr/>
            <p:nvPr/>
          </p:nvGrpSpPr>
          <p:grpSpPr>
            <a:xfrm>
              <a:off x="3358836" y="3624383"/>
              <a:ext cx="2454569" cy="1551490"/>
              <a:chOff x="3358836" y="3737661"/>
              <a:chExt cx="2454569" cy="1551490"/>
            </a:xfrm>
          </p:grpSpPr>
          <p:sp>
            <p:nvSpPr>
              <p:cNvPr id="70" name="矩形 11">
                <a:extLst>
                  <a:ext uri="{FF2B5EF4-FFF2-40B4-BE49-F238E27FC236}">
                    <a16:creationId xmlns:a16="http://schemas.microsoft.com/office/drawing/2014/main" id="{37715EAB-014F-E848-A281-738409C20C35}"/>
                  </a:ext>
                </a:extLst>
              </p:cNvPr>
              <p:cNvSpPr/>
              <p:nvPr/>
            </p:nvSpPr>
            <p:spPr>
              <a:xfrm rot="2700000">
                <a:off x="3950772" y="3738012"/>
                <a:ext cx="1224039" cy="1223337"/>
              </a:xfrm>
              <a:custGeom>
                <a:avLst/>
                <a:gdLst>
                  <a:gd name="connsiteX0" fmla="*/ 0 w 2078823"/>
                  <a:gd name="connsiteY0" fmla="*/ 0 h 2078823"/>
                  <a:gd name="connsiteX1" fmla="*/ 2078823 w 2078823"/>
                  <a:gd name="connsiteY1" fmla="*/ 0 h 2078823"/>
                  <a:gd name="connsiteX2" fmla="*/ 2078823 w 2078823"/>
                  <a:gd name="connsiteY2" fmla="*/ 2078823 h 2078823"/>
                  <a:gd name="connsiteX3" fmla="*/ 0 w 2078823"/>
                  <a:gd name="connsiteY3" fmla="*/ 2078823 h 2078823"/>
                  <a:gd name="connsiteX4" fmla="*/ 0 w 2078823"/>
                  <a:gd name="connsiteY4" fmla="*/ 0 h 2078823"/>
                  <a:gd name="connsiteX0" fmla="*/ 0 w 2664547"/>
                  <a:gd name="connsiteY0" fmla="*/ 0 h 2078823"/>
                  <a:gd name="connsiteX1" fmla="*/ 2664547 w 2664547"/>
                  <a:gd name="connsiteY1" fmla="*/ 479229 h 2078823"/>
                  <a:gd name="connsiteX2" fmla="*/ 2078823 w 2664547"/>
                  <a:gd name="connsiteY2" fmla="*/ 2078823 h 2078823"/>
                  <a:gd name="connsiteX3" fmla="*/ 0 w 2664547"/>
                  <a:gd name="connsiteY3" fmla="*/ 2078823 h 2078823"/>
                  <a:gd name="connsiteX4" fmla="*/ 0 w 2664547"/>
                  <a:gd name="connsiteY4" fmla="*/ 0 h 2078823"/>
                  <a:gd name="connsiteX0" fmla="*/ 0 w 2664547"/>
                  <a:gd name="connsiteY0" fmla="*/ 0 h 2687368"/>
                  <a:gd name="connsiteX1" fmla="*/ 2664547 w 2664547"/>
                  <a:gd name="connsiteY1" fmla="*/ 479229 h 2687368"/>
                  <a:gd name="connsiteX2" fmla="*/ 2078823 w 2664547"/>
                  <a:gd name="connsiteY2" fmla="*/ 2078823 h 2687368"/>
                  <a:gd name="connsiteX3" fmla="*/ 456408 w 2664547"/>
                  <a:gd name="connsiteY3" fmla="*/ 2687368 h 2687368"/>
                  <a:gd name="connsiteX4" fmla="*/ 0 w 2664547"/>
                  <a:gd name="connsiteY4" fmla="*/ 0 h 2687368"/>
                  <a:gd name="connsiteX0" fmla="*/ 1026919 w 2208139"/>
                  <a:gd name="connsiteY0" fmla="*/ 867176 h 2208139"/>
                  <a:gd name="connsiteX1" fmla="*/ 2208139 w 2208139"/>
                  <a:gd name="connsiteY1" fmla="*/ 0 h 2208139"/>
                  <a:gd name="connsiteX2" fmla="*/ 1622415 w 2208139"/>
                  <a:gd name="connsiteY2" fmla="*/ 1599594 h 2208139"/>
                  <a:gd name="connsiteX3" fmla="*/ 0 w 2208139"/>
                  <a:gd name="connsiteY3" fmla="*/ 2208139 h 2208139"/>
                  <a:gd name="connsiteX4" fmla="*/ 1026919 w 2208139"/>
                  <a:gd name="connsiteY4" fmla="*/ 867176 h 2208139"/>
                  <a:gd name="connsiteX0" fmla="*/ 699826 w 2208139"/>
                  <a:gd name="connsiteY0" fmla="*/ 585724 h 2208139"/>
                  <a:gd name="connsiteX1" fmla="*/ 2208139 w 2208139"/>
                  <a:gd name="connsiteY1" fmla="*/ 0 h 2208139"/>
                  <a:gd name="connsiteX2" fmla="*/ 1622415 w 2208139"/>
                  <a:gd name="connsiteY2" fmla="*/ 1599594 h 2208139"/>
                  <a:gd name="connsiteX3" fmla="*/ 0 w 2208139"/>
                  <a:gd name="connsiteY3" fmla="*/ 2208139 h 2208139"/>
                  <a:gd name="connsiteX4" fmla="*/ 699826 w 2208139"/>
                  <a:gd name="connsiteY4" fmla="*/ 585724 h 2208139"/>
                  <a:gd name="connsiteX0" fmla="*/ 666761 w 2208139"/>
                  <a:gd name="connsiteY0" fmla="*/ 633483 h 2208139"/>
                  <a:gd name="connsiteX1" fmla="*/ 2208139 w 2208139"/>
                  <a:gd name="connsiteY1" fmla="*/ 0 h 2208139"/>
                  <a:gd name="connsiteX2" fmla="*/ 1622415 w 2208139"/>
                  <a:gd name="connsiteY2" fmla="*/ 1599594 h 2208139"/>
                  <a:gd name="connsiteX3" fmla="*/ 0 w 2208139"/>
                  <a:gd name="connsiteY3" fmla="*/ 2208139 h 2208139"/>
                  <a:gd name="connsiteX4" fmla="*/ 666761 w 2208139"/>
                  <a:gd name="connsiteY4" fmla="*/ 633483 h 2208139"/>
                  <a:gd name="connsiteX0" fmla="*/ 652067 w 2193445"/>
                  <a:gd name="connsiteY0" fmla="*/ 633483 h 2178749"/>
                  <a:gd name="connsiteX1" fmla="*/ 2193445 w 2193445"/>
                  <a:gd name="connsiteY1" fmla="*/ 0 h 2178749"/>
                  <a:gd name="connsiteX2" fmla="*/ 1607721 w 2193445"/>
                  <a:gd name="connsiteY2" fmla="*/ 1599594 h 2178749"/>
                  <a:gd name="connsiteX3" fmla="*/ 0 w 2193445"/>
                  <a:gd name="connsiteY3" fmla="*/ 2178749 h 2178749"/>
                  <a:gd name="connsiteX4" fmla="*/ 652067 w 2193445"/>
                  <a:gd name="connsiteY4" fmla="*/ 633483 h 2178749"/>
                  <a:gd name="connsiteX0" fmla="*/ 750594 w 2193445"/>
                  <a:gd name="connsiteY0" fmla="*/ 590904 h 2178749"/>
                  <a:gd name="connsiteX1" fmla="*/ 2193445 w 2193445"/>
                  <a:gd name="connsiteY1" fmla="*/ 0 h 2178749"/>
                  <a:gd name="connsiteX2" fmla="*/ 1607721 w 2193445"/>
                  <a:gd name="connsiteY2" fmla="*/ 1599594 h 2178749"/>
                  <a:gd name="connsiteX3" fmla="*/ 0 w 2193445"/>
                  <a:gd name="connsiteY3" fmla="*/ 2178749 h 2178749"/>
                  <a:gd name="connsiteX4" fmla="*/ 750594 w 2193445"/>
                  <a:gd name="connsiteY4" fmla="*/ 590904 h 2178749"/>
                  <a:gd name="connsiteX0" fmla="*/ 750594 w 2400691"/>
                  <a:gd name="connsiteY0" fmla="*/ 725189 h 2313034"/>
                  <a:gd name="connsiteX1" fmla="*/ 2400691 w 2400691"/>
                  <a:gd name="connsiteY1" fmla="*/ 0 h 2313034"/>
                  <a:gd name="connsiteX2" fmla="*/ 1607721 w 2400691"/>
                  <a:gd name="connsiteY2" fmla="*/ 1733879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0691" h="2313034">
                    <a:moveTo>
                      <a:pt x="750594" y="725189"/>
                    </a:moveTo>
                    <a:lnTo>
                      <a:pt x="2400691" y="0"/>
                    </a:lnTo>
                    <a:lnTo>
                      <a:pt x="1641696" y="1589767"/>
                    </a:lnTo>
                    <a:lnTo>
                      <a:pt x="0" y="2313034"/>
                    </a:lnTo>
                    <a:lnTo>
                      <a:pt x="750594" y="725189"/>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146" tIns="28573" rIns="57146" bIns="28573" numCol="1" spcCol="0" rtlCol="0" fromWordArt="0" anchor="ctr" anchorCtr="0" forceAA="0" compatLnSpc="1">
                <a:prstTxWarp prst="textNoShape">
                  <a:avLst/>
                </a:prstTxWarp>
                <a:noAutofit/>
              </a:bodyPr>
              <a:lstStyle/>
              <a:p>
                <a:pPr algn="ctr"/>
                <a:endParaRPr lang="zh-CN" altLang="en-US" sz="2657"/>
              </a:p>
            </p:txBody>
          </p:sp>
          <p:grpSp>
            <p:nvGrpSpPr>
              <p:cNvPr id="71" name="组合 63">
                <a:extLst>
                  <a:ext uri="{FF2B5EF4-FFF2-40B4-BE49-F238E27FC236}">
                    <a16:creationId xmlns:a16="http://schemas.microsoft.com/office/drawing/2014/main" id="{3171CF93-2186-D048-B100-5CBC75A68FE8}"/>
                  </a:ext>
                </a:extLst>
              </p:cNvPr>
              <p:cNvGrpSpPr/>
              <p:nvPr/>
            </p:nvGrpSpPr>
            <p:grpSpPr>
              <a:xfrm>
                <a:off x="3358836" y="3908284"/>
                <a:ext cx="2454569" cy="1380867"/>
                <a:chOff x="3358836" y="3908284"/>
                <a:chExt cx="2454569" cy="1380867"/>
              </a:xfrm>
            </p:grpSpPr>
            <p:sp>
              <p:nvSpPr>
                <p:cNvPr id="72" name="矩形 92">
                  <a:extLst>
                    <a:ext uri="{FF2B5EF4-FFF2-40B4-BE49-F238E27FC236}">
                      <a16:creationId xmlns:a16="http://schemas.microsoft.com/office/drawing/2014/main" id="{4AD9833E-59A9-CD40-A662-C5515C33C68F}"/>
                    </a:ext>
                  </a:extLst>
                </p:cNvPr>
                <p:cNvSpPr/>
                <p:nvPr/>
              </p:nvSpPr>
              <p:spPr>
                <a:xfrm>
                  <a:off x="3468484"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0">
                      <a:srgbClr val="00A3FF"/>
                    </a:gs>
                    <a:gs pos="8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sp>
              <p:nvSpPr>
                <p:cNvPr id="73" name="矩形 92">
                  <a:extLst>
                    <a:ext uri="{FF2B5EF4-FFF2-40B4-BE49-F238E27FC236}">
                      <a16:creationId xmlns:a16="http://schemas.microsoft.com/office/drawing/2014/main" id="{654613CE-37E3-7847-9C2B-A6F771C65DBD}"/>
                    </a:ext>
                  </a:extLst>
                </p:cNvPr>
                <p:cNvSpPr/>
                <p:nvPr/>
              </p:nvSpPr>
              <p:spPr>
                <a:xfrm flipH="1">
                  <a:off x="4575157"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2000">
                      <a:srgbClr val="00A3FF"/>
                    </a:gs>
                    <a:gs pos="10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nvGrpSpPr>
                <p:cNvPr id="74" name="组合 66">
                  <a:extLst>
                    <a:ext uri="{FF2B5EF4-FFF2-40B4-BE49-F238E27FC236}">
                      <a16:creationId xmlns:a16="http://schemas.microsoft.com/office/drawing/2014/main" id="{7FE17DB4-F743-F943-8C12-B718AB1F65BC}"/>
                    </a:ext>
                  </a:extLst>
                </p:cNvPr>
                <p:cNvGrpSpPr/>
                <p:nvPr/>
              </p:nvGrpSpPr>
              <p:grpSpPr>
                <a:xfrm>
                  <a:off x="3358836" y="3908284"/>
                  <a:ext cx="2454569" cy="1380867"/>
                  <a:chOff x="3373780" y="2423097"/>
                  <a:chExt cx="3163566" cy="1779728"/>
                </a:xfrm>
              </p:grpSpPr>
              <p:cxnSp>
                <p:nvCxnSpPr>
                  <p:cNvPr id="75" name="直接连接符 40">
                    <a:extLst>
                      <a:ext uri="{FF2B5EF4-FFF2-40B4-BE49-F238E27FC236}">
                        <a16:creationId xmlns:a16="http://schemas.microsoft.com/office/drawing/2014/main" id="{7EBACA59-C06B-494A-A0EA-A0846B0BD14D}"/>
                      </a:ext>
                    </a:extLst>
                  </p:cNvPr>
                  <p:cNvCxnSpPr/>
                  <p:nvPr/>
                </p:nvCxnSpPr>
                <p:spPr>
                  <a:xfrm flipH="1">
                    <a:off x="3373780" y="2423097"/>
                    <a:ext cx="1541248" cy="568895"/>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76" name="直接连接符 41">
                    <a:extLst>
                      <a:ext uri="{FF2B5EF4-FFF2-40B4-BE49-F238E27FC236}">
                        <a16:creationId xmlns:a16="http://schemas.microsoft.com/office/drawing/2014/main" id="{367F6175-ECBD-EE43-A345-7BF8D15382C1}"/>
                      </a:ext>
                    </a:extLst>
                  </p:cNvPr>
                  <p:cNvCxnSpPr/>
                  <p:nvPr/>
                </p:nvCxnSpPr>
                <p:spPr>
                  <a:xfrm>
                    <a:off x="3373780" y="2991992"/>
                    <a:ext cx="0" cy="644922"/>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77" name="直接连接符 42">
                    <a:extLst>
                      <a:ext uri="{FF2B5EF4-FFF2-40B4-BE49-F238E27FC236}">
                        <a16:creationId xmlns:a16="http://schemas.microsoft.com/office/drawing/2014/main" id="{C060F107-47A7-024F-AEC4-FA27AFF617EF}"/>
                      </a:ext>
                    </a:extLst>
                  </p:cNvPr>
                  <p:cNvCxnSpPr/>
                  <p:nvPr/>
                </p:nvCxnSpPr>
                <p:spPr>
                  <a:xfrm>
                    <a:off x="4916018" y="2425118"/>
                    <a:ext cx="1618910" cy="59756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78" name="直接连接符 43">
                    <a:extLst>
                      <a:ext uri="{FF2B5EF4-FFF2-40B4-BE49-F238E27FC236}">
                        <a16:creationId xmlns:a16="http://schemas.microsoft.com/office/drawing/2014/main" id="{03E35C7A-57A8-FC4C-A12B-E1CF07F71A03}"/>
                      </a:ext>
                    </a:extLst>
                  </p:cNvPr>
                  <p:cNvCxnSpPr/>
                  <p:nvPr/>
                </p:nvCxnSpPr>
                <p:spPr>
                  <a:xfrm>
                    <a:off x="3373780" y="3635951"/>
                    <a:ext cx="1535773" cy="566874"/>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79" name="直接连接符 44">
                    <a:extLst>
                      <a:ext uri="{FF2B5EF4-FFF2-40B4-BE49-F238E27FC236}">
                        <a16:creationId xmlns:a16="http://schemas.microsoft.com/office/drawing/2014/main" id="{3AAC2DFF-000F-2447-9CF8-50919F454525}"/>
                      </a:ext>
                    </a:extLst>
                  </p:cNvPr>
                  <p:cNvCxnSpPr/>
                  <p:nvPr/>
                </p:nvCxnSpPr>
                <p:spPr>
                  <a:xfrm flipH="1">
                    <a:off x="4909555" y="3607778"/>
                    <a:ext cx="1627791" cy="595047"/>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80" name="直接连接符 45">
                    <a:extLst>
                      <a:ext uri="{FF2B5EF4-FFF2-40B4-BE49-F238E27FC236}">
                        <a16:creationId xmlns:a16="http://schemas.microsoft.com/office/drawing/2014/main" id="{EF8F92BF-1C77-9448-AD9C-A7FA81214DF2}"/>
                      </a:ext>
                    </a:extLst>
                  </p:cNvPr>
                  <p:cNvCxnSpPr/>
                  <p:nvPr/>
                </p:nvCxnSpPr>
                <p:spPr>
                  <a:xfrm>
                    <a:off x="6534928" y="3021128"/>
                    <a:ext cx="0" cy="58665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grpSp>
          </p:grpSp>
        </p:grpSp>
        <p:sp>
          <p:nvSpPr>
            <p:cNvPr id="69" name="矩形 9">
              <a:extLst>
                <a:ext uri="{FF2B5EF4-FFF2-40B4-BE49-F238E27FC236}">
                  <a16:creationId xmlns:a16="http://schemas.microsoft.com/office/drawing/2014/main" id="{411A1C61-03BA-3040-8759-40331DAED068}"/>
                </a:ext>
              </a:extLst>
            </p:cNvPr>
            <p:cNvSpPr/>
            <p:nvPr/>
          </p:nvSpPr>
          <p:spPr>
            <a:xfrm rot="10800000">
              <a:off x="2857886" y="3306421"/>
              <a:ext cx="3434541" cy="924424"/>
            </a:xfrm>
            <a:custGeom>
              <a:avLst/>
              <a:gdLst>
                <a:gd name="connsiteX0" fmla="*/ 0 w 2499492"/>
                <a:gd name="connsiteY0" fmla="*/ 0 h 2499492"/>
                <a:gd name="connsiteX1" fmla="*/ 2499492 w 2499492"/>
                <a:gd name="connsiteY1" fmla="*/ 0 h 2499492"/>
                <a:gd name="connsiteX2" fmla="*/ 2499492 w 2499492"/>
                <a:gd name="connsiteY2" fmla="*/ 2499492 h 2499492"/>
                <a:gd name="connsiteX3" fmla="*/ 0 w 2499492"/>
                <a:gd name="connsiteY3" fmla="*/ 2499492 h 2499492"/>
                <a:gd name="connsiteX4" fmla="*/ 0 w 2499492"/>
                <a:gd name="connsiteY4" fmla="*/ 0 h 2499492"/>
                <a:gd name="connsiteX0" fmla="*/ 647422 w 2499492"/>
                <a:gd name="connsiteY0" fmla="*/ 0 h 2512841"/>
                <a:gd name="connsiteX1" fmla="*/ 2499492 w 2499492"/>
                <a:gd name="connsiteY1" fmla="*/ 13349 h 2512841"/>
                <a:gd name="connsiteX2" fmla="*/ 2499492 w 2499492"/>
                <a:gd name="connsiteY2" fmla="*/ 2512841 h 2512841"/>
                <a:gd name="connsiteX3" fmla="*/ 0 w 2499492"/>
                <a:gd name="connsiteY3" fmla="*/ 2512841 h 2512841"/>
                <a:gd name="connsiteX4" fmla="*/ 647422 w 2499492"/>
                <a:gd name="connsiteY4" fmla="*/ 0 h 2512841"/>
                <a:gd name="connsiteX0" fmla="*/ 647422 w 2499492"/>
                <a:gd name="connsiteY0" fmla="*/ 0 h 2512841"/>
                <a:gd name="connsiteX1" fmla="*/ 1865419 w 2499492"/>
                <a:gd name="connsiteY1" fmla="*/ 0 h 2512841"/>
                <a:gd name="connsiteX2" fmla="*/ 2499492 w 2499492"/>
                <a:gd name="connsiteY2" fmla="*/ 2512841 h 2512841"/>
                <a:gd name="connsiteX3" fmla="*/ 0 w 2499492"/>
                <a:gd name="connsiteY3" fmla="*/ 2512841 h 2512841"/>
                <a:gd name="connsiteX4" fmla="*/ 647422 w 2499492"/>
                <a:gd name="connsiteY4" fmla="*/ 0 h 2512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9492" h="2512841">
                  <a:moveTo>
                    <a:pt x="647422" y="0"/>
                  </a:moveTo>
                  <a:lnTo>
                    <a:pt x="1865419" y="0"/>
                  </a:lnTo>
                  <a:lnTo>
                    <a:pt x="2499492" y="2512841"/>
                  </a:lnTo>
                  <a:lnTo>
                    <a:pt x="0" y="2512841"/>
                  </a:lnTo>
                  <a:lnTo>
                    <a:pt x="647422" y="0"/>
                  </a:lnTo>
                  <a:close/>
                </a:path>
              </a:pathLst>
            </a:custGeom>
            <a:gradFill>
              <a:gsLst>
                <a:gs pos="100000">
                  <a:srgbClr val="00A3FF">
                    <a:alpha val="19000"/>
                  </a:srgbClr>
                </a:gs>
                <a:gs pos="21000">
                  <a:srgbClr val="003192">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sp>
        <p:nvSpPr>
          <p:cNvPr id="7" name="矩形 6">
            <a:extLst>
              <a:ext uri="{FF2B5EF4-FFF2-40B4-BE49-F238E27FC236}">
                <a16:creationId xmlns:a16="http://schemas.microsoft.com/office/drawing/2014/main" id="{F63E6A13-6F58-474E-BB58-8E2B13D2CA11}"/>
              </a:ext>
            </a:extLst>
          </p:cNvPr>
          <p:cNvSpPr/>
          <p:nvPr/>
        </p:nvSpPr>
        <p:spPr>
          <a:xfrm>
            <a:off x="777289" y="4070428"/>
            <a:ext cx="1772891" cy="622286"/>
          </a:xfrm>
          <a:prstGeom prst="rect">
            <a:avLst/>
          </a:prstGeom>
        </p:spPr>
        <p:txBody>
          <a:bodyPr wrap="square">
            <a:spAutoFit/>
          </a:bodyPr>
          <a:lstStyle/>
          <a:p>
            <a:pPr algn="ctr">
              <a:lnSpc>
                <a:spcPct val="130000"/>
              </a:lnSpc>
              <a:spcAft>
                <a:spcPts val="1200"/>
              </a:spcAft>
            </a:pPr>
            <a:r>
              <a:rPr lang="en-US" altLang="zh-CN" sz="1400" dirty="0">
                <a:solidFill>
                  <a:schemeClr val="bg1"/>
                </a:solidFill>
                <a:latin typeface="Century Gothic" panose="020B0502020202020204" pitchFamily="34" charset="0"/>
                <a:ea typeface="微软雅黑" panose="020B0503020204020204" pitchFamily="34" charset="-122"/>
              </a:rPr>
              <a:t>Digital transformation</a:t>
            </a:r>
          </a:p>
        </p:txBody>
      </p:sp>
      <p:sp>
        <p:nvSpPr>
          <p:cNvPr id="81" name="矩形 80">
            <a:extLst>
              <a:ext uri="{FF2B5EF4-FFF2-40B4-BE49-F238E27FC236}">
                <a16:creationId xmlns:a16="http://schemas.microsoft.com/office/drawing/2014/main" id="{1E041104-BD4C-6544-AD7F-CB4519FE28F2}"/>
              </a:ext>
            </a:extLst>
          </p:cNvPr>
          <p:cNvSpPr/>
          <p:nvPr/>
        </p:nvSpPr>
        <p:spPr>
          <a:xfrm>
            <a:off x="2784605" y="3997459"/>
            <a:ext cx="2241733" cy="1020857"/>
          </a:xfrm>
          <a:prstGeom prst="rect">
            <a:avLst/>
          </a:prstGeom>
        </p:spPr>
        <p:txBody>
          <a:bodyPr wrap="square">
            <a:spAutoFit/>
          </a:bodyPr>
          <a:lstStyle/>
          <a:p>
            <a:pPr algn="ctr">
              <a:lnSpc>
                <a:spcPct val="150000"/>
              </a:lnSpc>
            </a:pPr>
            <a:r>
              <a:rPr lang="en-US" altLang="zh-CN" sz="1400" dirty="0">
                <a:solidFill>
                  <a:schemeClr val="bg1"/>
                </a:solidFill>
                <a:latin typeface="Century Gothic" panose="020B0502020202020204" pitchFamily="34" charset="0"/>
                <a:ea typeface="微软雅黑" panose="020B0503020204020204" pitchFamily="34" charset="-122"/>
              </a:rPr>
              <a:t>Localized </a:t>
            </a:r>
          </a:p>
          <a:p>
            <a:pPr algn="ctr">
              <a:lnSpc>
                <a:spcPct val="150000"/>
              </a:lnSpc>
            </a:pPr>
            <a:r>
              <a:rPr lang="en-US" altLang="zh-CN" sz="1400" dirty="0">
                <a:solidFill>
                  <a:schemeClr val="bg1"/>
                </a:solidFill>
                <a:latin typeface="Century Gothic" panose="020B0502020202020204" pitchFamily="34" charset="0"/>
                <a:ea typeface="微软雅黑" panose="020B0503020204020204" pitchFamily="34" charset="-122"/>
              </a:rPr>
              <a:t>Production, Relocation and Expansion </a:t>
            </a:r>
          </a:p>
        </p:txBody>
      </p:sp>
      <p:sp>
        <p:nvSpPr>
          <p:cNvPr id="82" name="矩形 81">
            <a:extLst>
              <a:ext uri="{FF2B5EF4-FFF2-40B4-BE49-F238E27FC236}">
                <a16:creationId xmlns:a16="http://schemas.microsoft.com/office/drawing/2014/main" id="{DF368E5E-39A7-2A4C-AF21-0FFF1077581D}"/>
              </a:ext>
            </a:extLst>
          </p:cNvPr>
          <p:cNvSpPr/>
          <p:nvPr/>
        </p:nvSpPr>
        <p:spPr>
          <a:xfrm>
            <a:off x="5017443" y="3997459"/>
            <a:ext cx="2241733" cy="1020857"/>
          </a:xfrm>
          <a:prstGeom prst="rect">
            <a:avLst/>
          </a:prstGeom>
        </p:spPr>
        <p:txBody>
          <a:bodyPr wrap="square">
            <a:spAutoFit/>
          </a:bodyPr>
          <a:lstStyle/>
          <a:p>
            <a:pPr algn="ctr">
              <a:lnSpc>
                <a:spcPct val="150000"/>
              </a:lnSpc>
              <a:spcAft>
                <a:spcPts val="1200"/>
              </a:spcAft>
            </a:pPr>
            <a:r>
              <a:rPr lang="en-US" altLang="zh-CN" sz="1400" dirty="0">
                <a:solidFill>
                  <a:schemeClr val="bg1"/>
                </a:solidFill>
                <a:latin typeface="Century Gothic" panose="020B0502020202020204" pitchFamily="34" charset="0"/>
                <a:ea typeface="微软雅黑" panose="020B0503020204020204" pitchFamily="34" charset="-122"/>
              </a:rPr>
              <a:t>Higher Expectations from Both Consumers and Customers</a:t>
            </a:r>
          </a:p>
        </p:txBody>
      </p:sp>
      <p:sp>
        <p:nvSpPr>
          <p:cNvPr id="83" name="矩形 82">
            <a:extLst>
              <a:ext uri="{FF2B5EF4-FFF2-40B4-BE49-F238E27FC236}">
                <a16:creationId xmlns:a16="http://schemas.microsoft.com/office/drawing/2014/main" id="{B5E70F98-9776-4D48-ABF6-1CC51CA5990D}"/>
              </a:ext>
            </a:extLst>
          </p:cNvPr>
          <p:cNvSpPr/>
          <p:nvPr/>
        </p:nvSpPr>
        <p:spPr>
          <a:xfrm>
            <a:off x="7250281" y="3997459"/>
            <a:ext cx="2241733" cy="697692"/>
          </a:xfrm>
          <a:prstGeom prst="rect">
            <a:avLst/>
          </a:prstGeom>
        </p:spPr>
        <p:txBody>
          <a:bodyPr wrap="square">
            <a:spAutoFit/>
          </a:bodyPr>
          <a:lstStyle/>
          <a:p>
            <a:pPr algn="ctr">
              <a:lnSpc>
                <a:spcPct val="150000"/>
              </a:lnSpc>
              <a:spcAft>
                <a:spcPts val="1200"/>
              </a:spcAft>
            </a:pPr>
            <a:r>
              <a:rPr lang="en-US" altLang="zh-CN" sz="1400" dirty="0">
                <a:solidFill>
                  <a:schemeClr val="bg1"/>
                </a:solidFill>
                <a:latin typeface="Century Gothic" panose="020B0502020202020204" pitchFamily="34" charset="0"/>
                <a:ea typeface="微软雅黑" panose="020B0503020204020204" pitchFamily="34" charset="-122"/>
              </a:rPr>
              <a:t>Increased Investment in the Workforce</a:t>
            </a:r>
          </a:p>
        </p:txBody>
      </p:sp>
      <p:sp>
        <p:nvSpPr>
          <p:cNvPr id="84" name="矩形 83">
            <a:extLst>
              <a:ext uri="{FF2B5EF4-FFF2-40B4-BE49-F238E27FC236}">
                <a16:creationId xmlns:a16="http://schemas.microsoft.com/office/drawing/2014/main" id="{2CA18735-4FCB-5B4F-8436-33EEACF58F70}"/>
              </a:ext>
            </a:extLst>
          </p:cNvPr>
          <p:cNvSpPr/>
          <p:nvPr/>
        </p:nvSpPr>
        <p:spPr>
          <a:xfrm>
            <a:off x="9483118" y="3997459"/>
            <a:ext cx="2241733" cy="697692"/>
          </a:xfrm>
          <a:prstGeom prst="rect">
            <a:avLst/>
          </a:prstGeom>
        </p:spPr>
        <p:txBody>
          <a:bodyPr wrap="square">
            <a:spAutoFit/>
          </a:bodyPr>
          <a:lstStyle/>
          <a:p>
            <a:pPr algn="ctr">
              <a:lnSpc>
                <a:spcPct val="150000"/>
              </a:lnSpc>
              <a:spcAft>
                <a:spcPts val="1200"/>
              </a:spcAft>
            </a:pPr>
            <a:r>
              <a:rPr lang="en-US" altLang="zh-CN" sz="1400" dirty="0">
                <a:solidFill>
                  <a:schemeClr val="bg1"/>
                </a:solidFill>
                <a:latin typeface="Century Gothic" panose="020B0502020202020204" pitchFamily="34" charset="0"/>
                <a:ea typeface="微软雅黑" panose="020B0503020204020204" pitchFamily="34" charset="-122"/>
              </a:rPr>
              <a:t>Sustainability with Green Technology</a:t>
            </a:r>
          </a:p>
        </p:txBody>
      </p:sp>
      <p:pic>
        <p:nvPicPr>
          <p:cNvPr id="85" name="图形 84">
            <a:extLst>
              <a:ext uri="{FF2B5EF4-FFF2-40B4-BE49-F238E27FC236}">
                <a16:creationId xmlns:a16="http://schemas.microsoft.com/office/drawing/2014/main" id="{B10E7A31-E846-9F42-BE27-6FDB4ED90B2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94071" y="2266510"/>
            <a:ext cx="731783" cy="731783"/>
          </a:xfrm>
          <a:prstGeom prst="rect">
            <a:avLst/>
          </a:prstGeom>
        </p:spPr>
      </p:pic>
      <p:pic>
        <p:nvPicPr>
          <p:cNvPr id="87" name="图形 86">
            <a:extLst>
              <a:ext uri="{FF2B5EF4-FFF2-40B4-BE49-F238E27FC236}">
                <a16:creationId xmlns:a16="http://schemas.microsoft.com/office/drawing/2014/main" id="{C10F51E0-0C92-9A4F-A99E-77B705F33EF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587885" y="2293504"/>
            <a:ext cx="666072" cy="666072"/>
          </a:xfrm>
          <a:prstGeom prst="rect">
            <a:avLst/>
          </a:prstGeom>
        </p:spPr>
      </p:pic>
      <p:pic>
        <p:nvPicPr>
          <p:cNvPr id="89" name="图形 88">
            <a:extLst>
              <a:ext uri="{FF2B5EF4-FFF2-40B4-BE49-F238E27FC236}">
                <a16:creationId xmlns:a16="http://schemas.microsoft.com/office/drawing/2014/main" id="{91838851-BE42-3343-8FC4-3316F096D4F5}"/>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881713" y="2347613"/>
            <a:ext cx="546130" cy="546130"/>
          </a:xfrm>
          <a:prstGeom prst="rect">
            <a:avLst/>
          </a:prstGeom>
        </p:spPr>
      </p:pic>
      <p:pic>
        <p:nvPicPr>
          <p:cNvPr id="91" name="图形 90">
            <a:extLst>
              <a:ext uri="{FF2B5EF4-FFF2-40B4-BE49-F238E27FC236}">
                <a16:creationId xmlns:a16="http://schemas.microsoft.com/office/drawing/2014/main" id="{CB9CAEA0-1514-BF47-96CC-76BAF9AE0EAE}"/>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139577" y="2347613"/>
            <a:ext cx="546130" cy="546130"/>
          </a:xfrm>
          <a:prstGeom prst="rect">
            <a:avLst/>
          </a:prstGeom>
        </p:spPr>
      </p:pic>
      <p:pic>
        <p:nvPicPr>
          <p:cNvPr id="93" name="图形 92">
            <a:extLst>
              <a:ext uri="{FF2B5EF4-FFF2-40B4-BE49-F238E27FC236}">
                <a16:creationId xmlns:a16="http://schemas.microsoft.com/office/drawing/2014/main" id="{D824B4BB-A675-094C-A796-630433DC71B8}"/>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428766" y="2459637"/>
            <a:ext cx="434106" cy="434106"/>
          </a:xfrm>
          <a:prstGeom prst="rect">
            <a:avLst/>
          </a:prstGeom>
        </p:spPr>
      </p:pic>
    </p:spTree>
    <p:extLst>
      <p:ext uri="{BB962C8B-B14F-4D97-AF65-F5344CB8AC3E}">
        <p14:creationId xmlns:p14="http://schemas.microsoft.com/office/powerpoint/2010/main" val="3793872867"/>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5</a:t>
            </a:fld>
            <a:endParaRPr lang="zh-CN" altLang="en-US" dirty="0"/>
          </a:p>
        </p:txBody>
      </p:sp>
      <p:sp>
        <p:nvSpPr>
          <p:cNvPr id="5" name="标题 4">
            <a:extLst>
              <a:ext uri="{FF2B5EF4-FFF2-40B4-BE49-F238E27FC236}">
                <a16:creationId xmlns:a16="http://schemas.microsoft.com/office/drawing/2014/main" id="{680FDD1A-B3B3-5C43-8746-26BEE7D359A6}"/>
              </a:ext>
            </a:extLst>
          </p:cNvPr>
          <p:cNvSpPr>
            <a:spLocks noGrp="1"/>
          </p:cNvSpPr>
          <p:nvPr>
            <p:ph type="ctrTitle"/>
          </p:nvPr>
        </p:nvSpPr>
        <p:spPr>
          <a:xfrm>
            <a:off x="558799" y="165099"/>
            <a:ext cx="6433671" cy="550863"/>
          </a:xfrm>
        </p:spPr>
        <p:txBody>
          <a:bodyPr>
            <a:normAutofit/>
          </a:bodyPr>
          <a:lstStyle/>
          <a:p>
            <a:r>
              <a:rPr kumimoji="1" lang="en-US" altLang="zh-CN" dirty="0"/>
              <a:t>2021 Manufacturing Challenges</a:t>
            </a:r>
            <a:endParaRPr kumimoji="1" lang="zh-CN" altLang="en-US" dirty="0"/>
          </a:p>
        </p:txBody>
      </p:sp>
      <p:sp>
        <p:nvSpPr>
          <p:cNvPr id="42" name="文本框 62">
            <a:extLst>
              <a:ext uri="{FF2B5EF4-FFF2-40B4-BE49-F238E27FC236}">
                <a16:creationId xmlns:a16="http://schemas.microsoft.com/office/drawing/2014/main" id="{D521DED0-D7FF-4255-BE66-3BEC5245464D}"/>
              </a:ext>
            </a:extLst>
          </p:cNvPr>
          <p:cNvSpPr txBox="1"/>
          <p:nvPr/>
        </p:nvSpPr>
        <p:spPr>
          <a:xfrm>
            <a:off x="8907283" y="4390714"/>
            <a:ext cx="2039272" cy="1020857"/>
          </a:xfrm>
          <a:prstGeom prst="rect">
            <a:avLst/>
          </a:prstGeom>
          <a:noFill/>
        </p:spPr>
        <p:txBody>
          <a:bodyPr wrap="square" rtlCol="0">
            <a:spAutoFit/>
          </a:bodyPr>
          <a:lstStyle/>
          <a:p>
            <a:pPr algn="ctr">
              <a:lnSpc>
                <a:spcPct val="150000"/>
              </a:lnSpc>
            </a:pPr>
            <a:r>
              <a:rPr lang="en-US" altLang="zh-CN" sz="1400" dirty="0">
                <a:solidFill>
                  <a:schemeClr val="bg1"/>
                </a:solidFill>
                <a:latin typeface="Century Gothic" panose="020B0502020202020204" pitchFamily="34" charset="0"/>
                <a:ea typeface="微软雅黑" panose="020B0503020204020204" pitchFamily="34" charset="-122"/>
              </a:rPr>
              <a:t>Management Simplicity and Visibility</a:t>
            </a:r>
          </a:p>
        </p:txBody>
      </p:sp>
      <p:sp>
        <p:nvSpPr>
          <p:cNvPr id="6" name="矩形 5">
            <a:extLst>
              <a:ext uri="{FF2B5EF4-FFF2-40B4-BE49-F238E27FC236}">
                <a16:creationId xmlns:a16="http://schemas.microsoft.com/office/drawing/2014/main" id="{F723FF58-005F-D040-9C11-C545A2BB63F2}"/>
              </a:ext>
            </a:extLst>
          </p:cNvPr>
          <p:cNvSpPr/>
          <p:nvPr/>
        </p:nvSpPr>
        <p:spPr>
          <a:xfrm>
            <a:off x="2424431" y="1235305"/>
            <a:ext cx="7343137" cy="966355"/>
          </a:xfrm>
          <a:prstGeom prst="rect">
            <a:avLst/>
          </a:prstGeom>
        </p:spPr>
        <p:txBody>
          <a:bodyPr wrap="square">
            <a:spAutoFit/>
          </a:bodyPr>
          <a:lstStyle/>
          <a:p>
            <a:pPr algn="ctr">
              <a:lnSpc>
                <a:spcPct val="150000"/>
              </a:lnSpc>
            </a:pPr>
            <a:r>
              <a:rPr lang="en-US" altLang="zh-CN" sz="2000" b="1" dirty="0">
                <a:solidFill>
                  <a:srgbClr val="00B0F0"/>
                </a:solidFill>
                <a:latin typeface="Century Gothic" panose="020B0502020202020204" pitchFamily="34" charset="0"/>
                <a:ea typeface="微软雅黑" panose="020B0503020204020204" pitchFamily="34" charset="-122"/>
              </a:rPr>
              <a:t>Manufacturing transformation also leads to new challenges to the IT Infrastructure</a:t>
            </a:r>
          </a:p>
        </p:txBody>
      </p:sp>
      <p:grpSp>
        <p:nvGrpSpPr>
          <p:cNvPr id="8" name="组合 59">
            <a:extLst>
              <a:ext uri="{FF2B5EF4-FFF2-40B4-BE49-F238E27FC236}">
                <a16:creationId xmlns:a16="http://schemas.microsoft.com/office/drawing/2014/main" id="{C969B903-21CA-7742-8D9E-07EFF411AD78}"/>
              </a:ext>
            </a:extLst>
          </p:cNvPr>
          <p:cNvGrpSpPr/>
          <p:nvPr/>
        </p:nvGrpSpPr>
        <p:grpSpPr>
          <a:xfrm>
            <a:off x="1206425" y="3144674"/>
            <a:ext cx="2101745" cy="1144000"/>
            <a:chOff x="2857886" y="3306421"/>
            <a:chExt cx="3434541" cy="1869452"/>
          </a:xfrm>
        </p:grpSpPr>
        <p:grpSp>
          <p:nvGrpSpPr>
            <p:cNvPr id="9" name="组合 60">
              <a:extLst>
                <a:ext uri="{FF2B5EF4-FFF2-40B4-BE49-F238E27FC236}">
                  <a16:creationId xmlns:a16="http://schemas.microsoft.com/office/drawing/2014/main" id="{A062E331-6AF7-DD41-B3BA-2427186E6AAF}"/>
                </a:ext>
              </a:extLst>
            </p:cNvPr>
            <p:cNvGrpSpPr/>
            <p:nvPr/>
          </p:nvGrpSpPr>
          <p:grpSpPr>
            <a:xfrm>
              <a:off x="3358836" y="3624383"/>
              <a:ext cx="2454569" cy="1551490"/>
              <a:chOff x="3358836" y="3737661"/>
              <a:chExt cx="2454569" cy="1551490"/>
            </a:xfrm>
          </p:grpSpPr>
          <p:sp>
            <p:nvSpPr>
              <p:cNvPr id="11" name="矩形 11">
                <a:extLst>
                  <a:ext uri="{FF2B5EF4-FFF2-40B4-BE49-F238E27FC236}">
                    <a16:creationId xmlns:a16="http://schemas.microsoft.com/office/drawing/2014/main" id="{77721DB8-26CF-884D-91B0-869F98B63CB4}"/>
                  </a:ext>
                </a:extLst>
              </p:cNvPr>
              <p:cNvSpPr/>
              <p:nvPr/>
            </p:nvSpPr>
            <p:spPr>
              <a:xfrm rot="2700000">
                <a:off x="3950772" y="3738012"/>
                <a:ext cx="1224039" cy="1223337"/>
              </a:xfrm>
              <a:custGeom>
                <a:avLst/>
                <a:gdLst>
                  <a:gd name="connsiteX0" fmla="*/ 0 w 2078823"/>
                  <a:gd name="connsiteY0" fmla="*/ 0 h 2078823"/>
                  <a:gd name="connsiteX1" fmla="*/ 2078823 w 2078823"/>
                  <a:gd name="connsiteY1" fmla="*/ 0 h 2078823"/>
                  <a:gd name="connsiteX2" fmla="*/ 2078823 w 2078823"/>
                  <a:gd name="connsiteY2" fmla="*/ 2078823 h 2078823"/>
                  <a:gd name="connsiteX3" fmla="*/ 0 w 2078823"/>
                  <a:gd name="connsiteY3" fmla="*/ 2078823 h 2078823"/>
                  <a:gd name="connsiteX4" fmla="*/ 0 w 2078823"/>
                  <a:gd name="connsiteY4" fmla="*/ 0 h 2078823"/>
                  <a:gd name="connsiteX0" fmla="*/ 0 w 2664547"/>
                  <a:gd name="connsiteY0" fmla="*/ 0 h 2078823"/>
                  <a:gd name="connsiteX1" fmla="*/ 2664547 w 2664547"/>
                  <a:gd name="connsiteY1" fmla="*/ 479229 h 2078823"/>
                  <a:gd name="connsiteX2" fmla="*/ 2078823 w 2664547"/>
                  <a:gd name="connsiteY2" fmla="*/ 2078823 h 2078823"/>
                  <a:gd name="connsiteX3" fmla="*/ 0 w 2664547"/>
                  <a:gd name="connsiteY3" fmla="*/ 2078823 h 2078823"/>
                  <a:gd name="connsiteX4" fmla="*/ 0 w 2664547"/>
                  <a:gd name="connsiteY4" fmla="*/ 0 h 2078823"/>
                  <a:gd name="connsiteX0" fmla="*/ 0 w 2664547"/>
                  <a:gd name="connsiteY0" fmla="*/ 0 h 2687368"/>
                  <a:gd name="connsiteX1" fmla="*/ 2664547 w 2664547"/>
                  <a:gd name="connsiteY1" fmla="*/ 479229 h 2687368"/>
                  <a:gd name="connsiteX2" fmla="*/ 2078823 w 2664547"/>
                  <a:gd name="connsiteY2" fmla="*/ 2078823 h 2687368"/>
                  <a:gd name="connsiteX3" fmla="*/ 456408 w 2664547"/>
                  <a:gd name="connsiteY3" fmla="*/ 2687368 h 2687368"/>
                  <a:gd name="connsiteX4" fmla="*/ 0 w 2664547"/>
                  <a:gd name="connsiteY4" fmla="*/ 0 h 2687368"/>
                  <a:gd name="connsiteX0" fmla="*/ 1026919 w 2208139"/>
                  <a:gd name="connsiteY0" fmla="*/ 867176 h 2208139"/>
                  <a:gd name="connsiteX1" fmla="*/ 2208139 w 2208139"/>
                  <a:gd name="connsiteY1" fmla="*/ 0 h 2208139"/>
                  <a:gd name="connsiteX2" fmla="*/ 1622415 w 2208139"/>
                  <a:gd name="connsiteY2" fmla="*/ 1599594 h 2208139"/>
                  <a:gd name="connsiteX3" fmla="*/ 0 w 2208139"/>
                  <a:gd name="connsiteY3" fmla="*/ 2208139 h 2208139"/>
                  <a:gd name="connsiteX4" fmla="*/ 1026919 w 2208139"/>
                  <a:gd name="connsiteY4" fmla="*/ 867176 h 2208139"/>
                  <a:gd name="connsiteX0" fmla="*/ 699826 w 2208139"/>
                  <a:gd name="connsiteY0" fmla="*/ 585724 h 2208139"/>
                  <a:gd name="connsiteX1" fmla="*/ 2208139 w 2208139"/>
                  <a:gd name="connsiteY1" fmla="*/ 0 h 2208139"/>
                  <a:gd name="connsiteX2" fmla="*/ 1622415 w 2208139"/>
                  <a:gd name="connsiteY2" fmla="*/ 1599594 h 2208139"/>
                  <a:gd name="connsiteX3" fmla="*/ 0 w 2208139"/>
                  <a:gd name="connsiteY3" fmla="*/ 2208139 h 2208139"/>
                  <a:gd name="connsiteX4" fmla="*/ 699826 w 2208139"/>
                  <a:gd name="connsiteY4" fmla="*/ 585724 h 2208139"/>
                  <a:gd name="connsiteX0" fmla="*/ 666761 w 2208139"/>
                  <a:gd name="connsiteY0" fmla="*/ 633483 h 2208139"/>
                  <a:gd name="connsiteX1" fmla="*/ 2208139 w 2208139"/>
                  <a:gd name="connsiteY1" fmla="*/ 0 h 2208139"/>
                  <a:gd name="connsiteX2" fmla="*/ 1622415 w 2208139"/>
                  <a:gd name="connsiteY2" fmla="*/ 1599594 h 2208139"/>
                  <a:gd name="connsiteX3" fmla="*/ 0 w 2208139"/>
                  <a:gd name="connsiteY3" fmla="*/ 2208139 h 2208139"/>
                  <a:gd name="connsiteX4" fmla="*/ 666761 w 2208139"/>
                  <a:gd name="connsiteY4" fmla="*/ 633483 h 2208139"/>
                  <a:gd name="connsiteX0" fmla="*/ 652067 w 2193445"/>
                  <a:gd name="connsiteY0" fmla="*/ 633483 h 2178749"/>
                  <a:gd name="connsiteX1" fmla="*/ 2193445 w 2193445"/>
                  <a:gd name="connsiteY1" fmla="*/ 0 h 2178749"/>
                  <a:gd name="connsiteX2" fmla="*/ 1607721 w 2193445"/>
                  <a:gd name="connsiteY2" fmla="*/ 1599594 h 2178749"/>
                  <a:gd name="connsiteX3" fmla="*/ 0 w 2193445"/>
                  <a:gd name="connsiteY3" fmla="*/ 2178749 h 2178749"/>
                  <a:gd name="connsiteX4" fmla="*/ 652067 w 2193445"/>
                  <a:gd name="connsiteY4" fmla="*/ 633483 h 2178749"/>
                  <a:gd name="connsiteX0" fmla="*/ 750594 w 2193445"/>
                  <a:gd name="connsiteY0" fmla="*/ 590904 h 2178749"/>
                  <a:gd name="connsiteX1" fmla="*/ 2193445 w 2193445"/>
                  <a:gd name="connsiteY1" fmla="*/ 0 h 2178749"/>
                  <a:gd name="connsiteX2" fmla="*/ 1607721 w 2193445"/>
                  <a:gd name="connsiteY2" fmla="*/ 1599594 h 2178749"/>
                  <a:gd name="connsiteX3" fmla="*/ 0 w 2193445"/>
                  <a:gd name="connsiteY3" fmla="*/ 2178749 h 2178749"/>
                  <a:gd name="connsiteX4" fmla="*/ 750594 w 2193445"/>
                  <a:gd name="connsiteY4" fmla="*/ 590904 h 2178749"/>
                  <a:gd name="connsiteX0" fmla="*/ 750594 w 2400691"/>
                  <a:gd name="connsiteY0" fmla="*/ 725189 h 2313034"/>
                  <a:gd name="connsiteX1" fmla="*/ 2400691 w 2400691"/>
                  <a:gd name="connsiteY1" fmla="*/ 0 h 2313034"/>
                  <a:gd name="connsiteX2" fmla="*/ 1607721 w 2400691"/>
                  <a:gd name="connsiteY2" fmla="*/ 1733879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0691" h="2313034">
                    <a:moveTo>
                      <a:pt x="750594" y="725189"/>
                    </a:moveTo>
                    <a:lnTo>
                      <a:pt x="2400691" y="0"/>
                    </a:lnTo>
                    <a:lnTo>
                      <a:pt x="1641696" y="1589767"/>
                    </a:lnTo>
                    <a:lnTo>
                      <a:pt x="0" y="2313034"/>
                    </a:lnTo>
                    <a:lnTo>
                      <a:pt x="750594" y="725189"/>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146" tIns="28573" rIns="57146" bIns="28573" numCol="1" spcCol="0" rtlCol="0" fromWordArt="0" anchor="ctr" anchorCtr="0" forceAA="0" compatLnSpc="1">
                <a:prstTxWarp prst="textNoShape">
                  <a:avLst/>
                </a:prstTxWarp>
                <a:noAutofit/>
              </a:bodyPr>
              <a:lstStyle/>
              <a:p>
                <a:pPr algn="ctr"/>
                <a:endParaRPr lang="zh-CN" altLang="en-US" sz="2657"/>
              </a:p>
            </p:txBody>
          </p:sp>
          <p:grpSp>
            <p:nvGrpSpPr>
              <p:cNvPr id="12" name="组合 63">
                <a:extLst>
                  <a:ext uri="{FF2B5EF4-FFF2-40B4-BE49-F238E27FC236}">
                    <a16:creationId xmlns:a16="http://schemas.microsoft.com/office/drawing/2014/main" id="{5078094B-EE52-484D-8A63-6E71B1EDCCF3}"/>
                  </a:ext>
                </a:extLst>
              </p:cNvPr>
              <p:cNvGrpSpPr/>
              <p:nvPr/>
            </p:nvGrpSpPr>
            <p:grpSpPr>
              <a:xfrm>
                <a:off x="3358836" y="3908284"/>
                <a:ext cx="2454569" cy="1380867"/>
                <a:chOff x="3358836" y="3908284"/>
                <a:chExt cx="2454569" cy="1380867"/>
              </a:xfrm>
            </p:grpSpPr>
            <p:sp>
              <p:nvSpPr>
                <p:cNvPr id="13" name="矩形 92">
                  <a:extLst>
                    <a:ext uri="{FF2B5EF4-FFF2-40B4-BE49-F238E27FC236}">
                      <a16:creationId xmlns:a16="http://schemas.microsoft.com/office/drawing/2014/main" id="{2A9FEDDA-805E-D14F-9E3A-87816B3FA49D}"/>
                    </a:ext>
                  </a:extLst>
                </p:cNvPr>
                <p:cNvSpPr/>
                <p:nvPr/>
              </p:nvSpPr>
              <p:spPr>
                <a:xfrm>
                  <a:off x="3468484"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0">
                      <a:srgbClr val="00A3FF"/>
                    </a:gs>
                    <a:gs pos="8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sp>
              <p:nvSpPr>
                <p:cNvPr id="14" name="矩形 92">
                  <a:extLst>
                    <a:ext uri="{FF2B5EF4-FFF2-40B4-BE49-F238E27FC236}">
                      <a16:creationId xmlns:a16="http://schemas.microsoft.com/office/drawing/2014/main" id="{BA4D27D6-58A3-A84E-B66C-AEB1DD475D17}"/>
                    </a:ext>
                  </a:extLst>
                </p:cNvPr>
                <p:cNvSpPr/>
                <p:nvPr/>
              </p:nvSpPr>
              <p:spPr>
                <a:xfrm flipH="1">
                  <a:off x="4575157"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2000">
                      <a:srgbClr val="00A3FF"/>
                    </a:gs>
                    <a:gs pos="10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nvGrpSpPr>
                <p:cNvPr id="15" name="组合 66">
                  <a:extLst>
                    <a:ext uri="{FF2B5EF4-FFF2-40B4-BE49-F238E27FC236}">
                      <a16:creationId xmlns:a16="http://schemas.microsoft.com/office/drawing/2014/main" id="{2EA883B0-D26E-F84E-B5EA-BFA895AA6C53}"/>
                    </a:ext>
                  </a:extLst>
                </p:cNvPr>
                <p:cNvGrpSpPr/>
                <p:nvPr/>
              </p:nvGrpSpPr>
              <p:grpSpPr>
                <a:xfrm>
                  <a:off x="3358836" y="3908284"/>
                  <a:ext cx="2454569" cy="1380867"/>
                  <a:chOff x="3373780" y="2423097"/>
                  <a:chExt cx="3163566" cy="1779728"/>
                </a:xfrm>
              </p:grpSpPr>
              <p:cxnSp>
                <p:nvCxnSpPr>
                  <p:cNvPr id="16" name="直接连接符 40">
                    <a:extLst>
                      <a:ext uri="{FF2B5EF4-FFF2-40B4-BE49-F238E27FC236}">
                        <a16:creationId xmlns:a16="http://schemas.microsoft.com/office/drawing/2014/main" id="{629916EF-C551-2448-B100-30C3EDE93116}"/>
                      </a:ext>
                    </a:extLst>
                  </p:cNvPr>
                  <p:cNvCxnSpPr/>
                  <p:nvPr/>
                </p:nvCxnSpPr>
                <p:spPr>
                  <a:xfrm flipH="1">
                    <a:off x="3373780" y="2423097"/>
                    <a:ext cx="1541248" cy="568895"/>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17" name="直接连接符 41">
                    <a:extLst>
                      <a:ext uri="{FF2B5EF4-FFF2-40B4-BE49-F238E27FC236}">
                        <a16:creationId xmlns:a16="http://schemas.microsoft.com/office/drawing/2014/main" id="{180F7261-6A9B-4847-A923-453807145726}"/>
                      </a:ext>
                    </a:extLst>
                  </p:cNvPr>
                  <p:cNvCxnSpPr/>
                  <p:nvPr/>
                </p:nvCxnSpPr>
                <p:spPr>
                  <a:xfrm>
                    <a:off x="3373780" y="2991992"/>
                    <a:ext cx="0" cy="644922"/>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18" name="直接连接符 42">
                    <a:extLst>
                      <a:ext uri="{FF2B5EF4-FFF2-40B4-BE49-F238E27FC236}">
                        <a16:creationId xmlns:a16="http://schemas.microsoft.com/office/drawing/2014/main" id="{52401749-5EE8-614D-87DB-AD5C56312559}"/>
                      </a:ext>
                    </a:extLst>
                  </p:cNvPr>
                  <p:cNvCxnSpPr/>
                  <p:nvPr/>
                </p:nvCxnSpPr>
                <p:spPr>
                  <a:xfrm>
                    <a:off x="4916018" y="2425118"/>
                    <a:ext cx="1618910" cy="59756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19" name="直接连接符 43">
                    <a:extLst>
                      <a:ext uri="{FF2B5EF4-FFF2-40B4-BE49-F238E27FC236}">
                        <a16:creationId xmlns:a16="http://schemas.microsoft.com/office/drawing/2014/main" id="{3482AC70-ACD9-484B-BB07-E3F4896C88FA}"/>
                      </a:ext>
                    </a:extLst>
                  </p:cNvPr>
                  <p:cNvCxnSpPr/>
                  <p:nvPr/>
                </p:nvCxnSpPr>
                <p:spPr>
                  <a:xfrm>
                    <a:off x="3373780" y="3635951"/>
                    <a:ext cx="1535773" cy="566874"/>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20" name="直接连接符 44">
                    <a:extLst>
                      <a:ext uri="{FF2B5EF4-FFF2-40B4-BE49-F238E27FC236}">
                        <a16:creationId xmlns:a16="http://schemas.microsoft.com/office/drawing/2014/main" id="{2E5B4816-3B62-4041-8C5C-3954A8C14FE9}"/>
                      </a:ext>
                    </a:extLst>
                  </p:cNvPr>
                  <p:cNvCxnSpPr/>
                  <p:nvPr/>
                </p:nvCxnSpPr>
                <p:spPr>
                  <a:xfrm flipH="1">
                    <a:off x="4909555" y="3607778"/>
                    <a:ext cx="1627791" cy="595047"/>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21" name="直接连接符 45">
                    <a:extLst>
                      <a:ext uri="{FF2B5EF4-FFF2-40B4-BE49-F238E27FC236}">
                        <a16:creationId xmlns:a16="http://schemas.microsoft.com/office/drawing/2014/main" id="{88A6979E-665B-3E4D-A702-9F3DCEFCD1F4}"/>
                      </a:ext>
                    </a:extLst>
                  </p:cNvPr>
                  <p:cNvCxnSpPr/>
                  <p:nvPr/>
                </p:nvCxnSpPr>
                <p:spPr>
                  <a:xfrm>
                    <a:off x="6534928" y="3021128"/>
                    <a:ext cx="0" cy="58665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grpSp>
          </p:grpSp>
        </p:grpSp>
        <p:sp>
          <p:nvSpPr>
            <p:cNvPr id="10" name="矩形 9">
              <a:extLst>
                <a:ext uri="{FF2B5EF4-FFF2-40B4-BE49-F238E27FC236}">
                  <a16:creationId xmlns:a16="http://schemas.microsoft.com/office/drawing/2014/main" id="{80BA538F-6F31-5343-96B4-FEA286BCAFA8}"/>
                </a:ext>
              </a:extLst>
            </p:cNvPr>
            <p:cNvSpPr/>
            <p:nvPr/>
          </p:nvSpPr>
          <p:spPr>
            <a:xfrm rot="10800000">
              <a:off x="2857886" y="3306421"/>
              <a:ext cx="3434541" cy="924424"/>
            </a:xfrm>
            <a:custGeom>
              <a:avLst/>
              <a:gdLst>
                <a:gd name="connsiteX0" fmla="*/ 0 w 2499492"/>
                <a:gd name="connsiteY0" fmla="*/ 0 h 2499492"/>
                <a:gd name="connsiteX1" fmla="*/ 2499492 w 2499492"/>
                <a:gd name="connsiteY1" fmla="*/ 0 h 2499492"/>
                <a:gd name="connsiteX2" fmla="*/ 2499492 w 2499492"/>
                <a:gd name="connsiteY2" fmla="*/ 2499492 h 2499492"/>
                <a:gd name="connsiteX3" fmla="*/ 0 w 2499492"/>
                <a:gd name="connsiteY3" fmla="*/ 2499492 h 2499492"/>
                <a:gd name="connsiteX4" fmla="*/ 0 w 2499492"/>
                <a:gd name="connsiteY4" fmla="*/ 0 h 2499492"/>
                <a:gd name="connsiteX0" fmla="*/ 647422 w 2499492"/>
                <a:gd name="connsiteY0" fmla="*/ 0 h 2512841"/>
                <a:gd name="connsiteX1" fmla="*/ 2499492 w 2499492"/>
                <a:gd name="connsiteY1" fmla="*/ 13349 h 2512841"/>
                <a:gd name="connsiteX2" fmla="*/ 2499492 w 2499492"/>
                <a:gd name="connsiteY2" fmla="*/ 2512841 h 2512841"/>
                <a:gd name="connsiteX3" fmla="*/ 0 w 2499492"/>
                <a:gd name="connsiteY3" fmla="*/ 2512841 h 2512841"/>
                <a:gd name="connsiteX4" fmla="*/ 647422 w 2499492"/>
                <a:gd name="connsiteY4" fmla="*/ 0 h 2512841"/>
                <a:gd name="connsiteX0" fmla="*/ 647422 w 2499492"/>
                <a:gd name="connsiteY0" fmla="*/ 0 h 2512841"/>
                <a:gd name="connsiteX1" fmla="*/ 1865419 w 2499492"/>
                <a:gd name="connsiteY1" fmla="*/ 0 h 2512841"/>
                <a:gd name="connsiteX2" fmla="*/ 2499492 w 2499492"/>
                <a:gd name="connsiteY2" fmla="*/ 2512841 h 2512841"/>
                <a:gd name="connsiteX3" fmla="*/ 0 w 2499492"/>
                <a:gd name="connsiteY3" fmla="*/ 2512841 h 2512841"/>
                <a:gd name="connsiteX4" fmla="*/ 647422 w 2499492"/>
                <a:gd name="connsiteY4" fmla="*/ 0 h 2512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9492" h="2512841">
                  <a:moveTo>
                    <a:pt x="647422" y="0"/>
                  </a:moveTo>
                  <a:lnTo>
                    <a:pt x="1865419" y="0"/>
                  </a:lnTo>
                  <a:lnTo>
                    <a:pt x="2499492" y="2512841"/>
                  </a:lnTo>
                  <a:lnTo>
                    <a:pt x="0" y="2512841"/>
                  </a:lnTo>
                  <a:lnTo>
                    <a:pt x="647422" y="0"/>
                  </a:lnTo>
                  <a:close/>
                </a:path>
              </a:pathLst>
            </a:custGeom>
            <a:gradFill>
              <a:gsLst>
                <a:gs pos="100000">
                  <a:srgbClr val="00A3FF">
                    <a:alpha val="19000"/>
                  </a:srgbClr>
                </a:gs>
                <a:gs pos="21000">
                  <a:srgbClr val="003192">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grpSp>
        <p:nvGrpSpPr>
          <p:cNvPr id="22" name="组合 59">
            <a:extLst>
              <a:ext uri="{FF2B5EF4-FFF2-40B4-BE49-F238E27FC236}">
                <a16:creationId xmlns:a16="http://schemas.microsoft.com/office/drawing/2014/main" id="{642E2830-697B-B041-A9E3-ED7021DAB2FC}"/>
              </a:ext>
            </a:extLst>
          </p:cNvPr>
          <p:cNvGrpSpPr/>
          <p:nvPr/>
        </p:nvGrpSpPr>
        <p:grpSpPr>
          <a:xfrm>
            <a:off x="3765488" y="3144674"/>
            <a:ext cx="2101745" cy="1144000"/>
            <a:chOff x="2857886" y="3306421"/>
            <a:chExt cx="3434541" cy="1869452"/>
          </a:xfrm>
        </p:grpSpPr>
        <p:grpSp>
          <p:nvGrpSpPr>
            <p:cNvPr id="23" name="组合 60">
              <a:extLst>
                <a:ext uri="{FF2B5EF4-FFF2-40B4-BE49-F238E27FC236}">
                  <a16:creationId xmlns:a16="http://schemas.microsoft.com/office/drawing/2014/main" id="{EFCE960B-930C-9542-AE23-041F488FCAE6}"/>
                </a:ext>
              </a:extLst>
            </p:cNvPr>
            <p:cNvGrpSpPr/>
            <p:nvPr/>
          </p:nvGrpSpPr>
          <p:grpSpPr>
            <a:xfrm>
              <a:off x="3358836" y="3624383"/>
              <a:ext cx="2454569" cy="1551490"/>
              <a:chOff x="3358836" y="3737661"/>
              <a:chExt cx="2454569" cy="1551490"/>
            </a:xfrm>
          </p:grpSpPr>
          <p:sp>
            <p:nvSpPr>
              <p:cNvPr id="25" name="矩形 11">
                <a:extLst>
                  <a:ext uri="{FF2B5EF4-FFF2-40B4-BE49-F238E27FC236}">
                    <a16:creationId xmlns:a16="http://schemas.microsoft.com/office/drawing/2014/main" id="{E9697C8B-0A72-9C43-9F2F-57EB1BCEAA2E}"/>
                  </a:ext>
                </a:extLst>
              </p:cNvPr>
              <p:cNvSpPr/>
              <p:nvPr/>
            </p:nvSpPr>
            <p:spPr>
              <a:xfrm rot="2700000">
                <a:off x="3950772" y="3738012"/>
                <a:ext cx="1224039" cy="1223337"/>
              </a:xfrm>
              <a:custGeom>
                <a:avLst/>
                <a:gdLst>
                  <a:gd name="connsiteX0" fmla="*/ 0 w 2078823"/>
                  <a:gd name="connsiteY0" fmla="*/ 0 h 2078823"/>
                  <a:gd name="connsiteX1" fmla="*/ 2078823 w 2078823"/>
                  <a:gd name="connsiteY1" fmla="*/ 0 h 2078823"/>
                  <a:gd name="connsiteX2" fmla="*/ 2078823 w 2078823"/>
                  <a:gd name="connsiteY2" fmla="*/ 2078823 h 2078823"/>
                  <a:gd name="connsiteX3" fmla="*/ 0 w 2078823"/>
                  <a:gd name="connsiteY3" fmla="*/ 2078823 h 2078823"/>
                  <a:gd name="connsiteX4" fmla="*/ 0 w 2078823"/>
                  <a:gd name="connsiteY4" fmla="*/ 0 h 2078823"/>
                  <a:gd name="connsiteX0" fmla="*/ 0 w 2664547"/>
                  <a:gd name="connsiteY0" fmla="*/ 0 h 2078823"/>
                  <a:gd name="connsiteX1" fmla="*/ 2664547 w 2664547"/>
                  <a:gd name="connsiteY1" fmla="*/ 479229 h 2078823"/>
                  <a:gd name="connsiteX2" fmla="*/ 2078823 w 2664547"/>
                  <a:gd name="connsiteY2" fmla="*/ 2078823 h 2078823"/>
                  <a:gd name="connsiteX3" fmla="*/ 0 w 2664547"/>
                  <a:gd name="connsiteY3" fmla="*/ 2078823 h 2078823"/>
                  <a:gd name="connsiteX4" fmla="*/ 0 w 2664547"/>
                  <a:gd name="connsiteY4" fmla="*/ 0 h 2078823"/>
                  <a:gd name="connsiteX0" fmla="*/ 0 w 2664547"/>
                  <a:gd name="connsiteY0" fmla="*/ 0 h 2687368"/>
                  <a:gd name="connsiteX1" fmla="*/ 2664547 w 2664547"/>
                  <a:gd name="connsiteY1" fmla="*/ 479229 h 2687368"/>
                  <a:gd name="connsiteX2" fmla="*/ 2078823 w 2664547"/>
                  <a:gd name="connsiteY2" fmla="*/ 2078823 h 2687368"/>
                  <a:gd name="connsiteX3" fmla="*/ 456408 w 2664547"/>
                  <a:gd name="connsiteY3" fmla="*/ 2687368 h 2687368"/>
                  <a:gd name="connsiteX4" fmla="*/ 0 w 2664547"/>
                  <a:gd name="connsiteY4" fmla="*/ 0 h 2687368"/>
                  <a:gd name="connsiteX0" fmla="*/ 1026919 w 2208139"/>
                  <a:gd name="connsiteY0" fmla="*/ 867176 h 2208139"/>
                  <a:gd name="connsiteX1" fmla="*/ 2208139 w 2208139"/>
                  <a:gd name="connsiteY1" fmla="*/ 0 h 2208139"/>
                  <a:gd name="connsiteX2" fmla="*/ 1622415 w 2208139"/>
                  <a:gd name="connsiteY2" fmla="*/ 1599594 h 2208139"/>
                  <a:gd name="connsiteX3" fmla="*/ 0 w 2208139"/>
                  <a:gd name="connsiteY3" fmla="*/ 2208139 h 2208139"/>
                  <a:gd name="connsiteX4" fmla="*/ 1026919 w 2208139"/>
                  <a:gd name="connsiteY4" fmla="*/ 867176 h 2208139"/>
                  <a:gd name="connsiteX0" fmla="*/ 699826 w 2208139"/>
                  <a:gd name="connsiteY0" fmla="*/ 585724 h 2208139"/>
                  <a:gd name="connsiteX1" fmla="*/ 2208139 w 2208139"/>
                  <a:gd name="connsiteY1" fmla="*/ 0 h 2208139"/>
                  <a:gd name="connsiteX2" fmla="*/ 1622415 w 2208139"/>
                  <a:gd name="connsiteY2" fmla="*/ 1599594 h 2208139"/>
                  <a:gd name="connsiteX3" fmla="*/ 0 w 2208139"/>
                  <a:gd name="connsiteY3" fmla="*/ 2208139 h 2208139"/>
                  <a:gd name="connsiteX4" fmla="*/ 699826 w 2208139"/>
                  <a:gd name="connsiteY4" fmla="*/ 585724 h 2208139"/>
                  <a:gd name="connsiteX0" fmla="*/ 666761 w 2208139"/>
                  <a:gd name="connsiteY0" fmla="*/ 633483 h 2208139"/>
                  <a:gd name="connsiteX1" fmla="*/ 2208139 w 2208139"/>
                  <a:gd name="connsiteY1" fmla="*/ 0 h 2208139"/>
                  <a:gd name="connsiteX2" fmla="*/ 1622415 w 2208139"/>
                  <a:gd name="connsiteY2" fmla="*/ 1599594 h 2208139"/>
                  <a:gd name="connsiteX3" fmla="*/ 0 w 2208139"/>
                  <a:gd name="connsiteY3" fmla="*/ 2208139 h 2208139"/>
                  <a:gd name="connsiteX4" fmla="*/ 666761 w 2208139"/>
                  <a:gd name="connsiteY4" fmla="*/ 633483 h 2208139"/>
                  <a:gd name="connsiteX0" fmla="*/ 652067 w 2193445"/>
                  <a:gd name="connsiteY0" fmla="*/ 633483 h 2178749"/>
                  <a:gd name="connsiteX1" fmla="*/ 2193445 w 2193445"/>
                  <a:gd name="connsiteY1" fmla="*/ 0 h 2178749"/>
                  <a:gd name="connsiteX2" fmla="*/ 1607721 w 2193445"/>
                  <a:gd name="connsiteY2" fmla="*/ 1599594 h 2178749"/>
                  <a:gd name="connsiteX3" fmla="*/ 0 w 2193445"/>
                  <a:gd name="connsiteY3" fmla="*/ 2178749 h 2178749"/>
                  <a:gd name="connsiteX4" fmla="*/ 652067 w 2193445"/>
                  <a:gd name="connsiteY4" fmla="*/ 633483 h 2178749"/>
                  <a:gd name="connsiteX0" fmla="*/ 750594 w 2193445"/>
                  <a:gd name="connsiteY0" fmla="*/ 590904 h 2178749"/>
                  <a:gd name="connsiteX1" fmla="*/ 2193445 w 2193445"/>
                  <a:gd name="connsiteY1" fmla="*/ 0 h 2178749"/>
                  <a:gd name="connsiteX2" fmla="*/ 1607721 w 2193445"/>
                  <a:gd name="connsiteY2" fmla="*/ 1599594 h 2178749"/>
                  <a:gd name="connsiteX3" fmla="*/ 0 w 2193445"/>
                  <a:gd name="connsiteY3" fmla="*/ 2178749 h 2178749"/>
                  <a:gd name="connsiteX4" fmla="*/ 750594 w 2193445"/>
                  <a:gd name="connsiteY4" fmla="*/ 590904 h 2178749"/>
                  <a:gd name="connsiteX0" fmla="*/ 750594 w 2400691"/>
                  <a:gd name="connsiteY0" fmla="*/ 725189 h 2313034"/>
                  <a:gd name="connsiteX1" fmla="*/ 2400691 w 2400691"/>
                  <a:gd name="connsiteY1" fmla="*/ 0 h 2313034"/>
                  <a:gd name="connsiteX2" fmla="*/ 1607721 w 2400691"/>
                  <a:gd name="connsiteY2" fmla="*/ 1733879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0691" h="2313034">
                    <a:moveTo>
                      <a:pt x="750594" y="725189"/>
                    </a:moveTo>
                    <a:lnTo>
                      <a:pt x="2400691" y="0"/>
                    </a:lnTo>
                    <a:lnTo>
                      <a:pt x="1641696" y="1589767"/>
                    </a:lnTo>
                    <a:lnTo>
                      <a:pt x="0" y="2313034"/>
                    </a:lnTo>
                    <a:lnTo>
                      <a:pt x="750594" y="725189"/>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146" tIns="28573" rIns="57146" bIns="28573" numCol="1" spcCol="0" rtlCol="0" fromWordArt="0" anchor="ctr" anchorCtr="0" forceAA="0" compatLnSpc="1">
                <a:prstTxWarp prst="textNoShape">
                  <a:avLst/>
                </a:prstTxWarp>
                <a:noAutofit/>
              </a:bodyPr>
              <a:lstStyle/>
              <a:p>
                <a:pPr algn="ctr"/>
                <a:endParaRPr lang="zh-CN" altLang="en-US" sz="2657"/>
              </a:p>
            </p:txBody>
          </p:sp>
          <p:grpSp>
            <p:nvGrpSpPr>
              <p:cNvPr id="26" name="组合 63">
                <a:extLst>
                  <a:ext uri="{FF2B5EF4-FFF2-40B4-BE49-F238E27FC236}">
                    <a16:creationId xmlns:a16="http://schemas.microsoft.com/office/drawing/2014/main" id="{9C33A63C-6ECB-F44A-8BD3-B49AE1845651}"/>
                  </a:ext>
                </a:extLst>
              </p:cNvPr>
              <p:cNvGrpSpPr/>
              <p:nvPr/>
            </p:nvGrpSpPr>
            <p:grpSpPr>
              <a:xfrm>
                <a:off x="3358836" y="3908284"/>
                <a:ext cx="2454569" cy="1380867"/>
                <a:chOff x="3358836" y="3908284"/>
                <a:chExt cx="2454569" cy="1380867"/>
              </a:xfrm>
            </p:grpSpPr>
            <p:sp>
              <p:nvSpPr>
                <p:cNvPr id="27" name="矩形 92">
                  <a:extLst>
                    <a:ext uri="{FF2B5EF4-FFF2-40B4-BE49-F238E27FC236}">
                      <a16:creationId xmlns:a16="http://schemas.microsoft.com/office/drawing/2014/main" id="{CBE989A7-CA74-1041-8571-DFEE46C0D7B7}"/>
                    </a:ext>
                  </a:extLst>
                </p:cNvPr>
                <p:cNvSpPr/>
                <p:nvPr/>
              </p:nvSpPr>
              <p:spPr>
                <a:xfrm>
                  <a:off x="3468484"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0">
                      <a:srgbClr val="00A3FF"/>
                    </a:gs>
                    <a:gs pos="8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sp>
              <p:nvSpPr>
                <p:cNvPr id="28" name="矩形 92">
                  <a:extLst>
                    <a:ext uri="{FF2B5EF4-FFF2-40B4-BE49-F238E27FC236}">
                      <a16:creationId xmlns:a16="http://schemas.microsoft.com/office/drawing/2014/main" id="{A5D839EF-EF95-7E42-B5C5-52E376D139CA}"/>
                    </a:ext>
                  </a:extLst>
                </p:cNvPr>
                <p:cNvSpPr/>
                <p:nvPr/>
              </p:nvSpPr>
              <p:spPr>
                <a:xfrm flipH="1">
                  <a:off x="4575157"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2000">
                      <a:srgbClr val="00A3FF"/>
                    </a:gs>
                    <a:gs pos="10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nvGrpSpPr>
                <p:cNvPr id="29" name="组合 66">
                  <a:extLst>
                    <a:ext uri="{FF2B5EF4-FFF2-40B4-BE49-F238E27FC236}">
                      <a16:creationId xmlns:a16="http://schemas.microsoft.com/office/drawing/2014/main" id="{DBF14E98-9586-FA4F-BA84-7EA0E73C7A55}"/>
                    </a:ext>
                  </a:extLst>
                </p:cNvPr>
                <p:cNvGrpSpPr/>
                <p:nvPr/>
              </p:nvGrpSpPr>
              <p:grpSpPr>
                <a:xfrm>
                  <a:off x="3358836" y="3908284"/>
                  <a:ext cx="2454569" cy="1380867"/>
                  <a:chOff x="3373780" y="2423097"/>
                  <a:chExt cx="3163566" cy="1779728"/>
                </a:xfrm>
              </p:grpSpPr>
              <p:cxnSp>
                <p:nvCxnSpPr>
                  <p:cNvPr id="30" name="直接连接符 40">
                    <a:extLst>
                      <a:ext uri="{FF2B5EF4-FFF2-40B4-BE49-F238E27FC236}">
                        <a16:creationId xmlns:a16="http://schemas.microsoft.com/office/drawing/2014/main" id="{50267FED-A1A1-3E46-B24B-AD96CE47011C}"/>
                      </a:ext>
                    </a:extLst>
                  </p:cNvPr>
                  <p:cNvCxnSpPr/>
                  <p:nvPr/>
                </p:nvCxnSpPr>
                <p:spPr>
                  <a:xfrm flipH="1">
                    <a:off x="3373780" y="2423097"/>
                    <a:ext cx="1541248" cy="568895"/>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31" name="直接连接符 41">
                    <a:extLst>
                      <a:ext uri="{FF2B5EF4-FFF2-40B4-BE49-F238E27FC236}">
                        <a16:creationId xmlns:a16="http://schemas.microsoft.com/office/drawing/2014/main" id="{CD1BF9EB-73F8-F744-B2CA-50E9FE70ACF3}"/>
                      </a:ext>
                    </a:extLst>
                  </p:cNvPr>
                  <p:cNvCxnSpPr/>
                  <p:nvPr/>
                </p:nvCxnSpPr>
                <p:spPr>
                  <a:xfrm>
                    <a:off x="3373780" y="2991992"/>
                    <a:ext cx="0" cy="644922"/>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32" name="直接连接符 42">
                    <a:extLst>
                      <a:ext uri="{FF2B5EF4-FFF2-40B4-BE49-F238E27FC236}">
                        <a16:creationId xmlns:a16="http://schemas.microsoft.com/office/drawing/2014/main" id="{F91A85D6-44EC-F34B-8501-6A258726EFCD}"/>
                      </a:ext>
                    </a:extLst>
                  </p:cNvPr>
                  <p:cNvCxnSpPr/>
                  <p:nvPr/>
                </p:nvCxnSpPr>
                <p:spPr>
                  <a:xfrm>
                    <a:off x="4916018" y="2425118"/>
                    <a:ext cx="1618910" cy="59756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33" name="直接连接符 43">
                    <a:extLst>
                      <a:ext uri="{FF2B5EF4-FFF2-40B4-BE49-F238E27FC236}">
                        <a16:creationId xmlns:a16="http://schemas.microsoft.com/office/drawing/2014/main" id="{6B5C57E1-AA37-614F-8A2D-B4236345E102}"/>
                      </a:ext>
                    </a:extLst>
                  </p:cNvPr>
                  <p:cNvCxnSpPr/>
                  <p:nvPr/>
                </p:nvCxnSpPr>
                <p:spPr>
                  <a:xfrm>
                    <a:off x="3373780" y="3635951"/>
                    <a:ext cx="1535773" cy="566874"/>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34" name="直接连接符 44">
                    <a:extLst>
                      <a:ext uri="{FF2B5EF4-FFF2-40B4-BE49-F238E27FC236}">
                        <a16:creationId xmlns:a16="http://schemas.microsoft.com/office/drawing/2014/main" id="{831E3334-5A35-6E41-A3BF-BD789D958918}"/>
                      </a:ext>
                    </a:extLst>
                  </p:cNvPr>
                  <p:cNvCxnSpPr/>
                  <p:nvPr/>
                </p:nvCxnSpPr>
                <p:spPr>
                  <a:xfrm flipH="1">
                    <a:off x="4909555" y="3607778"/>
                    <a:ext cx="1627791" cy="595047"/>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35" name="直接连接符 45">
                    <a:extLst>
                      <a:ext uri="{FF2B5EF4-FFF2-40B4-BE49-F238E27FC236}">
                        <a16:creationId xmlns:a16="http://schemas.microsoft.com/office/drawing/2014/main" id="{6B332512-4F41-C940-AEB3-042704DE4394}"/>
                      </a:ext>
                    </a:extLst>
                  </p:cNvPr>
                  <p:cNvCxnSpPr/>
                  <p:nvPr/>
                </p:nvCxnSpPr>
                <p:spPr>
                  <a:xfrm>
                    <a:off x="6534928" y="3021128"/>
                    <a:ext cx="0" cy="58665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grpSp>
          </p:grpSp>
        </p:grpSp>
        <p:sp>
          <p:nvSpPr>
            <p:cNvPr id="24" name="矩形 9">
              <a:extLst>
                <a:ext uri="{FF2B5EF4-FFF2-40B4-BE49-F238E27FC236}">
                  <a16:creationId xmlns:a16="http://schemas.microsoft.com/office/drawing/2014/main" id="{687A1124-F491-DE49-97D0-F4F8F4433EF1}"/>
                </a:ext>
              </a:extLst>
            </p:cNvPr>
            <p:cNvSpPr/>
            <p:nvPr/>
          </p:nvSpPr>
          <p:spPr>
            <a:xfrm rot="10800000">
              <a:off x="2857886" y="3306421"/>
              <a:ext cx="3434541" cy="924424"/>
            </a:xfrm>
            <a:custGeom>
              <a:avLst/>
              <a:gdLst>
                <a:gd name="connsiteX0" fmla="*/ 0 w 2499492"/>
                <a:gd name="connsiteY0" fmla="*/ 0 h 2499492"/>
                <a:gd name="connsiteX1" fmla="*/ 2499492 w 2499492"/>
                <a:gd name="connsiteY1" fmla="*/ 0 h 2499492"/>
                <a:gd name="connsiteX2" fmla="*/ 2499492 w 2499492"/>
                <a:gd name="connsiteY2" fmla="*/ 2499492 h 2499492"/>
                <a:gd name="connsiteX3" fmla="*/ 0 w 2499492"/>
                <a:gd name="connsiteY3" fmla="*/ 2499492 h 2499492"/>
                <a:gd name="connsiteX4" fmla="*/ 0 w 2499492"/>
                <a:gd name="connsiteY4" fmla="*/ 0 h 2499492"/>
                <a:gd name="connsiteX0" fmla="*/ 647422 w 2499492"/>
                <a:gd name="connsiteY0" fmla="*/ 0 h 2512841"/>
                <a:gd name="connsiteX1" fmla="*/ 2499492 w 2499492"/>
                <a:gd name="connsiteY1" fmla="*/ 13349 h 2512841"/>
                <a:gd name="connsiteX2" fmla="*/ 2499492 w 2499492"/>
                <a:gd name="connsiteY2" fmla="*/ 2512841 h 2512841"/>
                <a:gd name="connsiteX3" fmla="*/ 0 w 2499492"/>
                <a:gd name="connsiteY3" fmla="*/ 2512841 h 2512841"/>
                <a:gd name="connsiteX4" fmla="*/ 647422 w 2499492"/>
                <a:gd name="connsiteY4" fmla="*/ 0 h 2512841"/>
                <a:gd name="connsiteX0" fmla="*/ 647422 w 2499492"/>
                <a:gd name="connsiteY0" fmla="*/ 0 h 2512841"/>
                <a:gd name="connsiteX1" fmla="*/ 1865419 w 2499492"/>
                <a:gd name="connsiteY1" fmla="*/ 0 h 2512841"/>
                <a:gd name="connsiteX2" fmla="*/ 2499492 w 2499492"/>
                <a:gd name="connsiteY2" fmla="*/ 2512841 h 2512841"/>
                <a:gd name="connsiteX3" fmla="*/ 0 w 2499492"/>
                <a:gd name="connsiteY3" fmla="*/ 2512841 h 2512841"/>
                <a:gd name="connsiteX4" fmla="*/ 647422 w 2499492"/>
                <a:gd name="connsiteY4" fmla="*/ 0 h 2512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9492" h="2512841">
                  <a:moveTo>
                    <a:pt x="647422" y="0"/>
                  </a:moveTo>
                  <a:lnTo>
                    <a:pt x="1865419" y="0"/>
                  </a:lnTo>
                  <a:lnTo>
                    <a:pt x="2499492" y="2512841"/>
                  </a:lnTo>
                  <a:lnTo>
                    <a:pt x="0" y="2512841"/>
                  </a:lnTo>
                  <a:lnTo>
                    <a:pt x="647422" y="0"/>
                  </a:lnTo>
                  <a:close/>
                </a:path>
              </a:pathLst>
            </a:custGeom>
            <a:gradFill>
              <a:gsLst>
                <a:gs pos="100000">
                  <a:srgbClr val="00A3FF">
                    <a:alpha val="19000"/>
                  </a:srgbClr>
                </a:gs>
                <a:gs pos="21000">
                  <a:srgbClr val="003192">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grpSp>
        <p:nvGrpSpPr>
          <p:cNvPr id="36" name="组合 59">
            <a:extLst>
              <a:ext uri="{FF2B5EF4-FFF2-40B4-BE49-F238E27FC236}">
                <a16:creationId xmlns:a16="http://schemas.microsoft.com/office/drawing/2014/main" id="{205B6E3A-B80C-D547-8AF3-4AD4282F330E}"/>
              </a:ext>
            </a:extLst>
          </p:cNvPr>
          <p:cNvGrpSpPr/>
          <p:nvPr/>
        </p:nvGrpSpPr>
        <p:grpSpPr>
          <a:xfrm>
            <a:off x="6324551" y="3144674"/>
            <a:ext cx="2101745" cy="1144000"/>
            <a:chOff x="2857886" y="3306421"/>
            <a:chExt cx="3434541" cy="1869452"/>
          </a:xfrm>
        </p:grpSpPr>
        <p:grpSp>
          <p:nvGrpSpPr>
            <p:cNvPr id="37" name="组合 60">
              <a:extLst>
                <a:ext uri="{FF2B5EF4-FFF2-40B4-BE49-F238E27FC236}">
                  <a16:creationId xmlns:a16="http://schemas.microsoft.com/office/drawing/2014/main" id="{05E8505A-441B-4C4F-BDF7-CB4711BD151F}"/>
                </a:ext>
              </a:extLst>
            </p:cNvPr>
            <p:cNvGrpSpPr/>
            <p:nvPr/>
          </p:nvGrpSpPr>
          <p:grpSpPr>
            <a:xfrm>
              <a:off x="3358836" y="3624383"/>
              <a:ext cx="2454569" cy="1551490"/>
              <a:chOff x="3358836" y="3737661"/>
              <a:chExt cx="2454569" cy="1551490"/>
            </a:xfrm>
          </p:grpSpPr>
          <p:sp>
            <p:nvSpPr>
              <p:cNvPr id="39" name="矩形 11">
                <a:extLst>
                  <a:ext uri="{FF2B5EF4-FFF2-40B4-BE49-F238E27FC236}">
                    <a16:creationId xmlns:a16="http://schemas.microsoft.com/office/drawing/2014/main" id="{700E6D1D-F761-C343-BF78-C65C3072E2CE}"/>
                  </a:ext>
                </a:extLst>
              </p:cNvPr>
              <p:cNvSpPr/>
              <p:nvPr/>
            </p:nvSpPr>
            <p:spPr>
              <a:xfrm rot="2700000">
                <a:off x="3950772" y="3738012"/>
                <a:ext cx="1224039" cy="1223337"/>
              </a:xfrm>
              <a:custGeom>
                <a:avLst/>
                <a:gdLst>
                  <a:gd name="connsiteX0" fmla="*/ 0 w 2078823"/>
                  <a:gd name="connsiteY0" fmla="*/ 0 h 2078823"/>
                  <a:gd name="connsiteX1" fmla="*/ 2078823 w 2078823"/>
                  <a:gd name="connsiteY1" fmla="*/ 0 h 2078823"/>
                  <a:gd name="connsiteX2" fmla="*/ 2078823 w 2078823"/>
                  <a:gd name="connsiteY2" fmla="*/ 2078823 h 2078823"/>
                  <a:gd name="connsiteX3" fmla="*/ 0 w 2078823"/>
                  <a:gd name="connsiteY3" fmla="*/ 2078823 h 2078823"/>
                  <a:gd name="connsiteX4" fmla="*/ 0 w 2078823"/>
                  <a:gd name="connsiteY4" fmla="*/ 0 h 2078823"/>
                  <a:gd name="connsiteX0" fmla="*/ 0 w 2664547"/>
                  <a:gd name="connsiteY0" fmla="*/ 0 h 2078823"/>
                  <a:gd name="connsiteX1" fmla="*/ 2664547 w 2664547"/>
                  <a:gd name="connsiteY1" fmla="*/ 479229 h 2078823"/>
                  <a:gd name="connsiteX2" fmla="*/ 2078823 w 2664547"/>
                  <a:gd name="connsiteY2" fmla="*/ 2078823 h 2078823"/>
                  <a:gd name="connsiteX3" fmla="*/ 0 w 2664547"/>
                  <a:gd name="connsiteY3" fmla="*/ 2078823 h 2078823"/>
                  <a:gd name="connsiteX4" fmla="*/ 0 w 2664547"/>
                  <a:gd name="connsiteY4" fmla="*/ 0 h 2078823"/>
                  <a:gd name="connsiteX0" fmla="*/ 0 w 2664547"/>
                  <a:gd name="connsiteY0" fmla="*/ 0 h 2687368"/>
                  <a:gd name="connsiteX1" fmla="*/ 2664547 w 2664547"/>
                  <a:gd name="connsiteY1" fmla="*/ 479229 h 2687368"/>
                  <a:gd name="connsiteX2" fmla="*/ 2078823 w 2664547"/>
                  <a:gd name="connsiteY2" fmla="*/ 2078823 h 2687368"/>
                  <a:gd name="connsiteX3" fmla="*/ 456408 w 2664547"/>
                  <a:gd name="connsiteY3" fmla="*/ 2687368 h 2687368"/>
                  <a:gd name="connsiteX4" fmla="*/ 0 w 2664547"/>
                  <a:gd name="connsiteY4" fmla="*/ 0 h 2687368"/>
                  <a:gd name="connsiteX0" fmla="*/ 1026919 w 2208139"/>
                  <a:gd name="connsiteY0" fmla="*/ 867176 h 2208139"/>
                  <a:gd name="connsiteX1" fmla="*/ 2208139 w 2208139"/>
                  <a:gd name="connsiteY1" fmla="*/ 0 h 2208139"/>
                  <a:gd name="connsiteX2" fmla="*/ 1622415 w 2208139"/>
                  <a:gd name="connsiteY2" fmla="*/ 1599594 h 2208139"/>
                  <a:gd name="connsiteX3" fmla="*/ 0 w 2208139"/>
                  <a:gd name="connsiteY3" fmla="*/ 2208139 h 2208139"/>
                  <a:gd name="connsiteX4" fmla="*/ 1026919 w 2208139"/>
                  <a:gd name="connsiteY4" fmla="*/ 867176 h 2208139"/>
                  <a:gd name="connsiteX0" fmla="*/ 699826 w 2208139"/>
                  <a:gd name="connsiteY0" fmla="*/ 585724 h 2208139"/>
                  <a:gd name="connsiteX1" fmla="*/ 2208139 w 2208139"/>
                  <a:gd name="connsiteY1" fmla="*/ 0 h 2208139"/>
                  <a:gd name="connsiteX2" fmla="*/ 1622415 w 2208139"/>
                  <a:gd name="connsiteY2" fmla="*/ 1599594 h 2208139"/>
                  <a:gd name="connsiteX3" fmla="*/ 0 w 2208139"/>
                  <a:gd name="connsiteY3" fmla="*/ 2208139 h 2208139"/>
                  <a:gd name="connsiteX4" fmla="*/ 699826 w 2208139"/>
                  <a:gd name="connsiteY4" fmla="*/ 585724 h 2208139"/>
                  <a:gd name="connsiteX0" fmla="*/ 666761 w 2208139"/>
                  <a:gd name="connsiteY0" fmla="*/ 633483 h 2208139"/>
                  <a:gd name="connsiteX1" fmla="*/ 2208139 w 2208139"/>
                  <a:gd name="connsiteY1" fmla="*/ 0 h 2208139"/>
                  <a:gd name="connsiteX2" fmla="*/ 1622415 w 2208139"/>
                  <a:gd name="connsiteY2" fmla="*/ 1599594 h 2208139"/>
                  <a:gd name="connsiteX3" fmla="*/ 0 w 2208139"/>
                  <a:gd name="connsiteY3" fmla="*/ 2208139 h 2208139"/>
                  <a:gd name="connsiteX4" fmla="*/ 666761 w 2208139"/>
                  <a:gd name="connsiteY4" fmla="*/ 633483 h 2208139"/>
                  <a:gd name="connsiteX0" fmla="*/ 652067 w 2193445"/>
                  <a:gd name="connsiteY0" fmla="*/ 633483 h 2178749"/>
                  <a:gd name="connsiteX1" fmla="*/ 2193445 w 2193445"/>
                  <a:gd name="connsiteY1" fmla="*/ 0 h 2178749"/>
                  <a:gd name="connsiteX2" fmla="*/ 1607721 w 2193445"/>
                  <a:gd name="connsiteY2" fmla="*/ 1599594 h 2178749"/>
                  <a:gd name="connsiteX3" fmla="*/ 0 w 2193445"/>
                  <a:gd name="connsiteY3" fmla="*/ 2178749 h 2178749"/>
                  <a:gd name="connsiteX4" fmla="*/ 652067 w 2193445"/>
                  <a:gd name="connsiteY4" fmla="*/ 633483 h 2178749"/>
                  <a:gd name="connsiteX0" fmla="*/ 750594 w 2193445"/>
                  <a:gd name="connsiteY0" fmla="*/ 590904 h 2178749"/>
                  <a:gd name="connsiteX1" fmla="*/ 2193445 w 2193445"/>
                  <a:gd name="connsiteY1" fmla="*/ 0 h 2178749"/>
                  <a:gd name="connsiteX2" fmla="*/ 1607721 w 2193445"/>
                  <a:gd name="connsiteY2" fmla="*/ 1599594 h 2178749"/>
                  <a:gd name="connsiteX3" fmla="*/ 0 w 2193445"/>
                  <a:gd name="connsiteY3" fmla="*/ 2178749 h 2178749"/>
                  <a:gd name="connsiteX4" fmla="*/ 750594 w 2193445"/>
                  <a:gd name="connsiteY4" fmla="*/ 590904 h 2178749"/>
                  <a:gd name="connsiteX0" fmla="*/ 750594 w 2400691"/>
                  <a:gd name="connsiteY0" fmla="*/ 725189 h 2313034"/>
                  <a:gd name="connsiteX1" fmla="*/ 2400691 w 2400691"/>
                  <a:gd name="connsiteY1" fmla="*/ 0 h 2313034"/>
                  <a:gd name="connsiteX2" fmla="*/ 1607721 w 2400691"/>
                  <a:gd name="connsiteY2" fmla="*/ 1733879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0691" h="2313034">
                    <a:moveTo>
                      <a:pt x="750594" y="725189"/>
                    </a:moveTo>
                    <a:lnTo>
                      <a:pt x="2400691" y="0"/>
                    </a:lnTo>
                    <a:lnTo>
                      <a:pt x="1641696" y="1589767"/>
                    </a:lnTo>
                    <a:lnTo>
                      <a:pt x="0" y="2313034"/>
                    </a:lnTo>
                    <a:lnTo>
                      <a:pt x="750594" y="725189"/>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146" tIns="28573" rIns="57146" bIns="28573" numCol="1" spcCol="0" rtlCol="0" fromWordArt="0" anchor="ctr" anchorCtr="0" forceAA="0" compatLnSpc="1">
                <a:prstTxWarp prst="textNoShape">
                  <a:avLst/>
                </a:prstTxWarp>
                <a:noAutofit/>
              </a:bodyPr>
              <a:lstStyle/>
              <a:p>
                <a:pPr algn="ctr"/>
                <a:endParaRPr lang="zh-CN" altLang="en-US" sz="2657"/>
              </a:p>
            </p:txBody>
          </p:sp>
          <p:grpSp>
            <p:nvGrpSpPr>
              <p:cNvPr id="40" name="组合 63">
                <a:extLst>
                  <a:ext uri="{FF2B5EF4-FFF2-40B4-BE49-F238E27FC236}">
                    <a16:creationId xmlns:a16="http://schemas.microsoft.com/office/drawing/2014/main" id="{943F4425-C570-4846-9A99-77E96DE7DCCC}"/>
                  </a:ext>
                </a:extLst>
              </p:cNvPr>
              <p:cNvGrpSpPr/>
              <p:nvPr/>
            </p:nvGrpSpPr>
            <p:grpSpPr>
              <a:xfrm>
                <a:off x="3358836" y="3908284"/>
                <a:ext cx="2454569" cy="1380867"/>
                <a:chOff x="3358836" y="3908284"/>
                <a:chExt cx="2454569" cy="1380867"/>
              </a:xfrm>
            </p:grpSpPr>
            <p:sp>
              <p:nvSpPr>
                <p:cNvPr id="41" name="矩形 92">
                  <a:extLst>
                    <a:ext uri="{FF2B5EF4-FFF2-40B4-BE49-F238E27FC236}">
                      <a16:creationId xmlns:a16="http://schemas.microsoft.com/office/drawing/2014/main" id="{329F0432-9466-8A4B-A784-03B320E90E73}"/>
                    </a:ext>
                  </a:extLst>
                </p:cNvPr>
                <p:cNvSpPr/>
                <p:nvPr/>
              </p:nvSpPr>
              <p:spPr>
                <a:xfrm>
                  <a:off x="3468484"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0">
                      <a:srgbClr val="00A3FF"/>
                    </a:gs>
                    <a:gs pos="8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sp>
              <p:nvSpPr>
                <p:cNvPr id="43" name="矩形 92">
                  <a:extLst>
                    <a:ext uri="{FF2B5EF4-FFF2-40B4-BE49-F238E27FC236}">
                      <a16:creationId xmlns:a16="http://schemas.microsoft.com/office/drawing/2014/main" id="{CA2FAC77-6937-E14A-9802-AB61368C7249}"/>
                    </a:ext>
                  </a:extLst>
                </p:cNvPr>
                <p:cNvSpPr/>
                <p:nvPr/>
              </p:nvSpPr>
              <p:spPr>
                <a:xfrm flipH="1">
                  <a:off x="4575157"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2000">
                      <a:srgbClr val="00A3FF"/>
                    </a:gs>
                    <a:gs pos="10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nvGrpSpPr>
                <p:cNvPr id="44" name="组合 66">
                  <a:extLst>
                    <a:ext uri="{FF2B5EF4-FFF2-40B4-BE49-F238E27FC236}">
                      <a16:creationId xmlns:a16="http://schemas.microsoft.com/office/drawing/2014/main" id="{13DC16F2-AD8C-B546-8F43-32D32DE41EA5}"/>
                    </a:ext>
                  </a:extLst>
                </p:cNvPr>
                <p:cNvGrpSpPr/>
                <p:nvPr/>
              </p:nvGrpSpPr>
              <p:grpSpPr>
                <a:xfrm>
                  <a:off x="3358836" y="3908284"/>
                  <a:ext cx="2454569" cy="1380867"/>
                  <a:chOff x="3373780" y="2423097"/>
                  <a:chExt cx="3163566" cy="1779728"/>
                </a:xfrm>
              </p:grpSpPr>
              <p:cxnSp>
                <p:nvCxnSpPr>
                  <p:cNvPr id="45" name="直接连接符 40">
                    <a:extLst>
                      <a:ext uri="{FF2B5EF4-FFF2-40B4-BE49-F238E27FC236}">
                        <a16:creationId xmlns:a16="http://schemas.microsoft.com/office/drawing/2014/main" id="{89525BE6-FC41-A646-81FD-060092BBAE87}"/>
                      </a:ext>
                    </a:extLst>
                  </p:cNvPr>
                  <p:cNvCxnSpPr/>
                  <p:nvPr/>
                </p:nvCxnSpPr>
                <p:spPr>
                  <a:xfrm flipH="1">
                    <a:off x="3373780" y="2423097"/>
                    <a:ext cx="1541248" cy="568895"/>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46" name="直接连接符 41">
                    <a:extLst>
                      <a:ext uri="{FF2B5EF4-FFF2-40B4-BE49-F238E27FC236}">
                        <a16:creationId xmlns:a16="http://schemas.microsoft.com/office/drawing/2014/main" id="{A795D1EA-C94D-D843-B8E1-371A67F3EA94}"/>
                      </a:ext>
                    </a:extLst>
                  </p:cNvPr>
                  <p:cNvCxnSpPr/>
                  <p:nvPr/>
                </p:nvCxnSpPr>
                <p:spPr>
                  <a:xfrm>
                    <a:off x="3373780" y="2991992"/>
                    <a:ext cx="0" cy="644922"/>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47" name="直接连接符 42">
                    <a:extLst>
                      <a:ext uri="{FF2B5EF4-FFF2-40B4-BE49-F238E27FC236}">
                        <a16:creationId xmlns:a16="http://schemas.microsoft.com/office/drawing/2014/main" id="{17DB5BF6-47C5-AF43-9E68-B1D137B5ABED}"/>
                      </a:ext>
                    </a:extLst>
                  </p:cNvPr>
                  <p:cNvCxnSpPr/>
                  <p:nvPr/>
                </p:nvCxnSpPr>
                <p:spPr>
                  <a:xfrm>
                    <a:off x="4916018" y="2425118"/>
                    <a:ext cx="1618910" cy="59756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48" name="直接连接符 43">
                    <a:extLst>
                      <a:ext uri="{FF2B5EF4-FFF2-40B4-BE49-F238E27FC236}">
                        <a16:creationId xmlns:a16="http://schemas.microsoft.com/office/drawing/2014/main" id="{D19FA2EF-5734-3749-B7DB-F1AE951381C7}"/>
                      </a:ext>
                    </a:extLst>
                  </p:cNvPr>
                  <p:cNvCxnSpPr/>
                  <p:nvPr/>
                </p:nvCxnSpPr>
                <p:spPr>
                  <a:xfrm>
                    <a:off x="3373780" y="3635951"/>
                    <a:ext cx="1535773" cy="566874"/>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49" name="直接连接符 44">
                    <a:extLst>
                      <a:ext uri="{FF2B5EF4-FFF2-40B4-BE49-F238E27FC236}">
                        <a16:creationId xmlns:a16="http://schemas.microsoft.com/office/drawing/2014/main" id="{CFEC0603-36AC-AE43-BE31-2DDFECE6F59E}"/>
                      </a:ext>
                    </a:extLst>
                  </p:cNvPr>
                  <p:cNvCxnSpPr/>
                  <p:nvPr/>
                </p:nvCxnSpPr>
                <p:spPr>
                  <a:xfrm flipH="1">
                    <a:off x="4909555" y="3607778"/>
                    <a:ext cx="1627791" cy="595047"/>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50" name="直接连接符 45">
                    <a:extLst>
                      <a:ext uri="{FF2B5EF4-FFF2-40B4-BE49-F238E27FC236}">
                        <a16:creationId xmlns:a16="http://schemas.microsoft.com/office/drawing/2014/main" id="{B9B66A9B-6C73-E34A-8507-B5F5573D0F21}"/>
                      </a:ext>
                    </a:extLst>
                  </p:cNvPr>
                  <p:cNvCxnSpPr/>
                  <p:nvPr/>
                </p:nvCxnSpPr>
                <p:spPr>
                  <a:xfrm>
                    <a:off x="6534928" y="3021128"/>
                    <a:ext cx="0" cy="58665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grpSp>
          </p:grpSp>
        </p:grpSp>
        <p:sp>
          <p:nvSpPr>
            <p:cNvPr id="38" name="矩形 9">
              <a:extLst>
                <a:ext uri="{FF2B5EF4-FFF2-40B4-BE49-F238E27FC236}">
                  <a16:creationId xmlns:a16="http://schemas.microsoft.com/office/drawing/2014/main" id="{8C02B210-17A8-B945-8A63-719FDECB7653}"/>
                </a:ext>
              </a:extLst>
            </p:cNvPr>
            <p:cNvSpPr/>
            <p:nvPr/>
          </p:nvSpPr>
          <p:spPr>
            <a:xfrm rot="10800000">
              <a:off x="2857886" y="3306421"/>
              <a:ext cx="3434541" cy="924424"/>
            </a:xfrm>
            <a:custGeom>
              <a:avLst/>
              <a:gdLst>
                <a:gd name="connsiteX0" fmla="*/ 0 w 2499492"/>
                <a:gd name="connsiteY0" fmla="*/ 0 h 2499492"/>
                <a:gd name="connsiteX1" fmla="*/ 2499492 w 2499492"/>
                <a:gd name="connsiteY1" fmla="*/ 0 h 2499492"/>
                <a:gd name="connsiteX2" fmla="*/ 2499492 w 2499492"/>
                <a:gd name="connsiteY2" fmla="*/ 2499492 h 2499492"/>
                <a:gd name="connsiteX3" fmla="*/ 0 w 2499492"/>
                <a:gd name="connsiteY3" fmla="*/ 2499492 h 2499492"/>
                <a:gd name="connsiteX4" fmla="*/ 0 w 2499492"/>
                <a:gd name="connsiteY4" fmla="*/ 0 h 2499492"/>
                <a:gd name="connsiteX0" fmla="*/ 647422 w 2499492"/>
                <a:gd name="connsiteY0" fmla="*/ 0 h 2512841"/>
                <a:gd name="connsiteX1" fmla="*/ 2499492 w 2499492"/>
                <a:gd name="connsiteY1" fmla="*/ 13349 h 2512841"/>
                <a:gd name="connsiteX2" fmla="*/ 2499492 w 2499492"/>
                <a:gd name="connsiteY2" fmla="*/ 2512841 h 2512841"/>
                <a:gd name="connsiteX3" fmla="*/ 0 w 2499492"/>
                <a:gd name="connsiteY3" fmla="*/ 2512841 h 2512841"/>
                <a:gd name="connsiteX4" fmla="*/ 647422 w 2499492"/>
                <a:gd name="connsiteY4" fmla="*/ 0 h 2512841"/>
                <a:gd name="connsiteX0" fmla="*/ 647422 w 2499492"/>
                <a:gd name="connsiteY0" fmla="*/ 0 h 2512841"/>
                <a:gd name="connsiteX1" fmla="*/ 1865419 w 2499492"/>
                <a:gd name="connsiteY1" fmla="*/ 0 h 2512841"/>
                <a:gd name="connsiteX2" fmla="*/ 2499492 w 2499492"/>
                <a:gd name="connsiteY2" fmla="*/ 2512841 h 2512841"/>
                <a:gd name="connsiteX3" fmla="*/ 0 w 2499492"/>
                <a:gd name="connsiteY3" fmla="*/ 2512841 h 2512841"/>
                <a:gd name="connsiteX4" fmla="*/ 647422 w 2499492"/>
                <a:gd name="connsiteY4" fmla="*/ 0 h 2512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9492" h="2512841">
                  <a:moveTo>
                    <a:pt x="647422" y="0"/>
                  </a:moveTo>
                  <a:lnTo>
                    <a:pt x="1865419" y="0"/>
                  </a:lnTo>
                  <a:lnTo>
                    <a:pt x="2499492" y="2512841"/>
                  </a:lnTo>
                  <a:lnTo>
                    <a:pt x="0" y="2512841"/>
                  </a:lnTo>
                  <a:lnTo>
                    <a:pt x="647422" y="0"/>
                  </a:lnTo>
                  <a:close/>
                </a:path>
              </a:pathLst>
            </a:custGeom>
            <a:gradFill>
              <a:gsLst>
                <a:gs pos="100000">
                  <a:srgbClr val="00A3FF">
                    <a:alpha val="19000"/>
                  </a:srgbClr>
                </a:gs>
                <a:gs pos="21000">
                  <a:srgbClr val="003192">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grpSp>
        <p:nvGrpSpPr>
          <p:cNvPr id="51" name="组合 59">
            <a:extLst>
              <a:ext uri="{FF2B5EF4-FFF2-40B4-BE49-F238E27FC236}">
                <a16:creationId xmlns:a16="http://schemas.microsoft.com/office/drawing/2014/main" id="{14A7EF74-6DC4-DD4E-A12A-A4240195D2DC}"/>
              </a:ext>
            </a:extLst>
          </p:cNvPr>
          <p:cNvGrpSpPr/>
          <p:nvPr/>
        </p:nvGrpSpPr>
        <p:grpSpPr>
          <a:xfrm>
            <a:off x="8883614" y="3144674"/>
            <a:ext cx="2101745" cy="1144000"/>
            <a:chOff x="2857886" y="3306421"/>
            <a:chExt cx="3434541" cy="1869452"/>
          </a:xfrm>
        </p:grpSpPr>
        <p:grpSp>
          <p:nvGrpSpPr>
            <p:cNvPr id="52" name="组合 60">
              <a:extLst>
                <a:ext uri="{FF2B5EF4-FFF2-40B4-BE49-F238E27FC236}">
                  <a16:creationId xmlns:a16="http://schemas.microsoft.com/office/drawing/2014/main" id="{F32C4D1A-14C1-2E45-B577-0E5A123759AF}"/>
                </a:ext>
              </a:extLst>
            </p:cNvPr>
            <p:cNvGrpSpPr/>
            <p:nvPr/>
          </p:nvGrpSpPr>
          <p:grpSpPr>
            <a:xfrm>
              <a:off x="3358836" y="3624383"/>
              <a:ext cx="2454569" cy="1551490"/>
              <a:chOff x="3358836" y="3737661"/>
              <a:chExt cx="2454569" cy="1551490"/>
            </a:xfrm>
          </p:grpSpPr>
          <p:sp>
            <p:nvSpPr>
              <p:cNvPr id="54" name="矩形 11">
                <a:extLst>
                  <a:ext uri="{FF2B5EF4-FFF2-40B4-BE49-F238E27FC236}">
                    <a16:creationId xmlns:a16="http://schemas.microsoft.com/office/drawing/2014/main" id="{220A5BFE-800A-D34D-A4B2-F8AE0985844B}"/>
                  </a:ext>
                </a:extLst>
              </p:cNvPr>
              <p:cNvSpPr/>
              <p:nvPr/>
            </p:nvSpPr>
            <p:spPr>
              <a:xfrm rot="2700000">
                <a:off x="3950772" y="3738012"/>
                <a:ext cx="1224039" cy="1223337"/>
              </a:xfrm>
              <a:custGeom>
                <a:avLst/>
                <a:gdLst>
                  <a:gd name="connsiteX0" fmla="*/ 0 w 2078823"/>
                  <a:gd name="connsiteY0" fmla="*/ 0 h 2078823"/>
                  <a:gd name="connsiteX1" fmla="*/ 2078823 w 2078823"/>
                  <a:gd name="connsiteY1" fmla="*/ 0 h 2078823"/>
                  <a:gd name="connsiteX2" fmla="*/ 2078823 w 2078823"/>
                  <a:gd name="connsiteY2" fmla="*/ 2078823 h 2078823"/>
                  <a:gd name="connsiteX3" fmla="*/ 0 w 2078823"/>
                  <a:gd name="connsiteY3" fmla="*/ 2078823 h 2078823"/>
                  <a:gd name="connsiteX4" fmla="*/ 0 w 2078823"/>
                  <a:gd name="connsiteY4" fmla="*/ 0 h 2078823"/>
                  <a:gd name="connsiteX0" fmla="*/ 0 w 2664547"/>
                  <a:gd name="connsiteY0" fmla="*/ 0 h 2078823"/>
                  <a:gd name="connsiteX1" fmla="*/ 2664547 w 2664547"/>
                  <a:gd name="connsiteY1" fmla="*/ 479229 h 2078823"/>
                  <a:gd name="connsiteX2" fmla="*/ 2078823 w 2664547"/>
                  <a:gd name="connsiteY2" fmla="*/ 2078823 h 2078823"/>
                  <a:gd name="connsiteX3" fmla="*/ 0 w 2664547"/>
                  <a:gd name="connsiteY3" fmla="*/ 2078823 h 2078823"/>
                  <a:gd name="connsiteX4" fmla="*/ 0 w 2664547"/>
                  <a:gd name="connsiteY4" fmla="*/ 0 h 2078823"/>
                  <a:gd name="connsiteX0" fmla="*/ 0 w 2664547"/>
                  <a:gd name="connsiteY0" fmla="*/ 0 h 2687368"/>
                  <a:gd name="connsiteX1" fmla="*/ 2664547 w 2664547"/>
                  <a:gd name="connsiteY1" fmla="*/ 479229 h 2687368"/>
                  <a:gd name="connsiteX2" fmla="*/ 2078823 w 2664547"/>
                  <a:gd name="connsiteY2" fmla="*/ 2078823 h 2687368"/>
                  <a:gd name="connsiteX3" fmla="*/ 456408 w 2664547"/>
                  <a:gd name="connsiteY3" fmla="*/ 2687368 h 2687368"/>
                  <a:gd name="connsiteX4" fmla="*/ 0 w 2664547"/>
                  <a:gd name="connsiteY4" fmla="*/ 0 h 2687368"/>
                  <a:gd name="connsiteX0" fmla="*/ 1026919 w 2208139"/>
                  <a:gd name="connsiteY0" fmla="*/ 867176 h 2208139"/>
                  <a:gd name="connsiteX1" fmla="*/ 2208139 w 2208139"/>
                  <a:gd name="connsiteY1" fmla="*/ 0 h 2208139"/>
                  <a:gd name="connsiteX2" fmla="*/ 1622415 w 2208139"/>
                  <a:gd name="connsiteY2" fmla="*/ 1599594 h 2208139"/>
                  <a:gd name="connsiteX3" fmla="*/ 0 w 2208139"/>
                  <a:gd name="connsiteY3" fmla="*/ 2208139 h 2208139"/>
                  <a:gd name="connsiteX4" fmla="*/ 1026919 w 2208139"/>
                  <a:gd name="connsiteY4" fmla="*/ 867176 h 2208139"/>
                  <a:gd name="connsiteX0" fmla="*/ 699826 w 2208139"/>
                  <a:gd name="connsiteY0" fmla="*/ 585724 h 2208139"/>
                  <a:gd name="connsiteX1" fmla="*/ 2208139 w 2208139"/>
                  <a:gd name="connsiteY1" fmla="*/ 0 h 2208139"/>
                  <a:gd name="connsiteX2" fmla="*/ 1622415 w 2208139"/>
                  <a:gd name="connsiteY2" fmla="*/ 1599594 h 2208139"/>
                  <a:gd name="connsiteX3" fmla="*/ 0 w 2208139"/>
                  <a:gd name="connsiteY3" fmla="*/ 2208139 h 2208139"/>
                  <a:gd name="connsiteX4" fmla="*/ 699826 w 2208139"/>
                  <a:gd name="connsiteY4" fmla="*/ 585724 h 2208139"/>
                  <a:gd name="connsiteX0" fmla="*/ 666761 w 2208139"/>
                  <a:gd name="connsiteY0" fmla="*/ 633483 h 2208139"/>
                  <a:gd name="connsiteX1" fmla="*/ 2208139 w 2208139"/>
                  <a:gd name="connsiteY1" fmla="*/ 0 h 2208139"/>
                  <a:gd name="connsiteX2" fmla="*/ 1622415 w 2208139"/>
                  <a:gd name="connsiteY2" fmla="*/ 1599594 h 2208139"/>
                  <a:gd name="connsiteX3" fmla="*/ 0 w 2208139"/>
                  <a:gd name="connsiteY3" fmla="*/ 2208139 h 2208139"/>
                  <a:gd name="connsiteX4" fmla="*/ 666761 w 2208139"/>
                  <a:gd name="connsiteY4" fmla="*/ 633483 h 2208139"/>
                  <a:gd name="connsiteX0" fmla="*/ 652067 w 2193445"/>
                  <a:gd name="connsiteY0" fmla="*/ 633483 h 2178749"/>
                  <a:gd name="connsiteX1" fmla="*/ 2193445 w 2193445"/>
                  <a:gd name="connsiteY1" fmla="*/ 0 h 2178749"/>
                  <a:gd name="connsiteX2" fmla="*/ 1607721 w 2193445"/>
                  <a:gd name="connsiteY2" fmla="*/ 1599594 h 2178749"/>
                  <a:gd name="connsiteX3" fmla="*/ 0 w 2193445"/>
                  <a:gd name="connsiteY3" fmla="*/ 2178749 h 2178749"/>
                  <a:gd name="connsiteX4" fmla="*/ 652067 w 2193445"/>
                  <a:gd name="connsiteY4" fmla="*/ 633483 h 2178749"/>
                  <a:gd name="connsiteX0" fmla="*/ 750594 w 2193445"/>
                  <a:gd name="connsiteY0" fmla="*/ 590904 h 2178749"/>
                  <a:gd name="connsiteX1" fmla="*/ 2193445 w 2193445"/>
                  <a:gd name="connsiteY1" fmla="*/ 0 h 2178749"/>
                  <a:gd name="connsiteX2" fmla="*/ 1607721 w 2193445"/>
                  <a:gd name="connsiteY2" fmla="*/ 1599594 h 2178749"/>
                  <a:gd name="connsiteX3" fmla="*/ 0 w 2193445"/>
                  <a:gd name="connsiteY3" fmla="*/ 2178749 h 2178749"/>
                  <a:gd name="connsiteX4" fmla="*/ 750594 w 2193445"/>
                  <a:gd name="connsiteY4" fmla="*/ 590904 h 2178749"/>
                  <a:gd name="connsiteX0" fmla="*/ 750594 w 2400691"/>
                  <a:gd name="connsiteY0" fmla="*/ 725189 h 2313034"/>
                  <a:gd name="connsiteX1" fmla="*/ 2400691 w 2400691"/>
                  <a:gd name="connsiteY1" fmla="*/ 0 h 2313034"/>
                  <a:gd name="connsiteX2" fmla="*/ 1607721 w 2400691"/>
                  <a:gd name="connsiteY2" fmla="*/ 1733879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0691" h="2313034">
                    <a:moveTo>
                      <a:pt x="750594" y="725189"/>
                    </a:moveTo>
                    <a:lnTo>
                      <a:pt x="2400691" y="0"/>
                    </a:lnTo>
                    <a:lnTo>
                      <a:pt x="1641696" y="1589767"/>
                    </a:lnTo>
                    <a:lnTo>
                      <a:pt x="0" y="2313034"/>
                    </a:lnTo>
                    <a:lnTo>
                      <a:pt x="750594" y="725189"/>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146" tIns="28573" rIns="57146" bIns="28573" numCol="1" spcCol="0" rtlCol="0" fromWordArt="0" anchor="ctr" anchorCtr="0" forceAA="0" compatLnSpc="1">
                <a:prstTxWarp prst="textNoShape">
                  <a:avLst/>
                </a:prstTxWarp>
                <a:noAutofit/>
              </a:bodyPr>
              <a:lstStyle/>
              <a:p>
                <a:pPr algn="ctr"/>
                <a:endParaRPr lang="zh-CN" altLang="en-US" sz="2657"/>
              </a:p>
            </p:txBody>
          </p:sp>
          <p:grpSp>
            <p:nvGrpSpPr>
              <p:cNvPr id="55" name="组合 63">
                <a:extLst>
                  <a:ext uri="{FF2B5EF4-FFF2-40B4-BE49-F238E27FC236}">
                    <a16:creationId xmlns:a16="http://schemas.microsoft.com/office/drawing/2014/main" id="{635B5E77-6EF6-394B-942B-04367900FA69}"/>
                  </a:ext>
                </a:extLst>
              </p:cNvPr>
              <p:cNvGrpSpPr/>
              <p:nvPr/>
            </p:nvGrpSpPr>
            <p:grpSpPr>
              <a:xfrm>
                <a:off x="3358836" y="3908284"/>
                <a:ext cx="2454569" cy="1380867"/>
                <a:chOff x="3358836" y="3908284"/>
                <a:chExt cx="2454569" cy="1380867"/>
              </a:xfrm>
            </p:grpSpPr>
            <p:sp>
              <p:nvSpPr>
                <p:cNvPr id="56" name="矩形 92">
                  <a:extLst>
                    <a:ext uri="{FF2B5EF4-FFF2-40B4-BE49-F238E27FC236}">
                      <a16:creationId xmlns:a16="http://schemas.microsoft.com/office/drawing/2014/main" id="{9048CA23-AC01-4543-8D8D-629A4A2FE282}"/>
                    </a:ext>
                  </a:extLst>
                </p:cNvPr>
                <p:cNvSpPr/>
                <p:nvPr/>
              </p:nvSpPr>
              <p:spPr>
                <a:xfrm>
                  <a:off x="3468484"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0">
                      <a:srgbClr val="00A3FF"/>
                    </a:gs>
                    <a:gs pos="8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sp>
              <p:nvSpPr>
                <p:cNvPr id="57" name="矩形 92">
                  <a:extLst>
                    <a:ext uri="{FF2B5EF4-FFF2-40B4-BE49-F238E27FC236}">
                      <a16:creationId xmlns:a16="http://schemas.microsoft.com/office/drawing/2014/main" id="{E1B4C26A-7563-F441-9772-A697F26CBB55}"/>
                    </a:ext>
                  </a:extLst>
                </p:cNvPr>
                <p:cNvSpPr/>
                <p:nvPr/>
              </p:nvSpPr>
              <p:spPr>
                <a:xfrm flipH="1">
                  <a:off x="4575157"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2000">
                      <a:srgbClr val="00A3FF"/>
                    </a:gs>
                    <a:gs pos="10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nvGrpSpPr>
                <p:cNvPr id="58" name="组合 66">
                  <a:extLst>
                    <a:ext uri="{FF2B5EF4-FFF2-40B4-BE49-F238E27FC236}">
                      <a16:creationId xmlns:a16="http://schemas.microsoft.com/office/drawing/2014/main" id="{D17B72C9-82B6-1E47-ABE3-0084B14B4CB0}"/>
                    </a:ext>
                  </a:extLst>
                </p:cNvPr>
                <p:cNvGrpSpPr/>
                <p:nvPr/>
              </p:nvGrpSpPr>
              <p:grpSpPr>
                <a:xfrm>
                  <a:off x="3358836" y="3908284"/>
                  <a:ext cx="2454569" cy="1380867"/>
                  <a:chOff x="3373780" y="2423097"/>
                  <a:chExt cx="3163566" cy="1779728"/>
                </a:xfrm>
              </p:grpSpPr>
              <p:cxnSp>
                <p:nvCxnSpPr>
                  <p:cNvPr id="59" name="直接连接符 40">
                    <a:extLst>
                      <a:ext uri="{FF2B5EF4-FFF2-40B4-BE49-F238E27FC236}">
                        <a16:creationId xmlns:a16="http://schemas.microsoft.com/office/drawing/2014/main" id="{5FDDF316-864C-6240-A068-D4E9063B50FA}"/>
                      </a:ext>
                    </a:extLst>
                  </p:cNvPr>
                  <p:cNvCxnSpPr/>
                  <p:nvPr/>
                </p:nvCxnSpPr>
                <p:spPr>
                  <a:xfrm flipH="1">
                    <a:off x="3373780" y="2423097"/>
                    <a:ext cx="1541248" cy="568895"/>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0" name="直接连接符 41">
                    <a:extLst>
                      <a:ext uri="{FF2B5EF4-FFF2-40B4-BE49-F238E27FC236}">
                        <a16:creationId xmlns:a16="http://schemas.microsoft.com/office/drawing/2014/main" id="{00706654-5FCD-AC48-88CE-AD6BBBC026A4}"/>
                      </a:ext>
                    </a:extLst>
                  </p:cNvPr>
                  <p:cNvCxnSpPr/>
                  <p:nvPr/>
                </p:nvCxnSpPr>
                <p:spPr>
                  <a:xfrm>
                    <a:off x="3373780" y="2991992"/>
                    <a:ext cx="0" cy="644922"/>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1" name="直接连接符 42">
                    <a:extLst>
                      <a:ext uri="{FF2B5EF4-FFF2-40B4-BE49-F238E27FC236}">
                        <a16:creationId xmlns:a16="http://schemas.microsoft.com/office/drawing/2014/main" id="{99F4A505-CE6C-524B-8516-FB5648AF681C}"/>
                      </a:ext>
                    </a:extLst>
                  </p:cNvPr>
                  <p:cNvCxnSpPr/>
                  <p:nvPr/>
                </p:nvCxnSpPr>
                <p:spPr>
                  <a:xfrm>
                    <a:off x="4916018" y="2425118"/>
                    <a:ext cx="1618910" cy="59756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2" name="直接连接符 43">
                    <a:extLst>
                      <a:ext uri="{FF2B5EF4-FFF2-40B4-BE49-F238E27FC236}">
                        <a16:creationId xmlns:a16="http://schemas.microsoft.com/office/drawing/2014/main" id="{7AC86D3E-F2B1-6A4B-A244-A41BCE06D726}"/>
                      </a:ext>
                    </a:extLst>
                  </p:cNvPr>
                  <p:cNvCxnSpPr/>
                  <p:nvPr/>
                </p:nvCxnSpPr>
                <p:spPr>
                  <a:xfrm>
                    <a:off x="3373780" y="3635951"/>
                    <a:ext cx="1535773" cy="566874"/>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3" name="直接连接符 44">
                    <a:extLst>
                      <a:ext uri="{FF2B5EF4-FFF2-40B4-BE49-F238E27FC236}">
                        <a16:creationId xmlns:a16="http://schemas.microsoft.com/office/drawing/2014/main" id="{DB523CB9-BE99-2147-93EE-30FDFC5F0F5A}"/>
                      </a:ext>
                    </a:extLst>
                  </p:cNvPr>
                  <p:cNvCxnSpPr/>
                  <p:nvPr/>
                </p:nvCxnSpPr>
                <p:spPr>
                  <a:xfrm flipH="1">
                    <a:off x="4909555" y="3607778"/>
                    <a:ext cx="1627791" cy="595047"/>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4" name="直接连接符 45">
                    <a:extLst>
                      <a:ext uri="{FF2B5EF4-FFF2-40B4-BE49-F238E27FC236}">
                        <a16:creationId xmlns:a16="http://schemas.microsoft.com/office/drawing/2014/main" id="{C990A948-E3E6-6149-B539-096781A2BB85}"/>
                      </a:ext>
                    </a:extLst>
                  </p:cNvPr>
                  <p:cNvCxnSpPr/>
                  <p:nvPr/>
                </p:nvCxnSpPr>
                <p:spPr>
                  <a:xfrm>
                    <a:off x="6534928" y="3021128"/>
                    <a:ext cx="0" cy="58665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grpSp>
          </p:grpSp>
        </p:grpSp>
        <p:sp>
          <p:nvSpPr>
            <p:cNvPr id="53" name="矩形 9">
              <a:extLst>
                <a:ext uri="{FF2B5EF4-FFF2-40B4-BE49-F238E27FC236}">
                  <a16:creationId xmlns:a16="http://schemas.microsoft.com/office/drawing/2014/main" id="{DCFD824C-0353-A647-85B7-3D9AE7EFA44F}"/>
                </a:ext>
              </a:extLst>
            </p:cNvPr>
            <p:cNvSpPr/>
            <p:nvPr/>
          </p:nvSpPr>
          <p:spPr>
            <a:xfrm rot="10800000">
              <a:off x="2857886" y="3306421"/>
              <a:ext cx="3434541" cy="924424"/>
            </a:xfrm>
            <a:custGeom>
              <a:avLst/>
              <a:gdLst>
                <a:gd name="connsiteX0" fmla="*/ 0 w 2499492"/>
                <a:gd name="connsiteY0" fmla="*/ 0 h 2499492"/>
                <a:gd name="connsiteX1" fmla="*/ 2499492 w 2499492"/>
                <a:gd name="connsiteY1" fmla="*/ 0 h 2499492"/>
                <a:gd name="connsiteX2" fmla="*/ 2499492 w 2499492"/>
                <a:gd name="connsiteY2" fmla="*/ 2499492 h 2499492"/>
                <a:gd name="connsiteX3" fmla="*/ 0 w 2499492"/>
                <a:gd name="connsiteY3" fmla="*/ 2499492 h 2499492"/>
                <a:gd name="connsiteX4" fmla="*/ 0 w 2499492"/>
                <a:gd name="connsiteY4" fmla="*/ 0 h 2499492"/>
                <a:gd name="connsiteX0" fmla="*/ 647422 w 2499492"/>
                <a:gd name="connsiteY0" fmla="*/ 0 h 2512841"/>
                <a:gd name="connsiteX1" fmla="*/ 2499492 w 2499492"/>
                <a:gd name="connsiteY1" fmla="*/ 13349 h 2512841"/>
                <a:gd name="connsiteX2" fmla="*/ 2499492 w 2499492"/>
                <a:gd name="connsiteY2" fmla="*/ 2512841 h 2512841"/>
                <a:gd name="connsiteX3" fmla="*/ 0 w 2499492"/>
                <a:gd name="connsiteY3" fmla="*/ 2512841 h 2512841"/>
                <a:gd name="connsiteX4" fmla="*/ 647422 w 2499492"/>
                <a:gd name="connsiteY4" fmla="*/ 0 h 2512841"/>
                <a:gd name="connsiteX0" fmla="*/ 647422 w 2499492"/>
                <a:gd name="connsiteY0" fmla="*/ 0 h 2512841"/>
                <a:gd name="connsiteX1" fmla="*/ 1865419 w 2499492"/>
                <a:gd name="connsiteY1" fmla="*/ 0 h 2512841"/>
                <a:gd name="connsiteX2" fmla="*/ 2499492 w 2499492"/>
                <a:gd name="connsiteY2" fmla="*/ 2512841 h 2512841"/>
                <a:gd name="connsiteX3" fmla="*/ 0 w 2499492"/>
                <a:gd name="connsiteY3" fmla="*/ 2512841 h 2512841"/>
                <a:gd name="connsiteX4" fmla="*/ 647422 w 2499492"/>
                <a:gd name="connsiteY4" fmla="*/ 0 h 2512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9492" h="2512841">
                  <a:moveTo>
                    <a:pt x="647422" y="0"/>
                  </a:moveTo>
                  <a:lnTo>
                    <a:pt x="1865419" y="0"/>
                  </a:lnTo>
                  <a:lnTo>
                    <a:pt x="2499492" y="2512841"/>
                  </a:lnTo>
                  <a:lnTo>
                    <a:pt x="0" y="2512841"/>
                  </a:lnTo>
                  <a:lnTo>
                    <a:pt x="647422" y="0"/>
                  </a:lnTo>
                  <a:close/>
                </a:path>
              </a:pathLst>
            </a:custGeom>
            <a:gradFill>
              <a:gsLst>
                <a:gs pos="100000">
                  <a:srgbClr val="00A3FF">
                    <a:alpha val="19000"/>
                  </a:srgbClr>
                </a:gs>
                <a:gs pos="21000">
                  <a:srgbClr val="003192">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sp>
        <p:nvSpPr>
          <p:cNvPr id="7" name="矩形 6">
            <a:extLst>
              <a:ext uri="{FF2B5EF4-FFF2-40B4-BE49-F238E27FC236}">
                <a16:creationId xmlns:a16="http://schemas.microsoft.com/office/drawing/2014/main" id="{93A9619B-E2FB-7449-B7CA-8874558090A4}"/>
              </a:ext>
            </a:extLst>
          </p:cNvPr>
          <p:cNvSpPr/>
          <p:nvPr/>
        </p:nvSpPr>
        <p:spPr>
          <a:xfrm>
            <a:off x="977766" y="4315755"/>
            <a:ext cx="2559062" cy="1020857"/>
          </a:xfrm>
          <a:prstGeom prst="rect">
            <a:avLst/>
          </a:prstGeom>
        </p:spPr>
        <p:txBody>
          <a:bodyPr wrap="square">
            <a:spAutoFit/>
          </a:bodyPr>
          <a:lstStyle/>
          <a:p>
            <a:pPr algn="ctr">
              <a:lnSpc>
                <a:spcPct val="150000"/>
              </a:lnSpc>
            </a:pPr>
            <a:r>
              <a:rPr lang="en-US" altLang="zh-CN" sz="1400" dirty="0">
                <a:solidFill>
                  <a:schemeClr val="bg1"/>
                </a:solidFill>
                <a:latin typeface="Century Gothic" panose="020B0502020202020204" pitchFamily="34" charset="0"/>
                <a:ea typeface="微软雅黑" panose="020B0503020204020204" pitchFamily="34" charset="-122"/>
              </a:rPr>
              <a:t>Business Continuity</a:t>
            </a:r>
          </a:p>
          <a:p>
            <a:pPr algn="ctr">
              <a:lnSpc>
                <a:spcPct val="150000"/>
              </a:lnSpc>
            </a:pPr>
            <a:r>
              <a:rPr lang="en-US" altLang="zh-CN" sz="1400" dirty="0">
                <a:solidFill>
                  <a:schemeClr val="bg1"/>
                </a:solidFill>
                <a:latin typeface="Century Gothic" panose="020B0502020202020204" pitchFamily="34" charset="0"/>
                <a:ea typeface="微软雅黑" panose="020B0503020204020204" pitchFamily="34" charset="-122"/>
              </a:rPr>
              <a:t> and Infrastructure Scalability</a:t>
            </a:r>
          </a:p>
        </p:txBody>
      </p:sp>
      <p:sp>
        <p:nvSpPr>
          <p:cNvPr id="65" name="矩形 64">
            <a:extLst>
              <a:ext uri="{FF2B5EF4-FFF2-40B4-BE49-F238E27FC236}">
                <a16:creationId xmlns:a16="http://schemas.microsoft.com/office/drawing/2014/main" id="{C5C913B7-FA2E-5E4B-8D22-0109B0342BC6}"/>
              </a:ext>
            </a:extLst>
          </p:cNvPr>
          <p:cNvSpPr/>
          <p:nvPr/>
        </p:nvSpPr>
        <p:spPr>
          <a:xfrm>
            <a:off x="3776505" y="4315755"/>
            <a:ext cx="2039271" cy="1020857"/>
          </a:xfrm>
          <a:prstGeom prst="rect">
            <a:avLst/>
          </a:prstGeom>
        </p:spPr>
        <p:txBody>
          <a:bodyPr wrap="square">
            <a:spAutoFit/>
          </a:bodyPr>
          <a:lstStyle/>
          <a:p>
            <a:pPr algn="ctr">
              <a:lnSpc>
                <a:spcPct val="150000"/>
              </a:lnSpc>
            </a:pPr>
            <a:r>
              <a:rPr lang="en-US" altLang="zh-CN" sz="1400" dirty="0">
                <a:solidFill>
                  <a:schemeClr val="bg1"/>
                </a:solidFill>
                <a:latin typeface="Century Gothic" panose="020B0502020202020204" pitchFamily="34" charset="0"/>
                <a:ea typeface="微软雅黑" panose="020B0503020204020204" pitchFamily="34" charset="-122"/>
              </a:rPr>
              <a:t>Investment on Servers and High Availability</a:t>
            </a:r>
          </a:p>
        </p:txBody>
      </p:sp>
      <p:sp>
        <p:nvSpPr>
          <p:cNvPr id="66" name="矩形 65">
            <a:extLst>
              <a:ext uri="{FF2B5EF4-FFF2-40B4-BE49-F238E27FC236}">
                <a16:creationId xmlns:a16="http://schemas.microsoft.com/office/drawing/2014/main" id="{BA5963CE-FE77-2440-9E3F-568400FAF530}"/>
              </a:ext>
            </a:extLst>
          </p:cNvPr>
          <p:cNvSpPr/>
          <p:nvPr/>
        </p:nvSpPr>
        <p:spPr>
          <a:xfrm>
            <a:off x="6509330" y="4315755"/>
            <a:ext cx="1732186" cy="1020857"/>
          </a:xfrm>
          <a:prstGeom prst="rect">
            <a:avLst/>
          </a:prstGeom>
        </p:spPr>
        <p:txBody>
          <a:bodyPr wrap="square">
            <a:spAutoFit/>
          </a:bodyPr>
          <a:lstStyle/>
          <a:p>
            <a:pPr algn="ctr">
              <a:lnSpc>
                <a:spcPct val="150000"/>
              </a:lnSpc>
            </a:pPr>
            <a:r>
              <a:rPr lang="en-US" altLang="zh-CN" sz="1400" dirty="0">
                <a:solidFill>
                  <a:schemeClr val="bg1"/>
                </a:solidFill>
                <a:latin typeface="Century Gothic" panose="020B0502020202020204" pitchFamily="34" charset="0"/>
                <a:ea typeface="微软雅黑" panose="020B0503020204020204" pitchFamily="34" charset="-122"/>
              </a:rPr>
              <a:t>Resource Flexibility and Security</a:t>
            </a:r>
          </a:p>
        </p:txBody>
      </p:sp>
      <p:pic>
        <p:nvPicPr>
          <p:cNvPr id="68" name="图形 67">
            <a:extLst>
              <a:ext uri="{FF2B5EF4-FFF2-40B4-BE49-F238E27FC236}">
                <a16:creationId xmlns:a16="http://schemas.microsoft.com/office/drawing/2014/main" id="{90EFC12E-7EDC-744D-BB0C-2FEDB50F67C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725492" y="2835520"/>
            <a:ext cx="468211" cy="468211"/>
          </a:xfrm>
          <a:prstGeom prst="rect">
            <a:avLst/>
          </a:prstGeom>
        </p:spPr>
      </p:pic>
      <p:pic>
        <p:nvPicPr>
          <p:cNvPr id="70" name="图形 69">
            <a:extLst>
              <a:ext uri="{FF2B5EF4-FFF2-40B4-BE49-F238E27FC236}">
                <a16:creationId xmlns:a16="http://schemas.microsoft.com/office/drawing/2014/main" id="{714BD88B-4F14-7F4D-9EED-A0EEBBFAC97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589235" y="2852416"/>
            <a:ext cx="450639" cy="450639"/>
          </a:xfrm>
          <a:prstGeom prst="rect">
            <a:avLst/>
          </a:prstGeom>
        </p:spPr>
      </p:pic>
      <p:pic>
        <p:nvPicPr>
          <p:cNvPr id="72" name="图形 71">
            <a:extLst>
              <a:ext uri="{FF2B5EF4-FFF2-40B4-BE49-F238E27FC236}">
                <a16:creationId xmlns:a16="http://schemas.microsoft.com/office/drawing/2014/main" id="{EF29BE60-83E3-7A49-B66C-62F11489D729}"/>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005016" y="2786709"/>
            <a:ext cx="516345" cy="516345"/>
          </a:xfrm>
          <a:prstGeom prst="rect">
            <a:avLst/>
          </a:prstGeom>
        </p:spPr>
      </p:pic>
      <p:pic>
        <p:nvPicPr>
          <p:cNvPr id="74" name="图形 73">
            <a:extLst>
              <a:ext uri="{FF2B5EF4-FFF2-40B4-BE49-F238E27FC236}">
                <a16:creationId xmlns:a16="http://schemas.microsoft.com/office/drawing/2014/main" id="{7C4B3F4A-A8AE-244F-9685-AE5C3D4F878E}"/>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102114" y="2802315"/>
            <a:ext cx="516346" cy="516346"/>
          </a:xfrm>
          <a:prstGeom prst="rect">
            <a:avLst/>
          </a:prstGeom>
        </p:spPr>
      </p:pic>
    </p:spTree>
    <p:extLst>
      <p:ext uri="{BB962C8B-B14F-4D97-AF65-F5344CB8AC3E}">
        <p14:creationId xmlns:p14="http://schemas.microsoft.com/office/powerpoint/2010/main" val="33489292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 name="圆角矩形 224">
            <a:extLst>
              <a:ext uri="{FF2B5EF4-FFF2-40B4-BE49-F238E27FC236}">
                <a16:creationId xmlns:a16="http://schemas.microsoft.com/office/drawing/2014/main" id="{6A5A99A3-B89C-6443-8C0D-950EFF37435F}"/>
              </a:ext>
            </a:extLst>
          </p:cNvPr>
          <p:cNvSpPr/>
          <p:nvPr/>
        </p:nvSpPr>
        <p:spPr>
          <a:xfrm>
            <a:off x="6561392" y="2634011"/>
            <a:ext cx="4683338" cy="3259888"/>
          </a:xfrm>
          <a:prstGeom prst="roundRect">
            <a:avLst>
              <a:gd name="adj" fmla="val 2388"/>
            </a:avLst>
          </a:prstGeom>
          <a:solidFill>
            <a:srgbClr val="00B0F0">
              <a:alpha val="6000"/>
            </a:srgbClr>
          </a:solidFill>
          <a:ln>
            <a:solidFill>
              <a:srgbClr val="00B0F0"/>
            </a:solidFill>
            <a:prstDash val="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6</a:t>
            </a:fld>
            <a:endParaRPr lang="zh-CN" altLang="en-US" dirty="0"/>
          </a:p>
        </p:txBody>
      </p:sp>
      <p:sp>
        <p:nvSpPr>
          <p:cNvPr id="5" name="标题 4">
            <a:extLst>
              <a:ext uri="{FF2B5EF4-FFF2-40B4-BE49-F238E27FC236}">
                <a16:creationId xmlns:a16="http://schemas.microsoft.com/office/drawing/2014/main" id="{1EB35DB0-3634-5C4F-9057-7C313F8DD6B7}"/>
              </a:ext>
            </a:extLst>
          </p:cNvPr>
          <p:cNvSpPr>
            <a:spLocks noGrp="1"/>
          </p:cNvSpPr>
          <p:nvPr>
            <p:ph type="ctrTitle"/>
          </p:nvPr>
        </p:nvSpPr>
        <p:spPr>
          <a:xfrm>
            <a:off x="558800" y="242315"/>
            <a:ext cx="7594600" cy="869617"/>
          </a:xfrm>
        </p:spPr>
        <p:txBody>
          <a:bodyPr>
            <a:normAutofit/>
          </a:bodyPr>
          <a:lstStyle/>
          <a:p>
            <a:r>
              <a:rPr kumimoji="1" lang="en" altLang="zh-CN" dirty="0"/>
              <a:t>The Concept of Traditional IT: </a:t>
            </a:r>
            <a:br>
              <a:rPr kumimoji="1" lang="en" altLang="zh-CN" dirty="0"/>
            </a:br>
            <a:r>
              <a:rPr kumimoji="1" lang="en" altLang="zh-CN" dirty="0"/>
              <a:t>Hardware-Defined 3-Tier Infrastructure   </a:t>
            </a:r>
            <a:endParaRPr kumimoji="1"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25" name="文本框 24">
            <a:extLst>
              <a:ext uri="{FF2B5EF4-FFF2-40B4-BE49-F238E27FC236}">
                <a16:creationId xmlns:a16="http://schemas.microsoft.com/office/drawing/2014/main" id="{7AEAE10B-4C80-0043-B885-3800B5978F54}"/>
              </a:ext>
            </a:extLst>
          </p:cNvPr>
          <p:cNvSpPr txBox="1"/>
          <p:nvPr/>
        </p:nvSpPr>
        <p:spPr>
          <a:xfrm>
            <a:off x="6455898" y="1365499"/>
            <a:ext cx="4736017" cy="1020857"/>
          </a:xfrm>
          <a:prstGeom prst="rect">
            <a:avLst/>
          </a:prstGeom>
          <a:noFill/>
        </p:spPr>
        <p:txBody>
          <a:bodyPr wrap="square" rtlCol="0">
            <a:spAutoFit/>
          </a:bodyPr>
          <a:lstStyle/>
          <a:p>
            <a:pPr algn="just">
              <a:lnSpc>
                <a:spcPct val="150000"/>
              </a:lnSpc>
            </a:pPr>
            <a:r>
              <a:rPr kumimoji="1" lang="en-US" altLang="zh-CN" sz="1400" dirty="0">
                <a:solidFill>
                  <a:schemeClr val="bg1"/>
                </a:solidFill>
                <a:latin typeface="Century Gothic" panose="020B0502020202020204" pitchFamily="34" charset="0"/>
              </a:rPr>
              <a:t>As</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business</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systems, device</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and</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data</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volumes</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grow,</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the</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System</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architecture</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becomes</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extremely</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complex</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and</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costs</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rise</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rapidly</a:t>
            </a:r>
            <a:r>
              <a:rPr kumimoji="1" lang="zh-CN" altLang="en-US" sz="1400" dirty="0">
                <a:solidFill>
                  <a:schemeClr val="bg1"/>
                </a:solidFill>
                <a:latin typeface="Century Gothic" panose="020B0502020202020204" pitchFamily="34" charset="0"/>
              </a:rPr>
              <a:t> </a:t>
            </a:r>
          </a:p>
        </p:txBody>
      </p:sp>
      <p:grpSp>
        <p:nvGrpSpPr>
          <p:cNvPr id="8" name="组合 7">
            <a:extLst>
              <a:ext uri="{FF2B5EF4-FFF2-40B4-BE49-F238E27FC236}">
                <a16:creationId xmlns:a16="http://schemas.microsoft.com/office/drawing/2014/main" id="{31296974-AEDE-8F47-8781-118925A15B9D}"/>
              </a:ext>
            </a:extLst>
          </p:cNvPr>
          <p:cNvGrpSpPr/>
          <p:nvPr/>
        </p:nvGrpSpPr>
        <p:grpSpPr>
          <a:xfrm>
            <a:off x="6455898" y="2777841"/>
            <a:ext cx="4511085" cy="2946958"/>
            <a:chOff x="6332649" y="2932492"/>
            <a:chExt cx="4511085" cy="2946958"/>
          </a:xfrm>
        </p:grpSpPr>
        <p:sp>
          <p:nvSpPr>
            <p:cNvPr id="97" name="TextBox 29">
              <a:extLst>
                <a:ext uri="{FF2B5EF4-FFF2-40B4-BE49-F238E27FC236}">
                  <a16:creationId xmlns:a16="http://schemas.microsoft.com/office/drawing/2014/main" id="{9B05F63F-5E72-814C-9A47-CA7E9948C817}"/>
                </a:ext>
              </a:extLst>
            </p:cNvPr>
            <p:cNvSpPr txBox="1">
              <a:spLocks noChangeArrowheads="1"/>
            </p:cNvSpPr>
            <p:nvPr/>
          </p:nvSpPr>
          <p:spPr bwMode="auto">
            <a:xfrm>
              <a:off x="6332649" y="4497991"/>
              <a:ext cx="15391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a:r>
                <a:rPr kumimoji="0" lang="en-US" altLang="zh-CN" sz="1100" dirty="0">
                  <a:solidFill>
                    <a:srgbClr val="FFFFFF"/>
                  </a:solidFill>
                  <a:latin typeface="Century Gothic" panose="020B0502020202020204" pitchFamily="34" charset="0"/>
                  <a:ea typeface="微软雅黑" panose="020B0503020204020204" charset="-122"/>
                </a:rPr>
                <a:t>Virtualization</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and</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servers</a:t>
              </a:r>
              <a:endParaRPr kumimoji="0" lang="zh-CN" altLang="en-US" sz="1100" dirty="0">
                <a:solidFill>
                  <a:srgbClr val="FFFFFF"/>
                </a:solidFill>
                <a:latin typeface="Century Gothic" panose="020B0502020202020204" pitchFamily="34" charset="0"/>
                <a:ea typeface="微软雅黑" panose="020B0503020204020204" charset="-122"/>
              </a:endParaRPr>
            </a:p>
          </p:txBody>
        </p:sp>
        <p:grpSp>
          <p:nvGrpSpPr>
            <p:cNvPr id="7" name="组合 6">
              <a:extLst>
                <a:ext uri="{FF2B5EF4-FFF2-40B4-BE49-F238E27FC236}">
                  <a16:creationId xmlns:a16="http://schemas.microsoft.com/office/drawing/2014/main" id="{271F50CB-5F7C-9D4C-B037-963E4F5A4CE2}"/>
                </a:ext>
              </a:extLst>
            </p:cNvPr>
            <p:cNvGrpSpPr/>
            <p:nvPr/>
          </p:nvGrpSpPr>
          <p:grpSpPr>
            <a:xfrm>
              <a:off x="6516614" y="2932492"/>
              <a:ext cx="4327120" cy="2946958"/>
              <a:chOff x="6516614" y="2932492"/>
              <a:chExt cx="4327120" cy="2946958"/>
            </a:xfrm>
          </p:grpSpPr>
          <p:cxnSp>
            <p:nvCxnSpPr>
              <p:cNvPr id="27" name="直接连接符 3">
                <a:extLst>
                  <a:ext uri="{FF2B5EF4-FFF2-40B4-BE49-F238E27FC236}">
                    <a16:creationId xmlns:a16="http://schemas.microsoft.com/office/drawing/2014/main" id="{8C54A35A-529F-B940-A65B-EF3CF1D21F94}"/>
                  </a:ext>
                </a:extLst>
              </p:cNvPr>
              <p:cNvCxnSpPr/>
              <p:nvPr/>
            </p:nvCxnSpPr>
            <p:spPr>
              <a:xfrm flipH="1">
                <a:off x="7803670" y="3406247"/>
                <a:ext cx="2656351" cy="15907"/>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28" name="TextBox 29">
                <a:extLst>
                  <a:ext uri="{FF2B5EF4-FFF2-40B4-BE49-F238E27FC236}">
                    <a16:creationId xmlns:a16="http://schemas.microsoft.com/office/drawing/2014/main" id="{9509407E-0E77-4F40-AB33-0B5D7F9854A6}"/>
                  </a:ext>
                </a:extLst>
              </p:cNvPr>
              <p:cNvSpPr txBox="1">
                <a:spLocks noChangeArrowheads="1"/>
              </p:cNvSpPr>
              <p:nvPr/>
            </p:nvSpPr>
            <p:spPr bwMode="auto">
              <a:xfrm>
                <a:off x="7073077" y="2957698"/>
                <a:ext cx="123303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r>
                  <a:rPr kumimoji="0" lang="en-US" altLang="zh-CN" sz="1100" dirty="0">
                    <a:solidFill>
                      <a:srgbClr val="FFFFFF"/>
                    </a:solidFill>
                    <a:latin typeface="Century Gothic" panose="020B0502020202020204" pitchFamily="34" charset="0"/>
                    <a:ea typeface="微软雅黑" panose="020B0503020204020204" charset="-122"/>
                  </a:rPr>
                  <a:t>Security</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device</a:t>
                </a:r>
                <a:endParaRPr kumimoji="0" lang="zh-CN" altLang="en-US" sz="1100" dirty="0">
                  <a:solidFill>
                    <a:srgbClr val="FFFFFF"/>
                  </a:solidFill>
                  <a:latin typeface="Century Gothic" panose="020B0502020202020204" pitchFamily="34" charset="0"/>
                  <a:ea typeface="微软雅黑" panose="020B0503020204020204" charset="-122"/>
                </a:endParaRPr>
              </a:p>
            </p:txBody>
          </p:sp>
          <p:pic>
            <p:nvPicPr>
              <p:cNvPr id="29" name="图片 16">
                <a:extLst>
                  <a:ext uri="{FF2B5EF4-FFF2-40B4-BE49-F238E27FC236}">
                    <a16:creationId xmlns:a16="http://schemas.microsoft.com/office/drawing/2014/main" id="{8DBC568F-312D-0D4F-B4E5-3E2290C265F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536372" y="3211353"/>
                <a:ext cx="326813" cy="566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 name="组合 6">
                <a:extLst>
                  <a:ext uri="{FF2B5EF4-FFF2-40B4-BE49-F238E27FC236}">
                    <a16:creationId xmlns:a16="http://schemas.microsoft.com/office/drawing/2014/main" id="{83CC676A-CAF9-1B4F-8785-755704457230}"/>
                  </a:ext>
                </a:extLst>
              </p:cNvPr>
              <p:cNvGrpSpPr/>
              <p:nvPr/>
            </p:nvGrpSpPr>
            <p:grpSpPr bwMode="auto">
              <a:xfrm>
                <a:off x="7540063" y="3368648"/>
                <a:ext cx="402430" cy="224142"/>
                <a:chOff x="4290193" y="247725"/>
                <a:chExt cx="1782749" cy="1281260"/>
              </a:xfrm>
            </p:grpSpPr>
            <p:sp>
              <p:nvSpPr>
                <p:cNvPr id="208" name="圆角矩形 207">
                  <a:extLst>
                    <a:ext uri="{FF2B5EF4-FFF2-40B4-BE49-F238E27FC236}">
                      <a16:creationId xmlns:a16="http://schemas.microsoft.com/office/drawing/2014/main" id="{F9032F5E-5C77-BE4C-ACD8-FF32F4BB3C73}"/>
                    </a:ext>
                  </a:extLst>
                </p:cNvPr>
                <p:cNvSpPr/>
                <p:nvPr/>
              </p:nvSpPr>
              <p:spPr>
                <a:xfrm>
                  <a:off x="4290193" y="247725"/>
                  <a:ext cx="552790" cy="22318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09" name="圆角矩形 208">
                  <a:extLst>
                    <a:ext uri="{FF2B5EF4-FFF2-40B4-BE49-F238E27FC236}">
                      <a16:creationId xmlns:a16="http://schemas.microsoft.com/office/drawing/2014/main" id="{69B40F7E-C1FC-784D-A55D-709B394AACA1}"/>
                    </a:ext>
                  </a:extLst>
                </p:cNvPr>
                <p:cNvSpPr/>
                <p:nvPr/>
              </p:nvSpPr>
              <p:spPr>
                <a:xfrm>
                  <a:off x="4905170" y="255994"/>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0" name="圆角矩形 209">
                  <a:extLst>
                    <a:ext uri="{FF2B5EF4-FFF2-40B4-BE49-F238E27FC236}">
                      <a16:creationId xmlns:a16="http://schemas.microsoft.com/office/drawing/2014/main" id="{6C35D5C5-171F-7C4E-8C54-327A21CA5A99}"/>
                    </a:ext>
                  </a:extLst>
                </p:cNvPr>
                <p:cNvSpPr/>
                <p:nvPr/>
              </p:nvSpPr>
              <p:spPr>
                <a:xfrm>
                  <a:off x="5506332" y="247725"/>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1" name="圆角矩形 210">
                  <a:extLst>
                    <a:ext uri="{FF2B5EF4-FFF2-40B4-BE49-F238E27FC236}">
                      <a16:creationId xmlns:a16="http://schemas.microsoft.com/office/drawing/2014/main" id="{E4A8DAF1-072C-324B-8F08-314BA58DC940}"/>
                    </a:ext>
                  </a:extLst>
                </p:cNvPr>
                <p:cNvSpPr/>
                <p:nvPr/>
              </p:nvSpPr>
              <p:spPr>
                <a:xfrm>
                  <a:off x="4601135" y="503979"/>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2" name="圆角矩形 211">
                  <a:extLst>
                    <a:ext uri="{FF2B5EF4-FFF2-40B4-BE49-F238E27FC236}">
                      <a16:creationId xmlns:a16="http://schemas.microsoft.com/office/drawing/2014/main" id="{F2D63029-DE3B-884A-BECF-8ACB4C8018A4}"/>
                    </a:ext>
                  </a:extLst>
                </p:cNvPr>
                <p:cNvSpPr/>
                <p:nvPr/>
              </p:nvSpPr>
              <p:spPr>
                <a:xfrm>
                  <a:off x="5202297" y="503979"/>
                  <a:ext cx="545878"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3" name="圆角矩形 212">
                  <a:extLst>
                    <a:ext uri="{FF2B5EF4-FFF2-40B4-BE49-F238E27FC236}">
                      <a16:creationId xmlns:a16="http://schemas.microsoft.com/office/drawing/2014/main" id="{FB772F33-9E76-AB42-902F-1F40921EA2FC}"/>
                    </a:ext>
                  </a:extLst>
                </p:cNvPr>
                <p:cNvSpPr/>
                <p:nvPr/>
              </p:nvSpPr>
              <p:spPr>
                <a:xfrm>
                  <a:off x="4290193" y="768497"/>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4" name="圆角矩形 213">
                  <a:extLst>
                    <a:ext uri="{FF2B5EF4-FFF2-40B4-BE49-F238E27FC236}">
                      <a16:creationId xmlns:a16="http://schemas.microsoft.com/office/drawing/2014/main" id="{47893C94-4735-734E-9703-B9EB7DC727E9}"/>
                    </a:ext>
                  </a:extLst>
                </p:cNvPr>
                <p:cNvSpPr/>
                <p:nvPr/>
              </p:nvSpPr>
              <p:spPr>
                <a:xfrm>
                  <a:off x="4905170" y="768497"/>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5" name="圆角矩形 214">
                  <a:extLst>
                    <a:ext uri="{FF2B5EF4-FFF2-40B4-BE49-F238E27FC236}">
                      <a16:creationId xmlns:a16="http://schemas.microsoft.com/office/drawing/2014/main" id="{6E38BFA3-0CD5-C945-9AC6-329E8955CFD2}"/>
                    </a:ext>
                  </a:extLst>
                </p:cNvPr>
                <p:cNvSpPr/>
                <p:nvPr/>
              </p:nvSpPr>
              <p:spPr>
                <a:xfrm>
                  <a:off x="5513240" y="760228"/>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6" name="圆角矩形 215">
                  <a:extLst>
                    <a:ext uri="{FF2B5EF4-FFF2-40B4-BE49-F238E27FC236}">
                      <a16:creationId xmlns:a16="http://schemas.microsoft.com/office/drawing/2014/main" id="{242D3AFA-5231-4D40-BC87-4A943A7681EB}"/>
                    </a:ext>
                  </a:extLst>
                </p:cNvPr>
                <p:cNvSpPr/>
                <p:nvPr/>
              </p:nvSpPr>
              <p:spPr>
                <a:xfrm>
                  <a:off x="4594228" y="1033014"/>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7" name="圆角矩形 216">
                  <a:extLst>
                    <a:ext uri="{FF2B5EF4-FFF2-40B4-BE49-F238E27FC236}">
                      <a16:creationId xmlns:a16="http://schemas.microsoft.com/office/drawing/2014/main" id="{65815CD3-6A6F-5746-B4D5-5638F8390C9F}"/>
                    </a:ext>
                  </a:extLst>
                </p:cNvPr>
                <p:cNvSpPr/>
                <p:nvPr/>
              </p:nvSpPr>
              <p:spPr>
                <a:xfrm>
                  <a:off x="5195385" y="1033014"/>
                  <a:ext cx="552790" cy="22318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8" name="圆角矩形 217">
                  <a:extLst>
                    <a:ext uri="{FF2B5EF4-FFF2-40B4-BE49-F238E27FC236}">
                      <a16:creationId xmlns:a16="http://schemas.microsoft.com/office/drawing/2014/main" id="{826BD9EB-8DB2-304C-AF0E-FD074C64F6E7}"/>
                    </a:ext>
                  </a:extLst>
                </p:cNvPr>
                <p:cNvSpPr/>
                <p:nvPr/>
              </p:nvSpPr>
              <p:spPr>
                <a:xfrm>
                  <a:off x="4290193" y="1305796"/>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9" name="圆角矩形 218">
                  <a:extLst>
                    <a:ext uri="{FF2B5EF4-FFF2-40B4-BE49-F238E27FC236}">
                      <a16:creationId xmlns:a16="http://schemas.microsoft.com/office/drawing/2014/main" id="{1A970156-5690-B149-85F4-26206ADADF07}"/>
                    </a:ext>
                  </a:extLst>
                </p:cNvPr>
                <p:cNvSpPr/>
                <p:nvPr/>
              </p:nvSpPr>
              <p:spPr>
                <a:xfrm>
                  <a:off x="4925902" y="1305796"/>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20" name="圆角矩形 219">
                  <a:extLst>
                    <a:ext uri="{FF2B5EF4-FFF2-40B4-BE49-F238E27FC236}">
                      <a16:creationId xmlns:a16="http://schemas.microsoft.com/office/drawing/2014/main" id="{9C7D421D-E553-114D-9DF3-43336D3B0148}"/>
                    </a:ext>
                  </a:extLst>
                </p:cNvPr>
                <p:cNvSpPr/>
                <p:nvPr/>
              </p:nvSpPr>
              <p:spPr>
                <a:xfrm>
                  <a:off x="5520152" y="1314064"/>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21" name="圆角矩形 220">
                  <a:extLst>
                    <a:ext uri="{FF2B5EF4-FFF2-40B4-BE49-F238E27FC236}">
                      <a16:creationId xmlns:a16="http://schemas.microsoft.com/office/drawing/2014/main" id="{04A08F9B-7700-AD4C-A524-94F052F08D0C}"/>
                    </a:ext>
                  </a:extLst>
                </p:cNvPr>
                <p:cNvSpPr/>
                <p:nvPr/>
              </p:nvSpPr>
              <p:spPr>
                <a:xfrm>
                  <a:off x="4290193" y="512243"/>
                  <a:ext cx="255663"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22" name="圆角矩形 221">
                  <a:extLst>
                    <a:ext uri="{FF2B5EF4-FFF2-40B4-BE49-F238E27FC236}">
                      <a16:creationId xmlns:a16="http://schemas.microsoft.com/office/drawing/2014/main" id="{8D0EAE7E-418D-AE41-94EC-DCF081B3BA3A}"/>
                    </a:ext>
                  </a:extLst>
                </p:cNvPr>
                <p:cNvSpPr/>
                <p:nvPr/>
              </p:nvSpPr>
              <p:spPr>
                <a:xfrm>
                  <a:off x="4290193" y="1041278"/>
                  <a:ext cx="248756"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23" name="圆角矩形 222">
                  <a:extLst>
                    <a:ext uri="{FF2B5EF4-FFF2-40B4-BE49-F238E27FC236}">
                      <a16:creationId xmlns:a16="http://schemas.microsoft.com/office/drawing/2014/main" id="{0355E0BE-FB27-AB43-8CA4-5DF5C436546F}"/>
                    </a:ext>
                  </a:extLst>
                </p:cNvPr>
                <p:cNvSpPr/>
                <p:nvPr/>
              </p:nvSpPr>
              <p:spPr>
                <a:xfrm>
                  <a:off x="5796547" y="1041278"/>
                  <a:ext cx="248756"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24" name="圆角矩形 223">
                  <a:extLst>
                    <a:ext uri="{FF2B5EF4-FFF2-40B4-BE49-F238E27FC236}">
                      <a16:creationId xmlns:a16="http://schemas.microsoft.com/office/drawing/2014/main" id="{4E793DDD-2D0C-6B4E-9D6A-1EF2B2F7811B}"/>
                    </a:ext>
                  </a:extLst>
                </p:cNvPr>
                <p:cNvSpPr/>
                <p:nvPr/>
              </p:nvSpPr>
              <p:spPr>
                <a:xfrm>
                  <a:off x="5796547" y="512243"/>
                  <a:ext cx="248756"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grpSp>
          <p:pic>
            <p:nvPicPr>
              <p:cNvPr id="36" name="图片 35">
                <a:extLst>
                  <a:ext uri="{FF2B5EF4-FFF2-40B4-BE49-F238E27FC236}">
                    <a16:creationId xmlns:a16="http://schemas.microsoft.com/office/drawing/2014/main" id="{3DC4C336-C728-C940-B1A0-B78942512CC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598424" y="3972215"/>
                <a:ext cx="179313" cy="421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图片 36">
                <a:extLst>
                  <a:ext uri="{FF2B5EF4-FFF2-40B4-BE49-F238E27FC236}">
                    <a16:creationId xmlns:a16="http://schemas.microsoft.com/office/drawing/2014/main" id="{59B43FDF-15B1-C946-8D86-87C2EA39DD2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671400" y="3970827"/>
                <a:ext cx="174975" cy="4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图片 37">
                <a:extLst>
                  <a:ext uri="{FF2B5EF4-FFF2-40B4-BE49-F238E27FC236}">
                    <a16:creationId xmlns:a16="http://schemas.microsoft.com/office/drawing/2014/main" id="{5A98B8F1-9495-2042-B055-DB81860FEE7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597041" y="3211353"/>
                <a:ext cx="326813" cy="566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图片 38">
                <a:extLst>
                  <a:ext uri="{FF2B5EF4-FFF2-40B4-BE49-F238E27FC236}">
                    <a16:creationId xmlns:a16="http://schemas.microsoft.com/office/drawing/2014/main" id="{9B5371D9-3A60-C64F-AD7B-32228E2FB6D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021751" y="4612356"/>
                <a:ext cx="329705" cy="176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图片 39">
                <a:extLst>
                  <a:ext uri="{FF2B5EF4-FFF2-40B4-BE49-F238E27FC236}">
                    <a16:creationId xmlns:a16="http://schemas.microsoft.com/office/drawing/2014/main" id="{6E824C4E-10C3-544C-B2E8-6A0C0E136B6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728343" y="4612356"/>
                <a:ext cx="329705" cy="176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图片 40">
                <a:extLst>
                  <a:ext uri="{FF2B5EF4-FFF2-40B4-BE49-F238E27FC236}">
                    <a16:creationId xmlns:a16="http://schemas.microsoft.com/office/drawing/2014/main" id="{A82DE756-5360-3B41-839C-5259F68EF8A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374267" y="4612356"/>
                <a:ext cx="329705" cy="176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图片 41">
                <a:extLst>
                  <a:ext uri="{FF2B5EF4-FFF2-40B4-BE49-F238E27FC236}">
                    <a16:creationId xmlns:a16="http://schemas.microsoft.com/office/drawing/2014/main" id="{7A7E1EA0-A61E-4645-9F84-8C2A772357C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435715" y="4613136"/>
                <a:ext cx="329705" cy="174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图片 42">
                <a:extLst>
                  <a:ext uri="{FF2B5EF4-FFF2-40B4-BE49-F238E27FC236}">
                    <a16:creationId xmlns:a16="http://schemas.microsoft.com/office/drawing/2014/main" id="{105D376D-B167-A94D-9537-14D75EFDA98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082420" y="4612356"/>
                <a:ext cx="329705" cy="176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图片 43">
                <a:extLst>
                  <a:ext uri="{FF2B5EF4-FFF2-40B4-BE49-F238E27FC236}">
                    <a16:creationId xmlns:a16="http://schemas.microsoft.com/office/drawing/2014/main" id="{AFEF97F1-F9EC-674C-A6FC-6ED953A65B0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10143088" y="4612356"/>
                <a:ext cx="329705" cy="176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图片 44">
                <a:extLst>
                  <a:ext uri="{FF2B5EF4-FFF2-40B4-BE49-F238E27FC236}">
                    <a16:creationId xmlns:a16="http://schemas.microsoft.com/office/drawing/2014/main" id="{9E918FD2-1709-914E-9F62-AFE93EB2711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789011" y="4612356"/>
                <a:ext cx="329705" cy="176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图片 45">
                <a:extLst>
                  <a:ext uri="{FF2B5EF4-FFF2-40B4-BE49-F238E27FC236}">
                    <a16:creationId xmlns:a16="http://schemas.microsoft.com/office/drawing/2014/main" id="{CC127479-76D3-F64C-8DF7-B922FE8CDA5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615680" y="4999711"/>
                <a:ext cx="161961" cy="4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图片 46">
                <a:extLst>
                  <a:ext uri="{FF2B5EF4-FFF2-40B4-BE49-F238E27FC236}">
                    <a16:creationId xmlns:a16="http://schemas.microsoft.com/office/drawing/2014/main" id="{90498798-B787-8345-A864-2C3A4C8FA22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709105" y="4999711"/>
                <a:ext cx="161961" cy="4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8" name="组合 58">
                <a:extLst>
                  <a:ext uri="{FF2B5EF4-FFF2-40B4-BE49-F238E27FC236}">
                    <a16:creationId xmlns:a16="http://schemas.microsoft.com/office/drawing/2014/main" id="{4A72F53A-00E8-C143-BC97-C3FA84EDBEE3}"/>
                  </a:ext>
                </a:extLst>
              </p:cNvPr>
              <p:cNvGrpSpPr/>
              <p:nvPr/>
            </p:nvGrpSpPr>
            <p:grpSpPr bwMode="auto">
              <a:xfrm>
                <a:off x="9216278" y="5527641"/>
                <a:ext cx="367418" cy="309136"/>
                <a:chOff x="5960445" y="746238"/>
                <a:chExt cx="284145" cy="340097"/>
              </a:xfrm>
            </p:grpSpPr>
            <p:sp>
              <p:nvSpPr>
                <p:cNvPr id="193" name="Freeform 153">
                  <a:extLst>
                    <a:ext uri="{FF2B5EF4-FFF2-40B4-BE49-F238E27FC236}">
                      <a16:creationId xmlns:a16="http://schemas.microsoft.com/office/drawing/2014/main" id="{8A5B6FDC-1934-F045-B4B0-201BE42D67BA}"/>
                    </a:ext>
                  </a:extLst>
                </p:cNvPr>
                <p:cNvSpPr/>
                <p:nvPr/>
              </p:nvSpPr>
              <p:spPr bwMode="auto">
                <a:xfrm>
                  <a:off x="5997238" y="923504"/>
                  <a:ext cx="204788" cy="26988"/>
                </a:xfrm>
                <a:custGeom>
                  <a:avLst/>
                  <a:gdLst>
                    <a:gd name="T0" fmla="*/ 0 w 60"/>
                    <a:gd name="T1" fmla="*/ 0 h 8"/>
                    <a:gd name="T2" fmla="*/ 2147483647 w 60"/>
                    <a:gd name="T3" fmla="*/ 2147483647 h 8"/>
                    <a:gd name="T4" fmla="*/ 2147483647 w 60"/>
                    <a:gd name="T5" fmla="*/ 0 h 8"/>
                    <a:gd name="T6" fmla="*/ 2147483647 w 60"/>
                    <a:gd name="T7" fmla="*/ 2147483647 h 8"/>
                    <a:gd name="T8" fmla="*/ 0 w 60"/>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8">
                      <a:moveTo>
                        <a:pt x="0" y="0"/>
                      </a:moveTo>
                      <a:cubicBezTo>
                        <a:pt x="0" y="0"/>
                        <a:pt x="7" y="7"/>
                        <a:pt x="30" y="7"/>
                      </a:cubicBezTo>
                      <a:cubicBezTo>
                        <a:pt x="53" y="7"/>
                        <a:pt x="60" y="0"/>
                        <a:pt x="60" y="0"/>
                      </a:cubicBezTo>
                      <a:cubicBezTo>
                        <a:pt x="60" y="4"/>
                        <a:pt x="47" y="8"/>
                        <a:pt x="30" y="8"/>
                      </a:cubicBezTo>
                      <a:cubicBezTo>
                        <a:pt x="13" y="8"/>
                        <a:pt x="0" y="4"/>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94" name="Freeform 146">
                  <a:extLst>
                    <a:ext uri="{FF2B5EF4-FFF2-40B4-BE49-F238E27FC236}">
                      <a16:creationId xmlns:a16="http://schemas.microsoft.com/office/drawing/2014/main" id="{A5761443-68F9-7844-9985-1B1727E5BA42}"/>
                    </a:ext>
                  </a:extLst>
                </p:cNvPr>
                <p:cNvSpPr/>
                <p:nvPr/>
              </p:nvSpPr>
              <p:spPr bwMode="auto">
                <a:xfrm>
                  <a:off x="5997238" y="944141"/>
                  <a:ext cx="204788" cy="63500"/>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95" name="Freeform 147">
                  <a:extLst>
                    <a:ext uri="{FF2B5EF4-FFF2-40B4-BE49-F238E27FC236}">
                      <a16:creationId xmlns:a16="http://schemas.microsoft.com/office/drawing/2014/main" id="{309E15CE-C516-8F42-A24C-D650C26C202B}"/>
                    </a:ext>
                  </a:extLst>
                </p:cNvPr>
                <p:cNvSpPr/>
                <p:nvPr/>
              </p:nvSpPr>
              <p:spPr bwMode="auto">
                <a:xfrm>
                  <a:off x="5997238" y="977479"/>
                  <a:ext cx="204788" cy="53975"/>
                </a:xfrm>
                <a:custGeom>
                  <a:avLst/>
                  <a:gdLst>
                    <a:gd name="T0" fmla="*/ 2147483647 w 60"/>
                    <a:gd name="T1" fmla="*/ 2147483647 h 16"/>
                    <a:gd name="T2" fmla="*/ 2147483647 w 60"/>
                    <a:gd name="T3" fmla="*/ 2147483647 h 16"/>
                    <a:gd name="T4" fmla="*/ 0 w 60"/>
                    <a:gd name="T5" fmla="*/ 2147483647 h 16"/>
                    <a:gd name="T6" fmla="*/ 2147483647 w 60"/>
                    <a:gd name="T7" fmla="*/ 0 h 16"/>
                    <a:gd name="T8" fmla="*/ 2147483647 w 60"/>
                    <a:gd name="T9" fmla="*/ 2147483647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60" y="9"/>
                      </a:moveTo>
                      <a:cubicBezTo>
                        <a:pt x="60" y="9"/>
                        <a:pt x="53" y="16"/>
                        <a:pt x="30" y="16"/>
                      </a:cubicBezTo>
                      <a:cubicBezTo>
                        <a:pt x="7" y="16"/>
                        <a:pt x="0" y="9"/>
                        <a:pt x="0" y="9"/>
                      </a:cubicBezTo>
                      <a:cubicBezTo>
                        <a:pt x="0" y="4"/>
                        <a:pt x="13" y="0"/>
                        <a:pt x="30" y="0"/>
                      </a:cubicBezTo>
                      <a:cubicBezTo>
                        <a:pt x="47" y="0"/>
                        <a:pt x="60" y="4"/>
                        <a:pt x="60" y="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96" name="Freeform 148">
                  <a:extLst>
                    <a:ext uri="{FF2B5EF4-FFF2-40B4-BE49-F238E27FC236}">
                      <a16:creationId xmlns:a16="http://schemas.microsoft.com/office/drawing/2014/main" id="{57635FC7-B381-1E4C-B793-029318196551}"/>
                    </a:ext>
                  </a:extLst>
                </p:cNvPr>
                <p:cNvSpPr/>
                <p:nvPr/>
              </p:nvSpPr>
              <p:spPr bwMode="auto">
                <a:xfrm>
                  <a:off x="5997238" y="1007641"/>
                  <a:ext cx="204788" cy="31750"/>
                </a:xfrm>
                <a:custGeom>
                  <a:avLst/>
                  <a:gdLst>
                    <a:gd name="T0" fmla="*/ 2147483647 w 60"/>
                    <a:gd name="T1" fmla="*/ 2147483647 h 9"/>
                    <a:gd name="T2" fmla="*/ 2147483647 w 60"/>
                    <a:gd name="T3" fmla="*/ 0 h 9"/>
                    <a:gd name="T4" fmla="*/ 2147483647 w 60"/>
                    <a:gd name="T5" fmla="*/ 2147483647 h 9"/>
                    <a:gd name="T6" fmla="*/ 0 w 60"/>
                    <a:gd name="T7" fmla="*/ 0 h 9"/>
                    <a:gd name="T8" fmla="*/ 2147483647 w 60"/>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30" y="7"/>
                      </a:moveTo>
                      <a:cubicBezTo>
                        <a:pt x="53" y="7"/>
                        <a:pt x="60" y="0"/>
                        <a:pt x="60" y="0"/>
                      </a:cubicBezTo>
                      <a:cubicBezTo>
                        <a:pt x="60" y="5"/>
                        <a:pt x="47" y="9"/>
                        <a:pt x="30" y="9"/>
                      </a:cubicBezTo>
                      <a:cubicBezTo>
                        <a:pt x="13" y="9"/>
                        <a:pt x="0" y="5"/>
                        <a:pt x="0" y="0"/>
                      </a:cubicBezTo>
                      <a:cubicBezTo>
                        <a:pt x="0" y="0"/>
                        <a:pt x="7" y="7"/>
                        <a:pt x="30"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97" name="Oval 149">
                  <a:extLst>
                    <a:ext uri="{FF2B5EF4-FFF2-40B4-BE49-F238E27FC236}">
                      <a16:creationId xmlns:a16="http://schemas.microsoft.com/office/drawing/2014/main" id="{12C355CA-0807-BF40-8722-B06E92677DCD}"/>
                    </a:ext>
                  </a:extLst>
                </p:cNvPr>
                <p:cNvSpPr>
                  <a:spLocks noChangeArrowheads="1"/>
                </p:cNvSpPr>
                <p:nvPr/>
              </p:nvSpPr>
              <p:spPr bwMode="auto">
                <a:xfrm>
                  <a:off x="6014701" y="915566"/>
                  <a:ext cx="169863" cy="523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98" name="Oval 151">
                  <a:extLst>
                    <a:ext uri="{FF2B5EF4-FFF2-40B4-BE49-F238E27FC236}">
                      <a16:creationId xmlns:a16="http://schemas.microsoft.com/office/drawing/2014/main" id="{38DBE56B-F2FA-394E-9BC4-9D8C093D54E6}"/>
                    </a:ext>
                  </a:extLst>
                </p:cNvPr>
                <p:cNvSpPr>
                  <a:spLocks noChangeArrowheads="1"/>
                </p:cNvSpPr>
                <p:nvPr/>
              </p:nvSpPr>
              <p:spPr bwMode="auto">
                <a:xfrm>
                  <a:off x="6014701" y="831963"/>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99" name="Freeform 152">
                  <a:extLst>
                    <a:ext uri="{FF2B5EF4-FFF2-40B4-BE49-F238E27FC236}">
                      <a16:creationId xmlns:a16="http://schemas.microsoft.com/office/drawing/2014/main" id="{06CF94E0-5518-0146-A37F-BB6F69512031}"/>
                    </a:ext>
                  </a:extLst>
                </p:cNvPr>
                <p:cNvSpPr/>
                <p:nvPr/>
              </p:nvSpPr>
              <p:spPr bwMode="auto">
                <a:xfrm>
                  <a:off x="5997238" y="858951"/>
                  <a:ext cx="204788" cy="65088"/>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200" name="Freeform 154">
                  <a:extLst>
                    <a:ext uri="{FF2B5EF4-FFF2-40B4-BE49-F238E27FC236}">
                      <a16:creationId xmlns:a16="http://schemas.microsoft.com/office/drawing/2014/main" id="{AFC1CCD4-990A-D044-954D-3B33E260D5DA}"/>
                    </a:ext>
                  </a:extLst>
                </p:cNvPr>
                <p:cNvSpPr/>
                <p:nvPr/>
              </p:nvSpPr>
              <p:spPr bwMode="auto">
                <a:xfrm>
                  <a:off x="5997238" y="773226"/>
                  <a:ext cx="204788" cy="65088"/>
                </a:xfrm>
                <a:custGeom>
                  <a:avLst/>
                  <a:gdLst>
                    <a:gd name="T0" fmla="*/ 0 w 60"/>
                    <a:gd name="T1" fmla="*/ 2147483647 h 19"/>
                    <a:gd name="T2" fmla="*/ 0 w 60"/>
                    <a:gd name="T3" fmla="*/ 0 h 19"/>
                    <a:gd name="T4" fmla="*/ 2147483647 w 60"/>
                    <a:gd name="T5" fmla="*/ 2147483647 h 19"/>
                    <a:gd name="T6" fmla="*/ 2147483647 w 60"/>
                    <a:gd name="T7" fmla="*/ 0 h 19"/>
                    <a:gd name="T8" fmla="*/ 2147483647 w 60"/>
                    <a:gd name="T9" fmla="*/ 2147483647 h 19"/>
                    <a:gd name="T10" fmla="*/ 2147483647 w 60"/>
                    <a:gd name="T11" fmla="*/ 2147483647 h 19"/>
                    <a:gd name="T12" fmla="*/ 0 w 60"/>
                    <a:gd name="T13" fmla="*/ 2147483647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0" y="19"/>
                      </a:moveTo>
                      <a:cubicBezTo>
                        <a:pt x="0" y="0"/>
                        <a:pt x="0" y="0"/>
                        <a:pt x="0" y="0"/>
                      </a:cubicBezTo>
                      <a:cubicBezTo>
                        <a:pt x="0" y="5"/>
                        <a:pt x="13" y="9"/>
                        <a:pt x="30" y="9"/>
                      </a:cubicBezTo>
                      <a:cubicBezTo>
                        <a:pt x="47" y="9"/>
                        <a:pt x="60" y="5"/>
                        <a:pt x="60" y="0"/>
                      </a:cubicBezTo>
                      <a:cubicBezTo>
                        <a:pt x="60" y="19"/>
                        <a:pt x="60" y="19"/>
                        <a:pt x="60" y="19"/>
                      </a:cubicBezTo>
                      <a:cubicBezTo>
                        <a:pt x="60" y="14"/>
                        <a:pt x="47" y="10"/>
                        <a:pt x="30" y="10"/>
                      </a:cubicBezTo>
                      <a:cubicBezTo>
                        <a:pt x="13" y="10"/>
                        <a:pt x="0" y="14"/>
                        <a:pt x="0" y="1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201" name="Freeform 155">
                  <a:extLst>
                    <a:ext uri="{FF2B5EF4-FFF2-40B4-BE49-F238E27FC236}">
                      <a16:creationId xmlns:a16="http://schemas.microsoft.com/office/drawing/2014/main" id="{85A54FC1-B754-8D4D-A15B-9F480186E253}"/>
                    </a:ext>
                  </a:extLst>
                </p:cNvPr>
                <p:cNvSpPr/>
                <p:nvPr/>
              </p:nvSpPr>
              <p:spPr bwMode="auto">
                <a:xfrm>
                  <a:off x="5997238" y="808151"/>
                  <a:ext cx="204788" cy="53975"/>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202" name="Oval 156">
                  <a:extLst>
                    <a:ext uri="{FF2B5EF4-FFF2-40B4-BE49-F238E27FC236}">
                      <a16:creationId xmlns:a16="http://schemas.microsoft.com/office/drawing/2014/main" id="{D525DD63-65B8-414A-867E-B1ECE7B4E00E}"/>
                    </a:ext>
                  </a:extLst>
                </p:cNvPr>
                <p:cNvSpPr>
                  <a:spLocks noChangeArrowheads="1"/>
                </p:cNvSpPr>
                <p:nvPr/>
              </p:nvSpPr>
              <p:spPr bwMode="auto">
                <a:xfrm>
                  <a:off x="6014701" y="746238"/>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203" name="Freeform 157">
                  <a:extLst>
                    <a:ext uri="{FF2B5EF4-FFF2-40B4-BE49-F238E27FC236}">
                      <a16:creationId xmlns:a16="http://schemas.microsoft.com/office/drawing/2014/main" id="{C42A9364-5440-C64F-BDDC-E930BA9D6D85}"/>
                    </a:ext>
                  </a:extLst>
                </p:cNvPr>
                <p:cNvSpPr/>
                <p:nvPr/>
              </p:nvSpPr>
              <p:spPr bwMode="auto">
                <a:xfrm>
                  <a:off x="5997238" y="838313"/>
                  <a:ext cx="204788" cy="30163"/>
                </a:xfrm>
                <a:custGeom>
                  <a:avLst/>
                  <a:gdLst>
                    <a:gd name="T0" fmla="*/ 0 w 60"/>
                    <a:gd name="T1" fmla="*/ 0 h 9"/>
                    <a:gd name="T2" fmla="*/ 2147483647 w 60"/>
                    <a:gd name="T3" fmla="*/ 2147483647 h 9"/>
                    <a:gd name="T4" fmla="*/ 2147483647 w 60"/>
                    <a:gd name="T5" fmla="*/ 0 h 9"/>
                    <a:gd name="T6" fmla="*/ 2147483647 w 60"/>
                    <a:gd name="T7" fmla="*/ 2147483647 h 9"/>
                    <a:gd name="T8" fmla="*/ 0 w 6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0" y="0"/>
                      </a:moveTo>
                      <a:cubicBezTo>
                        <a:pt x="0" y="0"/>
                        <a:pt x="7" y="7"/>
                        <a:pt x="30" y="7"/>
                      </a:cubicBezTo>
                      <a:cubicBezTo>
                        <a:pt x="53" y="7"/>
                        <a:pt x="60" y="0"/>
                        <a:pt x="60" y="0"/>
                      </a:cubicBezTo>
                      <a:cubicBezTo>
                        <a:pt x="60" y="5"/>
                        <a:pt x="47" y="9"/>
                        <a:pt x="30" y="9"/>
                      </a:cubicBezTo>
                      <a:cubicBezTo>
                        <a:pt x="13" y="9"/>
                        <a:pt x="0" y="5"/>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204" name="Freeform 150">
                  <a:extLst>
                    <a:ext uri="{FF2B5EF4-FFF2-40B4-BE49-F238E27FC236}">
                      <a16:creationId xmlns:a16="http://schemas.microsoft.com/office/drawing/2014/main" id="{7C45953A-503C-2F4D-BADD-F6F8772A78AA}"/>
                    </a:ext>
                  </a:extLst>
                </p:cNvPr>
                <p:cNvSpPr/>
                <p:nvPr/>
              </p:nvSpPr>
              <p:spPr bwMode="auto">
                <a:xfrm>
                  <a:off x="5997238" y="892288"/>
                  <a:ext cx="204788" cy="55563"/>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205" name="文本框 204">
                  <a:extLst>
                    <a:ext uri="{FF2B5EF4-FFF2-40B4-BE49-F238E27FC236}">
                      <a16:creationId xmlns:a16="http://schemas.microsoft.com/office/drawing/2014/main" id="{72E0A39F-DED3-BD4C-B7A7-8E7439E2E11A}"/>
                    </a:ext>
                  </a:extLst>
                </p:cNvPr>
                <p:cNvSpPr txBox="1"/>
                <p:nvPr/>
              </p:nvSpPr>
              <p:spPr>
                <a:xfrm>
                  <a:off x="5960452" y="766919"/>
                  <a:ext cx="284138"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206" name="文本框 205">
                  <a:extLst>
                    <a:ext uri="{FF2B5EF4-FFF2-40B4-BE49-F238E27FC236}">
                      <a16:creationId xmlns:a16="http://schemas.microsoft.com/office/drawing/2014/main" id="{2809CF5D-0420-464D-9AA5-6690C0A97EF7}"/>
                    </a:ext>
                  </a:extLst>
                </p:cNvPr>
                <p:cNvSpPr txBox="1"/>
                <p:nvPr/>
              </p:nvSpPr>
              <p:spPr>
                <a:xfrm>
                  <a:off x="5960445" y="849647"/>
                  <a:ext cx="284138"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207" name="文本框 206">
                  <a:extLst>
                    <a:ext uri="{FF2B5EF4-FFF2-40B4-BE49-F238E27FC236}">
                      <a16:creationId xmlns:a16="http://schemas.microsoft.com/office/drawing/2014/main" id="{1E66F9D7-9521-2E47-AA1E-953FD6B9E146}"/>
                    </a:ext>
                  </a:extLst>
                </p:cNvPr>
                <p:cNvSpPr txBox="1"/>
                <p:nvPr/>
              </p:nvSpPr>
              <p:spPr>
                <a:xfrm>
                  <a:off x="5960448" y="933965"/>
                  <a:ext cx="284138"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grpSp>
          <p:grpSp>
            <p:nvGrpSpPr>
              <p:cNvPr id="49" name="组合 74">
                <a:extLst>
                  <a:ext uri="{FF2B5EF4-FFF2-40B4-BE49-F238E27FC236}">
                    <a16:creationId xmlns:a16="http://schemas.microsoft.com/office/drawing/2014/main" id="{701747A3-42B5-1A44-B632-D57657BCF687}"/>
                  </a:ext>
                </a:extLst>
              </p:cNvPr>
              <p:cNvGrpSpPr/>
              <p:nvPr/>
            </p:nvGrpSpPr>
            <p:grpSpPr bwMode="auto">
              <a:xfrm>
                <a:off x="8023205" y="5527641"/>
                <a:ext cx="367433" cy="309136"/>
                <a:chOff x="5963116" y="746238"/>
                <a:chExt cx="285183" cy="340097"/>
              </a:xfrm>
            </p:grpSpPr>
            <p:sp>
              <p:nvSpPr>
                <p:cNvPr id="178" name="Freeform 153">
                  <a:extLst>
                    <a:ext uri="{FF2B5EF4-FFF2-40B4-BE49-F238E27FC236}">
                      <a16:creationId xmlns:a16="http://schemas.microsoft.com/office/drawing/2014/main" id="{CE0AE9A7-C91F-3447-A1D8-D6E4305A3138}"/>
                    </a:ext>
                  </a:extLst>
                </p:cNvPr>
                <p:cNvSpPr/>
                <p:nvPr/>
              </p:nvSpPr>
              <p:spPr bwMode="auto">
                <a:xfrm>
                  <a:off x="5997238" y="923504"/>
                  <a:ext cx="204788" cy="26988"/>
                </a:xfrm>
                <a:custGeom>
                  <a:avLst/>
                  <a:gdLst>
                    <a:gd name="T0" fmla="*/ 0 w 60"/>
                    <a:gd name="T1" fmla="*/ 0 h 8"/>
                    <a:gd name="T2" fmla="*/ 2147483647 w 60"/>
                    <a:gd name="T3" fmla="*/ 2147483647 h 8"/>
                    <a:gd name="T4" fmla="*/ 2147483647 w 60"/>
                    <a:gd name="T5" fmla="*/ 0 h 8"/>
                    <a:gd name="T6" fmla="*/ 2147483647 w 60"/>
                    <a:gd name="T7" fmla="*/ 2147483647 h 8"/>
                    <a:gd name="T8" fmla="*/ 0 w 60"/>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8">
                      <a:moveTo>
                        <a:pt x="0" y="0"/>
                      </a:moveTo>
                      <a:cubicBezTo>
                        <a:pt x="0" y="0"/>
                        <a:pt x="7" y="7"/>
                        <a:pt x="30" y="7"/>
                      </a:cubicBezTo>
                      <a:cubicBezTo>
                        <a:pt x="53" y="7"/>
                        <a:pt x="60" y="0"/>
                        <a:pt x="60" y="0"/>
                      </a:cubicBezTo>
                      <a:cubicBezTo>
                        <a:pt x="60" y="4"/>
                        <a:pt x="47" y="8"/>
                        <a:pt x="30" y="8"/>
                      </a:cubicBezTo>
                      <a:cubicBezTo>
                        <a:pt x="13" y="8"/>
                        <a:pt x="0" y="4"/>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79" name="Freeform 146">
                  <a:extLst>
                    <a:ext uri="{FF2B5EF4-FFF2-40B4-BE49-F238E27FC236}">
                      <a16:creationId xmlns:a16="http://schemas.microsoft.com/office/drawing/2014/main" id="{D3D7971F-003D-CA40-AD0A-6B2D4F1A0EA1}"/>
                    </a:ext>
                  </a:extLst>
                </p:cNvPr>
                <p:cNvSpPr/>
                <p:nvPr/>
              </p:nvSpPr>
              <p:spPr bwMode="auto">
                <a:xfrm>
                  <a:off x="5997238" y="944141"/>
                  <a:ext cx="204788" cy="63500"/>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0" name="Freeform 147">
                  <a:extLst>
                    <a:ext uri="{FF2B5EF4-FFF2-40B4-BE49-F238E27FC236}">
                      <a16:creationId xmlns:a16="http://schemas.microsoft.com/office/drawing/2014/main" id="{72DF7C91-A2E5-8946-AE60-EDC959C39779}"/>
                    </a:ext>
                  </a:extLst>
                </p:cNvPr>
                <p:cNvSpPr/>
                <p:nvPr/>
              </p:nvSpPr>
              <p:spPr bwMode="auto">
                <a:xfrm>
                  <a:off x="5997238" y="977479"/>
                  <a:ext cx="204788" cy="53975"/>
                </a:xfrm>
                <a:custGeom>
                  <a:avLst/>
                  <a:gdLst>
                    <a:gd name="T0" fmla="*/ 2147483647 w 60"/>
                    <a:gd name="T1" fmla="*/ 2147483647 h 16"/>
                    <a:gd name="T2" fmla="*/ 2147483647 w 60"/>
                    <a:gd name="T3" fmla="*/ 2147483647 h 16"/>
                    <a:gd name="T4" fmla="*/ 0 w 60"/>
                    <a:gd name="T5" fmla="*/ 2147483647 h 16"/>
                    <a:gd name="T6" fmla="*/ 2147483647 w 60"/>
                    <a:gd name="T7" fmla="*/ 0 h 16"/>
                    <a:gd name="T8" fmla="*/ 2147483647 w 60"/>
                    <a:gd name="T9" fmla="*/ 2147483647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60" y="9"/>
                      </a:moveTo>
                      <a:cubicBezTo>
                        <a:pt x="60" y="9"/>
                        <a:pt x="53" y="16"/>
                        <a:pt x="30" y="16"/>
                      </a:cubicBezTo>
                      <a:cubicBezTo>
                        <a:pt x="7" y="16"/>
                        <a:pt x="0" y="9"/>
                        <a:pt x="0" y="9"/>
                      </a:cubicBezTo>
                      <a:cubicBezTo>
                        <a:pt x="0" y="4"/>
                        <a:pt x="13" y="0"/>
                        <a:pt x="30" y="0"/>
                      </a:cubicBezTo>
                      <a:cubicBezTo>
                        <a:pt x="47" y="0"/>
                        <a:pt x="60" y="4"/>
                        <a:pt x="60" y="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1" name="Freeform 148">
                  <a:extLst>
                    <a:ext uri="{FF2B5EF4-FFF2-40B4-BE49-F238E27FC236}">
                      <a16:creationId xmlns:a16="http://schemas.microsoft.com/office/drawing/2014/main" id="{1CC7CC89-4D69-564B-B5AA-3A91DEBB2FCD}"/>
                    </a:ext>
                  </a:extLst>
                </p:cNvPr>
                <p:cNvSpPr/>
                <p:nvPr/>
              </p:nvSpPr>
              <p:spPr bwMode="auto">
                <a:xfrm>
                  <a:off x="5997238" y="1007641"/>
                  <a:ext cx="204788" cy="31750"/>
                </a:xfrm>
                <a:custGeom>
                  <a:avLst/>
                  <a:gdLst>
                    <a:gd name="T0" fmla="*/ 2147483647 w 60"/>
                    <a:gd name="T1" fmla="*/ 2147483647 h 9"/>
                    <a:gd name="T2" fmla="*/ 2147483647 w 60"/>
                    <a:gd name="T3" fmla="*/ 0 h 9"/>
                    <a:gd name="T4" fmla="*/ 2147483647 w 60"/>
                    <a:gd name="T5" fmla="*/ 2147483647 h 9"/>
                    <a:gd name="T6" fmla="*/ 0 w 60"/>
                    <a:gd name="T7" fmla="*/ 0 h 9"/>
                    <a:gd name="T8" fmla="*/ 2147483647 w 60"/>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30" y="7"/>
                      </a:moveTo>
                      <a:cubicBezTo>
                        <a:pt x="53" y="7"/>
                        <a:pt x="60" y="0"/>
                        <a:pt x="60" y="0"/>
                      </a:cubicBezTo>
                      <a:cubicBezTo>
                        <a:pt x="60" y="5"/>
                        <a:pt x="47" y="9"/>
                        <a:pt x="30" y="9"/>
                      </a:cubicBezTo>
                      <a:cubicBezTo>
                        <a:pt x="13" y="9"/>
                        <a:pt x="0" y="5"/>
                        <a:pt x="0" y="0"/>
                      </a:cubicBezTo>
                      <a:cubicBezTo>
                        <a:pt x="0" y="0"/>
                        <a:pt x="7" y="7"/>
                        <a:pt x="30"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2" name="Oval 149">
                  <a:extLst>
                    <a:ext uri="{FF2B5EF4-FFF2-40B4-BE49-F238E27FC236}">
                      <a16:creationId xmlns:a16="http://schemas.microsoft.com/office/drawing/2014/main" id="{6AF2B842-D552-A143-91A7-80566FBC252B}"/>
                    </a:ext>
                  </a:extLst>
                </p:cNvPr>
                <p:cNvSpPr>
                  <a:spLocks noChangeArrowheads="1"/>
                </p:cNvSpPr>
                <p:nvPr/>
              </p:nvSpPr>
              <p:spPr bwMode="auto">
                <a:xfrm>
                  <a:off x="6014701" y="915566"/>
                  <a:ext cx="169863" cy="523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83" name="Oval 151">
                  <a:extLst>
                    <a:ext uri="{FF2B5EF4-FFF2-40B4-BE49-F238E27FC236}">
                      <a16:creationId xmlns:a16="http://schemas.microsoft.com/office/drawing/2014/main" id="{3D06ED44-610E-F444-A4A2-8710EE77F5F4}"/>
                    </a:ext>
                  </a:extLst>
                </p:cNvPr>
                <p:cNvSpPr>
                  <a:spLocks noChangeArrowheads="1"/>
                </p:cNvSpPr>
                <p:nvPr/>
              </p:nvSpPr>
              <p:spPr bwMode="auto">
                <a:xfrm>
                  <a:off x="6014701" y="831963"/>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84" name="Freeform 152">
                  <a:extLst>
                    <a:ext uri="{FF2B5EF4-FFF2-40B4-BE49-F238E27FC236}">
                      <a16:creationId xmlns:a16="http://schemas.microsoft.com/office/drawing/2014/main" id="{9CA135F4-94F5-0943-9FBA-F00293A8E367}"/>
                    </a:ext>
                  </a:extLst>
                </p:cNvPr>
                <p:cNvSpPr/>
                <p:nvPr/>
              </p:nvSpPr>
              <p:spPr bwMode="auto">
                <a:xfrm>
                  <a:off x="5997238" y="858951"/>
                  <a:ext cx="204788" cy="65088"/>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5" name="Freeform 154">
                  <a:extLst>
                    <a:ext uri="{FF2B5EF4-FFF2-40B4-BE49-F238E27FC236}">
                      <a16:creationId xmlns:a16="http://schemas.microsoft.com/office/drawing/2014/main" id="{B373EE97-EF26-8748-BB76-4BB77846BE25}"/>
                    </a:ext>
                  </a:extLst>
                </p:cNvPr>
                <p:cNvSpPr/>
                <p:nvPr/>
              </p:nvSpPr>
              <p:spPr bwMode="auto">
                <a:xfrm>
                  <a:off x="5997238" y="773226"/>
                  <a:ext cx="204788" cy="65088"/>
                </a:xfrm>
                <a:custGeom>
                  <a:avLst/>
                  <a:gdLst>
                    <a:gd name="T0" fmla="*/ 0 w 60"/>
                    <a:gd name="T1" fmla="*/ 2147483647 h 19"/>
                    <a:gd name="T2" fmla="*/ 0 w 60"/>
                    <a:gd name="T3" fmla="*/ 0 h 19"/>
                    <a:gd name="T4" fmla="*/ 2147483647 w 60"/>
                    <a:gd name="T5" fmla="*/ 2147483647 h 19"/>
                    <a:gd name="T6" fmla="*/ 2147483647 w 60"/>
                    <a:gd name="T7" fmla="*/ 0 h 19"/>
                    <a:gd name="T8" fmla="*/ 2147483647 w 60"/>
                    <a:gd name="T9" fmla="*/ 2147483647 h 19"/>
                    <a:gd name="T10" fmla="*/ 2147483647 w 60"/>
                    <a:gd name="T11" fmla="*/ 2147483647 h 19"/>
                    <a:gd name="T12" fmla="*/ 0 w 60"/>
                    <a:gd name="T13" fmla="*/ 2147483647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0" y="19"/>
                      </a:moveTo>
                      <a:cubicBezTo>
                        <a:pt x="0" y="0"/>
                        <a:pt x="0" y="0"/>
                        <a:pt x="0" y="0"/>
                      </a:cubicBezTo>
                      <a:cubicBezTo>
                        <a:pt x="0" y="5"/>
                        <a:pt x="13" y="9"/>
                        <a:pt x="30" y="9"/>
                      </a:cubicBezTo>
                      <a:cubicBezTo>
                        <a:pt x="47" y="9"/>
                        <a:pt x="60" y="5"/>
                        <a:pt x="60" y="0"/>
                      </a:cubicBezTo>
                      <a:cubicBezTo>
                        <a:pt x="60" y="19"/>
                        <a:pt x="60" y="19"/>
                        <a:pt x="60" y="19"/>
                      </a:cubicBezTo>
                      <a:cubicBezTo>
                        <a:pt x="60" y="14"/>
                        <a:pt x="47" y="10"/>
                        <a:pt x="30" y="10"/>
                      </a:cubicBezTo>
                      <a:cubicBezTo>
                        <a:pt x="13" y="10"/>
                        <a:pt x="0" y="14"/>
                        <a:pt x="0" y="1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6" name="Freeform 155">
                  <a:extLst>
                    <a:ext uri="{FF2B5EF4-FFF2-40B4-BE49-F238E27FC236}">
                      <a16:creationId xmlns:a16="http://schemas.microsoft.com/office/drawing/2014/main" id="{22729BF9-067D-5D4E-8C5F-3D410C2174B9}"/>
                    </a:ext>
                  </a:extLst>
                </p:cNvPr>
                <p:cNvSpPr/>
                <p:nvPr/>
              </p:nvSpPr>
              <p:spPr bwMode="auto">
                <a:xfrm>
                  <a:off x="5997238" y="808151"/>
                  <a:ext cx="204788" cy="53975"/>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7" name="Oval 156">
                  <a:extLst>
                    <a:ext uri="{FF2B5EF4-FFF2-40B4-BE49-F238E27FC236}">
                      <a16:creationId xmlns:a16="http://schemas.microsoft.com/office/drawing/2014/main" id="{BAF91131-C83B-3B4C-9FFC-392E5D04869C}"/>
                    </a:ext>
                  </a:extLst>
                </p:cNvPr>
                <p:cNvSpPr>
                  <a:spLocks noChangeArrowheads="1"/>
                </p:cNvSpPr>
                <p:nvPr/>
              </p:nvSpPr>
              <p:spPr bwMode="auto">
                <a:xfrm>
                  <a:off x="6014701" y="746238"/>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88" name="Freeform 157">
                  <a:extLst>
                    <a:ext uri="{FF2B5EF4-FFF2-40B4-BE49-F238E27FC236}">
                      <a16:creationId xmlns:a16="http://schemas.microsoft.com/office/drawing/2014/main" id="{1CAB54B7-CC83-8F48-9E32-A3C93EC4971D}"/>
                    </a:ext>
                  </a:extLst>
                </p:cNvPr>
                <p:cNvSpPr/>
                <p:nvPr/>
              </p:nvSpPr>
              <p:spPr bwMode="auto">
                <a:xfrm>
                  <a:off x="5997238" y="838313"/>
                  <a:ext cx="204788" cy="30163"/>
                </a:xfrm>
                <a:custGeom>
                  <a:avLst/>
                  <a:gdLst>
                    <a:gd name="T0" fmla="*/ 0 w 60"/>
                    <a:gd name="T1" fmla="*/ 0 h 9"/>
                    <a:gd name="T2" fmla="*/ 2147483647 w 60"/>
                    <a:gd name="T3" fmla="*/ 2147483647 h 9"/>
                    <a:gd name="T4" fmla="*/ 2147483647 w 60"/>
                    <a:gd name="T5" fmla="*/ 0 h 9"/>
                    <a:gd name="T6" fmla="*/ 2147483647 w 60"/>
                    <a:gd name="T7" fmla="*/ 2147483647 h 9"/>
                    <a:gd name="T8" fmla="*/ 0 w 6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0" y="0"/>
                      </a:moveTo>
                      <a:cubicBezTo>
                        <a:pt x="0" y="0"/>
                        <a:pt x="7" y="7"/>
                        <a:pt x="30" y="7"/>
                      </a:cubicBezTo>
                      <a:cubicBezTo>
                        <a:pt x="53" y="7"/>
                        <a:pt x="60" y="0"/>
                        <a:pt x="60" y="0"/>
                      </a:cubicBezTo>
                      <a:cubicBezTo>
                        <a:pt x="60" y="5"/>
                        <a:pt x="47" y="9"/>
                        <a:pt x="30" y="9"/>
                      </a:cubicBezTo>
                      <a:cubicBezTo>
                        <a:pt x="13" y="9"/>
                        <a:pt x="0" y="5"/>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9" name="Freeform 150">
                  <a:extLst>
                    <a:ext uri="{FF2B5EF4-FFF2-40B4-BE49-F238E27FC236}">
                      <a16:creationId xmlns:a16="http://schemas.microsoft.com/office/drawing/2014/main" id="{521D1D86-0758-2D4D-BA71-D33BF969C55B}"/>
                    </a:ext>
                  </a:extLst>
                </p:cNvPr>
                <p:cNvSpPr/>
                <p:nvPr/>
              </p:nvSpPr>
              <p:spPr bwMode="auto">
                <a:xfrm>
                  <a:off x="5997238" y="892288"/>
                  <a:ext cx="204788" cy="55563"/>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90" name="文本框 189">
                  <a:extLst>
                    <a:ext uri="{FF2B5EF4-FFF2-40B4-BE49-F238E27FC236}">
                      <a16:creationId xmlns:a16="http://schemas.microsoft.com/office/drawing/2014/main" id="{57CCB7CB-8C84-AA4B-9455-B00BE2219A02}"/>
                    </a:ext>
                  </a:extLst>
                </p:cNvPr>
                <p:cNvSpPr txBox="1"/>
                <p:nvPr/>
              </p:nvSpPr>
              <p:spPr>
                <a:xfrm>
                  <a:off x="5963116" y="766919"/>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91" name="文本框 190">
                  <a:extLst>
                    <a:ext uri="{FF2B5EF4-FFF2-40B4-BE49-F238E27FC236}">
                      <a16:creationId xmlns:a16="http://schemas.microsoft.com/office/drawing/2014/main" id="{04302C55-A112-5C42-8B54-2F8E1C354A74}"/>
                    </a:ext>
                  </a:extLst>
                </p:cNvPr>
                <p:cNvSpPr txBox="1"/>
                <p:nvPr/>
              </p:nvSpPr>
              <p:spPr>
                <a:xfrm>
                  <a:off x="5963135" y="849647"/>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92" name="文本框 191">
                  <a:extLst>
                    <a:ext uri="{FF2B5EF4-FFF2-40B4-BE49-F238E27FC236}">
                      <a16:creationId xmlns:a16="http://schemas.microsoft.com/office/drawing/2014/main" id="{76C279DB-A9FD-F24E-804D-7BE1575A8EF7}"/>
                    </a:ext>
                  </a:extLst>
                </p:cNvPr>
                <p:cNvSpPr txBox="1"/>
                <p:nvPr/>
              </p:nvSpPr>
              <p:spPr>
                <a:xfrm>
                  <a:off x="5963128" y="933965"/>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grpSp>
          <p:grpSp>
            <p:nvGrpSpPr>
              <p:cNvPr id="50" name="组合 90">
                <a:extLst>
                  <a:ext uri="{FF2B5EF4-FFF2-40B4-BE49-F238E27FC236}">
                    <a16:creationId xmlns:a16="http://schemas.microsoft.com/office/drawing/2014/main" id="{85D57B53-0540-CC41-B18F-49844F4FE516}"/>
                  </a:ext>
                </a:extLst>
              </p:cNvPr>
              <p:cNvGrpSpPr/>
              <p:nvPr/>
            </p:nvGrpSpPr>
            <p:grpSpPr bwMode="auto">
              <a:xfrm>
                <a:off x="9611659" y="5527641"/>
                <a:ext cx="367418" cy="309136"/>
                <a:chOff x="5957568" y="746238"/>
                <a:chExt cx="285173" cy="340097"/>
              </a:xfrm>
            </p:grpSpPr>
            <p:sp>
              <p:nvSpPr>
                <p:cNvPr id="163" name="Freeform 153">
                  <a:extLst>
                    <a:ext uri="{FF2B5EF4-FFF2-40B4-BE49-F238E27FC236}">
                      <a16:creationId xmlns:a16="http://schemas.microsoft.com/office/drawing/2014/main" id="{1141E87C-A3BC-1A4A-82DC-06EC0AEDEBF3}"/>
                    </a:ext>
                  </a:extLst>
                </p:cNvPr>
                <p:cNvSpPr/>
                <p:nvPr/>
              </p:nvSpPr>
              <p:spPr bwMode="auto">
                <a:xfrm>
                  <a:off x="5997238" y="923504"/>
                  <a:ext cx="204788" cy="26988"/>
                </a:xfrm>
                <a:custGeom>
                  <a:avLst/>
                  <a:gdLst>
                    <a:gd name="T0" fmla="*/ 0 w 60"/>
                    <a:gd name="T1" fmla="*/ 0 h 8"/>
                    <a:gd name="T2" fmla="*/ 2147483647 w 60"/>
                    <a:gd name="T3" fmla="*/ 2147483647 h 8"/>
                    <a:gd name="T4" fmla="*/ 2147483647 w 60"/>
                    <a:gd name="T5" fmla="*/ 0 h 8"/>
                    <a:gd name="T6" fmla="*/ 2147483647 w 60"/>
                    <a:gd name="T7" fmla="*/ 2147483647 h 8"/>
                    <a:gd name="T8" fmla="*/ 0 w 60"/>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8">
                      <a:moveTo>
                        <a:pt x="0" y="0"/>
                      </a:moveTo>
                      <a:cubicBezTo>
                        <a:pt x="0" y="0"/>
                        <a:pt x="7" y="7"/>
                        <a:pt x="30" y="7"/>
                      </a:cubicBezTo>
                      <a:cubicBezTo>
                        <a:pt x="53" y="7"/>
                        <a:pt x="60" y="0"/>
                        <a:pt x="60" y="0"/>
                      </a:cubicBezTo>
                      <a:cubicBezTo>
                        <a:pt x="60" y="4"/>
                        <a:pt x="47" y="8"/>
                        <a:pt x="30" y="8"/>
                      </a:cubicBezTo>
                      <a:cubicBezTo>
                        <a:pt x="13" y="8"/>
                        <a:pt x="0" y="4"/>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64" name="Freeform 146">
                  <a:extLst>
                    <a:ext uri="{FF2B5EF4-FFF2-40B4-BE49-F238E27FC236}">
                      <a16:creationId xmlns:a16="http://schemas.microsoft.com/office/drawing/2014/main" id="{F65BDDF4-B823-1245-84A8-7AD52A2856C6}"/>
                    </a:ext>
                  </a:extLst>
                </p:cNvPr>
                <p:cNvSpPr/>
                <p:nvPr/>
              </p:nvSpPr>
              <p:spPr bwMode="auto">
                <a:xfrm>
                  <a:off x="5997238" y="944141"/>
                  <a:ext cx="204788" cy="63500"/>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65" name="Freeform 147">
                  <a:extLst>
                    <a:ext uri="{FF2B5EF4-FFF2-40B4-BE49-F238E27FC236}">
                      <a16:creationId xmlns:a16="http://schemas.microsoft.com/office/drawing/2014/main" id="{ECD708FD-2109-8247-9BA3-D408E0698B60}"/>
                    </a:ext>
                  </a:extLst>
                </p:cNvPr>
                <p:cNvSpPr/>
                <p:nvPr/>
              </p:nvSpPr>
              <p:spPr bwMode="auto">
                <a:xfrm>
                  <a:off x="5997238" y="977479"/>
                  <a:ext cx="204788" cy="53975"/>
                </a:xfrm>
                <a:custGeom>
                  <a:avLst/>
                  <a:gdLst>
                    <a:gd name="T0" fmla="*/ 2147483647 w 60"/>
                    <a:gd name="T1" fmla="*/ 2147483647 h 16"/>
                    <a:gd name="T2" fmla="*/ 2147483647 w 60"/>
                    <a:gd name="T3" fmla="*/ 2147483647 h 16"/>
                    <a:gd name="T4" fmla="*/ 0 w 60"/>
                    <a:gd name="T5" fmla="*/ 2147483647 h 16"/>
                    <a:gd name="T6" fmla="*/ 2147483647 w 60"/>
                    <a:gd name="T7" fmla="*/ 0 h 16"/>
                    <a:gd name="T8" fmla="*/ 2147483647 w 60"/>
                    <a:gd name="T9" fmla="*/ 2147483647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60" y="9"/>
                      </a:moveTo>
                      <a:cubicBezTo>
                        <a:pt x="60" y="9"/>
                        <a:pt x="53" y="16"/>
                        <a:pt x="30" y="16"/>
                      </a:cubicBezTo>
                      <a:cubicBezTo>
                        <a:pt x="7" y="16"/>
                        <a:pt x="0" y="9"/>
                        <a:pt x="0" y="9"/>
                      </a:cubicBezTo>
                      <a:cubicBezTo>
                        <a:pt x="0" y="4"/>
                        <a:pt x="13" y="0"/>
                        <a:pt x="30" y="0"/>
                      </a:cubicBezTo>
                      <a:cubicBezTo>
                        <a:pt x="47" y="0"/>
                        <a:pt x="60" y="4"/>
                        <a:pt x="60" y="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66" name="Freeform 148">
                  <a:extLst>
                    <a:ext uri="{FF2B5EF4-FFF2-40B4-BE49-F238E27FC236}">
                      <a16:creationId xmlns:a16="http://schemas.microsoft.com/office/drawing/2014/main" id="{47F15DEC-577F-0B48-B9ED-28F81F9A5EDF}"/>
                    </a:ext>
                  </a:extLst>
                </p:cNvPr>
                <p:cNvSpPr/>
                <p:nvPr/>
              </p:nvSpPr>
              <p:spPr bwMode="auto">
                <a:xfrm>
                  <a:off x="5997238" y="1007641"/>
                  <a:ext cx="204788" cy="31750"/>
                </a:xfrm>
                <a:custGeom>
                  <a:avLst/>
                  <a:gdLst>
                    <a:gd name="T0" fmla="*/ 2147483647 w 60"/>
                    <a:gd name="T1" fmla="*/ 2147483647 h 9"/>
                    <a:gd name="T2" fmla="*/ 2147483647 w 60"/>
                    <a:gd name="T3" fmla="*/ 0 h 9"/>
                    <a:gd name="T4" fmla="*/ 2147483647 w 60"/>
                    <a:gd name="T5" fmla="*/ 2147483647 h 9"/>
                    <a:gd name="T6" fmla="*/ 0 w 60"/>
                    <a:gd name="T7" fmla="*/ 0 h 9"/>
                    <a:gd name="T8" fmla="*/ 2147483647 w 60"/>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30" y="7"/>
                      </a:moveTo>
                      <a:cubicBezTo>
                        <a:pt x="53" y="7"/>
                        <a:pt x="60" y="0"/>
                        <a:pt x="60" y="0"/>
                      </a:cubicBezTo>
                      <a:cubicBezTo>
                        <a:pt x="60" y="5"/>
                        <a:pt x="47" y="9"/>
                        <a:pt x="30" y="9"/>
                      </a:cubicBezTo>
                      <a:cubicBezTo>
                        <a:pt x="13" y="9"/>
                        <a:pt x="0" y="5"/>
                        <a:pt x="0" y="0"/>
                      </a:cubicBezTo>
                      <a:cubicBezTo>
                        <a:pt x="0" y="0"/>
                        <a:pt x="7" y="7"/>
                        <a:pt x="30"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67" name="Oval 149">
                  <a:extLst>
                    <a:ext uri="{FF2B5EF4-FFF2-40B4-BE49-F238E27FC236}">
                      <a16:creationId xmlns:a16="http://schemas.microsoft.com/office/drawing/2014/main" id="{F051564E-9159-7644-8C21-83744876A55B}"/>
                    </a:ext>
                  </a:extLst>
                </p:cNvPr>
                <p:cNvSpPr>
                  <a:spLocks noChangeArrowheads="1"/>
                </p:cNvSpPr>
                <p:nvPr/>
              </p:nvSpPr>
              <p:spPr bwMode="auto">
                <a:xfrm>
                  <a:off x="6014701" y="915566"/>
                  <a:ext cx="169863" cy="523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68" name="Oval 151">
                  <a:extLst>
                    <a:ext uri="{FF2B5EF4-FFF2-40B4-BE49-F238E27FC236}">
                      <a16:creationId xmlns:a16="http://schemas.microsoft.com/office/drawing/2014/main" id="{7CC22242-CA2E-D142-B1F5-29A06265E52B}"/>
                    </a:ext>
                  </a:extLst>
                </p:cNvPr>
                <p:cNvSpPr>
                  <a:spLocks noChangeArrowheads="1"/>
                </p:cNvSpPr>
                <p:nvPr/>
              </p:nvSpPr>
              <p:spPr bwMode="auto">
                <a:xfrm>
                  <a:off x="6014701" y="831963"/>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69" name="Freeform 152">
                  <a:extLst>
                    <a:ext uri="{FF2B5EF4-FFF2-40B4-BE49-F238E27FC236}">
                      <a16:creationId xmlns:a16="http://schemas.microsoft.com/office/drawing/2014/main" id="{CDFAACC5-B4F6-7D4E-85EC-07C5FA313B5B}"/>
                    </a:ext>
                  </a:extLst>
                </p:cNvPr>
                <p:cNvSpPr/>
                <p:nvPr/>
              </p:nvSpPr>
              <p:spPr bwMode="auto">
                <a:xfrm>
                  <a:off x="5997238" y="858951"/>
                  <a:ext cx="204788" cy="65088"/>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70" name="Freeform 154">
                  <a:extLst>
                    <a:ext uri="{FF2B5EF4-FFF2-40B4-BE49-F238E27FC236}">
                      <a16:creationId xmlns:a16="http://schemas.microsoft.com/office/drawing/2014/main" id="{69CD7F78-BE06-A246-8130-438A79FD9F91}"/>
                    </a:ext>
                  </a:extLst>
                </p:cNvPr>
                <p:cNvSpPr/>
                <p:nvPr/>
              </p:nvSpPr>
              <p:spPr bwMode="auto">
                <a:xfrm>
                  <a:off x="5997238" y="773226"/>
                  <a:ext cx="204788" cy="65088"/>
                </a:xfrm>
                <a:custGeom>
                  <a:avLst/>
                  <a:gdLst>
                    <a:gd name="T0" fmla="*/ 0 w 60"/>
                    <a:gd name="T1" fmla="*/ 2147483647 h 19"/>
                    <a:gd name="T2" fmla="*/ 0 w 60"/>
                    <a:gd name="T3" fmla="*/ 0 h 19"/>
                    <a:gd name="T4" fmla="*/ 2147483647 w 60"/>
                    <a:gd name="T5" fmla="*/ 2147483647 h 19"/>
                    <a:gd name="T6" fmla="*/ 2147483647 w 60"/>
                    <a:gd name="T7" fmla="*/ 0 h 19"/>
                    <a:gd name="T8" fmla="*/ 2147483647 w 60"/>
                    <a:gd name="T9" fmla="*/ 2147483647 h 19"/>
                    <a:gd name="T10" fmla="*/ 2147483647 w 60"/>
                    <a:gd name="T11" fmla="*/ 2147483647 h 19"/>
                    <a:gd name="T12" fmla="*/ 0 w 60"/>
                    <a:gd name="T13" fmla="*/ 2147483647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0" y="19"/>
                      </a:moveTo>
                      <a:cubicBezTo>
                        <a:pt x="0" y="0"/>
                        <a:pt x="0" y="0"/>
                        <a:pt x="0" y="0"/>
                      </a:cubicBezTo>
                      <a:cubicBezTo>
                        <a:pt x="0" y="5"/>
                        <a:pt x="13" y="9"/>
                        <a:pt x="30" y="9"/>
                      </a:cubicBezTo>
                      <a:cubicBezTo>
                        <a:pt x="47" y="9"/>
                        <a:pt x="60" y="5"/>
                        <a:pt x="60" y="0"/>
                      </a:cubicBezTo>
                      <a:cubicBezTo>
                        <a:pt x="60" y="19"/>
                        <a:pt x="60" y="19"/>
                        <a:pt x="60" y="19"/>
                      </a:cubicBezTo>
                      <a:cubicBezTo>
                        <a:pt x="60" y="14"/>
                        <a:pt x="47" y="10"/>
                        <a:pt x="30" y="10"/>
                      </a:cubicBezTo>
                      <a:cubicBezTo>
                        <a:pt x="13" y="10"/>
                        <a:pt x="0" y="14"/>
                        <a:pt x="0" y="1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71" name="Freeform 155">
                  <a:extLst>
                    <a:ext uri="{FF2B5EF4-FFF2-40B4-BE49-F238E27FC236}">
                      <a16:creationId xmlns:a16="http://schemas.microsoft.com/office/drawing/2014/main" id="{0408CA02-9591-3846-9863-3ED7D32ED087}"/>
                    </a:ext>
                  </a:extLst>
                </p:cNvPr>
                <p:cNvSpPr/>
                <p:nvPr/>
              </p:nvSpPr>
              <p:spPr bwMode="auto">
                <a:xfrm>
                  <a:off x="5997238" y="808151"/>
                  <a:ext cx="204788" cy="53975"/>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72" name="Oval 156">
                  <a:extLst>
                    <a:ext uri="{FF2B5EF4-FFF2-40B4-BE49-F238E27FC236}">
                      <a16:creationId xmlns:a16="http://schemas.microsoft.com/office/drawing/2014/main" id="{9F06D0A3-45E8-7643-9CE4-B5AEEAE66490}"/>
                    </a:ext>
                  </a:extLst>
                </p:cNvPr>
                <p:cNvSpPr>
                  <a:spLocks noChangeArrowheads="1"/>
                </p:cNvSpPr>
                <p:nvPr/>
              </p:nvSpPr>
              <p:spPr bwMode="auto">
                <a:xfrm>
                  <a:off x="6014701" y="746238"/>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73" name="Freeform 157">
                  <a:extLst>
                    <a:ext uri="{FF2B5EF4-FFF2-40B4-BE49-F238E27FC236}">
                      <a16:creationId xmlns:a16="http://schemas.microsoft.com/office/drawing/2014/main" id="{E47DCB5B-A646-FF4A-83A2-0638ED1A26B6}"/>
                    </a:ext>
                  </a:extLst>
                </p:cNvPr>
                <p:cNvSpPr/>
                <p:nvPr/>
              </p:nvSpPr>
              <p:spPr bwMode="auto">
                <a:xfrm>
                  <a:off x="5997238" y="838313"/>
                  <a:ext cx="204788" cy="30163"/>
                </a:xfrm>
                <a:custGeom>
                  <a:avLst/>
                  <a:gdLst>
                    <a:gd name="T0" fmla="*/ 0 w 60"/>
                    <a:gd name="T1" fmla="*/ 0 h 9"/>
                    <a:gd name="T2" fmla="*/ 2147483647 w 60"/>
                    <a:gd name="T3" fmla="*/ 2147483647 h 9"/>
                    <a:gd name="T4" fmla="*/ 2147483647 w 60"/>
                    <a:gd name="T5" fmla="*/ 0 h 9"/>
                    <a:gd name="T6" fmla="*/ 2147483647 w 60"/>
                    <a:gd name="T7" fmla="*/ 2147483647 h 9"/>
                    <a:gd name="T8" fmla="*/ 0 w 6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0" y="0"/>
                      </a:moveTo>
                      <a:cubicBezTo>
                        <a:pt x="0" y="0"/>
                        <a:pt x="7" y="7"/>
                        <a:pt x="30" y="7"/>
                      </a:cubicBezTo>
                      <a:cubicBezTo>
                        <a:pt x="53" y="7"/>
                        <a:pt x="60" y="0"/>
                        <a:pt x="60" y="0"/>
                      </a:cubicBezTo>
                      <a:cubicBezTo>
                        <a:pt x="60" y="5"/>
                        <a:pt x="47" y="9"/>
                        <a:pt x="30" y="9"/>
                      </a:cubicBezTo>
                      <a:cubicBezTo>
                        <a:pt x="13" y="9"/>
                        <a:pt x="0" y="5"/>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74" name="Freeform 150">
                  <a:extLst>
                    <a:ext uri="{FF2B5EF4-FFF2-40B4-BE49-F238E27FC236}">
                      <a16:creationId xmlns:a16="http://schemas.microsoft.com/office/drawing/2014/main" id="{72F0DA66-E5EC-E54C-B4C1-0CC3DD51512B}"/>
                    </a:ext>
                  </a:extLst>
                </p:cNvPr>
                <p:cNvSpPr/>
                <p:nvPr/>
              </p:nvSpPr>
              <p:spPr bwMode="auto">
                <a:xfrm>
                  <a:off x="5997238" y="892288"/>
                  <a:ext cx="204788" cy="55563"/>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75" name="文本框 174">
                  <a:extLst>
                    <a:ext uri="{FF2B5EF4-FFF2-40B4-BE49-F238E27FC236}">
                      <a16:creationId xmlns:a16="http://schemas.microsoft.com/office/drawing/2014/main" id="{34B67D75-116F-B74D-AA60-2FD0713B7FC4}"/>
                    </a:ext>
                  </a:extLst>
                </p:cNvPr>
                <p:cNvSpPr txBox="1"/>
                <p:nvPr/>
              </p:nvSpPr>
              <p:spPr>
                <a:xfrm>
                  <a:off x="5957568" y="766919"/>
                  <a:ext cx="285163"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76" name="文本框 175">
                  <a:extLst>
                    <a:ext uri="{FF2B5EF4-FFF2-40B4-BE49-F238E27FC236}">
                      <a16:creationId xmlns:a16="http://schemas.microsoft.com/office/drawing/2014/main" id="{930B5087-6E06-6C46-9CDF-5A10C9C04A82}"/>
                    </a:ext>
                  </a:extLst>
                </p:cNvPr>
                <p:cNvSpPr txBox="1"/>
                <p:nvPr/>
              </p:nvSpPr>
              <p:spPr>
                <a:xfrm>
                  <a:off x="5957578" y="849647"/>
                  <a:ext cx="285163"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77" name="文本框 176">
                  <a:extLst>
                    <a:ext uri="{FF2B5EF4-FFF2-40B4-BE49-F238E27FC236}">
                      <a16:creationId xmlns:a16="http://schemas.microsoft.com/office/drawing/2014/main" id="{26083872-BEC7-8946-B117-C75FCFDC173B}"/>
                    </a:ext>
                  </a:extLst>
                </p:cNvPr>
                <p:cNvSpPr txBox="1"/>
                <p:nvPr/>
              </p:nvSpPr>
              <p:spPr>
                <a:xfrm>
                  <a:off x="5957568" y="933965"/>
                  <a:ext cx="285163"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grpSp>
          <p:grpSp>
            <p:nvGrpSpPr>
              <p:cNvPr id="51" name="组合 106">
                <a:extLst>
                  <a:ext uri="{FF2B5EF4-FFF2-40B4-BE49-F238E27FC236}">
                    <a16:creationId xmlns:a16="http://schemas.microsoft.com/office/drawing/2014/main" id="{0819CE82-5D35-9143-83BB-000FB21AE81A}"/>
                  </a:ext>
                </a:extLst>
              </p:cNvPr>
              <p:cNvGrpSpPr/>
              <p:nvPr/>
            </p:nvGrpSpPr>
            <p:grpSpPr bwMode="auto">
              <a:xfrm>
                <a:off x="8419080" y="5527641"/>
                <a:ext cx="367512" cy="309136"/>
                <a:chOff x="5960466" y="746238"/>
                <a:chExt cx="285245" cy="340097"/>
              </a:xfrm>
            </p:grpSpPr>
            <p:sp>
              <p:nvSpPr>
                <p:cNvPr id="148" name="Freeform 153">
                  <a:extLst>
                    <a:ext uri="{FF2B5EF4-FFF2-40B4-BE49-F238E27FC236}">
                      <a16:creationId xmlns:a16="http://schemas.microsoft.com/office/drawing/2014/main" id="{73CAD6BE-C3F3-124D-8987-B5FADAA7ABF2}"/>
                    </a:ext>
                  </a:extLst>
                </p:cNvPr>
                <p:cNvSpPr/>
                <p:nvPr/>
              </p:nvSpPr>
              <p:spPr bwMode="auto">
                <a:xfrm>
                  <a:off x="5997238" y="923504"/>
                  <a:ext cx="204788" cy="26988"/>
                </a:xfrm>
                <a:custGeom>
                  <a:avLst/>
                  <a:gdLst>
                    <a:gd name="T0" fmla="*/ 0 w 60"/>
                    <a:gd name="T1" fmla="*/ 0 h 8"/>
                    <a:gd name="T2" fmla="*/ 2147483647 w 60"/>
                    <a:gd name="T3" fmla="*/ 2147483647 h 8"/>
                    <a:gd name="T4" fmla="*/ 2147483647 w 60"/>
                    <a:gd name="T5" fmla="*/ 0 h 8"/>
                    <a:gd name="T6" fmla="*/ 2147483647 w 60"/>
                    <a:gd name="T7" fmla="*/ 2147483647 h 8"/>
                    <a:gd name="T8" fmla="*/ 0 w 60"/>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8">
                      <a:moveTo>
                        <a:pt x="0" y="0"/>
                      </a:moveTo>
                      <a:cubicBezTo>
                        <a:pt x="0" y="0"/>
                        <a:pt x="7" y="7"/>
                        <a:pt x="30" y="7"/>
                      </a:cubicBezTo>
                      <a:cubicBezTo>
                        <a:pt x="53" y="7"/>
                        <a:pt x="60" y="0"/>
                        <a:pt x="60" y="0"/>
                      </a:cubicBezTo>
                      <a:cubicBezTo>
                        <a:pt x="60" y="4"/>
                        <a:pt x="47" y="8"/>
                        <a:pt x="30" y="8"/>
                      </a:cubicBezTo>
                      <a:cubicBezTo>
                        <a:pt x="13" y="8"/>
                        <a:pt x="0" y="4"/>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49" name="Freeform 146">
                  <a:extLst>
                    <a:ext uri="{FF2B5EF4-FFF2-40B4-BE49-F238E27FC236}">
                      <a16:creationId xmlns:a16="http://schemas.microsoft.com/office/drawing/2014/main" id="{BB22491F-7DEC-1548-A59C-4574CEDF58D9}"/>
                    </a:ext>
                  </a:extLst>
                </p:cNvPr>
                <p:cNvSpPr/>
                <p:nvPr/>
              </p:nvSpPr>
              <p:spPr bwMode="auto">
                <a:xfrm>
                  <a:off x="5997238" y="944141"/>
                  <a:ext cx="204788" cy="63500"/>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0" name="Freeform 147">
                  <a:extLst>
                    <a:ext uri="{FF2B5EF4-FFF2-40B4-BE49-F238E27FC236}">
                      <a16:creationId xmlns:a16="http://schemas.microsoft.com/office/drawing/2014/main" id="{45E8DBA1-5E60-DF45-87F9-9845B0997C3E}"/>
                    </a:ext>
                  </a:extLst>
                </p:cNvPr>
                <p:cNvSpPr/>
                <p:nvPr/>
              </p:nvSpPr>
              <p:spPr bwMode="auto">
                <a:xfrm>
                  <a:off x="5997238" y="977479"/>
                  <a:ext cx="204788" cy="53975"/>
                </a:xfrm>
                <a:custGeom>
                  <a:avLst/>
                  <a:gdLst>
                    <a:gd name="T0" fmla="*/ 2147483647 w 60"/>
                    <a:gd name="T1" fmla="*/ 2147483647 h 16"/>
                    <a:gd name="T2" fmla="*/ 2147483647 w 60"/>
                    <a:gd name="T3" fmla="*/ 2147483647 h 16"/>
                    <a:gd name="T4" fmla="*/ 0 w 60"/>
                    <a:gd name="T5" fmla="*/ 2147483647 h 16"/>
                    <a:gd name="T6" fmla="*/ 2147483647 w 60"/>
                    <a:gd name="T7" fmla="*/ 0 h 16"/>
                    <a:gd name="T8" fmla="*/ 2147483647 w 60"/>
                    <a:gd name="T9" fmla="*/ 2147483647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60" y="9"/>
                      </a:moveTo>
                      <a:cubicBezTo>
                        <a:pt x="60" y="9"/>
                        <a:pt x="53" y="16"/>
                        <a:pt x="30" y="16"/>
                      </a:cubicBezTo>
                      <a:cubicBezTo>
                        <a:pt x="7" y="16"/>
                        <a:pt x="0" y="9"/>
                        <a:pt x="0" y="9"/>
                      </a:cubicBezTo>
                      <a:cubicBezTo>
                        <a:pt x="0" y="4"/>
                        <a:pt x="13" y="0"/>
                        <a:pt x="30" y="0"/>
                      </a:cubicBezTo>
                      <a:cubicBezTo>
                        <a:pt x="47" y="0"/>
                        <a:pt x="60" y="4"/>
                        <a:pt x="60" y="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1" name="Freeform 148">
                  <a:extLst>
                    <a:ext uri="{FF2B5EF4-FFF2-40B4-BE49-F238E27FC236}">
                      <a16:creationId xmlns:a16="http://schemas.microsoft.com/office/drawing/2014/main" id="{5873D18A-A655-FD4B-BE18-54DB2F3B1297}"/>
                    </a:ext>
                  </a:extLst>
                </p:cNvPr>
                <p:cNvSpPr/>
                <p:nvPr/>
              </p:nvSpPr>
              <p:spPr bwMode="auto">
                <a:xfrm>
                  <a:off x="5997238" y="1007641"/>
                  <a:ext cx="204788" cy="31750"/>
                </a:xfrm>
                <a:custGeom>
                  <a:avLst/>
                  <a:gdLst>
                    <a:gd name="T0" fmla="*/ 2147483647 w 60"/>
                    <a:gd name="T1" fmla="*/ 2147483647 h 9"/>
                    <a:gd name="T2" fmla="*/ 2147483647 w 60"/>
                    <a:gd name="T3" fmla="*/ 0 h 9"/>
                    <a:gd name="T4" fmla="*/ 2147483647 w 60"/>
                    <a:gd name="T5" fmla="*/ 2147483647 h 9"/>
                    <a:gd name="T6" fmla="*/ 0 w 60"/>
                    <a:gd name="T7" fmla="*/ 0 h 9"/>
                    <a:gd name="T8" fmla="*/ 2147483647 w 60"/>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30" y="7"/>
                      </a:moveTo>
                      <a:cubicBezTo>
                        <a:pt x="53" y="7"/>
                        <a:pt x="60" y="0"/>
                        <a:pt x="60" y="0"/>
                      </a:cubicBezTo>
                      <a:cubicBezTo>
                        <a:pt x="60" y="5"/>
                        <a:pt x="47" y="9"/>
                        <a:pt x="30" y="9"/>
                      </a:cubicBezTo>
                      <a:cubicBezTo>
                        <a:pt x="13" y="9"/>
                        <a:pt x="0" y="5"/>
                        <a:pt x="0" y="0"/>
                      </a:cubicBezTo>
                      <a:cubicBezTo>
                        <a:pt x="0" y="0"/>
                        <a:pt x="7" y="7"/>
                        <a:pt x="30"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2" name="Oval 149">
                  <a:extLst>
                    <a:ext uri="{FF2B5EF4-FFF2-40B4-BE49-F238E27FC236}">
                      <a16:creationId xmlns:a16="http://schemas.microsoft.com/office/drawing/2014/main" id="{B03F1367-F49F-094C-8530-1A5E376D887E}"/>
                    </a:ext>
                  </a:extLst>
                </p:cNvPr>
                <p:cNvSpPr>
                  <a:spLocks noChangeArrowheads="1"/>
                </p:cNvSpPr>
                <p:nvPr/>
              </p:nvSpPr>
              <p:spPr bwMode="auto">
                <a:xfrm>
                  <a:off x="6014701" y="915566"/>
                  <a:ext cx="169863" cy="523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53" name="Oval 151">
                  <a:extLst>
                    <a:ext uri="{FF2B5EF4-FFF2-40B4-BE49-F238E27FC236}">
                      <a16:creationId xmlns:a16="http://schemas.microsoft.com/office/drawing/2014/main" id="{FD70C869-4780-E344-A9C0-8A700902D758}"/>
                    </a:ext>
                  </a:extLst>
                </p:cNvPr>
                <p:cNvSpPr>
                  <a:spLocks noChangeArrowheads="1"/>
                </p:cNvSpPr>
                <p:nvPr/>
              </p:nvSpPr>
              <p:spPr bwMode="auto">
                <a:xfrm>
                  <a:off x="6014701" y="831963"/>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54" name="Freeform 152">
                  <a:extLst>
                    <a:ext uri="{FF2B5EF4-FFF2-40B4-BE49-F238E27FC236}">
                      <a16:creationId xmlns:a16="http://schemas.microsoft.com/office/drawing/2014/main" id="{DCC3D53A-0D3B-0D42-9F45-679892D9427B}"/>
                    </a:ext>
                  </a:extLst>
                </p:cNvPr>
                <p:cNvSpPr/>
                <p:nvPr/>
              </p:nvSpPr>
              <p:spPr bwMode="auto">
                <a:xfrm>
                  <a:off x="5997238" y="858951"/>
                  <a:ext cx="204788" cy="65088"/>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5" name="Freeform 154">
                  <a:extLst>
                    <a:ext uri="{FF2B5EF4-FFF2-40B4-BE49-F238E27FC236}">
                      <a16:creationId xmlns:a16="http://schemas.microsoft.com/office/drawing/2014/main" id="{3407A5E4-DD44-F540-9926-27818A39E000}"/>
                    </a:ext>
                  </a:extLst>
                </p:cNvPr>
                <p:cNvSpPr/>
                <p:nvPr/>
              </p:nvSpPr>
              <p:spPr bwMode="auto">
                <a:xfrm>
                  <a:off x="5997238" y="773226"/>
                  <a:ext cx="204788" cy="65088"/>
                </a:xfrm>
                <a:custGeom>
                  <a:avLst/>
                  <a:gdLst>
                    <a:gd name="T0" fmla="*/ 0 w 60"/>
                    <a:gd name="T1" fmla="*/ 2147483647 h 19"/>
                    <a:gd name="T2" fmla="*/ 0 w 60"/>
                    <a:gd name="T3" fmla="*/ 0 h 19"/>
                    <a:gd name="T4" fmla="*/ 2147483647 w 60"/>
                    <a:gd name="T5" fmla="*/ 2147483647 h 19"/>
                    <a:gd name="T6" fmla="*/ 2147483647 w 60"/>
                    <a:gd name="T7" fmla="*/ 0 h 19"/>
                    <a:gd name="T8" fmla="*/ 2147483647 w 60"/>
                    <a:gd name="T9" fmla="*/ 2147483647 h 19"/>
                    <a:gd name="T10" fmla="*/ 2147483647 w 60"/>
                    <a:gd name="T11" fmla="*/ 2147483647 h 19"/>
                    <a:gd name="T12" fmla="*/ 0 w 60"/>
                    <a:gd name="T13" fmla="*/ 2147483647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0" y="19"/>
                      </a:moveTo>
                      <a:cubicBezTo>
                        <a:pt x="0" y="0"/>
                        <a:pt x="0" y="0"/>
                        <a:pt x="0" y="0"/>
                      </a:cubicBezTo>
                      <a:cubicBezTo>
                        <a:pt x="0" y="5"/>
                        <a:pt x="13" y="9"/>
                        <a:pt x="30" y="9"/>
                      </a:cubicBezTo>
                      <a:cubicBezTo>
                        <a:pt x="47" y="9"/>
                        <a:pt x="60" y="5"/>
                        <a:pt x="60" y="0"/>
                      </a:cubicBezTo>
                      <a:cubicBezTo>
                        <a:pt x="60" y="19"/>
                        <a:pt x="60" y="19"/>
                        <a:pt x="60" y="19"/>
                      </a:cubicBezTo>
                      <a:cubicBezTo>
                        <a:pt x="60" y="14"/>
                        <a:pt x="47" y="10"/>
                        <a:pt x="30" y="10"/>
                      </a:cubicBezTo>
                      <a:cubicBezTo>
                        <a:pt x="13" y="10"/>
                        <a:pt x="0" y="14"/>
                        <a:pt x="0" y="1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6" name="Freeform 155">
                  <a:extLst>
                    <a:ext uri="{FF2B5EF4-FFF2-40B4-BE49-F238E27FC236}">
                      <a16:creationId xmlns:a16="http://schemas.microsoft.com/office/drawing/2014/main" id="{7960F069-C154-8448-B8A5-E378F4D46231}"/>
                    </a:ext>
                  </a:extLst>
                </p:cNvPr>
                <p:cNvSpPr/>
                <p:nvPr/>
              </p:nvSpPr>
              <p:spPr bwMode="auto">
                <a:xfrm>
                  <a:off x="5997238" y="808151"/>
                  <a:ext cx="204788" cy="53975"/>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7" name="Oval 156">
                  <a:extLst>
                    <a:ext uri="{FF2B5EF4-FFF2-40B4-BE49-F238E27FC236}">
                      <a16:creationId xmlns:a16="http://schemas.microsoft.com/office/drawing/2014/main" id="{D08AE5A4-30B0-2949-82B5-AE2D617D533C}"/>
                    </a:ext>
                  </a:extLst>
                </p:cNvPr>
                <p:cNvSpPr>
                  <a:spLocks noChangeArrowheads="1"/>
                </p:cNvSpPr>
                <p:nvPr/>
              </p:nvSpPr>
              <p:spPr bwMode="auto">
                <a:xfrm>
                  <a:off x="6014701" y="746238"/>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58" name="Freeform 157">
                  <a:extLst>
                    <a:ext uri="{FF2B5EF4-FFF2-40B4-BE49-F238E27FC236}">
                      <a16:creationId xmlns:a16="http://schemas.microsoft.com/office/drawing/2014/main" id="{E366C0C2-D064-2543-8CAB-E92FCC668A95}"/>
                    </a:ext>
                  </a:extLst>
                </p:cNvPr>
                <p:cNvSpPr/>
                <p:nvPr/>
              </p:nvSpPr>
              <p:spPr bwMode="auto">
                <a:xfrm>
                  <a:off x="5997238" y="838313"/>
                  <a:ext cx="204788" cy="30163"/>
                </a:xfrm>
                <a:custGeom>
                  <a:avLst/>
                  <a:gdLst>
                    <a:gd name="T0" fmla="*/ 0 w 60"/>
                    <a:gd name="T1" fmla="*/ 0 h 9"/>
                    <a:gd name="T2" fmla="*/ 2147483647 w 60"/>
                    <a:gd name="T3" fmla="*/ 2147483647 h 9"/>
                    <a:gd name="T4" fmla="*/ 2147483647 w 60"/>
                    <a:gd name="T5" fmla="*/ 0 h 9"/>
                    <a:gd name="T6" fmla="*/ 2147483647 w 60"/>
                    <a:gd name="T7" fmla="*/ 2147483647 h 9"/>
                    <a:gd name="T8" fmla="*/ 0 w 6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0" y="0"/>
                      </a:moveTo>
                      <a:cubicBezTo>
                        <a:pt x="0" y="0"/>
                        <a:pt x="7" y="7"/>
                        <a:pt x="30" y="7"/>
                      </a:cubicBezTo>
                      <a:cubicBezTo>
                        <a:pt x="53" y="7"/>
                        <a:pt x="60" y="0"/>
                        <a:pt x="60" y="0"/>
                      </a:cubicBezTo>
                      <a:cubicBezTo>
                        <a:pt x="60" y="5"/>
                        <a:pt x="47" y="9"/>
                        <a:pt x="30" y="9"/>
                      </a:cubicBezTo>
                      <a:cubicBezTo>
                        <a:pt x="13" y="9"/>
                        <a:pt x="0" y="5"/>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9" name="Freeform 150">
                  <a:extLst>
                    <a:ext uri="{FF2B5EF4-FFF2-40B4-BE49-F238E27FC236}">
                      <a16:creationId xmlns:a16="http://schemas.microsoft.com/office/drawing/2014/main" id="{24521ACE-56FD-1F4D-A89C-B1805E883A87}"/>
                    </a:ext>
                  </a:extLst>
                </p:cNvPr>
                <p:cNvSpPr/>
                <p:nvPr/>
              </p:nvSpPr>
              <p:spPr bwMode="auto">
                <a:xfrm>
                  <a:off x="5997238" y="892288"/>
                  <a:ext cx="204788" cy="55563"/>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60" name="文本框 159">
                  <a:extLst>
                    <a:ext uri="{FF2B5EF4-FFF2-40B4-BE49-F238E27FC236}">
                      <a16:creationId xmlns:a16="http://schemas.microsoft.com/office/drawing/2014/main" id="{2811A624-8980-8F45-AE6D-9BEA1D860462}"/>
                    </a:ext>
                  </a:extLst>
                </p:cNvPr>
                <p:cNvSpPr txBox="1"/>
                <p:nvPr/>
              </p:nvSpPr>
              <p:spPr>
                <a:xfrm>
                  <a:off x="5960466" y="766919"/>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61" name="文本框 160">
                  <a:extLst>
                    <a:ext uri="{FF2B5EF4-FFF2-40B4-BE49-F238E27FC236}">
                      <a16:creationId xmlns:a16="http://schemas.microsoft.com/office/drawing/2014/main" id="{CFFB955B-1560-7240-954F-A39B27019F12}"/>
                    </a:ext>
                  </a:extLst>
                </p:cNvPr>
                <p:cNvSpPr txBox="1"/>
                <p:nvPr/>
              </p:nvSpPr>
              <p:spPr>
                <a:xfrm>
                  <a:off x="5960470" y="849647"/>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62" name="文本框 161">
                  <a:extLst>
                    <a:ext uri="{FF2B5EF4-FFF2-40B4-BE49-F238E27FC236}">
                      <a16:creationId xmlns:a16="http://schemas.microsoft.com/office/drawing/2014/main" id="{2DB4B25B-E896-374E-9DEA-92DDDB4BD9CD}"/>
                    </a:ext>
                  </a:extLst>
                </p:cNvPr>
                <p:cNvSpPr txBox="1"/>
                <p:nvPr/>
              </p:nvSpPr>
              <p:spPr>
                <a:xfrm>
                  <a:off x="5960547" y="933965"/>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grpSp>
          <p:grpSp>
            <p:nvGrpSpPr>
              <p:cNvPr id="52" name="组合 122">
                <a:extLst>
                  <a:ext uri="{FF2B5EF4-FFF2-40B4-BE49-F238E27FC236}">
                    <a16:creationId xmlns:a16="http://schemas.microsoft.com/office/drawing/2014/main" id="{37BC5AD4-FC33-7341-A6E1-070983AC00C0}"/>
                  </a:ext>
                </a:extLst>
              </p:cNvPr>
              <p:cNvGrpSpPr/>
              <p:nvPr/>
            </p:nvGrpSpPr>
            <p:grpSpPr bwMode="auto">
              <a:xfrm>
                <a:off x="10007677" y="5527641"/>
                <a:ext cx="367417" cy="309136"/>
                <a:chOff x="5955007" y="746238"/>
                <a:chExt cx="285172" cy="340097"/>
              </a:xfrm>
            </p:grpSpPr>
            <p:sp>
              <p:nvSpPr>
                <p:cNvPr id="133" name="Freeform 153">
                  <a:extLst>
                    <a:ext uri="{FF2B5EF4-FFF2-40B4-BE49-F238E27FC236}">
                      <a16:creationId xmlns:a16="http://schemas.microsoft.com/office/drawing/2014/main" id="{BB14DF9B-343F-AC4C-B451-B8B60FB45D17}"/>
                    </a:ext>
                  </a:extLst>
                </p:cNvPr>
                <p:cNvSpPr/>
                <p:nvPr/>
              </p:nvSpPr>
              <p:spPr bwMode="auto">
                <a:xfrm>
                  <a:off x="5997238" y="923504"/>
                  <a:ext cx="204788" cy="26988"/>
                </a:xfrm>
                <a:custGeom>
                  <a:avLst/>
                  <a:gdLst>
                    <a:gd name="T0" fmla="*/ 0 w 60"/>
                    <a:gd name="T1" fmla="*/ 0 h 8"/>
                    <a:gd name="T2" fmla="*/ 2147483647 w 60"/>
                    <a:gd name="T3" fmla="*/ 2147483647 h 8"/>
                    <a:gd name="T4" fmla="*/ 2147483647 w 60"/>
                    <a:gd name="T5" fmla="*/ 0 h 8"/>
                    <a:gd name="T6" fmla="*/ 2147483647 w 60"/>
                    <a:gd name="T7" fmla="*/ 2147483647 h 8"/>
                    <a:gd name="T8" fmla="*/ 0 w 60"/>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8">
                      <a:moveTo>
                        <a:pt x="0" y="0"/>
                      </a:moveTo>
                      <a:cubicBezTo>
                        <a:pt x="0" y="0"/>
                        <a:pt x="7" y="7"/>
                        <a:pt x="30" y="7"/>
                      </a:cubicBezTo>
                      <a:cubicBezTo>
                        <a:pt x="53" y="7"/>
                        <a:pt x="60" y="0"/>
                        <a:pt x="60" y="0"/>
                      </a:cubicBezTo>
                      <a:cubicBezTo>
                        <a:pt x="60" y="4"/>
                        <a:pt x="47" y="8"/>
                        <a:pt x="30" y="8"/>
                      </a:cubicBezTo>
                      <a:cubicBezTo>
                        <a:pt x="13" y="8"/>
                        <a:pt x="0" y="4"/>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34" name="Freeform 146">
                  <a:extLst>
                    <a:ext uri="{FF2B5EF4-FFF2-40B4-BE49-F238E27FC236}">
                      <a16:creationId xmlns:a16="http://schemas.microsoft.com/office/drawing/2014/main" id="{C3D365B1-5F64-B347-9156-AA7AE430B09A}"/>
                    </a:ext>
                  </a:extLst>
                </p:cNvPr>
                <p:cNvSpPr/>
                <p:nvPr/>
              </p:nvSpPr>
              <p:spPr bwMode="auto">
                <a:xfrm>
                  <a:off x="5997238" y="944141"/>
                  <a:ext cx="204788" cy="63500"/>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35" name="Freeform 147">
                  <a:extLst>
                    <a:ext uri="{FF2B5EF4-FFF2-40B4-BE49-F238E27FC236}">
                      <a16:creationId xmlns:a16="http://schemas.microsoft.com/office/drawing/2014/main" id="{9D7B2514-D3B5-ED4D-BA27-D11DB919F3AA}"/>
                    </a:ext>
                  </a:extLst>
                </p:cNvPr>
                <p:cNvSpPr/>
                <p:nvPr/>
              </p:nvSpPr>
              <p:spPr bwMode="auto">
                <a:xfrm>
                  <a:off x="5997238" y="977479"/>
                  <a:ext cx="204788" cy="53975"/>
                </a:xfrm>
                <a:custGeom>
                  <a:avLst/>
                  <a:gdLst>
                    <a:gd name="T0" fmla="*/ 2147483647 w 60"/>
                    <a:gd name="T1" fmla="*/ 2147483647 h 16"/>
                    <a:gd name="T2" fmla="*/ 2147483647 w 60"/>
                    <a:gd name="T3" fmla="*/ 2147483647 h 16"/>
                    <a:gd name="T4" fmla="*/ 0 w 60"/>
                    <a:gd name="T5" fmla="*/ 2147483647 h 16"/>
                    <a:gd name="T6" fmla="*/ 2147483647 w 60"/>
                    <a:gd name="T7" fmla="*/ 0 h 16"/>
                    <a:gd name="T8" fmla="*/ 2147483647 w 60"/>
                    <a:gd name="T9" fmla="*/ 2147483647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60" y="9"/>
                      </a:moveTo>
                      <a:cubicBezTo>
                        <a:pt x="60" y="9"/>
                        <a:pt x="53" y="16"/>
                        <a:pt x="30" y="16"/>
                      </a:cubicBezTo>
                      <a:cubicBezTo>
                        <a:pt x="7" y="16"/>
                        <a:pt x="0" y="9"/>
                        <a:pt x="0" y="9"/>
                      </a:cubicBezTo>
                      <a:cubicBezTo>
                        <a:pt x="0" y="4"/>
                        <a:pt x="13" y="0"/>
                        <a:pt x="30" y="0"/>
                      </a:cubicBezTo>
                      <a:cubicBezTo>
                        <a:pt x="47" y="0"/>
                        <a:pt x="60" y="4"/>
                        <a:pt x="60" y="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36" name="Freeform 148">
                  <a:extLst>
                    <a:ext uri="{FF2B5EF4-FFF2-40B4-BE49-F238E27FC236}">
                      <a16:creationId xmlns:a16="http://schemas.microsoft.com/office/drawing/2014/main" id="{1B283593-223D-744B-B243-B9B9BF32ECF2}"/>
                    </a:ext>
                  </a:extLst>
                </p:cNvPr>
                <p:cNvSpPr/>
                <p:nvPr/>
              </p:nvSpPr>
              <p:spPr bwMode="auto">
                <a:xfrm>
                  <a:off x="5997238" y="1007641"/>
                  <a:ext cx="204788" cy="31750"/>
                </a:xfrm>
                <a:custGeom>
                  <a:avLst/>
                  <a:gdLst>
                    <a:gd name="T0" fmla="*/ 2147483647 w 60"/>
                    <a:gd name="T1" fmla="*/ 2147483647 h 9"/>
                    <a:gd name="T2" fmla="*/ 2147483647 w 60"/>
                    <a:gd name="T3" fmla="*/ 0 h 9"/>
                    <a:gd name="T4" fmla="*/ 2147483647 w 60"/>
                    <a:gd name="T5" fmla="*/ 2147483647 h 9"/>
                    <a:gd name="T6" fmla="*/ 0 w 60"/>
                    <a:gd name="T7" fmla="*/ 0 h 9"/>
                    <a:gd name="T8" fmla="*/ 2147483647 w 60"/>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30" y="7"/>
                      </a:moveTo>
                      <a:cubicBezTo>
                        <a:pt x="53" y="7"/>
                        <a:pt x="60" y="0"/>
                        <a:pt x="60" y="0"/>
                      </a:cubicBezTo>
                      <a:cubicBezTo>
                        <a:pt x="60" y="5"/>
                        <a:pt x="47" y="9"/>
                        <a:pt x="30" y="9"/>
                      </a:cubicBezTo>
                      <a:cubicBezTo>
                        <a:pt x="13" y="9"/>
                        <a:pt x="0" y="5"/>
                        <a:pt x="0" y="0"/>
                      </a:cubicBezTo>
                      <a:cubicBezTo>
                        <a:pt x="0" y="0"/>
                        <a:pt x="7" y="7"/>
                        <a:pt x="30"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37" name="Oval 149">
                  <a:extLst>
                    <a:ext uri="{FF2B5EF4-FFF2-40B4-BE49-F238E27FC236}">
                      <a16:creationId xmlns:a16="http://schemas.microsoft.com/office/drawing/2014/main" id="{DA1DF036-293C-7040-A1F7-F9FDCAD7C68F}"/>
                    </a:ext>
                  </a:extLst>
                </p:cNvPr>
                <p:cNvSpPr>
                  <a:spLocks noChangeArrowheads="1"/>
                </p:cNvSpPr>
                <p:nvPr/>
              </p:nvSpPr>
              <p:spPr bwMode="auto">
                <a:xfrm>
                  <a:off x="6014701" y="915566"/>
                  <a:ext cx="169863" cy="523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38" name="Oval 151">
                  <a:extLst>
                    <a:ext uri="{FF2B5EF4-FFF2-40B4-BE49-F238E27FC236}">
                      <a16:creationId xmlns:a16="http://schemas.microsoft.com/office/drawing/2014/main" id="{5D7C35E9-ADD4-6446-B7D6-F2E227F45518}"/>
                    </a:ext>
                  </a:extLst>
                </p:cNvPr>
                <p:cNvSpPr>
                  <a:spLocks noChangeArrowheads="1"/>
                </p:cNvSpPr>
                <p:nvPr/>
              </p:nvSpPr>
              <p:spPr bwMode="auto">
                <a:xfrm>
                  <a:off x="6014701" y="831963"/>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39" name="Freeform 152">
                  <a:extLst>
                    <a:ext uri="{FF2B5EF4-FFF2-40B4-BE49-F238E27FC236}">
                      <a16:creationId xmlns:a16="http://schemas.microsoft.com/office/drawing/2014/main" id="{8E996BE3-BCD8-FA47-80CA-5B953A23A792}"/>
                    </a:ext>
                  </a:extLst>
                </p:cNvPr>
                <p:cNvSpPr/>
                <p:nvPr/>
              </p:nvSpPr>
              <p:spPr bwMode="auto">
                <a:xfrm>
                  <a:off x="5997238" y="858951"/>
                  <a:ext cx="204788" cy="65088"/>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40" name="Freeform 154">
                  <a:extLst>
                    <a:ext uri="{FF2B5EF4-FFF2-40B4-BE49-F238E27FC236}">
                      <a16:creationId xmlns:a16="http://schemas.microsoft.com/office/drawing/2014/main" id="{87989B98-5387-2E4E-B496-50109AE3DAB4}"/>
                    </a:ext>
                  </a:extLst>
                </p:cNvPr>
                <p:cNvSpPr/>
                <p:nvPr/>
              </p:nvSpPr>
              <p:spPr bwMode="auto">
                <a:xfrm>
                  <a:off x="5997238" y="773226"/>
                  <a:ext cx="204788" cy="65088"/>
                </a:xfrm>
                <a:custGeom>
                  <a:avLst/>
                  <a:gdLst>
                    <a:gd name="T0" fmla="*/ 0 w 60"/>
                    <a:gd name="T1" fmla="*/ 2147483647 h 19"/>
                    <a:gd name="T2" fmla="*/ 0 w 60"/>
                    <a:gd name="T3" fmla="*/ 0 h 19"/>
                    <a:gd name="T4" fmla="*/ 2147483647 w 60"/>
                    <a:gd name="T5" fmla="*/ 2147483647 h 19"/>
                    <a:gd name="T6" fmla="*/ 2147483647 w 60"/>
                    <a:gd name="T7" fmla="*/ 0 h 19"/>
                    <a:gd name="T8" fmla="*/ 2147483647 w 60"/>
                    <a:gd name="T9" fmla="*/ 2147483647 h 19"/>
                    <a:gd name="T10" fmla="*/ 2147483647 w 60"/>
                    <a:gd name="T11" fmla="*/ 2147483647 h 19"/>
                    <a:gd name="T12" fmla="*/ 0 w 60"/>
                    <a:gd name="T13" fmla="*/ 2147483647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0" y="19"/>
                      </a:moveTo>
                      <a:cubicBezTo>
                        <a:pt x="0" y="0"/>
                        <a:pt x="0" y="0"/>
                        <a:pt x="0" y="0"/>
                      </a:cubicBezTo>
                      <a:cubicBezTo>
                        <a:pt x="0" y="5"/>
                        <a:pt x="13" y="9"/>
                        <a:pt x="30" y="9"/>
                      </a:cubicBezTo>
                      <a:cubicBezTo>
                        <a:pt x="47" y="9"/>
                        <a:pt x="60" y="5"/>
                        <a:pt x="60" y="0"/>
                      </a:cubicBezTo>
                      <a:cubicBezTo>
                        <a:pt x="60" y="19"/>
                        <a:pt x="60" y="19"/>
                        <a:pt x="60" y="19"/>
                      </a:cubicBezTo>
                      <a:cubicBezTo>
                        <a:pt x="60" y="14"/>
                        <a:pt x="47" y="10"/>
                        <a:pt x="30" y="10"/>
                      </a:cubicBezTo>
                      <a:cubicBezTo>
                        <a:pt x="13" y="10"/>
                        <a:pt x="0" y="14"/>
                        <a:pt x="0" y="1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41" name="Freeform 155">
                  <a:extLst>
                    <a:ext uri="{FF2B5EF4-FFF2-40B4-BE49-F238E27FC236}">
                      <a16:creationId xmlns:a16="http://schemas.microsoft.com/office/drawing/2014/main" id="{078F412C-1630-6747-8922-72D780A7CA8A}"/>
                    </a:ext>
                  </a:extLst>
                </p:cNvPr>
                <p:cNvSpPr/>
                <p:nvPr/>
              </p:nvSpPr>
              <p:spPr bwMode="auto">
                <a:xfrm>
                  <a:off x="5997238" y="808151"/>
                  <a:ext cx="204788" cy="53975"/>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42" name="Oval 156">
                  <a:extLst>
                    <a:ext uri="{FF2B5EF4-FFF2-40B4-BE49-F238E27FC236}">
                      <a16:creationId xmlns:a16="http://schemas.microsoft.com/office/drawing/2014/main" id="{2E7FA664-72F4-154A-A026-AFA530A9AAAD}"/>
                    </a:ext>
                  </a:extLst>
                </p:cNvPr>
                <p:cNvSpPr>
                  <a:spLocks noChangeArrowheads="1"/>
                </p:cNvSpPr>
                <p:nvPr/>
              </p:nvSpPr>
              <p:spPr bwMode="auto">
                <a:xfrm>
                  <a:off x="6014701" y="746238"/>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43" name="Freeform 157">
                  <a:extLst>
                    <a:ext uri="{FF2B5EF4-FFF2-40B4-BE49-F238E27FC236}">
                      <a16:creationId xmlns:a16="http://schemas.microsoft.com/office/drawing/2014/main" id="{7ED9F978-BE62-8B41-B672-C12D3DC1D915}"/>
                    </a:ext>
                  </a:extLst>
                </p:cNvPr>
                <p:cNvSpPr/>
                <p:nvPr/>
              </p:nvSpPr>
              <p:spPr bwMode="auto">
                <a:xfrm>
                  <a:off x="5997238" y="838313"/>
                  <a:ext cx="204788" cy="30163"/>
                </a:xfrm>
                <a:custGeom>
                  <a:avLst/>
                  <a:gdLst>
                    <a:gd name="T0" fmla="*/ 0 w 60"/>
                    <a:gd name="T1" fmla="*/ 0 h 9"/>
                    <a:gd name="T2" fmla="*/ 2147483647 w 60"/>
                    <a:gd name="T3" fmla="*/ 2147483647 h 9"/>
                    <a:gd name="T4" fmla="*/ 2147483647 w 60"/>
                    <a:gd name="T5" fmla="*/ 0 h 9"/>
                    <a:gd name="T6" fmla="*/ 2147483647 w 60"/>
                    <a:gd name="T7" fmla="*/ 2147483647 h 9"/>
                    <a:gd name="T8" fmla="*/ 0 w 6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0" y="0"/>
                      </a:moveTo>
                      <a:cubicBezTo>
                        <a:pt x="0" y="0"/>
                        <a:pt x="7" y="7"/>
                        <a:pt x="30" y="7"/>
                      </a:cubicBezTo>
                      <a:cubicBezTo>
                        <a:pt x="53" y="7"/>
                        <a:pt x="60" y="0"/>
                        <a:pt x="60" y="0"/>
                      </a:cubicBezTo>
                      <a:cubicBezTo>
                        <a:pt x="60" y="5"/>
                        <a:pt x="47" y="9"/>
                        <a:pt x="30" y="9"/>
                      </a:cubicBezTo>
                      <a:cubicBezTo>
                        <a:pt x="13" y="9"/>
                        <a:pt x="0" y="5"/>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44" name="Freeform 150">
                  <a:extLst>
                    <a:ext uri="{FF2B5EF4-FFF2-40B4-BE49-F238E27FC236}">
                      <a16:creationId xmlns:a16="http://schemas.microsoft.com/office/drawing/2014/main" id="{0D9B3353-5EC5-754C-89D5-C93F1676506F}"/>
                    </a:ext>
                  </a:extLst>
                </p:cNvPr>
                <p:cNvSpPr/>
                <p:nvPr/>
              </p:nvSpPr>
              <p:spPr bwMode="auto">
                <a:xfrm>
                  <a:off x="5997238" y="892288"/>
                  <a:ext cx="204788" cy="55563"/>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45" name="文本框 144">
                  <a:extLst>
                    <a:ext uri="{FF2B5EF4-FFF2-40B4-BE49-F238E27FC236}">
                      <a16:creationId xmlns:a16="http://schemas.microsoft.com/office/drawing/2014/main" id="{FB405638-3E3B-1C46-9B11-05FD2CD363B6}"/>
                    </a:ext>
                  </a:extLst>
                </p:cNvPr>
                <p:cNvSpPr txBox="1"/>
                <p:nvPr/>
              </p:nvSpPr>
              <p:spPr>
                <a:xfrm>
                  <a:off x="5955007" y="766919"/>
                  <a:ext cx="285163"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46" name="文本框 145">
                  <a:extLst>
                    <a:ext uri="{FF2B5EF4-FFF2-40B4-BE49-F238E27FC236}">
                      <a16:creationId xmlns:a16="http://schemas.microsoft.com/office/drawing/2014/main" id="{F097BE26-D5C7-5145-8F12-7CBC19A8885E}"/>
                    </a:ext>
                  </a:extLst>
                </p:cNvPr>
                <p:cNvSpPr txBox="1"/>
                <p:nvPr/>
              </p:nvSpPr>
              <p:spPr>
                <a:xfrm>
                  <a:off x="5955016" y="849647"/>
                  <a:ext cx="285163"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47" name="文本框 146">
                  <a:extLst>
                    <a:ext uri="{FF2B5EF4-FFF2-40B4-BE49-F238E27FC236}">
                      <a16:creationId xmlns:a16="http://schemas.microsoft.com/office/drawing/2014/main" id="{EF3D4FF0-F650-2847-9354-5087697A77E8}"/>
                    </a:ext>
                  </a:extLst>
                </p:cNvPr>
                <p:cNvSpPr txBox="1"/>
                <p:nvPr/>
              </p:nvSpPr>
              <p:spPr>
                <a:xfrm>
                  <a:off x="5955007" y="933965"/>
                  <a:ext cx="285163"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grpSp>
          <p:grpSp>
            <p:nvGrpSpPr>
              <p:cNvPr id="53" name="组合 138">
                <a:extLst>
                  <a:ext uri="{FF2B5EF4-FFF2-40B4-BE49-F238E27FC236}">
                    <a16:creationId xmlns:a16="http://schemas.microsoft.com/office/drawing/2014/main" id="{C664A369-B0AC-824E-94C2-7DA52455E05B}"/>
                  </a:ext>
                </a:extLst>
              </p:cNvPr>
              <p:cNvGrpSpPr/>
              <p:nvPr/>
            </p:nvGrpSpPr>
            <p:grpSpPr bwMode="auto">
              <a:xfrm>
                <a:off x="8818505" y="5527641"/>
                <a:ext cx="367444" cy="309136"/>
                <a:chOff x="5960527" y="746238"/>
                <a:chExt cx="285191" cy="340097"/>
              </a:xfrm>
            </p:grpSpPr>
            <p:sp>
              <p:nvSpPr>
                <p:cNvPr id="118" name="Freeform 153">
                  <a:extLst>
                    <a:ext uri="{FF2B5EF4-FFF2-40B4-BE49-F238E27FC236}">
                      <a16:creationId xmlns:a16="http://schemas.microsoft.com/office/drawing/2014/main" id="{7F861BE2-5E14-DF4C-95D8-D2E4F4DA3770}"/>
                    </a:ext>
                  </a:extLst>
                </p:cNvPr>
                <p:cNvSpPr/>
                <p:nvPr/>
              </p:nvSpPr>
              <p:spPr bwMode="auto">
                <a:xfrm>
                  <a:off x="5997238" y="923504"/>
                  <a:ext cx="204788" cy="26988"/>
                </a:xfrm>
                <a:custGeom>
                  <a:avLst/>
                  <a:gdLst>
                    <a:gd name="T0" fmla="*/ 0 w 60"/>
                    <a:gd name="T1" fmla="*/ 0 h 8"/>
                    <a:gd name="T2" fmla="*/ 2147483647 w 60"/>
                    <a:gd name="T3" fmla="*/ 2147483647 h 8"/>
                    <a:gd name="T4" fmla="*/ 2147483647 w 60"/>
                    <a:gd name="T5" fmla="*/ 0 h 8"/>
                    <a:gd name="T6" fmla="*/ 2147483647 w 60"/>
                    <a:gd name="T7" fmla="*/ 2147483647 h 8"/>
                    <a:gd name="T8" fmla="*/ 0 w 60"/>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8">
                      <a:moveTo>
                        <a:pt x="0" y="0"/>
                      </a:moveTo>
                      <a:cubicBezTo>
                        <a:pt x="0" y="0"/>
                        <a:pt x="7" y="7"/>
                        <a:pt x="30" y="7"/>
                      </a:cubicBezTo>
                      <a:cubicBezTo>
                        <a:pt x="53" y="7"/>
                        <a:pt x="60" y="0"/>
                        <a:pt x="60" y="0"/>
                      </a:cubicBezTo>
                      <a:cubicBezTo>
                        <a:pt x="60" y="4"/>
                        <a:pt x="47" y="8"/>
                        <a:pt x="30" y="8"/>
                      </a:cubicBezTo>
                      <a:cubicBezTo>
                        <a:pt x="13" y="8"/>
                        <a:pt x="0" y="4"/>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19" name="Freeform 146">
                  <a:extLst>
                    <a:ext uri="{FF2B5EF4-FFF2-40B4-BE49-F238E27FC236}">
                      <a16:creationId xmlns:a16="http://schemas.microsoft.com/office/drawing/2014/main" id="{97643C7A-751E-D048-B962-E26155849247}"/>
                    </a:ext>
                  </a:extLst>
                </p:cNvPr>
                <p:cNvSpPr/>
                <p:nvPr/>
              </p:nvSpPr>
              <p:spPr bwMode="auto">
                <a:xfrm>
                  <a:off x="5997238" y="944141"/>
                  <a:ext cx="204788" cy="63500"/>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0" name="Freeform 147">
                  <a:extLst>
                    <a:ext uri="{FF2B5EF4-FFF2-40B4-BE49-F238E27FC236}">
                      <a16:creationId xmlns:a16="http://schemas.microsoft.com/office/drawing/2014/main" id="{F4A31A35-CD9A-1B4D-9F9D-DC80084A0473}"/>
                    </a:ext>
                  </a:extLst>
                </p:cNvPr>
                <p:cNvSpPr/>
                <p:nvPr/>
              </p:nvSpPr>
              <p:spPr bwMode="auto">
                <a:xfrm>
                  <a:off x="5997238" y="977479"/>
                  <a:ext cx="204788" cy="53975"/>
                </a:xfrm>
                <a:custGeom>
                  <a:avLst/>
                  <a:gdLst>
                    <a:gd name="T0" fmla="*/ 2147483647 w 60"/>
                    <a:gd name="T1" fmla="*/ 2147483647 h 16"/>
                    <a:gd name="T2" fmla="*/ 2147483647 w 60"/>
                    <a:gd name="T3" fmla="*/ 2147483647 h 16"/>
                    <a:gd name="T4" fmla="*/ 0 w 60"/>
                    <a:gd name="T5" fmla="*/ 2147483647 h 16"/>
                    <a:gd name="T6" fmla="*/ 2147483647 w 60"/>
                    <a:gd name="T7" fmla="*/ 0 h 16"/>
                    <a:gd name="T8" fmla="*/ 2147483647 w 60"/>
                    <a:gd name="T9" fmla="*/ 2147483647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60" y="9"/>
                      </a:moveTo>
                      <a:cubicBezTo>
                        <a:pt x="60" y="9"/>
                        <a:pt x="53" y="16"/>
                        <a:pt x="30" y="16"/>
                      </a:cubicBezTo>
                      <a:cubicBezTo>
                        <a:pt x="7" y="16"/>
                        <a:pt x="0" y="9"/>
                        <a:pt x="0" y="9"/>
                      </a:cubicBezTo>
                      <a:cubicBezTo>
                        <a:pt x="0" y="4"/>
                        <a:pt x="13" y="0"/>
                        <a:pt x="30" y="0"/>
                      </a:cubicBezTo>
                      <a:cubicBezTo>
                        <a:pt x="47" y="0"/>
                        <a:pt x="60" y="4"/>
                        <a:pt x="60" y="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1" name="Freeform 148">
                  <a:extLst>
                    <a:ext uri="{FF2B5EF4-FFF2-40B4-BE49-F238E27FC236}">
                      <a16:creationId xmlns:a16="http://schemas.microsoft.com/office/drawing/2014/main" id="{B5CD27CB-D0FF-E047-A019-11E88790741E}"/>
                    </a:ext>
                  </a:extLst>
                </p:cNvPr>
                <p:cNvSpPr/>
                <p:nvPr/>
              </p:nvSpPr>
              <p:spPr bwMode="auto">
                <a:xfrm>
                  <a:off x="5997238" y="1007641"/>
                  <a:ext cx="204788" cy="31750"/>
                </a:xfrm>
                <a:custGeom>
                  <a:avLst/>
                  <a:gdLst>
                    <a:gd name="T0" fmla="*/ 2147483647 w 60"/>
                    <a:gd name="T1" fmla="*/ 2147483647 h 9"/>
                    <a:gd name="T2" fmla="*/ 2147483647 w 60"/>
                    <a:gd name="T3" fmla="*/ 0 h 9"/>
                    <a:gd name="T4" fmla="*/ 2147483647 w 60"/>
                    <a:gd name="T5" fmla="*/ 2147483647 h 9"/>
                    <a:gd name="T6" fmla="*/ 0 w 60"/>
                    <a:gd name="T7" fmla="*/ 0 h 9"/>
                    <a:gd name="T8" fmla="*/ 2147483647 w 60"/>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30" y="7"/>
                      </a:moveTo>
                      <a:cubicBezTo>
                        <a:pt x="53" y="7"/>
                        <a:pt x="60" y="0"/>
                        <a:pt x="60" y="0"/>
                      </a:cubicBezTo>
                      <a:cubicBezTo>
                        <a:pt x="60" y="5"/>
                        <a:pt x="47" y="9"/>
                        <a:pt x="30" y="9"/>
                      </a:cubicBezTo>
                      <a:cubicBezTo>
                        <a:pt x="13" y="9"/>
                        <a:pt x="0" y="5"/>
                        <a:pt x="0" y="0"/>
                      </a:cubicBezTo>
                      <a:cubicBezTo>
                        <a:pt x="0" y="0"/>
                        <a:pt x="7" y="7"/>
                        <a:pt x="30"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2" name="Oval 149">
                  <a:extLst>
                    <a:ext uri="{FF2B5EF4-FFF2-40B4-BE49-F238E27FC236}">
                      <a16:creationId xmlns:a16="http://schemas.microsoft.com/office/drawing/2014/main" id="{0814CB7B-10F1-D64F-A40A-3B70CA02D3BE}"/>
                    </a:ext>
                  </a:extLst>
                </p:cNvPr>
                <p:cNvSpPr>
                  <a:spLocks noChangeArrowheads="1"/>
                </p:cNvSpPr>
                <p:nvPr/>
              </p:nvSpPr>
              <p:spPr bwMode="auto">
                <a:xfrm>
                  <a:off x="6014701" y="915566"/>
                  <a:ext cx="169863" cy="523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23" name="Oval 151">
                  <a:extLst>
                    <a:ext uri="{FF2B5EF4-FFF2-40B4-BE49-F238E27FC236}">
                      <a16:creationId xmlns:a16="http://schemas.microsoft.com/office/drawing/2014/main" id="{3B4BB7DD-2662-B149-AA4C-9EF20DA9DBAB}"/>
                    </a:ext>
                  </a:extLst>
                </p:cNvPr>
                <p:cNvSpPr>
                  <a:spLocks noChangeArrowheads="1"/>
                </p:cNvSpPr>
                <p:nvPr/>
              </p:nvSpPr>
              <p:spPr bwMode="auto">
                <a:xfrm>
                  <a:off x="6014701" y="831963"/>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24" name="Freeform 152">
                  <a:extLst>
                    <a:ext uri="{FF2B5EF4-FFF2-40B4-BE49-F238E27FC236}">
                      <a16:creationId xmlns:a16="http://schemas.microsoft.com/office/drawing/2014/main" id="{22BF41E9-8FE1-7E4E-B856-A450820E6B98}"/>
                    </a:ext>
                  </a:extLst>
                </p:cNvPr>
                <p:cNvSpPr/>
                <p:nvPr/>
              </p:nvSpPr>
              <p:spPr bwMode="auto">
                <a:xfrm>
                  <a:off x="5997238" y="858951"/>
                  <a:ext cx="204788" cy="65088"/>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5" name="Freeform 154">
                  <a:extLst>
                    <a:ext uri="{FF2B5EF4-FFF2-40B4-BE49-F238E27FC236}">
                      <a16:creationId xmlns:a16="http://schemas.microsoft.com/office/drawing/2014/main" id="{16F6453C-6276-4E4B-A6E2-CDCDBEEA14A4}"/>
                    </a:ext>
                  </a:extLst>
                </p:cNvPr>
                <p:cNvSpPr/>
                <p:nvPr/>
              </p:nvSpPr>
              <p:spPr bwMode="auto">
                <a:xfrm>
                  <a:off x="5997238" y="773226"/>
                  <a:ext cx="204788" cy="65088"/>
                </a:xfrm>
                <a:custGeom>
                  <a:avLst/>
                  <a:gdLst>
                    <a:gd name="T0" fmla="*/ 0 w 60"/>
                    <a:gd name="T1" fmla="*/ 2147483647 h 19"/>
                    <a:gd name="T2" fmla="*/ 0 w 60"/>
                    <a:gd name="T3" fmla="*/ 0 h 19"/>
                    <a:gd name="T4" fmla="*/ 2147483647 w 60"/>
                    <a:gd name="T5" fmla="*/ 2147483647 h 19"/>
                    <a:gd name="T6" fmla="*/ 2147483647 w 60"/>
                    <a:gd name="T7" fmla="*/ 0 h 19"/>
                    <a:gd name="T8" fmla="*/ 2147483647 w 60"/>
                    <a:gd name="T9" fmla="*/ 2147483647 h 19"/>
                    <a:gd name="T10" fmla="*/ 2147483647 w 60"/>
                    <a:gd name="T11" fmla="*/ 2147483647 h 19"/>
                    <a:gd name="T12" fmla="*/ 0 w 60"/>
                    <a:gd name="T13" fmla="*/ 2147483647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0" y="19"/>
                      </a:moveTo>
                      <a:cubicBezTo>
                        <a:pt x="0" y="0"/>
                        <a:pt x="0" y="0"/>
                        <a:pt x="0" y="0"/>
                      </a:cubicBezTo>
                      <a:cubicBezTo>
                        <a:pt x="0" y="5"/>
                        <a:pt x="13" y="9"/>
                        <a:pt x="30" y="9"/>
                      </a:cubicBezTo>
                      <a:cubicBezTo>
                        <a:pt x="47" y="9"/>
                        <a:pt x="60" y="5"/>
                        <a:pt x="60" y="0"/>
                      </a:cubicBezTo>
                      <a:cubicBezTo>
                        <a:pt x="60" y="19"/>
                        <a:pt x="60" y="19"/>
                        <a:pt x="60" y="19"/>
                      </a:cubicBezTo>
                      <a:cubicBezTo>
                        <a:pt x="60" y="14"/>
                        <a:pt x="47" y="10"/>
                        <a:pt x="30" y="10"/>
                      </a:cubicBezTo>
                      <a:cubicBezTo>
                        <a:pt x="13" y="10"/>
                        <a:pt x="0" y="14"/>
                        <a:pt x="0" y="1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6" name="Freeform 155">
                  <a:extLst>
                    <a:ext uri="{FF2B5EF4-FFF2-40B4-BE49-F238E27FC236}">
                      <a16:creationId xmlns:a16="http://schemas.microsoft.com/office/drawing/2014/main" id="{63EB7AB4-F48D-4941-8A67-E209AC320A24}"/>
                    </a:ext>
                  </a:extLst>
                </p:cNvPr>
                <p:cNvSpPr/>
                <p:nvPr/>
              </p:nvSpPr>
              <p:spPr bwMode="auto">
                <a:xfrm>
                  <a:off x="5997238" y="808151"/>
                  <a:ext cx="204788" cy="53975"/>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7" name="Oval 156">
                  <a:extLst>
                    <a:ext uri="{FF2B5EF4-FFF2-40B4-BE49-F238E27FC236}">
                      <a16:creationId xmlns:a16="http://schemas.microsoft.com/office/drawing/2014/main" id="{96A4EB43-24D9-8A4D-969C-4D186F879091}"/>
                    </a:ext>
                  </a:extLst>
                </p:cNvPr>
                <p:cNvSpPr>
                  <a:spLocks noChangeArrowheads="1"/>
                </p:cNvSpPr>
                <p:nvPr/>
              </p:nvSpPr>
              <p:spPr bwMode="auto">
                <a:xfrm>
                  <a:off x="6014701" y="746238"/>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28" name="Freeform 157">
                  <a:extLst>
                    <a:ext uri="{FF2B5EF4-FFF2-40B4-BE49-F238E27FC236}">
                      <a16:creationId xmlns:a16="http://schemas.microsoft.com/office/drawing/2014/main" id="{2726F4FB-140D-A549-8C11-9B08AC77AA08}"/>
                    </a:ext>
                  </a:extLst>
                </p:cNvPr>
                <p:cNvSpPr/>
                <p:nvPr/>
              </p:nvSpPr>
              <p:spPr bwMode="auto">
                <a:xfrm>
                  <a:off x="5997238" y="838313"/>
                  <a:ext cx="204788" cy="30163"/>
                </a:xfrm>
                <a:custGeom>
                  <a:avLst/>
                  <a:gdLst>
                    <a:gd name="T0" fmla="*/ 0 w 60"/>
                    <a:gd name="T1" fmla="*/ 0 h 9"/>
                    <a:gd name="T2" fmla="*/ 2147483647 w 60"/>
                    <a:gd name="T3" fmla="*/ 2147483647 h 9"/>
                    <a:gd name="T4" fmla="*/ 2147483647 w 60"/>
                    <a:gd name="T5" fmla="*/ 0 h 9"/>
                    <a:gd name="T6" fmla="*/ 2147483647 w 60"/>
                    <a:gd name="T7" fmla="*/ 2147483647 h 9"/>
                    <a:gd name="T8" fmla="*/ 0 w 6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0" y="0"/>
                      </a:moveTo>
                      <a:cubicBezTo>
                        <a:pt x="0" y="0"/>
                        <a:pt x="7" y="7"/>
                        <a:pt x="30" y="7"/>
                      </a:cubicBezTo>
                      <a:cubicBezTo>
                        <a:pt x="53" y="7"/>
                        <a:pt x="60" y="0"/>
                        <a:pt x="60" y="0"/>
                      </a:cubicBezTo>
                      <a:cubicBezTo>
                        <a:pt x="60" y="5"/>
                        <a:pt x="47" y="9"/>
                        <a:pt x="30" y="9"/>
                      </a:cubicBezTo>
                      <a:cubicBezTo>
                        <a:pt x="13" y="9"/>
                        <a:pt x="0" y="5"/>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9" name="Freeform 150">
                  <a:extLst>
                    <a:ext uri="{FF2B5EF4-FFF2-40B4-BE49-F238E27FC236}">
                      <a16:creationId xmlns:a16="http://schemas.microsoft.com/office/drawing/2014/main" id="{5F7030D3-5087-1948-BA53-F17AED7DE31B}"/>
                    </a:ext>
                  </a:extLst>
                </p:cNvPr>
                <p:cNvSpPr/>
                <p:nvPr/>
              </p:nvSpPr>
              <p:spPr bwMode="auto">
                <a:xfrm>
                  <a:off x="5997238" y="892288"/>
                  <a:ext cx="204788" cy="55563"/>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30" name="文本框 129">
                  <a:extLst>
                    <a:ext uri="{FF2B5EF4-FFF2-40B4-BE49-F238E27FC236}">
                      <a16:creationId xmlns:a16="http://schemas.microsoft.com/office/drawing/2014/main" id="{AD177443-B52B-0A49-8E03-14A2F5DD196C}"/>
                    </a:ext>
                  </a:extLst>
                </p:cNvPr>
                <p:cNvSpPr txBox="1"/>
                <p:nvPr/>
              </p:nvSpPr>
              <p:spPr>
                <a:xfrm>
                  <a:off x="5960527" y="766919"/>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31" name="文本框 130">
                  <a:extLst>
                    <a:ext uri="{FF2B5EF4-FFF2-40B4-BE49-F238E27FC236}">
                      <a16:creationId xmlns:a16="http://schemas.microsoft.com/office/drawing/2014/main" id="{6EF8B10E-9F5B-5147-8607-3CD16B022DA4}"/>
                    </a:ext>
                  </a:extLst>
                </p:cNvPr>
                <p:cNvSpPr txBox="1"/>
                <p:nvPr/>
              </p:nvSpPr>
              <p:spPr>
                <a:xfrm>
                  <a:off x="5960536" y="849647"/>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32" name="文本框 131">
                  <a:extLst>
                    <a:ext uri="{FF2B5EF4-FFF2-40B4-BE49-F238E27FC236}">
                      <a16:creationId xmlns:a16="http://schemas.microsoft.com/office/drawing/2014/main" id="{771AA830-1CCA-314E-8041-3E3014F95BA1}"/>
                    </a:ext>
                  </a:extLst>
                </p:cNvPr>
                <p:cNvSpPr txBox="1"/>
                <p:nvPr/>
              </p:nvSpPr>
              <p:spPr>
                <a:xfrm>
                  <a:off x="5960554" y="933965"/>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grpSp>
          <p:cxnSp>
            <p:nvCxnSpPr>
              <p:cNvPr id="54" name="直接连接符 160">
                <a:extLst>
                  <a:ext uri="{FF2B5EF4-FFF2-40B4-BE49-F238E27FC236}">
                    <a16:creationId xmlns:a16="http://schemas.microsoft.com/office/drawing/2014/main" id="{9DF78712-FAB3-8449-B839-6164651CF557}"/>
                  </a:ext>
                </a:extLst>
              </p:cNvPr>
              <p:cNvCxnSpPr/>
              <p:nvPr/>
            </p:nvCxnSpPr>
            <p:spPr>
              <a:xfrm flipH="1">
                <a:off x="8688081" y="3657864"/>
                <a:ext cx="10918" cy="43527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161">
                <a:extLst>
                  <a:ext uri="{FF2B5EF4-FFF2-40B4-BE49-F238E27FC236}">
                    <a16:creationId xmlns:a16="http://schemas.microsoft.com/office/drawing/2014/main" id="{1DF26679-6149-9649-AABD-67D827BFFFFA}"/>
                  </a:ext>
                </a:extLst>
              </p:cNvPr>
              <p:cNvCxnSpPr/>
              <p:nvPr/>
            </p:nvCxnSpPr>
            <p:spPr>
              <a:xfrm flipH="1">
                <a:off x="8688081" y="3657864"/>
                <a:ext cx="1071587" cy="43527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56" name="直接连接符 162">
                <a:extLst>
                  <a:ext uri="{FF2B5EF4-FFF2-40B4-BE49-F238E27FC236}">
                    <a16:creationId xmlns:a16="http://schemas.microsoft.com/office/drawing/2014/main" id="{7537C0D0-CF9D-F04D-9BEB-E6D1E50E4B4C}"/>
                  </a:ext>
                </a:extLst>
              </p:cNvPr>
              <p:cNvCxnSpPr/>
              <p:nvPr/>
            </p:nvCxnSpPr>
            <p:spPr>
              <a:xfrm flipH="1">
                <a:off x="9758109" y="3657864"/>
                <a:ext cx="1559" cy="43527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1" name="直接连接符 163">
                <a:extLst>
                  <a:ext uri="{FF2B5EF4-FFF2-40B4-BE49-F238E27FC236}">
                    <a16:creationId xmlns:a16="http://schemas.microsoft.com/office/drawing/2014/main" id="{145975B4-98BB-B34F-99EC-EBF2767CAB9F}"/>
                  </a:ext>
                </a:extLst>
              </p:cNvPr>
              <p:cNvCxnSpPr/>
              <p:nvPr/>
            </p:nvCxnSpPr>
            <p:spPr>
              <a:xfrm>
                <a:off x="8698999" y="3657864"/>
                <a:ext cx="1059109" cy="43527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2" name="直接连接符 166">
                <a:extLst>
                  <a:ext uri="{FF2B5EF4-FFF2-40B4-BE49-F238E27FC236}">
                    <a16:creationId xmlns:a16="http://schemas.microsoft.com/office/drawing/2014/main" id="{F78D80E5-040A-FE42-B0C0-FF68D23237E7}"/>
                  </a:ext>
                </a:extLst>
              </p:cNvPr>
              <p:cNvCxnSpPr/>
              <p:nvPr/>
            </p:nvCxnSpPr>
            <p:spPr>
              <a:xfrm>
                <a:off x="8688081" y="4272447"/>
                <a:ext cx="205895" cy="263186"/>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3" name="直接连接符 167">
                <a:extLst>
                  <a:ext uri="{FF2B5EF4-FFF2-40B4-BE49-F238E27FC236}">
                    <a16:creationId xmlns:a16="http://schemas.microsoft.com/office/drawing/2014/main" id="{BDF31DCA-72A2-DB46-B1FA-6D81124596B2}"/>
                  </a:ext>
                </a:extLst>
              </p:cNvPr>
              <p:cNvCxnSpPr/>
              <p:nvPr/>
            </p:nvCxnSpPr>
            <p:spPr>
              <a:xfrm flipH="1">
                <a:off x="8539899" y="4272447"/>
                <a:ext cx="148182" cy="263186"/>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4" name="直接连接符 168">
                <a:extLst>
                  <a:ext uri="{FF2B5EF4-FFF2-40B4-BE49-F238E27FC236}">
                    <a16:creationId xmlns:a16="http://schemas.microsoft.com/office/drawing/2014/main" id="{0D902E1D-1E77-424D-B411-CAD6FABFB3FF}"/>
                  </a:ext>
                </a:extLst>
              </p:cNvPr>
              <p:cNvCxnSpPr/>
              <p:nvPr/>
            </p:nvCxnSpPr>
            <p:spPr>
              <a:xfrm flipH="1">
                <a:off x="8185823" y="4272447"/>
                <a:ext cx="502258" cy="263186"/>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5" name="直接连接符 169">
                <a:extLst>
                  <a:ext uri="{FF2B5EF4-FFF2-40B4-BE49-F238E27FC236}">
                    <a16:creationId xmlns:a16="http://schemas.microsoft.com/office/drawing/2014/main" id="{51973607-0754-BA46-8A06-5AA31FE6504A}"/>
                  </a:ext>
                </a:extLst>
              </p:cNvPr>
              <p:cNvCxnSpPr/>
              <p:nvPr/>
            </p:nvCxnSpPr>
            <p:spPr>
              <a:xfrm flipH="1">
                <a:off x="9246492" y="4268109"/>
                <a:ext cx="511617" cy="267525"/>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6" name="直接连接符 170">
                <a:extLst>
                  <a:ext uri="{FF2B5EF4-FFF2-40B4-BE49-F238E27FC236}">
                    <a16:creationId xmlns:a16="http://schemas.microsoft.com/office/drawing/2014/main" id="{7386C1F3-DA21-3545-A4FE-CA10E79223C5}"/>
                  </a:ext>
                </a:extLst>
              </p:cNvPr>
              <p:cNvCxnSpPr/>
              <p:nvPr/>
            </p:nvCxnSpPr>
            <p:spPr>
              <a:xfrm flipH="1">
                <a:off x="9600568" y="4268109"/>
                <a:ext cx="157541" cy="267525"/>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7" name="直接连接符 171">
                <a:extLst>
                  <a:ext uri="{FF2B5EF4-FFF2-40B4-BE49-F238E27FC236}">
                    <a16:creationId xmlns:a16="http://schemas.microsoft.com/office/drawing/2014/main" id="{B9A9FC2E-C514-634F-A6CC-73BFBD14EAAF}"/>
                  </a:ext>
                </a:extLst>
              </p:cNvPr>
              <p:cNvCxnSpPr/>
              <p:nvPr/>
            </p:nvCxnSpPr>
            <p:spPr>
              <a:xfrm>
                <a:off x="9758109" y="4268109"/>
                <a:ext cx="196536" cy="267525"/>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8" name="直接连接符 172">
                <a:extLst>
                  <a:ext uri="{FF2B5EF4-FFF2-40B4-BE49-F238E27FC236}">
                    <a16:creationId xmlns:a16="http://schemas.microsoft.com/office/drawing/2014/main" id="{A9399826-A83A-B949-A528-6A65A379FA65}"/>
                  </a:ext>
                </a:extLst>
              </p:cNvPr>
              <p:cNvCxnSpPr/>
              <p:nvPr/>
            </p:nvCxnSpPr>
            <p:spPr>
              <a:xfrm>
                <a:off x="9758109" y="4268109"/>
                <a:ext cx="550612" cy="267525"/>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9" name="直接连接符 176">
                <a:extLst>
                  <a:ext uri="{FF2B5EF4-FFF2-40B4-BE49-F238E27FC236}">
                    <a16:creationId xmlns:a16="http://schemas.microsoft.com/office/drawing/2014/main" id="{058BF5F4-BC1C-BB4F-9B57-A747B747F7A9}"/>
                  </a:ext>
                </a:extLst>
              </p:cNvPr>
              <p:cNvCxnSpPr/>
              <p:nvPr/>
            </p:nvCxnSpPr>
            <p:spPr>
              <a:xfrm>
                <a:off x="8185823" y="4865338"/>
                <a:ext cx="1605040"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0" name="直接连接符 183">
                <a:extLst>
                  <a:ext uri="{FF2B5EF4-FFF2-40B4-BE49-F238E27FC236}">
                    <a16:creationId xmlns:a16="http://schemas.microsoft.com/office/drawing/2014/main" id="{D2D9631B-E926-AB49-A94E-40223A914444}"/>
                  </a:ext>
                </a:extLst>
              </p:cNvPr>
              <p:cNvCxnSpPr/>
              <p:nvPr/>
            </p:nvCxnSpPr>
            <p:spPr>
              <a:xfrm flipV="1">
                <a:off x="8695879" y="4865338"/>
                <a:ext cx="1612840"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184">
                <a:extLst>
                  <a:ext uri="{FF2B5EF4-FFF2-40B4-BE49-F238E27FC236}">
                    <a16:creationId xmlns:a16="http://schemas.microsoft.com/office/drawing/2014/main" id="{02F2AF65-27D9-8042-875A-55A3394223C7}"/>
                  </a:ext>
                </a:extLst>
              </p:cNvPr>
              <p:cNvCxnSpPr/>
              <p:nvPr/>
            </p:nvCxnSpPr>
            <p:spPr>
              <a:xfrm flipV="1">
                <a:off x="9790864" y="4865338"/>
                <a:ext cx="517855"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2" name="直接连接符 185">
                <a:extLst>
                  <a:ext uri="{FF2B5EF4-FFF2-40B4-BE49-F238E27FC236}">
                    <a16:creationId xmlns:a16="http://schemas.microsoft.com/office/drawing/2014/main" id="{E366710B-EBE0-D04D-B721-70A9F176C796}"/>
                  </a:ext>
                </a:extLst>
              </p:cNvPr>
              <p:cNvCxnSpPr/>
              <p:nvPr/>
            </p:nvCxnSpPr>
            <p:spPr>
              <a:xfrm flipV="1">
                <a:off x="9790864" y="4865338"/>
                <a:ext cx="163780"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3" name="直接连接符 186">
                <a:extLst>
                  <a:ext uri="{FF2B5EF4-FFF2-40B4-BE49-F238E27FC236}">
                    <a16:creationId xmlns:a16="http://schemas.microsoft.com/office/drawing/2014/main" id="{FFBE3675-5834-9545-A491-9FF1D47BBB29}"/>
                  </a:ext>
                </a:extLst>
              </p:cNvPr>
              <p:cNvCxnSpPr/>
              <p:nvPr/>
            </p:nvCxnSpPr>
            <p:spPr>
              <a:xfrm flipV="1">
                <a:off x="8695879" y="4865338"/>
                <a:ext cx="1258764"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4" name="直接连接符 187">
                <a:extLst>
                  <a:ext uri="{FF2B5EF4-FFF2-40B4-BE49-F238E27FC236}">
                    <a16:creationId xmlns:a16="http://schemas.microsoft.com/office/drawing/2014/main" id="{BA98E5E3-52F9-E046-8534-0F040805EFCD}"/>
                  </a:ext>
                </a:extLst>
              </p:cNvPr>
              <p:cNvCxnSpPr/>
              <p:nvPr/>
            </p:nvCxnSpPr>
            <p:spPr>
              <a:xfrm flipV="1">
                <a:off x="8695879" y="4865338"/>
                <a:ext cx="904688"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5" name="直接连接符 188">
                <a:extLst>
                  <a:ext uri="{FF2B5EF4-FFF2-40B4-BE49-F238E27FC236}">
                    <a16:creationId xmlns:a16="http://schemas.microsoft.com/office/drawing/2014/main" id="{7AB24592-8808-FB4E-9937-CA7F7C590160}"/>
                  </a:ext>
                </a:extLst>
              </p:cNvPr>
              <p:cNvCxnSpPr/>
              <p:nvPr/>
            </p:nvCxnSpPr>
            <p:spPr>
              <a:xfrm flipH="1" flipV="1">
                <a:off x="9600568" y="4865338"/>
                <a:ext cx="190296"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6" name="直接连接符 189">
                <a:extLst>
                  <a:ext uri="{FF2B5EF4-FFF2-40B4-BE49-F238E27FC236}">
                    <a16:creationId xmlns:a16="http://schemas.microsoft.com/office/drawing/2014/main" id="{2B2BD061-B460-7E46-A299-79E7FE9279C6}"/>
                  </a:ext>
                </a:extLst>
              </p:cNvPr>
              <p:cNvCxnSpPr/>
              <p:nvPr/>
            </p:nvCxnSpPr>
            <p:spPr>
              <a:xfrm flipH="1" flipV="1">
                <a:off x="9246492" y="4865338"/>
                <a:ext cx="544372"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7" name="直接连接符 190">
                <a:extLst>
                  <a:ext uri="{FF2B5EF4-FFF2-40B4-BE49-F238E27FC236}">
                    <a16:creationId xmlns:a16="http://schemas.microsoft.com/office/drawing/2014/main" id="{0CA5F714-4AF8-F744-BD90-7B2300261D40}"/>
                  </a:ext>
                </a:extLst>
              </p:cNvPr>
              <p:cNvCxnSpPr/>
              <p:nvPr/>
            </p:nvCxnSpPr>
            <p:spPr>
              <a:xfrm flipH="1" flipV="1">
                <a:off x="8893976" y="4865338"/>
                <a:ext cx="896888"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8" name="直接连接符 191">
                <a:extLst>
                  <a:ext uri="{FF2B5EF4-FFF2-40B4-BE49-F238E27FC236}">
                    <a16:creationId xmlns:a16="http://schemas.microsoft.com/office/drawing/2014/main" id="{5E56E8E0-EB39-0C45-AA20-1B5DF4A680A1}"/>
                  </a:ext>
                </a:extLst>
              </p:cNvPr>
              <p:cNvCxnSpPr/>
              <p:nvPr/>
            </p:nvCxnSpPr>
            <p:spPr>
              <a:xfrm flipH="1" flipV="1">
                <a:off x="8539899" y="4865338"/>
                <a:ext cx="1250965"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9" name="直接连接符 192">
                <a:extLst>
                  <a:ext uri="{FF2B5EF4-FFF2-40B4-BE49-F238E27FC236}">
                    <a16:creationId xmlns:a16="http://schemas.microsoft.com/office/drawing/2014/main" id="{3CD4BEA3-58FB-BA4A-9B28-0816C9EC17CE}"/>
                  </a:ext>
                </a:extLst>
              </p:cNvPr>
              <p:cNvCxnSpPr/>
              <p:nvPr/>
            </p:nvCxnSpPr>
            <p:spPr>
              <a:xfrm flipV="1">
                <a:off x="8695879" y="4865338"/>
                <a:ext cx="550613"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0" name="直接连接符 193">
                <a:extLst>
                  <a:ext uri="{FF2B5EF4-FFF2-40B4-BE49-F238E27FC236}">
                    <a16:creationId xmlns:a16="http://schemas.microsoft.com/office/drawing/2014/main" id="{1E13DB09-7BAE-B44A-9CA6-E172E448A660}"/>
                  </a:ext>
                </a:extLst>
              </p:cNvPr>
              <p:cNvCxnSpPr/>
              <p:nvPr/>
            </p:nvCxnSpPr>
            <p:spPr>
              <a:xfrm flipV="1">
                <a:off x="8695879" y="4865338"/>
                <a:ext cx="198096"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1" name="直接连接符 194">
                <a:extLst>
                  <a:ext uri="{FF2B5EF4-FFF2-40B4-BE49-F238E27FC236}">
                    <a16:creationId xmlns:a16="http://schemas.microsoft.com/office/drawing/2014/main" id="{2C3434E1-098E-8B40-B650-A3C6CDC5D6F2}"/>
                  </a:ext>
                </a:extLst>
              </p:cNvPr>
              <p:cNvCxnSpPr/>
              <p:nvPr/>
            </p:nvCxnSpPr>
            <p:spPr>
              <a:xfrm flipH="1" flipV="1">
                <a:off x="8539899" y="4865338"/>
                <a:ext cx="155980"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2" name="直接连接符 195">
                <a:extLst>
                  <a:ext uri="{FF2B5EF4-FFF2-40B4-BE49-F238E27FC236}">
                    <a16:creationId xmlns:a16="http://schemas.microsoft.com/office/drawing/2014/main" id="{06EB6957-12A9-664A-A4AC-18DCFA2DF017}"/>
                  </a:ext>
                </a:extLst>
              </p:cNvPr>
              <p:cNvCxnSpPr/>
              <p:nvPr/>
            </p:nvCxnSpPr>
            <p:spPr>
              <a:xfrm flipH="1" flipV="1">
                <a:off x="8185823" y="4865338"/>
                <a:ext cx="510056"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3" name="直接连接符 196">
                <a:extLst>
                  <a:ext uri="{FF2B5EF4-FFF2-40B4-BE49-F238E27FC236}">
                    <a16:creationId xmlns:a16="http://schemas.microsoft.com/office/drawing/2014/main" id="{E26E90E7-9735-E840-B03B-42BAABB02DEC}"/>
                  </a:ext>
                </a:extLst>
              </p:cNvPr>
              <p:cNvCxnSpPr/>
              <p:nvPr/>
            </p:nvCxnSpPr>
            <p:spPr>
              <a:xfrm flipH="1">
                <a:off x="8199861" y="5290485"/>
                <a:ext cx="496019"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4" name="直接连接符 197">
                <a:extLst>
                  <a:ext uri="{FF2B5EF4-FFF2-40B4-BE49-F238E27FC236}">
                    <a16:creationId xmlns:a16="http://schemas.microsoft.com/office/drawing/2014/main" id="{F1C49581-8356-604E-8984-42F3761D523A}"/>
                  </a:ext>
                </a:extLst>
              </p:cNvPr>
              <p:cNvCxnSpPr/>
              <p:nvPr/>
            </p:nvCxnSpPr>
            <p:spPr>
              <a:xfrm flipH="1">
                <a:off x="8199861" y="5290485"/>
                <a:ext cx="1591003"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5" name="直接连接符 198">
                <a:extLst>
                  <a:ext uri="{FF2B5EF4-FFF2-40B4-BE49-F238E27FC236}">
                    <a16:creationId xmlns:a16="http://schemas.microsoft.com/office/drawing/2014/main" id="{29A7B48F-6946-5B46-A620-8F98851F82D2}"/>
                  </a:ext>
                </a:extLst>
              </p:cNvPr>
              <p:cNvCxnSpPr/>
              <p:nvPr/>
            </p:nvCxnSpPr>
            <p:spPr>
              <a:xfrm flipH="1">
                <a:off x="8597612" y="5290485"/>
                <a:ext cx="1193252"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6" name="直接连接符 199">
                <a:extLst>
                  <a:ext uri="{FF2B5EF4-FFF2-40B4-BE49-F238E27FC236}">
                    <a16:creationId xmlns:a16="http://schemas.microsoft.com/office/drawing/2014/main" id="{C1E9E0BE-F600-7A41-8FDF-1ED028ED1ADE}"/>
                  </a:ext>
                </a:extLst>
              </p:cNvPr>
              <p:cNvCxnSpPr/>
              <p:nvPr/>
            </p:nvCxnSpPr>
            <p:spPr>
              <a:xfrm flipH="1">
                <a:off x="8996923" y="5290485"/>
                <a:ext cx="793941"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7" name="直接连接符 200">
                <a:extLst>
                  <a:ext uri="{FF2B5EF4-FFF2-40B4-BE49-F238E27FC236}">
                    <a16:creationId xmlns:a16="http://schemas.microsoft.com/office/drawing/2014/main" id="{7B74BBA2-7098-D14B-83FC-2F9D4921EA8D}"/>
                  </a:ext>
                </a:extLst>
              </p:cNvPr>
              <p:cNvCxnSpPr/>
              <p:nvPr/>
            </p:nvCxnSpPr>
            <p:spPr>
              <a:xfrm flipH="1">
                <a:off x="9396233" y="5290485"/>
                <a:ext cx="394630"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8" name="直接连接符 201">
                <a:extLst>
                  <a:ext uri="{FF2B5EF4-FFF2-40B4-BE49-F238E27FC236}">
                    <a16:creationId xmlns:a16="http://schemas.microsoft.com/office/drawing/2014/main" id="{E2A3CC1F-3561-B144-A4C5-A0C7F5E2E61B}"/>
                  </a:ext>
                </a:extLst>
              </p:cNvPr>
              <p:cNvCxnSpPr/>
              <p:nvPr/>
            </p:nvCxnSpPr>
            <p:spPr>
              <a:xfrm>
                <a:off x="9790864" y="5290485"/>
                <a:ext cx="4680"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9" name="直接连接符 202">
                <a:extLst>
                  <a:ext uri="{FF2B5EF4-FFF2-40B4-BE49-F238E27FC236}">
                    <a16:creationId xmlns:a16="http://schemas.microsoft.com/office/drawing/2014/main" id="{5EEFB270-5B1A-C941-92F8-5DCE7F118F55}"/>
                  </a:ext>
                </a:extLst>
              </p:cNvPr>
              <p:cNvCxnSpPr/>
              <p:nvPr/>
            </p:nvCxnSpPr>
            <p:spPr>
              <a:xfrm>
                <a:off x="9790864" y="5290485"/>
                <a:ext cx="403990"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90" name="直接连接符 203">
                <a:extLst>
                  <a:ext uri="{FF2B5EF4-FFF2-40B4-BE49-F238E27FC236}">
                    <a16:creationId xmlns:a16="http://schemas.microsoft.com/office/drawing/2014/main" id="{1C44F5DA-D83A-E64F-86EA-ED6DE39EB974}"/>
                  </a:ext>
                </a:extLst>
              </p:cNvPr>
              <p:cNvCxnSpPr/>
              <p:nvPr/>
            </p:nvCxnSpPr>
            <p:spPr>
              <a:xfrm flipH="1" flipV="1">
                <a:off x="8695879" y="5290485"/>
                <a:ext cx="1498975"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91" name="直接连接符 204">
                <a:extLst>
                  <a:ext uri="{FF2B5EF4-FFF2-40B4-BE49-F238E27FC236}">
                    <a16:creationId xmlns:a16="http://schemas.microsoft.com/office/drawing/2014/main" id="{4392FAE5-BBFB-7E4E-963F-AB769326932A}"/>
                  </a:ext>
                </a:extLst>
              </p:cNvPr>
              <p:cNvCxnSpPr/>
              <p:nvPr/>
            </p:nvCxnSpPr>
            <p:spPr>
              <a:xfrm flipH="1" flipV="1">
                <a:off x="8695879" y="5290485"/>
                <a:ext cx="1099664"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92" name="直接连接符 205">
                <a:extLst>
                  <a:ext uri="{FF2B5EF4-FFF2-40B4-BE49-F238E27FC236}">
                    <a16:creationId xmlns:a16="http://schemas.microsoft.com/office/drawing/2014/main" id="{F21FBBE2-E31C-1344-A525-A5284A9C7C80}"/>
                  </a:ext>
                </a:extLst>
              </p:cNvPr>
              <p:cNvCxnSpPr/>
              <p:nvPr/>
            </p:nvCxnSpPr>
            <p:spPr>
              <a:xfrm flipH="1" flipV="1">
                <a:off x="8695879" y="5290485"/>
                <a:ext cx="700354"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93" name="直接连接符 206">
                <a:extLst>
                  <a:ext uri="{FF2B5EF4-FFF2-40B4-BE49-F238E27FC236}">
                    <a16:creationId xmlns:a16="http://schemas.microsoft.com/office/drawing/2014/main" id="{B14FCCC3-1081-6649-BB9A-9F2B95517704}"/>
                  </a:ext>
                </a:extLst>
              </p:cNvPr>
              <p:cNvCxnSpPr/>
              <p:nvPr/>
            </p:nvCxnSpPr>
            <p:spPr>
              <a:xfrm flipH="1" flipV="1">
                <a:off x="8695879" y="5290485"/>
                <a:ext cx="301043"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94" name="直接连接符 207">
                <a:extLst>
                  <a:ext uri="{FF2B5EF4-FFF2-40B4-BE49-F238E27FC236}">
                    <a16:creationId xmlns:a16="http://schemas.microsoft.com/office/drawing/2014/main" id="{CD71849E-C297-3146-B7D0-A90C26AA78F7}"/>
                  </a:ext>
                </a:extLst>
              </p:cNvPr>
              <p:cNvCxnSpPr/>
              <p:nvPr/>
            </p:nvCxnSpPr>
            <p:spPr>
              <a:xfrm flipV="1">
                <a:off x="8597612" y="5290485"/>
                <a:ext cx="98267"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95" name="TextBox 29">
                <a:extLst>
                  <a:ext uri="{FF2B5EF4-FFF2-40B4-BE49-F238E27FC236}">
                    <a16:creationId xmlns:a16="http://schemas.microsoft.com/office/drawing/2014/main" id="{848D5EAE-2F8A-7548-AA38-6AEBA11A6DA5}"/>
                  </a:ext>
                </a:extLst>
              </p:cNvPr>
              <p:cNvSpPr txBox="1">
                <a:spLocks noChangeArrowheads="1"/>
              </p:cNvSpPr>
              <p:nvPr/>
            </p:nvSpPr>
            <p:spPr bwMode="auto">
              <a:xfrm>
                <a:off x="8707063" y="2932492"/>
                <a:ext cx="99097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r>
                  <a:rPr kumimoji="0" lang="en-US" altLang="zh-CN" sz="1100">
                    <a:solidFill>
                      <a:srgbClr val="FFFFFF"/>
                    </a:solidFill>
                    <a:latin typeface="Century Gothic" panose="020B0502020202020204" pitchFamily="34" charset="0"/>
                    <a:ea typeface="微软雅黑" panose="020B0503020204020204" charset="-122"/>
                  </a:rPr>
                  <a:t>Core</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switch</a:t>
                </a:r>
                <a:endParaRPr kumimoji="0" lang="zh-CN" altLang="en-US" sz="1100" dirty="0">
                  <a:solidFill>
                    <a:srgbClr val="FFFFFF"/>
                  </a:solidFill>
                  <a:latin typeface="Century Gothic" panose="020B0502020202020204" pitchFamily="34" charset="0"/>
                  <a:ea typeface="微软雅黑" panose="020B0503020204020204" charset="-122"/>
                </a:endParaRPr>
              </a:p>
            </p:txBody>
          </p:sp>
          <p:sp>
            <p:nvSpPr>
              <p:cNvPr id="96" name="TextBox 29">
                <a:extLst>
                  <a:ext uri="{FF2B5EF4-FFF2-40B4-BE49-F238E27FC236}">
                    <a16:creationId xmlns:a16="http://schemas.microsoft.com/office/drawing/2014/main" id="{18130BF6-0FEC-4148-98D8-F200245FF365}"/>
                  </a:ext>
                </a:extLst>
              </p:cNvPr>
              <p:cNvSpPr txBox="1">
                <a:spLocks noChangeArrowheads="1"/>
              </p:cNvSpPr>
              <p:nvPr/>
            </p:nvSpPr>
            <p:spPr bwMode="auto">
              <a:xfrm>
                <a:off x="6917957" y="4002821"/>
                <a:ext cx="113685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r>
                  <a:rPr kumimoji="0" lang="en-US" altLang="zh-CN" sz="1100" dirty="0">
                    <a:solidFill>
                      <a:srgbClr val="FFFFFF"/>
                    </a:solidFill>
                    <a:latin typeface="Century Gothic" panose="020B0502020202020204" pitchFamily="34" charset="0"/>
                    <a:ea typeface="微软雅黑" panose="020B0503020204020204" charset="-122"/>
                  </a:rPr>
                  <a:t>Access</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switch</a:t>
                </a:r>
                <a:endParaRPr kumimoji="0" lang="zh-CN" altLang="en-US" sz="1100" dirty="0">
                  <a:solidFill>
                    <a:srgbClr val="FFFFFF"/>
                  </a:solidFill>
                  <a:latin typeface="Century Gothic" panose="020B0502020202020204" pitchFamily="34" charset="0"/>
                  <a:ea typeface="微软雅黑" panose="020B0503020204020204" charset="-122"/>
                </a:endParaRPr>
              </a:p>
            </p:txBody>
          </p:sp>
          <p:sp>
            <p:nvSpPr>
              <p:cNvPr id="98" name="TextBox 29">
                <a:extLst>
                  <a:ext uri="{FF2B5EF4-FFF2-40B4-BE49-F238E27FC236}">
                    <a16:creationId xmlns:a16="http://schemas.microsoft.com/office/drawing/2014/main" id="{7C8D0C7B-610E-1048-93FD-4BFFD5660245}"/>
                  </a:ext>
                </a:extLst>
              </p:cNvPr>
              <p:cNvSpPr txBox="1">
                <a:spLocks noChangeArrowheads="1"/>
              </p:cNvSpPr>
              <p:nvPr/>
            </p:nvSpPr>
            <p:spPr bwMode="auto">
              <a:xfrm>
                <a:off x="7739285" y="5077076"/>
                <a:ext cx="36901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r>
                  <a:rPr kumimoji="0" lang="en-US" altLang="zh-CN" sz="1100" dirty="0">
                    <a:solidFill>
                      <a:srgbClr val="FFFFFF"/>
                    </a:solidFill>
                    <a:latin typeface="Century Gothic" panose="020B0502020202020204" pitchFamily="34" charset="0"/>
                    <a:ea typeface="微软雅黑" panose="020B0503020204020204" charset="-122"/>
                  </a:rPr>
                  <a:t>FC</a:t>
                </a:r>
                <a:endParaRPr kumimoji="0" lang="zh-CN" altLang="en-US" sz="1100" dirty="0">
                  <a:solidFill>
                    <a:srgbClr val="FFFFFF"/>
                  </a:solidFill>
                  <a:latin typeface="Century Gothic" panose="020B0502020202020204" pitchFamily="34" charset="0"/>
                  <a:ea typeface="微软雅黑" panose="020B0503020204020204" charset="-122"/>
                </a:endParaRPr>
              </a:p>
            </p:txBody>
          </p:sp>
          <p:sp>
            <p:nvSpPr>
              <p:cNvPr id="99" name="TextBox 29">
                <a:extLst>
                  <a:ext uri="{FF2B5EF4-FFF2-40B4-BE49-F238E27FC236}">
                    <a16:creationId xmlns:a16="http://schemas.microsoft.com/office/drawing/2014/main" id="{C764EF4D-B175-914F-8B72-EDDB23CD4514}"/>
                  </a:ext>
                </a:extLst>
              </p:cNvPr>
              <p:cNvSpPr txBox="1">
                <a:spLocks noChangeArrowheads="1"/>
              </p:cNvSpPr>
              <p:nvPr/>
            </p:nvSpPr>
            <p:spPr bwMode="auto">
              <a:xfrm>
                <a:off x="6516614" y="5448563"/>
                <a:ext cx="135515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a:r>
                  <a:rPr kumimoji="0" lang="en-US" altLang="zh-CN" sz="1100" dirty="0">
                    <a:solidFill>
                      <a:srgbClr val="FFFFFF"/>
                    </a:solidFill>
                    <a:latin typeface="Century Gothic" panose="020B0502020202020204" pitchFamily="34" charset="0"/>
                    <a:ea typeface="微软雅黑" panose="020B0503020204020204" charset="-122"/>
                  </a:rPr>
                  <a:t>Storage</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and</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back</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up</a:t>
                </a:r>
                <a:endParaRPr kumimoji="0" lang="zh-CN" altLang="en-US" sz="1100" dirty="0">
                  <a:solidFill>
                    <a:srgbClr val="FFFFFF"/>
                  </a:solidFill>
                  <a:latin typeface="Century Gothic" panose="020B0502020202020204" pitchFamily="34" charset="0"/>
                  <a:ea typeface="微软雅黑" panose="020B0503020204020204" charset="-122"/>
                </a:endParaRPr>
              </a:p>
            </p:txBody>
          </p:sp>
          <p:grpSp>
            <p:nvGrpSpPr>
              <p:cNvPr id="100" name="组合 6">
                <a:extLst>
                  <a:ext uri="{FF2B5EF4-FFF2-40B4-BE49-F238E27FC236}">
                    <a16:creationId xmlns:a16="http://schemas.microsoft.com/office/drawing/2014/main" id="{C4A6CD51-F18D-794B-978C-FCD37862228E}"/>
                  </a:ext>
                </a:extLst>
              </p:cNvPr>
              <p:cNvGrpSpPr/>
              <p:nvPr/>
            </p:nvGrpSpPr>
            <p:grpSpPr bwMode="auto">
              <a:xfrm>
                <a:off x="10439744" y="3361751"/>
                <a:ext cx="403990" cy="222696"/>
                <a:chOff x="4290193" y="247725"/>
                <a:chExt cx="1782749" cy="1281260"/>
              </a:xfrm>
            </p:grpSpPr>
            <p:sp>
              <p:nvSpPr>
                <p:cNvPr id="101" name="圆角矩形 100">
                  <a:extLst>
                    <a:ext uri="{FF2B5EF4-FFF2-40B4-BE49-F238E27FC236}">
                      <a16:creationId xmlns:a16="http://schemas.microsoft.com/office/drawing/2014/main" id="{953411F0-D52A-4A47-B15E-FB411BE2739D}"/>
                    </a:ext>
                  </a:extLst>
                </p:cNvPr>
                <p:cNvSpPr/>
                <p:nvPr/>
              </p:nvSpPr>
              <p:spPr>
                <a:xfrm>
                  <a:off x="4290193" y="247725"/>
                  <a:ext cx="557541"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2" name="圆角矩形 101">
                  <a:extLst>
                    <a:ext uri="{FF2B5EF4-FFF2-40B4-BE49-F238E27FC236}">
                      <a16:creationId xmlns:a16="http://schemas.microsoft.com/office/drawing/2014/main" id="{057D50E5-3BEC-124E-8CEC-96D6FF912770}"/>
                    </a:ext>
                  </a:extLst>
                </p:cNvPr>
                <p:cNvSpPr/>
                <p:nvPr/>
              </p:nvSpPr>
              <p:spPr>
                <a:xfrm>
                  <a:off x="4909680" y="256042"/>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3" name="圆角矩形 102">
                  <a:extLst>
                    <a:ext uri="{FF2B5EF4-FFF2-40B4-BE49-F238E27FC236}">
                      <a16:creationId xmlns:a16="http://schemas.microsoft.com/office/drawing/2014/main" id="{038C01AB-B4DD-B443-A850-6638251CDFC3}"/>
                    </a:ext>
                  </a:extLst>
                </p:cNvPr>
                <p:cNvSpPr/>
                <p:nvPr/>
              </p:nvSpPr>
              <p:spPr>
                <a:xfrm>
                  <a:off x="5508520" y="247725"/>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4" name="圆角矩形 103">
                  <a:extLst>
                    <a:ext uri="{FF2B5EF4-FFF2-40B4-BE49-F238E27FC236}">
                      <a16:creationId xmlns:a16="http://schemas.microsoft.com/office/drawing/2014/main" id="{8D1C6245-E3CF-2445-AE2E-B8CB56356083}"/>
                    </a:ext>
                  </a:extLst>
                </p:cNvPr>
                <p:cNvSpPr/>
                <p:nvPr/>
              </p:nvSpPr>
              <p:spPr>
                <a:xfrm>
                  <a:off x="4599939" y="505638"/>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5" name="圆角矩形 104">
                  <a:extLst>
                    <a:ext uri="{FF2B5EF4-FFF2-40B4-BE49-F238E27FC236}">
                      <a16:creationId xmlns:a16="http://schemas.microsoft.com/office/drawing/2014/main" id="{42094E8C-CBDC-9D48-B1EA-5355FED6821C}"/>
                    </a:ext>
                  </a:extLst>
                </p:cNvPr>
                <p:cNvSpPr/>
                <p:nvPr/>
              </p:nvSpPr>
              <p:spPr>
                <a:xfrm>
                  <a:off x="5198774" y="505638"/>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6" name="圆角矩形 105">
                  <a:extLst>
                    <a:ext uri="{FF2B5EF4-FFF2-40B4-BE49-F238E27FC236}">
                      <a16:creationId xmlns:a16="http://schemas.microsoft.com/office/drawing/2014/main" id="{1BC2886F-6D3D-3243-8986-0376F6A67793}"/>
                    </a:ext>
                  </a:extLst>
                </p:cNvPr>
                <p:cNvSpPr/>
                <p:nvPr/>
              </p:nvSpPr>
              <p:spPr>
                <a:xfrm>
                  <a:off x="4290193" y="771874"/>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7" name="圆角矩形 106">
                  <a:extLst>
                    <a:ext uri="{FF2B5EF4-FFF2-40B4-BE49-F238E27FC236}">
                      <a16:creationId xmlns:a16="http://schemas.microsoft.com/office/drawing/2014/main" id="{C56C46FE-934A-634B-A2FE-11A53E3D72E7}"/>
                    </a:ext>
                  </a:extLst>
                </p:cNvPr>
                <p:cNvSpPr/>
                <p:nvPr/>
              </p:nvSpPr>
              <p:spPr>
                <a:xfrm>
                  <a:off x="4902799" y="771874"/>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8" name="圆角矩形 107">
                  <a:extLst>
                    <a:ext uri="{FF2B5EF4-FFF2-40B4-BE49-F238E27FC236}">
                      <a16:creationId xmlns:a16="http://schemas.microsoft.com/office/drawing/2014/main" id="{E1044BEC-30E0-BE42-8DDE-AB93D4372FB6}"/>
                    </a:ext>
                  </a:extLst>
                </p:cNvPr>
                <p:cNvSpPr/>
                <p:nvPr/>
              </p:nvSpPr>
              <p:spPr>
                <a:xfrm>
                  <a:off x="5515401" y="763557"/>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9" name="圆角矩形 108">
                  <a:extLst>
                    <a:ext uri="{FF2B5EF4-FFF2-40B4-BE49-F238E27FC236}">
                      <a16:creationId xmlns:a16="http://schemas.microsoft.com/office/drawing/2014/main" id="{D89FA6F5-A7D3-9346-B587-1A62A6AB3727}"/>
                    </a:ext>
                  </a:extLst>
                </p:cNvPr>
                <p:cNvSpPr/>
                <p:nvPr/>
              </p:nvSpPr>
              <p:spPr>
                <a:xfrm>
                  <a:off x="4599939" y="1029793"/>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0" name="圆角矩形 109">
                  <a:extLst>
                    <a:ext uri="{FF2B5EF4-FFF2-40B4-BE49-F238E27FC236}">
                      <a16:creationId xmlns:a16="http://schemas.microsoft.com/office/drawing/2014/main" id="{37792742-8A1A-9047-B01C-1F3398D471B3}"/>
                    </a:ext>
                  </a:extLst>
                </p:cNvPr>
                <p:cNvSpPr/>
                <p:nvPr/>
              </p:nvSpPr>
              <p:spPr>
                <a:xfrm>
                  <a:off x="5191893" y="1038110"/>
                  <a:ext cx="557536"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1" name="圆角矩形 110">
                  <a:extLst>
                    <a:ext uri="{FF2B5EF4-FFF2-40B4-BE49-F238E27FC236}">
                      <a16:creationId xmlns:a16="http://schemas.microsoft.com/office/drawing/2014/main" id="{C0157C5E-DB89-8B47-A02A-9777C0D3522D}"/>
                    </a:ext>
                  </a:extLst>
                </p:cNvPr>
                <p:cNvSpPr/>
                <p:nvPr/>
              </p:nvSpPr>
              <p:spPr>
                <a:xfrm>
                  <a:off x="4290193" y="1304346"/>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2" name="圆角矩形 111">
                  <a:extLst>
                    <a:ext uri="{FF2B5EF4-FFF2-40B4-BE49-F238E27FC236}">
                      <a16:creationId xmlns:a16="http://schemas.microsoft.com/office/drawing/2014/main" id="{23301310-0C51-744E-A7A8-89225A09DEB8}"/>
                    </a:ext>
                  </a:extLst>
                </p:cNvPr>
                <p:cNvSpPr/>
                <p:nvPr/>
              </p:nvSpPr>
              <p:spPr>
                <a:xfrm>
                  <a:off x="4923447" y="1304346"/>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3" name="圆角矩形 112">
                  <a:extLst>
                    <a:ext uri="{FF2B5EF4-FFF2-40B4-BE49-F238E27FC236}">
                      <a16:creationId xmlns:a16="http://schemas.microsoft.com/office/drawing/2014/main" id="{D303328D-58B9-2142-81A8-271BED9447F5}"/>
                    </a:ext>
                  </a:extLst>
                </p:cNvPr>
                <p:cNvSpPr/>
                <p:nvPr/>
              </p:nvSpPr>
              <p:spPr>
                <a:xfrm>
                  <a:off x="5522287" y="1312668"/>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4" name="圆角矩形 113">
                  <a:extLst>
                    <a:ext uri="{FF2B5EF4-FFF2-40B4-BE49-F238E27FC236}">
                      <a16:creationId xmlns:a16="http://schemas.microsoft.com/office/drawing/2014/main" id="{D04BA1A8-A760-6040-BCEB-973A599B9D3E}"/>
                    </a:ext>
                  </a:extLst>
                </p:cNvPr>
                <p:cNvSpPr/>
                <p:nvPr/>
              </p:nvSpPr>
              <p:spPr>
                <a:xfrm>
                  <a:off x="4290193" y="505638"/>
                  <a:ext cx="254680"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5" name="圆角矩形 114">
                  <a:extLst>
                    <a:ext uri="{FF2B5EF4-FFF2-40B4-BE49-F238E27FC236}">
                      <a16:creationId xmlns:a16="http://schemas.microsoft.com/office/drawing/2014/main" id="{A0794A53-B08C-A845-BE0B-EFE1AE0E0834}"/>
                    </a:ext>
                  </a:extLst>
                </p:cNvPr>
                <p:cNvSpPr/>
                <p:nvPr/>
              </p:nvSpPr>
              <p:spPr>
                <a:xfrm>
                  <a:off x="4290193" y="1038110"/>
                  <a:ext cx="254680"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6" name="圆角矩形 115">
                  <a:extLst>
                    <a:ext uri="{FF2B5EF4-FFF2-40B4-BE49-F238E27FC236}">
                      <a16:creationId xmlns:a16="http://schemas.microsoft.com/office/drawing/2014/main" id="{69E184B9-5534-2E47-AD36-4A82BEA3343F}"/>
                    </a:ext>
                  </a:extLst>
                </p:cNvPr>
                <p:cNvSpPr/>
                <p:nvPr/>
              </p:nvSpPr>
              <p:spPr>
                <a:xfrm>
                  <a:off x="5797614" y="1038110"/>
                  <a:ext cx="24779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7" name="圆角矩形 116">
                  <a:extLst>
                    <a:ext uri="{FF2B5EF4-FFF2-40B4-BE49-F238E27FC236}">
                      <a16:creationId xmlns:a16="http://schemas.microsoft.com/office/drawing/2014/main" id="{E5A6CD01-F468-5E4B-A96F-3941162358C6}"/>
                    </a:ext>
                  </a:extLst>
                </p:cNvPr>
                <p:cNvSpPr/>
                <p:nvPr/>
              </p:nvSpPr>
              <p:spPr>
                <a:xfrm>
                  <a:off x="5797614" y="513961"/>
                  <a:ext cx="24779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grpSp>
        </p:grpSp>
      </p:grpSp>
      <p:grpSp>
        <p:nvGrpSpPr>
          <p:cNvPr id="6" name="组合 5">
            <a:extLst>
              <a:ext uri="{FF2B5EF4-FFF2-40B4-BE49-F238E27FC236}">
                <a16:creationId xmlns:a16="http://schemas.microsoft.com/office/drawing/2014/main" id="{5DDCC3FC-F4FE-1249-B560-7A027FF07B50}"/>
              </a:ext>
            </a:extLst>
          </p:cNvPr>
          <p:cNvGrpSpPr/>
          <p:nvPr/>
        </p:nvGrpSpPr>
        <p:grpSpPr>
          <a:xfrm>
            <a:off x="901940" y="1881819"/>
            <a:ext cx="5129974" cy="4015236"/>
            <a:chOff x="278424" y="1444462"/>
            <a:chExt cx="5677316" cy="4443641"/>
          </a:xfrm>
        </p:grpSpPr>
        <p:sp>
          <p:nvSpPr>
            <p:cNvPr id="23" name="圆角矩形 22">
              <a:extLst>
                <a:ext uri="{FF2B5EF4-FFF2-40B4-BE49-F238E27FC236}">
                  <a16:creationId xmlns:a16="http://schemas.microsoft.com/office/drawing/2014/main" id="{77F0FD50-5F5E-CF46-9E98-557A72990D39}"/>
                </a:ext>
              </a:extLst>
            </p:cNvPr>
            <p:cNvSpPr/>
            <p:nvPr/>
          </p:nvSpPr>
          <p:spPr>
            <a:xfrm>
              <a:off x="278424" y="1607671"/>
              <a:ext cx="5677316" cy="4280432"/>
            </a:xfrm>
            <a:prstGeom prst="roundRect">
              <a:avLst>
                <a:gd name="adj" fmla="val 2388"/>
              </a:avLst>
            </a:prstGeom>
            <a:solidFill>
              <a:srgbClr val="00B0F0">
                <a:alpha val="6000"/>
              </a:srgbClr>
            </a:solidFill>
            <a:ln>
              <a:solidFill>
                <a:srgbClr val="00B0F0"/>
              </a:solidFill>
              <a:prstDash val="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600" dirty="0"/>
            </a:p>
          </p:txBody>
        </p:sp>
        <p:sp>
          <p:nvSpPr>
            <p:cNvPr id="24" name="文本框 23">
              <a:extLst>
                <a:ext uri="{FF2B5EF4-FFF2-40B4-BE49-F238E27FC236}">
                  <a16:creationId xmlns:a16="http://schemas.microsoft.com/office/drawing/2014/main" id="{62D6053F-09A7-044F-B0AE-C158BA502399}"/>
                </a:ext>
              </a:extLst>
            </p:cNvPr>
            <p:cNvSpPr txBox="1"/>
            <p:nvPr/>
          </p:nvSpPr>
          <p:spPr>
            <a:xfrm>
              <a:off x="1645922" y="1444462"/>
              <a:ext cx="2942321" cy="338554"/>
            </a:xfrm>
            <a:prstGeom prst="rect">
              <a:avLst/>
            </a:prstGeom>
            <a:solidFill>
              <a:srgbClr val="00B0F0"/>
            </a:solidFill>
            <a:ln>
              <a:noFill/>
            </a:ln>
          </p:spPr>
          <p:txBody>
            <a:bodyPr wrap="square" rtlCol="0">
              <a:spAutoFit/>
            </a:bodyPr>
            <a:lstStyle/>
            <a:p>
              <a:pPr algn="ctr"/>
              <a:r>
                <a:rPr kumimoji="1" lang="en-US" altLang="zh-CN" sz="1400" b="1" dirty="0">
                  <a:solidFill>
                    <a:schemeClr val="bg1"/>
                  </a:solidFill>
                </a:rPr>
                <a:t>Traditional</a:t>
              </a:r>
              <a:r>
                <a:rPr kumimoji="1" lang="zh-CN" altLang="en-US" sz="1400" b="1" dirty="0">
                  <a:solidFill>
                    <a:schemeClr val="bg1"/>
                  </a:solidFill>
                </a:rPr>
                <a:t> </a:t>
              </a:r>
              <a:r>
                <a:rPr kumimoji="1" lang="en-US" altLang="zh-CN" sz="1400" b="1" dirty="0">
                  <a:solidFill>
                    <a:schemeClr val="bg1"/>
                  </a:solidFill>
                </a:rPr>
                <a:t>IT</a:t>
              </a:r>
              <a:r>
                <a:rPr kumimoji="1" lang="zh-CN" altLang="en-US" sz="1400" b="1" dirty="0">
                  <a:solidFill>
                    <a:schemeClr val="bg1"/>
                  </a:solidFill>
                </a:rPr>
                <a:t> </a:t>
              </a:r>
              <a:r>
                <a:rPr kumimoji="1" lang="en-US" altLang="zh-CN" sz="1400" b="1" dirty="0">
                  <a:solidFill>
                    <a:schemeClr val="bg1"/>
                  </a:solidFill>
                </a:rPr>
                <a:t>Architecture</a:t>
              </a:r>
              <a:r>
                <a:rPr kumimoji="1" lang="zh-CN" altLang="en-US" sz="1400" b="1" dirty="0">
                  <a:solidFill>
                    <a:schemeClr val="bg1"/>
                  </a:solidFill>
                </a:rPr>
                <a:t> </a:t>
              </a:r>
            </a:p>
          </p:txBody>
        </p:sp>
        <p:pic>
          <p:nvPicPr>
            <p:cNvPr id="234" name="图片 233">
              <a:extLst>
                <a:ext uri="{FF2B5EF4-FFF2-40B4-BE49-F238E27FC236}">
                  <a16:creationId xmlns:a16="http://schemas.microsoft.com/office/drawing/2014/main" id="{FEBA2E5B-7EFE-284C-B336-C65A35B3AEF9}"/>
                </a:ext>
              </a:extLst>
            </p:cNvPr>
            <p:cNvPicPr>
              <a:picLocks noChangeAspect="1"/>
            </p:cNvPicPr>
            <p:nvPr/>
          </p:nvPicPr>
          <p:blipFill rotWithShape="1">
            <a:blip r:embed="rId5"/>
            <a:srcRect t="3219" b="399"/>
            <a:stretch/>
          </p:blipFill>
          <p:spPr>
            <a:xfrm>
              <a:off x="576189" y="2103042"/>
              <a:ext cx="5086881" cy="3594426"/>
            </a:xfrm>
            <a:prstGeom prst="roundRect">
              <a:avLst>
                <a:gd name="adj" fmla="val 4826"/>
              </a:avLst>
            </a:prstGeom>
            <a:ln w="15875">
              <a:solidFill>
                <a:srgbClr val="00B0F0"/>
              </a:solidFill>
            </a:ln>
          </p:spPr>
        </p:pic>
        <p:sp>
          <p:nvSpPr>
            <p:cNvPr id="17" name="矩形 16">
              <a:extLst>
                <a:ext uri="{FF2B5EF4-FFF2-40B4-BE49-F238E27FC236}">
                  <a16:creationId xmlns:a16="http://schemas.microsoft.com/office/drawing/2014/main" id="{7F87E09E-6C82-1344-A8DA-6433793C47C2}"/>
                </a:ext>
              </a:extLst>
            </p:cNvPr>
            <p:cNvSpPr/>
            <p:nvPr/>
          </p:nvSpPr>
          <p:spPr>
            <a:xfrm>
              <a:off x="2144818" y="2150154"/>
              <a:ext cx="1706859" cy="2529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 altLang="zh-CN" sz="900" b="1" dirty="0">
                  <a:solidFill>
                    <a:schemeClr val="tx1"/>
                  </a:solidFill>
                </a:rPr>
                <a:t>Corporate Network</a:t>
              </a:r>
            </a:p>
            <a:p>
              <a:pPr algn="ctr"/>
              <a:endParaRPr kumimoji="1" lang="zh-CN" altLang="en-US" sz="900" b="1" dirty="0">
                <a:solidFill>
                  <a:schemeClr val="tx1"/>
                </a:solidFill>
              </a:endParaRPr>
            </a:p>
          </p:txBody>
        </p:sp>
        <p:sp>
          <p:nvSpPr>
            <p:cNvPr id="19" name="矩形 18">
              <a:extLst>
                <a:ext uri="{FF2B5EF4-FFF2-40B4-BE49-F238E27FC236}">
                  <a16:creationId xmlns:a16="http://schemas.microsoft.com/office/drawing/2014/main" id="{7847F045-A6C2-3F48-90D1-919BEB0F69A9}"/>
                </a:ext>
              </a:extLst>
            </p:cNvPr>
            <p:cNvSpPr/>
            <p:nvPr/>
          </p:nvSpPr>
          <p:spPr>
            <a:xfrm>
              <a:off x="872189" y="2849908"/>
              <a:ext cx="1531557" cy="326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36" name="矩形 235">
              <a:extLst>
                <a:ext uri="{FF2B5EF4-FFF2-40B4-BE49-F238E27FC236}">
                  <a16:creationId xmlns:a16="http://schemas.microsoft.com/office/drawing/2014/main" id="{F52C10F6-4494-3444-83E7-BB16CA8D91A7}"/>
                </a:ext>
              </a:extLst>
            </p:cNvPr>
            <p:cNvSpPr/>
            <p:nvPr/>
          </p:nvSpPr>
          <p:spPr>
            <a:xfrm>
              <a:off x="2223135" y="2829453"/>
              <a:ext cx="359495" cy="2088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0" name="文本框 19">
              <a:extLst>
                <a:ext uri="{FF2B5EF4-FFF2-40B4-BE49-F238E27FC236}">
                  <a16:creationId xmlns:a16="http://schemas.microsoft.com/office/drawing/2014/main" id="{4A2D4EEC-08C3-8445-A88B-D25154B74D36}"/>
                </a:ext>
              </a:extLst>
            </p:cNvPr>
            <p:cNvSpPr txBox="1"/>
            <p:nvPr/>
          </p:nvSpPr>
          <p:spPr>
            <a:xfrm>
              <a:off x="671095" y="2813800"/>
              <a:ext cx="1960664" cy="562014"/>
            </a:xfrm>
            <a:prstGeom prst="rect">
              <a:avLst/>
            </a:prstGeom>
            <a:noFill/>
          </p:spPr>
          <p:txBody>
            <a:bodyPr wrap="none" rtlCol="0">
              <a:spAutoFit/>
            </a:bodyPr>
            <a:lstStyle/>
            <a:p>
              <a:pPr algn="ctr"/>
              <a:r>
                <a:rPr kumimoji="1" lang="en" altLang="zh-CN" sz="900" dirty="0"/>
                <a:t>Back-office Mainframes and</a:t>
              </a:r>
            </a:p>
            <a:p>
              <a:pPr algn="ctr"/>
              <a:r>
                <a:rPr kumimoji="1" lang="en" altLang="zh-CN" sz="900" dirty="0"/>
                <a:t>Servers (ERP, MES, etc.)</a:t>
              </a:r>
            </a:p>
            <a:p>
              <a:pPr algn="ctr"/>
              <a:endParaRPr kumimoji="1" lang="zh-CN" altLang="en-US" sz="900" dirty="0"/>
            </a:p>
          </p:txBody>
        </p:sp>
        <p:sp>
          <p:nvSpPr>
            <p:cNvPr id="21" name="矩形 20">
              <a:extLst>
                <a:ext uri="{FF2B5EF4-FFF2-40B4-BE49-F238E27FC236}">
                  <a16:creationId xmlns:a16="http://schemas.microsoft.com/office/drawing/2014/main" id="{7AA54632-E1B6-1144-829B-B7848382727B}"/>
                </a:ext>
              </a:extLst>
            </p:cNvPr>
            <p:cNvSpPr/>
            <p:nvPr/>
          </p:nvSpPr>
          <p:spPr>
            <a:xfrm>
              <a:off x="4309756" y="2212390"/>
              <a:ext cx="1090248" cy="8525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2" name="文本框 21">
              <a:extLst>
                <a:ext uri="{FF2B5EF4-FFF2-40B4-BE49-F238E27FC236}">
                  <a16:creationId xmlns:a16="http://schemas.microsoft.com/office/drawing/2014/main" id="{89B18E47-6F1F-AE43-B376-1C783F1C12F2}"/>
                </a:ext>
              </a:extLst>
            </p:cNvPr>
            <p:cNvSpPr txBox="1"/>
            <p:nvPr/>
          </p:nvSpPr>
          <p:spPr>
            <a:xfrm>
              <a:off x="4309756" y="2278387"/>
              <a:ext cx="1248369" cy="861774"/>
            </a:xfrm>
            <a:prstGeom prst="rect">
              <a:avLst/>
            </a:prstGeom>
            <a:noFill/>
          </p:spPr>
          <p:txBody>
            <a:bodyPr wrap="square" rtlCol="0">
              <a:spAutoFit/>
            </a:bodyPr>
            <a:lstStyle/>
            <a:p>
              <a:r>
                <a:rPr kumimoji="1" lang="en" altLang="zh-CN" sz="900" dirty="0"/>
                <a:t>Office</a:t>
              </a:r>
              <a:r>
                <a:rPr kumimoji="1" lang="zh-CN" altLang="en-US" sz="900" dirty="0"/>
                <a:t> </a:t>
              </a:r>
              <a:r>
                <a:rPr kumimoji="1" lang="en" altLang="zh-CN" sz="900" dirty="0"/>
                <a:t>Applications,</a:t>
              </a:r>
              <a:r>
                <a:rPr kumimoji="1" lang="zh-CN" altLang="en-US" sz="900" dirty="0"/>
                <a:t> </a:t>
              </a:r>
              <a:r>
                <a:rPr kumimoji="1" lang="en" altLang="zh-CN" sz="900" dirty="0"/>
                <a:t>Internetworking,</a:t>
              </a:r>
            </a:p>
            <a:p>
              <a:r>
                <a:rPr kumimoji="1" lang="en" altLang="zh-CN" sz="900" dirty="0"/>
                <a:t>Data Servers,</a:t>
              </a:r>
              <a:r>
                <a:rPr kumimoji="1" lang="zh-CN" altLang="en-US" sz="900" dirty="0"/>
                <a:t> </a:t>
              </a:r>
              <a:r>
                <a:rPr kumimoji="1" lang="en" altLang="zh-CN" sz="900" dirty="0"/>
                <a:t>Storage</a:t>
              </a:r>
            </a:p>
          </p:txBody>
        </p:sp>
        <p:sp>
          <p:nvSpPr>
            <p:cNvPr id="26" name="矩形 25">
              <a:extLst>
                <a:ext uri="{FF2B5EF4-FFF2-40B4-BE49-F238E27FC236}">
                  <a16:creationId xmlns:a16="http://schemas.microsoft.com/office/drawing/2014/main" id="{9A3A3F36-F333-4F42-97AD-0D2245796A9E}"/>
                </a:ext>
              </a:extLst>
            </p:cNvPr>
            <p:cNvSpPr/>
            <p:nvPr/>
          </p:nvSpPr>
          <p:spPr>
            <a:xfrm>
              <a:off x="638646" y="3798128"/>
              <a:ext cx="576881" cy="186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41" name="矩形 240">
              <a:extLst>
                <a:ext uri="{FF2B5EF4-FFF2-40B4-BE49-F238E27FC236}">
                  <a16:creationId xmlns:a16="http://schemas.microsoft.com/office/drawing/2014/main" id="{F03E6BEC-A3F9-F544-A70B-72D2D4250288}"/>
                </a:ext>
              </a:extLst>
            </p:cNvPr>
            <p:cNvSpPr/>
            <p:nvPr/>
          </p:nvSpPr>
          <p:spPr>
            <a:xfrm>
              <a:off x="1357481" y="3941725"/>
              <a:ext cx="768520" cy="186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46" name="矩形 245">
              <a:extLst>
                <a:ext uri="{FF2B5EF4-FFF2-40B4-BE49-F238E27FC236}">
                  <a16:creationId xmlns:a16="http://schemas.microsoft.com/office/drawing/2014/main" id="{073A7119-21DF-1343-A41E-8C94E0EE2C2E}"/>
                </a:ext>
              </a:extLst>
            </p:cNvPr>
            <p:cNvSpPr/>
            <p:nvPr/>
          </p:nvSpPr>
          <p:spPr>
            <a:xfrm>
              <a:off x="1045410" y="4211241"/>
              <a:ext cx="768520" cy="186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51" name="矩形 250">
              <a:extLst>
                <a:ext uri="{FF2B5EF4-FFF2-40B4-BE49-F238E27FC236}">
                  <a16:creationId xmlns:a16="http://schemas.microsoft.com/office/drawing/2014/main" id="{F6675BB7-29CE-414D-8BF5-2785CB9E11DE}"/>
                </a:ext>
              </a:extLst>
            </p:cNvPr>
            <p:cNvSpPr/>
            <p:nvPr/>
          </p:nvSpPr>
          <p:spPr>
            <a:xfrm>
              <a:off x="579783" y="4534598"/>
              <a:ext cx="1027024" cy="3371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54" name="矩形 253">
              <a:extLst>
                <a:ext uri="{FF2B5EF4-FFF2-40B4-BE49-F238E27FC236}">
                  <a16:creationId xmlns:a16="http://schemas.microsoft.com/office/drawing/2014/main" id="{D2F16A65-379D-0047-B428-4AFB52C0B29E}"/>
                </a:ext>
              </a:extLst>
            </p:cNvPr>
            <p:cNvSpPr/>
            <p:nvPr/>
          </p:nvSpPr>
          <p:spPr>
            <a:xfrm>
              <a:off x="964043" y="5098438"/>
              <a:ext cx="768520" cy="186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55" name="矩形 254">
              <a:extLst>
                <a:ext uri="{FF2B5EF4-FFF2-40B4-BE49-F238E27FC236}">
                  <a16:creationId xmlns:a16="http://schemas.microsoft.com/office/drawing/2014/main" id="{8DF60A2A-BEA6-2E4C-9C30-412A0B9ED24C}"/>
                </a:ext>
              </a:extLst>
            </p:cNvPr>
            <p:cNvSpPr/>
            <p:nvPr/>
          </p:nvSpPr>
          <p:spPr>
            <a:xfrm>
              <a:off x="2358940" y="5483237"/>
              <a:ext cx="1290350" cy="186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56" name="矩形 255">
              <a:extLst>
                <a:ext uri="{FF2B5EF4-FFF2-40B4-BE49-F238E27FC236}">
                  <a16:creationId xmlns:a16="http://schemas.microsoft.com/office/drawing/2014/main" id="{75F6816D-2C3D-9243-B4A9-C9263FBB6BD1}"/>
                </a:ext>
              </a:extLst>
            </p:cNvPr>
            <p:cNvSpPr/>
            <p:nvPr/>
          </p:nvSpPr>
          <p:spPr>
            <a:xfrm>
              <a:off x="2471907" y="4736522"/>
              <a:ext cx="926701" cy="2900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57" name="矩形 256">
              <a:extLst>
                <a:ext uri="{FF2B5EF4-FFF2-40B4-BE49-F238E27FC236}">
                  <a16:creationId xmlns:a16="http://schemas.microsoft.com/office/drawing/2014/main" id="{AE66A1F9-0474-554B-87B0-FB6C3955C911}"/>
                </a:ext>
              </a:extLst>
            </p:cNvPr>
            <p:cNvSpPr/>
            <p:nvPr/>
          </p:nvSpPr>
          <p:spPr>
            <a:xfrm>
              <a:off x="2504485" y="4034812"/>
              <a:ext cx="830698" cy="2900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58" name="矩形 257">
              <a:extLst>
                <a:ext uri="{FF2B5EF4-FFF2-40B4-BE49-F238E27FC236}">
                  <a16:creationId xmlns:a16="http://schemas.microsoft.com/office/drawing/2014/main" id="{E51D858D-F0A6-5B4C-BAD5-A49F89E6C0C1}"/>
                </a:ext>
              </a:extLst>
            </p:cNvPr>
            <p:cNvSpPr/>
            <p:nvPr/>
          </p:nvSpPr>
          <p:spPr>
            <a:xfrm>
              <a:off x="3479185" y="4086020"/>
              <a:ext cx="1109057" cy="2388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59" name="矩形 258">
              <a:extLst>
                <a:ext uri="{FF2B5EF4-FFF2-40B4-BE49-F238E27FC236}">
                  <a16:creationId xmlns:a16="http://schemas.microsoft.com/office/drawing/2014/main" id="{53466951-33CF-D740-84F1-3CF5A7E5A348}"/>
                </a:ext>
              </a:extLst>
            </p:cNvPr>
            <p:cNvSpPr/>
            <p:nvPr/>
          </p:nvSpPr>
          <p:spPr>
            <a:xfrm>
              <a:off x="3861871" y="4559054"/>
              <a:ext cx="447886" cy="2872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60" name="矩形 259">
              <a:extLst>
                <a:ext uri="{FF2B5EF4-FFF2-40B4-BE49-F238E27FC236}">
                  <a16:creationId xmlns:a16="http://schemas.microsoft.com/office/drawing/2014/main" id="{0FFCA1B3-0208-084E-8E3F-ADD40DC9EC7B}"/>
                </a:ext>
              </a:extLst>
            </p:cNvPr>
            <p:cNvSpPr/>
            <p:nvPr/>
          </p:nvSpPr>
          <p:spPr>
            <a:xfrm>
              <a:off x="3978203" y="4968207"/>
              <a:ext cx="1177838" cy="445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61" name="矩形 260">
              <a:extLst>
                <a:ext uri="{FF2B5EF4-FFF2-40B4-BE49-F238E27FC236}">
                  <a16:creationId xmlns:a16="http://schemas.microsoft.com/office/drawing/2014/main" id="{9DC04167-ECAD-E642-A6DC-CB9666839995}"/>
                </a:ext>
              </a:extLst>
            </p:cNvPr>
            <p:cNvSpPr/>
            <p:nvPr/>
          </p:nvSpPr>
          <p:spPr>
            <a:xfrm>
              <a:off x="4540287" y="5026557"/>
              <a:ext cx="870782" cy="445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62" name="矩形 261">
              <a:extLst>
                <a:ext uri="{FF2B5EF4-FFF2-40B4-BE49-F238E27FC236}">
                  <a16:creationId xmlns:a16="http://schemas.microsoft.com/office/drawing/2014/main" id="{ABEF25A0-3614-D946-919E-59A12204EC2A}"/>
                </a:ext>
              </a:extLst>
            </p:cNvPr>
            <p:cNvSpPr/>
            <p:nvPr/>
          </p:nvSpPr>
          <p:spPr>
            <a:xfrm>
              <a:off x="4862743" y="3485623"/>
              <a:ext cx="695382" cy="2978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63" name="文本框 262">
              <a:extLst>
                <a:ext uri="{FF2B5EF4-FFF2-40B4-BE49-F238E27FC236}">
                  <a16:creationId xmlns:a16="http://schemas.microsoft.com/office/drawing/2014/main" id="{36955AC3-5595-F345-93E5-25834832D692}"/>
                </a:ext>
              </a:extLst>
            </p:cNvPr>
            <p:cNvSpPr txBox="1"/>
            <p:nvPr/>
          </p:nvSpPr>
          <p:spPr>
            <a:xfrm>
              <a:off x="590582" y="3768104"/>
              <a:ext cx="608849" cy="221400"/>
            </a:xfrm>
            <a:prstGeom prst="rect">
              <a:avLst/>
            </a:prstGeom>
            <a:noFill/>
          </p:spPr>
          <p:txBody>
            <a:bodyPr wrap="none" rtlCol="0">
              <a:spAutoFit/>
            </a:bodyPr>
            <a:lstStyle/>
            <a:p>
              <a:r>
                <a:rPr kumimoji="1" lang="en" altLang="zh-CN" sz="700" dirty="0"/>
                <a:t>Camera</a:t>
              </a:r>
            </a:p>
          </p:txBody>
        </p:sp>
        <p:sp>
          <p:nvSpPr>
            <p:cNvPr id="264" name="文本框 263">
              <a:extLst>
                <a:ext uri="{FF2B5EF4-FFF2-40B4-BE49-F238E27FC236}">
                  <a16:creationId xmlns:a16="http://schemas.microsoft.com/office/drawing/2014/main" id="{7C2E580F-0D61-0043-9846-76BC0AC1CA43}"/>
                </a:ext>
              </a:extLst>
            </p:cNvPr>
            <p:cNvSpPr txBox="1"/>
            <p:nvPr/>
          </p:nvSpPr>
          <p:spPr>
            <a:xfrm>
              <a:off x="1384217" y="3963140"/>
              <a:ext cx="674488" cy="221400"/>
            </a:xfrm>
            <a:prstGeom prst="rect">
              <a:avLst/>
            </a:prstGeom>
            <a:noFill/>
          </p:spPr>
          <p:txBody>
            <a:bodyPr wrap="none" rtlCol="0">
              <a:spAutoFit/>
            </a:bodyPr>
            <a:lstStyle/>
            <a:p>
              <a:r>
                <a:rPr kumimoji="1" lang="en" altLang="zh-CN" sz="700" dirty="0"/>
                <a:t>Controller</a:t>
              </a:r>
            </a:p>
          </p:txBody>
        </p:sp>
        <p:sp>
          <p:nvSpPr>
            <p:cNvPr id="265" name="文本框 264">
              <a:extLst>
                <a:ext uri="{FF2B5EF4-FFF2-40B4-BE49-F238E27FC236}">
                  <a16:creationId xmlns:a16="http://schemas.microsoft.com/office/drawing/2014/main" id="{0C670FF6-F35A-7C46-A299-09DFC9D71DBB}"/>
                </a:ext>
              </a:extLst>
            </p:cNvPr>
            <p:cNvSpPr txBox="1"/>
            <p:nvPr/>
          </p:nvSpPr>
          <p:spPr>
            <a:xfrm>
              <a:off x="1378107" y="4217094"/>
              <a:ext cx="353388" cy="221400"/>
            </a:xfrm>
            <a:prstGeom prst="rect">
              <a:avLst/>
            </a:prstGeom>
            <a:noFill/>
          </p:spPr>
          <p:txBody>
            <a:bodyPr wrap="none" rtlCol="0">
              <a:spAutoFit/>
            </a:bodyPr>
            <a:lstStyle/>
            <a:p>
              <a:r>
                <a:rPr kumimoji="1" lang="en" altLang="zh-CN" sz="700" dirty="0"/>
                <a:t>l/O</a:t>
              </a:r>
            </a:p>
          </p:txBody>
        </p:sp>
        <p:sp>
          <p:nvSpPr>
            <p:cNvPr id="266" name="文本框 265">
              <a:extLst>
                <a:ext uri="{FF2B5EF4-FFF2-40B4-BE49-F238E27FC236}">
                  <a16:creationId xmlns:a16="http://schemas.microsoft.com/office/drawing/2014/main" id="{157F9681-8EB1-0440-9368-273EB83A79FB}"/>
                </a:ext>
              </a:extLst>
            </p:cNvPr>
            <p:cNvSpPr txBox="1"/>
            <p:nvPr/>
          </p:nvSpPr>
          <p:spPr>
            <a:xfrm>
              <a:off x="522930" y="4510316"/>
              <a:ext cx="1194993" cy="338554"/>
            </a:xfrm>
            <a:prstGeom prst="rect">
              <a:avLst/>
            </a:prstGeom>
            <a:noFill/>
          </p:spPr>
          <p:txBody>
            <a:bodyPr wrap="square" rtlCol="0">
              <a:spAutoFit/>
            </a:bodyPr>
            <a:lstStyle/>
            <a:p>
              <a:pPr algn="ctr"/>
              <a:r>
                <a:rPr kumimoji="1" lang="en" altLang="zh-CN" sz="700" dirty="0"/>
                <a:t>Human Machine</a:t>
              </a:r>
              <a:r>
                <a:rPr kumimoji="1" lang="zh-CN" altLang="en-US" sz="700" dirty="0"/>
                <a:t> </a:t>
              </a:r>
              <a:r>
                <a:rPr kumimoji="1" lang="en" altLang="zh-CN" sz="700" dirty="0"/>
                <a:t>Interface (HMI)</a:t>
              </a:r>
            </a:p>
          </p:txBody>
        </p:sp>
        <p:sp>
          <p:nvSpPr>
            <p:cNvPr id="267" name="文本框 266">
              <a:extLst>
                <a:ext uri="{FF2B5EF4-FFF2-40B4-BE49-F238E27FC236}">
                  <a16:creationId xmlns:a16="http://schemas.microsoft.com/office/drawing/2014/main" id="{AC530594-3C06-7748-8D11-77EFE43CDC5F}"/>
                </a:ext>
              </a:extLst>
            </p:cNvPr>
            <p:cNvSpPr txBox="1"/>
            <p:nvPr/>
          </p:nvSpPr>
          <p:spPr>
            <a:xfrm>
              <a:off x="1001776" y="5084259"/>
              <a:ext cx="619493" cy="221400"/>
            </a:xfrm>
            <a:prstGeom prst="rect">
              <a:avLst/>
            </a:prstGeom>
            <a:noFill/>
          </p:spPr>
          <p:txBody>
            <a:bodyPr wrap="none" rtlCol="0">
              <a:spAutoFit/>
            </a:bodyPr>
            <a:lstStyle/>
            <a:p>
              <a:r>
                <a:rPr kumimoji="1" lang="en" altLang="zh-CN" sz="700" dirty="0"/>
                <a:t>Robotics</a:t>
              </a:r>
            </a:p>
          </p:txBody>
        </p:sp>
        <p:sp>
          <p:nvSpPr>
            <p:cNvPr id="268" name="文本框 267">
              <a:extLst>
                <a:ext uri="{FF2B5EF4-FFF2-40B4-BE49-F238E27FC236}">
                  <a16:creationId xmlns:a16="http://schemas.microsoft.com/office/drawing/2014/main" id="{6A7F7C07-1473-A14C-B256-5BDD9247CE03}"/>
                </a:ext>
              </a:extLst>
            </p:cNvPr>
            <p:cNvSpPr txBox="1"/>
            <p:nvPr/>
          </p:nvSpPr>
          <p:spPr>
            <a:xfrm>
              <a:off x="2402882" y="5429158"/>
              <a:ext cx="1190733" cy="238431"/>
            </a:xfrm>
            <a:prstGeom prst="rect">
              <a:avLst/>
            </a:prstGeom>
            <a:noFill/>
          </p:spPr>
          <p:txBody>
            <a:bodyPr wrap="none" rtlCol="0">
              <a:spAutoFit/>
            </a:bodyPr>
            <a:lstStyle/>
            <a:p>
              <a:r>
                <a:rPr kumimoji="1" lang="en" altLang="zh-CN" sz="800" b="1" dirty="0"/>
                <a:t>Industrial Network</a:t>
              </a:r>
              <a:endParaRPr kumimoji="1" lang="zh-CN" altLang="en-US" sz="800" b="1" dirty="0"/>
            </a:p>
          </p:txBody>
        </p:sp>
        <p:sp>
          <p:nvSpPr>
            <p:cNvPr id="269" name="文本框 268">
              <a:extLst>
                <a:ext uri="{FF2B5EF4-FFF2-40B4-BE49-F238E27FC236}">
                  <a16:creationId xmlns:a16="http://schemas.microsoft.com/office/drawing/2014/main" id="{F56AA63D-52E1-D14A-94A0-3D0D2FBE4529}"/>
                </a:ext>
              </a:extLst>
            </p:cNvPr>
            <p:cNvSpPr txBox="1"/>
            <p:nvPr/>
          </p:nvSpPr>
          <p:spPr>
            <a:xfrm>
              <a:off x="4971743" y="3501672"/>
              <a:ext cx="513050" cy="221400"/>
            </a:xfrm>
            <a:prstGeom prst="rect">
              <a:avLst/>
            </a:prstGeom>
            <a:noFill/>
          </p:spPr>
          <p:txBody>
            <a:bodyPr wrap="none" rtlCol="0">
              <a:spAutoFit/>
            </a:bodyPr>
            <a:lstStyle/>
            <a:p>
              <a:r>
                <a:rPr kumimoji="1" lang="en" altLang="zh-CN" sz="700" dirty="0"/>
                <a:t>Phone</a:t>
              </a:r>
            </a:p>
          </p:txBody>
        </p:sp>
        <p:sp>
          <p:nvSpPr>
            <p:cNvPr id="270" name="文本框 269">
              <a:extLst>
                <a:ext uri="{FF2B5EF4-FFF2-40B4-BE49-F238E27FC236}">
                  <a16:creationId xmlns:a16="http://schemas.microsoft.com/office/drawing/2014/main" id="{91F86F7F-6BAB-9249-8825-0B30DBBDCC35}"/>
                </a:ext>
              </a:extLst>
            </p:cNvPr>
            <p:cNvSpPr txBox="1"/>
            <p:nvPr/>
          </p:nvSpPr>
          <p:spPr>
            <a:xfrm>
              <a:off x="3486599" y="4069935"/>
              <a:ext cx="1002684" cy="221400"/>
            </a:xfrm>
            <a:prstGeom prst="rect">
              <a:avLst/>
            </a:prstGeom>
            <a:noFill/>
          </p:spPr>
          <p:txBody>
            <a:bodyPr wrap="none" rtlCol="0">
              <a:spAutoFit/>
            </a:bodyPr>
            <a:lstStyle/>
            <a:p>
              <a:r>
                <a:rPr kumimoji="1" lang="en" altLang="zh-CN" sz="700" dirty="0"/>
                <a:t>Safety Controller</a:t>
              </a:r>
            </a:p>
          </p:txBody>
        </p:sp>
        <p:sp>
          <p:nvSpPr>
            <p:cNvPr id="271" name="文本框 270">
              <a:extLst>
                <a:ext uri="{FF2B5EF4-FFF2-40B4-BE49-F238E27FC236}">
                  <a16:creationId xmlns:a16="http://schemas.microsoft.com/office/drawing/2014/main" id="{87AF4CA6-394C-D645-BE3D-FB338D7A0F6D}"/>
                </a:ext>
              </a:extLst>
            </p:cNvPr>
            <p:cNvSpPr txBox="1"/>
            <p:nvPr/>
          </p:nvSpPr>
          <p:spPr>
            <a:xfrm>
              <a:off x="2564415" y="3995163"/>
              <a:ext cx="764953" cy="338554"/>
            </a:xfrm>
            <a:prstGeom prst="rect">
              <a:avLst/>
            </a:prstGeom>
            <a:noFill/>
          </p:spPr>
          <p:txBody>
            <a:bodyPr wrap="none" rtlCol="0">
              <a:spAutoFit/>
            </a:bodyPr>
            <a:lstStyle/>
            <a:p>
              <a:pPr algn="ctr"/>
              <a:r>
                <a:rPr kumimoji="1" lang="en" altLang="zh-CN" sz="700" dirty="0"/>
                <a:t>Supervisory</a:t>
              </a:r>
              <a:r>
                <a:rPr kumimoji="1" lang="zh-CN" altLang="en-US" sz="700" dirty="0"/>
                <a:t> </a:t>
              </a:r>
              <a:endParaRPr kumimoji="1" lang="en-US" altLang="zh-CN" sz="700" dirty="0"/>
            </a:p>
            <a:p>
              <a:pPr algn="ctr"/>
              <a:r>
                <a:rPr kumimoji="1" lang="en" altLang="zh-CN" sz="700" dirty="0"/>
                <a:t>Control</a:t>
              </a:r>
            </a:p>
          </p:txBody>
        </p:sp>
        <p:sp>
          <p:nvSpPr>
            <p:cNvPr id="272" name="文本框 271">
              <a:extLst>
                <a:ext uri="{FF2B5EF4-FFF2-40B4-BE49-F238E27FC236}">
                  <a16:creationId xmlns:a16="http://schemas.microsoft.com/office/drawing/2014/main" id="{35240EF8-A9E9-7F48-B313-DF2D7E07D96B}"/>
                </a:ext>
              </a:extLst>
            </p:cNvPr>
            <p:cNvSpPr txBox="1"/>
            <p:nvPr/>
          </p:nvSpPr>
          <p:spPr>
            <a:xfrm>
              <a:off x="2527546" y="4684838"/>
              <a:ext cx="945932" cy="338554"/>
            </a:xfrm>
            <a:prstGeom prst="rect">
              <a:avLst/>
            </a:prstGeom>
            <a:noFill/>
          </p:spPr>
          <p:txBody>
            <a:bodyPr wrap="square" rtlCol="0">
              <a:spAutoFit/>
            </a:bodyPr>
            <a:lstStyle/>
            <a:p>
              <a:pPr algn="ctr"/>
              <a:r>
                <a:rPr kumimoji="1" lang="en" altLang="zh-CN" sz="700" dirty="0"/>
                <a:t>Motors, Drives Actuators</a:t>
              </a:r>
            </a:p>
          </p:txBody>
        </p:sp>
        <p:sp>
          <p:nvSpPr>
            <p:cNvPr id="273" name="文本框 272">
              <a:extLst>
                <a:ext uri="{FF2B5EF4-FFF2-40B4-BE49-F238E27FC236}">
                  <a16:creationId xmlns:a16="http://schemas.microsoft.com/office/drawing/2014/main" id="{13358DD1-8D7D-0D4B-922B-679F37211C99}"/>
                </a:ext>
              </a:extLst>
            </p:cNvPr>
            <p:cNvSpPr txBox="1"/>
            <p:nvPr/>
          </p:nvSpPr>
          <p:spPr>
            <a:xfrm>
              <a:off x="3657252" y="4567369"/>
              <a:ext cx="752016" cy="221400"/>
            </a:xfrm>
            <a:prstGeom prst="rect">
              <a:avLst/>
            </a:prstGeom>
            <a:noFill/>
          </p:spPr>
          <p:txBody>
            <a:bodyPr wrap="square" rtlCol="0">
              <a:spAutoFit/>
            </a:bodyPr>
            <a:lstStyle/>
            <a:p>
              <a:pPr algn="ctr"/>
              <a:r>
                <a:rPr kumimoji="1" lang="en" altLang="zh-CN" sz="700" dirty="0"/>
                <a:t>Safety I/O</a:t>
              </a:r>
            </a:p>
          </p:txBody>
        </p:sp>
        <p:sp>
          <p:nvSpPr>
            <p:cNvPr id="274" name="文本框 273">
              <a:extLst>
                <a:ext uri="{FF2B5EF4-FFF2-40B4-BE49-F238E27FC236}">
                  <a16:creationId xmlns:a16="http://schemas.microsoft.com/office/drawing/2014/main" id="{983C30C1-1E02-164E-AE07-38EACDA64176}"/>
                </a:ext>
              </a:extLst>
            </p:cNvPr>
            <p:cNvSpPr txBox="1"/>
            <p:nvPr/>
          </p:nvSpPr>
          <p:spPr>
            <a:xfrm>
              <a:off x="4039785" y="4968207"/>
              <a:ext cx="1260927" cy="461665"/>
            </a:xfrm>
            <a:prstGeom prst="rect">
              <a:avLst/>
            </a:prstGeom>
            <a:noFill/>
          </p:spPr>
          <p:txBody>
            <a:bodyPr wrap="square" rtlCol="0">
              <a:spAutoFit/>
            </a:bodyPr>
            <a:lstStyle/>
            <a:p>
              <a:pPr algn="ctr"/>
              <a:r>
                <a:rPr kumimoji="1" lang="en" altLang="zh-CN" sz="700" dirty="0"/>
                <a:t>Sensors and Other Input</a:t>
              </a:r>
              <a:r>
                <a:rPr kumimoji="1" lang="zh-CN" altLang="en-US" sz="700" dirty="0"/>
                <a:t> </a:t>
              </a:r>
              <a:r>
                <a:rPr kumimoji="1" lang="en" altLang="zh-CN" sz="700" dirty="0"/>
                <a:t>/</a:t>
              </a:r>
              <a:r>
                <a:rPr kumimoji="1" lang="zh-CN" altLang="en-US" sz="700" dirty="0"/>
                <a:t> </a:t>
              </a:r>
              <a:r>
                <a:rPr kumimoji="1" lang="en" altLang="zh-CN" sz="700" dirty="0"/>
                <a:t>Output</a:t>
              </a:r>
            </a:p>
            <a:p>
              <a:pPr algn="ctr"/>
              <a:r>
                <a:rPr kumimoji="1" lang="en" altLang="zh-CN" sz="700" dirty="0"/>
                <a:t>Devices</a:t>
              </a:r>
            </a:p>
          </p:txBody>
        </p:sp>
        <p:sp>
          <p:nvSpPr>
            <p:cNvPr id="32" name="圆角矩形 31">
              <a:extLst>
                <a:ext uri="{FF2B5EF4-FFF2-40B4-BE49-F238E27FC236}">
                  <a16:creationId xmlns:a16="http://schemas.microsoft.com/office/drawing/2014/main" id="{5051AB84-B584-C545-B348-F08631D6D46C}"/>
                </a:ext>
              </a:extLst>
            </p:cNvPr>
            <p:cNvSpPr/>
            <p:nvPr/>
          </p:nvSpPr>
          <p:spPr>
            <a:xfrm>
              <a:off x="3742111" y="2252222"/>
              <a:ext cx="1725265" cy="903058"/>
            </a:xfrm>
            <a:prstGeom prst="roundRect">
              <a:avLst>
                <a:gd name="adj" fmla="val 7231"/>
              </a:avLst>
            </a:prstGeom>
            <a:solidFill>
              <a:srgbClr val="79BD28">
                <a:alpha val="8000"/>
              </a:srgbClr>
            </a:solidFill>
            <a:ln>
              <a:solidFill>
                <a:srgbClr val="79BD2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75" name="圆角矩形 274">
              <a:extLst>
                <a:ext uri="{FF2B5EF4-FFF2-40B4-BE49-F238E27FC236}">
                  <a16:creationId xmlns:a16="http://schemas.microsoft.com/office/drawing/2014/main" id="{EA73759F-034E-F443-B00F-D70CF72DFD94}"/>
                </a:ext>
              </a:extLst>
            </p:cNvPr>
            <p:cNvSpPr/>
            <p:nvPr/>
          </p:nvSpPr>
          <p:spPr>
            <a:xfrm>
              <a:off x="718675" y="2329592"/>
              <a:ext cx="1854493" cy="846485"/>
            </a:xfrm>
            <a:prstGeom prst="roundRect">
              <a:avLst>
                <a:gd name="adj" fmla="val 7231"/>
              </a:avLst>
            </a:prstGeom>
            <a:solidFill>
              <a:srgbClr val="79BD28">
                <a:alpha val="8000"/>
              </a:srgbClr>
            </a:solidFill>
            <a:ln>
              <a:solidFill>
                <a:srgbClr val="79BD2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grpSp>
      <p:cxnSp>
        <p:nvCxnSpPr>
          <p:cNvPr id="34" name="直线连接符 33">
            <a:extLst>
              <a:ext uri="{FF2B5EF4-FFF2-40B4-BE49-F238E27FC236}">
                <a16:creationId xmlns:a16="http://schemas.microsoft.com/office/drawing/2014/main" id="{C7CE683A-F077-B644-8F79-9218675A75FE}"/>
              </a:ext>
            </a:extLst>
          </p:cNvPr>
          <p:cNvCxnSpPr>
            <a:cxnSpLocks/>
          </p:cNvCxnSpPr>
          <p:nvPr/>
        </p:nvCxnSpPr>
        <p:spPr>
          <a:xfrm>
            <a:off x="4544617" y="2777841"/>
            <a:ext cx="1997653" cy="626446"/>
          </a:xfrm>
          <a:prstGeom prst="line">
            <a:avLst/>
          </a:prstGeom>
          <a:ln w="15875">
            <a:solidFill>
              <a:srgbClr val="FD6244"/>
            </a:solidFill>
            <a:prstDash val="dash"/>
          </a:ln>
        </p:spPr>
        <p:style>
          <a:lnRef idx="1">
            <a:schemeClr val="accent1"/>
          </a:lnRef>
          <a:fillRef idx="0">
            <a:schemeClr val="accent1"/>
          </a:fillRef>
          <a:effectRef idx="0">
            <a:schemeClr val="accent1"/>
          </a:effectRef>
          <a:fontRef idx="minor">
            <a:schemeClr val="tx1"/>
          </a:fontRef>
        </p:style>
      </p:cxnSp>
      <p:cxnSp>
        <p:nvCxnSpPr>
          <p:cNvPr id="58" name="直线连接符 57">
            <a:extLst>
              <a:ext uri="{FF2B5EF4-FFF2-40B4-BE49-F238E27FC236}">
                <a16:creationId xmlns:a16="http://schemas.microsoft.com/office/drawing/2014/main" id="{1D540418-1745-B144-8238-BD94914529ED}"/>
              </a:ext>
            </a:extLst>
          </p:cNvPr>
          <p:cNvCxnSpPr>
            <a:cxnSpLocks/>
          </p:cNvCxnSpPr>
          <p:nvPr/>
        </p:nvCxnSpPr>
        <p:spPr>
          <a:xfrm>
            <a:off x="1734154" y="2919603"/>
            <a:ext cx="4867215" cy="493844"/>
          </a:xfrm>
          <a:prstGeom prst="line">
            <a:avLst/>
          </a:prstGeom>
          <a:ln w="15875">
            <a:solidFill>
              <a:srgbClr val="FD6244"/>
            </a:solidFill>
            <a:prstDash val="dash"/>
          </a:ln>
        </p:spPr>
        <p:style>
          <a:lnRef idx="1">
            <a:schemeClr val="accent1"/>
          </a:lnRef>
          <a:fillRef idx="0">
            <a:schemeClr val="accent1"/>
          </a:fillRef>
          <a:effectRef idx="0">
            <a:schemeClr val="accent1"/>
          </a:effectRef>
          <a:fontRef idx="minor">
            <a:schemeClr val="tx1"/>
          </a:fontRef>
        </p:style>
      </p:cxnSp>
      <p:pic>
        <p:nvPicPr>
          <p:cNvPr id="10" name="图片 9">
            <a:extLst>
              <a:ext uri="{FF2B5EF4-FFF2-40B4-BE49-F238E27FC236}">
                <a16:creationId xmlns:a16="http://schemas.microsoft.com/office/drawing/2014/main" id="{78147EB6-8511-FD4D-B785-00F74A9A621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3756210" y="2386356"/>
            <a:ext cx="941489" cy="927381"/>
          </a:xfrm>
          <a:prstGeom prst="rect">
            <a:avLst/>
          </a:prstGeom>
          <a:effectLst>
            <a:outerShdw blurRad="50800" dist="38100" dir="2700000" algn="tl" rotWithShape="0">
              <a:prstClr val="black">
                <a:alpha val="40000"/>
              </a:prstClr>
            </a:outerShdw>
          </a:effectLst>
        </p:spPr>
      </p:pic>
      <p:pic>
        <p:nvPicPr>
          <p:cNvPr id="243" name="图片 242">
            <a:extLst>
              <a:ext uri="{FF2B5EF4-FFF2-40B4-BE49-F238E27FC236}">
                <a16:creationId xmlns:a16="http://schemas.microsoft.com/office/drawing/2014/main" id="{BF76B585-0840-4A42-A4A9-3C0D1DCA9DC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959437" y="2514970"/>
            <a:ext cx="941489" cy="92738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655158636"/>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7</a:t>
            </a:fld>
            <a:endParaRPr lang="zh-CN" altLang="en-US" dirty="0"/>
          </a:p>
        </p:txBody>
      </p:sp>
      <p:grpSp>
        <p:nvGrpSpPr>
          <p:cNvPr id="5" name="组合 4"/>
          <p:cNvGrpSpPr/>
          <p:nvPr/>
        </p:nvGrpSpPr>
        <p:grpSpPr>
          <a:xfrm>
            <a:off x="3150460" y="2162629"/>
            <a:ext cx="6653937" cy="1901371"/>
            <a:chOff x="2901044" y="2315029"/>
            <a:chExt cx="6653937" cy="1901371"/>
          </a:xfrm>
        </p:grpSpPr>
        <p:sp>
          <p:nvSpPr>
            <p:cNvPr id="6" name="矩形 5"/>
            <p:cNvSpPr/>
            <p:nvPr/>
          </p:nvSpPr>
          <p:spPr>
            <a:xfrm>
              <a:off x="2901044" y="2315029"/>
              <a:ext cx="1901371" cy="1901371"/>
            </a:xfrm>
            <a:prstGeom prst="rect">
              <a:avLst/>
            </a:prstGeom>
            <a:solidFill>
              <a:srgbClr val="79BD28">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PART</a:t>
              </a:r>
              <a:r>
                <a:rPr lang="zh-CN" altLang="en-US" sz="3600" b="1" dirty="0">
                  <a:latin typeface="Century Gothic" panose="020B0502020202020204" pitchFamily="34" charset="0"/>
                </a:rPr>
                <a:t> </a:t>
              </a:r>
              <a:r>
                <a:rPr lang="en-US" altLang="zh-CN" sz="3600" b="1" dirty="0">
                  <a:latin typeface="Century Gothic" panose="020B0502020202020204" pitchFamily="34" charset="0"/>
                </a:rPr>
                <a:t>2</a:t>
              </a:r>
              <a:endParaRPr lang="zh-CN" altLang="en-US" sz="3600" b="1" dirty="0">
                <a:latin typeface="Century Gothic" panose="020B0502020202020204" pitchFamily="34" charset="0"/>
              </a:endParaRPr>
            </a:p>
          </p:txBody>
        </p:sp>
        <p:sp>
          <p:nvSpPr>
            <p:cNvPr id="7" name="矩形 6"/>
            <p:cNvSpPr/>
            <p:nvPr/>
          </p:nvSpPr>
          <p:spPr>
            <a:xfrm>
              <a:off x="5014856" y="2603994"/>
              <a:ext cx="4540125" cy="1323439"/>
            </a:xfrm>
            <a:prstGeom prst="rect">
              <a:avLst/>
            </a:prstGeom>
          </p:spPr>
          <p:txBody>
            <a:bodyPr wrap="square">
              <a:spAutoFit/>
            </a:bodyPr>
            <a:lstStyle/>
            <a:p>
              <a:pPr>
                <a:defRPr/>
              </a:pPr>
              <a:r>
                <a:rPr lang="en-US" altLang="zh-CN" sz="4000" b="1" dirty="0">
                  <a:solidFill>
                    <a:srgbClr val="FFFFFF"/>
                  </a:solidFill>
                  <a:latin typeface="Century Gothic" panose="020B0502020202020204" pitchFamily="34" charset="0"/>
                  <a:ea typeface="微软雅黑" panose="020B0503020204020204" charset="-122"/>
                  <a:cs typeface="微软雅黑" panose="020B0503020204020204" charset="-122"/>
                </a:rPr>
                <a:t>The Most Reliable Solution</a:t>
              </a:r>
            </a:p>
          </p:txBody>
        </p:sp>
      </p:grpSp>
    </p:spTree>
    <p:extLst>
      <p:ext uri="{BB962C8B-B14F-4D97-AF65-F5344CB8AC3E}">
        <p14:creationId xmlns:p14="http://schemas.microsoft.com/office/powerpoint/2010/main" val="111832118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三角形 6">
            <a:extLst>
              <a:ext uri="{FF2B5EF4-FFF2-40B4-BE49-F238E27FC236}">
                <a16:creationId xmlns:a16="http://schemas.microsoft.com/office/drawing/2014/main" id="{C4F1A994-065F-504D-B5D1-C10F9738CA3C}"/>
              </a:ext>
            </a:extLst>
          </p:cNvPr>
          <p:cNvSpPr/>
          <p:nvPr/>
        </p:nvSpPr>
        <p:spPr>
          <a:xfrm>
            <a:off x="7973129" y="2735199"/>
            <a:ext cx="2108223" cy="1464157"/>
          </a:xfrm>
          <a:prstGeom prst="triangle">
            <a:avLst/>
          </a:prstGeom>
          <a:solidFill>
            <a:srgbClr val="00B0F0">
              <a:alpha val="8000"/>
            </a:srgbClr>
          </a:solid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a:extLst>
              <a:ext uri="{FF2B5EF4-FFF2-40B4-BE49-F238E27FC236}">
                <a16:creationId xmlns:a16="http://schemas.microsoft.com/office/drawing/2014/main" id="{1C4DC661-3B73-ED4D-A4FE-E2040EE38623}"/>
              </a:ext>
            </a:extLst>
          </p:cNvPr>
          <p:cNvSpPr/>
          <p:nvPr/>
        </p:nvSpPr>
        <p:spPr>
          <a:xfrm>
            <a:off x="8582419" y="2326343"/>
            <a:ext cx="878541" cy="87854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椭圆 34">
            <a:extLst>
              <a:ext uri="{FF2B5EF4-FFF2-40B4-BE49-F238E27FC236}">
                <a16:creationId xmlns:a16="http://schemas.microsoft.com/office/drawing/2014/main" id="{EA83074B-8861-CD41-8274-CE1BE5A5D11B}"/>
              </a:ext>
            </a:extLst>
          </p:cNvPr>
          <p:cNvSpPr/>
          <p:nvPr/>
        </p:nvSpPr>
        <p:spPr>
          <a:xfrm>
            <a:off x="7572693" y="3614915"/>
            <a:ext cx="878541" cy="878541"/>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6" name="椭圆 35">
            <a:extLst>
              <a:ext uri="{FF2B5EF4-FFF2-40B4-BE49-F238E27FC236}">
                <a16:creationId xmlns:a16="http://schemas.microsoft.com/office/drawing/2014/main" id="{25F0DF45-FAAA-B745-BC51-ECB102965157}"/>
              </a:ext>
            </a:extLst>
          </p:cNvPr>
          <p:cNvSpPr/>
          <p:nvPr/>
        </p:nvSpPr>
        <p:spPr>
          <a:xfrm>
            <a:off x="9603247" y="3614915"/>
            <a:ext cx="878541" cy="878541"/>
          </a:xfrm>
          <a:prstGeom prst="ellipse">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8</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6854125" cy="954107"/>
            <a:chOff x="1" y="200326"/>
            <a:chExt cx="6854125" cy="954107"/>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6274475" cy="954107"/>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Gartner: The Future Of Data Center </a:t>
              </a:r>
            </a:p>
            <a:p>
              <a:r>
                <a:rPr lang="en-US" altLang="zh-CN" sz="2800" b="1" dirty="0">
                  <a:solidFill>
                    <a:schemeClr val="bg1"/>
                  </a:solidFill>
                  <a:latin typeface="Century Gothic" panose="020B0502020202020204" pitchFamily="34" charset="0"/>
                  <a:ea typeface="微软雅黑" charset="-122"/>
                </a:rPr>
                <a:t>is Software-defined</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4" name="文本框 23">
            <a:extLst>
              <a:ext uri="{FF2B5EF4-FFF2-40B4-BE49-F238E27FC236}">
                <a16:creationId xmlns:a16="http://schemas.microsoft.com/office/drawing/2014/main" id="{D6034AF4-9AB7-FC44-94AB-C5F1015A53C4}"/>
              </a:ext>
            </a:extLst>
          </p:cNvPr>
          <p:cNvSpPr txBox="1"/>
          <p:nvPr/>
        </p:nvSpPr>
        <p:spPr>
          <a:xfrm>
            <a:off x="1769530" y="1535310"/>
            <a:ext cx="3894716" cy="338554"/>
          </a:xfrm>
          <a:prstGeom prst="rect">
            <a:avLst/>
          </a:prstGeom>
          <a:noFill/>
          <a:ln>
            <a:noFill/>
          </a:ln>
        </p:spPr>
        <p:txBody>
          <a:bodyPr wrap="square" rtlCol="0">
            <a:spAutoFit/>
          </a:bodyPr>
          <a:lstStyle/>
          <a:p>
            <a:pPr algn="ctr"/>
            <a:r>
              <a:rPr kumimoji="1" lang="en-US" altLang="zh-CN" sz="1600" b="1" dirty="0">
                <a:solidFill>
                  <a:srgbClr val="00B0F0"/>
                </a:solidFill>
              </a:rPr>
              <a:t>Virtualized with A Single Platform</a:t>
            </a:r>
          </a:p>
        </p:txBody>
      </p:sp>
      <p:pic>
        <p:nvPicPr>
          <p:cNvPr id="25" name="图片 24">
            <a:extLst>
              <a:ext uri="{FF2B5EF4-FFF2-40B4-BE49-F238E27FC236}">
                <a16:creationId xmlns:a16="http://schemas.microsoft.com/office/drawing/2014/main" id="{6B697A38-CD22-3F40-B068-A5C47C6F6A17}"/>
              </a:ext>
            </a:extLst>
          </p:cNvPr>
          <p:cNvPicPr>
            <a:picLocks noChangeAspect="1"/>
          </p:cNvPicPr>
          <p:nvPr/>
        </p:nvPicPr>
        <p:blipFill rotWithShape="1">
          <a:blip r:embed="rId4"/>
          <a:srcRect b="2311"/>
          <a:stretch/>
        </p:blipFill>
        <p:spPr>
          <a:xfrm>
            <a:off x="1081310" y="2007736"/>
            <a:ext cx="5417427" cy="3720284"/>
          </a:xfrm>
          <a:prstGeom prst="roundRect">
            <a:avLst>
              <a:gd name="adj" fmla="val 4088"/>
            </a:avLst>
          </a:prstGeom>
          <a:ln w="15875">
            <a:solidFill>
              <a:srgbClr val="00B0F0"/>
            </a:solidFill>
          </a:ln>
          <a:effectLst>
            <a:reflection blurRad="279400" stA="10000" endPos="40000" dist="101600" dir="5400000" sy="-100000" algn="bl" rotWithShape="0"/>
          </a:effectLst>
        </p:spPr>
      </p:pic>
      <p:sp>
        <p:nvSpPr>
          <p:cNvPr id="29" name="矩形 28">
            <a:extLst>
              <a:ext uri="{FF2B5EF4-FFF2-40B4-BE49-F238E27FC236}">
                <a16:creationId xmlns:a16="http://schemas.microsoft.com/office/drawing/2014/main" id="{32E50CE5-8417-234D-9CD4-E736C36E99C2}"/>
              </a:ext>
            </a:extLst>
          </p:cNvPr>
          <p:cNvSpPr/>
          <p:nvPr/>
        </p:nvSpPr>
        <p:spPr>
          <a:xfrm>
            <a:off x="7160845" y="4764146"/>
            <a:ext cx="1624568" cy="902363"/>
          </a:xfrm>
          <a:prstGeom prst="rect">
            <a:avLst/>
          </a:prstGeom>
        </p:spPr>
        <p:txBody>
          <a:bodyPr wrap="square">
            <a:spAutoFit/>
          </a:bodyPr>
          <a:lstStyle/>
          <a:p>
            <a:pPr algn="ctr">
              <a:lnSpc>
                <a:spcPct val="130000"/>
              </a:lnSpc>
            </a:pPr>
            <a:r>
              <a:rPr lang="en-US" altLang="zh-CN" sz="1400" dirty="0">
                <a:solidFill>
                  <a:schemeClr val="bg1"/>
                </a:solidFill>
                <a:latin typeface="Century Gothic" panose="020B0502020202020204" pitchFamily="34" charset="0"/>
                <a:ea typeface="微软雅黑" panose="020B0503020204020204" charset="-122"/>
              </a:rPr>
              <a:t>Reduce</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CAPEX</a:t>
            </a:r>
          </a:p>
          <a:p>
            <a:pPr algn="ctr">
              <a:lnSpc>
                <a:spcPct val="130000"/>
              </a:lnSpc>
            </a:pPr>
            <a:r>
              <a:rPr lang="en-US" altLang="zh-CN" sz="1400" dirty="0">
                <a:solidFill>
                  <a:schemeClr val="bg1"/>
                </a:solidFill>
                <a:latin typeface="Century Gothic" panose="020B0502020202020204" pitchFamily="34" charset="0"/>
                <a:ea typeface="微软雅黑" panose="020B0503020204020204" charset="-122"/>
              </a:rPr>
              <a:t>By More Than</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46%</a:t>
            </a:r>
          </a:p>
        </p:txBody>
      </p:sp>
      <p:sp>
        <p:nvSpPr>
          <p:cNvPr id="30" name="矩形 29">
            <a:extLst>
              <a:ext uri="{FF2B5EF4-FFF2-40B4-BE49-F238E27FC236}">
                <a16:creationId xmlns:a16="http://schemas.microsoft.com/office/drawing/2014/main" id="{9CFC4F62-2378-C14D-A130-DBBC386B7D90}"/>
              </a:ext>
            </a:extLst>
          </p:cNvPr>
          <p:cNvSpPr/>
          <p:nvPr/>
        </p:nvSpPr>
        <p:spPr>
          <a:xfrm>
            <a:off x="8909035" y="4764147"/>
            <a:ext cx="2266962" cy="902363"/>
          </a:xfrm>
          <a:prstGeom prst="rect">
            <a:avLst/>
          </a:prstGeom>
        </p:spPr>
        <p:txBody>
          <a:bodyPr wrap="square">
            <a:spAutoFit/>
          </a:bodyPr>
          <a:lstStyle/>
          <a:p>
            <a:pPr algn="ctr">
              <a:lnSpc>
                <a:spcPct val="130000"/>
              </a:lnSpc>
            </a:pPr>
            <a:r>
              <a:rPr lang="en-US" altLang="zh-CN" sz="1400" dirty="0">
                <a:solidFill>
                  <a:schemeClr val="bg1"/>
                </a:solidFill>
                <a:latin typeface="Century Gothic" panose="020B0502020202020204" pitchFamily="34" charset="0"/>
                <a:ea typeface="微软雅黑" panose="020B0503020204020204" charset="-122"/>
              </a:rPr>
              <a:t>Reduce</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OPEX</a:t>
            </a:r>
          </a:p>
          <a:p>
            <a:pPr algn="ctr">
              <a:lnSpc>
                <a:spcPct val="130000"/>
              </a:lnSpc>
            </a:pPr>
            <a:r>
              <a:rPr lang="en-US" altLang="zh-CN" sz="1400" dirty="0">
                <a:solidFill>
                  <a:schemeClr val="bg1"/>
                </a:solidFill>
                <a:latin typeface="Century Gothic" panose="020B0502020202020204" pitchFamily="34" charset="0"/>
                <a:ea typeface="微软雅黑" panose="020B0503020204020204" charset="-122"/>
              </a:rPr>
              <a:t>Productivity</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improved</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by</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58%</a:t>
            </a:r>
          </a:p>
        </p:txBody>
      </p:sp>
      <p:sp>
        <p:nvSpPr>
          <p:cNvPr id="31" name="矩形 30">
            <a:extLst>
              <a:ext uri="{FF2B5EF4-FFF2-40B4-BE49-F238E27FC236}">
                <a16:creationId xmlns:a16="http://schemas.microsoft.com/office/drawing/2014/main" id="{765A5FAF-2F96-C04F-91B8-196E2BA96B6A}"/>
              </a:ext>
            </a:extLst>
          </p:cNvPr>
          <p:cNvSpPr/>
          <p:nvPr/>
        </p:nvSpPr>
        <p:spPr>
          <a:xfrm>
            <a:off x="7763317" y="1771732"/>
            <a:ext cx="2496820" cy="342210"/>
          </a:xfrm>
          <a:prstGeom prst="rect">
            <a:avLst/>
          </a:prstGeom>
        </p:spPr>
        <p:txBody>
          <a:bodyPr wrap="square">
            <a:spAutoFit/>
          </a:bodyPr>
          <a:lstStyle/>
          <a:p>
            <a:pPr algn="ctr">
              <a:lnSpc>
                <a:spcPct val="130000"/>
              </a:lnSpc>
            </a:pPr>
            <a:r>
              <a:rPr lang="en-US" altLang="zh-CN" sz="1400" dirty="0">
                <a:solidFill>
                  <a:schemeClr val="bg1"/>
                </a:solidFill>
                <a:latin typeface="Century Gothic" panose="020B0502020202020204" pitchFamily="34" charset="0"/>
                <a:ea typeface="微软雅黑" panose="020B0503020204020204" charset="-122"/>
              </a:rPr>
              <a:t>Reliability &amp;</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Agility</a:t>
            </a:r>
          </a:p>
        </p:txBody>
      </p:sp>
      <p:pic>
        <p:nvPicPr>
          <p:cNvPr id="32" name="图片 31">
            <a:extLst>
              <a:ext uri="{FF2B5EF4-FFF2-40B4-BE49-F238E27FC236}">
                <a16:creationId xmlns:a16="http://schemas.microsoft.com/office/drawing/2014/main" id="{41AC8D06-656D-834D-B5C1-8EBBA3FF0A57}"/>
              </a:ext>
            </a:extLst>
          </p:cNvPr>
          <p:cNvPicPr>
            <a:picLocks noChangeAspect="1"/>
          </p:cNvPicPr>
          <p:nvPr/>
        </p:nvPicPr>
        <p:blipFill>
          <a:blip r:embed="rId5"/>
          <a:stretch>
            <a:fillRect/>
          </a:stretch>
        </p:blipFill>
        <p:spPr>
          <a:xfrm>
            <a:off x="7793416" y="3820197"/>
            <a:ext cx="451608" cy="451608"/>
          </a:xfrm>
          <a:prstGeom prst="rect">
            <a:avLst/>
          </a:prstGeom>
        </p:spPr>
      </p:pic>
      <p:pic>
        <p:nvPicPr>
          <p:cNvPr id="33" name="图片 32">
            <a:extLst>
              <a:ext uri="{FF2B5EF4-FFF2-40B4-BE49-F238E27FC236}">
                <a16:creationId xmlns:a16="http://schemas.microsoft.com/office/drawing/2014/main" id="{5303772C-B32B-9F49-956D-2A1B790BADD6}"/>
              </a:ext>
            </a:extLst>
          </p:cNvPr>
          <p:cNvPicPr>
            <a:picLocks noChangeAspect="1"/>
          </p:cNvPicPr>
          <p:nvPr/>
        </p:nvPicPr>
        <p:blipFill>
          <a:blip r:embed="rId6"/>
          <a:stretch>
            <a:fillRect/>
          </a:stretch>
        </p:blipFill>
        <p:spPr>
          <a:xfrm>
            <a:off x="8818774" y="2564790"/>
            <a:ext cx="405830" cy="405830"/>
          </a:xfrm>
          <a:prstGeom prst="rect">
            <a:avLst/>
          </a:prstGeom>
        </p:spPr>
      </p:pic>
      <p:pic>
        <p:nvPicPr>
          <p:cNvPr id="34" name="图片 33">
            <a:extLst>
              <a:ext uri="{FF2B5EF4-FFF2-40B4-BE49-F238E27FC236}">
                <a16:creationId xmlns:a16="http://schemas.microsoft.com/office/drawing/2014/main" id="{2318F4AA-3978-1244-A6EE-0B22B64FD899}"/>
              </a:ext>
            </a:extLst>
          </p:cNvPr>
          <p:cNvPicPr>
            <a:picLocks noChangeAspect="1"/>
          </p:cNvPicPr>
          <p:nvPr/>
        </p:nvPicPr>
        <p:blipFill>
          <a:blip r:embed="rId7"/>
          <a:stretch>
            <a:fillRect/>
          </a:stretch>
        </p:blipFill>
        <p:spPr>
          <a:xfrm>
            <a:off x="9824896" y="3836565"/>
            <a:ext cx="435241" cy="435240"/>
          </a:xfrm>
          <a:prstGeom prst="rect">
            <a:avLst/>
          </a:prstGeom>
        </p:spPr>
      </p:pic>
    </p:spTree>
    <p:extLst>
      <p:ext uri="{BB962C8B-B14F-4D97-AF65-F5344CB8AC3E}">
        <p14:creationId xmlns:p14="http://schemas.microsoft.com/office/powerpoint/2010/main" val="3141832425"/>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9</a:t>
            </a:fld>
            <a:endParaRPr lang="zh-CN" altLang="en-US" dirty="0"/>
          </a:p>
        </p:txBody>
      </p:sp>
      <p:sp>
        <p:nvSpPr>
          <p:cNvPr id="5" name="标题 4">
            <a:extLst>
              <a:ext uri="{FF2B5EF4-FFF2-40B4-BE49-F238E27FC236}">
                <a16:creationId xmlns:a16="http://schemas.microsoft.com/office/drawing/2014/main" id="{5DD5DBDC-8C8F-B84E-801B-39A46E89C211}"/>
              </a:ext>
            </a:extLst>
          </p:cNvPr>
          <p:cNvSpPr>
            <a:spLocks noGrp="1"/>
          </p:cNvSpPr>
          <p:nvPr>
            <p:ph type="ctrTitle"/>
          </p:nvPr>
        </p:nvSpPr>
        <p:spPr>
          <a:xfrm>
            <a:off x="558799" y="228599"/>
            <a:ext cx="8683171" cy="901695"/>
          </a:xfrm>
        </p:spPr>
        <p:txBody>
          <a:bodyPr>
            <a:normAutofit/>
          </a:bodyPr>
          <a:lstStyle/>
          <a:p>
            <a:r>
              <a:rPr kumimoji="1" lang="en" altLang="zh-CN" dirty="0"/>
              <a:t>Sangfor Provides Reasonable Paths Using Either Existing Or Newly Built Environment </a:t>
            </a:r>
            <a:endParaRPr kumimoji="1" lang="zh-CN" altLang="en-US" dirty="0"/>
          </a:p>
        </p:txBody>
      </p:sp>
      <p:pic>
        <p:nvPicPr>
          <p:cNvPr id="11" name="图片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79" name="矩形 136">
            <a:extLst>
              <a:ext uri="{FF2B5EF4-FFF2-40B4-BE49-F238E27FC236}">
                <a16:creationId xmlns:a16="http://schemas.microsoft.com/office/drawing/2014/main" id="{C096C2FD-81BC-4B96-A9B4-A7814D9D7AFA}"/>
              </a:ext>
            </a:extLst>
          </p:cNvPr>
          <p:cNvSpPr/>
          <p:nvPr/>
        </p:nvSpPr>
        <p:spPr>
          <a:xfrm>
            <a:off x="901699" y="1374536"/>
            <a:ext cx="10483529" cy="4682017"/>
          </a:xfrm>
          <a:prstGeom prst="rect">
            <a:avLst/>
          </a:prstGeom>
          <a:solidFill>
            <a:srgbClr val="00B0F0">
              <a:alpha val="9000"/>
            </a:srgbClr>
          </a:solid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78"/>
          </a:p>
        </p:txBody>
      </p:sp>
      <p:sp>
        <p:nvSpPr>
          <p:cNvPr id="80" name="矩形 90">
            <a:extLst>
              <a:ext uri="{FF2B5EF4-FFF2-40B4-BE49-F238E27FC236}">
                <a16:creationId xmlns:a16="http://schemas.microsoft.com/office/drawing/2014/main" id="{5FBB6F6B-227D-4C6D-B75B-B15CD88AB962}"/>
              </a:ext>
            </a:extLst>
          </p:cNvPr>
          <p:cNvSpPr/>
          <p:nvPr/>
        </p:nvSpPr>
        <p:spPr>
          <a:xfrm>
            <a:off x="2433329" y="1523356"/>
            <a:ext cx="1890261" cy="396391"/>
          </a:xfrm>
          <a:prstGeom prst="rect">
            <a:avLst/>
          </a:prstGeom>
        </p:spPr>
        <p:txBody>
          <a:bodyPr wrap="none" anchor="ctr">
            <a:spAutoFit/>
          </a:bodyPr>
          <a:lstStyle/>
          <a:p>
            <a:r>
              <a:rPr lang="en-US" altLang="zh-CN" sz="1976" b="1" dirty="0">
                <a:solidFill>
                  <a:schemeClr val="bg1"/>
                </a:solidFill>
                <a:latin typeface="Century Gothic" panose="020B0502020202020204" pitchFamily="34" charset="0"/>
                <a:ea typeface="微软雅黑" panose="020B0503020204020204" pitchFamily="34" charset="-122"/>
              </a:rPr>
              <a:t>Traditional</a:t>
            </a:r>
            <a:r>
              <a:rPr lang="zh-CN" altLang="en-US" sz="1976" b="1" dirty="0">
                <a:solidFill>
                  <a:schemeClr val="bg1"/>
                </a:solidFill>
                <a:latin typeface="Century Gothic" panose="020B0502020202020204" pitchFamily="34" charset="0"/>
                <a:ea typeface="微软雅黑" panose="020B0503020204020204" pitchFamily="34" charset="-122"/>
              </a:rPr>
              <a:t> </a:t>
            </a:r>
            <a:r>
              <a:rPr lang="en-US" altLang="zh-CN" sz="1976" b="1" dirty="0">
                <a:solidFill>
                  <a:schemeClr val="bg1"/>
                </a:solidFill>
                <a:latin typeface="Century Gothic" panose="020B0502020202020204" pitchFamily="34" charset="0"/>
                <a:ea typeface="微软雅黑" panose="020B0503020204020204" pitchFamily="34" charset="-122"/>
              </a:rPr>
              <a:t>DC</a:t>
            </a:r>
            <a:endParaRPr lang="zh-CN" altLang="en-US" sz="1976" b="1" dirty="0">
              <a:solidFill>
                <a:schemeClr val="bg1"/>
              </a:solidFill>
              <a:latin typeface="Century Gothic" panose="020B0502020202020204" pitchFamily="34" charset="0"/>
            </a:endParaRPr>
          </a:p>
        </p:txBody>
      </p:sp>
      <p:pic>
        <p:nvPicPr>
          <p:cNvPr id="81" name="图片 7" descr="Switch-01.png">
            <a:extLst>
              <a:ext uri="{FF2B5EF4-FFF2-40B4-BE49-F238E27FC236}">
                <a16:creationId xmlns:a16="http://schemas.microsoft.com/office/drawing/2014/main" id="{286D1234-20A5-4FC7-87A8-82EA263BB33F}"/>
              </a:ext>
            </a:extLst>
          </p:cNvPr>
          <p:cNvPicPr>
            <a:picLocks noChangeAspect="1"/>
          </p:cNvPicPr>
          <p:nvPr/>
        </p:nvPicPr>
        <p:blipFill rotWithShape="1">
          <a:blip r:embed="rId5" cstate="print">
            <a:lum bright="70000" contrast="-70000"/>
            <a:extLst>
              <a:ext uri="{28A0092B-C50C-407E-A947-70E740481C1C}">
                <a14:useLocalDpi xmlns:a14="http://schemas.microsoft.com/office/drawing/2010/main" val="0"/>
              </a:ext>
            </a:extLst>
          </a:blip>
          <a:srcRect l="9229" t="21075" r="9510" b="29958"/>
          <a:stretch/>
        </p:blipFill>
        <p:spPr bwMode="auto">
          <a:xfrm>
            <a:off x="2652970" y="2744513"/>
            <a:ext cx="589770" cy="358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 name="图片 7" descr="Switch-01.png">
            <a:extLst>
              <a:ext uri="{FF2B5EF4-FFF2-40B4-BE49-F238E27FC236}">
                <a16:creationId xmlns:a16="http://schemas.microsoft.com/office/drawing/2014/main" id="{18BD7FAF-EDC8-4151-AF32-EE3DF1CCB606}"/>
              </a:ext>
            </a:extLst>
          </p:cNvPr>
          <p:cNvPicPr>
            <a:picLocks noChangeAspect="1"/>
          </p:cNvPicPr>
          <p:nvPr/>
        </p:nvPicPr>
        <p:blipFill rotWithShape="1">
          <a:blip r:embed="rId5" cstate="print">
            <a:lum bright="70000" contrast="-70000"/>
            <a:extLst>
              <a:ext uri="{28A0092B-C50C-407E-A947-70E740481C1C}">
                <a14:useLocalDpi xmlns:a14="http://schemas.microsoft.com/office/drawing/2010/main" val="0"/>
              </a:ext>
            </a:extLst>
          </a:blip>
          <a:srcRect l="9229" t="21075" r="9510" b="29958"/>
          <a:stretch/>
        </p:blipFill>
        <p:spPr bwMode="auto">
          <a:xfrm>
            <a:off x="3462319" y="2744513"/>
            <a:ext cx="589770" cy="358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3" name="组合 8">
            <a:extLst>
              <a:ext uri="{FF2B5EF4-FFF2-40B4-BE49-F238E27FC236}">
                <a16:creationId xmlns:a16="http://schemas.microsoft.com/office/drawing/2014/main" id="{8BE0D792-CF85-4973-BE82-3677B2EB5BE6}"/>
              </a:ext>
            </a:extLst>
          </p:cNvPr>
          <p:cNvGrpSpPr/>
          <p:nvPr/>
        </p:nvGrpSpPr>
        <p:grpSpPr>
          <a:xfrm>
            <a:off x="2687849" y="2025088"/>
            <a:ext cx="2755272" cy="719425"/>
            <a:chOff x="2553445" y="2211100"/>
            <a:chExt cx="2789713" cy="728417"/>
          </a:xfrm>
        </p:grpSpPr>
        <p:sp>
          <p:nvSpPr>
            <p:cNvPr id="84" name="文本框 88">
              <a:extLst>
                <a:ext uri="{FF2B5EF4-FFF2-40B4-BE49-F238E27FC236}">
                  <a16:creationId xmlns:a16="http://schemas.microsoft.com/office/drawing/2014/main" id="{6C7386CA-43D8-4D45-A2B4-EE8178549470}"/>
                </a:ext>
              </a:extLst>
            </p:cNvPr>
            <p:cNvSpPr txBox="1"/>
            <p:nvPr/>
          </p:nvSpPr>
          <p:spPr>
            <a:xfrm>
              <a:off x="3953510" y="2375934"/>
              <a:ext cx="1389648" cy="308832"/>
            </a:xfrm>
            <a:prstGeom prst="rect">
              <a:avLst/>
            </a:prstGeom>
            <a:noFill/>
          </p:spPr>
          <p:txBody>
            <a:bodyPr wrap="none" rtlCol="0">
              <a:spAutoFit/>
            </a:bodyPr>
            <a:lstStyle>
              <a:defPPr>
                <a:defRPr lang="zh-CN"/>
              </a:defPPr>
              <a:lvl1pPr>
                <a:defRPr sz="2400">
                  <a:solidFill>
                    <a:schemeClr val="bg1"/>
                  </a:solidFill>
                </a:defRPr>
              </a:lvl1pPr>
            </a:lstStyle>
            <a:p>
              <a:pPr algn="r"/>
              <a:r>
                <a:rPr lang="en-US" altLang="zh-CN" sz="1382" dirty="0">
                  <a:latin typeface="Century Gothic" panose="020B0502020202020204" pitchFamily="34" charset="0"/>
                  <a:ea typeface="Microsoft YaHei" charset="-122"/>
                  <a:cs typeface="Microsoft YaHei" charset="-122"/>
                </a:rPr>
                <a:t>Switch/Router</a:t>
              </a:r>
              <a:endParaRPr lang="zh-CN" altLang="en-US" sz="1382" dirty="0">
                <a:latin typeface="Century Gothic" panose="020B0502020202020204" pitchFamily="34" charset="0"/>
                <a:ea typeface="Microsoft YaHei" charset="-122"/>
                <a:cs typeface="Microsoft YaHei" charset="-122"/>
              </a:endParaRPr>
            </a:p>
          </p:txBody>
        </p:sp>
        <p:grpSp>
          <p:nvGrpSpPr>
            <p:cNvPr id="85" name="组合 7">
              <a:extLst>
                <a:ext uri="{FF2B5EF4-FFF2-40B4-BE49-F238E27FC236}">
                  <a16:creationId xmlns:a16="http://schemas.microsoft.com/office/drawing/2014/main" id="{F9A82131-3070-4C5C-BB29-11C55F6ECFAB}"/>
                </a:ext>
              </a:extLst>
            </p:cNvPr>
            <p:cNvGrpSpPr/>
            <p:nvPr/>
          </p:nvGrpSpPr>
          <p:grpSpPr>
            <a:xfrm>
              <a:off x="2553445" y="2211100"/>
              <a:ext cx="1344581" cy="728417"/>
              <a:chOff x="2553445" y="2211100"/>
              <a:chExt cx="1344581" cy="728417"/>
            </a:xfrm>
          </p:grpSpPr>
          <p:pic>
            <p:nvPicPr>
              <p:cNvPr id="86" name="图片 99327" descr="SDN Switch-01.png">
                <a:extLst>
                  <a:ext uri="{FF2B5EF4-FFF2-40B4-BE49-F238E27FC236}">
                    <a16:creationId xmlns:a16="http://schemas.microsoft.com/office/drawing/2014/main" id="{0843788B-D4C9-4C87-841D-02BA2550A4B6}"/>
                  </a:ext>
                </a:extLst>
              </p:cNvPr>
              <p:cNvPicPr>
                <a:picLocks noChangeAspect="1"/>
              </p:cNvPicPr>
              <p:nvPr/>
            </p:nvPicPr>
            <p:blipFill rotWithShape="1">
              <a:blip r:embed="rId6" cstate="print">
                <a:lum bright="70000" contrast="-70000"/>
                <a:extLst>
                  <a:ext uri="{28A0092B-C50C-407E-A947-70E740481C1C}">
                    <a14:useLocalDpi xmlns:a14="http://schemas.microsoft.com/office/drawing/2010/main" val="0"/>
                  </a:ext>
                </a:extLst>
              </a:blip>
              <a:srcRect l="13290" t="13199" r="13641" b="12048"/>
              <a:stretch/>
            </p:blipFill>
            <p:spPr bwMode="auto">
              <a:xfrm>
                <a:off x="2553445" y="2211435"/>
                <a:ext cx="527560" cy="544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 name="图片 99327" descr="SDN Switch-01.png">
                <a:extLst>
                  <a:ext uri="{FF2B5EF4-FFF2-40B4-BE49-F238E27FC236}">
                    <a16:creationId xmlns:a16="http://schemas.microsoft.com/office/drawing/2014/main" id="{9AD92066-9F0C-475D-91BB-78F16849BD2B}"/>
                  </a:ext>
                </a:extLst>
              </p:cNvPr>
              <p:cNvPicPr>
                <a:picLocks noChangeAspect="1"/>
              </p:cNvPicPr>
              <p:nvPr/>
            </p:nvPicPr>
            <p:blipFill rotWithShape="1">
              <a:blip r:embed="rId6" cstate="print">
                <a:lum bright="70000" contrast="-70000"/>
                <a:extLst>
                  <a:ext uri="{28A0092B-C50C-407E-A947-70E740481C1C}">
                    <a14:useLocalDpi xmlns:a14="http://schemas.microsoft.com/office/drawing/2010/main" val="0"/>
                  </a:ext>
                </a:extLst>
              </a:blip>
              <a:srcRect l="13290" t="13199" r="13641" b="12048"/>
              <a:stretch/>
            </p:blipFill>
            <p:spPr bwMode="auto">
              <a:xfrm>
                <a:off x="3370466" y="2211100"/>
                <a:ext cx="527560" cy="544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8" name="直线连接符 179">
                <a:extLst>
                  <a:ext uri="{FF2B5EF4-FFF2-40B4-BE49-F238E27FC236}">
                    <a16:creationId xmlns:a16="http://schemas.microsoft.com/office/drawing/2014/main" id="{00CAA2E7-28A1-4BC7-B83F-0BDB33B2F29E}"/>
                  </a:ext>
                </a:extLst>
              </p:cNvPr>
              <p:cNvCxnSpPr>
                <a:cxnSpLocks/>
                <a:stCxn id="115" idx="2"/>
                <a:endCxn id="81" idx="0"/>
              </p:cNvCxnSpPr>
              <p:nvPr/>
            </p:nvCxnSpPr>
            <p:spPr>
              <a:xfrm flipH="1">
                <a:off x="2816701" y="2755678"/>
                <a:ext cx="527" cy="1838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9" name="直线连接符 180">
                <a:extLst>
                  <a:ext uri="{FF2B5EF4-FFF2-40B4-BE49-F238E27FC236}">
                    <a16:creationId xmlns:a16="http://schemas.microsoft.com/office/drawing/2014/main" id="{9F821AEF-1D42-4BD7-AE93-8877710A0FCC}"/>
                  </a:ext>
                </a:extLst>
              </p:cNvPr>
              <p:cNvCxnSpPr>
                <a:cxnSpLocks/>
                <a:stCxn id="116" idx="2"/>
                <a:endCxn id="82" idx="0"/>
              </p:cNvCxnSpPr>
              <p:nvPr/>
            </p:nvCxnSpPr>
            <p:spPr>
              <a:xfrm>
                <a:off x="3634248" y="2755343"/>
                <a:ext cx="1919" cy="18417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cxnSp>
        <p:nvCxnSpPr>
          <p:cNvPr id="90" name="直线连接符 186">
            <a:extLst>
              <a:ext uri="{FF2B5EF4-FFF2-40B4-BE49-F238E27FC236}">
                <a16:creationId xmlns:a16="http://schemas.microsoft.com/office/drawing/2014/main" id="{17D60047-FE7B-41E1-8069-F43A7CC0A096}"/>
              </a:ext>
            </a:extLst>
          </p:cNvPr>
          <p:cNvCxnSpPr/>
          <p:nvPr/>
        </p:nvCxnSpPr>
        <p:spPr>
          <a:xfrm>
            <a:off x="3238566" y="3037463"/>
            <a:ext cx="21957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1" name="直线连接符 193">
            <a:extLst>
              <a:ext uri="{FF2B5EF4-FFF2-40B4-BE49-F238E27FC236}">
                <a16:creationId xmlns:a16="http://schemas.microsoft.com/office/drawing/2014/main" id="{E931A320-2B90-40F6-BBF9-D427F3CFF957}"/>
              </a:ext>
            </a:extLst>
          </p:cNvPr>
          <p:cNvCxnSpPr>
            <a:stCxn id="111" idx="2"/>
            <a:endCxn id="110" idx="0"/>
          </p:cNvCxnSpPr>
          <p:nvPr/>
        </p:nvCxnSpPr>
        <p:spPr>
          <a:xfrm rot="5400000">
            <a:off x="2497471" y="2952402"/>
            <a:ext cx="299926" cy="600847"/>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2" name="直线连接符 193">
            <a:extLst>
              <a:ext uri="{FF2B5EF4-FFF2-40B4-BE49-F238E27FC236}">
                <a16:creationId xmlns:a16="http://schemas.microsoft.com/office/drawing/2014/main" id="{492B632E-A8B1-4173-B625-F5A76EAB61BE}"/>
              </a:ext>
            </a:extLst>
          </p:cNvPr>
          <p:cNvCxnSpPr>
            <a:stCxn id="112" idx="2"/>
            <a:endCxn id="93" idx="0"/>
          </p:cNvCxnSpPr>
          <p:nvPr/>
        </p:nvCxnSpPr>
        <p:spPr>
          <a:xfrm rot="16200000" flipH="1">
            <a:off x="3873063" y="2987005"/>
            <a:ext cx="299926" cy="531640"/>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直线连接符 193">
            <a:extLst>
              <a:ext uri="{FF2B5EF4-FFF2-40B4-BE49-F238E27FC236}">
                <a16:creationId xmlns:a16="http://schemas.microsoft.com/office/drawing/2014/main" id="{27F55976-ADEE-4F00-905A-ECC0FEDB69B1}"/>
              </a:ext>
            </a:extLst>
          </p:cNvPr>
          <p:cNvCxnSpPr>
            <a:stCxn id="111" idx="2"/>
            <a:endCxn id="131" idx="0"/>
          </p:cNvCxnSpPr>
          <p:nvPr/>
        </p:nvCxnSpPr>
        <p:spPr>
          <a:xfrm rot="5400000">
            <a:off x="2691655" y="3146585"/>
            <a:ext cx="299926" cy="212480"/>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直线连接符 193">
            <a:extLst>
              <a:ext uri="{FF2B5EF4-FFF2-40B4-BE49-F238E27FC236}">
                <a16:creationId xmlns:a16="http://schemas.microsoft.com/office/drawing/2014/main" id="{66994CA8-95F3-4067-87B7-FBAD4DFB39BC}"/>
              </a:ext>
            </a:extLst>
          </p:cNvPr>
          <p:cNvCxnSpPr>
            <a:stCxn id="111" idx="2"/>
            <a:endCxn id="90" idx="0"/>
          </p:cNvCxnSpPr>
          <p:nvPr/>
        </p:nvCxnSpPr>
        <p:spPr>
          <a:xfrm rot="16200000" flipH="1">
            <a:off x="2885838" y="3164882"/>
            <a:ext cx="299926" cy="175888"/>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直线连接符 193">
            <a:extLst>
              <a:ext uri="{FF2B5EF4-FFF2-40B4-BE49-F238E27FC236}">
                <a16:creationId xmlns:a16="http://schemas.microsoft.com/office/drawing/2014/main" id="{1B542BDC-DB81-4E15-8D94-C3ACE997F51D}"/>
              </a:ext>
            </a:extLst>
          </p:cNvPr>
          <p:cNvCxnSpPr>
            <a:stCxn id="111" idx="2"/>
            <a:endCxn id="91" idx="0"/>
          </p:cNvCxnSpPr>
          <p:nvPr/>
        </p:nvCxnSpPr>
        <p:spPr>
          <a:xfrm rot="16200000" flipH="1">
            <a:off x="3080022" y="2970698"/>
            <a:ext cx="299926" cy="564253"/>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6" name="直线连接符 193">
            <a:extLst>
              <a:ext uri="{FF2B5EF4-FFF2-40B4-BE49-F238E27FC236}">
                <a16:creationId xmlns:a16="http://schemas.microsoft.com/office/drawing/2014/main" id="{FD99318B-C9E2-434E-9CFE-C9775FE80507}"/>
              </a:ext>
            </a:extLst>
          </p:cNvPr>
          <p:cNvCxnSpPr>
            <a:stCxn id="112" idx="2"/>
            <a:endCxn id="91" idx="0"/>
          </p:cNvCxnSpPr>
          <p:nvPr/>
        </p:nvCxnSpPr>
        <p:spPr>
          <a:xfrm rot="5400000">
            <a:off x="3484696" y="3130278"/>
            <a:ext cx="299926" cy="245094"/>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7" name="直线连接符 186">
            <a:extLst>
              <a:ext uri="{FF2B5EF4-FFF2-40B4-BE49-F238E27FC236}">
                <a16:creationId xmlns:a16="http://schemas.microsoft.com/office/drawing/2014/main" id="{7DCCE51D-30E8-42C4-A4E7-53C0229CCBD2}"/>
              </a:ext>
            </a:extLst>
          </p:cNvPr>
          <p:cNvCxnSpPr>
            <a:cxnSpLocks/>
          </p:cNvCxnSpPr>
          <p:nvPr/>
        </p:nvCxnSpPr>
        <p:spPr>
          <a:xfrm flipV="1">
            <a:off x="3886902" y="3249822"/>
            <a:ext cx="0" cy="15296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98" name="组合 2">
            <a:extLst>
              <a:ext uri="{FF2B5EF4-FFF2-40B4-BE49-F238E27FC236}">
                <a16:creationId xmlns:a16="http://schemas.microsoft.com/office/drawing/2014/main" id="{31331F71-D201-4832-8124-7B09A5920CEF}"/>
              </a:ext>
            </a:extLst>
          </p:cNvPr>
          <p:cNvGrpSpPr/>
          <p:nvPr/>
        </p:nvGrpSpPr>
        <p:grpSpPr>
          <a:xfrm>
            <a:off x="1391795" y="3361217"/>
            <a:ext cx="4051323" cy="2018671"/>
            <a:chOff x="1241191" y="3563931"/>
            <a:chExt cx="4101966" cy="2043904"/>
          </a:xfrm>
        </p:grpSpPr>
        <p:sp>
          <p:nvSpPr>
            <p:cNvPr id="99" name="文本框 85">
              <a:extLst>
                <a:ext uri="{FF2B5EF4-FFF2-40B4-BE49-F238E27FC236}">
                  <a16:creationId xmlns:a16="http://schemas.microsoft.com/office/drawing/2014/main" id="{19CF1D97-4079-490F-8778-08A85D632A74}"/>
                </a:ext>
              </a:extLst>
            </p:cNvPr>
            <p:cNvSpPr txBox="1"/>
            <p:nvPr/>
          </p:nvSpPr>
          <p:spPr>
            <a:xfrm>
              <a:off x="4399263" y="3672204"/>
              <a:ext cx="716086" cy="308833"/>
            </a:xfrm>
            <a:prstGeom prst="rect">
              <a:avLst/>
            </a:prstGeom>
            <a:noFill/>
          </p:spPr>
          <p:txBody>
            <a:bodyPr wrap="none" rtlCol="0">
              <a:spAutoFit/>
            </a:bodyPr>
            <a:lstStyle/>
            <a:p>
              <a:pPr algn="r"/>
              <a:r>
                <a:rPr lang="en-US" altLang="zh-CN" sz="1382" dirty="0">
                  <a:solidFill>
                    <a:schemeClr val="bg1"/>
                  </a:solidFill>
                  <a:latin typeface="Century Gothic" panose="020B0502020202020204" pitchFamily="34" charset="0"/>
                  <a:ea typeface="Microsoft YaHei" charset="-122"/>
                  <a:cs typeface="Microsoft YaHei" charset="-122"/>
                </a:rPr>
                <a:t>Server</a:t>
              </a:r>
              <a:endParaRPr lang="zh-CN" altLang="en-US" sz="1382" dirty="0">
                <a:solidFill>
                  <a:schemeClr val="bg1"/>
                </a:solidFill>
                <a:latin typeface="Century Gothic" panose="020B0502020202020204" pitchFamily="34" charset="0"/>
                <a:ea typeface="Microsoft YaHei" charset="-122"/>
                <a:cs typeface="Microsoft YaHei" charset="-122"/>
              </a:endParaRPr>
            </a:p>
          </p:txBody>
        </p:sp>
        <p:sp>
          <p:nvSpPr>
            <p:cNvPr id="100" name="文本框 86">
              <a:extLst>
                <a:ext uri="{FF2B5EF4-FFF2-40B4-BE49-F238E27FC236}">
                  <a16:creationId xmlns:a16="http://schemas.microsoft.com/office/drawing/2014/main" id="{A05D823A-2811-4241-B037-62D64C23B451}"/>
                </a:ext>
              </a:extLst>
            </p:cNvPr>
            <p:cNvSpPr txBox="1"/>
            <p:nvPr/>
          </p:nvSpPr>
          <p:spPr>
            <a:xfrm>
              <a:off x="3931147" y="4431423"/>
              <a:ext cx="420692" cy="308833"/>
            </a:xfrm>
            <a:prstGeom prst="rect">
              <a:avLst/>
            </a:prstGeom>
            <a:noFill/>
          </p:spPr>
          <p:txBody>
            <a:bodyPr wrap="none" rtlCol="0">
              <a:spAutoFit/>
            </a:bodyPr>
            <a:lstStyle/>
            <a:p>
              <a:pPr algn="r"/>
              <a:r>
                <a:rPr lang="en-US" altLang="zh-CN" sz="1382" dirty="0">
                  <a:solidFill>
                    <a:schemeClr val="bg1"/>
                  </a:solidFill>
                  <a:latin typeface="Century Gothic" panose="020B0502020202020204" pitchFamily="34" charset="0"/>
                  <a:ea typeface="Microsoft YaHei" charset="-122"/>
                  <a:cs typeface="Microsoft YaHei" charset="-122"/>
                </a:rPr>
                <a:t>FC</a:t>
              </a:r>
              <a:endParaRPr lang="zh-CN" altLang="en-US" sz="1382" dirty="0">
                <a:solidFill>
                  <a:schemeClr val="bg1"/>
                </a:solidFill>
                <a:latin typeface="Century Gothic" panose="020B0502020202020204" pitchFamily="34" charset="0"/>
                <a:ea typeface="Microsoft YaHei" charset="-122"/>
                <a:cs typeface="Microsoft YaHei" charset="-122"/>
              </a:endParaRPr>
            </a:p>
          </p:txBody>
        </p:sp>
        <p:sp>
          <p:nvSpPr>
            <p:cNvPr id="101" name="文本框 87">
              <a:extLst>
                <a:ext uri="{FF2B5EF4-FFF2-40B4-BE49-F238E27FC236}">
                  <a16:creationId xmlns:a16="http://schemas.microsoft.com/office/drawing/2014/main" id="{46D1480D-B653-49BB-B16B-1932B614A78A}"/>
                </a:ext>
              </a:extLst>
            </p:cNvPr>
            <p:cNvSpPr txBox="1"/>
            <p:nvPr/>
          </p:nvSpPr>
          <p:spPr>
            <a:xfrm>
              <a:off x="4476129" y="5158446"/>
              <a:ext cx="867028" cy="308833"/>
            </a:xfrm>
            <a:prstGeom prst="rect">
              <a:avLst/>
            </a:prstGeom>
            <a:noFill/>
          </p:spPr>
          <p:txBody>
            <a:bodyPr wrap="none" rtlCol="0">
              <a:spAutoFit/>
            </a:bodyPr>
            <a:lstStyle/>
            <a:p>
              <a:pPr algn="r"/>
              <a:r>
                <a:rPr lang="en-US" altLang="zh-CN" sz="1382" dirty="0">
                  <a:solidFill>
                    <a:schemeClr val="bg1"/>
                  </a:solidFill>
                  <a:latin typeface="Century Gothic" panose="020B0502020202020204" pitchFamily="34" charset="0"/>
                  <a:ea typeface="Microsoft YaHei" charset="-122"/>
                  <a:cs typeface="Microsoft YaHei" charset="-122"/>
                </a:rPr>
                <a:t>Storage</a:t>
              </a:r>
              <a:endParaRPr lang="zh-CN" altLang="en-US" sz="1382" dirty="0">
                <a:solidFill>
                  <a:schemeClr val="bg1"/>
                </a:solidFill>
                <a:latin typeface="Century Gothic" panose="020B0502020202020204" pitchFamily="34" charset="0"/>
                <a:ea typeface="Microsoft YaHei" charset="-122"/>
                <a:cs typeface="Microsoft YaHei" charset="-122"/>
              </a:endParaRPr>
            </a:p>
          </p:txBody>
        </p:sp>
        <p:pic>
          <p:nvPicPr>
            <p:cNvPr id="102" name="图片 14" descr="0927第一批_复制-04.png">
              <a:extLst>
                <a:ext uri="{FF2B5EF4-FFF2-40B4-BE49-F238E27FC236}">
                  <a16:creationId xmlns:a16="http://schemas.microsoft.com/office/drawing/2014/main" id="{76A3C240-46D1-421C-8355-2CB384938345}"/>
                </a:ext>
              </a:extLst>
            </p:cNvPr>
            <p:cNvPicPr>
              <a:picLocks noChangeAspect="1"/>
            </p:cNvPicPr>
            <p:nvPr/>
          </p:nvPicPr>
          <p:blipFill rotWithShape="1">
            <a:blip r:embed="rId7" cstate="print">
              <a:lum bright="70000" contrast="-70000"/>
              <a:extLst>
                <a:ext uri="{28A0092B-C50C-407E-A947-70E740481C1C}">
                  <a14:useLocalDpi xmlns:a14="http://schemas.microsoft.com/office/drawing/2010/main" val="0"/>
                </a:ext>
              </a:extLst>
            </a:blip>
            <a:srcRect l="40777" t="29172" r="29491" b="19679"/>
            <a:stretch/>
          </p:blipFill>
          <p:spPr bwMode="auto">
            <a:xfrm>
              <a:off x="2051475" y="3606021"/>
              <a:ext cx="313739" cy="544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 name="图片 30" descr="FC-01.png">
              <a:extLst>
                <a:ext uri="{FF2B5EF4-FFF2-40B4-BE49-F238E27FC236}">
                  <a16:creationId xmlns:a16="http://schemas.microsoft.com/office/drawing/2014/main" id="{DCA56E61-D569-4669-A079-0BEC1D7A7819}"/>
                </a:ext>
              </a:extLst>
            </p:cNvPr>
            <p:cNvPicPr>
              <a:picLocks noChangeAspect="1"/>
            </p:cNvPicPr>
            <p:nvPr/>
          </p:nvPicPr>
          <p:blipFill rotWithShape="1">
            <a:blip r:embed="rId8" cstate="print">
              <a:lum bright="70000" contrast="-70000"/>
              <a:extLst>
                <a:ext uri="{28A0092B-C50C-407E-A947-70E740481C1C}">
                  <a14:useLocalDpi xmlns:a14="http://schemas.microsoft.com/office/drawing/2010/main" val="0"/>
                </a:ext>
              </a:extLst>
            </a:blip>
            <a:srcRect l="13328" t="9661" r="12919" b="15746"/>
            <a:stretch/>
          </p:blipFill>
          <p:spPr bwMode="auto">
            <a:xfrm>
              <a:off x="2635254" y="4356195"/>
              <a:ext cx="391341" cy="399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 name="图片 95" descr="FC-01.png">
              <a:extLst>
                <a:ext uri="{FF2B5EF4-FFF2-40B4-BE49-F238E27FC236}">
                  <a16:creationId xmlns:a16="http://schemas.microsoft.com/office/drawing/2014/main" id="{03F21CB5-337D-43C6-83E6-7CFDFFA0772A}"/>
                </a:ext>
              </a:extLst>
            </p:cNvPr>
            <p:cNvPicPr>
              <a:picLocks noChangeAspect="1"/>
            </p:cNvPicPr>
            <p:nvPr/>
          </p:nvPicPr>
          <p:blipFill rotWithShape="1">
            <a:blip r:embed="rId8" cstate="print">
              <a:lum bright="70000" contrast="-70000"/>
              <a:extLst>
                <a:ext uri="{28A0092B-C50C-407E-A947-70E740481C1C}">
                  <a14:useLocalDpi xmlns:a14="http://schemas.microsoft.com/office/drawing/2010/main" val="0"/>
                </a:ext>
              </a:extLst>
            </a:blip>
            <a:srcRect l="13328" t="9661" r="12919" b="15746"/>
            <a:stretch/>
          </p:blipFill>
          <p:spPr bwMode="auto">
            <a:xfrm>
              <a:off x="3535941" y="4356195"/>
              <a:ext cx="391341" cy="399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 name="图片 14" descr="0927第一批_复制-04.png">
              <a:extLst>
                <a:ext uri="{FF2B5EF4-FFF2-40B4-BE49-F238E27FC236}">
                  <a16:creationId xmlns:a16="http://schemas.microsoft.com/office/drawing/2014/main" id="{3513358A-71B0-4DF9-ABDF-A691CCC1D943}"/>
                </a:ext>
              </a:extLst>
            </p:cNvPr>
            <p:cNvPicPr>
              <a:picLocks noChangeAspect="1"/>
            </p:cNvPicPr>
            <p:nvPr/>
          </p:nvPicPr>
          <p:blipFill rotWithShape="1">
            <a:blip r:embed="rId7" cstate="print">
              <a:lum bright="70000" contrast="-70000"/>
              <a:extLst>
                <a:ext uri="{28A0092B-C50C-407E-A947-70E740481C1C}">
                  <a14:useLocalDpi xmlns:a14="http://schemas.microsoft.com/office/drawing/2010/main" val="0"/>
                </a:ext>
              </a:extLst>
            </a:blip>
            <a:srcRect l="40777" t="29172" r="29491" b="19679"/>
            <a:stretch/>
          </p:blipFill>
          <p:spPr bwMode="auto">
            <a:xfrm>
              <a:off x="2444697" y="3606021"/>
              <a:ext cx="313739" cy="544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 name="图片 14" descr="0927第一批_复制-04.png">
              <a:extLst>
                <a:ext uri="{FF2B5EF4-FFF2-40B4-BE49-F238E27FC236}">
                  <a16:creationId xmlns:a16="http://schemas.microsoft.com/office/drawing/2014/main" id="{EAC3A114-74D1-42EA-A965-B28BD70269C8}"/>
                </a:ext>
              </a:extLst>
            </p:cNvPr>
            <p:cNvPicPr>
              <a:picLocks noChangeAspect="1"/>
            </p:cNvPicPr>
            <p:nvPr/>
          </p:nvPicPr>
          <p:blipFill rotWithShape="1">
            <a:blip r:embed="rId7" cstate="print">
              <a:lum bright="70000" contrast="-70000"/>
              <a:extLst>
                <a:ext uri="{28A0092B-C50C-407E-A947-70E740481C1C}">
                  <a14:useLocalDpi xmlns:a14="http://schemas.microsoft.com/office/drawing/2010/main" val="0"/>
                </a:ext>
              </a:extLst>
            </a:blip>
            <a:srcRect l="40777" t="29172" r="29491" b="19679"/>
            <a:stretch/>
          </p:blipFill>
          <p:spPr bwMode="auto">
            <a:xfrm>
              <a:off x="2837918" y="3606021"/>
              <a:ext cx="313739" cy="544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 name="图片 14" descr="0927第一批_复制-04.png">
              <a:extLst>
                <a:ext uri="{FF2B5EF4-FFF2-40B4-BE49-F238E27FC236}">
                  <a16:creationId xmlns:a16="http://schemas.microsoft.com/office/drawing/2014/main" id="{E95422A7-D4F4-4558-A0A7-40C51AA18287}"/>
                </a:ext>
              </a:extLst>
            </p:cNvPr>
            <p:cNvPicPr>
              <a:picLocks noChangeAspect="1"/>
            </p:cNvPicPr>
            <p:nvPr/>
          </p:nvPicPr>
          <p:blipFill rotWithShape="1">
            <a:blip r:embed="rId7" cstate="print">
              <a:lum bright="70000" contrast="-70000"/>
              <a:extLst>
                <a:ext uri="{28A0092B-C50C-407E-A947-70E740481C1C}">
                  <a14:useLocalDpi xmlns:a14="http://schemas.microsoft.com/office/drawing/2010/main" val="0"/>
                </a:ext>
              </a:extLst>
            </a:blip>
            <a:srcRect l="40777" t="29172" r="29491" b="19679"/>
            <a:stretch/>
          </p:blipFill>
          <p:spPr bwMode="auto">
            <a:xfrm>
              <a:off x="3231141" y="3606021"/>
              <a:ext cx="313739" cy="544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 name="图片 14" descr="0927第一批_复制-04.png">
              <a:extLst>
                <a:ext uri="{FF2B5EF4-FFF2-40B4-BE49-F238E27FC236}">
                  <a16:creationId xmlns:a16="http://schemas.microsoft.com/office/drawing/2014/main" id="{EF346C63-3CA4-4385-A8E1-2BD2AEF91E73}"/>
                </a:ext>
              </a:extLst>
            </p:cNvPr>
            <p:cNvPicPr>
              <a:picLocks noChangeAspect="1"/>
            </p:cNvPicPr>
            <p:nvPr/>
          </p:nvPicPr>
          <p:blipFill rotWithShape="1">
            <a:blip r:embed="rId7" cstate="print">
              <a:lum bright="70000" contrast="-70000"/>
              <a:extLst>
                <a:ext uri="{28A0092B-C50C-407E-A947-70E740481C1C}">
                  <a14:useLocalDpi xmlns:a14="http://schemas.microsoft.com/office/drawing/2010/main" val="0"/>
                </a:ext>
              </a:extLst>
            </a:blip>
            <a:srcRect l="40777" t="29172" r="29491" b="19679"/>
            <a:stretch/>
          </p:blipFill>
          <p:spPr bwMode="auto">
            <a:xfrm>
              <a:off x="3624363" y="3606021"/>
              <a:ext cx="313739" cy="544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 name="图片 14" descr="0927第一批_复制-04.png">
              <a:extLst>
                <a:ext uri="{FF2B5EF4-FFF2-40B4-BE49-F238E27FC236}">
                  <a16:creationId xmlns:a16="http://schemas.microsoft.com/office/drawing/2014/main" id="{72542178-4442-4AE0-9A2F-19FACD2C2BC2}"/>
                </a:ext>
              </a:extLst>
            </p:cNvPr>
            <p:cNvPicPr>
              <a:picLocks noChangeAspect="1"/>
            </p:cNvPicPr>
            <p:nvPr/>
          </p:nvPicPr>
          <p:blipFill rotWithShape="1">
            <a:blip r:embed="rId7" cstate="print">
              <a:lum bright="70000" contrast="-70000"/>
              <a:extLst>
                <a:ext uri="{28A0092B-C50C-407E-A947-70E740481C1C}">
                  <a14:useLocalDpi xmlns:a14="http://schemas.microsoft.com/office/drawing/2010/main" val="0"/>
                </a:ext>
              </a:extLst>
            </a:blip>
            <a:srcRect l="40777" t="29172" r="29491" b="19679"/>
            <a:stretch/>
          </p:blipFill>
          <p:spPr bwMode="auto">
            <a:xfrm>
              <a:off x="4017585" y="3606021"/>
              <a:ext cx="313739" cy="544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 name="图片 14" descr="0927第一批_复制-03.png">
              <a:extLst>
                <a:ext uri="{FF2B5EF4-FFF2-40B4-BE49-F238E27FC236}">
                  <a16:creationId xmlns:a16="http://schemas.microsoft.com/office/drawing/2014/main" id="{3FEDB699-388F-47FC-A08D-08B6DB418E22}"/>
                </a:ext>
              </a:extLst>
            </p:cNvPr>
            <p:cNvPicPr>
              <a:picLocks noChangeAspect="1"/>
            </p:cNvPicPr>
            <p:nvPr/>
          </p:nvPicPr>
          <p:blipFill rotWithShape="1">
            <a:blip r:embed="rId9" cstate="print">
              <a:lum bright="70000" contrast="-70000"/>
              <a:extLst>
                <a:ext uri="{28A0092B-C50C-407E-A947-70E740481C1C}">
                  <a14:useLocalDpi xmlns:a14="http://schemas.microsoft.com/office/drawing/2010/main" val="0"/>
                </a:ext>
              </a:extLst>
            </a:blip>
            <a:srcRect l="32108" t="33477" r="22848" b="22298"/>
            <a:stretch/>
          </p:blipFill>
          <p:spPr bwMode="auto">
            <a:xfrm>
              <a:off x="2076801" y="5006656"/>
              <a:ext cx="586382" cy="58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 name="图片 14" descr="0927第一批_复制-03.png">
              <a:extLst>
                <a:ext uri="{FF2B5EF4-FFF2-40B4-BE49-F238E27FC236}">
                  <a16:creationId xmlns:a16="http://schemas.microsoft.com/office/drawing/2014/main" id="{DE4679F2-335C-47C0-A287-D315F13A008F}"/>
                </a:ext>
              </a:extLst>
            </p:cNvPr>
            <p:cNvPicPr>
              <a:picLocks noChangeAspect="1"/>
            </p:cNvPicPr>
            <p:nvPr/>
          </p:nvPicPr>
          <p:blipFill rotWithShape="1">
            <a:blip r:embed="rId9" cstate="print">
              <a:lum bright="70000" contrast="-70000"/>
              <a:extLst>
                <a:ext uri="{28A0092B-C50C-407E-A947-70E740481C1C}">
                  <a14:useLocalDpi xmlns:a14="http://schemas.microsoft.com/office/drawing/2010/main" val="0"/>
                </a:ext>
              </a:extLst>
            </a:blip>
            <a:srcRect l="32108" t="33477" r="22848" b="22298"/>
            <a:stretch/>
          </p:blipFill>
          <p:spPr bwMode="auto">
            <a:xfrm>
              <a:off x="3781233" y="5027309"/>
              <a:ext cx="586382" cy="58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 name="图片 14" descr="0927第一批_复制-03.png">
              <a:extLst>
                <a:ext uri="{FF2B5EF4-FFF2-40B4-BE49-F238E27FC236}">
                  <a16:creationId xmlns:a16="http://schemas.microsoft.com/office/drawing/2014/main" id="{71640EC7-1ABE-4906-9C86-F48487866A3C}"/>
                </a:ext>
              </a:extLst>
            </p:cNvPr>
            <p:cNvPicPr>
              <a:picLocks noChangeAspect="1"/>
            </p:cNvPicPr>
            <p:nvPr/>
          </p:nvPicPr>
          <p:blipFill rotWithShape="1">
            <a:blip r:embed="rId9" cstate="print">
              <a:lum bright="70000" contrast="-70000"/>
              <a:extLst>
                <a:ext uri="{28A0092B-C50C-407E-A947-70E740481C1C}">
                  <a14:useLocalDpi xmlns:a14="http://schemas.microsoft.com/office/drawing/2010/main" val="0"/>
                </a:ext>
              </a:extLst>
            </a:blip>
            <a:srcRect l="32108" t="33477" r="22848" b="22298"/>
            <a:stretch/>
          </p:blipFill>
          <p:spPr bwMode="auto">
            <a:xfrm>
              <a:off x="2929016" y="5027309"/>
              <a:ext cx="586382" cy="58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3" name="直线连接符 101">
              <a:extLst>
                <a:ext uri="{FF2B5EF4-FFF2-40B4-BE49-F238E27FC236}">
                  <a16:creationId xmlns:a16="http://schemas.microsoft.com/office/drawing/2014/main" id="{FC8488D5-DF42-4BB8-9FB1-9B82BF92854C}"/>
                </a:ext>
              </a:extLst>
            </p:cNvPr>
            <p:cNvCxnSpPr>
              <a:stCxn id="113" idx="2"/>
              <a:endCxn id="94" idx="0"/>
            </p:cNvCxnSpPr>
            <p:nvPr/>
          </p:nvCxnSpPr>
          <p:spPr>
            <a:xfrm flipH="1">
              <a:off x="2370005" y="4755307"/>
              <a:ext cx="460932" cy="251349"/>
            </a:xfrm>
            <a:prstGeom prst="bentConnector3">
              <a:avLst>
                <a:gd name="adj1" fmla="val -50215"/>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4" name="直线连接符 101">
              <a:extLst>
                <a:ext uri="{FF2B5EF4-FFF2-40B4-BE49-F238E27FC236}">
                  <a16:creationId xmlns:a16="http://schemas.microsoft.com/office/drawing/2014/main" id="{BD5E278D-94A0-4B8A-9C43-0AD07D00B7A0}"/>
                </a:ext>
              </a:extLst>
            </p:cNvPr>
            <p:cNvCxnSpPr>
              <a:stCxn id="113" idx="2"/>
              <a:endCxn id="96" idx="0"/>
            </p:cNvCxnSpPr>
            <p:nvPr/>
          </p:nvCxnSpPr>
          <p:spPr>
            <a:xfrm>
              <a:off x="2830925" y="4755306"/>
              <a:ext cx="391283" cy="272002"/>
            </a:xfrm>
            <a:prstGeom prst="bentConnector3">
              <a:avLst>
                <a:gd name="adj1" fmla="val 159154"/>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5" name="直线连接符 101">
              <a:extLst>
                <a:ext uri="{FF2B5EF4-FFF2-40B4-BE49-F238E27FC236}">
                  <a16:creationId xmlns:a16="http://schemas.microsoft.com/office/drawing/2014/main" id="{45BDA7AB-0575-4EBC-99B0-C578A24BA227}"/>
                </a:ext>
              </a:extLst>
            </p:cNvPr>
            <p:cNvCxnSpPr>
              <a:stCxn id="113" idx="2"/>
              <a:endCxn id="95" idx="0"/>
            </p:cNvCxnSpPr>
            <p:nvPr/>
          </p:nvCxnSpPr>
          <p:spPr>
            <a:xfrm>
              <a:off x="2830924" y="4755306"/>
              <a:ext cx="1243498" cy="272002"/>
            </a:xfrm>
            <a:prstGeom prst="bentConnector3">
              <a:avLst>
                <a:gd name="adj1" fmla="val 118613"/>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6" name="直线连接符 101">
              <a:extLst>
                <a:ext uri="{FF2B5EF4-FFF2-40B4-BE49-F238E27FC236}">
                  <a16:creationId xmlns:a16="http://schemas.microsoft.com/office/drawing/2014/main" id="{C2B24EBE-BBF4-4CD6-9272-B3D3B9BCF976}"/>
                </a:ext>
              </a:extLst>
            </p:cNvPr>
            <p:cNvCxnSpPr>
              <a:stCxn id="114" idx="2"/>
              <a:endCxn id="96" idx="0"/>
            </p:cNvCxnSpPr>
            <p:nvPr/>
          </p:nvCxnSpPr>
          <p:spPr>
            <a:xfrm flipH="1">
              <a:off x="3222220" y="4755307"/>
              <a:ext cx="509406" cy="272002"/>
            </a:xfrm>
            <a:prstGeom prst="bentConnector3">
              <a:avLst>
                <a:gd name="adj1" fmla="val -45437"/>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7" name="文本框 122">
              <a:extLst>
                <a:ext uri="{FF2B5EF4-FFF2-40B4-BE49-F238E27FC236}">
                  <a16:creationId xmlns:a16="http://schemas.microsoft.com/office/drawing/2014/main" id="{B7144DE8-B9E2-4CD0-A934-642EDA1E1F72}"/>
                </a:ext>
              </a:extLst>
            </p:cNvPr>
            <p:cNvSpPr txBox="1"/>
            <p:nvPr/>
          </p:nvSpPr>
          <p:spPr>
            <a:xfrm>
              <a:off x="3027269" y="3725388"/>
              <a:ext cx="313571" cy="278254"/>
            </a:xfrm>
            <a:prstGeom prst="rect">
              <a:avLst/>
            </a:prstGeom>
            <a:noFill/>
          </p:spPr>
          <p:txBody>
            <a:bodyPr wrap="none" rtlCol="0">
              <a:spAutoFit/>
            </a:bodyPr>
            <a:lstStyle/>
            <a:p>
              <a:pPr algn="r"/>
              <a:r>
                <a:rPr lang="en-US" altLang="zh-CN" sz="1186" dirty="0">
                  <a:solidFill>
                    <a:schemeClr val="bg1"/>
                  </a:solidFill>
                  <a:latin typeface="Century Gothic" panose="020B0502020202020204" pitchFamily="34" charset="0"/>
                  <a:ea typeface="Microsoft YaHei" charset="-122"/>
                  <a:cs typeface="Microsoft YaHei" charset="-122"/>
                </a:rPr>
                <a:t>...</a:t>
              </a:r>
              <a:endParaRPr lang="zh-CN" altLang="en-US" sz="1186" dirty="0">
                <a:solidFill>
                  <a:schemeClr val="bg1"/>
                </a:solidFill>
                <a:latin typeface="Century Gothic" panose="020B0502020202020204" pitchFamily="34" charset="0"/>
                <a:ea typeface="Microsoft YaHei" charset="-122"/>
                <a:cs typeface="Microsoft YaHei" charset="-122"/>
              </a:endParaRPr>
            </a:p>
          </p:txBody>
        </p:sp>
        <p:cxnSp>
          <p:nvCxnSpPr>
            <p:cNvPr id="118" name="直线连接符 101">
              <a:extLst>
                <a:ext uri="{FF2B5EF4-FFF2-40B4-BE49-F238E27FC236}">
                  <a16:creationId xmlns:a16="http://schemas.microsoft.com/office/drawing/2014/main" id="{6B659F0F-C0B4-4657-8C0D-96265A43B6AC}"/>
                </a:ext>
              </a:extLst>
            </p:cNvPr>
            <p:cNvCxnSpPr>
              <a:stCxn id="110" idx="2"/>
              <a:endCxn id="113" idx="0"/>
            </p:cNvCxnSpPr>
            <p:nvPr/>
          </p:nvCxnSpPr>
          <p:spPr>
            <a:xfrm rot="16200000" flipH="1">
              <a:off x="2416670" y="3941939"/>
              <a:ext cx="205931" cy="622579"/>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9" name="直线连接符 101">
              <a:extLst>
                <a:ext uri="{FF2B5EF4-FFF2-40B4-BE49-F238E27FC236}">
                  <a16:creationId xmlns:a16="http://schemas.microsoft.com/office/drawing/2014/main" id="{ACBB1542-420E-4A6D-A27F-2923B9F175AE}"/>
                </a:ext>
              </a:extLst>
            </p:cNvPr>
            <p:cNvCxnSpPr>
              <a:stCxn id="131" idx="2"/>
              <a:endCxn id="113" idx="0"/>
            </p:cNvCxnSpPr>
            <p:nvPr/>
          </p:nvCxnSpPr>
          <p:spPr>
            <a:xfrm>
              <a:off x="2601569" y="4150264"/>
              <a:ext cx="229357" cy="205931"/>
            </a:xfrm>
            <a:prstGeom prst="bentConnector3">
              <a:avLst>
                <a:gd name="adj1" fmla="val 200916"/>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0" name="直线连接符 101">
              <a:extLst>
                <a:ext uri="{FF2B5EF4-FFF2-40B4-BE49-F238E27FC236}">
                  <a16:creationId xmlns:a16="http://schemas.microsoft.com/office/drawing/2014/main" id="{FDD1EDC3-7D5E-47AC-BAD2-E728F4092386}"/>
                </a:ext>
              </a:extLst>
            </p:cNvPr>
            <p:cNvCxnSpPr>
              <a:stCxn id="90" idx="2"/>
              <a:endCxn id="113" idx="0"/>
            </p:cNvCxnSpPr>
            <p:nvPr/>
          </p:nvCxnSpPr>
          <p:spPr>
            <a:xfrm flipH="1">
              <a:off x="2830940" y="4150265"/>
              <a:ext cx="163864" cy="205931"/>
            </a:xfrm>
            <a:prstGeom prst="bentConnector3">
              <a:avLst>
                <a:gd name="adj1" fmla="val -14125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1" name="直线连接符 101">
              <a:extLst>
                <a:ext uri="{FF2B5EF4-FFF2-40B4-BE49-F238E27FC236}">
                  <a16:creationId xmlns:a16="http://schemas.microsoft.com/office/drawing/2014/main" id="{5AF4A15A-C3B0-44E4-8D69-85EF0F05B3FC}"/>
                </a:ext>
              </a:extLst>
            </p:cNvPr>
            <p:cNvCxnSpPr>
              <a:stCxn id="91" idx="2"/>
              <a:endCxn id="113" idx="0"/>
            </p:cNvCxnSpPr>
            <p:nvPr/>
          </p:nvCxnSpPr>
          <p:spPr>
            <a:xfrm flipH="1">
              <a:off x="2830938" y="4150265"/>
              <a:ext cx="557087" cy="205931"/>
            </a:xfrm>
            <a:prstGeom prst="bentConnector3">
              <a:avLst>
                <a:gd name="adj1" fmla="val -41548"/>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2" name="直线连接符 101">
              <a:extLst>
                <a:ext uri="{FF2B5EF4-FFF2-40B4-BE49-F238E27FC236}">
                  <a16:creationId xmlns:a16="http://schemas.microsoft.com/office/drawing/2014/main" id="{030F6CBA-3A8E-4632-8789-1EC38265B6B6}"/>
                </a:ext>
              </a:extLst>
            </p:cNvPr>
            <p:cNvCxnSpPr>
              <a:stCxn id="92" idx="2"/>
              <a:endCxn id="113" idx="0"/>
            </p:cNvCxnSpPr>
            <p:nvPr/>
          </p:nvCxnSpPr>
          <p:spPr>
            <a:xfrm flipH="1">
              <a:off x="2830926" y="4150265"/>
              <a:ext cx="950309" cy="205931"/>
            </a:xfrm>
            <a:prstGeom prst="bentConnector3">
              <a:avLst>
                <a:gd name="adj1" fmla="val -24356"/>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3" name="直线连接符 101">
              <a:extLst>
                <a:ext uri="{FF2B5EF4-FFF2-40B4-BE49-F238E27FC236}">
                  <a16:creationId xmlns:a16="http://schemas.microsoft.com/office/drawing/2014/main" id="{E5BAFE25-5211-46B6-9133-88D68AFD17C7}"/>
                </a:ext>
              </a:extLst>
            </p:cNvPr>
            <p:cNvCxnSpPr>
              <a:stCxn id="93" idx="2"/>
              <a:endCxn id="114" idx="0"/>
            </p:cNvCxnSpPr>
            <p:nvPr/>
          </p:nvCxnSpPr>
          <p:spPr>
            <a:xfrm flipH="1">
              <a:off x="3731613" y="4150264"/>
              <a:ext cx="442841" cy="205931"/>
            </a:xfrm>
            <a:prstGeom prst="bentConnector3">
              <a:avLst>
                <a:gd name="adj1" fmla="val -52266"/>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4" name="圆角矩形 146">
              <a:extLst>
                <a:ext uri="{FF2B5EF4-FFF2-40B4-BE49-F238E27FC236}">
                  <a16:creationId xmlns:a16="http://schemas.microsoft.com/office/drawing/2014/main" id="{09C7C5AC-D092-4DF5-8997-73DA45434CF8}"/>
                </a:ext>
              </a:extLst>
            </p:cNvPr>
            <p:cNvSpPr/>
            <p:nvPr/>
          </p:nvSpPr>
          <p:spPr>
            <a:xfrm>
              <a:off x="1942838" y="3563931"/>
              <a:ext cx="864207" cy="646055"/>
            </a:xfrm>
            <a:prstGeom prst="roundRect">
              <a:avLst/>
            </a:prstGeom>
            <a:no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766">
                <a:latin typeface="Century Gothic" panose="020B0502020202020204" pitchFamily="34" charset="0"/>
              </a:endParaRPr>
            </a:p>
          </p:txBody>
        </p:sp>
        <p:sp>
          <p:nvSpPr>
            <p:cNvPr id="125" name="文本框 147">
              <a:extLst>
                <a:ext uri="{FF2B5EF4-FFF2-40B4-BE49-F238E27FC236}">
                  <a16:creationId xmlns:a16="http://schemas.microsoft.com/office/drawing/2014/main" id="{5588276F-9EC1-4714-B67A-0923713C8927}"/>
                </a:ext>
              </a:extLst>
            </p:cNvPr>
            <p:cNvSpPr txBox="1"/>
            <p:nvPr/>
          </p:nvSpPr>
          <p:spPr>
            <a:xfrm>
              <a:off x="1241191" y="4227502"/>
              <a:ext cx="1128340" cy="264880"/>
            </a:xfrm>
            <a:prstGeom prst="rect">
              <a:avLst/>
            </a:prstGeom>
            <a:noFill/>
          </p:spPr>
          <p:txBody>
            <a:bodyPr wrap="none" rtlCol="0">
              <a:spAutoFit/>
            </a:bodyPr>
            <a:lstStyle/>
            <a:p>
              <a:pPr algn="r"/>
              <a:r>
                <a:rPr lang="en-US" altLang="zh-CN" sz="1100" b="1" dirty="0">
                  <a:solidFill>
                    <a:srgbClr val="00B0F0"/>
                  </a:solidFill>
                  <a:effectLst/>
                  <a:latin typeface="Century Gothic" panose="020B0502020202020204" pitchFamily="34" charset="0"/>
                  <a:ea typeface="Microsoft YaHei" charset="-122"/>
                  <a:cs typeface="Microsoft YaHei" charset="-122"/>
                </a:rPr>
                <a:t>Management</a:t>
              </a:r>
              <a:endParaRPr lang="zh-CN" altLang="en-US" sz="1100" b="1" dirty="0">
                <a:solidFill>
                  <a:srgbClr val="00B0F0"/>
                </a:solidFill>
                <a:effectLst/>
                <a:latin typeface="Century Gothic" panose="020B0502020202020204" pitchFamily="34" charset="0"/>
                <a:ea typeface="Microsoft YaHei" charset="-122"/>
                <a:cs typeface="Microsoft YaHei" charset="-122"/>
              </a:endParaRPr>
            </a:p>
          </p:txBody>
        </p:sp>
        <p:sp>
          <p:nvSpPr>
            <p:cNvPr id="126" name="文本框 148">
              <a:extLst>
                <a:ext uri="{FF2B5EF4-FFF2-40B4-BE49-F238E27FC236}">
                  <a16:creationId xmlns:a16="http://schemas.microsoft.com/office/drawing/2014/main" id="{0A2F6A30-23F1-4F4B-ADD7-6FB8D2F91FE1}"/>
                </a:ext>
              </a:extLst>
            </p:cNvPr>
            <p:cNvSpPr txBox="1"/>
            <p:nvPr/>
          </p:nvSpPr>
          <p:spPr>
            <a:xfrm>
              <a:off x="2250322" y="3703952"/>
              <a:ext cx="313571" cy="278254"/>
            </a:xfrm>
            <a:prstGeom prst="rect">
              <a:avLst/>
            </a:prstGeom>
            <a:noFill/>
          </p:spPr>
          <p:txBody>
            <a:bodyPr wrap="none" rtlCol="0">
              <a:spAutoFit/>
            </a:bodyPr>
            <a:lstStyle/>
            <a:p>
              <a:pPr algn="r"/>
              <a:r>
                <a:rPr lang="en-US" altLang="zh-CN" sz="1186" dirty="0">
                  <a:solidFill>
                    <a:srgbClr val="FFC000"/>
                  </a:solidFill>
                  <a:latin typeface="Century Gothic" panose="020B0502020202020204" pitchFamily="34" charset="0"/>
                  <a:ea typeface="Microsoft YaHei" charset="-122"/>
                  <a:cs typeface="Microsoft YaHei" charset="-122"/>
                </a:rPr>
                <a:t>...</a:t>
              </a:r>
              <a:endParaRPr lang="zh-CN" altLang="en-US" sz="1186" dirty="0">
                <a:solidFill>
                  <a:srgbClr val="FFC000"/>
                </a:solidFill>
                <a:latin typeface="Century Gothic" panose="020B0502020202020204" pitchFamily="34" charset="0"/>
                <a:ea typeface="Microsoft YaHei" charset="-122"/>
                <a:cs typeface="Microsoft YaHei" charset="-122"/>
              </a:endParaRPr>
            </a:p>
          </p:txBody>
        </p:sp>
      </p:grpSp>
      <p:grpSp>
        <p:nvGrpSpPr>
          <p:cNvPr id="127" name="组合 6">
            <a:extLst>
              <a:ext uri="{FF2B5EF4-FFF2-40B4-BE49-F238E27FC236}">
                <a16:creationId xmlns:a16="http://schemas.microsoft.com/office/drawing/2014/main" id="{7F9640FE-A8E1-46C8-BDC4-FC20AAEE907D}"/>
              </a:ext>
            </a:extLst>
          </p:cNvPr>
          <p:cNvGrpSpPr/>
          <p:nvPr/>
        </p:nvGrpSpPr>
        <p:grpSpPr>
          <a:xfrm>
            <a:off x="1901095" y="2744512"/>
            <a:ext cx="3802767" cy="358349"/>
            <a:chOff x="1756857" y="2939518"/>
            <a:chExt cx="3850301" cy="362828"/>
          </a:xfrm>
        </p:grpSpPr>
        <p:sp>
          <p:nvSpPr>
            <p:cNvPr id="128" name="文本框 89">
              <a:extLst>
                <a:ext uri="{FF2B5EF4-FFF2-40B4-BE49-F238E27FC236}">
                  <a16:creationId xmlns:a16="http://schemas.microsoft.com/office/drawing/2014/main" id="{D23EB3AA-B7AE-4822-B046-E2A89A038703}"/>
                </a:ext>
              </a:extLst>
            </p:cNvPr>
            <p:cNvSpPr txBox="1"/>
            <p:nvPr/>
          </p:nvSpPr>
          <p:spPr>
            <a:xfrm>
              <a:off x="4743375" y="2972219"/>
              <a:ext cx="863783" cy="308833"/>
            </a:xfrm>
            <a:prstGeom prst="rect">
              <a:avLst/>
            </a:prstGeom>
            <a:noFill/>
          </p:spPr>
          <p:txBody>
            <a:bodyPr wrap="none" rtlCol="0">
              <a:spAutoFit/>
            </a:bodyPr>
            <a:lstStyle/>
            <a:p>
              <a:pPr algn="r"/>
              <a:r>
                <a:rPr lang="en-US" altLang="zh-CN" sz="1382" dirty="0">
                  <a:solidFill>
                    <a:schemeClr val="bg1"/>
                  </a:solidFill>
                  <a:latin typeface="Century Gothic" panose="020B0502020202020204" pitchFamily="34" charset="0"/>
                  <a:ea typeface="Microsoft YaHei" charset="-122"/>
                  <a:cs typeface="Microsoft YaHei" charset="-122"/>
                </a:rPr>
                <a:t>Security</a:t>
              </a:r>
              <a:endParaRPr lang="zh-CN" altLang="en-US" sz="1382" dirty="0">
                <a:solidFill>
                  <a:schemeClr val="bg1"/>
                </a:solidFill>
                <a:latin typeface="Century Gothic" panose="020B0502020202020204" pitchFamily="34" charset="0"/>
                <a:ea typeface="Microsoft YaHei" charset="-122"/>
                <a:cs typeface="Microsoft YaHei" charset="-122"/>
              </a:endParaRPr>
            </a:p>
          </p:txBody>
        </p:sp>
        <p:pic>
          <p:nvPicPr>
            <p:cNvPr id="129" name="图片 44" descr="1129第二批_复制-15.png">
              <a:extLst>
                <a:ext uri="{FF2B5EF4-FFF2-40B4-BE49-F238E27FC236}">
                  <a16:creationId xmlns:a16="http://schemas.microsoft.com/office/drawing/2014/main" id="{778D5087-6CCC-41DD-8CEA-73653E20C898}"/>
                </a:ext>
              </a:extLst>
            </p:cNvPr>
            <p:cNvPicPr>
              <a:picLocks noChangeAspect="1"/>
            </p:cNvPicPr>
            <p:nvPr/>
          </p:nvPicPr>
          <p:blipFill rotWithShape="1">
            <a:blip r:embed="rId10" cstate="print">
              <a:lum bright="70000" contrast="-70000"/>
              <a:extLst>
                <a:ext uri="{28A0092B-C50C-407E-A947-70E740481C1C}">
                  <a14:useLocalDpi xmlns:a14="http://schemas.microsoft.com/office/drawing/2010/main" val="0"/>
                </a:ext>
              </a:extLst>
            </a:blip>
            <a:srcRect l="18017" t="12065" r="16549" b="44250"/>
            <a:stretch/>
          </p:blipFill>
          <p:spPr bwMode="auto">
            <a:xfrm>
              <a:off x="1756857" y="2939518"/>
              <a:ext cx="538952" cy="36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 name="图片 44" descr="1129第二批_复制-15.png">
              <a:extLst>
                <a:ext uri="{FF2B5EF4-FFF2-40B4-BE49-F238E27FC236}">
                  <a16:creationId xmlns:a16="http://schemas.microsoft.com/office/drawing/2014/main" id="{27A1BA85-A5FD-4869-A40D-35CEF530855D}"/>
                </a:ext>
              </a:extLst>
            </p:cNvPr>
            <p:cNvPicPr>
              <a:picLocks noChangeAspect="1"/>
            </p:cNvPicPr>
            <p:nvPr/>
          </p:nvPicPr>
          <p:blipFill rotWithShape="1">
            <a:blip r:embed="rId10" cstate="print">
              <a:lum bright="70000" contrast="-70000"/>
              <a:extLst>
                <a:ext uri="{28A0092B-C50C-407E-A947-70E740481C1C}">
                  <a14:useLocalDpi xmlns:a14="http://schemas.microsoft.com/office/drawing/2010/main" val="0"/>
                </a:ext>
              </a:extLst>
            </a:blip>
            <a:srcRect l="18017" t="12065" r="16549" b="44250"/>
            <a:stretch/>
          </p:blipFill>
          <p:spPr bwMode="auto">
            <a:xfrm>
              <a:off x="4157063" y="2939518"/>
              <a:ext cx="538952" cy="36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31" name="直线连接符 183">
              <a:extLst>
                <a:ext uri="{FF2B5EF4-FFF2-40B4-BE49-F238E27FC236}">
                  <a16:creationId xmlns:a16="http://schemas.microsoft.com/office/drawing/2014/main" id="{7CD03660-1BA9-493C-857D-2BCD19172F4B}"/>
                </a:ext>
              </a:extLst>
            </p:cNvPr>
            <p:cNvCxnSpPr/>
            <p:nvPr/>
          </p:nvCxnSpPr>
          <p:spPr>
            <a:xfrm>
              <a:off x="2295808" y="3236130"/>
              <a:ext cx="2223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2" name="直线连接符 183">
              <a:extLst>
                <a:ext uri="{FF2B5EF4-FFF2-40B4-BE49-F238E27FC236}">
                  <a16:creationId xmlns:a16="http://schemas.microsoft.com/office/drawing/2014/main" id="{B641D27B-0F35-4000-9BE6-51DB3E0FB1FE}"/>
                </a:ext>
              </a:extLst>
            </p:cNvPr>
            <p:cNvCxnSpPr/>
            <p:nvPr/>
          </p:nvCxnSpPr>
          <p:spPr>
            <a:xfrm>
              <a:off x="3937572" y="3243058"/>
              <a:ext cx="2223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33" name="组合 5">
            <a:extLst>
              <a:ext uri="{FF2B5EF4-FFF2-40B4-BE49-F238E27FC236}">
                <a16:creationId xmlns:a16="http://schemas.microsoft.com/office/drawing/2014/main" id="{419A3116-0E31-4713-AFB7-97DCBCF6A192}"/>
              </a:ext>
            </a:extLst>
          </p:cNvPr>
          <p:cNvGrpSpPr/>
          <p:nvPr/>
        </p:nvGrpSpPr>
        <p:grpSpPr>
          <a:xfrm>
            <a:off x="2195574" y="3396486"/>
            <a:ext cx="2237366" cy="645029"/>
            <a:chOff x="2055016" y="3599641"/>
            <a:chExt cx="2265333" cy="653092"/>
          </a:xfrm>
        </p:grpSpPr>
        <p:pic>
          <p:nvPicPr>
            <p:cNvPr id="134" name="图片 30" descr="1129第二批_复制-11.png">
              <a:extLst>
                <a:ext uri="{FF2B5EF4-FFF2-40B4-BE49-F238E27FC236}">
                  <a16:creationId xmlns:a16="http://schemas.microsoft.com/office/drawing/2014/main" id="{F06CEF70-DFEC-4C58-8A0E-7CB510E45703}"/>
                </a:ext>
              </a:extLst>
            </p:cNvPr>
            <p:cNvPicPr>
              <a:picLocks noChangeAspect="1"/>
            </p:cNvPicPr>
            <p:nvPr/>
          </p:nvPicPr>
          <p:blipFill rotWithShape="1">
            <a:blip r:embed="rId11" cstate="print">
              <a:lum bright="70000" contrast="-70000"/>
              <a:extLst>
                <a:ext uri="{28A0092B-C50C-407E-A947-70E740481C1C}">
                  <a14:useLocalDpi xmlns:a14="http://schemas.microsoft.com/office/drawing/2010/main" val="0"/>
                </a:ext>
              </a:extLst>
            </a:blip>
            <a:srcRect l="26406" t="15665" r="26021" b="41877"/>
            <a:stretch/>
          </p:blipFill>
          <p:spPr bwMode="auto">
            <a:xfrm>
              <a:off x="2055016" y="3599641"/>
              <a:ext cx="725293" cy="65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 name="图片 30" descr="1129第二批_复制-11.png">
              <a:extLst>
                <a:ext uri="{FF2B5EF4-FFF2-40B4-BE49-F238E27FC236}">
                  <a16:creationId xmlns:a16="http://schemas.microsoft.com/office/drawing/2014/main" id="{5CC78D62-98C5-4A4A-A73D-749DB1D6EAF7}"/>
                </a:ext>
              </a:extLst>
            </p:cNvPr>
            <p:cNvPicPr>
              <a:picLocks noChangeAspect="1"/>
            </p:cNvPicPr>
            <p:nvPr/>
          </p:nvPicPr>
          <p:blipFill rotWithShape="1">
            <a:blip r:embed="rId11" cstate="print">
              <a:lum bright="70000" contrast="-70000"/>
              <a:extLst>
                <a:ext uri="{28A0092B-C50C-407E-A947-70E740481C1C}">
                  <a14:useLocalDpi xmlns:a14="http://schemas.microsoft.com/office/drawing/2010/main" val="0"/>
                </a:ext>
              </a:extLst>
            </a:blip>
            <a:srcRect l="26406" t="15665" r="26021" b="41877"/>
            <a:stretch/>
          </p:blipFill>
          <p:spPr bwMode="auto">
            <a:xfrm>
              <a:off x="2837393" y="3599641"/>
              <a:ext cx="725293" cy="65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 name="图片 30" descr="1129第二批_复制-11.png">
              <a:extLst>
                <a:ext uri="{FF2B5EF4-FFF2-40B4-BE49-F238E27FC236}">
                  <a16:creationId xmlns:a16="http://schemas.microsoft.com/office/drawing/2014/main" id="{A41D690E-96EA-4A2C-84EC-D6EAFE4D7A5F}"/>
                </a:ext>
              </a:extLst>
            </p:cNvPr>
            <p:cNvPicPr>
              <a:picLocks noChangeAspect="1"/>
            </p:cNvPicPr>
            <p:nvPr/>
          </p:nvPicPr>
          <p:blipFill rotWithShape="1">
            <a:blip r:embed="rId11" cstate="print">
              <a:lum bright="70000" contrast="-70000"/>
              <a:extLst>
                <a:ext uri="{28A0092B-C50C-407E-A947-70E740481C1C}">
                  <a14:useLocalDpi xmlns:a14="http://schemas.microsoft.com/office/drawing/2010/main" val="0"/>
                </a:ext>
              </a:extLst>
            </a:blip>
            <a:srcRect l="26406" t="15665" r="26021" b="41877"/>
            <a:stretch/>
          </p:blipFill>
          <p:spPr bwMode="auto">
            <a:xfrm>
              <a:off x="3595056" y="3599641"/>
              <a:ext cx="725293" cy="65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7" name="矩形 79">
            <a:extLst>
              <a:ext uri="{FF2B5EF4-FFF2-40B4-BE49-F238E27FC236}">
                <a16:creationId xmlns:a16="http://schemas.microsoft.com/office/drawing/2014/main" id="{EDBFB8C0-735F-427F-B79C-DA333B5C873B}"/>
              </a:ext>
            </a:extLst>
          </p:cNvPr>
          <p:cNvSpPr/>
          <p:nvPr/>
        </p:nvSpPr>
        <p:spPr>
          <a:xfrm>
            <a:off x="2354231" y="1544894"/>
            <a:ext cx="1951175" cy="396391"/>
          </a:xfrm>
          <a:prstGeom prst="rect">
            <a:avLst/>
          </a:prstGeom>
        </p:spPr>
        <p:txBody>
          <a:bodyPr wrap="none" anchor="ctr">
            <a:spAutoFit/>
          </a:bodyPr>
          <a:lstStyle/>
          <a:p>
            <a:r>
              <a:rPr lang="en-US" altLang="zh-CN" sz="1976" b="1" dirty="0">
                <a:solidFill>
                  <a:schemeClr val="bg1"/>
                </a:solidFill>
                <a:latin typeface="Century Gothic" panose="020B0502020202020204" pitchFamily="34" charset="0"/>
                <a:ea typeface="微软雅黑" panose="020B0503020204020204" pitchFamily="34" charset="-122"/>
              </a:rPr>
              <a:t>HCI-based DC</a:t>
            </a:r>
            <a:endParaRPr lang="zh-CN" altLang="en-US" sz="1976" b="1" dirty="0">
              <a:solidFill>
                <a:schemeClr val="bg1"/>
              </a:solidFill>
              <a:latin typeface="Century Gothic" panose="020B0502020202020204" pitchFamily="34" charset="0"/>
            </a:endParaRPr>
          </a:p>
        </p:txBody>
      </p:sp>
      <p:sp>
        <p:nvSpPr>
          <p:cNvPr id="138" name="矩形 82">
            <a:extLst>
              <a:ext uri="{FF2B5EF4-FFF2-40B4-BE49-F238E27FC236}">
                <a16:creationId xmlns:a16="http://schemas.microsoft.com/office/drawing/2014/main" id="{3D1A042C-C719-4D4B-9942-A6D677F8BA68}"/>
              </a:ext>
            </a:extLst>
          </p:cNvPr>
          <p:cNvSpPr/>
          <p:nvPr/>
        </p:nvSpPr>
        <p:spPr>
          <a:xfrm>
            <a:off x="1954663" y="1533242"/>
            <a:ext cx="2953053" cy="396391"/>
          </a:xfrm>
          <a:prstGeom prst="rect">
            <a:avLst/>
          </a:prstGeom>
        </p:spPr>
        <p:txBody>
          <a:bodyPr wrap="none" anchor="ctr">
            <a:spAutoFit/>
          </a:bodyPr>
          <a:lstStyle/>
          <a:p>
            <a:r>
              <a:rPr lang="en-US" altLang="zh-CN" sz="1976" b="1" dirty="0">
                <a:solidFill>
                  <a:schemeClr val="bg1"/>
                </a:solidFill>
                <a:latin typeface="Century Gothic" panose="020B0502020202020204" pitchFamily="34" charset="0"/>
                <a:ea typeface="微软雅黑" panose="020B0503020204020204" pitchFamily="34" charset="-122"/>
              </a:rPr>
              <a:t>Sangfor HCI-based DC</a:t>
            </a:r>
            <a:endParaRPr lang="zh-CN" altLang="en-US" sz="1976" b="1" dirty="0">
              <a:solidFill>
                <a:schemeClr val="bg1"/>
              </a:solidFill>
              <a:latin typeface="Century Gothic" panose="020B0502020202020204" pitchFamily="34" charset="0"/>
            </a:endParaRPr>
          </a:p>
        </p:txBody>
      </p:sp>
      <p:grpSp>
        <p:nvGrpSpPr>
          <p:cNvPr id="139" name="组合 9">
            <a:extLst>
              <a:ext uri="{FF2B5EF4-FFF2-40B4-BE49-F238E27FC236}">
                <a16:creationId xmlns:a16="http://schemas.microsoft.com/office/drawing/2014/main" id="{288EABD7-D898-4027-882F-F51674E77D87}"/>
              </a:ext>
            </a:extLst>
          </p:cNvPr>
          <p:cNvGrpSpPr/>
          <p:nvPr/>
        </p:nvGrpSpPr>
        <p:grpSpPr>
          <a:xfrm>
            <a:off x="5443119" y="2357325"/>
            <a:ext cx="6190080" cy="2195037"/>
            <a:chOff x="5748490" y="3169547"/>
            <a:chExt cx="6267456" cy="2222476"/>
          </a:xfrm>
        </p:grpSpPr>
        <p:sp>
          <p:nvSpPr>
            <p:cNvPr id="140" name="梯形 143">
              <a:extLst>
                <a:ext uri="{FF2B5EF4-FFF2-40B4-BE49-F238E27FC236}">
                  <a16:creationId xmlns:a16="http://schemas.microsoft.com/office/drawing/2014/main" id="{79A912B3-69CF-4DCE-890E-88E0F7C3808A}"/>
                </a:ext>
              </a:extLst>
            </p:cNvPr>
            <p:cNvSpPr/>
            <p:nvPr/>
          </p:nvSpPr>
          <p:spPr bwMode="auto">
            <a:xfrm rot="10800000">
              <a:off x="5748490" y="3289707"/>
              <a:ext cx="6267456" cy="1762509"/>
            </a:xfrm>
            <a:prstGeom prst="trapezoid">
              <a:avLst>
                <a:gd name="adj" fmla="val 124230"/>
              </a:avLst>
            </a:prstGeom>
            <a:gradFill>
              <a:gsLst>
                <a:gs pos="0">
                  <a:srgbClr val="00B0F0">
                    <a:alpha val="46000"/>
                  </a:srgbClr>
                </a:gs>
                <a:gs pos="81000">
                  <a:schemeClr val="accent3">
                    <a:lumMod val="105000"/>
                    <a:satMod val="109000"/>
                    <a:tint val="81000"/>
                    <a:alpha val="0"/>
                  </a:schemeClr>
                </a:gs>
              </a:gsLst>
              <a:lin ang="5400000" scaled="0"/>
            </a:gradFill>
            <a:ln w="25400" cap="flat" cmpd="sng" algn="ctr">
              <a:noFill/>
              <a:prstDash val="solid"/>
            </a:ln>
            <a:effectLst/>
          </p:spPr>
          <p:txBody>
            <a:bodyPr anchor="ctr"/>
            <a:lstStyle/>
            <a:p>
              <a:pPr algn="ctr" defTabSz="493420">
                <a:defRPr/>
              </a:pPr>
              <a:endParaRPr lang="zh-CN" altLang="en-US" sz="1333" kern="0">
                <a:solidFill>
                  <a:prstClr val="white"/>
                </a:solidFill>
                <a:latin typeface="Century Gothic" panose="020B0502020202020204" pitchFamily="34" charset="0"/>
                <a:cs typeface="微软雅黑" panose="020B0503020204020204" pitchFamily="34" charset="-122"/>
              </a:endParaRPr>
            </a:p>
          </p:txBody>
        </p:sp>
        <p:pic>
          <p:nvPicPr>
            <p:cNvPr id="141" name="图片 40" descr="2U服务器丝印图.png">
              <a:extLst>
                <a:ext uri="{FF2B5EF4-FFF2-40B4-BE49-F238E27FC236}">
                  <a16:creationId xmlns:a16="http://schemas.microsoft.com/office/drawing/2014/main" id="{7FB4D13C-3C0D-429D-A6E6-6EE4193C8ECF}"/>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t="2" b="22839"/>
            <a:stretch>
              <a:fillRect/>
            </a:stretch>
          </p:blipFill>
          <p:spPr bwMode="auto">
            <a:xfrm>
              <a:off x="7397364" y="4549091"/>
              <a:ext cx="2872907" cy="842932"/>
            </a:xfrm>
            <a:prstGeom prst="rect">
              <a:avLst/>
            </a:prstGeom>
            <a:noFill/>
            <a:ln>
              <a:noFill/>
            </a:ln>
          </p:spPr>
        </p:pic>
        <p:sp>
          <p:nvSpPr>
            <p:cNvPr id="142" name="文本框 171">
              <a:extLst>
                <a:ext uri="{FF2B5EF4-FFF2-40B4-BE49-F238E27FC236}">
                  <a16:creationId xmlns:a16="http://schemas.microsoft.com/office/drawing/2014/main" id="{66023703-0E45-4286-9286-B59852CEBB04}"/>
                </a:ext>
              </a:extLst>
            </p:cNvPr>
            <p:cNvSpPr txBox="1"/>
            <p:nvPr/>
          </p:nvSpPr>
          <p:spPr>
            <a:xfrm>
              <a:off x="7082659" y="4172769"/>
              <a:ext cx="883258" cy="278254"/>
            </a:xfrm>
            <a:prstGeom prst="rect">
              <a:avLst/>
            </a:prstGeom>
            <a:noFill/>
          </p:spPr>
          <p:txBody>
            <a:bodyPr wrap="none" rtlCol="0" anchor="ctr">
              <a:spAutoFit/>
            </a:bodyPr>
            <a:lstStyle/>
            <a:p>
              <a:pPr algn="ctr"/>
              <a:r>
                <a:rPr kumimoji="1" lang="en-US" altLang="zh-CN" sz="1186" dirty="0">
                  <a:solidFill>
                    <a:schemeClr val="bg1"/>
                  </a:solidFill>
                  <a:latin typeface="Century Gothic" panose="020B0502020202020204" pitchFamily="34" charset="0"/>
                  <a:ea typeface="微软雅黑" panose="020B0503020204020204" pitchFamily="34" charset="-122"/>
                  <a:cs typeface="微软雅黑" panose="020B0503020204020204" pitchFamily="34" charset="-122"/>
                </a:rPr>
                <a:t>compute</a:t>
              </a:r>
              <a:endParaRPr kumimoji="1" lang="zh-CN" altLang="en-US" sz="1186" dirty="0">
                <a:solidFill>
                  <a:schemeClr val="bg1"/>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143" name="文本框 168">
              <a:extLst>
                <a:ext uri="{FF2B5EF4-FFF2-40B4-BE49-F238E27FC236}">
                  <a16:creationId xmlns:a16="http://schemas.microsoft.com/office/drawing/2014/main" id="{AFC8CF6C-851D-4A33-A723-1FE929163695}"/>
                </a:ext>
              </a:extLst>
            </p:cNvPr>
            <p:cNvSpPr txBox="1"/>
            <p:nvPr/>
          </p:nvSpPr>
          <p:spPr>
            <a:xfrm>
              <a:off x="8978487" y="4169380"/>
              <a:ext cx="1016349" cy="278254"/>
            </a:xfrm>
            <a:prstGeom prst="rect">
              <a:avLst/>
            </a:prstGeom>
            <a:noFill/>
          </p:spPr>
          <p:txBody>
            <a:bodyPr wrap="none" rtlCol="0" anchor="ctr">
              <a:spAutoFit/>
            </a:bodyPr>
            <a:lstStyle/>
            <a:p>
              <a:pPr algn="ctr"/>
              <a:r>
                <a:rPr kumimoji="1" lang="en-US" altLang="zh-CN" sz="1186" dirty="0">
                  <a:solidFill>
                    <a:schemeClr val="bg1"/>
                  </a:solidFill>
                  <a:latin typeface="Century Gothic" panose="020B0502020202020204" pitchFamily="34" charset="0"/>
                  <a:ea typeface="微软雅黑" panose="020B0503020204020204" pitchFamily="34" charset="-122"/>
                  <a:cs typeface="微软雅黑" panose="020B0503020204020204" pitchFamily="34" charset="-122"/>
                </a:rPr>
                <a:t>networking</a:t>
              </a:r>
              <a:endParaRPr kumimoji="1" lang="zh-CN" altLang="en-US" sz="1186" dirty="0">
                <a:solidFill>
                  <a:schemeClr val="bg1"/>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144" name="文本框 167">
              <a:extLst>
                <a:ext uri="{FF2B5EF4-FFF2-40B4-BE49-F238E27FC236}">
                  <a16:creationId xmlns:a16="http://schemas.microsoft.com/office/drawing/2014/main" id="{8AAF0210-1584-4BDA-B4B3-0D4CA7BEE8DF}"/>
                </a:ext>
              </a:extLst>
            </p:cNvPr>
            <p:cNvSpPr txBox="1"/>
            <p:nvPr/>
          </p:nvSpPr>
          <p:spPr>
            <a:xfrm>
              <a:off x="8127023" y="4172180"/>
              <a:ext cx="756662" cy="278254"/>
            </a:xfrm>
            <a:prstGeom prst="rect">
              <a:avLst/>
            </a:prstGeom>
            <a:noFill/>
          </p:spPr>
          <p:txBody>
            <a:bodyPr wrap="none" rtlCol="0" anchor="ctr">
              <a:spAutoFit/>
            </a:bodyPr>
            <a:lstStyle/>
            <a:p>
              <a:pPr algn="ctr"/>
              <a:r>
                <a:rPr kumimoji="1" lang="en-US" altLang="zh-CN" sz="1186" dirty="0">
                  <a:solidFill>
                    <a:schemeClr val="bg1"/>
                  </a:solidFill>
                  <a:latin typeface="Century Gothic" panose="020B0502020202020204" pitchFamily="34" charset="0"/>
                  <a:ea typeface="微软雅黑" panose="020B0503020204020204" pitchFamily="34" charset="-122"/>
                  <a:cs typeface="微软雅黑" panose="020B0503020204020204" pitchFamily="34" charset="-122"/>
                </a:rPr>
                <a:t>storage</a:t>
              </a:r>
              <a:endParaRPr kumimoji="1" lang="zh-CN" altLang="en-US" sz="1186" dirty="0">
                <a:solidFill>
                  <a:schemeClr val="bg1"/>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145" name="文本框 165">
              <a:extLst>
                <a:ext uri="{FF2B5EF4-FFF2-40B4-BE49-F238E27FC236}">
                  <a16:creationId xmlns:a16="http://schemas.microsoft.com/office/drawing/2014/main" id="{D240C956-4BCD-42AF-86C4-1E6CC814E3B8}"/>
                </a:ext>
              </a:extLst>
            </p:cNvPr>
            <p:cNvSpPr txBox="1"/>
            <p:nvPr/>
          </p:nvSpPr>
          <p:spPr>
            <a:xfrm>
              <a:off x="10016601" y="4169379"/>
              <a:ext cx="753415" cy="278254"/>
            </a:xfrm>
            <a:prstGeom prst="rect">
              <a:avLst/>
            </a:prstGeom>
            <a:noFill/>
          </p:spPr>
          <p:txBody>
            <a:bodyPr wrap="none" rtlCol="0" anchor="ctr">
              <a:spAutoFit/>
            </a:bodyPr>
            <a:lstStyle/>
            <a:p>
              <a:pPr algn="ctr"/>
              <a:r>
                <a:rPr kumimoji="1" lang="en-US" altLang="zh-CN" sz="1186" dirty="0">
                  <a:solidFill>
                    <a:schemeClr val="bg1"/>
                  </a:solidFill>
                  <a:latin typeface="Century Gothic" panose="020B0502020202020204" pitchFamily="34" charset="0"/>
                  <a:ea typeface="微软雅黑" panose="020B0503020204020204" pitchFamily="34" charset="-122"/>
                  <a:cs typeface="微软雅黑" panose="020B0503020204020204" pitchFamily="34" charset="-122"/>
                </a:rPr>
                <a:t>security</a:t>
              </a:r>
              <a:endParaRPr kumimoji="1" lang="zh-CN" altLang="en-US" sz="1186" dirty="0">
                <a:solidFill>
                  <a:schemeClr val="bg1"/>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146" name="文本框 149">
              <a:extLst>
                <a:ext uri="{FF2B5EF4-FFF2-40B4-BE49-F238E27FC236}">
                  <a16:creationId xmlns:a16="http://schemas.microsoft.com/office/drawing/2014/main" id="{7B17BE57-B428-4999-A549-79F3E9174629}"/>
                </a:ext>
              </a:extLst>
            </p:cNvPr>
            <p:cNvSpPr txBox="1"/>
            <p:nvPr/>
          </p:nvSpPr>
          <p:spPr>
            <a:xfrm>
              <a:off x="7257449" y="3176717"/>
              <a:ext cx="475875" cy="278254"/>
            </a:xfrm>
            <a:prstGeom prst="rect">
              <a:avLst/>
            </a:prstGeom>
            <a:noFill/>
          </p:spPr>
          <p:txBody>
            <a:bodyPr wrap="none" rtlCol="0" anchor="ctr">
              <a:spAutoFit/>
            </a:bodyPr>
            <a:lstStyle/>
            <a:p>
              <a:pPr algn="ctr"/>
              <a:r>
                <a:rPr kumimoji="1" lang="en-US" altLang="zh-CN" sz="1186" b="1" dirty="0">
                  <a:solidFill>
                    <a:srgbClr val="FFFFFF"/>
                  </a:solidFill>
                  <a:latin typeface="Century Gothic" panose="020B0502020202020204" pitchFamily="34" charset="0"/>
                  <a:ea typeface="微软雅黑" panose="020B0503020204020204" pitchFamily="34" charset="-122"/>
                  <a:cs typeface="微软雅黑" panose="020B0503020204020204" pitchFamily="34" charset="-122"/>
                </a:rPr>
                <a:t>aSV</a:t>
              </a:r>
              <a:endParaRPr kumimoji="1" lang="zh-CN" altLang="en-US" sz="1186" b="1" dirty="0">
                <a:solidFill>
                  <a:srgbClr val="FFFFFF"/>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147" name="文本框 150">
              <a:extLst>
                <a:ext uri="{FF2B5EF4-FFF2-40B4-BE49-F238E27FC236}">
                  <a16:creationId xmlns:a16="http://schemas.microsoft.com/office/drawing/2014/main" id="{73921F81-7BF0-4367-A8D8-732A3509BA1D}"/>
                </a:ext>
              </a:extLst>
            </p:cNvPr>
            <p:cNvSpPr txBox="1"/>
            <p:nvPr/>
          </p:nvSpPr>
          <p:spPr>
            <a:xfrm>
              <a:off x="8177229" y="3181371"/>
              <a:ext cx="595981" cy="278254"/>
            </a:xfrm>
            <a:prstGeom prst="rect">
              <a:avLst/>
            </a:prstGeom>
            <a:noFill/>
          </p:spPr>
          <p:txBody>
            <a:bodyPr wrap="none" rtlCol="0" anchor="ctr">
              <a:spAutoFit/>
            </a:bodyPr>
            <a:lstStyle/>
            <a:p>
              <a:pPr algn="ctr"/>
              <a:r>
                <a:rPr kumimoji="1" lang="en-US" altLang="zh-CN" sz="1186" b="1" dirty="0">
                  <a:solidFill>
                    <a:srgbClr val="FFFFFF"/>
                  </a:solidFill>
                  <a:latin typeface="Century Gothic" panose="020B0502020202020204" pitchFamily="34" charset="0"/>
                  <a:ea typeface="微软雅黑" panose="020B0503020204020204" pitchFamily="34" charset="-122"/>
                  <a:cs typeface="微软雅黑" panose="020B0503020204020204" pitchFamily="34" charset="-122"/>
                </a:rPr>
                <a:t>aSAN</a:t>
              </a:r>
              <a:endParaRPr kumimoji="1" lang="zh-CN" altLang="en-US" sz="1186" b="1" dirty="0">
                <a:solidFill>
                  <a:srgbClr val="FFFFFF"/>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148" name="文本框 151">
              <a:extLst>
                <a:ext uri="{FF2B5EF4-FFF2-40B4-BE49-F238E27FC236}">
                  <a16:creationId xmlns:a16="http://schemas.microsoft.com/office/drawing/2014/main" id="{58E6DE10-57E5-4539-8782-34B2BD05B45D}"/>
                </a:ext>
              </a:extLst>
            </p:cNvPr>
            <p:cNvSpPr txBox="1"/>
            <p:nvPr/>
          </p:nvSpPr>
          <p:spPr>
            <a:xfrm>
              <a:off x="9163326" y="3183401"/>
              <a:ext cx="547290" cy="278254"/>
            </a:xfrm>
            <a:prstGeom prst="rect">
              <a:avLst/>
            </a:prstGeom>
            <a:noFill/>
          </p:spPr>
          <p:txBody>
            <a:bodyPr wrap="none" rtlCol="0" anchor="ctr">
              <a:spAutoFit/>
            </a:bodyPr>
            <a:lstStyle/>
            <a:p>
              <a:pPr algn="ctr"/>
              <a:r>
                <a:rPr kumimoji="1" lang="en-US" altLang="zh-CN" sz="1186" b="1" dirty="0">
                  <a:solidFill>
                    <a:srgbClr val="FFFFFF"/>
                  </a:solidFill>
                  <a:latin typeface="Century Gothic" panose="020B0502020202020204" pitchFamily="34" charset="0"/>
                  <a:ea typeface="微软雅黑" panose="020B0503020204020204" pitchFamily="34" charset="-122"/>
                  <a:cs typeface="微软雅黑" panose="020B0503020204020204" pitchFamily="34" charset="-122"/>
                </a:rPr>
                <a:t>aNET</a:t>
              </a:r>
              <a:endParaRPr kumimoji="1" lang="zh-CN" altLang="en-US" sz="1186" b="1" dirty="0">
                <a:solidFill>
                  <a:srgbClr val="FFFFFF"/>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149" name="文本框 152">
              <a:extLst>
                <a:ext uri="{FF2B5EF4-FFF2-40B4-BE49-F238E27FC236}">
                  <a16:creationId xmlns:a16="http://schemas.microsoft.com/office/drawing/2014/main" id="{499104B3-F331-4B5E-ACA1-E2123C927FCB}"/>
                </a:ext>
              </a:extLst>
            </p:cNvPr>
            <p:cNvSpPr txBox="1"/>
            <p:nvPr/>
          </p:nvSpPr>
          <p:spPr>
            <a:xfrm>
              <a:off x="10044644" y="3169547"/>
              <a:ext cx="568388" cy="278254"/>
            </a:xfrm>
            <a:prstGeom prst="rect">
              <a:avLst/>
            </a:prstGeom>
            <a:noFill/>
          </p:spPr>
          <p:txBody>
            <a:bodyPr wrap="none" rtlCol="0" anchor="ctr">
              <a:spAutoFit/>
            </a:bodyPr>
            <a:lstStyle/>
            <a:p>
              <a:pPr algn="ctr"/>
              <a:r>
                <a:rPr kumimoji="1" lang="en-US" altLang="zh-CN" sz="1186" b="1" dirty="0">
                  <a:solidFill>
                    <a:srgbClr val="FFFFFF"/>
                  </a:solidFill>
                  <a:latin typeface="Century Gothic" panose="020B0502020202020204" pitchFamily="34" charset="0"/>
                  <a:ea typeface="微软雅黑" panose="020B0503020204020204" pitchFamily="34" charset="-122"/>
                  <a:cs typeface="微软雅黑" panose="020B0503020204020204" pitchFamily="34" charset="-122"/>
                </a:rPr>
                <a:t>aSEC</a:t>
              </a:r>
              <a:endParaRPr kumimoji="1" lang="zh-CN" altLang="en-US" sz="1186" b="1" dirty="0">
                <a:solidFill>
                  <a:srgbClr val="FFFFFF"/>
                </a:solidFill>
                <a:latin typeface="Century Gothic" panose="020B0502020202020204" pitchFamily="34" charset="0"/>
                <a:ea typeface="微软雅黑" panose="020B0503020204020204" pitchFamily="34" charset="-122"/>
                <a:cs typeface="微软雅黑" panose="020B0503020204020204" pitchFamily="34" charset="-122"/>
              </a:endParaRPr>
            </a:p>
          </p:txBody>
        </p:sp>
      </p:grpSp>
      <p:grpSp>
        <p:nvGrpSpPr>
          <p:cNvPr id="150" name="组合 11">
            <a:extLst>
              <a:ext uri="{FF2B5EF4-FFF2-40B4-BE49-F238E27FC236}">
                <a16:creationId xmlns:a16="http://schemas.microsoft.com/office/drawing/2014/main" id="{F9B06D4F-9FFB-4A9F-9F39-F74BBED951EE}"/>
              </a:ext>
            </a:extLst>
          </p:cNvPr>
          <p:cNvGrpSpPr/>
          <p:nvPr/>
        </p:nvGrpSpPr>
        <p:grpSpPr>
          <a:xfrm>
            <a:off x="6849189" y="2694081"/>
            <a:ext cx="3492256" cy="676102"/>
            <a:chOff x="6766802" y="2888455"/>
            <a:chExt cx="3535909" cy="684554"/>
          </a:xfrm>
        </p:grpSpPr>
        <p:grpSp>
          <p:nvGrpSpPr>
            <p:cNvPr id="151" name="组合 10">
              <a:extLst>
                <a:ext uri="{FF2B5EF4-FFF2-40B4-BE49-F238E27FC236}">
                  <a16:creationId xmlns:a16="http://schemas.microsoft.com/office/drawing/2014/main" id="{D67340C9-ED8C-483D-9DAE-763C3C1026A2}"/>
                </a:ext>
              </a:extLst>
            </p:cNvPr>
            <p:cNvGrpSpPr/>
            <p:nvPr/>
          </p:nvGrpSpPr>
          <p:grpSpPr>
            <a:xfrm>
              <a:off x="9640414" y="2888455"/>
              <a:ext cx="662297" cy="662297"/>
              <a:chOff x="10070921" y="5086748"/>
              <a:chExt cx="662297" cy="662297"/>
            </a:xfrm>
          </p:grpSpPr>
          <p:sp>
            <p:nvSpPr>
              <p:cNvPr id="161" name="圆角矩形 131">
                <a:extLst>
                  <a:ext uri="{FF2B5EF4-FFF2-40B4-BE49-F238E27FC236}">
                    <a16:creationId xmlns:a16="http://schemas.microsoft.com/office/drawing/2014/main" id="{B25A7E47-F0E3-4F30-BB76-78BB124DF64C}"/>
                  </a:ext>
                </a:extLst>
              </p:cNvPr>
              <p:cNvSpPr/>
              <p:nvPr/>
            </p:nvSpPr>
            <p:spPr>
              <a:xfrm>
                <a:off x="10070921" y="5086748"/>
                <a:ext cx="662297" cy="6622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78"/>
              </a:p>
            </p:txBody>
          </p:sp>
          <p:pic>
            <p:nvPicPr>
              <p:cNvPr id="162" name="图片 132" descr="0612深信服大客户论坛PPTV4版本-52.png">
                <a:extLst>
                  <a:ext uri="{FF2B5EF4-FFF2-40B4-BE49-F238E27FC236}">
                    <a16:creationId xmlns:a16="http://schemas.microsoft.com/office/drawing/2014/main" id="{3B8AAEB8-EDEE-4761-98C1-BB9F46EA9A22}"/>
                  </a:ext>
                </a:extLst>
              </p:cNvPr>
              <p:cNvPicPr>
                <a:picLocks noChangeAspect="1"/>
              </p:cNvPicPr>
              <p:nvPr/>
            </p:nvPicPr>
            <p:blipFill>
              <a:blip r:embed="rId13" cstate="print">
                <a:lum bright="70000" contrast="-70000"/>
                <a:extLst>
                  <a:ext uri="{BEBA8EAE-BF5A-486C-A8C5-ECC9F3942E4B}">
                    <a14:imgProps xmlns:a14="http://schemas.microsoft.com/office/drawing/2010/main">
                      <a14:imgLayer r:embed="rId14">
                        <a14:imgEffect>
                          <a14:artisticPhotocopy/>
                        </a14:imgEffect>
                      </a14:imgLayer>
                    </a14:imgProps>
                  </a:ext>
                  <a:ext uri="{28A0092B-C50C-407E-A947-70E740481C1C}">
                    <a14:useLocalDpi xmlns:a14="http://schemas.microsoft.com/office/drawing/2010/main"/>
                  </a:ext>
                </a:extLst>
              </a:blip>
              <a:stretch>
                <a:fillRect/>
              </a:stretch>
            </p:blipFill>
            <p:spPr>
              <a:xfrm>
                <a:off x="10226980" y="5239910"/>
                <a:ext cx="350179" cy="355972"/>
              </a:xfrm>
              <a:prstGeom prst="rect">
                <a:avLst/>
              </a:prstGeom>
            </p:spPr>
          </p:pic>
        </p:grpSp>
        <p:grpSp>
          <p:nvGrpSpPr>
            <p:cNvPr id="152" name="组合 1">
              <a:extLst>
                <a:ext uri="{FF2B5EF4-FFF2-40B4-BE49-F238E27FC236}">
                  <a16:creationId xmlns:a16="http://schemas.microsoft.com/office/drawing/2014/main" id="{45A94DE8-6003-4990-AB19-057CBD4F8A4F}"/>
                </a:ext>
              </a:extLst>
            </p:cNvPr>
            <p:cNvGrpSpPr/>
            <p:nvPr/>
          </p:nvGrpSpPr>
          <p:grpSpPr>
            <a:xfrm>
              <a:off x="6766802" y="2896410"/>
              <a:ext cx="662297" cy="662297"/>
              <a:chOff x="7057400" y="5086748"/>
              <a:chExt cx="662297" cy="662297"/>
            </a:xfrm>
          </p:grpSpPr>
          <p:sp>
            <p:nvSpPr>
              <p:cNvPr id="159" name="圆角矩形 83">
                <a:extLst>
                  <a:ext uri="{FF2B5EF4-FFF2-40B4-BE49-F238E27FC236}">
                    <a16:creationId xmlns:a16="http://schemas.microsoft.com/office/drawing/2014/main" id="{FD4A4F89-4981-46FA-A673-6B78BFD6939C}"/>
                  </a:ext>
                </a:extLst>
              </p:cNvPr>
              <p:cNvSpPr/>
              <p:nvPr/>
            </p:nvSpPr>
            <p:spPr>
              <a:xfrm>
                <a:off x="7057400" y="5086748"/>
                <a:ext cx="662297" cy="6622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78"/>
              </a:p>
            </p:txBody>
          </p:sp>
          <p:pic>
            <p:nvPicPr>
              <p:cNvPr id="160" name="图片 133">
                <a:extLst>
                  <a:ext uri="{FF2B5EF4-FFF2-40B4-BE49-F238E27FC236}">
                    <a16:creationId xmlns:a16="http://schemas.microsoft.com/office/drawing/2014/main" id="{728FCF68-D4F4-4CAF-B7A4-9037177FAF28}"/>
                  </a:ext>
                </a:extLst>
              </p:cNvPr>
              <p:cNvPicPr>
                <a:picLocks noChangeAspect="1"/>
              </p:cNvPicPr>
              <p:nvPr/>
            </p:nvPicPr>
            <p:blipFill>
              <a:blip r:embed="rId15"/>
              <a:stretch>
                <a:fillRect/>
              </a:stretch>
            </p:blipFill>
            <p:spPr>
              <a:xfrm>
                <a:off x="7199682" y="5228650"/>
                <a:ext cx="377733" cy="378493"/>
              </a:xfrm>
              <a:prstGeom prst="rect">
                <a:avLst/>
              </a:prstGeom>
            </p:spPr>
          </p:pic>
        </p:grpSp>
        <p:grpSp>
          <p:nvGrpSpPr>
            <p:cNvPr id="153" name="组合 3">
              <a:extLst>
                <a:ext uri="{FF2B5EF4-FFF2-40B4-BE49-F238E27FC236}">
                  <a16:creationId xmlns:a16="http://schemas.microsoft.com/office/drawing/2014/main" id="{20863ACE-E559-46BB-A617-140FC90C4A32}"/>
                </a:ext>
              </a:extLst>
            </p:cNvPr>
            <p:cNvGrpSpPr/>
            <p:nvPr/>
          </p:nvGrpSpPr>
          <p:grpSpPr>
            <a:xfrm>
              <a:off x="7742190" y="2910712"/>
              <a:ext cx="662297" cy="662297"/>
              <a:chOff x="8102801" y="5096292"/>
              <a:chExt cx="662297" cy="662297"/>
            </a:xfrm>
          </p:grpSpPr>
          <p:sp>
            <p:nvSpPr>
              <p:cNvPr id="157" name="圆角矩形 84">
                <a:extLst>
                  <a:ext uri="{FF2B5EF4-FFF2-40B4-BE49-F238E27FC236}">
                    <a16:creationId xmlns:a16="http://schemas.microsoft.com/office/drawing/2014/main" id="{9B0D205F-BAF5-4788-932F-60FF7AC60A34}"/>
                  </a:ext>
                </a:extLst>
              </p:cNvPr>
              <p:cNvSpPr/>
              <p:nvPr/>
            </p:nvSpPr>
            <p:spPr>
              <a:xfrm>
                <a:off x="8102801" y="5096292"/>
                <a:ext cx="662297" cy="6622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78"/>
              </a:p>
            </p:txBody>
          </p:sp>
          <p:pic>
            <p:nvPicPr>
              <p:cNvPr id="158" name="图片 134">
                <a:extLst>
                  <a:ext uri="{FF2B5EF4-FFF2-40B4-BE49-F238E27FC236}">
                    <a16:creationId xmlns:a16="http://schemas.microsoft.com/office/drawing/2014/main" id="{23A3E9B7-A2E7-4441-8C5F-FAB1B6BB6B96}"/>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8272649" y="5266141"/>
                <a:ext cx="322600" cy="322599"/>
              </a:xfrm>
              <a:prstGeom prst="rect">
                <a:avLst/>
              </a:prstGeom>
            </p:spPr>
          </p:pic>
        </p:grpSp>
        <p:grpSp>
          <p:nvGrpSpPr>
            <p:cNvPr id="154" name="组合 4">
              <a:extLst>
                <a:ext uri="{FF2B5EF4-FFF2-40B4-BE49-F238E27FC236}">
                  <a16:creationId xmlns:a16="http://schemas.microsoft.com/office/drawing/2014/main" id="{D0EC703B-2D88-4860-A9F1-06F64DF809B4}"/>
                </a:ext>
              </a:extLst>
            </p:cNvPr>
            <p:cNvGrpSpPr/>
            <p:nvPr/>
          </p:nvGrpSpPr>
          <p:grpSpPr>
            <a:xfrm>
              <a:off x="8755049" y="2905988"/>
              <a:ext cx="662297" cy="662297"/>
              <a:chOff x="9096248" y="5096292"/>
              <a:chExt cx="662297" cy="662297"/>
            </a:xfrm>
          </p:grpSpPr>
          <p:sp>
            <p:nvSpPr>
              <p:cNvPr id="155" name="圆角矩形 130">
                <a:extLst>
                  <a:ext uri="{FF2B5EF4-FFF2-40B4-BE49-F238E27FC236}">
                    <a16:creationId xmlns:a16="http://schemas.microsoft.com/office/drawing/2014/main" id="{B1F218FE-9EAE-4574-8215-E24C00FC867C}"/>
                  </a:ext>
                </a:extLst>
              </p:cNvPr>
              <p:cNvSpPr/>
              <p:nvPr/>
            </p:nvSpPr>
            <p:spPr>
              <a:xfrm>
                <a:off x="9096248" y="5096292"/>
                <a:ext cx="662297" cy="6622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78"/>
              </a:p>
            </p:txBody>
          </p:sp>
          <p:pic>
            <p:nvPicPr>
              <p:cNvPr id="156" name="图片 135">
                <a:extLst>
                  <a:ext uri="{FF2B5EF4-FFF2-40B4-BE49-F238E27FC236}">
                    <a16:creationId xmlns:a16="http://schemas.microsoft.com/office/drawing/2014/main" id="{06A0A855-7A58-45EA-AE9D-3CFE52818FE7}"/>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9188095" y="5188139"/>
                <a:ext cx="478602" cy="478602"/>
              </a:xfrm>
              <a:prstGeom prst="rect">
                <a:avLst/>
              </a:prstGeom>
            </p:spPr>
          </p:pic>
        </p:grpSp>
      </p:grpSp>
      <p:sp>
        <p:nvSpPr>
          <p:cNvPr id="163" name="PA-矩形 39">
            <a:extLst>
              <a:ext uri="{FF2B5EF4-FFF2-40B4-BE49-F238E27FC236}">
                <a16:creationId xmlns:a16="http://schemas.microsoft.com/office/drawing/2014/main" id="{596866CE-C1FE-4F8D-B02F-5ECC5837B212}"/>
              </a:ext>
            </a:extLst>
          </p:cNvPr>
          <p:cNvSpPr/>
          <p:nvPr>
            <p:custDataLst>
              <p:tags r:id="rId1"/>
            </p:custDataLst>
          </p:nvPr>
        </p:nvSpPr>
        <p:spPr>
          <a:xfrm>
            <a:off x="885825" y="5743426"/>
            <a:ext cx="10519359" cy="3881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089" dirty="0">
              <a:solidFill>
                <a:schemeClr val="bg1"/>
              </a:solidFill>
              <a:ea typeface="微软雅黑" panose="020B0503020204020204" pitchFamily="34" charset="-122"/>
            </a:endParaRPr>
          </a:p>
        </p:txBody>
      </p:sp>
      <p:sp>
        <p:nvSpPr>
          <p:cNvPr id="164" name="Title 1">
            <a:extLst>
              <a:ext uri="{FF2B5EF4-FFF2-40B4-BE49-F238E27FC236}">
                <a16:creationId xmlns:a16="http://schemas.microsoft.com/office/drawing/2014/main" id="{F4483B5B-64A8-4E01-918E-5C523882159C}"/>
              </a:ext>
            </a:extLst>
          </p:cNvPr>
          <p:cNvSpPr txBox="1">
            <a:spLocks/>
          </p:cNvSpPr>
          <p:nvPr/>
        </p:nvSpPr>
        <p:spPr>
          <a:xfrm>
            <a:off x="3509975" y="5791824"/>
            <a:ext cx="5576088" cy="629854"/>
          </a:xfrm>
          <a:prstGeom prst="rect">
            <a:avLst/>
          </a:prstGeom>
        </p:spPr>
        <p:txBody>
          <a:bodyPr/>
          <a:lstStyle>
            <a:lvl1pPr algn="l" defTabSz="914400" rtl="0" eaLnBrk="1" latinLnBrk="0" hangingPunct="1">
              <a:lnSpc>
                <a:spcPct val="90000"/>
              </a:lnSpc>
              <a:spcBef>
                <a:spcPct val="0"/>
              </a:spcBef>
              <a:buNone/>
              <a:defRPr sz="2500" b="1" kern="1200">
                <a:solidFill>
                  <a:schemeClr val="bg1"/>
                </a:solidFill>
                <a:latin typeface="Century Gothic" panose="020B0502020202020204" pitchFamily="34" charset="0"/>
                <a:ea typeface="+mj-ea"/>
                <a:cs typeface="+mj-cs"/>
              </a:defRPr>
            </a:lvl1pPr>
          </a:lstStyle>
          <a:p>
            <a:pPr algn="ctr"/>
            <a:r>
              <a:rPr lang="en-US" sz="1778" dirty="0"/>
              <a:t>World’s First 3</a:t>
            </a:r>
            <a:r>
              <a:rPr lang="en-US" sz="1778" baseline="30000" dirty="0"/>
              <a:t>rd</a:t>
            </a:r>
            <a:r>
              <a:rPr lang="en-US" sz="1778" dirty="0"/>
              <a:t> Gen HCI platform</a:t>
            </a:r>
          </a:p>
        </p:txBody>
      </p:sp>
    </p:spTree>
    <p:extLst>
      <p:ext uri="{BB962C8B-B14F-4D97-AF65-F5344CB8AC3E}">
        <p14:creationId xmlns:p14="http://schemas.microsoft.com/office/powerpoint/2010/main" val="281851126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500"/>
                                        <p:tgtEl>
                                          <p:spTgt spid="98"/>
                                        </p:tgtEl>
                                      </p:cBhvr>
                                    </p:animEffect>
                                    <p:set>
                                      <p:cBhvr>
                                        <p:cTn id="7" dur="1" fill="hold">
                                          <p:stCondLst>
                                            <p:cond delay="499"/>
                                          </p:stCondLst>
                                        </p:cTn>
                                        <p:tgtEl>
                                          <p:spTgt spid="9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
                                        <p:tgtEl>
                                          <p:spTgt spid="80"/>
                                        </p:tgtEl>
                                      </p:cBhvr>
                                    </p:animEffect>
                                    <p:set>
                                      <p:cBhvr>
                                        <p:cTn id="10" dur="1" fill="hold">
                                          <p:stCondLst>
                                            <p:cond delay="499"/>
                                          </p:stCondLst>
                                        </p:cTn>
                                        <p:tgtEl>
                                          <p:spTgt spid="80"/>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133"/>
                                        </p:tgtEl>
                                        <p:attrNameLst>
                                          <p:attrName>style.visibility</p:attrName>
                                        </p:attrNameLst>
                                      </p:cBhvr>
                                      <p:to>
                                        <p:strVal val="visible"/>
                                      </p:to>
                                    </p:set>
                                    <p:animEffect transition="in" filter="blinds(horizontal)">
                                      <p:cBhvr>
                                        <p:cTn id="13" dur="500"/>
                                        <p:tgtEl>
                                          <p:spTgt spid="133"/>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37"/>
                                        </p:tgtEl>
                                        <p:attrNameLst>
                                          <p:attrName>style.visibility</p:attrName>
                                        </p:attrNameLst>
                                      </p:cBhvr>
                                      <p:to>
                                        <p:strVal val="visible"/>
                                      </p:to>
                                    </p:set>
                                    <p:animEffect transition="in" filter="blinds(horizontal)">
                                      <p:cBhvr>
                                        <p:cTn id="16" dur="500"/>
                                        <p:tgtEl>
                                          <p:spTgt spid="137"/>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xit" presetSubtype="10" fill="hold" nodeType="clickEffect">
                                  <p:stCondLst>
                                    <p:cond delay="0"/>
                                  </p:stCondLst>
                                  <p:childTnLst>
                                    <p:animEffect transition="out" filter="blinds(horizontal)">
                                      <p:cBhvr>
                                        <p:cTn id="20" dur="500"/>
                                        <p:tgtEl>
                                          <p:spTgt spid="127"/>
                                        </p:tgtEl>
                                      </p:cBhvr>
                                    </p:animEffect>
                                    <p:set>
                                      <p:cBhvr>
                                        <p:cTn id="21" dur="1" fill="hold">
                                          <p:stCondLst>
                                            <p:cond delay="499"/>
                                          </p:stCondLst>
                                        </p:cTn>
                                        <p:tgtEl>
                                          <p:spTgt spid="127"/>
                                        </p:tgtEl>
                                        <p:attrNameLst>
                                          <p:attrName>style.visibility</p:attrName>
                                        </p:attrNameLst>
                                      </p:cBhvr>
                                      <p:to>
                                        <p:strVal val="hidden"/>
                                      </p:to>
                                    </p:set>
                                  </p:childTnLst>
                                </p:cTn>
                              </p:par>
                              <p:par>
                                <p:cTn id="22" presetID="3" presetClass="exit" presetSubtype="10" fill="hold" nodeType="withEffect">
                                  <p:stCondLst>
                                    <p:cond delay="0"/>
                                  </p:stCondLst>
                                  <p:childTnLst>
                                    <p:animEffect transition="out" filter="blinds(horizontal)">
                                      <p:cBhvr>
                                        <p:cTn id="23" dur="500"/>
                                        <p:tgtEl>
                                          <p:spTgt spid="83"/>
                                        </p:tgtEl>
                                      </p:cBhvr>
                                    </p:animEffect>
                                    <p:set>
                                      <p:cBhvr>
                                        <p:cTn id="24" dur="1" fill="hold">
                                          <p:stCondLst>
                                            <p:cond delay="499"/>
                                          </p:stCondLst>
                                        </p:cTn>
                                        <p:tgtEl>
                                          <p:spTgt spid="83"/>
                                        </p:tgtEl>
                                        <p:attrNameLst>
                                          <p:attrName>style.visibility</p:attrName>
                                        </p:attrNameLst>
                                      </p:cBhvr>
                                      <p:to>
                                        <p:strVal val="hidden"/>
                                      </p:to>
                                    </p:set>
                                  </p:childTnLst>
                                </p:cTn>
                              </p:par>
                              <p:par>
                                <p:cTn id="25" presetID="3" presetClass="entr" presetSubtype="10" fill="hold" grpId="0" nodeType="withEffect">
                                  <p:stCondLst>
                                    <p:cond delay="0"/>
                                  </p:stCondLst>
                                  <p:childTnLst>
                                    <p:set>
                                      <p:cBhvr>
                                        <p:cTn id="26" dur="1" fill="hold">
                                          <p:stCondLst>
                                            <p:cond delay="0"/>
                                          </p:stCondLst>
                                        </p:cTn>
                                        <p:tgtEl>
                                          <p:spTgt spid="138"/>
                                        </p:tgtEl>
                                        <p:attrNameLst>
                                          <p:attrName>style.visibility</p:attrName>
                                        </p:attrNameLst>
                                      </p:cBhvr>
                                      <p:to>
                                        <p:strVal val="visible"/>
                                      </p:to>
                                    </p:set>
                                    <p:animEffect transition="in" filter="blinds(horizontal)">
                                      <p:cBhvr>
                                        <p:cTn id="27" dur="500"/>
                                        <p:tgtEl>
                                          <p:spTgt spid="138"/>
                                        </p:tgtEl>
                                      </p:cBhvr>
                                    </p:animEffect>
                                  </p:childTnLst>
                                </p:cTn>
                              </p:par>
                              <p:par>
                                <p:cTn id="28" presetID="3" presetClass="exit" presetSubtype="10" fill="hold" grpId="1" nodeType="withEffect">
                                  <p:stCondLst>
                                    <p:cond delay="0"/>
                                  </p:stCondLst>
                                  <p:childTnLst>
                                    <p:animEffect transition="out" filter="blinds(horizontal)">
                                      <p:cBhvr>
                                        <p:cTn id="29" dur="500"/>
                                        <p:tgtEl>
                                          <p:spTgt spid="137"/>
                                        </p:tgtEl>
                                      </p:cBhvr>
                                    </p:animEffect>
                                    <p:set>
                                      <p:cBhvr>
                                        <p:cTn id="30" dur="1" fill="hold">
                                          <p:stCondLst>
                                            <p:cond delay="499"/>
                                          </p:stCondLst>
                                        </p:cTn>
                                        <p:tgtEl>
                                          <p:spTgt spid="137"/>
                                        </p:tgtEl>
                                        <p:attrNameLst>
                                          <p:attrName>style.visibility</p:attrName>
                                        </p:attrNameLst>
                                      </p:cBhvr>
                                      <p:to>
                                        <p:strVal val="hidden"/>
                                      </p:to>
                                    </p:set>
                                  </p:childTnLst>
                                </p:cTn>
                              </p:par>
                              <p:par>
                                <p:cTn id="31" presetID="3" presetClass="entr" presetSubtype="10" fill="hold" nodeType="withEffect">
                                  <p:stCondLst>
                                    <p:cond delay="0"/>
                                  </p:stCondLst>
                                  <p:childTnLst>
                                    <p:set>
                                      <p:cBhvr>
                                        <p:cTn id="32" dur="1" fill="hold">
                                          <p:stCondLst>
                                            <p:cond delay="0"/>
                                          </p:stCondLst>
                                        </p:cTn>
                                        <p:tgtEl>
                                          <p:spTgt spid="139"/>
                                        </p:tgtEl>
                                        <p:attrNameLst>
                                          <p:attrName>style.visibility</p:attrName>
                                        </p:attrNameLst>
                                      </p:cBhvr>
                                      <p:to>
                                        <p:strVal val="visible"/>
                                      </p:to>
                                    </p:set>
                                    <p:animEffect transition="in" filter="blinds(horizontal)">
                                      <p:cBhvr>
                                        <p:cTn id="33" dur="500"/>
                                        <p:tgtEl>
                                          <p:spTgt spid="139"/>
                                        </p:tgtEl>
                                      </p:cBhvr>
                                    </p:animEffect>
                                  </p:childTnLst>
                                </p:cTn>
                              </p:par>
                              <p:par>
                                <p:cTn id="34" presetID="3" presetClass="entr" presetSubtype="10" fill="hold" nodeType="withEffect">
                                  <p:stCondLst>
                                    <p:cond delay="0"/>
                                  </p:stCondLst>
                                  <p:childTnLst>
                                    <p:set>
                                      <p:cBhvr>
                                        <p:cTn id="35" dur="1" fill="hold">
                                          <p:stCondLst>
                                            <p:cond delay="0"/>
                                          </p:stCondLst>
                                        </p:cTn>
                                        <p:tgtEl>
                                          <p:spTgt spid="150"/>
                                        </p:tgtEl>
                                        <p:attrNameLst>
                                          <p:attrName>style.visibility</p:attrName>
                                        </p:attrNameLst>
                                      </p:cBhvr>
                                      <p:to>
                                        <p:strVal val="visible"/>
                                      </p:to>
                                    </p:set>
                                    <p:animEffect transition="in" filter="blinds(horizontal)">
                                      <p:cBhvr>
                                        <p:cTn id="36" dur="500"/>
                                        <p:tgtEl>
                                          <p:spTgt spid="150"/>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164"/>
                                        </p:tgtEl>
                                        <p:attrNameLst>
                                          <p:attrName>style.visibility</p:attrName>
                                        </p:attrNameLst>
                                      </p:cBhvr>
                                      <p:to>
                                        <p:strVal val="visible"/>
                                      </p:to>
                                    </p:set>
                                    <p:animEffect transition="in" filter="blinds(horizontal)">
                                      <p:cBhvr>
                                        <p:cTn id="41" dur="50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137" grpId="0"/>
      <p:bldP spid="137" grpId="1"/>
      <p:bldP spid="138" grpId="0"/>
      <p:bldP spid="16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10</a:t>
            </a:fld>
            <a:endParaRPr lang="zh-CN" altLang="en-US" dirty="0"/>
          </a:p>
        </p:txBody>
      </p:sp>
      <p:sp>
        <p:nvSpPr>
          <p:cNvPr id="5" name="标题 4">
            <a:extLst>
              <a:ext uri="{FF2B5EF4-FFF2-40B4-BE49-F238E27FC236}">
                <a16:creationId xmlns:a16="http://schemas.microsoft.com/office/drawing/2014/main" id="{5DD5DBDC-8C8F-B84E-801B-39A46E89C211}"/>
              </a:ext>
            </a:extLst>
          </p:cNvPr>
          <p:cNvSpPr>
            <a:spLocks noGrp="1"/>
          </p:cNvSpPr>
          <p:nvPr>
            <p:ph type="ctrTitle"/>
          </p:nvPr>
        </p:nvSpPr>
        <p:spPr>
          <a:xfrm>
            <a:off x="558799" y="165099"/>
            <a:ext cx="8683171" cy="901695"/>
          </a:xfrm>
        </p:spPr>
        <p:txBody>
          <a:bodyPr>
            <a:normAutofit/>
          </a:bodyPr>
          <a:lstStyle/>
          <a:p>
            <a:r>
              <a:rPr kumimoji="1" lang="en" altLang="zh-CN" dirty="0"/>
              <a:t>Sangfor SDDC Solution Framework For The Manufacturing Industry</a:t>
            </a:r>
            <a:endParaRPr kumimoji="1"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7" name="组合 6">
            <a:extLst>
              <a:ext uri="{FF2B5EF4-FFF2-40B4-BE49-F238E27FC236}">
                <a16:creationId xmlns:a16="http://schemas.microsoft.com/office/drawing/2014/main" id="{803DE3E0-B98B-7F49-9392-BF7773F4EFF7}"/>
              </a:ext>
            </a:extLst>
          </p:cNvPr>
          <p:cNvGrpSpPr/>
          <p:nvPr/>
        </p:nvGrpSpPr>
        <p:grpSpPr>
          <a:xfrm>
            <a:off x="542080" y="4453503"/>
            <a:ext cx="11059992" cy="1858046"/>
            <a:chOff x="542080" y="4252027"/>
            <a:chExt cx="11059992" cy="1858046"/>
          </a:xfrm>
        </p:grpSpPr>
        <p:sp>
          <p:nvSpPr>
            <p:cNvPr id="13" name="矩形 12">
              <a:extLst>
                <a:ext uri="{FF2B5EF4-FFF2-40B4-BE49-F238E27FC236}">
                  <a16:creationId xmlns:a16="http://schemas.microsoft.com/office/drawing/2014/main" id="{82062BA6-E3FB-AF4F-9B2D-7CD089491360}"/>
                </a:ext>
              </a:extLst>
            </p:cNvPr>
            <p:cNvSpPr/>
            <p:nvPr/>
          </p:nvSpPr>
          <p:spPr bwMode="auto">
            <a:xfrm>
              <a:off x="2204158" y="4252027"/>
              <a:ext cx="9397914" cy="1575901"/>
            </a:xfrm>
            <a:prstGeom prst="rect">
              <a:avLst/>
            </a:prstGeom>
            <a:solidFill>
              <a:srgbClr val="00B0F0">
                <a:alpha val="10000"/>
              </a:srgbClr>
            </a:solidFill>
            <a:ln w="9525" cap="flat" cmpd="sng" algn="ctr">
              <a:solidFill>
                <a:srgbClr val="00B0F0"/>
              </a:solidFill>
              <a:prstDash val="dash"/>
              <a:round/>
              <a:headEnd type="none" w="med" len="med"/>
              <a:tailEnd type="none" w="med" len="med"/>
            </a:ln>
          </p:spPr>
          <p:txBody>
            <a:bodyPr/>
            <a:lstStyle>
              <a:lvl1pPr defTabSz="912813" eaLnBrk="0" hangingPunct="0">
                <a:defRPr>
                  <a:solidFill>
                    <a:schemeClr val="tx1"/>
                  </a:solidFill>
                  <a:latin typeface="Calibri" panose="020F0502020204030204" pitchFamily="34" charset="0"/>
                  <a:ea typeface="宋体" panose="02010600030101010101" pitchFamily="2" charset="-122"/>
                </a:defRPr>
              </a:lvl1pPr>
              <a:lvl2pPr defTabSz="912813" eaLnBrk="0" hangingPunct="0">
                <a:defRPr>
                  <a:solidFill>
                    <a:schemeClr val="tx1"/>
                  </a:solidFill>
                  <a:latin typeface="Calibri" panose="020F0502020204030204" pitchFamily="34" charset="0"/>
                  <a:ea typeface="宋体" panose="02010600030101010101" pitchFamily="2" charset="-122"/>
                </a:defRPr>
              </a:lvl2pPr>
              <a:lvl3pPr defTabSz="912813" eaLnBrk="0" hangingPunct="0">
                <a:defRPr>
                  <a:solidFill>
                    <a:schemeClr val="tx1"/>
                  </a:solidFill>
                  <a:latin typeface="Calibri" panose="020F0502020204030204" pitchFamily="34" charset="0"/>
                  <a:ea typeface="宋体" panose="02010600030101010101" pitchFamily="2" charset="-122"/>
                </a:defRPr>
              </a:lvl3pPr>
              <a:lvl4pPr defTabSz="912813" eaLnBrk="0" hangingPunct="0">
                <a:defRPr>
                  <a:solidFill>
                    <a:schemeClr val="tx1"/>
                  </a:solidFill>
                  <a:latin typeface="Calibri" panose="020F0502020204030204" pitchFamily="34" charset="0"/>
                  <a:ea typeface="宋体" panose="02010600030101010101" pitchFamily="2" charset="-122"/>
                </a:defRPr>
              </a:lvl4pPr>
              <a:lvl5pPr defTabSz="912813" eaLnBrk="0" hangingPunct="0">
                <a:defRPr>
                  <a:solidFill>
                    <a:schemeClr val="tx1"/>
                  </a:solidFill>
                  <a:latin typeface="Calibri" panose="020F0502020204030204" pitchFamily="34" charset="0"/>
                  <a:ea typeface="宋体" panose="02010600030101010101" pitchFamily="2" charset="-122"/>
                </a:defRPr>
              </a:lvl5pPr>
              <a:lvl6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buFont typeface="Arial" panose="020B0604020202020204" pitchFamily="34" charset="0"/>
                <a:buNone/>
                <a:defRPr/>
              </a:pPr>
              <a:endParaRPr lang="en-US" altLang="zh-CN" sz="1200" dirty="0">
                <a:latin typeface="Century Gothic" panose="020B0502020202020204" pitchFamily="34" charset="0"/>
              </a:endParaRPr>
            </a:p>
          </p:txBody>
        </p:sp>
        <p:sp>
          <p:nvSpPr>
            <p:cNvPr id="15" name="矩形 6">
              <a:extLst>
                <a:ext uri="{FF2B5EF4-FFF2-40B4-BE49-F238E27FC236}">
                  <a16:creationId xmlns:a16="http://schemas.microsoft.com/office/drawing/2014/main" id="{1CCC33F0-22F2-BA48-ABEF-45E799A468D3}"/>
                </a:ext>
              </a:extLst>
            </p:cNvPr>
            <p:cNvSpPr>
              <a:spLocks noChangeArrowheads="1"/>
            </p:cNvSpPr>
            <p:nvPr/>
          </p:nvSpPr>
          <p:spPr bwMode="auto">
            <a:xfrm>
              <a:off x="542080" y="4252027"/>
              <a:ext cx="1565582" cy="1575902"/>
            </a:xfrm>
            <a:prstGeom prst="rect">
              <a:avLst/>
            </a:prstGeom>
            <a:solidFill>
              <a:srgbClr val="00B0F0"/>
            </a:solidFill>
            <a:ln w="9525">
              <a:noFill/>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endParaRPr lang="en-US" altLang="zh-CN" sz="1400" dirty="0">
                <a:solidFill>
                  <a:schemeClr val="bg1"/>
                </a:solidFill>
                <a:latin typeface="Century Gothic" panose="020B0502020202020204" pitchFamily="34" charset="0"/>
              </a:endParaRPr>
            </a:p>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Hyper-Converged Infrastructure</a:t>
              </a:r>
            </a:p>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X86</a:t>
              </a:r>
              <a:r>
                <a:rPr lang="zh-CN" altLang="en-US" sz="1400" dirty="0">
                  <a:solidFill>
                    <a:schemeClr val="bg1"/>
                  </a:solidFill>
                  <a:latin typeface="Century Gothic" panose="020B0502020202020204" pitchFamily="34" charset="0"/>
                </a:rPr>
                <a:t> </a:t>
              </a:r>
              <a:r>
                <a:rPr lang="en-US" altLang="zh-CN" sz="1400" dirty="0">
                  <a:solidFill>
                    <a:schemeClr val="bg1"/>
                  </a:solidFill>
                  <a:latin typeface="Century Gothic" panose="020B0502020202020204" pitchFamily="34" charset="0"/>
                </a:rPr>
                <a:t>Server</a:t>
              </a:r>
              <a:endParaRPr lang="zh-CN" altLang="en-US" sz="1400" dirty="0">
                <a:solidFill>
                  <a:schemeClr val="bg1"/>
                </a:solidFill>
                <a:latin typeface="Century Gothic" panose="020B0502020202020204" pitchFamily="34" charset="0"/>
              </a:endParaRPr>
            </a:p>
          </p:txBody>
        </p:sp>
        <p:sp>
          <p:nvSpPr>
            <p:cNvPr id="16" name="圆角矩形 8">
              <a:extLst>
                <a:ext uri="{FF2B5EF4-FFF2-40B4-BE49-F238E27FC236}">
                  <a16:creationId xmlns:a16="http://schemas.microsoft.com/office/drawing/2014/main" id="{41385194-A4B8-7B45-8C9C-4C2FA5D14D77}"/>
                </a:ext>
              </a:extLst>
            </p:cNvPr>
            <p:cNvSpPr>
              <a:spLocks noChangeArrowheads="1"/>
            </p:cNvSpPr>
            <p:nvPr/>
          </p:nvSpPr>
          <p:spPr bwMode="auto">
            <a:xfrm>
              <a:off x="2461378" y="4346375"/>
              <a:ext cx="1484502" cy="1033403"/>
            </a:xfrm>
            <a:prstGeom prst="roundRect">
              <a:avLst>
                <a:gd name="adj" fmla="val 6835"/>
              </a:avLst>
            </a:prstGeom>
            <a:noFill/>
            <a:ln w="6350">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Compute</a:t>
              </a:r>
            </a:p>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Virtualization</a:t>
              </a:r>
            </a:p>
          </p:txBody>
        </p:sp>
        <p:sp>
          <p:nvSpPr>
            <p:cNvPr id="17" name="圆角矩形 9">
              <a:extLst>
                <a:ext uri="{FF2B5EF4-FFF2-40B4-BE49-F238E27FC236}">
                  <a16:creationId xmlns:a16="http://schemas.microsoft.com/office/drawing/2014/main" id="{57DDBB9F-25F4-3C46-81CC-3885629F02B5}"/>
                </a:ext>
              </a:extLst>
            </p:cNvPr>
            <p:cNvSpPr>
              <a:spLocks noChangeArrowheads="1"/>
            </p:cNvSpPr>
            <p:nvPr/>
          </p:nvSpPr>
          <p:spPr bwMode="auto">
            <a:xfrm>
              <a:off x="4316484" y="4346375"/>
              <a:ext cx="1484502" cy="1033403"/>
            </a:xfrm>
            <a:prstGeom prst="roundRect">
              <a:avLst>
                <a:gd name="adj" fmla="val 5852"/>
              </a:avLst>
            </a:prstGeom>
            <a:noFill/>
            <a:ln w="6350">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Storage</a:t>
              </a:r>
              <a:r>
                <a:rPr lang="zh-CN" altLang="en-US" sz="1200">
                  <a:solidFill>
                    <a:schemeClr val="bg1"/>
                  </a:solidFill>
                  <a:latin typeface="Century Gothic" panose="020B0502020202020204" pitchFamily="34" charset="0"/>
                </a:rPr>
                <a:t>  </a:t>
              </a:r>
              <a:r>
                <a:rPr lang="en-US" altLang="zh-CN" sz="1200">
                  <a:solidFill>
                    <a:schemeClr val="bg1"/>
                  </a:solidFill>
                  <a:latin typeface="Century Gothic" panose="020B0502020202020204" pitchFamily="34" charset="0"/>
                </a:rPr>
                <a:t>Virtualization</a:t>
              </a:r>
              <a:endParaRPr lang="zh-CN" altLang="en-US" sz="1200">
                <a:solidFill>
                  <a:schemeClr val="bg1"/>
                </a:solidFill>
                <a:latin typeface="Century Gothic" panose="020B0502020202020204" pitchFamily="34" charset="0"/>
              </a:endParaRPr>
            </a:p>
          </p:txBody>
        </p:sp>
        <p:pic>
          <p:nvPicPr>
            <p:cNvPr id="18" name="图片 14">
              <a:extLst>
                <a:ext uri="{FF2B5EF4-FFF2-40B4-BE49-F238E27FC236}">
                  <a16:creationId xmlns:a16="http://schemas.microsoft.com/office/drawing/2014/main" id="{63072B31-851B-E54C-8353-E51E52E541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34985" y="4657823"/>
              <a:ext cx="824586" cy="712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圆角矩形 11">
              <a:extLst>
                <a:ext uri="{FF2B5EF4-FFF2-40B4-BE49-F238E27FC236}">
                  <a16:creationId xmlns:a16="http://schemas.microsoft.com/office/drawing/2014/main" id="{EF984547-73DF-B245-AC49-A63F3370D340}"/>
                </a:ext>
              </a:extLst>
            </p:cNvPr>
            <p:cNvSpPr>
              <a:spLocks noChangeArrowheads="1"/>
            </p:cNvSpPr>
            <p:nvPr/>
          </p:nvSpPr>
          <p:spPr bwMode="auto">
            <a:xfrm>
              <a:off x="6171590" y="4346375"/>
              <a:ext cx="1483028" cy="1015712"/>
            </a:xfrm>
            <a:prstGeom prst="roundRect">
              <a:avLst>
                <a:gd name="adj" fmla="val 6664"/>
              </a:avLst>
            </a:prstGeom>
            <a:noFill/>
            <a:ln w="6350">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r>
                <a:rPr lang="zh-CN" altLang="en-US" sz="1200">
                  <a:solidFill>
                    <a:schemeClr val="bg1"/>
                  </a:solidFill>
                  <a:latin typeface="Century Gothic" panose="020B0502020202020204" pitchFamily="34" charset="0"/>
                </a:rPr>
                <a:t>       </a:t>
              </a:r>
              <a:r>
                <a:rPr lang="en-US" altLang="zh-CN" sz="1200">
                  <a:solidFill>
                    <a:schemeClr val="bg1"/>
                  </a:solidFill>
                  <a:latin typeface="Century Gothic" panose="020B0502020202020204" pitchFamily="34" charset="0"/>
                </a:rPr>
                <a:t>Network</a:t>
              </a:r>
            </a:p>
            <a:p>
              <a:pPr>
                <a:spcBef>
                  <a:spcPct val="0"/>
                </a:spcBef>
                <a:buFont typeface="Arial" panose="020B0604020202020204" pitchFamily="34" charset="0"/>
                <a:buNone/>
              </a:pPr>
              <a:r>
                <a:rPr lang="zh-CN" altLang="en-US" sz="1200">
                  <a:solidFill>
                    <a:schemeClr val="bg1"/>
                  </a:solidFill>
                  <a:latin typeface="Century Gothic" panose="020B0502020202020204" pitchFamily="34" charset="0"/>
                </a:rPr>
                <a:t>   </a:t>
              </a:r>
              <a:r>
                <a:rPr lang="en-US" altLang="zh-CN" sz="1200">
                  <a:solidFill>
                    <a:schemeClr val="bg1"/>
                  </a:solidFill>
                  <a:latin typeface="Century Gothic" panose="020B0502020202020204" pitchFamily="34" charset="0"/>
                </a:rPr>
                <a:t>Virtualization</a:t>
              </a:r>
              <a:endParaRPr lang="zh-CN" altLang="en-US" sz="1200">
                <a:solidFill>
                  <a:schemeClr val="bg1"/>
                </a:solidFill>
                <a:latin typeface="Century Gothic" panose="020B0502020202020204" pitchFamily="34" charset="0"/>
              </a:endParaRPr>
            </a:p>
          </p:txBody>
        </p:sp>
        <p:pic>
          <p:nvPicPr>
            <p:cNvPr id="24" name="图片 31">
              <a:extLst>
                <a:ext uri="{FF2B5EF4-FFF2-40B4-BE49-F238E27FC236}">
                  <a16:creationId xmlns:a16="http://schemas.microsoft.com/office/drawing/2014/main" id="{52D42954-8E28-344B-8EAC-CDD23DEEC4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61420" y="4620231"/>
              <a:ext cx="827070" cy="78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圆角矩形 13">
              <a:extLst>
                <a:ext uri="{FF2B5EF4-FFF2-40B4-BE49-F238E27FC236}">
                  <a16:creationId xmlns:a16="http://schemas.microsoft.com/office/drawing/2014/main" id="{DA0D4EC4-2195-AA4D-88EA-149CDBC63F3C}"/>
                </a:ext>
              </a:extLst>
            </p:cNvPr>
            <p:cNvSpPr>
              <a:spLocks noChangeArrowheads="1"/>
            </p:cNvSpPr>
            <p:nvPr/>
          </p:nvSpPr>
          <p:spPr bwMode="auto">
            <a:xfrm>
              <a:off x="8025222" y="4346375"/>
              <a:ext cx="1484502" cy="1015712"/>
            </a:xfrm>
            <a:prstGeom prst="roundRect">
              <a:avLst>
                <a:gd name="adj" fmla="val 6664"/>
              </a:avLst>
            </a:prstGeom>
            <a:noFill/>
            <a:ln w="6350">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Security</a:t>
              </a:r>
            </a:p>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Virtualization</a:t>
              </a:r>
            </a:p>
            <a:p>
              <a:pPr algn="ctr">
                <a:spcBef>
                  <a:spcPct val="0"/>
                </a:spcBef>
                <a:buFont typeface="Arial" panose="020B0604020202020204" pitchFamily="34" charset="0"/>
                <a:buNone/>
              </a:pPr>
              <a:endParaRPr lang="zh-CN" altLang="en-US" sz="1200" dirty="0">
                <a:solidFill>
                  <a:schemeClr val="bg1"/>
                </a:solidFill>
                <a:latin typeface="Century Gothic" panose="020B0502020202020204" pitchFamily="34" charset="0"/>
              </a:endParaRPr>
            </a:p>
          </p:txBody>
        </p:sp>
        <p:pic>
          <p:nvPicPr>
            <p:cNvPr id="27" name="图片 14">
              <a:extLst>
                <a:ext uri="{FF2B5EF4-FFF2-40B4-BE49-F238E27FC236}">
                  <a16:creationId xmlns:a16="http://schemas.microsoft.com/office/drawing/2014/main" id="{6B873F69-D58F-084D-885E-B5D7CBEE765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617211" y="4854231"/>
              <a:ext cx="333750" cy="364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圆角矩形 15">
              <a:extLst>
                <a:ext uri="{FF2B5EF4-FFF2-40B4-BE49-F238E27FC236}">
                  <a16:creationId xmlns:a16="http://schemas.microsoft.com/office/drawing/2014/main" id="{C0C013E5-BD5E-094D-BDAB-4AAC674099D1}"/>
                </a:ext>
              </a:extLst>
            </p:cNvPr>
            <p:cNvSpPr>
              <a:spLocks noChangeArrowheads="1"/>
            </p:cNvSpPr>
            <p:nvPr/>
          </p:nvSpPr>
          <p:spPr bwMode="auto">
            <a:xfrm>
              <a:off x="9880329" y="4346375"/>
              <a:ext cx="1484502" cy="1015712"/>
            </a:xfrm>
            <a:prstGeom prst="roundRect">
              <a:avLst>
                <a:gd name="adj" fmla="val 8665"/>
              </a:avLst>
            </a:prstGeom>
            <a:noFill/>
            <a:ln w="6350">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GPU</a:t>
              </a:r>
              <a:r>
                <a:rPr lang="zh-CN" altLang="en-US" sz="1200" dirty="0">
                  <a:solidFill>
                    <a:schemeClr val="bg1"/>
                  </a:solidFill>
                  <a:latin typeface="Century Gothic" panose="020B0502020202020204" pitchFamily="34" charset="0"/>
                </a:rPr>
                <a:t> </a:t>
              </a:r>
              <a:endParaRPr lang="en-US" altLang="zh-CN" sz="1200" dirty="0">
                <a:solidFill>
                  <a:schemeClr val="bg1"/>
                </a:solidFill>
                <a:latin typeface="Century Gothic" panose="020B0502020202020204" pitchFamily="34" charset="0"/>
              </a:endParaRPr>
            </a:p>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Virtualization</a:t>
              </a:r>
              <a:endParaRPr lang="zh-CN" altLang="en-US" sz="1200" dirty="0">
                <a:solidFill>
                  <a:schemeClr val="bg1"/>
                </a:solidFill>
                <a:latin typeface="Century Gothic" panose="020B0502020202020204" pitchFamily="34" charset="0"/>
              </a:endParaRPr>
            </a:p>
          </p:txBody>
        </p:sp>
        <p:pic>
          <p:nvPicPr>
            <p:cNvPr id="29" name="图片 18">
              <a:extLst>
                <a:ext uri="{FF2B5EF4-FFF2-40B4-BE49-F238E27FC236}">
                  <a16:creationId xmlns:a16="http://schemas.microsoft.com/office/drawing/2014/main" id="{C8D048D8-6629-C749-9337-69C3C8794CE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159686" y="4615512"/>
              <a:ext cx="925787" cy="760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图片 29">
              <a:extLst>
                <a:ext uri="{FF2B5EF4-FFF2-40B4-BE49-F238E27FC236}">
                  <a16:creationId xmlns:a16="http://schemas.microsoft.com/office/drawing/2014/main" id="{B625D83B-A7E6-9149-8560-FCFD72753308}"/>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24509" t="20761" r="17269" b="21233"/>
            <a:stretch/>
          </p:blipFill>
          <p:spPr bwMode="auto">
            <a:xfrm>
              <a:off x="2848658" y="4798131"/>
              <a:ext cx="677843" cy="554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图片 49">
              <a:extLst>
                <a:ext uri="{FF2B5EF4-FFF2-40B4-BE49-F238E27FC236}">
                  <a16:creationId xmlns:a16="http://schemas.microsoft.com/office/drawing/2014/main" id="{E98F3DB3-0B28-9D4D-A96C-C90FE69CB812}"/>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576134" y="5148906"/>
              <a:ext cx="1059938" cy="96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图片 50">
              <a:extLst>
                <a:ext uri="{FF2B5EF4-FFF2-40B4-BE49-F238E27FC236}">
                  <a16:creationId xmlns:a16="http://schemas.microsoft.com/office/drawing/2014/main" id="{906A70F9-1427-EA47-8D35-F89CC96E525F}"/>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431240" y="5174695"/>
              <a:ext cx="974434" cy="885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图片 12">
              <a:extLst>
                <a:ext uri="{FF2B5EF4-FFF2-40B4-BE49-F238E27FC236}">
                  <a16:creationId xmlns:a16="http://schemas.microsoft.com/office/drawing/2014/main" id="{96EBCC2F-CBC1-8242-9FC1-7540C809F6D8}"/>
                </a:ext>
              </a:extLst>
            </p:cNvPr>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8746" t="28705" r="13333" b="19921"/>
            <a:stretch/>
          </p:blipFill>
          <p:spPr bwMode="auto">
            <a:xfrm>
              <a:off x="8436785" y="5342190"/>
              <a:ext cx="726706" cy="498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文本框 1">
              <a:extLst>
                <a:ext uri="{FF2B5EF4-FFF2-40B4-BE49-F238E27FC236}">
                  <a16:creationId xmlns:a16="http://schemas.microsoft.com/office/drawing/2014/main" id="{E355F06C-950A-4249-ACA0-A2E992A48FF9}"/>
                </a:ext>
              </a:extLst>
            </p:cNvPr>
            <p:cNvSpPr txBox="1">
              <a:spLocks noChangeArrowheads="1"/>
            </p:cNvSpPr>
            <p:nvPr/>
          </p:nvSpPr>
          <p:spPr bwMode="auto">
            <a:xfrm>
              <a:off x="2415250" y="5468190"/>
              <a:ext cx="144764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Hardware</a:t>
              </a:r>
              <a:endParaRPr lang="zh-CN" altLang="en-US" sz="1400" dirty="0">
                <a:solidFill>
                  <a:schemeClr val="bg1"/>
                </a:solidFill>
                <a:latin typeface="Century Gothic" panose="020B0502020202020204" pitchFamily="34" charset="0"/>
              </a:endParaRPr>
            </a:p>
          </p:txBody>
        </p:sp>
      </p:grpSp>
      <p:grpSp>
        <p:nvGrpSpPr>
          <p:cNvPr id="8" name="组合 7">
            <a:extLst>
              <a:ext uri="{FF2B5EF4-FFF2-40B4-BE49-F238E27FC236}">
                <a16:creationId xmlns:a16="http://schemas.microsoft.com/office/drawing/2014/main" id="{3E5072FB-F5BB-4642-BB14-806CD662D52B}"/>
              </a:ext>
            </a:extLst>
          </p:cNvPr>
          <p:cNvGrpSpPr/>
          <p:nvPr/>
        </p:nvGrpSpPr>
        <p:grpSpPr>
          <a:xfrm>
            <a:off x="542080" y="1302924"/>
            <a:ext cx="11054833" cy="1468075"/>
            <a:chOff x="542080" y="1302924"/>
            <a:chExt cx="11054833" cy="1468075"/>
          </a:xfrm>
        </p:grpSpPr>
        <p:sp>
          <p:nvSpPr>
            <p:cNvPr id="12" name="矩形 11">
              <a:extLst>
                <a:ext uri="{FF2B5EF4-FFF2-40B4-BE49-F238E27FC236}">
                  <a16:creationId xmlns:a16="http://schemas.microsoft.com/office/drawing/2014/main" id="{E89DBC1B-99BC-9A41-A3D5-AF1BC2005143}"/>
                </a:ext>
              </a:extLst>
            </p:cNvPr>
            <p:cNvSpPr/>
            <p:nvPr/>
          </p:nvSpPr>
          <p:spPr bwMode="auto">
            <a:xfrm>
              <a:off x="2209318" y="1302924"/>
              <a:ext cx="9387595" cy="1459441"/>
            </a:xfrm>
            <a:prstGeom prst="rect">
              <a:avLst/>
            </a:prstGeom>
            <a:solidFill>
              <a:srgbClr val="00B0F0">
                <a:alpha val="10000"/>
              </a:srgbClr>
            </a:solidFill>
            <a:ln w="9525" cap="flat" cmpd="sng" algn="ctr">
              <a:solidFill>
                <a:srgbClr val="00B0F0"/>
              </a:solidFill>
              <a:prstDash val="dash"/>
              <a:round/>
              <a:headEnd type="none" w="med" len="med"/>
              <a:tailEnd type="none" w="med" len="med"/>
            </a:ln>
          </p:spPr>
          <p:txBody>
            <a:bodyPr/>
            <a:lstStyle>
              <a:lvl1pPr defTabSz="912813" eaLnBrk="0" hangingPunct="0">
                <a:defRPr>
                  <a:solidFill>
                    <a:schemeClr val="tx1"/>
                  </a:solidFill>
                  <a:latin typeface="Calibri" panose="020F0502020204030204" pitchFamily="34" charset="0"/>
                  <a:ea typeface="宋体" panose="02010600030101010101" pitchFamily="2" charset="-122"/>
                </a:defRPr>
              </a:lvl1pPr>
              <a:lvl2pPr defTabSz="912813" eaLnBrk="0" hangingPunct="0">
                <a:defRPr>
                  <a:solidFill>
                    <a:schemeClr val="tx1"/>
                  </a:solidFill>
                  <a:latin typeface="Calibri" panose="020F0502020204030204" pitchFamily="34" charset="0"/>
                  <a:ea typeface="宋体" panose="02010600030101010101" pitchFamily="2" charset="-122"/>
                </a:defRPr>
              </a:lvl2pPr>
              <a:lvl3pPr defTabSz="912813" eaLnBrk="0" hangingPunct="0">
                <a:defRPr>
                  <a:solidFill>
                    <a:schemeClr val="tx1"/>
                  </a:solidFill>
                  <a:latin typeface="Calibri" panose="020F0502020204030204" pitchFamily="34" charset="0"/>
                  <a:ea typeface="宋体" panose="02010600030101010101" pitchFamily="2" charset="-122"/>
                </a:defRPr>
              </a:lvl3pPr>
              <a:lvl4pPr defTabSz="912813" eaLnBrk="0" hangingPunct="0">
                <a:defRPr>
                  <a:solidFill>
                    <a:schemeClr val="tx1"/>
                  </a:solidFill>
                  <a:latin typeface="Calibri" panose="020F0502020204030204" pitchFamily="34" charset="0"/>
                  <a:ea typeface="宋体" panose="02010600030101010101" pitchFamily="2" charset="-122"/>
                </a:defRPr>
              </a:lvl4pPr>
              <a:lvl5pPr defTabSz="912813" eaLnBrk="0" hangingPunct="0">
                <a:defRPr>
                  <a:solidFill>
                    <a:schemeClr val="tx1"/>
                  </a:solidFill>
                  <a:latin typeface="Calibri" panose="020F0502020204030204" pitchFamily="34" charset="0"/>
                  <a:ea typeface="宋体" panose="02010600030101010101" pitchFamily="2" charset="-122"/>
                </a:defRPr>
              </a:lvl5pPr>
              <a:lvl6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buFont typeface="Arial" panose="020B0604020202020204" pitchFamily="34" charset="0"/>
                <a:buNone/>
                <a:defRPr/>
              </a:pPr>
              <a:endParaRPr lang="en-US" altLang="zh-CN" sz="1200" dirty="0">
                <a:latin typeface="Century Gothic" panose="020B0502020202020204" pitchFamily="34" charset="0"/>
              </a:endParaRPr>
            </a:p>
          </p:txBody>
        </p:sp>
        <p:sp>
          <p:nvSpPr>
            <p:cNvPr id="49" name="矩形 37">
              <a:extLst>
                <a:ext uri="{FF2B5EF4-FFF2-40B4-BE49-F238E27FC236}">
                  <a16:creationId xmlns:a16="http://schemas.microsoft.com/office/drawing/2014/main" id="{75F28FCE-6FC0-944D-A618-BB3F466BD081}"/>
                </a:ext>
              </a:extLst>
            </p:cNvPr>
            <p:cNvSpPr>
              <a:spLocks noChangeArrowheads="1"/>
            </p:cNvSpPr>
            <p:nvPr/>
          </p:nvSpPr>
          <p:spPr bwMode="auto">
            <a:xfrm>
              <a:off x="542080" y="1305136"/>
              <a:ext cx="1565582" cy="1460915"/>
            </a:xfrm>
            <a:prstGeom prst="rect">
              <a:avLst/>
            </a:prstGeom>
            <a:solidFill>
              <a:srgbClr val="00B0F0"/>
            </a:solidFill>
            <a:ln w="9525">
              <a:noFill/>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endParaRPr lang="en-US" altLang="zh-CN" sz="1400" dirty="0">
                <a:solidFill>
                  <a:schemeClr val="bg1"/>
                </a:solidFill>
                <a:latin typeface="Century Gothic" panose="020B0502020202020204" pitchFamily="34" charset="0"/>
              </a:endParaRPr>
            </a:p>
            <a:p>
              <a:pPr algn="ctr">
                <a:spcBef>
                  <a:spcPct val="0"/>
                </a:spcBef>
                <a:buFont typeface="Arial" panose="020B0604020202020204" pitchFamily="34" charset="0"/>
                <a:buNone/>
              </a:pPr>
              <a:endParaRPr lang="en-US" altLang="zh-CN" sz="1400" dirty="0">
                <a:solidFill>
                  <a:schemeClr val="bg1"/>
                </a:solidFill>
                <a:latin typeface="Century Gothic" panose="020B0502020202020204" pitchFamily="34" charset="0"/>
              </a:endParaRPr>
            </a:p>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Application</a:t>
              </a:r>
            </a:p>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Platform</a:t>
              </a:r>
            </a:p>
          </p:txBody>
        </p:sp>
        <p:pic>
          <p:nvPicPr>
            <p:cNvPr id="54" name="图片 53">
              <a:extLst>
                <a:ext uri="{FF2B5EF4-FFF2-40B4-BE49-F238E27FC236}">
                  <a16:creationId xmlns:a16="http://schemas.microsoft.com/office/drawing/2014/main" id="{6EC78CA8-C8F0-9D45-9DE0-6989382C9CD6}"/>
                </a:ext>
              </a:extLst>
            </p:cNvPr>
            <p:cNvPicPr>
              <a:picLocks noChangeAspect="1"/>
            </p:cNvPicPr>
            <p:nvPr/>
          </p:nvPicPr>
          <p:blipFill>
            <a:blip r:embed="rId12" cstate="print">
              <a:biLevel thresh="25000"/>
              <a:extLst>
                <a:ext uri="{28A0092B-C50C-407E-A947-70E740481C1C}">
                  <a14:useLocalDpi xmlns:a14="http://schemas.microsoft.com/office/drawing/2010/main" val="0"/>
                </a:ext>
              </a:extLst>
            </a:blip>
            <a:stretch>
              <a:fillRect/>
            </a:stretch>
          </p:blipFill>
          <p:spPr>
            <a:xfrm>
              <a:off x="2781970" y="1537070"/>
              <a:ext cx="404798" cy="444613"/>
            </a:xfrm>
            <a:prstGeom prst="rect">
              <a:avLst/>
            </a:prstGeom>
          </p:spPr>
        </p:pic>
        <p:sp>
          <p:nvSpPr>
            <p:cNvPr id="55" name="文本框 54">
              <a:extLst>
                <a:ext uri="{FF2B5EF4-FFF2-40B4-BE49-F238E27FC236}">
                  <a16:creationId xmlns:a16="http://schemas.microsoft.com/office/drawing/2014/main" id="{47BD9C5A-6373-2947-BF83-904AC47D6483}"/>
                </a:ext>
              </a:extLst>
            </p:cNvPr>
            <p:cNvSpPr txBox="1"/>
            <p:nvPr/>
          </p:nvSpPr>
          <p:spPr>
            <a:xfrm>
              <a:off x="2577229" y="2067669"/>
              <a:ext cx="751096" cy="307777"/>
            </a:xfrm>
            <a:prstGeom prst="rect">
              <a:avLst/>
            </a:prstGeom>
            <a:noFill/>
          </p:spPr>
          <p:txBody>
            <a:bodyPr wrap="square" rtlCol="0">
              <a:spAutoFit/>
            </a:bodyPr>
            <a:lstStyle/>
            <a:p>
              <a:pPr algn="ctr"/>
              <a:r>
                <a:rPr kumimoji="1" lang="en-US" altLang="zh-CN" sz="1400" b="1" dirty="0">
                  <a:solidFill>
                    <a:schemeClr val="bg1"/>
                  </a:solidFill>
                  <a:latin typeface="Century Gothic" panose="020B0502020202020204" pitchFamily="34" charset="0"/>
                </a:rPr>
                <a:t>ERP</a:t>
              </a:r>
              <a:endParaRPr kumimoji="1" lang="zh-CN" altLang="en-US" sz="1400" b="1" dirty="0">
                <a:solidFill>
                  <a:schemeClr val="bg1"/>
                </a:solidFill>
                <a:latin typeface="Century Gothic" panose="020B0502020202020204" pitchFamily="34" charset="0"/>
              </a:endParaRPr>
            </a:p>
          </p:txBody>
        </p:sp>
        <p:pic>
          <p:nvPicPr>
            <p:cNvPr id="56" name="图片 55">
              <a:extLst>
                <a:ext uri="{FF2B5EF4-FFF2-40B4-BE49-F238E27FC236}">
                  <a16:creationId xmlns:a16="http://schemas.microsoft.com/office/drawing/2014/main" id="{7B69B5DC-C74D-E543-840F-0E5C28E3651A}"/>
                </a:ext>
              </a:extLst>
            </p:cNvPr>
            <p:cNvPicPr>
              <a:picLocks noChangeAspect="1"/>
            </p:cNvPicPr>
            <p:nvPr/>
          </p:nvPicPr>
          <p:blipFill>
            <a:blip r:embed="rId13" cstate="print">
              <a:biLevel thresh="25000"/>
              <a:extLst>
                <a:ext uri="{28A0092B-C50C-407E-A947-70E740481C1C}">
                  <a14:useLocalDpi xmlns:a14="http://schemas.microsoft.com/office/drawing/2010/main" val="0"/>
                </a:ext>
              </a:extLst>
            </a:blip>
            <a:stretch>
              <a:fillRect/>
            </a:stretch>
          </p:blipFill>
          <p:spPr>
            <a:xfrm>
              <a:off x="3709765" y="1526306"/>
              <a:ext cx="469594" cy="466140"/>
            </a:xfrm>
            <a:prstGeom prst="rect">
              <a:avLst/>
            </a:prstGeom>
          </p:spPr>
        </p:pic>
        <p:sp>
          <p:nvSpPr>
            <p:cNvPr id="57" name="文本框 56">
              <a:extLst>
                <a:ext uri="{FF2B5EF4-FFF2-40B4-BE49-F238E27FC236}">
                  <a16:creationId xmlns:a16="http://schemas.microsoft.com/office/drawing/2014/main" id="{2EF549A4-15F8-564B-9481-5D0923D3377F}"/>
                </a:ext>
              </a:extLst>
            </p:cNvPr>
            <p:cNvSpPr txBox="1"/>
            <p:nvPr/>
          </p:nvSpPr>
          <p:spPr>
            <a:xfrm>
              <a:off x="3498947" y="2067669"/>
              <a:ext cx="751096" cy="307777"/>
            </a:xfrm>
            <a:prstGeom prst="rect">
              <a:avLst/>
            </a:prstGeom>
            <a:noFill/>
          </p:spPr>
          <p:txBody>
            <a:bodyPr wrap="square" rtlCol="0">
              <a:spAutoFit/>
            </a:bodyPr>
            <a:lstStyle/>
            <a:p>
              <a:pPr algn="ctr"/>
              <a:r>
                <a:rPr kumimoji="1" lang="en-US" altLang="zh-CN" sz="1400" b="1" dirty="0">
                  <a:solidFill>
                    <a:schemeClr val="bg1"/>
                  </a:solidFill>
                  <a:latin typeface="Century Gothic" panose="020B0502020202020204" pitchFamily="34" charset="0"/>
                </a:rPr>
                <a:t>CRM</a:t>
              </a:r>
              <a:endParaRPr kumimoji="1" lang="zh-CN" altLang="en-US" sz="1400" b="1" dirty="0">
                <a:solidFill>
                  <a:schemeClr val="bg1"/>
                </a:solidFill>
                <a:latin typeface="Century Gothic" panose="020B0502020202020204" pitchFamily="34" charset="0"/>
              </a:endParaRPr>
            </a:p>
          </p:txBody>
        </p:sp>
        <p:pic>
          <p:nvPicPr>
            <p:cNvPr id="58" name="图片 57">
              <a:extLst>
                <a:ext uri="{FF2B5EF4-FFF2-40B4-BE49-F238E27FC236}">
                  <a16:creationId xmlns:a16="http://schemas.microsoft.com/office/drawing/2014/main" id="{2F73B28F-F52A-DE46-9372-F698C1F40952}"/>
                </a:ext>
              </a:extLst>
            </p:cNvPr>
            <p:cNvPicPr>
              <a:picLocks noChangeAspect="1"/>
            </p:cNvPicPr>
            <p:nvPr/>
          </p:nvPicPr>
          <p:blipFill>
            <a:blip r:embed="rId14">
              <a:biLevel thresh="25000"/>
              <a:extLst>
                <a:ext uri="{28A0092B-C50C-407E-A947-70E740481C1C}">
                  <a14:useLocalDpi xmlns:a14="http://schemas.microsoft.com/office/drawing/2010/main" val="0"/>
                </a:ext>
              </a:extLst>
            </a:blip>
            <a:stretch>
              <a:fillRect/>
            </a:stretch>
          </p:blipFill>
          <p:spPr>
            <a:xfrm>
              <a:off x="6181960" y="1537069"/>
              <a:ext cx="501239" cy="432787"/>
            </a:xfrm>
            <a:prstGeom prst="rect">
              <a:avLst/>
            </a:prstGeom>
          </p:spPr>
        </p:pic>
        <p:sp>
          <p:nvSpPr>
            <p:cNvPr id="59" name="文本框 58">
              <a:extLst>
                <a:ext uri="{FF2B5EF4-FFF2-40B4-BE49-F238E27FC236}">
                  <a16:creationId xmlns:a16="http://schemas.microsoft.com/office/drawing/2014/main" id="{C7E19816-5D60-454C-9F21-38FC9AE43306}"/>
                </a:ext>
              </a:extLst>
            </p:cNvPr>
            <p:cNvSpPr txBox="1"/>
            <p:nvPr/>
          </p:nvSpPr>
          <p:spPr>
            <a:xfrm>
              <a:off x="6017530" y="2075806"/>
              <a:ext cx="751096" cy="307777"/>
            </a:xfrm>
            <a:prstGeom prst="rect">
              <a:avLst/>
            </a:prstGeom>
            <a:noFill/>
          </p:spPr>
          <p:txBody>
            <a:bodyPr wrap="square" rtlCol="0">
              <a:spAutoFit/>
            </a:bodyPr>
            <a:lstStyle/>
            <a:p>
              <a:pPr algn="ctr"/>
              <a:r>
                <a:rPr kumimoji="1" lang="en-US" altLang="zh-CN" sz="1400" b="1" dirty="0">
                  <a:solidFill>
                    <a:schemeClr val="bg1"/>
                  </a:solidFill>
                  <a:latin typeface="Century Gothic" panose="020B0502020202020204" pitchFamily="34" charset="0"/>
                </a:rPr>
                <a:t>MES</a:t>
              </a:r>
              <a:endParaRPr kumimoji="1" lang="zh-CN" altLang="en-US" sz="1400" b="1" dirty="0">
                <a:solidFill>
                  <a:schemeClr val="bg1"/>
                </a:solidFill>
                <a:latin typeface="Century Gothic" panose="020B0502020202020204" pitchFamily="34" charset="0"/>
              </a:endParaRPr>
            </a:p>
          </p:txBody>
        </p:sp>
        <p:sp>
          <p:nvSpPr>
            <p:cNvPr id="61" name="文本框 60">
              <a:extLst>
                <a:ext uri="{FF2B5EF4-FFF2-40B4-BE49-F238E27FC236}">
                  <a16:creationId xmlns:a16="http://schemas.microsoft.com/office/drawing/2014/main" id="{A09585D0-17D5-EE44-AC09-035BB2094058}"/>
                </a:ext>
              </a:extLst>
            </p:cNvPr>
            <p:cNvSpPr txBox="1"/>
            <p:nvPr/>
          </p:nvSpPr>
          <p:spPr>
            <a:xfrm>
              <a:off x="6954765" y="2074687"/>
              <a:ext cx="1161135" cy="307777"/>
            </a:xfrm>
            <a:prstGeom prst="rect">
              <a:avLst/>
            </a:prstGeom>
            <a:noFill/>
          </p:spPr>
          <p:txBody>
            <a:bodyPr wrap="square" rtlCol="0">
              <a:spAutoFit/>
            </a:bodyPr>
            <a:lstStyle/>
            <a:p>
              <a:pPr algn="ctr"/>
              <a:r>
                <a:rPr kumimoji="1" lang="en-US" altLang="zh-CN" sz="1400" b="1" dirty="0">
                  <a:solidFill>
                    <a:schemeClr val="bg1"/>
                  </a:solidFill>
                  <a:latin typeface="Century Gothic" panose="020B0502020202020204" pitchFamily="34" charset="0"/>
                </a:rPr>
                <a:t>SCADA</a:t>
              </a:r>
              <a:endParaRPr kumimoji="1" lang="zh-CN" altLang="en-US" sz="1400" b="1" dirty="0">
                <a:solidFill>
                  <a:schemeClr val="bg1"/>
                </a:solidFill>
                <a:latin typeface="Century Gothic" panose="020B0502020202020204" pitchFamily="34" charset="0"/>
              </a:endParaRPr>
            </a:p>
          </p:txBody>
        </p:sp>
        <p:pic>
          <p:nvPicPr>
            <p:cNvPr id="62" name="图片 61">
              <a:extLst>
                <a:ext uri="{FF2B5EF4-FFF2-40B4-BE49-F238E27FC236}">
                  <a16:creationId xmlns:a16="http://schemas.microsoft.com/office/drawing/2014/main" id="{90F3EA53-BA54-3F4A-9364-B5947A4C2556}"/>
                </a:ext>
              </a:extLst>
            </p:cNvPr>
            <p:cNvPicPr>
              <a:picLocks noChangeAspect="1"/>
            </p:cNvPicPr>
            <p:nvPr/>
          </p:nvPicPr>
          <p:blipFill>
            <a:blip r:embed="rId15" cstate="print">
              <a:biLevel thresh="25000"/>
              <a:extLst>
                <a:ext uri="{28A0092B-C50C-407E-A947-70E740481C1C}">
                  <a14:useLocalDpi xmlns:a14="http://schemas.microsoft.com/office/drawing/2010/main" val="0"/>
                </a:ext>
              </a:extLst>
            </a:blip>
            <a:stretch>
              <a:fillRect/>
            </a:stretch>
          </p:blipFill>
          <p:spPr>
            <a:xfrm>
              <a:off x="4702356" y="1542441"/>
              <a:ext cx="421903" cy="433871"/>
            </a:xfrm>
            <a:prstGeom prst="rect">
              <a:avLst/>
            </a:prstGeom>
          </p:spPr>
        </p:pic>
        <p:sp>
          <p:nvSpPr>
            <p:cNvPr id="63" name="文本框 62">
              <a:extLst>
                <a:ext uri="{FF2B5EF4-FFF2-40B4-BE49-F238E27FC236}">
                  <a16:creationId xmlns:a16="http://schemas.microsoft.com/office/drawing/2014/main" id="{E5336F55-4846-424F-AAF0-9CDE3BD69639}"/>
                </a:ext>
              </a:extLst>
            </p:cNvPr>
            <p:cNvSpPr txBox="1"/>
            <p:nvPr/>
          </p:nvSpPr>
          <p:spPr>
            <a:xfrm>
              <a:off x="4305865" y="2067669"/>
              <a:ext cx="1161135" cy="307777"/>
            </a:xfrm>
            <a:prstGeom prst="rect">
              <a:avLst/>
            </a:prstGeom>
            <a:noFill/>
          </p:spPr>
          <p:txBody>
            <a:bodyPr wrap="square" rtlCol="0">
              <a:spAutoFit/>
            </a:bodyPr>
            <a:lstStyle/>
            <a:p>
              <a:pPr algn="ctr"/>
              <a:r>
                <a:rPr kumimoji="1" lang="en-US" altLang="zh-CN" sz="1400" b="1" dirty="0">
                  <a:solidFill>
                    <a:schemeClr val="bg1"/>
                  </a:solidFill>
                  <a:latin typeface="Century Gothic" panose="020B0502020202020204" pitchFamily="34" charset="0"/>
                </a:rPr>
                <a:t>Big</a:t>
              </a:r>
              <a:r>
                <a:rPr kumimoji="1" lang="zh-CN" altLang="en-US" sz="1400" b="1" dirty="0">
                  <a:solidFill>
                    <a:schemeClr val="bg1"/>
                  </a:solidFill>
                  <a:latin typeface="Century Gothic" panose="020B0502020202020204" pitchFamily="34" charset="0"/>
                </a:rPr>
                <a:t> </a:t>
              </a:r>
              <a:r>
                <a:rPr kumimoji="1" lang="en-US" altLang="zh-CN" sz="1400" b="1" dirty="0">
                  <a:solidFill>
                    <a:schemeClr val="bg1"/>
                  </a:solidFill>
                  <a:latin typeface="Century Gothic" panose="020B0502020202020204" pitchFamily="34" charset="0"/>
                </a:rPr>
                <a:t>Data</a:t>
              </a:r>
              <a:r>
                <a:rPr kumimoji="1" lang="zh-CN" altLang="en-US" sz="1400" b="1" dirty="0">
                  <a:solidFill>
                    <a:schemeClr val="bg1"/>
                  </a:solidFill>
                  <a:latin typeface="Century Gothic" panose="020B0502020202020204" pitchFamily="34" charset="0"/>
                </a:rPr>
                <a:t> </a:t>
              </a:r>
              <a:endParaRPr kumimoji="1" lang="en-US" altLang="zh-CN" sz="1400" b="1" dirty="0">
                <a:solidFill>
                  <a:schemeClr val="bg1"/>
                </a:solidFill>
                <a:latin typeface="Century Gothic" panose="020B0502020202020204" pitchFamily="34" charset="0"/>
              </a:endParaRPr>
            </a:p>
          </p:txBody>
        </p:sp>
        <p:pic>
          <p:nvPicPr>
            <p:cNvPr id="64" name="图片 63">
              <a:extLst>
                <a:ext uri="{FF2B5EF4-FFF2-40B4-BE49-F238E27FC236}">
                  <a16:creationId xmlns:a16="http://schemas.microsoft.com/office/drawing/2014/main" id="{F5A3EA50-E0AD-B448-8085-718B6169D8BA}"/>
                </a:ext>
              </a:extLst>
            </p:cNvPr>
            <p:cNvPicPr>
              <a:picLocks noChangeAspect="1"/>
            </p:cNvPicPr>
            <p:nvPr/>
          </p:nvPicPr>
          <p:blipFill>
            <a:blip r:embed="rId16" cstate="print">
              <a:biLevel thresh="25000"/>
              <a:extLst>
                <a:ext uri="{28A0092B-C50C-407E-A947-70E740481C1C}">
                  <a14:useLocalDpi xmlns:a14="http://schemas.microsoft.com/office/drawing/2010/main" val="0"/>
                </a:ext>
              </a:extLst>
            </a:blip>
            <a:stretch>
              <a:fillRect/>
            </a:stretch>
          </p:blipFill>
          <p:spPr>
            <a:xfrm>
              <a:off x="9249412" y="1569930"/>
              <a:ext cx="513743" cy="355398"/>
            </a:xfrm>
            <a:prstGeom prst="rect">
              <a:avLst/>
            </a:prstGeom>
          </p:spPr>
        </p:pic>
        <p:sp>
          <p:nvSpPr>
            <p:cNvPr id="65" name="文本框 64">
              <a:extLst>
                <a:ext uri="{FF2B5EF4-FFF2-40B4-BE49-F238E27FC236}">
                  <a16:creationId xmlns:a16="http://schemas.microsoft.com/office/drawing/2014/main" id="{700C7442-569B-874B-9F51-17358D8CB724}"/>
                </a:ext>
              </a:extLst>
            </p:cNvPr>
            <p:cNvSpPr txBox="1"/>
            <p:nvPr/>
          </p:nvSpPr>
          <p:spPr>
            <a:xfrm>
              <a:off x="8657738" y="2025349"/>
              <a:ext cx="1168463" cy="307777"/>
            </a:xfrm>
            <a:prstGeom prst="rect">
              <a:avLst/>
            </a:prstGeom>
            <a:noFill/>
          </p:spPr>
          <p:txBody>
            <a:bodyPr wrap="square" rtlCol="0">
              <a:spAutoFit/>
            </a:bodyPr>
            <a:lstStyle/>
            <a:p>
              <a:pPr lvl="1" algn="ctr"/>
              <a:r>
                <a:rPr kumimoji="1" lang="en-US" altLang="zh-CN" sz="1400" b="1" dirty="0">
                  <a:solidFill>
                    <a:schemeClr val="bg1"/>
                  </a:solidFill>
                  <a:latin typeface="Century Gothic" panose="020B0502020202020204" pitchFamily="34" charset="0"/>
                </a:rPr>
                <a:t>Mail</a:t>
              </a:r>
              <a:endParaRPr kumimoji="1" lang="zh-CN" altLang="en-US" sz="1400" b="1" dirty="0">
                <a:solidFill>
                  <a:schemeClr val="bg1"/>
                </a:solidFill>
                <a:latin typeface="Century Gothic" panose="020B0502020202020204" pitchFamily="34" charset="0"/>
              </a:endParaRPr>
            </a:p>
          </p:txBody>
        </p:sp>
        <p:pic>
          <p:nvPicPr>
            <p:cNvPr id="66" name="图片 65">
              <a:extLst>
                <a:ext uri="{FF2B5EF4-FFF2-40B4-BE49-F238E27FC236}">
                  <a16:creationId xmlns:a16="http://schemas.microsoft.com/office/drawing/2014/main" id="{615FAE65-5436-7B47-A7A8-1185D7CA2A8F}"/>
                </a:ext>
              </a:extLst>
            </p:cNvPr>
            <p:cNvPicPr>
              <a:picLocks noChangeAspect="1"/>
            </p:cNvPicPr>
            <p:nvPr/>
          </p:nvPicPr>
          <p:blipFill>
            <a:blip r:embed="rId17">
              <a:biLevel thresh="25000"/>
              <a:extLst>
                <a:ext uri="{28A0092B-C50C-407E-A947-70E740481C1C}">
                  <a14:useLocalDpi xmlns:a14="http://schemas.microsoft.com/office/drawing/2010/main" val="0"/>
                </a:ext>
              </a:extLst>
            </a:blip>
            <a:stretch>
              <a:fillRect/>
            </a:stretch>
          </p:blipFill>
          <p:spPr>
            <a:xfrm>
              <a:off x="10468975" y="1542566"/>
              <a:ext cx="425917" cy="432787"/>
            </a:xfrm>
            <a:prstGeom prst="rect">
              <a:avLst/>
            </a:prstGeom>
          </p:spPr>
        </p:pic>
        <p:sp>
          <p:nvSpPr>
            <p:cNvPr id="67" name="文本框 66">
              <a:extLst>
                <a:ext uri="{FF2B5EF4-FFF2-40B4-BE49-F238E27FC236}">
                  <a16:creationId xmlns:a16="http://schemas.microsoft.com/office/drawing/2014/main" id="{B99D3826-6AF5-0B4B-B688-4451F6DD14FA}"/>
                </a:ext>
              </a:extLst>
            </p:cNvPr>
            <p:cNvSpPr txBox="1"/>
            <p:nvPr/>
          </p:nvSpPr>
          <p:spPr>
            <a:xfrm>
              <a:off x="9575809" y="2041279"/>
              <a:ext cx="1901698" cy="307777"/>
            </a:xfrm>
            <a:prstGeom prst="rect">
              <a:avLst/>
            </a:prstGeom>
            <a:noFill/>
          </p:spPr>
          <p:txBody>
            <a:bodyPr wrap="square" rtlCol="0">
              <a:spAutoFit/>
            </a:bodyPr>
            <a:lstStyle/>
            <a:p>
              <a:pPr lvl="1" algn="ctr"/>
              <a:r>
                <a:rPr kumimoji="1" lang="en-US" altLang="zh-CN" sz="1400" b="1" dirty="0">
                  <a:solidFill>
                    <a:schemeClr val="bg1"/>
                  </a:solidFill>
                  <a:latin typeface="Century Gothic" panose="020B0502020202020204" pitchFamily="34" charset="0"/>
                </a:rPr>
                <a:t>Web</a:t>
              </a:r>
              <a:r>
                <a:rPr kumimoji="1" lang="zh-CN" altLang="en-US" sz="1400" b="1" dirty="0">
                  <a:solidFill>
                    <a:schemeClr val="bg1"/>
                  </a:solidFill>
                  <a:latin typeface="Century Gothic" panose="020B0502020202020204" pitchFamily="34" charset="0"/>
                </a:rPr>
                <a:t> </a:t>
              </a:r>
              <a:r>
                <a:rPr kumimoji="1" lang="en-US" altLang="zh-CN" sz="1400" b="1" dirty="0">
                  <a:solidFill>
                    <a:schemeClr val="bg1"/>
                  </a:solidFill>
                  <a:latin typeface="Century Gothic" panose="020B0502020202020204" pitchFamily="34" charset="0"/>
                </a:rPr>
                <a:t>Server</a:t>
              </a:r>
              <a:endParaRPr kumimoji="1" lang="zh-CN" altLang="en-US" sz="1400" b="1" dirty="0">
                <a:solidFill>
                  <a:schemeClr val="bg1"/>
                </a:solidFill>
                <a:latin typeface="Century Gothic" panose="020B0502020202020204" pitchFamily="34" charset="0"/>
              </a:endParaRPr>
            </a:p>
          </p:txBody>
        </p:sp>
        <p:cxnSp>
          <p:nvCxnSpPr>
            <p:cNvPr id="68" name="直线连接符 67">
              <a:extLst>
                <a:ext uri="{FF2B5EF4-FFF2-40B4-BE49-F238E27FC236}">
                  <a16:creationId xmlns:a16="http://schemas.microsoft.com/office/drawing/2014/main" id="{40EE6D85-E9D6-2E49-9D1A-45D505741A0D}"/>
                </a:ext>
              </a:extLst>
            </p:cNvPr>
            <p:cNvCxnSpPr/>
            <p:nvPr/>
          </p:nvCxnSpPr>
          <p:spPr>
            <a:xfrm>
              <a:off x="5660126" y="1302924"/>
              <a:ext cx="0" cy="1459441"/>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9" name="直线连接符 68">
              <a:extLst>
                <a:ext uri="{FF2B5EF4-FFF2-40B4-BE49-F238E27FC236}">
                  <a16:creationId xmlns:a16="http://schemas.microsoft.com/office/drawing/2014/main" id="{DC61F8AA-D9DC-4B4B-A270-394A387D0F21}"/>
                </a:ext>
              </a:extLst>
            </p:cNvPr>
            <p:cNvCxnSpPr/>
            <p:nvPr/>
          </p:nvCxnSpPr>
          <p:spPr>
            <a:xfrm>
              <a:off x="8657738" y="1311558"/>
              <a:ext cx="0" cy="1459441"/>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70" name="文本框 69">
              <a:extLst>
                <a:ext uri="{FF2B5EF4-FFF2-40B4-BE49-F238E27FC236}">
                  <a16:creationId xmlns:a16="http://schemas.microsoft.com/office/drawing/2014/main" id="{B8BC7EDA-75CF-F24A-A44E-5E973717D6A5}"/>
                </a:ext>
              </a:extLst>
            </p:cNvPr>
            <p:cNvSpPr txBox="1"/>
            <p:nvPr/>
          </p:nvSpPr>
          <p:spPr>
            <a:xfrm>
              <a:off x="2637578" y="2386695"/>
              <a:ext cx="2938024" cy="307777"/>
            </a:xfrm>
            <a:prstGeom prst="rect">
              <a:avLst/>
            </a:prstGeom>
            <a:noFill/>
          </p:spPr>
          <p:txBody>
            <a:bodyPr wrap="square" rtlCol="0">
              <a:spAutoFit/>
            </a:bodyPr>
            <a:lstStyle/>
            <a:p>
              <a:pPr algn="ctr"/>
              <a:r>
                <a:rPr kumimoji="1" lang="en-US" altLang="zh-CN" sz="1400" b="1" dirty="0">
                  <a:solidFill>
                    <a:srgbClr val="00B0F0"/>
                  </a:solidFill>
                  <a:latin typeface="Century Gothic" panose="020B0502020202020204" pitchFamily="34" charset="0"/>
                </a:rPr>
                <a:t>Operation</a:t>
              </a:r>
              <a:r>
                <a:rPr kumimoji="1" lang="zh-CN" altLang="en-US" sz="1400" b="1" dirty="0">
                  <a:solidFill>
                    <a:srgbClr val="00B0F0"/>
                  </a:solidFill>
                  <a:latin typeface="Century Gothic" panose="020B0502020202020204" pitchFamily="34" charset="0"/>
                </a:rPr>
                <a:t> </a:t>
              </a:r>
              <a:r>
                <a:rPr kumimoji="1" lang="en-US" altLang="zh-CN" sz="1400" b="1" dirty="0">
                  <a:solidFill>
                    <a:srgbClr val="00B0F0"/>
                  </a:solidFill>
                  <a:latin typeface="Century Gothic" panose="020B0502020202020204" pitchFamily="34" charset="0"/>
                </a:rPr>
                <a:t>&amp;</a:t>
              </a:r>
              <a:r>
                <a:rPr kumimoji="1" lang="zh-CN" altLang="en-US" sz="1400" b="1" dirty="0">
                  <a:solidFill>
                    <a:srgbClr val="00B0F0"/>
                  </a:solidFill>
                  <a:latin typeface="Century Gothic" panose="020B0502020202020204" pitchFamily="34" charset="0"/>
                </a:rPr>
                <a:t> </a:t>
              </a:r>
              <a:r>
                <a:rPr kumimoji="1" lang="en-US" altLang="zh-CN" sz="1400" b="1" dirty="0">
                  <a:solidFill>
                    <a:srgbClr val="00B0F0"/>
                  </a:solidFill>
                  <a:latin typeface="Century Gothic" panose="020B0502020202020204" pitchFamily="34" charset="0"/>
                </a:rPr>
                <a:t>management</a:t>
              </a:r>
              <a:endParaRPr kumimoji="1" lang="zh-CN" altLang="en-US" sz="1400" b="1" dirty="0">
                <a:solidFill>
                  <a:srgbClr val="00B0F0"/>
                </a:solidFill>
                <a:latin typeface="Century Gothic" panose="020B0502020202020204" pitchFamily="34" charset="0"/>
              </a:endParaRPr>
            </a:p>
          </p:txBody>
        </p:sp>
        <p:sp>
          <p:nvSpPr>
            <p:cNvPr id="71" name="文本框 70">
              <a:extLst>
                <a:ext uri="{FF2B5EF4-FFF2-40B4-BE49-F238E27FC236}">
                  <a16:creationId xmlns:a16="http://schemas.microsoft.com/office/drawing/2014/main" id="{0B308DCF-8E96-7745-8E7F-FE53703F1130}"/>
                </a:ext>
              </a:extLst>
            </p:cNvPr>
            <p:cNvSpPr txBox="1"/>
            <p:nvPr/>
          </p:nvSpPr>
          <p:spPr>
            <a:xfrm>
              <a:off x="5657533" y="2386695"/>
              <a:ext cx="2936565" cy="307777"/>
            </a:xfrm>
            <a:prstGeom prst="rect">
              <a:avLst/>
            </a:prstGeom>
            <a:noFill/>
          </p:spPr>
          <p:txBody>
            <a:bodyPr wrap="square" rtlCol="0">
              <a:spAutoFit/>
            </a:bodyPr>
            <a:lstStyle/>
            <a:p>
              <a:pPr algn="ctr"/>
              <a:r>
                <a:rPr kumimoji="1" lang="en-US" altLang="zh-CN" sz="1400" b="1" dirty="0">
                  <a:solidFill>
                    <a:srgbClr val="00B0F0"/>
                  </a:solidFill>
                  <a:latin typeface="Century Gothic" panose="020B0502020202020204" pitchFamily="34" charset="0"/>
                </a:rPr>
                <a:t>Production</a:t>
              </a:r>
              <a:r>
                <a:rPr kumimoji="1" lang="zh-CN" altLang="en-US" sz="1400" b="1" dirty="0">
                  <a:solidFill>
                    <a:srgbClr val="00B0F0"/>
                  </a:solidFill>
                  <a:latin typeface="Century Gothic" panose="020B0502020202020204" pitchFamily="34" charset="0"/>
                </a:rPr>
                <a:t> </a:t>
              </a:r>
              <a:r>
                <a:rPr kumimoji="1" lang="en-US" altLang="zh-CN" sz="1400" b="1" dirty="0">
                  <a:solidFill>
                    <a:srgbClr val="00B0F0"/>
                  </a:solidFill>
                  <a:latin typeface="Century Gothic" panose="020B0502020202020204" pitchFamily="34" charset="0"/>
                </a:rPr>
                <a:t>management</a:t>
              </a:r>
              <a:endParaRPr kumimoji="1" lang="zh-CN" altLang="en-US" sz="1400" b="1" dirty="0">
                <a:solidFill>
                  <a:srgbClr val="00B0F0"/>
                </a:solidFill>
                <a:latin typeface="Century Gothic" panose="020B0502020202020204" pitchFamily="34" charset="0"/>
              </a:endParaRPr>
            </a:p>
          </p:txBody>
        </p:sp>
        <p:sp>
          <p:nvSpPr>
            <p:cNvPr id="72" name="文本框 71">
              <a:extLst>
                <a:ext uri="{FF2B5EF4-FFF2-40B4-BE49-F238E27FC236}">
                  <a16:creationId xmlns:a16="http://schemas.microsoft.com/office/drawing/2014/main" id="{129AE44E-A2A1-144F-B996-3704D871972B}"/>
                </a:ext>
              </a:extLst>
            </p:cNvPr>
            <p:cNvSpPr txBox="1"/>
            <p:nvPr/>
          </p:nvSpPr>
          <p:spPr>
            <a:xfrm>
              <a:off x="8866397" y="2386695"/>
              <a:ext cx="2519838" cy="307777"/>
            </a:xfrm>
            <a:prstGeom prst="rect">
              <a:avLst/>
            </a:prstGeom>
            <a:noFill/>
          </p:spPr>
          <p:txBody>
            <a:bodyPr wrap="square" rtlCol="0">
              <a:spAutoFit/>
            </a:bodyPr>
            <a:lstStyle/>
            <a:p>
              <a:pPr algn="ctr"/>
              <a:r>
                <a:rPr kumimoji="1" lang="en-US" altLang="zh-CN" sz="1400" b="1" dirty="0">
                  <a:solidFill>
                    <a:srgbClr val="00B0F0"/>
                  </a:solidFill>
                  <a:latin typeface="Century Gothic" panose="020B0502020202020204" pitchFamily="34" charset="0"/>
                </a:rPr>
                <a:t>Office</a:t>
              </a:r>
              <a:r>
                <a:rPr kumimoji="1" lang="zh-CN" altLang="en-US" sz="1400" b="1" dirty="0">
                  <a:solidFill>
                    <a:srgbClr val="00B0F0"/>
                  </a:solidFill>
                  <a:latin typeface="Century Gothic" panose="020B0502020202020204" pitchFamily="34" charset="0"/>
                </a:rPr>
                <a:t> </a:t>
              </a:r>
              <a:r>
                <a:rPr kumimoji="1" lang="en-US" altLang="zh-CN" sz="1400" b="1" dirty="0">
                  <a:solidFill>
                    <a:srgbClr val="00B0F0"/>
                  </a:solidFill>
                  <a:latin typeface="Century Gothic" panose="020B0502020202020204" pitchFamily="34" charset="0"/>
                </a:rPr>
                <a:t>management</a:t>
              </a:r>
              <a:endParaRPr kumimoji="1" lang="zh-CN" altLang="en-US" sz="1400" b="1" dirty="0">
                <a:solidFill>
                  <a:srgbClr val="00B0F0"/>
                </a:solidFill>
                <a:latin typeface="Century Gothic" panose="020B0502020202020204" pitchFamily="34" charset="0"/>
              </a:endParaRPr>
            </a:p>
          </p:txBody>
        </p:sp>
        <p:grpSp>
          <p:nvGrpSpPr>
            <p:cNvPr id="73" name="组合 72">
              <a:extLst>
                <a:ext uri="{FF2B5EF4-FFF2-40B4-BE49-F238E27FC236}">
                  <a16:creationId xmlns:a16="http://schemas.microsoft.com/office/drawing/2014/main" id="{D54C06CE-B2E4-284A-A901-355C7D6C974C}"/>
                </a:ext>
              </a:extLst>
            </p:cNvPr>
            <p:cNvGrpSpPr/>
            <p:nvPr/>
          </p:nvGrpSpPr>
          <p:grpSpPr>
            <a:xfrm>
              <a:off x="7279998" y="1559659"/>
              <a:ext cx="541769" cy="432787"/>
              <a:chOff x="8482013" y="5395913"/>
              <a:chExt cx="820737" cy="655637"/>
            </a:xfrm>
          </p:grpSpPr>
          <p:sp>
            <p:nvSpPr>
              <p:cNvPr id="74" name="Freeform 9">
                <a:extLst>
                  <a:ext uri="{FF2B5EF4-FFF2-40B4-BE49-F238E27FC236}">
                    <a16:creationId xmlns:a16="http://schemas.microsoft.com/office/drawing/2014/main" id="{E82DF636-51D8-7D4B-8AFA-5BCABF7E7F16}"/>
                  </a:ext>
                </a:extLst>
              </p:cNvPr>
              <p:cNvSpPr>
                <a:spLocks noEditPoints="1"/>
              </p:cNvSpPr>
              <p:nvPr/>
            </p:nvSpPr>
            <p:spPr bwMode="auto">
              <a:xfrm>
                <a:off x="8667750" y="5613400"/>
                <a:ext cx="460375" cy="438150"/>
              </a:xfrm>
              <a:custGeom>
                <a:avLst/>
                <a:gdLst>
                  <a:gd name="T0" fmla="*/ 87 w 121"/>
                  <a:gd name="T1" fmla="*/ 109 h 115"/>
                  <a:gd name="T2" fmla="*/ 83 w 121"/>
                  <a:gd name="T3" fmla="*/ 102 h 115"/>
                  <a:gd name="T4" fmla="*/ 81 w 121"/>
                  <a:gd name="T5" fmla="*/ 93 h 115"/>
                  <a:gd name="T6" fmla="*/ 37 w 121"/>
                  <a:gd name="T7" fmla="*/ 93 h 115"/>
                  <a:gd name="T8" fmla="*/ 35 w 121"/>
                  <a:gd name="T9" fmla="*/ 102 h 115"/>
                  <a:gd name="T10" fmla="*/ 31 w 121"/>
                  <a:gd name="T11" fmla="*/ 109 h 115"/>
                  <a:gd name="T12" fmla="*/ 28 w 121"/>
                  <a:gd name="T13" fmla="*/ 115 h 115"/>
                  <a:gd name="T14" fmla="*/ 59 w 121"/>
                  <a:gd name="T15" fmla="*/ 115 h 115"/>
                  <a:gd name="T16" fmla="*/ 91 w 121"/>
                  <a:gd name="T17" fmla="*/ 115 h 115"/>
                  <a:gd name="T18" fmla="*/ 87 w 121"/>
                  <a:gd name="T19" fmla="*/ 109 h 115"/>
                  <a:gd name="T20" fmla="*/ 0 w 121"/>
                  <a:gd name="T21" fmla="*/ 15 h 115"/>
                  <a:gd name="T22" fmla="*/ 18 w 121"/>
                  <a:gd name="T23" fmla="*/ 15 h 115"/>
                  <a:gd name="T24" fmla="*/ 18 w 121"/>
                  <a:gd name="T25" fmla="*/ 47 h 115"/>
                  <a:gd name="T26" fmla="*/ 0 w 121"/>
                  <a:gd name="T27" fmla="*/ 47 h 115"/>
                  <a:gd name="T28" fmla="*/ 0 w 121"/>
                  <a:gd name="T29" fmla="*/ 15 h 115"/>
                  <a:gd name="T30" fmla="*/ 37 w 121"/>
                  <a:gd name="T31" fmla="*/ 0 h 115"/>
                  <a:gd name="T32" fmla="*/ 54 w 121"/>
                  <a:gd name="T33" fmla="*/ 0 h 115"/>
                  <a:gd name="T34" fmla="*/ 54 w 121"/>
                  <a:gd name="T35" fmla="*/ 47 h 115"/>
                  <a:gd name="T36" fmla="*/ 37 w 121"/>
                  <a:gd name="T37" fmla="*/ 47 h 115"/>
                  <a:gd name="T38" fmla="*/ 37 w 121"/>
                  <a:gd name="T39" fmla="*/ 0 h 115"/>
                  <a:gd name="T40" fmla="*/ 71 w 121"/>
                  <a:gd name="T41" fmla="*/ 15 h 115"/>
                  <a:gd name="T42" fmla="*/ 89 w 121"/>
                  <a:gd name="T43" fmla="*/ 15 h 115"/>
                  <a:gd name="T44" fmla="*/ 89 w 121"/>
                  <a:gd name="T45" fmla="*/ 47 h 115"/>
                  <a:gd name="T46" fmla="*/ 71 w 121"/>
                  <a:gd name="T47" fmla="*/ 47 h 115"/>
                  <a:gd name="T48" fmla="*/ 71 w 121"/>
                  <a:gd name="T49" fmla="*/ 15 h 115"/>
                  <a:gd name="T50" fmla="*/ 104 w 121"/>
                  <a:gd name="T51" fmla="*/ 0 h 115"/>
                  <a:gd name="T52" fmla="*/ 121 w 121"/>
                  <a:gd name="T53" fmla="*/ 0 h 115"/>
                  <a:gd name="T54" fmla="*/ 121 w 121"/>
                  <a:gd name="T55" fmla="*/ 47 h 115"/>
                  <a:gd name="T56" fmla="*/ 104 w 121"/>
                  <a:gd name="T57" fmla="*/ 47 h 115"/>
                  <a:gd name="T58" fmla="*/ 104 w 121"/>
                  <a:gd name="T59" fmla="*/ 0 h 115"/>
                  <a:gd name="T60" fmla="*/ 104 w 121"/>
                  <a:gd name="T61" fmla="*/ 0 h 115"/>
                  <a:gd name="T62" fmla="*/ 104 w 121"/>
                  <a:gd name="T6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15">
                    <a:moveTo>
                      <a:pt x="87" y="109"/>
                    </a:moveTo>
                    <a:cubicBezTo>
                      <a:pt x="83" y="106"/>
                      <a:pt x="83" y="102"/>
                      <a:pt x="83" y="102"/>
                    </a:cubicBezTo>
                    <a:cubicBezTo>
                      <a:pt x="81" y="93"/>
                      <a:pt x="81" y="93"/>
                      <a:pt x="81" y="93"/>
                    </a:cubicBezTo>
                    <a:cubicBezTo>
                      <a:pt x="37" y="93"/>
                      <a:pt x="37" y="93"/>
                      <a:pt x="37" y="93"/>
                    </a:cubicBezTo>
                    <a:cubicBezTo>
                      <a:pt x="35" y="102"/>
                      <a:pt x="35" y="102"/>
                      <a:pt x="35" y="102"/>
                    </a:cubicBezTo>
                    <a:cubicBezTo>
                      <a:pt x="35" y="102"/>
                      <a:pt x="35" y="106"/>
                      <a:pt x="31" y="109"/>
                    </a:cubicBezTo>
                    <a:cubicBezTo>
                      <a:pt x="28" y="112"/>
                      <a:pt x="25" y="114"/>
                      <a:pt x="28" y="115"/>
                    </a:cubicBezTo>
                    <a:cubicBezTo>
                      <a:pt x="30" y="115"/>
                      <a:pt x="57" y="115"/>
                      <a:pt x="59" y="115"/>
                    </a:cubicBezTo>
                    <a:cubicBezTo>
                      <a:pt x="61" y="115"/>
                      <a:pt x="88" y="115"/>
                      <a:pt x="91" y="115"/>
                    </a:cubicBezTo>
                    <a:cubicBezTo>
                      <a:pt x="94" y="114"/>
                      <a:pt x="91" y="112"/>
                      <a:pt x="87" y="109"/>
                    </a:cubicBezTo>
                    <a:close/>
                    <a:moveTo>
                      <a:pt x="0" y="15"/>
                    </a:moveTo>
                    <a:cubicBezTo>
                      <a:pt x="18" y="15"/>
                      <a:pt x="18" y="15"/>
                      <a:pt x="18" y="15"/>
                    </a:cubicBezTo>
                    <a:cubicBezTo>
                      <a:pt x="18" y="47"/>
                      <a:pt x="18" y="47"/>
                      <a:pt x="18" y="47"/>
                    </a:cubicBezTo>
                    <a:cubicBezTo>
                      <a:pt x="0" y="47"/>
                      <a:pt x="0" y="47"/>
                      <a:pt x="0" y="47"/>
                    </a:cubicBezTo>
                    <a:lnTo>
                      <a:pt x="0" y="15"/>
                    </a:lnTo>
                    <a:close/>
                    <a:moveTo>
                      <a:pt x="37" y="0"/>
                    </a:moveTo>
                    <a:cubicBezTo>
                      <a:pt x="54" y="0"/>
                      <a:pt x="54" y="0"/>
                      <a:pt x="54" y="0"/>
                    </a:cubicBezTo>
                    <a:cubicBezTo>
                      <a:pt x="54" y="47"/>
                      <a:pt x="54" y="47"/>
                      <a:pt x="54" y="47"/>
                    </a:cubicBezTo>
                    <a:cubicBezTo>
                      <a:pt x="37" y="47"/>
                      <a:pt x="37" y="47"/>
                      <a:pt x="37" y="47"/>
                    </a:cubicBezTo>
                    <a:lnTo>
                      <a:pt x="37" y="0"/>
                    </a:lnTo>
                    <a:close/>
                    <a:moveTo>
                      <a:pt x="71" y="15"/>
                    </a:moveTo>
                    <a:cubicBezTo>
                      <a:pt x="89" y="15"/>
                      <a:pt x="89" y="15"/>
                      <a:pt x="89" y="15"/>
                    </a:cubicBezTo>
                    <a:cubicBezTo>
                      <a:pt x="89" y="47"/>
                      <a:pt x="89" y="47"/>
                      <a:pt x="89" y="47"/>
                    </a:cubicBezTo>
                    <a:cubicBezTo>
                      <a:pt x="71" y="47"/>
                      <a:pt x="71" y="47"/>
                      <a:pt x="71" y="47"/>
                    </a:cubicBezTo>
                    <a:lnTo>
                      <a:pt x="71" y="15"/>
                    </a:lnTo>
                    <a:close/>
                    <a:moveTo>
                      <a:pt x="104" y="0"/>
                    </a:moveTo>
                    <a:cubicBezTo>
                      <a:pt x="121" y="0"/>
                      <a:pt x="121" y="0"/>
                      <a:pt x="121" y="0"/>
                    </a:cubicBezTo>
                    <a:cubicBezTo>
                      <a:pt x="121" y="47"/>
                      <a:pt x="121" y="47"/>
                      <a:pt x="121" y="47"/>
                    </a:cubicBezTo>
                    <a:cubicBezTo>
                      <a:pt x="104" y="47"/>
                      <a:pt x="104" y="47"/>
                      <a:pt x="104" y="47"/>
                    </a:cubicBezTo>
                    <a:lnTo>
                      <a:pt x="104" y="0"/>
                    </a:lnTo>
                    <a:close/>
                    <a:moveTo>
                      <a:pt x="104" y="0"/>
                    </a:moveTo>
                    <a:cubicBezTo>
                      <a:pt x="104" y="0"/>
                      <a:pt x="104" y="0"/>
                      <a:pt x="104"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0">
                <a:extLst>
                  <a:ext uri="{FF2B5EF4-FFF2-40B4-BE49-F238E27FC236}">
                    <a16:creationId xmlns:a16="http://schemas.microsoft.com/office/drawing/2014/main" id="{3FFEB5A6-4C68-9540-B76E-767582D0D17F}"/>
                  </a:ext>
                </a:extLst>
              </p:cNvPr>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close/>
                    <a:moveTo>
                      <a:pt x="144" y="46"/>
                    </a:moveTo>
                    <a:lnTo>
                      <a:pt x="144" y="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
                <a:extLst>
                  <a:ext uri="{FF2B5EF4-FFF2-40B4-BE49-F238E27FC236}">
                    <a16:creationId xmlns:a16="http://schemas.microsoft.com/office/drawing/2014/main" id="{54DA9424-329E-0F4C-8CFD-DEF1FD5AE182}"/>
                  </a:ext>
                </a:extLst>
              </p:cNvPr>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moveTo>
                      <a:pt x="144" y="46"/>
                    </a:moveTo>
                    <a:lnTo>
                      <a:pt x="144"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2">
                <a:extLst>
                  <a:ext uri="{FF2B5EF4-FFF2-40B4-BE49-F238E27FC236}">
                    <a16:creationId xmlns:a16="http://schemas.microsoft.com/office/drawing/2014/main" id="{8F4A8C39-3FB6-684B-9DF3-36D25FCB4F11}"/>
                  </a:ext>
                </a:extLst>
              </p:cNvPr>
              <p:cNvSpPr>
                <a:spLocks noEditPoints="1"/>
              </p:cNvSpPr>
              <p:nvPr/>
            </p:nvSpPr>
            <p:spPr bwMode="auto">
              <a:xfrm>
                <a:off x="8482013" y="5395913"/>
                <a:ext cx="820737" cy="541337"/>
              </a:xfrm>
              <a:custGeom>
                <a:avLst/>
                <a:gdLst>
                  <a:gd name="T0" fmla="*/ 207 w 216"/>
                  <a:gd name="T1" fmla="*/ 0 h 142"/>
                  <a:gd name="T2" fmla="*/ 9 w 216"/>
                  <a:gd name="T3" fmla="*/ 0 h 142"/>
                  <a:gd name="T4" fmla="*/ 0 w 216"/>
                  <a:gd name="T5" fmla="*/ 8 h 142"/>
                  <a:gd name="T6" fmla="*/ 0 w 216"/>
                  <a:gd name="T7" fmla="*/ 133 h 142"/>
                  <a:gd name="T8" fmla="*/ 9 w 216"/>
                  <a:gd name="T9" fmla="*/ 142 h 142"/>
                  <a:gd name="T10" fmla="*/ 207 w 216"/>
                  <a:gd name="T11" fmla="*/ 142 h 142"/>
                  <a:gd name="T12" fmla="*/ 216 w 216"/>
                  <a:gd name="T13" fmla="*/ 133 h 142"/>
                  <a:gd name="T14" fmla="*/ 216 w 216"/>
                  <a:gd name="T15" fmla="*/ 8 h 142"/>
                  <a:gd name="T16" fmla="*/ 207 w 216"/>
                  <a:gd name="T17" fmla="*/ 0 h 142"/>
                  <a:gd name="T18" fmla="*/ 203 w 216"/>
                  <a:gd name="T19" fmla="*/ 116 h 142"/>
                  <a:gd name="T20" fmla="*/ 13 w 216"/>
                  <a:gd name="T21" fmla="*/ 116 h 142"/>
                  <a:gd name="T22" fmla="*/ 13 w 216"/>
                  <a:gd name="T23" fmla="*/ 13 h 142"/>
                  <a:gd name="T24" fmla="*/ 203 w 216"/>
                  <a:gd name="T25" fmla="*/ 13 h 142"/>
                  <a:gd name="T26" fmla="*/ 203 w 216"/>
                  <a:gd name="T27" fmla="*/ 116 h 142"/>
                  <a:gd name="T28" fmla="*/ 203 w 216"/>
                  <a:gd name="T29" fmla="*/ 116 h 142"/>
                  <a:gd name="T30" fmla="*/ 203 w 216"/>
                  <a:gd name="T31" fmla="*/ 11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42">
                    <a:moveTo>
                      <a:pt x="207" y="0"/>
                    </a:moveTo>
                    <a:cubicBezTo>
                      <a:pt x="9" y="0"/>
                      <a:pt x="9" y="0"/>
                      <a:pt x="9" y="0"/>
                    </a:cubicBezTo>
                    <a:cubicBezTo>
                      <a:pt x="4" y="0"/>
                      <a:pt x="0" y="3"/>
                      <a:pt x="0" y="8"/>
                    </a:cubicBezTo>
                    <a:cubicBezTo>
                      <a:pt x="0" y="133"/>
                      <a:pt x="0" y="133"/>
                      <a:pt x="0" y="133"/>
                    </a:cubicBezTo>
                    <a:cubicBezTo>
                      <a:pt x="0" y="138"/>
                      <a:pt x="4" y="142"/>
                      <a:pt x="9" y="142"/>
                    </a:cubicBezTo>
                    <a:cubicBezTo>
                      <a:pt x="207" y="142"/>
                      <a:pt x="207" y="142"/>
                      <a:pt x="207" y="142"/>
                    </a:cubicBezTo>
                    <a:cubicBezTo>
                      <a:pt x="212" y="142"/>
                      <a:pt x="216" y="138"/>
                      <a:pt x="216" y="133"/>
                    </a:cubicBezTo>
                    <a:cubicBezTo>
                      <a:pt x="216" y="8"/>
                      <a:pt x="216" y="8"/>
                      <a:pt x="216" y="8"/>
                    </a:cubicBezTo>
                    <a:cubicBezTo>
                      <a:pt x="216" y="3"/>
                      <a:pt x="212" y="0"/>
                      <a:pt x="207" y="0"/>
                    </a:cubicBezTo>
                    <a:close/>
                    <a:moveTo>
                      <a:pt x="203" y="116"/>
                    </a:moveTo>
                    <a:cubicBezTo>
                      <a:pt x="13" y="116"/>
                      <a:pt x="13" y="116"/>
                      <a:pt x="13" y="116"/>
                    </a:cubicBezTo>
                    <a:cubicBezTo>
                      <a:pt x="13" y="13"/>
                      <a:pt x="13" y="13"/>
                      <a:pt x="13" y="13"/>
                    </a:cubicBezTo>
                    <a:cubicBezTo>
                      <a:pt x="203" y="13"/>
                      <a:pt x="203" y="13"/>
                      <a:pt x="203" y="13"/>
                    </a:cubicBezTo>
                    <a:lnTo>
                      <a:pt x="203" y="116"/>
                    </a:lnTo>
                    <a:close/>
                    <a:moveTo>
                      <a:pt x="203" y="116"/>
                    </a:moveTo>
                    <a:cubicBezTo>
                      <a:pt x="203" y="116"/>
                      <a:pt x="203" y="116"/>
                      <a:pt x="203" y="11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9" name="组合 8">
            <a:extLst>
              <a:ext uri="{FF2B5EF4-FFF2-40B4-BE49-F238E27FC236}">
                <a16:creationId xmlns:a16="http://schemas.microsoft.com/office/drawing/2014/main" id="{245D4297-E07C-9749-B42C-308792D0BDB5}"/>
              </a:ext>
            </a:extLst>
          </p:cNvPr>
          <p:cNvGrpSpPr/>
          <p:nvPr/>
        </p:nvGrpSpPr>
        <p:grpSpPr>
          <a:xfrm>
            <a:off x="542080" y="2924545"/>
            <a:ext cx="11065956" cy="1375413"/>
            <a:chOff x="542080" y="2820595"/>
            <a:chExt cx="11065956" cy="1375413"/>
          </a:xfrm>
        </p:grpSpPr>
        <p:sp>
          <p:nvSpPr>
            <p:cNvPr id="14" name="矩形 13">
              <a:extLst>
                <a:ext uri="{FF2B5EF4-FFF2-40B4-BE49-F238E27FC236}">
                  <a16:creationId xmlns:a16="http://schemas.microsoft.com/office/drawing/2014/main" id="{5241D3B3-B0AB-D149-962A-F07D5947E6E8}"/>
                </a:ext>
              </a:extLst>
            </p:cNvPr>
            <p:cNvSpPr/>
            <p:nvPr/>
          </p:nvSpPr>
          <p:spPr bwMode="auto">
            <a:xfrm>
              <a:off x="2210123" y="2820595"/>
              <a:ext cx="9397913" cy="1373938"/>
            </a:xfrm>
            <a:prstGeom prst="rect">
              <a:avLst/>
            </a:prstGeom>
            <a:solidFill>
              <a:srgbClr val="00B0F0">
                <a:alpha val="10000"/>
              </a:srgbClr>
            </a:solidFill>
            <a:ln w="9525" cap="flat" cmpd="sng" algn="ctr">
              <a:solidFill>
                <a:srgbClr val="00B0F0"/>
              </a:solidFill>
              <a:prstDash val="dash"/>
              <a:round/>
              <a:headEnd type="none" w="med" len="med"/>
              <a:tailEnd type="none" w="med" len="med"/>
            </a:ln>
          </p:spPr>
          <p:txBody>
            <a:bodyPr/>
            <a:lstStyle>
              <a:lvl1pPr defTabSz="912813" eaLnBrk="0" hangingPunct="0">
                <a:defRPr>
                  <a:solidFill>
                    <a:schemeClr val="tx1"/>
                  </a:solidFill>
                  <a:latin typeface="Calibri" panose="020F0502020204030204" pitchFamily="34" charset="0"/>
                  <a:ea typeface="宋体" panose="02010600030101010101" pitchFamily="2" charset="-122"/>
                </a:defRPr>
              </a:lvl1pPr>
              <a:lvl2pPr defTabSz="912813" eaLnBrk="0" hangingPunct="0">
                <a:defRPr>
                  <a:solidFill>
                    <a:schemeClr val="tx1"/>
                  </a:solidFill>
                  <a:latin typeface="Calibri" panose="020F0502020204030204" pitchFamily="34" charset="0"/>
                  <a:ea typeface="宋体" panose="02010600030101010101" pitchFamily="2" charset="-122"/>
                </a:defRPr>
              </a:lvl2pPr>
              <a:lvl3pPr defTabSz="912813" eaLnBrk="0" hangingPunct="0">
                <a:defRPr>
                  <a:solidFill>
                    <a:schemeClr val="tx1"/>
                  </a:solidFill>
                  <a:latin typeface="Calibri" panose="020F0502020204030204" pitchFamily="34" charset="0"/>
                  <a:ea typeface="宋体" panose="02010600030101010101" pitchFamily="2" charset="-122"/>
                </a:defRPr>
              </a:lvl3pPr>
              <a:lvl4pPr defTabSz="912813" eaLnBrk="0" hangingPunct="0">
                <a:defRPr>
                  <a:solidFill>
                    <a:schemeClr val="tx1"/>
                  </a:solidFill>
                  <a:latin typeface="Calibri" panose="020F0502020204030204" pitchFamily="34" charset="0"/>
                  <a:ea typeface="宋体" panose="02010600030101010101" pitchFamily="2" charset="-122"/>
                </a:defRPr>
              </a:lvl4pPr>
              <a:lvl5pPr defTabSz="912813" eaLnBrk="0" hangingPunct="0">
                <a:defRPr>
                  <a:solidFill>
                    <a:schemeClr val="tx1"/>
                  </a:solidFill>
                  <a:latin typeface="Calibri" panose="020F0502020204030204" pitchFamily="34" charset="0"/>
                  <a:ea typeface="宋体" panose="02010600030101010101" pitchFamily="2" charset="-122"/>
                </a:defRPr>
              </a:lvl5pPr>
              <a:lvl6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buFont typeface="Arial" panose="020B0604020202020204" pitchFamily="34" charset="0"/>
                <a:buNone/>
                <a:defRPr/>
              </a:pPr>
              <a:endParaRPr lang="en-US" altLang="zh-CN" sz="1200">
                <a:latin typeface="Century Gothic" panose="020B0502020202020204" pitchFamily="34" charset="0"/>
              </a:endParaRPr>
            </a:p>
          </p:txBody>
        </p:sp>
        <p:sp>
          <p:nvSpPr>
            <p:cNvPr id="31" name="矩形 18">
              <a:extLst>
                <a:ext uri="{FF2B5EF4-FFF2-40B4-BE49-F238E27FC236}">
                  <a16:creationId xmlns:a16="http://schemas.microsoft.com/office/drawing/2014/main" id="{03EDE46A-BDF5-EA4A-8F62-05475626D415}"/>
                </a:ext>
              </a:extLst>
            </p:cNvPr>
            <p:cNvSpPr>
              <a:spLocks noChangeArrowheads="1"/>
            </p:cNvSpPr>
            <p:nvPr/>
          </p:nvSpPr>
          <p:spPr bwMode="auto">
            <a:xfrm>
              <a:off x="542080" y="2822070"/>
              <a:ext cx="1565582" cy="1373938"/>
            </a:xfrm>
            <a:prstGeom prst="rect">
              <a:avLst/>
            </a:prstGeom>
            <a:solidFill>
              <a:srgbClr val="00B0F0"/>
            </a:solidFill>
            <a:ln w="9525">
              <a:noFill/>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endParaRPr lang="en-US" altLang="zh-CN" sz="1400" dirty="0">
                <a:solidFill>
                  <a:schemeClr val="bg1"/>
                </a:solidFill>
                <a:latin typeface="Century Gothic" panose="020B0502020202020204" pitchFamily="34" charset="0"/>
              </a:endParaRPr>
            </a:p>
            <a:p>
              <a:pPr algn="ctr">
                <a:spcBef>
                  <a:spcPct val="0"/>
                </a:spcBef>
                <a:buFont typeface="Arial" panose="020B0604020202020204" pitchFamily="34" charset="0"/>
                <a:buNone/>
              </a:pPr>
              <a:endParaRPr lang="en-US" altLang="zh-CN" sz="1400" dirty="0">
                <a:solidFill>
                  <a:schemeClr val="bg1"/>
                </a:solidFill>
                <a:latin typeface="Century Gothic" panose="020B0502020202020204" pitchFamily="34" charset="0"/>
              </a:endParaRPr>
            </a:p>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Management</a:t>
              </a:r>
            </a:p>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Platform</a:t>
              </a:r>
            </a:p>
          </p:txBody>
        </p:sp>
        <p:sp>
          <p:nvSpPr>
            <p:cNvPr id="32" name="矩形 31">
              <a:extLst>
                <a:ext uri="{FF2B5EF4-FFF2-40B4-BE49-F238E27FC236}">
                  <a16:creationId xmlns:a16="http://schemas.microsoft.com/office/drawing/2014/main" id="{647FF0BE-9929-A44F-8FE1-AD167218CB0F}"/>
                </a:ext>
              </a:extLst>
            </p:cNvPr>
            <p:cNvSpPr/>
            <p:nvPr/>
          </p:nvSpPr>
          <p:spPr bwMode="auto">
            <a:xfrm>
              <a:off x="2218163" y="2832254"/>
              <a:ext cx="4629678" cy="1346064"/>
            </a:xfrm>
            <a:prstGeom prst="rect">
              <a:avLst/>
            </a:prstGeom>
            <a:solidFill>
              <a:srgbClr val="345692">
                <a:alpha val="24000"/>
              </a:srgbClr>
            </a:solidFill>
            <a:ln w="9525" cap="flat" cmpd="sng" algn="ctr">
              <a:noFill/>
              <a:prstDash val="solid"/>
              <a:round/>
              <a:headEnd type="none" w="med" len="med"/>
              <a:tailEnd type="none" w="med" len="med"/>
            </a:ln>
          </p:spPr>
          <p:txBody>
            <a:bodyPr/>
            <a:lstStyle>
              <a:lvl1pPr defTabSz="912813" eaLnBrk="0" hangingPunct="0">
                <a:defRPr>
                  <a:solidFill>
                    <a:schemeClr val="tx1"/>
                  </a:solidFill>
                  <a:latin typeface="Calibri" panose="020F0502020204030204" pitchFamily="34" charset="0"/>
                  <a:ea typeface="宋体" panose="02010600030101010101" pitchFamily="2" charset="-122"/>
                </a:defRPr>
              </a:lvl1pPr>
              <a:lvl2pPr defTabSz="912813" eaLnBrk="0" hangingPunct="0">
                <a:defRPr>
                  <a:solidFill>
                    <a:schemeClr val="tx1"/>
                  </a:solidFill>
                  <a:latin typeface="Calibri" panose="020F0502020204030204" pitchFamily="34" charset="0"/>
                  <a:ea typeface="宋体" panose="02010600030101010101" pitchFamily="2" charset="-122"/>
                </a:defRPr>
              </a:lvl2pPr>
              <a:lvl3pPr defTabSz="912813" eaLnBrk="0" hangingPunct="0">
                <a:defRPr>
                  <a:solidFill>
                    <a:schemeClr val="tx1"/>
                  </a:solidFill>
                  <a:latin typeface="Calibri" panose="020F0502020204030204" pitchFamily="34" charset="0"/>
                  <a:ea typeface="宋体" panose="02010600030101010101" pitchFamily="2" charset="-122"/>
                </a:defRPr>
              </a:lvl3pPr>
              <a:lvl4pPr defTabSz="912813" eaLnBrk="0" hangingPunct="0">
                <a:defRPr>
                  <a:solidFill>
                    <a:schemeClr val="tx1"/>
                  </a:solidFill>
                  <a:latin typeface="Calibri" panose="020F0502020204030204" pitchFamily="34" charset="0"/>
                  <a:ea typeface="宋体" panose="02010600030101010101" pitchFamily="2" charset="-122"/>
                </a:defRPr>
              </a:lvl4pPr>
              <a:lvl5pPr defTabSz="912813" eaLnBrk="0" hangingPunct="0">
                <a:defRPr>
                  <a:solidFill>
                    <a:schemeClr val="tx1"/>
                  </a:solidFill>
                  <a:latin typeface="Calibri" panose="020F0502020204030204" pitchFamily="34" charset="0"/>
                  <a:ea typeface="宋体" panose="02010600030101010101" pitchFamily="2" charset="-122"/>
                </a:defRPr>
              </a:lvl5pPr>
              <a:lvl6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buFont typeface="Arial" panose="020B0604020202020204" pitchFamily="34" charset="0"/>
                <a:buNone/>
                <a:defRPr/>
              </a:pPr>
              <a:endParaRPr lang="en-US" altLang="zh-CN" sz="1200">
                <a:solidFill>
                  <a:schemeClr val="bg1"/>
                </a:solidFill>
                <a:latin typeface="Century Gothic" panose="020B0502020202020204" pitchFamily="34" charset="0"/>
              </a:endParaRPr>
            </a:p>
          </p:txBody>
        </p:sp>
        <p:sp>
          <p:nvSpPr>
            <p:cNvPr id="34" name="文本框 21">
              <a:extLst>
                <a:ext uri="{FF2B5EF4-FFF2-40B4-BE49-F238E27FC236}">
                  <a16:creationId xmlns:a16="http://schemas.microsoft.com/office/drawing/2014/main" id="{CBACFCFB-2BCB-344D-ACA9-7FB384403F9B}"/>
                </a:ext>
              </a:extLst>
            </p:cNvPr>
            <p:cNvSpPr txBox="1">
              <a:spLocks noChangeArrowheads="1"/>
            </p:cNvSpPr>
            <p:nvPr/>
          </p:nvSpPr>
          <p:spPr bwMode="auto">
            <a:xfrm>
              <a:off x="3666784" y="2962954"/>
              <a:ext cx="2213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r>
                <a:rPr lang="en-US" altLang="zh-CN" sz="1400" b="1" dirty="0">
                  <a:solidFill>
                    <a:srgbClr val="00B0F0"/>
                  </a:solidFill>
                  <a:latin typeface="Century Gothic" panose="020B0502020202020204" pitchFamily="34" charset="0"/>
                </a:rPr>
                <a:t>Cloud</a:t>
              </a:r>
              <a:r>
                <a:rPr lang="zh-CN" altLang="en-US" sz="1400" b="1" dirty="0">
                  <a:solidFill>
                    <a:srgbClr val="00B0F0"/>
                  </a:solidFill>
                  <a:latin typeface="Century Gothic" panose="020B0502020202020204" pitchFamily="34" charset="0"/>
                </a:rPr>
                <a:t> </a:t>
              </a:r>
              <a:r>
                <a:rPr lang="en-US" altLang="zh-CN" sz="1400" b="1" dirty="0">
                  <a:solidFill>
                    <a:srgbClr val="00B0F0"/>
                  </a:solidFill>
                  <a:latin typeface="Century Gothic" panose="020B0502020202020204" pitchFamily="34" charset="0"/>
                </a:rPr>
                <a:t>Service</a:t>
              </a:r>
              <a:r>
                <a:rPr lang="zh-CN" altLang="en-US" sz="1400" b="1" dirty="0">
                  <a:solidFill>
                    <a:srgbClr val="00B0F0"/>
                  </a:solidFill>
                  <a:latin typeface="Century Gothic" panose="020B0502020202020204" pitchFamily="34" charset="0"/>
                </a:rPr>
                <a:t> </a:t>
              </a:r>
              <a:r>
                <a:rPr lang="en-US" altLang="zh-CN" sz="1400" b="1" dirty="0">
                  <a:solidFill>
                    <a:srgbClr val="00B0F0"/>
                  </a:solidFill>
                  <a:latin typeface="Century Gothic" panose="020B0502020202020204" pitchFamily="34" charset="0"/>
                </a:rPr>
                <a:t>Platform</a:t>
              </a:r>
            </a:p>
          </p:txBody>
        </p:sp>
        <p:sp>
          <p:nvSpPr>
            <p:cNvPr id="35" name="矩形 22">
              <a:extLst>
                <a:ext uri="{FF2B5EF4-FFF2-40B4-BE49-F238E27FC236}">
                  <a16:creationId xmlns:a16="http://schemas.microsoft.com/office/drawing/2014/main" id="{505FF117-5367-4747-9A89-6ABB18220BE2}"/>
                </a:ext>
              </a:extLst>
            </p:cNvPr>
            <p:cNvSpPr>
              <a:spLocks noChangeArrowheads="1"/>
            </p:cNvSpPr>
            <p:nvPr/>
          </p:nvSpPr>
          <p:spPr bwMode="auto">
            <a:xfrm>
              <a:off x="2464938" y="3348263"/>
              <a:ext cx="1575902" cy="342416"/>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Self</a:t>
              </a: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Service</a:t>
              </a: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Portal</a:t>
              </a:r>
              <a:endParaRPr lang="zh-CN" altLang="en-US" sz="1200" dirty="0">
                <a:solidFill>
                  <a:schemeClr val="bg1"/>
                </a:solidFill>
                <a:latin typeface="Century Gothic" panose="020B0502020202020204" pitchFamily="34" charset="0"/>
              </a:endParaRPr>
            </a:p>
          </p:txBody>
        </p:sp>
        <p:sp>
          <p:nvSpPr>
            <p:cNvPr id="36" name="矩形 23">
              <a:extLst>
                <a:ext uri="{FF2B5EF4-FFF2-40B4-BE49-F238E27FC236}">
                  <a16:creationId xmlns:a16="http://schemas.microsoft.com/office/drawing/2014/main" id="{C5DD8800-6B57-6F4D-9D57-B2CE4C258743}"/>
                </a:ext>
              </a:extLst>
            </p:cNvPr>
            <p:cNvSpPr>
              <a:spLocks noChangeArrowheads="1"/>
            </p:cNvSpPr>
            <p:nvPr/>
          </p:nvSpPr>
          <p:spPr bwMode="auto">
            <a:xfrm>
              <a:off x="4097395" y="3350839"/>
              <a:ext cx="1145440" cy="338051"/>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Process</a:t>
              </a:r>
              <a:r>
                <a:rPr lang="zh-CN" altLang="en-US" sz="1200">
                  <a:solidFill>
                    <a:schemeClr val="bg1"/>
                  </a:solidFill>
                  <a:latin typeface="Century Gothic" panose="020B0502020202020204" pitchFamily="34" charset="0"/>
                </a:rPr>
                <a:t> </a:t>
              </a:r>
            </a:p>
          </p:txBody>
        </p:sp>
        <p:sp>
          <p:nvSpPr>
            <p:cNvPr id="37" name="矩形 24">
              <a:extLst>
                <a:ext uri="{FF2B5EF4-FFF2-40B4-BE49-F238E27FC236}">
                  <a16:creationId xmlns:a16="http://schemas.microsoft.com/office/drawing/2014/main" id="{EA1F6E9F-8833-8742-B0C4-CAA78F0A22A6}"/>
                </a:ext>
              </a:extLst>
            </p:cNvPr>
            <p:cNvSpPr>
              <a:spLocks noChangeArrowheads="1"/>
            </p:cNvSpPr>
            <p:nvPr/>
          </p:nvSpPr>
          <p:spPr bwMode="auto">
            <a:xfrm>
              <a:off x="5299390" y="3349924"/>
              <a:ext cx="1362499" cy="338051"/>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VPC</a:t>
              </a:r>
              <a:r>
                <a:rPr lang="zh-CN" altLang="en-US" sz="1200">
                  <a:solidFill>
                    <a:schemeClr val="bg1"/>
                  </a:solidFill>
                  <a:latin typeface="Century Gothic" panose="020B0502020202020204" pitchFamily="34" charset="0"/>
                </a:rPr>
                <a:t>  </a:t>
              </a:r>
              <a:r>
                <a:rPr lang="en-US" altLang="zh-CN" sz="1200">
                  <a:solidFill>
                    <a:schemeClr val="bg1"/>
                  </a:solidFill>
                  <a:latin typeface="Century Gothic" panose="020B0502020202020204" pitchFamily="34" charset="0"/>
                </a:rPr>
                <a:t>Service</a:t>
              </a:r>
              <a:endParaRPr lang="zh-CN" altLang="en-US" sz="1200">
                <a:solidFill>
                  <a:schemeClr val="bg1"/>
                </a:solidFill>
                <a:latin typeface="Century Gothic" panose="020B0502020202020204" pitchFamily="34" charset="0"/>
              </a:endParaRPr>
            </a:p>
          </p:txBody>
        </p:sp>
        <p:sp>
          <p:nvSpPr>
            <p:cNvPr id="38" name="矩形 25">
              <a:extLst>
                <a:ext uri="{FF2B5EF4-FFF2-40B4-BE49-F238E27FC236}">
                  <a16:creationId xmlns:a16="http://schemas.microsoft.com/office/drawing/2014/main" id="{12AC9FAB-1F33-B644-8744-00956E904205}"/>
                </a:ext>
              </a:extLst>
            </p:cNvPr>
            <p:cNvSpPr>
              <a:spLocks noChangeArrowheads="1"/>
            </p:cNvSpPr>
            <p:nvPr/>
          </p:nvSpPr>
          <p:spPr bwMode="auto">
            <a:xfrm>
              <a:off x="2464938" y="3723465"/>
              <a:ext cx="1575901" cy="342416"/>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Tenant</a:t>
              </a:r>
              <a:r>
                <a:rPr lang="zh-CN" altLang="en-US" sz="1200">
                  <a:solidFill>
                    <a:schemeClr val="bg1"/>
                  </a:solidFill>
                  <a:latin typeface="Century Gothic" panose="020B0502020202020204" pitchFamily="34" charset="0"/>
                </a:rPr>
                <a:t> </a:t>
              </a:r>
            </a:p>
          </p:txBody>
        </p:sp>
        <p:sp>
          <p:nvSpPr>
            <p:cNvPr id="39" name="矩形 26">
              <a:extLst>
                <a:ext uri="{FF2B5EF4-FFF2-40B4-BE49-F238E27FC236}">
                  <a16:creationId xmlns:a16="http://schemas.microsoft.com/office/drawing/2014/main" id="{7DCA69A1-52E7-4D44-BBA1-118AE49E72CC}"/>
                </a:ext>
              </a:extLst>
            </p:cNvPr>
            <p:cNvSpPr>
              <a:spLocks noChangeArrowheads="1"/>
            </p:cNvSpPr>
            <p:nvPr/>
          </p:nvSpPr>
          <p:spPr bwMode="auto">
            <a:xfrm>
              <a:off x="4091775" y="3725576"/>
              <a:ext cx="1146914" cy="343651"/>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Charge</a:t>
              </a:r>
              <a:endParaRPr lang="zh-CN" altLang="en-US" sz="1200">
                <a:solidFill>
                  <a:schemeClr val="bg1"/>
                </a:solidFill>
                <a:latin typeface="Century Gothic" panose="020B0502020202020204" pitchFamily="34" charset="0"/>
              </a:endParaRPr>
            </a:p>
          </p:txBody>
        </p:sp>
        <p:sp>
          <p:nvSpPr>
            <p:cNvPr id="40" name="矩形 27">
              <a:extLst>
                <a:ext uri="{FF2B5EF4-FFF2-40B4-BE49-F238E27FC236}">
                  <a16:creationId xmlns:a16="http://schemas.microsoft.com/office/drawing/2014/main" id="{C5BF4CBF-11BC-364A-8BD0-9C2F73FC2D57}"/>
                </a:ext>
              </a:extLst>
            </p:cNvPr>
            <p:cNvSpPr>
              <a:spLocks noChangeArrowheads="1"/>
            </p:cNvSpPr>
            <p:nvPr/>
          </p:nvSpPr>
          <p:spPr bwMode="auto">
            <a:xfrm>
              <a:off x="5292373" y="3734021"/>
              <a:ext cx="1369516" cy="339494"/>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Maintenance</a:t>
              </a:r>
              <a:endParaRPr lang="zh-CN" altLang="en-US" sz="1200" dirty="0">
                <a:solidFill>
                  <a:schemeClr val="bg1"/>
                </a:solidFill>
                <a:latin typeface="Century Gothic" panose="020B0502020202020204" pitchFamily="34" charset="0"/>
              </a:endParaRPr>
            </a:p>
          </p:txBody>
        </p:sp>
        <p:pic>
          <p:nvPicPr>
            <p:cNvPr id="42" name="图片 14">
              <a:extLst>
                <a:ext uri="{FF2B5EF4-FFF2-40B4-BE49-F238E27FC236}">
                  <a16:creationId xmlns:a16="http://schemas.microsoft.com/office/drawing/2014/main" id="{1824D683-B2AA-264E-B9B5-114FABEBB22A}"/>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7793122" y="2877327"/>
              <a:ext cx="593692" cy="545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文本框 30">
              <a:extLst>
                <a:ext uri="{FF2B5EF4-FFF2-40B4-BE49-F238E27FC236}">
                  <a16:creationId xmlns:a16="http://schemas.microsoft.com/office/drawing/2014/main" id="{B63BCAD4-0974-0D43-B40D-952E52B39208}"/>
                </a:ext>
              </a:extLst>
            </p:cNvPr>
            <p:cNvSpPr txBox="1">
              <a:spLocks noChangeArrowheads="1"/>
            </p:cNvSpPr>
            <p:nvPr/>
          </p:nvSpPr>
          <p:spPr bwMode="auto">
            <a:xfrm>
              <a:off x="8371022" y="2943707"/>
              <a:ext cx="251902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r>
                <a:rPr lang="en-US" altLang="zh-CN" sz="1400" b="1" dirty="0">
                  <a:solidFill>
                    <a:srgbClr val="00B0F0"/>
                  </a:solidFill>
                  <a:latin typeface="Century Gothic" panose="020B0502020202020204" pitchFamily="34" charset="0"/>
                </a:rPr>
                <a:t>Resource</a:t>
              </a:r>
              <a:r>
                <a:rPr lang="zh-CN" altLang="en-US" sz="1400" b="1" dirty="0">
                  <a:solidFill>
                    <a:srgbClr val="00B0F0"/>
                  </a:solidFill>
                  <a:latin typeface="Century Gothic" panose="020B0502020202020204" pitchFamily="34" charset="0"/>
                </a:rPr>
                <a:t> </a:t>
              </a:r>
              <a:r>
                <a:rPr lang="en-US" altLang="zh-CN" sz="1400" b="1" dirty="0">
                  <a:solidFill>
                    <a:srgbClr val="00B0F0"/>
                  </a:solidFill>
                  <a:latin typeface="Century Gothic" panose="020B0502020202020204" pitchFamily="34" charset="0"/>
                </a:rPr>
                <a:t>Management</a:t>
              </a:r>
              <a:r>
                <a:rPr lang="zh-CN" altLang="en-US" sz="1400" b="1" dirty="0">
                  <a:solidFill>
                    <a:srgbClr val="00B0F0"/>
                  </a:solidFill>
                  <a:latin typeface="Century Gothic" panose="020B0502020202020204" pitchFamily="34" charset="0"/>
                </a:rPr>
                <a:t> </a:t>
              </a:r>
            </a:p>
          </p:txBody>
        </p:sp>
        <p:sp>
          <p:nvSpPr>
            <p:cNvPr id="44" name="矩形 31">
              <a:extLst>
                <a:ext uri="{FF2B5EF4-FFF2-40B4-BE49-F238E27FC236}">
                  <a16:creationId xmlns:a16="http://schemas.microsoft.com/office/drawing/2014/main" id="{3D3FBD35-DCCC-F646-B132-CFCA413C42FD}"/>
                </a:ext>
              </a:extLst>
            </p:cNvPr>
            <p:cNvSpPr>
              <a:spLocks noChangeArrowheads="1"/>
            </p:cNvSpPr>
            <p:nvPr/>
          </p:nvSpPr>
          <p:spPr bwMode="auto">
            <a:xfrm>
              <a:off x="7039349" y="3734021"/>
              <a:ext cx="1046670" cy="339494"/>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Visibility</a:t>
              </a:r>
              <a:endParaRPr lang="zh-CN" altLang="en-US" sz="1200">
                <a:solidFill>
                  <a:schemeClr val="bg1"/>
                </a:solidFill>
                <a:latin typeface="Century Gothic" panose="020B0502020202020204" pitchFamily="34" charset="0"/>
              </a:endParaRPr>
            </a:p>
          </p:txBody>
        </p:sp>
        <p:sp>
          <p:nvSpPr>
            <p:cNvPr id="45" name="矩形 32">
              <a:extLst>
                <a:ext uri="{FF2B5EF4-FFF2-40B4-BE49-F238E27FC236}">
                  <a16:creationId xmlns:a16="http://schemas.microsoft.com/office/drawing/2014/main" id="{91EEE758-D8B0-AC4C-BB2F-3AD3E7E999FE}"/>
                </a:ext>
              </a:extLst>
            </p:cNvPr>
            <p:cNvSpPr>
              <a:spLocks noChangeArrowheads="1"/>
            </p:cNvSpPr>
            <p:nvPr/>
          </p:nvSpPr>
          <p:spPr bwMode="auto">
            <a:xfrm>
              <a:off x="8149172" y="3733618"/>
              <a:ext cx="2112166" cy="339494"/>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One-click</a:t>
              </a: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deployment</a:t>
              </a:r>
              <a:endParaRPr lang="zh-CN" altLang="en-US" sz="1200" dirty="0">
                <a:solidFill>
                  <a:schemeClr val="bg1"/>
                </a:solidFill>
                <a:latin typeface="Century Gothic" panose="020B0502020202020204" pitchFamily="34" charset="0"/>
              </a:endParaRPr>
            </a:p>
          </p:txBody>
        </p:sp>
        <p:sp>
          <p:nvSpPr>
            <p:cNvPr id="46" name="矩形 34">
              <a:extLst>
                <a:ext uri="{FF2B5EF4-FFF2-40B4-BE49-F238E27FC236}">
                  <a16:creationId xmlns:a16="http://schemas.microsoft.com/office/drawing/2014/main" id="{EB4671D9-2F7A-D345-BBD6-B739B9CCAAEF}"/>
                </a:ext>
              </a:extLst>
            </p:cNvPr>
            <p:cNvSpPr>
              <a:spLocks noChangeArrowheads="1"/>
            </p:cNvSpPr>
            <p:nvPr/>
          </p:nvSpPr>
          <p:spPr bwMode="auto">
            <a:xfrm>
              <a:off x="7032206" y="3339353"/>
              <a:ext cx="1384258" cy="337743"/>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Data</a:t>
              </a:r>
              <a:r>
                <a:rPr lang="zh-CN" altLang="en-US" sz="1200">
                  <a:solidFill>
                    <a:schemeClr val="bg1"/>
                  </a:solidFill>
                  <a:latin typeface="Century Gothic" panose="020B0502020202020204" pitchFamily="34" charset="0"/>
                </a:rPr>
                <a:t> </a:t>
              </a:r>
              <a:r>
                <a:rPr lang="en-US" altLang="zh-CN" sz="1200">
                  <a:solidFill>
                    <a:schemeClr val="bg1"/>
                  </a:solidFill>
                  <a:latin typeface="Century Gothic" panose="020B0502020202020204" pitchFamily="34" charset="0"/>
                </a:rPr>
                <a:t>protection</a:t>
              </a:r>
              <a:endParaRPr lang="zh-CN" altLang="en-US" sz="1200">
                <a:solidFill>
                  <a:schemeClr val="bg1"/>
                </a:solidFill>
                <a:latin typeface="Century Gothic" panose="020B0502020202020204" pitchFamily="34" charset="0"/>
              </a:endParaRPr>
            </a:p>
          </p:txBody>
        </p:sp>
        <p:sp>
          <p:nvSpPr>
            <p:cNvPr id="47" name="矩形 35">
              <a:extLst>
                <a:ext uri="{FF2B5EF4-FFF2-40B4-BE49-F238E27FC236}">
                  <a16:creationId xmlns:a16="http://schemas.microsoft.com/office/drawing/2014/main" id="{C9BDDAFC-ACD3-2D4D-95F4-75AA0E71A3E8}"/>
                </a:ext>
              </a:extLst>
            </p:cNvPr>
            <p:cNvSpPr>
              <a:spLocks noChangeArrowheads="1"/>
            </p:cNvSpPr>
            <p:nvPr/>
          </p:nvSpPr>
          <p:spPr bwMode="auto">
            <a:xfrm>
              <a:off x="8484278" y="3337775"/>
              <a:ext cx="1777060" cy="337744"/>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VM</a:t>
              </a: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Recovery</a:t>
              </a:r>
              <a:endParaRPr lang="zh-CN" altLang="en-US" sz="1200" dirty="0">
                <a:solidFill>
                  <a:schemeClr val="bg1"/>
                </a:solidFill>
                <a:latin typeface="Century Gothic" panose="020B0502020202020204" pitchFamily="34" charset="0"/>
              </a:endParaRPr>
            </a:p>
          </p:txBody>
        </p:sp>
        <p:sp>
          <p:nvSpPr>
            <p:cNvPr id="48" name="矩形 36">
              <a:extLst>
                <a:ext uri="{FF2B5EF4-FFF2-40B4-BE49-F238E27FC236}">
                  <a16:creationId xmlns:a16="http://schemas.microsoft.com/office/drawing/2014/main" id="{1AD2D9B3-3D27-394C-8AB4-89068C88CB25}"/>
                </a:ext>
              </a:extLst>
            </p:cNvPr>
            <p:cNvSpPr>
              <a:spLocks noChangeArrowheads="1"/>
            </p:cNvSpPr>
            <p:nvPr/>
          </p:nvSpPr>
          <p:spPr bwMode="auto">
            <a:xfrm>
              <a:off x="10318161" y="3337776"/>
              <a:ext cx="1046670" cy="728105"/>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Virtual</a:t>
              </a: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Desktop</a:t>
              </a:r>
            </a:p>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Application</a:t>
              </a:r>
              <a:endParaRPr lang="zh-CN" altLang="en-US" sz="1200" dirty="0">
                <a:solidFill>
                  <a:schemeClr val="bg1"/>
                </a:solidFill>
                <a:latin typeface="Century Gothic" panose="020B0502020202020204" pitchFamily="34" charset="0"/>
              </a:endParaRPr>
            </a:p>
          </p:txBody>
        </p:sp>
        <p:sp>
          <p:nvSpPr>
            <p:cNvPr id="78" name="Freeform 5">
              <a:extLst>
                <a:ext uri="{FF2B5EF4-FFF2-40B4-BE49-F238E27FC236}">
                  <a16:creationId xmlns:a16="http://schemas.microsoft.com/office/drawing/2014/main" id="{8B6C3404-1680-BD47-9B58-CA67C85834BE}"/>
                </a:ext>
              </a:extLst>
            </p:cNvPr>
            <p:cNvSpPr>
              <a:spLocks noEditPoints="1"/>
            </p:cNvSpPr>
            <p:nvPr/>
          </p:nvSpPr>
          <p:spPr bwMode="auto">
            <a:xfrm>
              <a:off x="3085623" y="2918550"/>
              <a:ext cx="487349" cy="330030"/>
            </a:xfrm>
            <a:custGeom>
              <a:avLst/>
              <a:gdLst>
                <a:gd name="T0" fmla="*/ 788 w 788"/>
                <a:gd name="T1" fmla="*/ 337 h 533"/>
                <a:gd name="T2" fmla="*/ 592 w 788"/>
                <a:gd name="T3" fmla="*/ 140 h 533"/>
                <a:gd name="T4" fmla="*/ 568 w 788"/>
                <a:gd name="T5" fmla="*/ 142 h 533"/>
                <a:gd name="T6" fmla="*/ 371 w 788"/>
                <a:gd name="T7" fmla="*/ 0 h 533"/>
                <a:gd name="T8" fmla="*/ 162 w 788"/>
                <a:gd name="T9" fmla="*/ 209 h 533"/>
                <a:gd name="T10" fmla="*/ 0 w 788"/>
                <a:gd name="T11" fmla="*/ 371 h 533"/>
                <a:gd name="T12" fmla="*/ 162 w 788"/>
                <a:gd name="T13" fmla="*/ 533 h 533"/>
                <a:gd name="T14" fmla="*/ 603 w 788"/>
                <a:gd name="T15" fmla="*/ 533 h 533"/>
                <a:gd name="T16" fmla="*/ 603 w 788"/>
                <a:gd name="T17" fmla="*/ 532 h 533"/>
                <a:gd name="T18" fmla="*/ 788 w 788"/>
                <a:gd name="T19" fmla="*/ 337 h 533"/>
                <a:gd name="T20" fmla="*/ 592 w 788"/>
                <a:gd name="T21" fmla="*/ 487 h 533"/>
                <a:gd name="T22" fmla="*/ 162 w 788"/>
                <a:gd name="T23" fmla="*/ 487 h 533"/>
                <a:gd name="T24" fmla="*/ 46 w 788"/>
                <a:gd name="T25" fmla="*/ 371 h 533"/>
                <a:gd name="T26" fmla="*/ 162 w 788"/>
                <a:gd name="T27" fmla="*/ 255 h 533"/>
                <a:gd name="T28" fmla="*/ 209 w 788"/>
                <a:gd name="T29" fmla="*/ 255 h 533"/>
                <a:gd name="T30" fmla="*/ 209 w 788"/>
                <a:gd name="T31" fmla="*/ 209 h 533"/>
                <a:gd name="T32" fmla="*/ 371 w 788"/>
                <a:gd name="T33" fmla="*/ 46 h 533"/>
                <a:gd name="T34" fmla="*/ 523 w 788"/>
                <a:gd name="T35" fmla="*/ 153 h 533"/>
                <a:gd name="T36" fmla="*/ 395 w 788"/>
                <a:gd name="T37" fmla="*/ 337 h 533"/>
                <a:gd name="T38" fmla="*/ 441 w 788"/>
                <a:gd name="T39" fmla="*/ 337 h 533"/>
                <a:gd name="T40" fmla="*/ 592 w 788"/>
                <a:gd name="T41" fmla="*/ 187 h 533"/>
                <a:gd name="T42" fmla="*/ 742 w 788"/>
                <a:gd name="T43" fmla="*/ 337 h 533"/>
                <a:gd name="T44" fmla="*/ 592 w 788"/>
                <a:gd name="T45" fmla="*/ 487 h 533"/>
                <a:gd name="T46" fmla="*/ 592 w 788"/>
                <a:gd name="T47" fmla="*/ 487 h 533"/>
                <a:gd name="T48" fmla="*/ 592 w 788"/>
                <a:gd name="T49" fmla="*/ 48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88" h="533">
                  <a:moveTo>
                    <a:pt x="788" y="337"/>
                  </a:moveTo>
                  <a:cubicBezTo>
                    <a:pt x="788" y="228"/>
                    <a:pt x="700" y="140"/>
                    <a:pt x="592" y="140"/>
                  </a:cubicBezTo>
                  <a:cubicBezTo>
                    <a:pt x="584" y="140"/>
                    <a:pt x="576" y="141"/>
                    <a:pt x="568" y="142"/>
                  </a:cubicBezTo>
                  <a:cubicBezTo>
                    <a:pt x="540" y="58"/>
                    <a:pt x="461" y="0"/>
                    <a:pt x="371" y="0"/>
                  </a:cubicBezTo>
                  <a:cubicBezTo>
                    <a:pt x="256" y="0"/>
                    <a:pt x="162" y="94"/>
                    <a:pt x="162" y="209"/>
                  </a:cubicBezTo>
                  <a:cubicBezTo>
                    <a:pt x="73" y="209"/>
                    <a:pt x="0" y="281"/>
                    <a:pt x="0" y="371"/>
                  </a:cubicBezTo>
                  <a:cubicBezTo>
                    <a:pt x="0" y="460"/>
                    <a:pt x="73" y="533"/>
                    <a:pt x="162" y="533"/>
                  </a:cubicBezTo>
                  <a:cubicBezTo>
                    <a:pt x="603" y="533"/>
                    <a:pt x="603" y="533"/>
                    <a:pt x="603" y="533"/>
                  </a:cubicBezTo>
                  <a:cubicBezTo>
                    <a:pt x="603" y="532"/>
                    <a:pt x="603" y="532"/>
                    <a:pt x="603" y="532"/>
                  </a:cubicBezTo>
                  <a:cubicBezTo>
                    <a:pt x="706" y="527"/>
                    <a:pt x="788" y="441"/>
                    <a:pt x="788" y="337"/>
                  </a:cubicBezTo>
                  <a:close/>
                  <a:moveTo>
                    <a:pt x="592" y="487"/>
                  </a:moveTo>
                  <a:cubicBezTo>
                    <a:pt x="162" y="487"/>
                    <a:pt x="162" y="487"/>
                    <a:pt x="162" y="487"/>
                  </a:cubicBezTo>
                  <a:cubicBezTo>
                    <a:pt x="98" y="487"/>
                    <a:pt x="46" y="435"/>
                    <a:pt x="46" y="371"/>
                  </a:cubicBezTo>
                  <a:cubicBezTo>
                    <a:pt x="46" y="307"/>
                    <a:pt x="98" y="255"/>
                    <a:pt x="162" y="255"/>
                  </a:cubicBezTo>
                  <a:cubicBezTo>
                    <a:pt x="209" y="255"/>
                    <a:pt x="209" y="255"/>
                    <a:pt x="209" y="255"/>
                  </a:cubicBezTo>
                  <a:cubicBezTo>
                    <a:pt x="209" y="209"/>
                    <a:pt x="209" y="209"/>
                    <a:pt x="209" y="209"/>
                  </a:cubicBezTo>
                  <a:cubicBezTo>
                    <a:pt x="209" y="119"/>
                    <a:pt x="281" y="46"/>
                    <a:pt x="371" y="46"/>
                  </a:cubicBezTo>
                  <a:cubicBezTo>
                    <a:pt x="439" y="46"/>
                    <a:pt x="500" y="90"/>
                    <a:pt x="523" y="153"/>
                  </a:cubicBezTo>
                  <a:cubicBezTo>
                    <a:pt x="448" y="181"/>
                    <a:pt x="395" y="252"/>
                    <a:pt x="395" y="337"/>
                  </a:cubicBezTo>
                  <a:cubicBezTo>
                    <a:pt x="441" y="337"/>
                    <a:pt x="441" y="337"/>
                    <a:pt x="441" y="337"/>
                  </a:cubicBezTo>
                  <a:cubicBezTo>
                    <a:pt x="441" y="254"/>
                    <a:pt x="509" y="187"/>
                    <a:pt x="592" y="187"/>
                  </a:cubicBezTo>
                  <a:cubicBezTo>
                    <a:pt x="674" y="187"/>
                    <a:pt x="742" y="254"/>
                    <a:pt x="742" y="337"/>
                  </a:cubicBezTo>
                  <a:cubicBezTo>
                    <a:pt x="742" y="419"/>
                    <a:pt x="674" y="487"/>
                    <a:pt x="592" y="487"/>
                  </a:cubicBezTo>
                  <a:close/>
                  <a:moveTo>
                    <a:pt x="592" y="487"/>
                  </a:moveTo>
                  <a:cubicBezTo>
                    <a:pt x="592" y="487"/>
                    <a:pt x="592" y="487"/>
                    <a:pt x="592" y="487"/>
                  </a:cubicBezTo>
                </a:path>
              </a:pathLst>
            </a:custGeom>
            <a:solidFill>
              <a:schemeClr val="bg1"/>
            </a:solidFill>
            <a:ln>
              <a:noFill/>
            </a:ln>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261603797"/>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780440DA-B273-3B49-9787-8CF0F53D950A}"/>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a:extLst>
              <a:ext uri="{FF2B5EF4-FFF2-40B4-BE49-F238E27FC236}">
                <a16:creationId xmlns:a16="http://schemas.microsoft.com/office/drawing/2014/main" id="{B21C34A7-D140-524E-B03D-F6DB042F6255}"/>
              </a:ext>
            </a:extLst>
          </p:cNvPr>
          <p:cNvSpPr>
            <a:spLocks noGrp="1"/>
          </p:cNvSpPr>
          <p:nvPr>
            <p:ph type="sldNum" sz="quarter" idx="12"/>
          </p:nvPr>
        </p:nvSpPr>
        <p:spPr/>
        <p:txBody>
          <a:bodyPr/>
          <a:lstStyle/>
          <a:p>
            <a:r>
              <a:rPr lang="en-US" altLang="zh-CN" dirty="0"/>
              <a:t>Page  </a:t>
            </a:r>
            <a:fld id="{6F6B6950-8D1A-4668-8374-25B44628E0DF}" type="slidenum">
              <a:rPr lang="zh-CN" altLang="en-US" smtClean="0"/>
              <a:pPr/>
              <a:t>11</a:t>
            </a:fld>
            <a:endParaRPr lang="zh-CN" altLang="en-US" dirty="0"/>
          </a:p>
        </p:txBody>
      </p:sp>
      <p:sp>
        <p:nvSpPr>
          <p:cNvPr id="5" name="标题 4">
            <a:extLst>
              <a:ext uri="{FF2B5EF4-FFF2-40B4-BE49-F238E27FC236}">
                <a16:creationId xmlns:a16="http://schemas.microsoft.com/office/drawing/2014/main" id="{CD3A7B1B-14D9-E543-9DE5-E29F056907C2}"/>
              </a:ext>
            </a:extLst>
          </p:cNvPr>
          <p:cNvSpPr>
            <a:spLocks noGrp="1"/>
          </p:cNvSpPr>
          <p:nvPr>
            <p:ph type="ctrTitle"/>
          </p:nvPr>
        </p:nvSpPr>
        <p:spPr>
          <a:xfrm>
            <a:off x="618510" y="137055"/>
            <a:ext cx="9023083" cy="994000"/>
          </a:xfrm>
        </p:spPr>
        <p:txBody>
          <a:bodyPr>
            <a:normAutofit/>
          </a:bodyPr>
          <a:lstStyle/>
          <a:p>
            <a:r>
              <a:rPr kumimoji="1" lang="en" altLang="zh-CN" dirty="0"/>
              <a:t>Core Technical Capability: Hyper-Converged Infrastructure</a:t>
            </a:r>
            <a:endParaRPr kumimoji="1" lang="zh-CN" altLang="en-US" dirty="0"/>
          </a:p>
        </p:txBody>
      </p:sp>
      <p:sp>
        <p:nvSpPr>
          <p:cNvPr id="6" name="Rectangle 42">
            <a:extLst>
              <a:ext uri="{FF2B5EF4-FFF2-40B4-BE49-F238E27FC236}">
                <a16:creationId xmlns:a16="http://schemas.microsoft.com/office/drawing/2014/main" id="{28A24958-25BE-7A4D-9BE5-20DF1CD8401F}"/>
              </a:ext>
            </a:extLst>
          </p:cNvPr>
          <p:cNvSpPr>
            <a:spLocks noChangeArrowheads="1"/>
          </p:cNvSpPr>
          <p:nvPr/>
        </p:nvSpPr>
        <p:spPr bwMode="auto">
          <a:xfrm>
            <a:off x="2043455" y="1419093"/>
            <a:ext cx="75981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8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The</a:t>
            </a:r>
            <a:r>
              <a:rPr lang="zh-CN" altLang="en-US" sz="18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8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3rd</a:t>
            </a:r>
            <a:r>
              <a:rPr lang="zh-CN" altLang="en-US" sz="18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8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Generation</a:t>
            </a:r>
            <a:r>
              <a:rPr lang="zh-CN" altLang="en-US" sz="18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8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HCI</a:t>
            </a:r>
            <a:endParaRPr lang="en-US" altLang="en-US" sz="1400" b="1" dirty="0">
              <a:solidFill>
                <a:schemeClr val="bg1"/>
              </a:solidFill>
              <a:latin typeface="Century Gothic" panose="020B0502020202020204" pitchFamily="34" charset="0"/>
            </a:endParaRPr>
          </a:p>
        </p:txBody>
      </p:sp>
      <p:sp>
        <p:nvSpPr>
          <p:cNvPr id="10" name="梯形 18">
            <a:extLst>
              <a:ext uri="{FF2B5EF4-FFF2-40B4-BE49-F238E27FC236}">
                <a16:creationId xmlns:a16="http://schemas.microsoft.com/office/drawing/2014/main" id="{1155FA92-1BA7-C542-87FD-BB991130401A}"/>
              </a:ext>
            </a:extLst>
          </p:cNvPr>
          <p:cNvSpPr>
            <a:spLocks noChangeArrowheads="1"/>
          </p:cNvSpPr>
          <p:nvPr/>
        </p:nvSpPr>
        <p:spPr bwMode="auto">
          <a:xfrm rot="10800000" flipV="1">
            <a:off x="3337192" y="2870969"/>
            <a:ext cx="5010665" cy="1308590"/>
          </a:xfrm>
          <a:custGeom>
            <a:avLst/>
            <a:gdLst>
              <a:gd name="T0" fmla="*/ 0 w 21600"/>
              <a:gd name="T1" fmla="*/ 0 h 21600"/>
              <a:gd name="T2" fmla="*/ 1211209 w 21600"/>
              <a:gd name="T3" fmla="*/ 975122 h 21600"/>
              <a:gd name="T4" fmla="*/ 4293127 w 21600"/>
              <a:gd name="T5" fmla="*/ 975122 h 21600"/>
              <a:gd name="T6" fmla="*/ 5504336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lnTo>
                  <a:pt x="4753" y="21600"/>
                </a:lnTo>
                <a:lnTo>
                  <a:pt x="16847" y="21600"/>
                </a:lnTo>
                <a:lnTo>
                  <a:pt x="21600" y="0"/>
                </a:lnTo>
                <a:lnTo>
                  <a:pt x="0" y="0"/>
                </a:lnTo>
                <a:close/>
              </a:path>
            </a:pathLst>
          </a:custGeom>
          <a:gradFill rotWithShape="1">
            <a:gsLst>
              <a:gs pos="0">
                <a:srgbClr val="00B0F0">
                  <a:alpha val="0"/>
                </a:srgbClr>
              </a:gs>
              <a:gs pos="100000">
                <a:srgbClr val="00B0F0">
                  <a:alpha val="4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latin typeface="Century Gothic" panose="020B0502020202020204" pitchFamily="34" charset="0"/>
            </a:endParaRPr>
          </a:p>
        </p:txBody>
      </p:sp>
      <p:sp>
        <p:nvSpPr>
          <p:cNvPr id="8" name="矩形 16">
            <a:extLst>
              <a:ext uri="{FF2B5EF4-FFF2-40B4-BE49-F238E27FC236}">
                <a16:creationId xmlns:a16="http://schemas.microsoft.com/office/drawing/2014/main" id="{5DBFD6F3-07BD-C44C-B1B8-C2F1C9808F5E}"/>
              </a:ext>
            </a:extLst>
          </p:cNvPr>
          <p:cNvSpPr>
            <a:spLocks noChangeArrowheads="1"/>
          </p:cNvSpPr>
          <p:nvPr/>
        </p:nvSpPr>
        <p:spPr bwMode="auto">
          <a:xfrm>
            <a:off x="3695813" y="5241047"/>
            <a:ext cx="4402167" cy="41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HCIS</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or</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3</a:t>
            </a:r>
            <a:r>
              <a:rPr lang="en-US" altLang="zh-CN" sz="1600" b="1" baseline="30000"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rd</a:t>
            </a:r>
            <a:r>
              <a:rPr lang="en-US" altLang="zh-CN"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-party</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x86</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Server + HCI</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Software</a:t>
            </a:r>
          </a:p>
        </p:txBody>
      </p:sp>
      <p:pic>
        <p:nvPicPr>
          <p:cNvPr id="9" name="图片 17">
            <a:extLst>
              <a:ext uri="{FF2B5EF4-FFF2-40B4-BE49-F238E27FC236}">
                <a16:creationId xmlns:a16="http://schemas.microsoft.com/office/drawing/2014/main" id="{6E30FD38-3940-4540-A1E1-DBEFD2838F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7810" y="3743972"/>
            <a:ext cx="3353592" cy="1098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文本框 54">
            <a:extLst>
              <a:ext uri="{FF2B5EF4-FFF2-40B4-BE49-F238E27FC236}">
                <a16:creationId xmlns:a16="http://schemas.microsoft.com/office/drawing/2014/main" id="{0CF26ED0-CEBF-F84E-B631-5596178A1BC8}"/>
              </a:ext>
            </a:extLst>
          </p:cNvPr>
          <p:cNvSpPr>
            <a:spLocks noChangeArrowheads="1"/>
          </p:cNvSpPr>
          <p:nvPr/>
        </p:nvSpPr>
        <p:spPr bwMode="auto">
          <a:xfrm>
            <a:off x="3691359" y="2668400"/>
            <a:ext cx="8851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Compute</a:t>
            </a:r>
            <a:endParaRPr lang="zh-CN" altLang="en-US" sz="12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26" name="文本框 51">
            <a:extLst>
              <a:ext uri="{FF2B5EF4-FFF2-40B4-BE49-F238E27FC236}">
                <a16:creationId xmlns:a16="http://schemas.microsoft.com/office/drawing/2014/main" id="{AB3A8616-B35F-3F4B-91B7-B6D4B883B34F}"/>
              </a:ext>
            </a:extLst>
          </p:cNvPr>
          <p:cNvSpPr>
            <a:spLocks noChangeArrowheads="1"/>
          </p:cNvSpPr>
          <p:nvPr/>
        </p:nvSpPr>
        <p:spPr bwMode="auto">
          <a:xfrm>
            <a:off x="5450631" y="2668400"/>
            <a:ext cx="80342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Network</a:t>
            </a:r>
            <a:endParaRPr lang="zh-CN" altLang="en-US" sz="12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25" name="文本框 50">
            <a:extLst>
              <a:ext uri="{FF2B5EF4-FFF2-40B4-BE49-F238E27FC236}">
                <a16:creationId xmlns:a16="http://schemas.microsoft.com/office/drawing/2014/main" id="{15C603C2-266E-9449-AF59-1820DD2063BC}"/>
              </a:ext>
            </a:extLst>
          </p:cNvPr>
          <p:cNvSpPr>
            <a:spLocks noChangeArrowheads="1"/>
          </p:cNvSpPr>
          <p:nvPr/>
        </p:nvSpPr>
        <p:spPr bwMode="auto">
          <a:xfrm>
            <a:off x="4594018" y="2668400"/>
            <a:ext cx="75854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Storage</a:t>
            </a:r>
            <a:endParaRPr lang="zh-CN" altLang="en-US" sz="12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23" name="文本框 42">
            <a:extLst>
              <a:ext uri="{FF2B5EF4-FFF2-40B4-BE49-F238E27FC236}">
                <a16:creationId xmlns:a16="http://schemas.microsoft.com/office/drawing/2014/main" id="{4F18E69E-4356-BE42-B536-55D86C7E81C0}"/>
              </a:ext>
            </a:extLst>
          </p:cNvPr>
          <p:cNvSpPr>
            <a:spLocks noChangeArrowheads="1"/>
          </p:cNvSpPr>
          <p:nvPr/>
        </p:nvSpPr>
        <p:spPr bwMode="auto">
          <a:xfrm>
            <a:off x="6326688" y="2668400"/>
            <a:ext cx="776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Security</a:t>
            </a:r>
            <a:endParaRPr lang="zh-CN" altLang="en-US" sz="12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20" name="文本框 33">
            <a:extLst>
              <a:ext uri="{FF2B5EF4-FFF2-40B4-BE49-F238E27FC236}">
                <a16:creationId xmlns:a16="http://schemas.microsoft.com/office/drawing/2014/main" id="{5F869739-7441-0747-9FB3-F6970E853E01}"/>
              </a:ext>
            </a:extLst>
          </p:cNvPr>
          <p:cNvSpPr>
            <a:spLocks noChangeArrowheads="1"/>
          </p:cNvSpPr>
          <p:nvPr/>
        </p:nvSpPr>
        <p:spPr bwMode="auto">
          <a:xfrm>
            <a:off x="7026622" y="2668400"/>
            <a:ext cx="119776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Management</a:t>
            </a:r>
            <a:endParaRPr lang="zh-CN" altLang="en-US" sz="12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30" name="矩形 3">
            <a:extLst>
              <a:ext uri="{FF2B5EF4-FFF2-40B4-BE49-F238E27FC236}">
                <a16:creationId xmlns:a16="http://schemas.microsoft.com/office/drawing/2014/main" id="{2F6CBB28-DA1F-B24E-8875-67D055E770FC}"/>
              </a:ext>
            </a:extLst>
          </p:cNvPr>
          <p:cNvSpPr>
            <a:spLocks noChangeArrowheads="1"/>
          </p:cNvSpPr>
          <p:nvPr/>
        </p:nvSpPr>
        <p:spPr bwMode="auto">
          <a:xfrm>
            <a:off x="8893556" y="2736592"/>
            <a:ext cx="18790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Simpler</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endPar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endParaRPr>
          </a:p>
          <a:p>
            <a:pPr>
              <a:spcBef>
                <a:spcPct val="0"/>
              </a:spcBef>
              <a:buFont typeface="Arial" panose="020B0604020202020204" pitchFamily="34" charset="0"/>
              <a:buNone/>
            </a:pP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and</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Easier</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to</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U</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se</a:t>
            </a:r>
            <a:endParaRPr lang="en-US" altLang="en-US" sz="1200" b="1" dirty="0">
              <a:solidFill>
                <a:srgbClr val="00B0F0"/>
              </a:solidFill>
              <a:latin typeface="Century Gothic" panose="020B0502020202020204" pitchFamily="34" charset="0"/>
            </a:endParaRPr>
          </a:p>
        </p:txBody>
      </p:sp>
      <p:sp>
        <p:nvSpPr>
          <p:cNvPr id="31" name="任意多边形 5">
            <a:extLst>
              <a:ext uri="{FF2B5EF4-FFF2-40B4-BE49-F238E27FC236}">
                <a16:creationId xmlns:a16="http://schemas.microsoft.com/office/drawing/2014/main" id="{42CE1C72-A68E-C745-9C8E-F4114C7E67C7}"/>
              </a:ext>
            </a:extLst>
          </p:cNvPr>
          <p:cNvSpPr>
            <a:spLocks noChangeArrowheads="1"/>
          </p:cNvSpPr>
          <p:nvPr/>
        </p:nvSpPr>
        <p:spPr bwMode="auto">
          <a:xfrm>
            <a:off x="7856437" y="3097243"/>
            <a:ext cx="994657" cy="339675"/>
          </a:xfrm>
          <a:custGeom>
            <a:avLst/>
            <a:gdLst>
              <a:gd name="T0" fmla="*/ 0 w 838200"/>
              <a:gd name="T1" fmla="*/ 387350 h 419100"/>
              <a:gd name="T2" fmla="*/ 290513 w 838200"/>
              <a:gd name="T3" fmla="*/ 0 h 419100"/>
              <a:gd name="T4" fmla="*/ 581025 w 838200"/>
              <a:gd name="T5" fmla="*/ 0 h 419100"/>
              <a:gd name="T6" fmla="*/ 0 60000 65536"/>
              <a:gd name="T7" fmla="*/ 0 60000 65536"/>
              <a:gd name="T8" fmla="*/ 0 60000 65536"/>
            </a:gdLst>
            <a:ahLst/>
            <a:cxnLst>
              <a:cxn ang="T6">
                <a:pos x="T0" y="T1"/>
              </a:cxn>
              <a:cxn ang="T7">
                <a:pos x="T2" y="T3"/>
              </a:cxn>
              <a:cxn ang="T8">
                <a:pos x="T4" y="T5"/>
              </a:cxn>
            </a:cxnLst>
            <a:rect l="0" t="0" r="r" b="b"/>
            <a:pathLst>
              <a:path w="838200" h="419100">
                <a:moveTo>
                  <a:pt x="0" y="419100"/>
                </a:moveTo>
                <a:lnTo>
                  <a:pt x="419100" y="0"/>
                </a:lnTo>
                <a:lnTo>
                  <a:pt x="838200" y="0"/>
                </a:lnTo>
              </a:path>
            </a:pathLst>
          </a:custGeom>
          <a:noFill/>
          <a:ln w="9525">
            <a:solidFill>
              <a:srgbClr val="00B0F0"/>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sz="1400">
              <a:latin typeface="Century Gothic" panose="020B0502020202020204" pitchFamily="34" charset="0"/>
            </a:endParaRPr>
          </a:p>
        </p:txBody>
      </p:sp>
      <p:sp>
        <p:nvSpPr>
          <p:cNvPr id="32" name="文本框 81">
            <a:extLst>
              <a:ext uri="{FF2B5EF4-FFF2-40B4-BE49-F238E27FC236}">
                <a16:creationId xmlns:a16="http://schemas.microsoft.com/office/drawing/2014/main" id="{7FA41E87-2E85-1B4B-8987-F7F375ED0881}"/>
              </a:ext>
            </a:extLst>
          </p:cNvPr>
          <p:cNvSpPr>
            <a:spLocks noChangeArrowheads="1"/>
          </p:cNvSpPr>
          <p:nvPr/>
        </p:nvSpPr>
        <p:spPr bwMode="auto">
          <a:xfrm>
            <a:off x="8666908" y="3408374"/>
            <a:ext cx="3353592" cy="1308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Fully</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converged</a:t>
            </a:r>
          </a:p>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Unified</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Management</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endPar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Network</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automatic</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t</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roubleshooting</a:t>
            </a:r>
          </a:p>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Resource</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visualization</a:t>
            </a:r>
          </a:p>
        </p:txBody>
      </p:sp>
      <p:sp>
        <p:nvSpPr>
          <p:cNvPr id="33" name="任意多边形 57">
            <a:extLst>
              <a:ext uri="{FF2B5EF4-FFF2-40B4-BE49-F238E27FC236}">
                <a16:creationId xmlns:a16="http://schemas.microsoft.com/office/drawing/2014/main" id="{8181ED69-298C-524B-95CE-8C3C6B062B41}"/>
              </a:ext>
            </a:extLst>
          </p:cNvPr>
          <p:cNvSpPr>
            <a:spLocks noChangeArrowheads="1"/>
          </p:cNvSpPr>
          <p:nvPr/>
        </p:nvSpPr>
        <p:spPr bwMode="auto">
          <a:xfrm flipH="1">
            <a:off x="2514198" y="3177873"/>
            <a:ext cx="1357433" cy="339675"/>
          </a:xfrm>
          <a:custGeom>
            <a:avLst/>
            <a:gdLst>
              <a:gd name="T0" fmla="*/ 0 w 838200"/>
              <a:gd name="T1" fmla="*/ 387350 h 419100"/>
              <a:gd name="T2" fmla="*/ 291306 w 838200"/>
              <a:gd name="T3" fmla="*/ 0 h 419100"/>
              <a:gd name="T4" fmla="*/ 582612 w 838200"/>
              <a:gd name="T5" fmla="*/ 0 h 419100"/>
              <a:gd name="T6" fmla="*/ 0 60000 65536"/>
              <a:gd name="T7" fmla="*/ 0 60000 65536"/>
              <a:gd name="T8" fmla="*/ 0 60000 65536"/>
            </a:gdLst>
            <a:ahLst/>
            <a:cxnLst>
              <a:cxn ang="T6">
                <a:pos x="T0" y="T1"/>
              </a:cxn>
              <a:cxn ang="T7">
                <a:pos x="T2" y="T3"/>
              </a:cxn>
              <a:cxn ang="T8">
                <a:pos x="T4" y="T5"/>
              </a:cxn>
            </a:cxnLst>
            <a:rect l="0" t="0" r="r" b="b"/>
            <a:pathLst>
              <a:path w="838200" h="419100">
                <a:moveTo>
                  <a:pt x="0" y="419100"/>
                </a:moveTo>
                <a:lnTo>
                  <a:pt x="419100" y="0"/>
                </a:lnTo>
                <a:lnTo>
                  <a:pt x="838200" y="0"/>
                </a:lnTo>
              </a:path>
            </a:pathLst>
          </a:custGeom>
          <a:noFill/>
          <a:ln w="9525">
            <a:solidFill>
              <a:srgbClr val="00B0F0"/>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sz="1400">
              <a:latin typeface="Century Gothic" panose="020B0502020202020204" pitchFamily="34" charset="0"/>
            </a:endParaRPr>
          </a:p>
        </p:txBody>
      </p:sp>
      <p:sp>
        <p:nvSpPr>
          <p:cNvPr id="34" name="矩形 63">
            <a:extLst>
              <a:ext uri="{FF2B5EF4-FFF2-40B4-BE49-F238E27FC236}">
                <a16:creationId xmlns:a16="http://schemas.microsoft.com/office/drawing/2014/main" id="{9B81EF22-98F3-B24D-B7F9-DAEFA05F4A24}"/>
              </a:ext>
            </a:extLst>
          </p:cNvPr>
          <p:cNvSpPr>
            <a:spLocks noChangeArrowheads="1"/>
          </p:cNvSpPr>
          <p:nvPr/>
        </p:nvSpPr>
        <p:spPr bwMode="auto">
          <a:xfrm>
            <a:off x="1364153" y="3002878"/>
            <a:ext cx="85151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Stab</a:t>
            </a:r>
            <a:r>
              <a:rPr lang="en-US" altLang="zh-CN"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ile</a:t>
            </a:r>
            <a:endPar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35" name="文本框 81">
            <a:extLst>
              <a:ext uri="{FF2B5EF4-FFF2-40B4-BE49-F238E27FC236}">
                <a16:creationId xmlns:a16="http://schemas.microsoft.com/office/drawing/2014/main" id="{F818ECFF-BE29-8646-9E41-B7B069BAF3DE}"/>
              </a:ext>
            </a:extLst>
          </p:cNvPr>
          <p:cNvSpPr>
            <a:spLocks noChangeArrowheads="1"/>
          </p:cNvSpPr>
          <p:nvPr/>
        </p:nvSpPr>
        <p:spPr bwMode="auto">
          <a:xfrm>
            <a:off x="1094145" y="3408374"/>
            <a:ext cx="3023664" cy="1246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DR</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for</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VMware</a:t>
            </a:r>
          </a:p>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Built-in</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CDP</a:t>
            </a:r>
          </a:p>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Rich</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security</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components</a:t>
            </a:r>
          </a:p>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Optimized</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for</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critical apps</a:t>
            </a:r>
          </a:p>
          <a:p>
            <a:pPr marL="285750" indent="-285750">
              <a:spcBef>
                <a:spcPct val="0"/>
              </a:spcBef>
              <a:spcAft>
                <a:spcPts val="600"/>
              </a:spcAft>
              <a:buClr>
                <a:srgbClr val="00B0F0"/>
              </a:buClr>
            </a:pPr>
            <a:endPar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36" name="AutoShape 10">
            <a:extLst>
              <a:ext uri="{FF2B5EF4-FFF2-40B4-BE49-F238E27FC236}">
                <a16:creationId xmlns:a16="http://schemas.microsoft.com/office/drawing/2014/main" id="{DC1B7924-03D4-5449-9549-0605EE385BB0}"/>
              </a:ext>
            </a:extLst>
          </p:cNvPr>
          <p:cNvSpPr>
            <a:spLocks noChangeArrowheads="1"/>
          </p:cNvSpPr>
          <p:nvPr/>
        </p:nvSpPr>
        <p:spPr bwMode="gray">
          <a:xfrm>
            <a:off x="4173363" y="3235357"/>
            <a:ext cx="994658" cy="276926"/>
          </a:xfrm>
          <a:prstGeom prst="round2DiagRect">
            <a:avLst/>
          </a:prstGeom>
          <a:solidFill>
            <a:srgbClr val="00B0F0"/>
          </a:solidFill>
          <a:ln w="25400">
            <a:noFill/>
            <a:round/>
          </a:ln>
          <a:effectLst/>
          <a:scene3d>
            <a:camera prst="orthographicFront">
              <a:rot lat="0" lon="0" rev="0"/>
            </a:camera>
            <a:lightRig rig="glow" dir="t">
              <a:rot lat="0" lon="0" rev="4800000"/>
            </a:lightRig>
          </a:scene3d>
          <a:sp3d prstMaterial="matte"/>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defRPr/>
            </a:pPr>
            <a:r>
              <a:rPr lang="en-US" altLang="zh-CN" sz="1200" dirty="0" err="1">
                <a:solidFill>
                  <a:schemeClr val="bg1"/>
                </a:solidFill>
                <a:latin typeface="Century Gothic" panose="020B0502020202020204" pitchFamily="34" charset="0"/>
                <a:ea typeface="Microsoft YaHei" charset="-122"/>
                <a:cs typeface="Microsoft YaHei" charset="-122"/>
                <a:sym typeface="+mn-ea"/>
              </a:rPr>
              <a:t>aSV</a:t>
            </a:r>
            <a:endParaRPr lang="en-US" altLang="ko-KR" sz="1200" dirty="0">
              <a:solidFill>
                <a:schemeClr val="bg1"/>
              </a:solidFill>
              <a:latin typeface="Century Gothic" panose="020B0502020202020204" pitchFamily="34" charset="0"/>
              <a:ea typeface="Microsoft YaHei" charset="-122"/>
              <a:cs typeface="Microsoft YaHei" charset="-122"/>
              <a:sym typeface="+mn-ea"/>
            </a:endParaRPr>
          </a:p>
        </p:txBody>
      </p:sp>
      <p:sp>
        <p:nvSpPr>
          <p:cNvPr id="37" name="AutoShape 10">
            <a:extLst>
              <a:ext uri="{FF2B5EF4-FFF2-40B4-BE49-F238E27FC236}">
                <a16:creationId xmlns:a16="http://schemas.microsoft.com/office/drawing/2014/main" id="{0669EA9B-C582-AF42-AB47-69F57F62D313}"/>
              </a:ext>
            </a:extLst>
          </p:cNvPr>
          <p:cNvSpPr>
            <a:spLocks noChangeArrowheads="1"/>
          </p:cNvSpPr>
          <p:nvPr/>
        </p:nvSpPr>
        <p:spPr bwMode="gray">
          <a:xfrm>
            <a:off x="6559274" y="3233374"/>
            <a:ext cx="994806" cy="276999"/>
          </a:xfrm>
          <a:prstGeom prst="round2DiagRect">
            <a:avLst/>
          </a:prstGeom>
          <a:solidFill>
            <a:srgbClr val="00B0F0"/>
          </a:solidFill>
          <a:ln w="25400">
            <a:noFill/>
            <a:round/>
          </a:ln>
          <a:effectLst/>
          <a:scene3d>
            <a:camera prst="orthographicFront">
              <a:rot lat="0" lon="0" rev="0"/>
            </a:camera>
            <a:lightRig rig="glow" dir="t">
              <a:rot lat="0" lon="0" rev="4800000"/>
            </a:lightRig>
          </a:scene3d>
          <a:sp3d prstMaterial="matte"/>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defRPr/>
            </a:pPr>
            <a:r>
              <a:rPr lang="en-US" altLang="zh-CN" sz="1200" dirty="0" err="1">
                <a:solidFill>
                  <a:schemeClr val="bg1"/>
                </a:solidFill>
                <a:latin typeface="Century Gothic" panose="020B0502020202020204" pitchFamily="34" charset="0"/>
                <a:ea typeface="Microsoft YaHei" charset="-122"/>
                <a:sym typeface="+mn-ea"/>
              </a:rPr>
              <a:t>aSAN</a:t>
            </a:r>
            <a:endParaRPr lang="en-US" altLang="ko-KR" sz="1200" dirty="0">
              <a:solidFill>
                <a:schemeClr val="bg1"/>
              </a:solidFill>
              <a:latin typeface="Century Gothic" panose="020B0502020202020204" pitchFamily="34" charset="0"/>
              <a:ea typeface="Microsoft YaHei" charset="-122"/>
              <a:sym typeface="+mn-ea"/>
            </a:endParaRPr>
          </a:p>
        </p:txBody>
      </p:sp>
      <p:sp>
        <p:nvSpPr>
          <p:cNvPr id="38" name="AutoShape 10">
            <a:extLst>
              <a:ext uri="{FF2B5EF4-FFF2-40B4-BE49-F238E27FC236}">
                <a16:creationId xmlns:a16="http://schemas.microsoft.com/office/drawing/2014/main" id="{57A323C2-FEB5-5344-9BD5-EFE57C88D85A}"/>
              </a:ext>
            </a:extLst>
          </p:cNvPr>
          <p:cNvSpPr>
            <a:spLocks noChangeArrowheads="1"/>
          </p:cNvSpPr>
          <p:nvPr/>
        </p:nvSpPr>
        <p:spPr bwMode="gray">
          <a:xfrm>
            <a:off x="4757472" y="3656313"/>
            <a:ext cx="994806" cy="276999"/>
          </a:xfrm>
          <a:prstGeom prst="round2DiagRect">
            <a:avLst/>
          </a:prstGeom>
          <a:solidFill>
            <a:srgbClr val="00B0F0"/>
          </a:solidFill>
          <a:ln w="25400">
            <a:noFill/>
            <a:round/>
          </a:ln>
          <a:effectLst/>
          <a:scene3d>
            <a:camera prst="orthographicFront">
              <a:rot lat="0" lon="0" rev="0"/>
            </a:camera>
            <a:lightRig rig="glow" dir="t">
              <a:rot lat="0" lon="0" rev="4800000"/>
            </a:lightRig>
          </a:scene3d>
          <a:sp3d prstMaterial="matte"/>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defRPr/>
            </a:pPr>
            <a:r>
              <a:rPr lang="en-US" altLang="zh-CN" sz="1200" dirty="0" err="1">
                <a:solidFill>
                  <a:schemeClr val="bg1"/>
                </a:solidFill>
                <a:latin typeface="Century Gothic" panose="020B0502020202020204" pitchFamily="34" charset="0"/>
                <a:ea typeface="Microsoft YaHei" charset="-122"/>
                <a:sym typeface="+mn-ea"/>
              </a:rPr>
              <a:t>aNet</a:t>
            </a:r>
            <a:endParaRPr lang="en-US" altLang="ko-KR" sz="1200" dirty="0">
              <a:solidFill>
                <a:schemeClr val="bg1"/>
              </a:solidFill>
              <a:latin typeface="Century Gothic" panose="020B0502020202020204" pitchFamily="34" charset="0"/>
              <a:ea typeface="Microsoft YaHei" charset="-122"/>
              <a:sym typeface="+mn-ea"/>
            </a:endParaRPr>
          </a:p>
        </p:txBody>
      </p:sp>
      <p:sp>
        <p:nvSpPr>
          <p:cNvPr id="39" name="AutoShape 10">
            <a:extLst>
              <a:ext uri="{FF2B5EF4-FFF2-40B4-BE49-F238E27FC236}">
                <a16:creationId xmlns:a16="http://schemas.microsoft.com/office/drawing/2014/main" id="{04A94EAA-D1E6-774A-A9C4-905712452472}"/>
              </a:ext>
            </a:extLst>
          </p:cNvPr>
          <p:cNvSpPr>
            <a:spLocks noChangeArrowheads="1"/>
          </p:cNvSpPr>
          <p:nvPr/>
        </p:nvSpPr>
        <p:spPr bwMode="gray">
          <a:xfrm>
            <a:off x="5994428" y="3656313"/>
            <a:ext cx="994806" cy="276999"/>
          </a:xfrm>
          <a:prstGeom prst="round2DiagRect">
            <a:avLst/>
          </a:prstGeom>
          <a:solidFill>
            <a:srgbClr val="00B0F0"/>
          </a:solidFill>
          <a:ln w="25400">
            <a:noFill/>
            <a:round/>
          </a:ln>
          <a:effectLst/>
          <a:scene3d>
            <a:camera prst="orthographicFront">
              <a:rot lat="0" lon="0" rev="0"/>
            </a:camera>
            <a:lightRig rig="glow" dir="t">
              <a:rot lat="0" lon="0" rev="4800000"/>
            </a:lightRig>
          </a:scene3d>
          <a:sp3d prstMaterial="matte"/>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defRPr/>
            </a:pPr>
            <a:r>
              <a:rPr lang="en-US" altLang="zh-CN" sz="1200" dirty="0" err="1">
                <a:solidFill>
                  <a:schemeClr val="bg1"/>
                </a:solidFill>
                <a:latin typeface="Century Gothic" panose="020B0502020202020204" pitchFamily="34" charset="0"/>
                <a:ea typeface="Microsoft YaHei" charset="-122"/>
                <a:sym typeface="+mn-ea"/>
              </a:rPr>
              <a:t>aSEC</a:t>
            </a:r>
            <a:endParaRPr lang="en-US" altLang="ko-KR" sz="1200" dirty="0">
              <a:solidFill>
                <a:schemeClr val="bg1"/>
              </a:solidFill>
              <a:latin typeface="Century Gothic" panose="020B0502020202020204" pitchFamily="34" charset="0"/>
              <a:ea typeface="Microsoft YaHei" charset="-122"/>
              <a:sym typeface="+mn-ea"/>
            </a:endParaRPr>
          </a:p>
        </p:txBody>
      </p:sp>
      <p:sp>
        <p:nvSpPr>
          <p:cNvPr id="40" name="AutoShape 10">
            <a:extLst>
              <a:ext uri="{FF2B5EF4-FFF2-40B4-BE49-F238E27FC236}">
                <a16:creationId xmlns:a16="http://schemas.microsoft.com/office/drawing/2014/main" id="{4308023A-8DFB-A743-94DF-484FE38633DB}"/>
              </a:ext>
            </a:extLst>
          </p:cNvPr>
          <p:cNvSpPr>
            <a:spLocks noChangeArrowheads="1"/>
          </p:cNvSpPr>
          <p:nvPr/>
        </p:nvSpPr>
        <p:spPr bwMode="gray">
          <a:xfrm>
            <a:off x="5366319" y="3237248"/>
            <a:ext cx="994658" cy="276926"/>
          </a:xfrm>
          <a:prstGeom prst="round2DiagRect">
            <a:avLst/>
          </a:prstGeom>
          <a:solidFill>
            <a:srgbClr val="79BD28"/>
          </a:solidFill>
          <a:ln w="25400">
            <a:noFill/>
            <a:round/>
          </a:ln>
          <a:effectLst/>
          <a:scene3d>
            <a:camera prst="orthographicFront">
              <a:rot lat="0" lon="0" rev="0"/>
            </a:camera>
            <a:lightRig rig="glow" dir="t">
              <a:rot lat="0" lon="0" rev="4800000"/>
            </a:lightRig>
          </a:scene3d>
          <a:sp3d prstMaterial="matte"/>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defRPr/>
            </a:pPr>
            <a:r>
              <a:rPr lang="en-US" altLang="zh-CN" sz="1200" dirty="0" err="1">
                <a:solidFill>
                  <a:schemeClr val="bg1"/>
                </a:solidFill>
                <a:latin typeface="Century Gothic" panose="020B0502020202020204" pitchFamily="34" charset="0"/>
                <a:ea typeface="Microsoft YaHei" charset="-122"/>
                <a:cs typeface="Microsoft YaHei" charset="-122"/>
                <a:sym typeface="+mn-ea"/>
              </a:rPr>
              <a:t>aCMP</a:t>
            </a:r>
            <a:endParaRPr lang="en-US" altLang="ko-KR" sz="1200" dirty="0">
              <a:solidFill>
                <a:schemeClr val="bg1"/>
              </a:solidFill>
              <a:latin typeface="Century Gothic" panose="020B0502020202020204" pitchFamily="34" charset="0"/>
              <a:ea typeface="Microsoft YaHei" charset="-122"/>
              <a:cs typeface="Microsoft YaHei" charset="-122"/>
              <a:sym typeface="+mn-ea"/>
            </a:endParaRPr>
          </a:p>
        </p:txBody>
      </p:sp>
      <p:sp>
        <p:nvSpPr>
          <p:cNvPr id="43" name="圆角矩形 42">
            <a:extLst>
              <a:ext uri="{FF2B5EF4-FFF2-40B4-BE49-F238E27FC236}">
                <a16:creationId xmlns:a16="http://schemas.microsoft.com/office/drawing/2014/main" id="{DE1EC10A-F2CF-8F4A-86D8-02EF3B8B73A0}"/>
              </a:ext>
            </a:extLst>
          </p:cNvPr>
          <p:cNvSpPr/>
          <p:nvPr/>
        </p:nvSpPr>
        <p:spPr>
          <a:xfrm>
            <a:off x="3839676" y="1940486"/>
            <a:ext cx="556265" cy="55626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4" name="圆角矩形 43">
            <a:extLst>
              <a:ext uri="{FF2B5EF4-FFF2-40B4-BE49-F238E27FC236}">
                <a16:creationId xmlns:a16="http://schemas.microsoft.com/office/drawing/2014/main" id="{2D9A0CEF-2174-4448-B508-38B45BC2BD2A}"/>
              </a:ext>
            </a:extLst>
          </p:cNvPr>
          <p:cNvSpPr/>
          <p:nvPr/>
        </p:nvSpPr>
        <p:spPr>
          <a:xfrm>
            <a:off x="4704800" y="1940486"/>
            <a:ext cx="556265" cy="55626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5" name="圆角矩形 44">
            <a:extLst>
              <a:ext uri="{FF2B5EF4-FFF2-40B4-BE49-F238E27FC236}">
                <a16:creationId xmlns:a16="http://schemas.microsoft.com/office/drawing/2014/main" id="{B8E16163-6695-1F4A-9DB2-C76A5C5B3890}"/>
              </a:ext>
            </a:extLst>
          </p:cNvPr>
          <p:cNvSpPr/>
          <p:nvPr/>
        </p:nvSpPr>
        <p:spPr>
          <a:xfrm>
            <a:off x="5569924" y="1940486"/>
            <a:ext cx="556265" cy="55626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6" name="圆角矩形 45">
            <a:extLst>
              <a:ext uri="{FF2B5EF4-FFF2-40B4-BE49-F238E27FC236}">
                <a16:creationId xmlns:a16="http://schemas.microsoft.com/office/drawing/2014/main" id="{611BC81B-369D-484F-98F6-52EF92900F93}"/>
              </a:ext>
            </a:extLst>
          </p:cNvPr>
          <p:cNvSpPr/>
          <p:nvPr/>
        </p:nvSpPr>
        <p:spPr>
          <a:xfrm>
            <a:off x="6435048" y="1940486"/>
            <a:ext cx="556265" cy="55626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7" name="圆角矩形 46">
            <a:extLst>
              <a:ext uri="{FF2B5EF4-FFF2-40B4-BE49-F238E27FC236}">
                <a16:creationId xmlns:a16="http://schemas.microsoft.com/office/drawing/2014/main" id="{6FBDD996-A343-9D43-90B9-7EC50A9063BC}"/>
              </a:ext>
            </a:extLst>
          </p:cNvPr>
          <p:cNvSpPr/>
          <p:nvPr/>
        </p:nvSpPr>
        <p:spPr>
          <a:xfrm>
            <a:off x="7300172" y="1940486"/>
            <a:ext cx="556265" cy="55626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8" name="图片 47">
            <a:extLst>
              <a:ext uri="{FF2B5EF4-FFF2-40B4-BE49-F238E27FC236}">
                <a16:creationId xmlns:a16="http://schemas.microsoft.com/office/drawing/2014/main" id="{B9AD84F2-709A-1745-8EFD-8DDA5BC82039}"/>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4509" t="20761" r="17269" b="21233"/>
          <a:stretch/>
        </p:blipFill>
        <p:spPr bwMode="auto">
          <a:xfrm>
            <a:off x="3832860" y="2002634"/>
            <a:ext cx="556265" cy="454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9" name="组合 48">
            <a:extLst>
              <a:ext uri="{FF2B5EF4-FFF2-40B4-BE49-F238E27FC236}">
                <a16:creationId xmlns:a16="http://schemas.microsoft.com/office/drawing/2014/main" id="{85BD55E4-6AB8-6B41-A0E1-5DC555A442F7}"/>
              </a:ext>
            </a:extLst>
          </p:cNvPr>
          <p:cNvGrpSpPr/>
          <p:nvPr/>
        </p:nvGrpSpPr>
        <p:grpSpPr>
          <a:xfrm>
            <a:off x="4844432" y="2067726"/>
            <a:ext cx="276999" cy="276999"/>
            <a:chOff x="6570663" y="1537494"/>
            <a:chExt cx="1046163" cy="1046162"/>
          </a:xfrm>
          <a:solidFill>
            <a:srgbClr val="FFFFFF"/>
          </a:solidFill>
        </p:grpSpPr>
        <p:sp>
          <p:nvSpPr>
            <p:cNvPr id="50" name="Freeform 26">
              <a:extLst>
                <a:ext uri="{FF2B5EF4-FFF2-40B4-BE49-F238E27FC236}">
                  <a16:creationId xmlns:a16="http://schemas.microsoft.com/office/drawing/2014/main" id="{CBAC2BF7-706E-BB43-B860-5FF773BA78EB}"/>
                </a:ext>
              </a:extLst>
            </p:cNvPr>
            <p:cNvSpPr>
              <a:spLocks noEditPoints="1"/>
            </p:cNvSpPr>
            <p:nvPr/>
          </p:nvSpPr>
          <p:spPr bwMode="auto">
            <a:xfrm>
              <a:off x="6570663" y="1537494"/>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28">
              <a:extLst>
                <a:ext uri="{FF2B5EF4-FFF2-40B4-BE49-F238E27FC236}">
                  <a16:creationId xmlns:a16="http://schemas.microsoft.com/office/drawing/2014/main" id="{316087AD-E8E8-064A-9161-24D19D587C5E}"/>
                </a:ext>
              </a:extLst>
            </p:cNvPr>
            <p:cNvSpPr>
              <a:spLocks noEditPoints="1"/>
            </p:cNvSpPr>
            <p:nvPr/>
          </p:nvSpPr>
          <p:spPr bwMode="auto">
            <a:xfrm>
              <a:off x="6570663" y="1935956"/>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30">
              <a:extLst>
                <a:ext uri="{FF2B5EF4-FFF2-40B4-BE49-F238E27FC236}">
                  <a16:creationId xmlns:a16="http://schemas.microsoft.com/office/drawing/2014/main" id="{789E8EE8-8B93-A24C-BFFC-90FC7BD2C8D3}"/>
                </a:ext>
              </a:extLst>
            </p:cNvPr>
            <p:cNvSpPr>
              <a:spLocks noEditPoints="1"/>
            </p:cNvSpPr>
            <p:nvPr/>
          </p:nvSpPr>
          <p:spPr bwMode="auto">
            <a:xfrm>
              <a:off x="6570663" y="2340769"/>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08 h 153"/>
                <a:gd name="T12" fmla="*/ 45 w 659"/>
                <a:gd name="T13" fmla="*/ 108 h 153"/>
                <a:gd name="T14" fmla="*/ 45 w 659"/>
                <a:gd name="T15" fmla="*/ 41 h 153"/>
                <a:gd name="T16" fmla="*/ 114 w 659"/>
                <a:gd name="T17" fmla="*/ 41 h 153"/>
                <a:gd name="T18" fmla="*/ 114 w 659"/>
                <a:gd name="T19" fmla="*/ 108 h 153"/>
                <a:gd name="T20" fmla="*/ 119 w 659"/>
                <a:gd name="T21" fmla="*/ 108 h 153"/>
                <a:gd name="T22" fmla="*/ 222 w 659"/>
                <a:gd name="T23" fmla="*/ 108 h 153"/>
                <a:gd name="T24" fmla="*/ 152 w 659"/>
                <a:gd name="T25" fmla="*/ 108 h 153"/>
                <a:gd name="T26" fmla="*/ 152 w 659"/>
                <a:gd name="T27" fmla="*/ 41 h 153"/>
                <a:gd name="T28" fmla="*/ 222 w 659"/>
                <a:gd name="T29" fmla="*/ 41 h 153"/>
                <a:gd name="T30" fmla="*/ 222 w 659"/>
                <a:gd name="T31" fmla="*/ 108 h 153"/>
                <a:gd name="T32" fmla="*/ 329 w 659"/>
                <a:gd name="T33" fmla="*/ 108 h 153"/>
                <a:gd name="T34" fmla="*/ 260 w 659"/>
                <a:gd name="T35" fmla="*/ 108 h 153"/>
                <a:gd name="T36" fmla="*/ 260 w 659"/>
                <a:gd name="T37" fmla="*/ 41 h 153"/>
                <a:gd name="T38" fmla="*/ 329 w 659"/>
                <a:gd name="T39" fmla="*/ 41 h 153"/>
                <a:gd name="T40" fmla="*/ 329 w 659"/>
                <a:gd name="T41" fmla="*/ 108 h 153"/>
                <a:gd name="T42" fmla="*/ 329 w 659"/>
                <a:gd name="T43" fmla="*/ 108 h 153"/>
                <a:gd name="T44" fmla="*/ 329 w 659"/>
                <a:gd name="T45" fmla="*/ 108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08"/>
                  </a:moveTo>
                  <a:lnTo>
                    <a:pt x="45" y="108"/>
                  </a:lnTo>
                  <a:lnTo>
                    <a:pt x="45" y="41"/>
                  </a:lnTo>
                  <a:lnTo>
                    <a:pt x="114" y="41"/>
                  </a:lnTo>
                  <a:lnTo>
                    <a:pt x="114" y="108"/>
                  </a:lnTo>
                  <a:lnTo>
                    <a:pt x="119" y="108"/>
                  </a:lnTo>
                  <a:close/>
                  <a:moveTo>
                    <a:pt x="222" y="108"/>
                  </a:moveTo>
                  <a:lnTo>
                    <a:pt x="152" y="108"/>
                  </a:lnTo>
                  <a:lnTo>
                    <a:pt x="152" y="41"/>
                  </a:lnTo>
                  <a:lnTo>
                    <a:pt x="222" y="41"/>
                  </a:lnTo>
                  <a:lnTo>
                    <a:pt x="222" y="108"/>
                  </a:lnTo>
                  <a:close/>
                  <a:moveTo>
                    <a:pt x="329" y="108"/>
                  </a:moveTo>
                  <a:lnTo>
                    <a:pt x="260" y="108"/>
                  </a:lnTo>
                  <a:lnTo>
                    <a:pt x="260" y="41"/>
                  </a:lnTo>
                  <a:lnTo>
                    <a:pt x="329" y="41"/>
                  </a:lnTo>
                  <a:lnTo>
                    <a:pt x="329" y="108"/>
                  </a:lnTo>
                  <a:close/>
                  <a:moveTo>
                    <a:pt x="329" y="108"/>
                  </a:moveTo>
                  <a:lnTo>
                    <a:pt x="329" y="10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53" name="图片 52">
            <a:extLst>
              <a:ext uri="{FF2B5EF4-FFF2-40B4-BE49-F238E27FC236}">
                <a16:creationId xmlns:a16="http://schemas.microsoft.com/office/drawing/2014/main" id="{5C0F7633-B006-DC4B-B289-E87235A37F8F}"/>
              </a:ext>
            </a:extLst>
          </p:cNvPr>
          <p:cNvPicPr>
            <a:picLocks noChangeAspect="1"/>
          </p:cNvPicPr>
          <p:nvPr/>
        </p:nvPicPr>
        <p:blipFill>
          <a:blip r:embed="rId5"/>
          <a:stretch>
            <a:fillRect/>
          </a:stretch>
        </p:blipFill>
        <p:spPr>
          <a:xfrm>
            <a:off x="5674273" y="2048419"/>
            <a:ext cx="336501" cy="336501"/>
          </a:xfrm>
          <a:prstGeom prst="rect">
            <a:avLst/>
          </a:prstGeom>
        </p:spPr>
      </p:pic>
      <p:sp>
        <p:nvSpPr>
          <p:cNvPr id="54" name="Freeform 114">
            <a:extLst>
              <a:ext uri="{FF2B5EF4-FFF2-40B4-BE49-F238E27FC236}">
                <a16:creationId xmlns:a16="http://schemas.microsoft.com/office/drawing/2014/main" id="{41265EE3-7BD7-954E-9EF1-AE881FFD59FB}"/>
              </a:ext>
            </a:extLst>
          </p:cNvPr>
          <p:cNvSpPr>
            <a:spLocks noEditPoints="1"/>
          </p:cNvSpPr>
          <p:nvPr/>
        </p:nvSpPr>
        <p:spPr bwMode="auto">
          <a:xfrm>
            <a:off x="6592476" y="2093050"/>
            <a:ext cx="241407" cy="270725"/>
          </a:xfrm>
          <a:custGeom>
            <a:avLst/>
            <a:gdLst>
              <a:gd name="T0" fmla="*/ 237 w 428"/>
              <a:gd name="T1" fmla="*/ 443 h 481"/>
              <a:gd name="T2" fmla="*/ 214 w 428"/>
              <a:gd name="T3" fmla="*/ 450 h 481"/>
              <a:gd name="T4" fmla="*/ 192 w 428"/>
              <a:gd name="T5" fmla="*/ 442 h 481"/>
              <a:gd name="T6" fmla="*/ 34 w 428"/>
              <a:gd name="T7" fmla="*/ 124 h 481"/>
              <a:gd name="T8" fmla="*/ 34 w 428"/>
              <a:gd name="T9" fmla="*/ 66 h 481"/>
              <a:gd name="T10" fmla="*/ 114 w 428"/>
              <a:gd name="T11" fmla="*/ 45 h 481"/>
              <a:gd name="T12" fmla="*/ 214 w 428"/>
              <a:gd name="T13" fmla="*/ 32 h 481"/>
              <a:gd name="T14" fmla="*/ 393 w 428"/>
              <a:gd name="T15" fmla="*/ 66 h 481"/>
              <a:gd name="T16" fmla="*/ 394 w 428"/>
              <a:gd name="T17" fmla="*/ 131 h 481"/>
              <a:gd name="T18" fmla="*/ 237 w 428"/>
              <a:gd name="T19" fmla="*/ 443 h 481"/>
              <a:gd name="T20" fmla="*/ 425 w 428"/>
              <a:gd name="T21" fmla="*/ 130 h 481"/>
              <a:gd name="T22" fmla="*/ 424 w 428"/>
              <a:gd name="T23" fmla="*/ 54 h 481"/>
              <a:gd name="T24" fmla="*/ 413 w 428"/>
              <a:gd name="T25" fmla="*/ 39 h 481"/>
              <a:gd name="T26" fmla="*/ 216 w 428"/>
              <a:gd name="T27" fmla="*/ 0 h 481"/>
              <a:gd name="T28" fmla="*/ 214 w 428"/>
              <a:gd name="T29" fmla="*/ 0 h 481"/>
              <a:gd name="T30" fmla="*/ 107 w 428"/>
              <a:gd name="T31" fmla="*/ 15 h 481"/>
              <a:gd name="T32" fmla="*/ 14 w 428"/>
              <a:gd name="T33" fmla="*/ 39 h 481"/>
              <a:gd name="T34" fmla="*/ 3 w 428"/>
              <a:gd name="T35" fmla="*/ 54 h 481"/>
              <a:gd name="T36" fmla="*/ 2 w 428"/>
              <a:gd name="T37" fmla="*/ 123 h 481"/>
              <a:gd name="T38" fmla="*/ 177 w 428"/>
              <a:gd name="T39" fmla="*/ 470 h 481"/>
              <a:gd name="T40" fmla="*/ 214 w 428"/>
              <a:gd name="T41" fmla="*/ 481 h 481"/>
              <a:gd name="T42" fmla="*/ 252 w 428"/>
              <a:gd name="T43" fmla="*/ 470 h 481"/>
              <a:gd name="T44" fmla="*/ 425 w 428"/>
              <a:gd name="T45" fmla="*/ 130 h 481"/>
              <a:gd name="T46" fmla="*/ 324 w 428"/>
              <a:gd name="T47" fmla="*/ 137 h 481"/>
              <a:gd name="T48" fmla="*/ 183 w 428"/>
              <a:gd name="T49" fmla="*/ 279 h 481"/>
              <a:gd name="T50" fmla="*/ 114 w 428"/>
              <a:gd name="T51" fmla="*/ 210 h 481"/>
              <a:gd name="T52" fmla="*/ 84 w 428"/>
              <a:gd name="T53" fmla="*/ 209 h 481"/>
              <a:gd name="T54" fmla="*/ 84 w 428"/>
              <a:gd name="T55" fmla="*/ 239 h 481"/>
              <a:gd name="T56" fmla="*/ 168 w 428"/>
              <a:gd name="T57" fmla="*/ 324 h 481"/>
              <a:gd name="T58" fmla="*/ 183 w 428"/>
              <a:gd name="T59" fmla="*/ 330 h 481"/>
              <a:gd name="T60" fmla="*/ 198 w 428"/>
              <a:gd name="T61" fmla="*/ 324 h 481"/>
              <a:gd name="T62" fmla="*/ 354 w 428"/>
              <a:gd name="T63" fmla="*/ 167 h 481"/>
              <a:gd name="T64" fmla="*/ 354 w 428"/>
              <a:gd name="T65" fmla="*/ 137 h 481"/>
              <a:gd name="T66" fmla="*/ 324 w 428"/>
              <a:gd name="T67" fmla="*/ 137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8" h="481">
                <a:moveTo>
                  <a:pt x="237" y="443"/>
                </a:moveTo>
                <a:cubicBezTo>
                  <a:pt x="227" y="448"/>
                  <a:pt x="220" y="450"/>
                  <a:pt x="214" y="450"/>
                </a:cubicBezTo>
                <a:cubicBezTo>
                  <a:pt x="208" y="450"/>
                  <a:pt x="202" y="448"/>
                  <a:pt x="192" y="442"/>
                </a:cubicBezTo>
                <a:cubicBezTo>
                  <a:pt x="31" y="354"/>
                  <a:pt x="32" y="305"/>
                  <a:pt x="34" y="124"/>
                </a:cubicBezTo>
                <a:cubicBezTo>
                  <a:pt x="34" y="106"/>
                  <a:pt x="34" y="86"/>
                  <a:pt x="34" y="66"/>
                </a:cubicBezTo>
                <a:cubicBezTo>
                  <a:pt x="59" y="58"/>
                  <a:pt x="86" y="52"/>
                  <a:pt x="114" y="45"/>
                </a:cubicBezTo>
                <a:cubicBezTo>
                  <a:pt x="144" y="38"/>
                  <a:pt x="178" y="34"/>
                  <a:pt x="214" y="32"/>
                </a:cubicBezTo>
                <a:cubicBezTo>
                  <a:pt x="283" y="39"/>
                  <a:pt x="336" y="49"/>
                  <a:pt x="393" y="66"/>
                </a:cubicBezTo>
                <a:cubicBezTo>
                  <a:pt x="393" y="89"/>
                  <a:pt x="393" y="111"/>
                  <a:pt x="394" y="131"/>
                </a:cubicBezTo>
                <a:cubicBezTo>
                  <a:pt x="396" y="313"/>
                  <a:pt x="397" y="356"/>
                  <a:pt x="237" y="443"/>
                </a:cubicBezTo>
                <a:moveTo>
                  <a:pt x="425" y="130"/>
                </a:moveTo>
                <a:cubicBezTo>
                  <a:pt x="425" y="107"/>
                  <a:pt x="424" y="82"/>
                  <a:pt x="424" y="54"/>
                </a:cubicBezTo>
                <a:cubicBezTo>
                  <a:pt x="424" y="47"/>
                  <a:pt x="420" y="41"/>
                  <a:pt x="413" y="39"/>
                </a:cubicBezTo>
                <a:cubicBezTo>
                  <a:pt x="349" y="20"/>
                  <a:pt x="292" y="9"/>
                  <a:pt x="216" y="0"/>
                </a:cubicBezTo>
                <a:cubicBezTo>
                  <a:pt x="215" y="0"/>
                  <a:pt x="214" y="0"/>
                  <a:pt x="214" y="0"/>
                </a:cubicBezTo>
                <a:cubicBezTo>
                  <a:pt x="175" y="2"/>
                  <a:pt x="139" y="7"/>
                  <a:pt x="107" y="15"/>
                </a:cubicBezTo>
                <a:cubicBezTo>
                  <a:pt x="74" y="22"/>
                  <a:pt x="43" y="30"/>
                  <a:pt x="14" y="39"/>
                </a:cubicBezTo>
                <a:cubicBezTo>
                  <a:pt x="7" y="41"/>
                  <a:pt x="3" y="47"/>
                  <a:pt x="3" y="54"/>
                </a:cubicBezTo>
                <a:cubicBezTo>
                  <a:pt x="3" y="79"/>
                  <a:pt x="3" y="102"/>
                  <a:pt x="2" y="123"/>
                </a:cubicBezTo>
                <a:cubicBezTo>
                  <a:pt x="0" y="304"/>
                  <a:pt x="0" y="372"/>
                  <a:pt x="177" y="470"/>
                </a:cubicBezTo>
                <a:cubicBezTo>
                  <a:pt x="192" y="478"/>
                  <a:pt x="203" y="481"/>
                  <a:pt x="214" y="481"/>
                </a:cubicBezTo>
                <a:cubicBezTo>
                  <a:pt x="226" y="481"/>
                  <a:pt x="237" y="478"/>
                  <a:pt x="252" y="470"/>
                </a:cubicBezTo>
                <a:cubicBezTo>
                  <a:pt x="428" y="375"/>
                  <a:pt x="428" y="318"/>
                  <a:pt x="425" y="130"/>
                </a:cubicBezTo>
                <a:moveTo>
                  <a:pt x="324" y="137"/>
                </a:moveTo>
                <a:cubicBezTo>
                  <a:pt x="183" y="279"/>
                  <a:pt x="183" y="279"/>
                  <a:pt x="183" y="279"/>
                </a:cubicBezTo>
                <a:cubicBezTo>
                  <a:pt x="114" y="210"/>
                  <a:pt x="114" y="210"/>
                  <a:pt x="114" y="210"/>
                </a:cubicBezTo>
                <a:cubicBezTo>
                  <a:pt x="105" y="201"/>
                  <a:pt x="92" y="201"/>
                  <a:pt x="84" y="209"/>
                </a:cubicBezTo>
                <a:cubicBezTo>
                  <a:pt x="76" y="218"/>
                  <a:pt x="76" y="231"/>
                  <a:pt x="84" y="239"/>
                </a:cubicBezTo>
                <a:cubicBezTo>
                  <a:pt x="168" y="324"/>
                  <a:pt x="168" y="324"/>
                  <a:pt x="168" y="324"/>
                </a:cubicBezTo>
                <a:cubicBezTo>
                  <a:pt x="172" y="328"/>
                  <a:pt x="177" y="330"/>
                  <a:pt x="183" y="330"/>
                </a:cubicBezTo>
                <a:cubicBezTo>
                  <a:pt x="189" y="330"/>
                  <a:pt x="194" y="328"/>
                  <a:pt x="198" y="324"/>
                </a:cubicBezTo>
                <a:cubicBezTo>
                  <a:pt x="354" y="167"/>
                  <a:pt x="354" y="167"/>
                  <a:pt x="354" y="167"/>
                </a:cubicBezTo>
                <a:cubicBezTo>
                  <a:pt x="362" y="159"/>
                  <a:pt x="362" y="145"/>
                  <a:pt x="354" y="137"/>
                </a:cubicBezTo>
                <a:cubicBezTo>
                  <a:pt x="346" y="129"/>
                  <a:pt x="333" y="129"/>
                  <a:pt x="324" y="13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
            <a:extLst>
              <a:ext uri="{FF2B5EF4-FFF2-40B4-BE49-F238E27FC236}">
                <a16:creationId xmlns:a16="http://schemas.microsoft.com/office/drawing/2014/main" id="{DAC2EDFC-DF0C-234A-B0DA-4D848CBDC2A1}"/>
              </a:ext>
            </a:extLst>
          </p:cNvPr>
          <p:cNvSpPr>
            <a:spLocks noEditPoints="1"/>
          </p:cNvSpPr>
          <p:nvPr/>
        </p:nvSpPr>
        <p:spPr bwMode="auto">
          <a:xfrm>
            <a:off x="7374214" y="2083239"/>
            <a:ext cx="359732" cy="286031"/>
          </a:xfrm>
          <a:custGeom>
            <a:avLst/>
            <a:gdLst>
              <a:gd name="T0" fmla="*/ 179 w 344"/>
              <a:gd name="T1" fmla="*/ 146 h 273"/>
              <a:gd name="T2" fmla="*/ 183 w 344"/>
              <a:gd name="T3" fmla="*/ 112 h 273"/>
              <a:gd name="T4" fmla="*/ 170 w 344"/>
              <a:gd name="T5" fmla="*/ 90 h 273"/>
              <a:gd name="T6" fmla="*/ 152 w 344"/>
              <a:gd name="T7" fmla="*/ 97 h 273"/>
              <a:gd name="T8" fmla="*/ 119 w 344"/>
              <a:gd name="T9" fmla="*/ 83 h 273"/>
              <a:gd name="T10" fmla="*/ 112 w 344"/>
              <a:gd name="T11" fmla="*/ 66 h 273"/>
              <a:gd name="T12" fmla="*/ 87 w 344"/>
              <a:gd name="T13" fmla="*/ 73 h 273"/>
              <a:gd name="T14" fmla="*/ 66 w 344"/>
              <a:gd name="T15" fmla="*/ 99 h 273"/>
              <a:gd name="T16" fmla="*/ 41 w 344"/>
              <a:gd name="T17" fmla="*/ 88 h 273"/>
              <a:gd name="T18" fmla="*/ 21 w 344"/>
              <a:gd name="T19" fmla="*/ 107 h 273"/>
              <a:gd name="T20" fmla="*/ 33 w 344"/>
              <a:gd name="T21" fmla="*/ 132 h 273"/>
              <a:gd name="T22" fmla="*/ 6 w 344"/>
              <a:gd name="T23" fmla="*/ 153 h 273"/>
              <a:gd name="T24" fmla="*/ 0 w 344"/>
              <a:gd name="T25" fmla="*/ 178 h 273"/>
              <a:gd name="T26" fmla="*/ 17 w 344"/>
              <a:gd name="T27" fmla="*/ 185 h 273"/>
              <a:gd name="T28" fmla="*/ 31 w 344"/>
              <a:gd name="T29" fmla="*/ 219 h 273"/>
              <a:gd name="T30" fmla="*/ 23 w 344"/>
              <a:gd name="T31" fmla="*/ 236 h 273"/>
              <a:gd name="T32" fmla="*/ 46 w 344"/>
              <a:gd name="T33" fmla="*/ 249 h 273"/>
              <a:gd name="T34" fmla="*/ 79 w 344"/>
              <a:gd name="T35" fmla="*/ 245 h 273"/>
              <a:gd name="T36" fmla="*/ 89 w 344"/>
              <a:gd name="T37" fmla="*/ 271 h 273"/>
              <a:gd name="T38" fmla="*/ 117 w 344"/>
              <a:gd name="T39" fmla="*/ 271 h 273"/>
              <a:gd name="T40" fmla="*/ 127 w 344"/>
              <a:gd name="T41" fmla="*/ 245 h 273"/>
              <a:gd name="T42" fmla="*/ 160 w 344"/>
              <a:gd name="T43" fmla="*/ 249 h 273"/>
              <a:gd name="T44" fmla="*/ 183 w 344"/>
              <a:gd name="T45" fmla="*/ 236 h 273"/>
              <a:gd name="T46" fmla="*/ 175 w 344"/>
              <a:gd name="T47" fmla="*/ 219 h 273"/>
              <a:gd name="T48" fmla="*/ 189 w 344"/>
              <a:gd name="T49" fmla="*/ 185 h 273"/>
              <a:gd name="T50" fmla="*/ 206 w 344"/>
              <a:gd name="T51" fmla="*/ 178 h 273"/>
              <a:gd name="T52" fmla="*/ 200 w 344"/>
              <a:gd name="T53" fmla="*/ 153 h 273"/>
              <a:gd name="T54" fmla="*/ 103 w 344"/>
              <a:gd name="T55" fmla="*/ 129 h 273"/>
              <a:gd name="T56" fmla="*/ 343 w 344"/>
              <a:gd name="T57" fmla="*/ 65 h 273"/>
              <a:gd name="T58" fmla="*/ 324 w 344"/>
              <a:gd name="T59" fmla="*/ 58 h 273"/>
              <a:gd name="T60" fmla="*/ 327 w 344"/>
              <a:gd name="T61" fmla="*/ 34 h 273"/>
              <a:gd name="T62" fmla="*/ 318 w 344"/>
              <a:gd name="T63" fmla="*/ 17 h 273"/>
              <a:gd name="T64" fmla="*/ 305 w 344"/>
              <a:gd name="T65" fmla="*/ 23 h 273"/>
              <a:gd name="T66" fmla="*/ 281 w 344"/>
              <a:gd name="T67" fmla="*/ 13 h 273"/>
              <a:gd name="T68" fmla="*/ 276 w 344"/>
              <a:gd name="T69" fmla="*/ 0 h 273"/>
              <a:gd name="T70" fmla="*/ 258 w 344"/>
              <a:gd name="T71" fmla="*/ 5 h 273"/>
              <a:gd name="T72" fmla="*/ 242 w 344"/>
              <a:gd name="T73" fmla="*/ 24 h 273"/>
              <a:gd name="T74" fmla="*/ 224 w 344"/>
              <a:gd name="T75" fmla="*/ 16 h 273"/>
              <a:gd name="T76" fmla="*/ 210 w 344"/>
              <a:gd name="T77" fmla="*/ 30 h 273"/>
              <a:gd name="T78" fmla="*/ 218 w 344"/>
              <a:gd name="T79" fmla="*/ 48 h 273"/>
              <a:gd name="T80" fmla="*/ 199 w 344"/>
              <a:gd name="T81" fmla="*/ 63 h 273"/>
              <a:gd name="T82" fmla="*/ 194 w 344"/>
              <a:gd name="T83" fmla="*/ 81 h 273"/>
              <a:gd name="T84" fmla="*/ 207 w 344"/>
              <a:gd name="T85" fmla="*/ 86 h 273"/>
              <a:gd name="T86" fmla="*/ 217 w 344"/>
              <a:gd name="T87" fmla="*/ 111 h 273"/>
              <a:gd name="T88" fmla="*/ 212 w 344"/>
              <a:gd name="T89" fmla="*/ 123 h 273"/>
              <a:gd name="T90" fmla="*/ 228 w 344"/>
              <a:gd name="T91" fmla="*/ 132 h 273"/>
              <a:gd name="T92" fmla="*/ 252 w 344"/>
              <a:gd name="T93" fmla="*/ 130 h 273"/>
              <a:gd name="T94" fmla="*/ 259 w 344"/>
              <a:gd name="T95" fmla="*/ 148 h 273"/>
              <a:gd name="T96" fmla="*/ 279 w 344"/>
              <a:gd name="T97" fmla="*/ 148 h 273"/>
              <a:gd name="T98" fmla="*/ 286 w 344"/>
              <a:gd name="T99" fmla="*/ 130 h 273"/>
              <a:gd name="T100" fmla="*/ 310 w 344"/>
              <a:gd name="T101" fmla="*/ 132 h 273"/>
              <a:gd name="T102" fmla="*/ 327 w 344"/>
              <a:gd name="T103" fmla="*/ 123 h 273"/>
              <a:gd name="T104" fmla="*/ 321 w 344"/>
              <a:gd name="T105" fmla="*/ 111 h 273"/>
              <a:gd name="T106" fmla="*/ 331 w 344"/>
              <a:gd name="T107" fmla="*/ 86 h 273"/>
              <a:gd name="T108" fmla="*/ 344 w 344"/>
              <a:gd name="T109" fmla="*/ 81 h 273"/>
              <a:gd name="T110" fmla="*/ 269 w 344"/>
              <a:gd name="T111" fmla="*/ 104 h 273"/>
              <a:gd name="T112" fmla="*/ 298 w 344"/>
              <a:gd name="T113" fmla="*/ 75 h 273"/>
              <a:gd name="T114" fmla="*/ 269 w 344"/>
              <a:gd name="T115" fmla="*/ 104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73">
                <a:moveTo>
                  <a:pt x="200" y="153"/>
                </a:moveTo>
                <a:cubicBezTo>
                  <a:pt x="189" y="153"/>
                  <a:pt x="189" y="153"/>
                  <a:pt x="189" y="153"/>
                </a:cubicBezTo>
                <a:cubicBezTo>
                  <a:pt x="185" y="153"/>
                  <a:pt x="180" y="150"/>
                  <a:pt x="179" y="146"/>
                </a:cubicBezTo>
                <a:cubicBezTo>
                  <a:pt x="173" y="132"/>
                  <a:pt x="173" y="132"/>
                  <a:pt x="173" y="132"/>
                </a:cubicBezTo>
                <a:cubicBezTo>
                  <a:pt x="171" y="129"/>
                  <a:pt x="172" y="123"/>
                  <a:pt x="175" y="120"/>
                </a:cubicBezTo>
                <a:cubicBezTo>
                  <a:pt x="183" y="112"/>
                  <a:pt x="183" y="112"/>
                  <a:pt x="183" y="112"/>
                </a:cubicBezTo>
                <a:cubicBezTo>
                  <a:pt x="184" y="111"/>
                  <a:pt x="185" y="109"/>
                  <a:pt x="185" y="107"/>
                </a:cubicBezTo>
                <a:cubicBezTo>
                  <a:pt x="185" y="105"/>
                  <a:pt x="184" y="104"/>
                  <a:pt x="183" y="102"/>
                </a:cubicBezTo>
                <a:cubicBezTo>
                  <a:pt x="170" y="90"/>
                  <a:pt x="170" y="90"/>
                  <a:pt x="170" y="90"/>
                </a:cubicBezTo>
                <a:cubicBezTo>
                  <a:pt x="169" y="88"/>
                  <a:pt x="167" y="88"/>
                  <a:pt x="165" y="88"/>
                </a:cubicBezTo>
                <a:cubicBezTo>
                  <a:pt x="163" y="88"/>
                  <a:pt x="161" y="88"/>
                  <a:pt x="160" y="90"/>
                </a:cubicBezTo>
                <a:cubicBezTo>
                  <a:pt x="152" y="97"/>
                  <a:pt x="152" y="97"/>
                  <a:pt x="152" y="97"/>
                </a:cubicBezTo>
                <a:cubicBezTo>
                  <a:pt x="149" y="100"/>
                  <a:pt x="144" y="101"/>
                  <a:pt x="140" y="99"/>
                </a:cubicBezTo>
                <a:cubicBezTo>
                  <a:pt x="127" y="94"/>
                  <a:pt x="127" y="94"/>
                  <a:pt x="127" y="94"/>
                </a:cubicBezTo>
                <a:cubicBezTo>
                  <a:pt x="122" y="92"/>
                  <a:pt x="119" y="88"/>
                  <a:pt x="119" y="83"/>
                </a:cubicBezTo>
                <a:cubicBezTo>
                  <a:pt x="119" y="73"/>
                  <a:pt x="119" y="73"/>
                  <a:pt x="119" y="73"/>
                </a:cubicBezTo>
                <a:cubicBezTo>
                  <a:pt x="119" y="71"/>
                  <a:pt x="118" y="69"/>
                  <a:pt x="117" y="68"/>
                </a:cubicBezTo>
                <a:cubicBezTo>
                  <a:pt x="116" y="66"/>
                  <a:pt x="114" y="66"/>
                  <a:pt x="112" y="66"/>
                </a:cubicBezTo>
                <a:cubicBezTo>
                  <a:pt x="94" y="66"/>
                  <a:pt x="94" y="66"/>
                  <a:pt x="94" y="66"/>
                </a:cubicBezTo>
                <a:cubicBezTo>
                  <a:pt x="92" y="66"/>
                  <a:pt x="90" y="66"/>
                  <a:pt x="89" y="68"/>
                </a:cubicBezTo>
                <a:cubicBezTo>
                  <a:pt x="88" y="69"/>
                  <a:pt x="87" y="71"/>
                  <a:pt x="87" y="73"/>
                </a:cubicBezTo>
                <a:cubicBezTo>
                  <a:pt x="87" y="83"/>
                  <a:pt x="87" y="83"/>
                  <a:pt x="87" y="83"/>
                </a:cubicBezTo>
                <a:cubicBezTo>
                  <a:pt x="87" y="88"/>
                  <a:pt x="84" y="92"/>
                  <a:pt x="79" y="94"/>
                </a:cubicBezTo>
                <a:cubicBezTo>
                  <a:pt x="66" y="99"/>
                  <a:pt x="66" y="99"/>
                  <a:pt x="66" y="99"/>
                </a:cubicBezTo>
                <a:cubicBezTo>
                  <a:pt x="62" y="101"/>
                  <a:pt x="57" y="100"/>
                  <a:pt x="54" y="97"/>
                </a:cubicBezTo>
                <a:cubicBezTo>
                  <a:pt x="46" y="90"/>
                  <a:pt x="46" y="90"/>
                  <a:pt x="46" y="90"/>
                </a:cubicBezTo>
                <a:cubicBezTo>
                  <a:pt x="45" y="88"/>
                  <a:pt x="43" y="88"/>
                  <a:pt x="41" y="88"/>
                </a:cubicBezTo>
                <a:cubicBezTo>
                  <a:pt x="39" y="88"/>
                  <a:pt x="37" y="88"/>
                  <a:pt x="36" y="90"/>
                </a:cubicBezTo>
                <a:cubicBezTo>
                  <a:pt x="23" y="102"/>
                  <a:pt x="23" y="102"/>
                  <a:pt x="23" y="102"/>
                </a:cubicBezTo>
                <a:cubicBezTo>
                  <a:pt x="22" y="104"/>
                  <a:pt x="21" y="105"/>
                  <a:pt x="21" y="107"/>
                </a:cubicBezTo>
                <a:cubicBezTo>
                  <a:pt x="21" y="109"/>
                  <a:pt x="22" y="111"/>
                  <a:pt x="23" y="112"/>
                </a:cubicBezTo>
                <a:cubicBezTo>
                  <a:pt x="31" y="120"/>
                  <a:pt x="31" y="120"/>
                  <a:pt x="31" y="120"/>
                </a:cubicBezTo>
                <a:cubicBezTo>
                  <a:pt x="34" y="123"/>
                  <a:pt x="35" y="129"/>
                  <a:pt x="33" y="132"/>
                </a:cubicBezTo>
                <a:cubicBezTo>
                  <a:pt x="27" y="146"/>
                  <a:pt x="27" y="146"/>
                  <a:pt x="27" y="146"/>
                </a:cubicBezTo>
                <a:cubicBezTo>
                  <a:pt x="26" y="150"/>
                  <a:pt x="21" y="153"/>
                  <a:pt x="17" y="153"/>
                </a:cubicBezTo>
                <a:cubicBezTo>
                  <a:pt x="6" y="153"/>
                  <a:pt x="6" y="153"/>
                  <a:pt x="6" y="153"/>
                </a:cubicBezTo>
                <a:cubicBezTo>
                  <a:pt x="5" y="153"/>
                  <a:pt x="3" y="154"/>
                  <a:pt x="2" y="155"/>
                </a:cubicBezTo>
                <a:cubicBezTo>
                  <a:pt x="0" y="157"/>
                  <a:pt x="0" y="158"/>
                  <a:pt x="0" y="160"/>
                </a:cubicBezTo>
                <a:cubicBezTo>
                  <a:pt x="0" y="178"/>
                  <a:pt x="0" y="178"/>
                  <a:pt x="0" y="178"/>
                </a:cubicBezTo>
                <a:cubicBezTo>
                  <a:pt x="0" y="180"/>
                  <a:pt x="0" y="182"/>
                  <a:pt x="2" y="183"/>
                </a:cubicBezTo>
                <a:cubicBezTo>
                  <a:pt x="3" y="184"/>
                  <a:pt x="5" y="185"/>
                  <a:pt x="6" y="185"/>
                </a:cubicBezTo>
                <a:cubicBezTo>
                  <a:pt x="17" y="185"/>
                  <a:pt x="17" y="185"/>
                  <a:pt x="17" y="185"/>
                </a:cubicBezTo>
                <a:cubicBezTo>
                  <a:pt x="21" y="185"/>
                  <a:pt x="26" y="189"/>
                  <a:pt x="27" y="193"/>
                </a:cubicBezTo>
                <a:cubicBezTo>
                  <a:pt x="33" y="206"/>
                  <a:pt x="33" y="206"/>
                  <a:pt x="33" y="206"/>
                </a:cubicBezTo>
                <a:cubicBezTo>
                  <a:pt x="35" y="210"/>
                  <a:pt x="34" y="216"/>
                  <a:pt x="31" y="219"/>
                </a:cubicBezTo>
                <a:cubicBezTo>
                  <a:pt x="23" y="226"/>
                  <a:pt x="23" y="226"/>
                  <a:pt x="23" y="226"/>
                </a:cubicBezTo>
                <a:cubicBezTo>
                  <a:pt x="22" y="227"/>
                  <a:pt x="21" y="229"/>
                  <a:pt x="21" y="231"/>
                </a:cubicBezTo>
                <a:cubicBezTo>
                  <a:pt x="21" y="233"/>
                  <a:pt x="22" y="235"/>
                  <a:pt x="23" y="236"/>
                </a:cubicBezTo>
                <a:cubicBezTo>
                  <a:pt x="36" y="249"/>
                  <a:pt x="36" y="249"/>
                  <a:pt x="36" y="249"/>
                </a:cubicBezTo>
                <a:cubicBezTo>
                  <a:pt x="37" y="250"/>
                  <a:pt x="39" y="251"/>
                  <a:pt x="41" y="251"/>
                </a:cubicBezTo>
                <a:cubicBezTo>
                  <a:pt x="43" y="251"/>
                  <a:pt x="45" y="250"/>
                  <a:pt x="46" y="249"/>
                </a:cubicBezTo>
                <a:cubicBezTo>
                  <a:pt x="54" y="241"/>
                  <a:pt x="54" y="241"/>
                  <a:pt x="54" y="241"/>
                </a:cubicBezTo>
                <a:cubicBezTo>
                  <a:pt x="57" y="238"/>
                  <a:pt x="62" y="237"/>
                  <a:pt x="66" y="239"/>
                </a:cubicBezTo>
                <a:cubicBezTo>
                  <a:pt x="79" y="245"/>
                  <a:pt x="79" y="245"/>
                  <a:pt x="79" y="245"/>
                </a:cubicBezTo>
                <a:cubicBezTo>
                  <a:pt x="84" y="246"/>
                  <a:pt x="87" y="251"/>
                  <a:pt x="87" y="255"/>
                </a:cubicBezTo>
                <a:cubicBezTo>
                  <a:pt x="87" y="266"/>
                  <a:pt x="87" y="266"/>
                  <a:pt x="87" y="266"/>
                </a:cubicBezTo>
                <a:cubicBezTo>
                  <a:pt x="87" y="268"/>
                  <a:pt x="88" y="269"/>
                  <a:pt x="89" y="271"/>
                </a:cubicBezTo>
                <a:cubicBezTo>
                  <a:pt x="90" y="272"/>
                  <a:pt x="92" y="273"/>
                  <a:pt x="94" y="273"/>
                </a:cubicBezTo>
                <a:cubicBezTo>
                  <a:pt x="112" y="273"/>
                  <a:pt x="112" y="273"/>
                  <a:pt x="112" y="273"/>
                </a:cubicBezTo>
                <a:cubicBezTo>
                  <a:pt x="114" y="273"/>
                  <a:pt x="116" y="272"/>
                  <a:pt x="117" y="271"/>
                </a:cubicBezTo>
                <a:cubicBezTo>
                  <a:pt x="118" y="269"/>
                  <a:pt x="119" y="268"/>
                  <a:pt x="119" y="266"/>
                </a:cubicBezTo>
                <a:cubicBezTo>
                  <a:pt x="119" y="255"/>
                  <a:pt x="119" y="255"/>
                  <a:pt x="119" y="255"/>
                </a:cubicBezTo>
                <a:cubicBezTo>
                  <a:pt x="119" y="251"/>
                  <a:pt x="122" y="246"/>
                  <a:pt x="127" y="245"/>
                </a:cubicBezTo>
                <a:cubicBezTo>
                  <a:pt x="140" y="239"/>
                  <a:pt x="140" y="239"/>
                  <a:pt x="140" y="239"/>
                </a:cubicBezTo>
                <a:cubicBezTo>
                  <a:pt x="144" y="237"/>
                  <a:pt x="149" y="238"/>
                  <a:pt x="153" y="241"/>
                </a:cubicBezTo>
                <a:cubicBezTo>
                  <a:pt x="160" y="249"/>
                  <a:pt x="160" y="249"/>
                  <a:pt x="160" y="249"/>
                </a:cubicBezTo>
                <a:cubicBezTo>
                  <a:pt x="161" y="250"/>
                  <a:pt x="163" y="251"/>
                  <a:pt x="165" y="251"/>
                </a:cubicBezTo>
                <a:cubicBezTo>
                  <a:pt x="167" y="251"/>
                  <a:pt x="169" y="250"/>
                  <a:pt x="170" y="249"/>
                </a:cubicBezTo>
                <a:cubicBezTo>
                  <a:pt x="183" y="236"/>
                  <a:pt x="183" y="236"/>
                  <a:pt x="183" y="236"/>
                </a:cubicBezTo>
                <a:cubicBezTo>
                  <a:pt x="184" y="235"/>
                  <a:pt x="185" y="233"/>
                  <a:pt x="185" y="231"/>
                </a:cubicBezTo>
                <a:cubicBezTo>
                  <a:pt x="185" y="229"/>
                  <a:pt x="184" y="227"/>
                  <a:pt x="183" y="226"/>
                </a:cubicBezTo>
                <a:cubicBezTo>
                  <a:pt x="175" y="219"/>
                  <a:pt x="175" y="219"/>
                  <a:pt x="175" y="219"/>
                </a:cubicBezTo>
                <a:cubicBezTo>
                  <a:pt x="172" y="216"/>
                  <a:pt x="171" y="210"/>
                  <a:pt x="173" y="206"/>
                </a:cubicBezTo>
                <a:cubicBezTo>
                  <a:pt x="179" y="193"/>
                  <a:pt x="179" y="193"/>
                  <a:pt x="179" y="193"/>
                </a:cubicBezTo>
                <a:cubicBezTo>
                  <a:pt x="180" y="189"/>
                  <a:pt x="185" y="185"/>
                  <a:pt x="189" y="185"/>
                </a:cubicBezTo>
                <a:cubicBezTo>
                  <a:pt x="200" y="185"/>
                  <a:pt x="200" y="185"/>
                  <a:pt x="200" y="185"/>
                </a:cubicBezTo>
                <a:cubicBezTo>
                  <a:pt x="201" y="185"/>
                  <a:pt x="203" y="184"/>
                  <a:pt x="204" y="183"/>
                </a:cubicBezTo>
                <a:cubicBezTo>
                  <a:pt x="206" y="182"/>
                  <a:pt x="206" y="180"/>
                  <a:pt x="206" y="178"/>
                </a:cubicBezTo>
                <a:cubicBezTo>
                  <a:pt x="206" y="160"/>
                  <a:pt x="206" y="160"/>
                  <a:pt x="206" y="160"/>
                </a:cubicBezTo>
                <a:cubicBezTo>
                  <a:pt x="206" y="158"/>
                  <a:pt x="206" y="157"/>
                  <a:pt x="204" y="155"/>
                </a:cubicBezTo>
                <a:cubicBezTo>
                  <a:pt x="203" y="154"/>
                  <a:pt x="201" y="153"/>
                  <a:pt x="200" y="153"/>
                </a:cubicBezTo>
                <a:close/>
                <a:moveTo>
                  <a:pt x="103" y="209"/>
                </a:moveTo>
                <a:cubicBezTo>
                  <a:pt x="81" y="209"/>
                  <a:pt x="63" y="191"/>
                  <a:pt x="63" y="169"/>
                </a:cubicBezTo>
                <a:cubicBezTo>
                  <a:pt x="63" y="147"/>
                  <a:pt x="81" y="129"/>
                  <a:pt x="103" y="129"/>
                </a:cubicBezTo>
                <a:cubicBezTo>
                  <a:pt x="125" y="129"/>
                  <a:pt x="143" y="147"/>
                  <a:pt x="143" y="169"/>
                </a:cubicBezTo>
                <a:cubicBezTo>
                  <a:pt x="143" y="191"/>
                  <a:pt x="125" y="209"/>
                  <a:pt x="103" y="209"/>
                </a:cubicBezTo>
                <a:close/>
                <a:moveTo>
                  <a:pt x="343" y="65"/>
                </a:moveTo>
                <a:cubicBezTo>
                  <a:pt x="342" y="64"/>
                  <a:pt x="340" y="63"/>
                  <a:pt x="339" y="63"/>
                </a:cubicBezTo>
                <a:cubicBezTo>
                  <a:pt x="331" y="63"/>
                  <a:pt x="331" y="63"/>
                  <a:pt x="331" y="63"/>
                </a:cubicBezTo>
                <a:cubicBezTo>
                  <a:pt x="328" y="63"/>
                  <a:pt x="325" y="61"/>
                  <a:pt x="324" y="58"/>
                </a:cubicBezTo>
                <a:cubicBezTo>
                  <a:pt x="320" y="48"/>
                  <a:pt x="320" y="48"/>
                  <a:pt x="320" y="48"/>
                </a:cubicBezTo>
                <a:cubicBezTo>
                  <a:pt x="318" y="45"/>
                  <a:pt x="319" y="41"/>
                  <a:pt x="321" y="39"/>
                </a:cubicBezTo>
                <a:cubicBezTo>
                  <a:pt x="327" y="34"/>
                  <a:pt x="327" y="34"/>
                  <a:pt x="327" y="34"/>
                </a:cubicBezTo>
                <a:cubicBezTo>
                  <a:pt x="328" y="33"/>
                  <a:pt x="328" y="31"/>
                  <a:pt x="328" y="30"/>
                </a:cubicBezTo>
                <a:cubicBezTo>
                  <a:pt x="328" y="29"/>
                  <a:pt x="328" y="27"/>
                  <a:pt x="327" y="26"/>
                </a:cubicBezTo>
                <a:cubicBezTo>
                  <a:pt x="318" y="17"/>
                  <a:pt x="318" y="17"/>
                  <a:pt x="318" y="17"/>
                </a:cubicBezTo>
                <a:cubicBezTo>
                  <a:pt x="317" y="16"/>
                  <a:pt x="315" y="16"/>
                  <a:pt x="314" y="16"/>
                </a:cubicBezTo>
                <a:cubicBezTo>
                  <a:pt x="313" y="16"/>
                  <a:pt x="311" y="16"/>
                  <a:pt x="310" y="17"/>
                </a:cubicBezTo>
                <a:cubicBezTo>
                  <a:pt x="305" y="23"/>
                  <a:pt x="305" y="23"/>
                  <a:pt x="305" y="23"/>
                </a:cubicBezTo>
                <a:cubicBezTo>
                  <a:pt x="303" y="25"/>
                  <a:pt x="299" y="26"/>
                  <a:pt x="296" y="24"/>
                </a:cubicBezTo>
                <a:cubicBezTo>
                  <a:pt x="286" y="20"/>
                  <a:pt x="286" y="20"/>
                  <a:pt x="286" y="20"/>
                </a:cubicBezTo>
                <a:cubicBezTo>
                  <a:pt x="283" y="19"/>
                  <a:pt x="281" y="16"/>
                  <a:pt x="281" y="13"/>
                </a:cubicBezTo>
                <a:cubicBezTo>
                  <a:pt x="281" y="5"/>
                  <a:pt x="281" y="5"/>
                  <a:pt x="281" y="5"/>
                </a:cubicBezTo>
                <a:cubicBezTo>
                  <a:pt x="281" y="4"/>
                  <a:pt x="280" y="2"/>
                  <a:pt x="279" y="1"/>
                </a:cubicBezTo>
                <a:cubicBezTo>
                  <a:pt x="278" y="0"/>
                  <a:pt x="277" y="0"/>
                  <a:pt x="276" y="0"/>
                </a:cubicBezTo>
                <a:cubicBezTo>
                  <a:pt x="263" y="0"/>
                  <a:pt x="263" y="0"/>
                  <a:pt x="263" y="0"/>
                </a:cubicBezTo>
                <a:cubicBezTo>
                  <a:pt x="261" y="0"/>
                  <a:pt x="260" y="0"/>
                  <a:pt x="259" y="1"/>
                </a:cubicBezTo>
                <a:cubicBezTo>
                  <a:pt x="258" y="2"/>
                  <a:pt x="258" y="4"/>
                  <a:pt x="258" y="5"/>
                </a:cubicBezTo>
                <a:cubicBezTo>
                  <a:pt x="258" y="13"/>
                  <a:pt x="258" y="13"/>
                  <a:pt x="258" y="13"/>
                </a:cubicBezTo>
                <a:cubicBezTo>
                  <a:pt x="258" y="16"/>
                  <a:pt x="255" y="19"/>
                  <a:pt x="252" y="20"/>
                </a:cubicBezTo>
                <a:cubicBezTo>
                  <a:pt x="242" y="24"/>
                  <a:pt x="242" y="24"/>
                  <a:pt x="242" y="24"/>
                </a:cubicBezTo>
                <a:cubicBezTo>
                  <a:pt x="240" y="26"/>
                  <a:pt x="236" y="25"/>
                  <a:pt x="233" y="23"/>
                </a:cubicBezTo>
                <a:cubicBezTo>
                  <a:pt x="228" y="17"/>
                  <a:pt x="228" y="17"/>
                  <a:pt x="228" y="17"/>
                </a:cubicBezTo>
                <a:cubicBezTo>
                  <a:pt x="227" y="16"/>
                  <a:pt x="226" y="16"/>
                  <a:pt x="224" y="16"/>
                </a:cubicBezTo>
                <a:cubicBezTo>
                  <a:pt x="223" y="16"/>
                  <a:pt x="222" y="16"/>
                  <a:pt x="221" y="17"/>
                </a:cubicBezTo>
                <a:cubicBezTo>
                  <a:pt x="212" y="26"/>
                  <a:pt x="212" y="26"/>
                  <a:pt x="212" y="26"/>
                </a:cubicBezTo>
                <a:cubicBezTo>
                  <a:pt x="211" y="27"/>
                  <a:pt x="210" y="29"/>
                  <a:pt x="210" y="30"/>
                </a:cubicBezTo>
                <a:cubicBezTo>
                  <a:pt x="210" y="31"/>
                  <a:pt x="211" y="33"/>
                  <a:pt x="212" y="34"/>
                </a:cubicBezTo>
                <a:cubicBezTo>
                  <a:pt x="217" y="39"/>
                  <a:pt x="217" y="39"/>
                  <a:pt x="217" y="39"/>
                </a:cubicBezTo>
                <a:cubicBezTo>
                  <a:pt x="219" y="41"/>
                  <a:pt x="220" y="45"/>
                  <a:pt x="218" y="48"/>
                </a:cubicBezTo>
                <a:cubicBezTo>
                  <a:pt x="214" y="58"/>
                  <a:pt x="214" y="58"/>
                  <a:pt x="214" y="58"/>
                </a:cubicBezTo>
                <a:cubicBezTo>
                  <a:pt x="213" y="61"/>
                  <a:pt x="210" y="63"/>
                  <a:pt x="207" y="63"/>
                </a:cubicBezTo>
                <a:cubicBezTo>
                  <a:pt x="199" y="63"/>
                  <a:pt x="199" y="63"/>
                  <a:pt x="199" y="63"/>
                </a:cubicBezTo>
                <a:cubicBezTo>
                  <a:pt x="198" y="63"/>
                  <a:pt x="197" y="64"/>
                  <a:pt x="196" y="65"/>
                </a:cubicBezTo>
                <a:cubicBezTo>
                  <a:pt x="195" y="66"/>
                  <a:pt x="194" y="67"/>
                  <a:pt x="194" y="68"/>
                </a:cubicBezTo>
                <a:cubicBezTo>
                  <a:pt x="194" y="81"/>
                  <a:pt x="194" y="81"/>
                  <a:pt x="194" y="81"/>
                </a:cubicBezTo>
                <a:cubicBezTo>
                  <a:pt x="194" y="83"/>
                  <a:pt x="195" y="84"/>
                  <a:pt x="196" y="85"/>
                </a:cubicBezTo>
                <a:cubicBezTo>
                  <a:pt x="197" y="86"/>
                  <a:pt x="198" y="86"/>
                  <a:pt x="199" y="86"/>
                </a:cubicBezTo>
                <a:cubicBezTo>
                  <a:pt x="207" y="86"/>
                  <a:pt x="207" y="86"/>
                  <a:pt x="207" y="86"/>
                </a:cubicBezTo>
                <a:cubicBezTo>
                  <a:pt x="210" y="86"/>
                  <a:pt x="213" y="89"/>
                  <a:pt x="214" y="92"/>
                </a:cubicBezTo>
                <a:cubicBezTo>
                  <a:pt x="218" y="102"/>
                  <a:pt x="218" y="102"/>
                  <a:pt x="218" y="102"/>
                </a:cubicBezTo>
                <a:cubicBezTo>
                  <a:pt x="220" y="104"/>
                  <a:pt x="219" y="108"/>
                  <a:pt x="217" y="111"/>
                </a:cubicBezTo>
                <a:cubicBezTo>
                  <a:pt x="212" y="116"/>
                  <a:pt x="212" y="116"/>
                  <a:pt x="212" y="116"/>
                </a:cubicBezTo>
                <a:cubicBezTo>
                  <a:pt x="211" y="117"/>
                  <a:pt x="210" y="118"/>
                  <a:pt x="210" y="120"/>
                </a:cubicBezTo>
                <a:cubicBezTo>
                  <a:pt x="210" y="121"/>
                  <a:pt x="211" y="122"/>
                  <a:pt x="212" y="123"/>
                </a:cubicBezTo>
                <a:cubicBezTo>
                  <a:pt x="221" y="132"/>
                  <a:pt x="221" y="132"/>
                  <a:pt x="221" y="132"/>
                </a:cubicBezTo>
                <a:cubicBezTo>
                  <a:pt x="222" y="133"/>
                  <a:pt x="223" y="134"/>
                  <a:pt x="224" y="134"/>
                </a:cubicBezTo>
                <a:cubicBezTo>
                  <a:pt x="226" y="134"/>
                  <a:pt x="227" y="133"/>
                  <a:pt x="228" y="132"/>
                </a:cubicBezTo>
                <a:cubicBezTo>
                  <a:pt x="233" y="127"/>
                  <a:pt x="233" y="127"/>
                  <a:pt x="233" y="127"/>
                </a:cubicBezTo>
                <a:cubicBezTo>
                  <a:pt x="236" y="125"/>
                  <a:pt x="240" y="124"/>
                  <a:pt x="242" y="126"/>
                </a:cubicBezTo>
                <a:cubicBezTo>
                  <a:pt x="252" y="130"/>
                  <a:pt x="252" y="130"/>
                  <a:pt x="252" y="130"/>
                </a:cubicBezTo>
                <a:cubicBezTo>
                  <a:pt x="255" y="131"/>
                  <a:pt x="258" y="134"/>
                  <a:pt x="258" y="137"/>
                </a:cubicBezTo>
                <a:cubicBezTo>
                  <a:pt x="258" y="145"/>
                  <a:pt x="258" y="145"/>
                  <a:pt x="258" y="145"/>
                </a:cubicBezTo>
                <a:cubicBezTo>
                  <a:pt x="258" y="146"/>
                  <a:pt x="258" y="147"/>
                  <a:pt x="259" y="148"/>
                </a:cubicBezTo>
                <a:cubicBezTo>
                  <a:pt x="260" y="149"/>
                  <a:pt x="261" y="150"/>
                  <a:pt x="263" y="150"/>
                </a:cubicBezTo>
                <a:cubicBezTo>
                  <a:pt x="276" y="150"/>
                  <a:pt x="276" y="150"/>
                  <a:pt x="276" y="150"/>
                </a:cubicBezTo>
                <a:cubicBezTo>
                  <a:pt x="277" y="150"/>
                  <a:pt x="278" y="149"/>
                  <a:pt x="279" y="148"/>
                </a:cubicBezTo>
                <a:cubicBezTo>
                  <a:pt x="280" y="147"/>
                  <a:pt x="281" y="146"/>
                  <a:pt x="281" y="145"/>
                </a:cubicBezTo>
                <a:cubicBezTo>
                  <a:pt x="281" y="137"/>
                  <a:pt x="281" y="137"/>
                  <a:pt x="281" y="137"/>
                </a:cubicBezTo>
                <a:cubicBezTo>
                  <a:pt x="281" y="134"/>
                  <a:pt x="283" y="131"/>
                  <a:pt x="286" y="130"/>
                </a:cubicBezTo>
                <a:cubicBezTo>
                  <a:pt x="296" y="126"/>
                  <a:pt x="296" y="126"/>
                  <a:pt x="296" y="126"/>
                </a:cubicBezTo>
                <a:cubicBezTo>
                  <a:pt x="299" y="124"/>
                  <a:pt x="303" y="125"/>
                  <a:pt x="305" y="127"/>
                </a:cubicBezTo>
                <a:cubicBezTo>
                  <a:pt x="310" y="132"/>
                  <a:pt x="310" y="132"/>
                  <a:pt x="310" y="132"/>
                </a:cubicBezTo>
                <a:cubicBezTo>
                  <a:pt x="311" y="133"/>
                  <a:pt x="313" y="134"/>
                  <a:pt x="314" y="134"/>
                </a:cubicBezTo>
                <a:cubicBezTo>
                  <a:pt x="315" y="134"/>
                  <a:pt x="317" y="133"/>
                  <a:pt x="318" y="132"/>
                </a:cubicBezTo>
                <a:cubicBezTo>
                  <a:pt x="327" y="123"/>
                  <a:pt x="327" y="123"/>
                  <a:pt x="327" y="123"/>
                </a:cubicBezTo>
                <a:cubicBezTo>
                  <a:pt x="328" y="122"/>
                  <a:pt x="328" y="121"/>
                  <a:pt x="328" y="120"/>
                </a:cubicBezTo>
                <a:cubicBezTo>
                  <a:pt x="328" y="118"/>
                  <a:pt x="328" y="117"/>
                  <a:pt x="327" y="116"/>
                </a:cubicBezTo>
                <a:cubicBezTo>
                  <a:pt x="321" y="111"/>
                  <a:pt x="321" y="111"/>
                  <a:pt x="321" y="111"/>
                </a:cubicBezTo>
                <a:cubicBezTo>
                  <a:pt x="319" y="108"/>
                  <a:pt x="318" y="104"/>
                  <a:pt x="320" y="102"/>
                </a:cubicBezTo>
                <a:cubicBezTo>
                  <a:pt x="324" y="92"/>
                  <a:pt x="324" y="92"/>
                  <a:pt x="324" y="92"/>
                </a:cubicBezTo>
                <a:cubicBezTo>
                  <a:pt x="325" y="89"/>
                  <a:pt x="328" y="86"/>
                  <a:pt x="331" y="86"/>
                </a:cubicBezTo>
                <a:cubicBezTo>
                  <a:pt x="339" y="86"/>
                  <a:pt x="339" y="86"/>
                  <a:pt x="339" y="86"/>
                </a:cubicBezTo>
                <a:cubicBezTo>
                  <a:pt x="340" y="86"/>
                  <a:pt x="342" y="86"/>
                  <a:pt x="343" y="85"/>
                </a:cubicBezTo>
                <a:cubicBezTo>
                  <a:pt x="344" y="84"/>
                  <a:pt x="344" y="83"/>
                  <a:pt x="344" y="81"/>
                </a:cubicBezTo>
                <a:cubicBezTo>
                  <a:pt x="344" y="68"/>
                  <a:pt x="344" y="68"/>
                  <a:pt x="344" y="68"/>
                </a:cubicBezTo>
                <a:cubicBezTo>
                  <a:pt x="344" y="67"/>
                  <a:pt x="344" y="66"/>
                  <a:pt x="343" y="65"/>
                </a:cubicBezTo>
                <a:close/>
                <a:moveTo>
                  <a:pt x="269" y="104"/>
                </a:moveTo>
                <a:cubicBezTo>
                  <a:pt x="253" y="104"/>
                  <a:pt x="240" y="91"/>
                  <a:pt x="240" y="75"/>
                </a:cubicBezTo>
                <a:cubicBezTo>
                  <a:pt x="240" y="59"/>
                  <a:pt x="253" y="46"/>
                  <a:pt x="269" y="46"/>
                </a:cubicBezTo>
                <a:cubicBezTo>
                  <a:pt x="285" y="46"/>
                  <a:pt x="298" y="59"/>
                  <a:pt x="298" y="75"/>
                </a:cubicBezTo>
                <a:cubicBezTo>
                  <a:pt x="298" y="91"/>
                  <a:pt x="285" y="104"/>
                  <a:pt x="269" y="104"/>
                </a:cubicBezTo>
                <a:close/>
                <a:moveTo>
                  <a:pt x="269" y="104"/>
                </a:moveTo>
                <a:cubicBezTo>
                  <a:pt x="269" y="104"/>
                  <a:pt x="269" y="104"/>
                  <a:pt x="269" y="104"/>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Tree>
    <p:extLst>
      <p:ext uri="{BB962C8B-B14F-4D97-AF65-F5344CB8AC3E}">
        <p14:creationId xmlns:p14="http://schemas.microsoft.com/office/powerpoint/2010/main" val="118949389"/>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0463027-6DD3-B54C-988F-707EFABDA532}"/>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a:extLst>
              <a:ext uri="{FF2B5EF4-FFF2-40B4-BE49-F238E27FC236}">
                <a16:creationId xmlns:a16="http://schemas.microsoft.com/office/drawing/2014/main" id="{1B278DDE-068E-9346-9AEC-8FAA77E8FBB0}"/>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12</a:t>
            </a:fld>
            <a:endParaRPr lang="zh-CN" altLang="en-US" dirty="0"/>
          </a:p>
        </p:txBody>
      </p:sp>
      <p:sp>
        <p:nvSpPr>
          <p:cNvPr id="5" name="标题 4">
            <a:extLst>
              <a:ext uri="{FF2B5EF4-FFF2-40B4-BE49-F238E27FC236}">
                <a16:creationId xmlns:a16="http://schemas.microsoft.com/office/drawing/2014/main" id="{35E6722A-2F5E-464B-A446-23958E04D50C}"/>
              </a:ext>
            </a:extLst>
          </p:cNvPr>
          <p:cNvSpPr>
            <a:spLocks noGrp="1"/>
          </p:cNvSpPr>
          <p:nvPr>
            <p:ph type="ctrTitle"/>
          </p:nvPr>
        </p:nvSpPr>
        <p:spPr>
          <a:xfrm>
            <a:off x="558800" y="165099"/>
            <a:ext cx="7594600" cy="550863"/>
          </a:xfrm>
        </p:spPr>
        <p:txBody>
          <a:bodyPr>
            <a:normAutofit/>
          </a:bodyPr>
          <a:lstStyle/>
          <a:p>
            <a:r>
              <a:rPr kumimoji="1" lang="en" altLang="zh-CN" dirty="0"/>
              <a:t>Unparalleled Visibility and Manageability</a:t>
            </a:r>
            <a:endParaRPr kumimoji="1" lang="zh-CN" altLang="en-US" dirty="0"/>
          </a:p>
        </p:txBody>
      </p:sp>
      <p:grpSp>
        <p:nvGrpSpPr>
          <p:cNvPr id="19" name="组合 18">
            <a:extLst>
              <a:ext uri="{FF2B5EF4-FFF2-40B4-BE49-F238E27FC236}">
                <a16:creationId xmlns:a16="http://schemas.microsoft.com/office/drawing/2014/main" id="{45D787C5-3A7C-434A-B466-A785D7FE3A45}"/>
              </a:ext>
            </a:extLst>
          </p:cNvPr>
          <p:cNvGrpSpPr/>
          <p:nvPr/>
        </p:nvGrpSpPr>
        <p:grpSpPr>
          <a:xfrm>
            <a:off x="1257300" y="1283880"/>
            <a:ext cx="9575800" cy="4552069"/>
            <a:chOff x="584200" y="1080680"/>
            <a:chExt cx="11093946" cy="5273753"/>
          </a:xfrm>
        </p:grpSpPr>
        <p:grpSp>
          <p:nvGrpSpPr>
            <p:cNvPr id="6" name="组 4">
              <a:extLst>
                <a:ext uri="{FF2B5EF4-FFF2-40B4-BE49-F238E27FC236}">
                  <a16:creationId xmlns:a16="http://schemas.microsoft.com/office/drawing/2014/main" id="{F56E2E16-8167-714C-A6C7-AC3AB6E9C1D5}"/>
                </a:ext>
              </a:extLst>
            </p:cNvPr>
            <p:cNvGrpSpPr/>
            <p:nvPr/>
          </p:nvGrpSpPr>
          <p:grpSpPr>
            <a:xfrm>
              <a:off x="2198987" y="5858228"/>
              <a:ext cx="7796955" cy="383545"/>
              <a:chOff x="1991167" y="5858228"/>
              <a:chExt cx="7796955" cy="383545"/>
            </a:xfrm>
          </p:grpSpPr>
          <p:sp>
            <p:nvSpPr>
              <p:cNvPr id="7" name="圆角矩形 6">
                <a:extLst>
                  <a:ext uri="{FF2B5EF4-FFF2-40B4-BE49-F238E27FC236}">
                    <a16:creationId xmlns:a16="http://schemas.microsoft.com/office/drawing/2014/main" id="{CCE4C383-3292-5B41-B8EB-797F1A437011}"/>
                  </a:ext>
                </a:extLst>
              </p:cNvPr>
              <p:cNvSpPr/>
              <p:nvPr/>
            </p:nvSpPr>
            <p:spPr>
              <a:xfrm>
                <a:off x="4056761" y="5858228"/>
                <a:ext cx="1600171" cy="3835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8" name="圆角矩形 7">
                <a:extLst>
                  <a:ext uri="{FF2B5EF4-FFF2-40B4-BE49-F238E27FC236}">
                    <a16:creationId xmlns:a16="http://schemas.microsoft.com/office/drawing/2014/main" id="{2F3335E1-B280-0242-8FF2-10FB0D32A1A8}"/>
                  </a:ext>
                </a:extLst>
              </p:cNvPr>
              <p:cNvSpPr/>
              <p:nvPr/>
            </p:nvSpPr>
            <p:spPr>
              <a:xfrm>
                <a:off x="1991167" y="5858228"/>
                <a:ext cx="1600171" cy="3835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9" name="圆角矩形 8">
                <a:extLst>
                  <a:ext uri="{FF2B5EF4-FFF2-40B4-BE49-F238E27FC236}">
                    <a16:creationId xmlns:a16="http://schemas.microsoft.com/office/drawing/2014/main" id="{6B1BF4B6-BADB-104B-A70E-8082706C6CCF}"/>
                  </a:ext>
                </a:extLst>
              </p:cNvPr>
              <p:cNvSpPr/>
              <p:nvPr/>
            </p:nvSpPr>
            <p:spPr>
              <a:xfrm>
                <a:off x="6122356" y="5858228"/>
                <a:ext cx="1600171" cy="3835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10" name="圆角矩形 9">
                <a:extLst>
                  <a:ext uri="{FF2B5EF4-FFF2-40B4-BE49-F238E27FC236}">
                    <a16:creationId xmlns:a16="http://schemas.microsoft.com/office/drawing/2014/main" id="{7FEA1DA6-1A3E-9C4C-8BDA-4F8DF39578D7}"/>
                  </a:ext>
                </a:extLst>
              </p:cNvPr>
              <p:cNvSpPr/>
              <p:nvPr/>
            </p:nvSpPr>
            <p:spPr>
              <a:xfrm>
                <a:off x="8187951" y="5858228"/>
                <a:ext cx="1600171" cy="3835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grpSp>
        <p:sp>
          <p:nvSpPr>
            <p:cNvPr id="11" name="梯形 10">
              <a:extLst>
                <a:ext uri="{FF2B5EF4-FFF2-40B4-BE49-F238E27FC236}">
                  <a16:creationId xmlns:a16="http://schemas.microsoft.com/office/drawing/2014/main" id="{DD560EA7-64EB-C74E-8F37-F027BF12FED7}"/>
                </a:ext>
              </a:extLst>
            </p:cNvPr>
            <p:cNvSpPr/>
            <p:nvPr/>
          </p:nvSpPr>
          <p:spPr>
            <a:xfrm rot="10800000">
              <a:off x="4334057" y="4201240"/>
              <a:ext cx="3853894" cy="760546"/>
            </a:xfrm>
            <a:prstGeom prst="trapezoid">
              <a:avLst>
                <a:gd name="adj" fmla="val 169723"/>
              </a:avLst>
            </a:prstGeom>
            <a:gradFill>
              <a:gsLst>
                <a:gs pos="0">
                  <a:srgbClr val="00B0F0">
                    <a:alpha val="40000"/>
                  </a:srgbClr>
                </a:gs>
                <a:gs pos="99000">
                  <a:srgbClr val="00B0F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12" name="Content Placeholder 2">
              <a:extLst>
                <a:ext uri="{FF2B5EF4-FFF2-40B4-BE49-F238E27FC236}">
                  <a16:creationId xmlns:a16="http://schemas.microsoft.com/office/drawing/2014/main" id="{70D2D736-80B1-124F-9136-43E98A4E27EC}"/>
                </a:ext>
              </a:extLst>
            </p:cNvPr>
            <p:cNvSpPr txBox="1">
              <a:spLocks/>
            </p:cNvSpPr>
            <p:nvPr/>
          </p:nvSpPr>
          <p:spPr>
            <a:xfrm>
              <a:off x="2290261" y="5884733"/>
              <a:ext cx="7974467" cy="469700"/>
            </a:xfrm>
            <a:prstGeom prst="rect">
              <a:avLst/>
            </a:prstGeom>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等线" panose="02010600030101010101" charset="-122"/>
                  <a:ea typeface="等线" panose="02010600030101010101" charset="-122"/>
                  <a:cs typeface="等线" panose="02010600030101010101" charset="-122"/>
                  <a:sym typeface="等线" panose="02010600030101010101" charset="-122"/>
                </a:defRPr>
              </a:lvl1pPr>
              <a:lvl2pPr marL="685800" lvl="1"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等线" panose="02010600030101010101" charset="-122"/>
                  <a:ea typeface="等线" panose="02010600030101010101" charset="-122"/>
                  <a:cs typeface="等线" panose="02010600030101010101" charset="-122"/>
                  <a:sym typeface="等线" panose="02010600030101010101" charset="-122"/>
                </a:defRPr>
              </a:lvl2pPr>
              <a:lvl3pPr marL="1143000" lvl="2"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等线" panose="02010600030101010101" charset="-122"/>
                  <a:ea typeface="等线" panose="02010600030101010101" charset="-122"/>
                  <a:cs typeface="等线" panose="02010600030101010101" charset="-122"/>
                  <a:sym typeface="等线" panose="02010600030101010101" charset="-122"/>
                </a:defRPr>
              </a:lvl3pPr>
              <a:lvl4pPr marL="1600200" lvl="3"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等线" panose="02010600030101010101" charset="-122"/>
                  <a:ea typeface="等线" panose="02010600030101010101" charset="-122"/>
                  <a:cs typeface="等线" panose="02010600030101010101" charset="-122"/>
                  <a:sym typeface="等线" panose="02010600030101010101" charset="-122"/>
                </a:defRPr>
              </a:lvl4pPr>
              <a:lvl5pPr marL="2057400" lvl="4"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等线" panose="02010600030101010101" charset="-122"/>
                  <a:ea typeface="等线" panose="02010600030101010101" charset="-122"/>
                  <a:cs typeface="等线" panose="02010600030101010101" charset="-122"/>
                  <a:sym typeface="等线" panose="02010600030101010101" charset="-122"/>
                </a:defRPr>
              </a:lvl5pPr>
              <a:lvl6pPr marL="2514600" lvl="5" indent="-228600" algn="l" defTabSz="914400" eaLnBrk="0" fontAlgn="base" latinLnBrk="0" hangingPunct="0">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sym typeface="等线" panose="02010600030101010101" charset="-122"/>
                </a:defRPr>
              </a:lvl6pPr>
              <a:lvl7pPr marL="2971800" lvl="6" indent="-228600" algn="l" defTabSz="914400" eaLnBrk="0" fontAlgn="base" latinLnBrk="0" hangingPunct="0">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sym typeface="等线" panose="02010600030101010101" charset="-122"/>
                </a:defRPr>
              </a:lvl7pPr>
              <a:lvl8pPr marL="3429000" lvl="7" indent="-228600" algn="l" defTabSz="914400" eaLnBrk="0" fontAlgn="base" latinLnBrk="0" hangingPunct="0">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sym typeface="等线" panose="02010600030101010101" charset="-122"/>
                </a:defRPr>
              </a:lvl8pPr>
              <a:lvl9pPr marL="3886200" lvl="8" indent="-228600" algn="l" defTabSz="914400" eaLnBrk="0" fontAlgn="base" latinLnBrk="0" hangingPunct="0">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sym typeface="等线" panose="02010600030101010101" charset="-122"/>
                </a:defRPr>
              </a:lvl9pPr>
            </a:lstStyle>
            <a:p>
              <a:pPr marL="0" indent="0">
                <a:buNone/>
              </a:pPr>
              <a:r>
                <a:rPr lang="en-US" altLang="zh-CN" sz="1400" b="1" dirty="0">
                  <a:solidFill>
                    <a:schemeClr val="bg1"/>
                  </a:solidFill>
                  <a:latin typeface="Century Gothic" charset="0"/>
                  <a:ea typeface="Century Gothic" charset="0"/>
                  <a:cs typeface="Century Gothic" charset="0"/>
                </a:rPr>
                <a:t>Web-Based                 </a:t>
              </a:r>
              <a:r>
                <a:rPr lang="en-US" sz="1400" b="1" dirty="0">
                  <a:solidFill>
                    <a:schemeClr val="bg1"/>
                  </a:solidFill>
                  <a:latin typeface="Century Gothic" charset="0"/>
                  <a:ea typeface="Century Gothic" charset="0"/>
                  <a:cs typeface="Century Gothic" charset="0"/>
                </a:rPr>
                <a:t>Visualized                      Unified </a:t>
              </a:r>
              <a:r>
                <a:rPr lang="en-US" altLang="zh-CN" sz="1400" b="1" dirty="0">
                  <a:solidFill>
                    <a:schemeClr val="bg1"/>
                  </a:solidFill>
                  <a:latin typeface="Century Gothic" charset="0"/>
                  <a:ea typeface="Century Gothic" charset="0"/>
                  <a:cs typeface="Century Gothic" charset="0"/>
                </a:rPr>
                <a:t>                   Drag &amp; Drop</a:t>
              </a:r>
              <a:endParaRPr lang="en-US" sz="1400" b="1" dirty="0">
                <a:solidFill>
                  <a:schemeClr val="bg1"/>
                </a:solidFill>
                <a:latin typeface="Century Gothic" charset="0"/>
                <a:ea typeface="Century Gothic" charset="0"/>
                <a:cs typeface="Century Gothic" charset="0"/>
              </a:endParaRPr>
            </a:p>
            <a:p>
              <a:endParaRPr lang="en-US" sz="1400" b="1" dirty="0">
                <a:solidFill>
                  <a:schemeClr val="bg1"/>
                </a:solidFill>
                <a:latin typeface="Century Gothic" charset="0"/>
                <a:ea typeface="Century Gothic" charset="0"/>
                <a:cs typeface="Century Gothic" charset="0"/>
              </a:endParaRPr>
            </a:p>
          </p:txBody>
        </p:sp>
        <p:pic>
          <p:nvPicPr>
            <p:cNvPr id="13" name="Picture 5">
              <a:extLst>
                <a:ext uri="{FF2B5EF4-FFF2-40B4-BE49-F238E27FC236}">
                  <a16:creationId xmlns:a16="http://schemas.microsoft.com/office/drawing/2014/main" id="{1C1D5453-11E3-5844-9DB7-3460923B88AF}"/>
                </a:ext>
              </a:extLst>
            </p:cNvPr>
            <p:cNvPicPr>
              <a:picLocks noChangeAspect="1"/>
            </p:cNvPicPr>
            <p:nvPr/>
          </p:nvPicPr>
          <p:blipFill>
            <a:blip r:embed="rId3"/>
            <a:stretch>
              <a:fillRect/>
            </a:stretch>
          </p:blipFill>
          <p:spPr>
            <a:xfrm>
              <a:off x="6326161" y="1080680"/>
              <a:ext cx="5351985" cy="3308961"/>
            </a:xfrm>
            <a:prstGeom prst="rect">
              <a:avLst/>
            </a:prstGeom>
            <a:ln w="19050">
              <a:solidFill>
                <a:srgbClr val="00B0F0"/>
              </a:solidFill>
            </a:ln>
          </p:spPr>
        </p:pic>
        <p:pic>
          <p:nvPicPr>
            <p:cNvPr id="14" name="Picture 8">
              <a:extLst>
                <a:ext uri="{FF2B5EF4-FFF2-40B4-BE49-F238E27FC236}">
                  <a16:creationId xmlns:a16="http://schemas.microsoft.com/office/drawing/2014/main" id="{992E44A1-55E3-074D-812C-47E89E46FC90}"/>
                </a:ext>
              </a:extLst>
            </p:cNvPr>
            <p:cNvPicPr>
              <a:picLocks noChangeAspect="1"/>
            </p:cNvPicPr>
            <p:nvPr/>
          </p:nvPicPr>
          <p:blipFill>
            <a:blip r:embed="rId4"/>
            <a:stretch>
              <a:fillRect/>
            </a:stretch>
          </p:blipFill>
          <p:spPr>
            <a:xfrm>
              <a:off x="4689172" y="4961786"/>
              <a:ext cx="1636989" cy="496206"/>
            </a:xfrm>
            <a:prstGeom prst="rect">
              <a:avLst/>
            </a:prstGeom>
          </p:spPr>
        </p:pic>
        <p:pic>
          <p:nvPicPr>
            <p:cNvPr id="15" name="Picture 11">
              <a:extLst>
                <a:ext uri="{FF2B5EF4-FFF2-40B4-BE49-F238E27FC236}">
                  <a16:creationId xmlns:a16="http://schemas.microsoft.com/office/drawing/2014/main" id="{54383C4D-F802-A849-BECF-1C1348A19151}"/>
                </a:ext>
              </a:extLst>
            </p:cNvPr>
            <p:cNvPicPr>
              <a:picLocks noChangeAspect="1"/>
            </p:cNvPicPr>
            <p:nvPr/>
          </p:nvPicPr>
          <p:blipFill>
            <a:blip r:embed="rId4"/>
            <a:stretch>
              <a:fillRect/>
            </a:stretch>
          </p:blipFill>
          <p:spPr>
            <a:xfrm>
              <a:off x="5932784" y="4961786"/>
              <a:ext cx="1636989" cy="496206"/>
            </a:xfrm>
            <a:prstGeom prst="rect">
              <a:avLst/>
            </a:prstGeom>
          </p:spPr>
        </p:pic>
        <p:pic>
          <p:nvPicPr>
            <p:cNvPr id="16" name="Picture 12">
              <a:extLst>
                <a:ext uri="{FF2B5EF4-FFF2-40B4-BE49-F238E27FC236}">
                  <a16:creationId xmlns:a16="http://schemas.microsoft.com/office/drawing/2014/main" id="{BB90B1DA-D8A3-8E41-BBAC-CD6E89F91F3C}"/>
                </a:ext>
              </a:extLst>
            </p:cNvPr>
            <p:cNvPicPr>
              <a:picLocks noChangeAspect="1"/>
            </p:cNvPicPr>
            <p:nvPr/>
          </p:nvPicPr>
          <p:blipFill>
            <a:blip r:embed="rId4"/>
            <a:stretch>
              <a:fillRect/>
            </a:stretch>
          </p:blipFill>
          <p:spPr>
            <a:xfrm>
              <a:off x="5310978" y="4675714"/>
              <a:ext cx="1636989" cy="496206"/>
            </a:xfrm>
            <a:prstGeom prst="rect">
              <a:avLst/>
            </a:prstGeom>
          </p:spPr>
        </p:pic>
        <p:pic>
          <p:nvPicPr>
            <p:cNvPr id="17" name="图片 16">
              <a:extLst>
                <a:ext uri="{FF2B5EF4-FFF2-40B4-BE49-F238E27FC236}">
                  <a16:creationId xmlns:a16="http://schemas.microsoft.com/office/drawing/2014/main" id="{8363638E-18EE-4A41-AAFE-1EE78280F2F6}"/>
                </a:ext>
              </a:extLst>
            </p:cNvPr>
            <p:cNvPicPr>
              <a:picLocks noChangeAspect="1"/>
            </p:cNvPicPr>
            <p:nvPr/>
          </p:nvPicPr>
          <p:blipFill>
            <a:blip r:embed="rId5"/>
            <a:stretch>
              <a:fillRect/>
            </a:stretch>
          </p:blipFill>
          <p:spPr>
            <a:xfrm>
              <a:off x="586537" y="1080680"/>
              <a:ext cx="5549500" cy="3308961"/>
            </a:xfrm>
            <a:prstGeom prst="rect">
              <a:avLst/>
            </a:prstGeom>
            <a:ln w="19050">
              <a:solidFill>
                <a:srgbClr val="00B0F0"/>
              </a:solidFill>
            </a:ln>
            <a:effectLst>
              <a:outerShdw blurRad="50800" dist="38100" dir="2700000" algn="tl" rotWithShape="0">
                <a:prstClr val="black">
                  <a:alpha val="40000"/>
                </a:prstClr>
              </a:outerShdw>
            </a:effectLst>
          </p:spPr>
        </p:pic>
        <p:sp>
          <p:nvSpPr>
            <p:cNvPr id="18" name="矩形 17">
              <a:extLst>
                <a:ext uri="{FF2B5EF4-FFF2-40B4-BE49-F238E27FC236}">
                  <a16:creationId xmlns:a16="http://schemas.microsoft.com/office/drawing/2014/main" id="{32DFB28F-C885-7B43-8336-9770C4AD2C6D}"/>
                </a:ext>
              </a:extLst>
            </p:cNvPr>
            <p:cNvSpPr/>
            <p:nvPr/>
          </p:nvSpPr>
          <p:spPr>
            <a:xfrm>
              <a:off x="584200" y="1080680"/>
              <a:ext cx="5551837" cy="3308961"/>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grpSp>
    </p:spTree>
    <p:extLst>
      <p:ext uri="{BB962C8B-B14F-4D97-AF65-F5344CB8AC3E}">
        <p14:creationId xmlns:p14="http://schemas.microsoft.com/office/powerpoint/2010/main" val="60259468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CE72A6BD-BA79-DE4B-ACF3-DC6E01B1173B}"/>
              </a:ext>
            </a:extLst>
          </p:cNvPr>
          <p:cNvSpPr/>
          <p:nvPr/>
        </p:nvSpPr>
        <p:spPr>
          <a:xfrm>
            <a:off x="6046306" y="1300015"/>
            <a:ext cx="5211719" cy="3177793"/>
          </a:xfrm>
          <a:prstGeom prst="rect">
            <a:avLst/>
          </a:prstGeom>
          <a:solidFill>
            <a:schemeClr val="accent1">
              <a:alpha val="15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矩形 2">
            <a:extLst>
              <a:ext uri="{FF2B5EF4-FFF2-40B4-BE49-F238E27FC236}">
                <a16:creationId xmlns:a16="http://schemas.microsoft.com/office/drawing/2014/main" id="{E6BBE259-05C8-4C4A-AF77-F2BC3AB38911}"/>
              </a:ext>
            </a:extLst>
          </p:cNvPr>
          <p:cNvSpPr/>
          <p:nvPr/>
        </p:nvSpPr>
        <p:spPr>
          <a:xfrm>
            <a:off x="944467" y="1300015"/>
            <a:ext cx="4988376" cy="3177793"/>
          </a:xfrm>
          <a:prstGeom prst="rect">
            <a:avLst/>
          </a:prstGeom>
          <a:solidFill>
            <a:schemeClr val="accent1">
              <a:alpha val="15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D2BDF1-01E9-45BB-B464-A9E1C844F935}"/>
              </a:ext>
            </a:extLst>
          </p:cNvPr>
          <p:cNvSpPr>
            <a:spLocks noGrp="1"/>
          </p:cNvSpPr>
          <p:nvPr>
            <p:ph type="ctrTitle"/>
          </p:nvPr>
        </p:nvSpPr>
        <p:spPr>
          <a:xfrm>
            <a:off x="558800" y="165099"/>
            <a:ext cx="7035800" cy="550863"/>
          </a:xfrm>
        </p:spPr>
        <p:txBody>
          <a:bodyPr>
            <a:noAutofit/>
          </a:bodyPr>
          <a:lstStyle/>
          <a:p>
            <a:r>
              <a:rPr lang="en-US" altLang="zh-CN" b="1" dirty="0">
                <a:solidFill>
                  <a:schemeClr val="bg1"/>
                </a:solidFill>
                <a:latin typeface="Century Gothic" panose="020B0502020202020204" pitchFamily="34" charset="0"/>
                <a:ea typeface="微软雅黑" charset="-122"/>
              </a:rPr>
              <a:t>Holistic Hardware Health Check tools</a:t>
            </a:r>
          </a:p>
        </p:txBody>
      </p:sp>
      <p:pic>
        <p:nvPicPr>
          <p:cNvPr id="57" name="Picture 56">
            <a:extLst>
              <a:ext uri="{FF2B5EF4-FFF2-40B4-BE49-F238E27FC236}">
                <a16:creationId xmlns:a16="http://schemas.microsoft.com/office/drawing/2014/main" id="{32096769-B3D6-48D0-A8B9-AB515F409A7A}"/>
              </a:ext>
            </a:extLst>
          </p:cNvPr>
          <p:cNvPicPr>
            <a:picLocks noChangeAspect="1"/>
          </p:cNvPicPr>
          <p:nvPr/>
        </p:nvPicPr>
        <p:blipFill>
          <a:blip r:embed="rId3"/>
          <a:stretch>
            <a:fillRect/>
          </a:stretch>
        </p:blipFill>
        <p:spPr>
          <a:xfrm>
            <a:off x="1021320" y="1346489"/>
            <a:ext cx="4834670" cy="3084844"/>
          </a:xfrm>
          <a:prstGeom prst="rect">
            <a:avLst/>
          </a:prstGeom>
        </p:spPr>
      </p:pic>
      <p:pic>
        <p:nvPicPr>
          <p:cNvPr id="58" name="Picture 57">
            <a:extLst>
              <a:ext uri="{FF2B5EF4-FFF2-40B4-BE49-F238E27FC236}">
                <a16:creationId xmlns:a16="http://schemas.microsoft.com/office/drawing/2014/main" id="{34A5D84C-2DC6-48AB-BAB5-36DF937E8232}"/>
              </a:ext>
            </a:extLst>
          </p:cNvPr>
          <p:cNvPicPr>
            <a:picLocks noChangeAspect="1"/>
          </p:cNvPicPr>
          <p:nvPr/>
        </p:nvPicPr>
        <p:blipFill rotWithShape="1">
          <a:blip r:embed="rId4"/>
          <a:srcRect t="2036"/>
          <a:stretch/>
        </p:blipFill>
        <p:spPr>
          <a:xfrm>
            <a:off x="6113846" y="1358780"/>
            <a:ext cx="5093729" cy="3058520"/>
          </a:xfrm>
          <a:prstGeom prst="rect">
            <a:avLst/>
          </a:prstGeom>
        </p:spPr>
      </p:pic>
      <p:sp>
        <p:nvSpPr>
          <p:cNvPr id="59" name="Screen Watermarking feature will can prevent user to capture the sensitive data from screen using BYOD Device such as smart phone…">
            <a:extLst>
              <a:ext uri="{FF2B5EF4-FFF2-40B4-BE49-F238E27FC236}">
                <a16:creationId xmlns:a16="http://schemas.microsoft.com/office/drawing/2014/main" id="{12C9DC75-2C05-4C6E-933A-F3DA339CD4A1}"/>
              </a:ext>
            </a:extLst>
          </p:cNvPr>
          <p:cNvSpPr txBox="1">
            <a:spLocks/>
          </p:cNvSpPr>
          <p:nvPr/>
        </p:nvSpPr>
        <p:spPr>
          <a:xfrm>
            <a:off x="944467" y="4755393"/>
            <a:ext cx="10264968" cy="1696083"/>
          </a:xfrm>
          <a:prstGeom prst="rect">
            <a:avLst/>
          </a:prstGeom>
        </p:spPr>
        <p:txBody>
          <a:bodyPr vert="horz" lIns="91440" tIns="45720" rIns="91440" bIns="45720" rtlCol="0">
            <a:normAutofit/>
          </a:bodyPr>
          <a:lstStyle>
            <a:lvl1pPr marL="0" indent="0" algn="ctr" defTabSz="914400" rtl="0" eaLnBrk="1" latinLnBrk="0" hangingPunct="1">
              <a:lnSpc>
                <a:spcPts val="15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80473" indent="-180473" algn="l">
              <a:lnSpc>
                <a:spcPct val="150000"/>
              </a:lnSpc>
              <a:buClr>
                <a:srgbClr val="00B0F0"/>
              </a:buClr>
              <a:buSzPct val="100000"/>
              <a:buFont typeface="Arial" panose="020B0604020202020204" pitchFamily="34" charset="0"/>
              <a:buChar char="•"/>
              <a:defRPr sz="1900">
                <a:solidFill>
                  <a:srgbClr val="FFFFFF"/>
                </a:solidFill>
              </a:defRPr>
            </a:pPr>
            <a:r>
              <a:rPr lang="en-US" sz="1600" dirty="0"/>
              <a:t>B</a:t>
            </a:r>
            <a:r>
              <a:rPr lang="en-US" altLang="zh-CN" sz="1600" dirty="0"/>
              <a:t>uilt-in</a:t>
            </a:r>
            <a:r>
              <a:rPr lang="zh-CN" altLang="en-US" sz="1600" dirty="0"/>
              <a:t> </a:t>
            </a:r>
            <a:r>
              <a:rPr lang="en-US" altLang="zh-CN" sz="1600" dirty="0"/>
              <a:t>hardware</a:t>
            </a:r>
            <a:r>
              <a:rPr lang="zh-CN" altLang="en-US" sz="1600" dirty="0"/>
              <a:t> </a:t>
            </a:r>
            <a:r>
              <a:rPr lang="en-US" altLang="zh-CN" sz="1600" dirty="0"/>
              <a:t>self-diagnostic</a:t>
            </a:r>
            <a:r>
              <a:rPr lang="zh-CN" altLang="en-US" sz="1600" dirty="0"/>
              <a:t> </a:t>
            </a:r>
            <a:r>
              <a:rPr lang="en-US" altLang="zh-CN" sz="1600" dirty="0"/>
              <a:t>tools</a:t>
            </a:r>
            <a:r>
              <a:rPr lang="zh-CN" altLang="en-US" sz="1600" dirty="0"/>
              <a:t> </a:t>
            </a:r>
            <a:r>
              <a:rPr lang="en-US" altLang="zh-CN" sz="1600" dirty="0"/>
              <a:t>which</a:t>
            </a:r>
            <a:r>
              <a:rPr lang="zh-CN" altLang="en-US" sz="1600" dirty="0"/>
              <a:t> </a:t>
            </a:r>
            <a:r>
              <a:rPr lang="en-US" altLang="zh-CN" sz="1600" dirty="0"/>
              <a:t>will</a:t>
            </a:r>
            <a:r>
              <a:rPr lang="zh-CN" altLang="en-US" sz="1600" dirty="0"/>
              <a:t> </a:t>
            </a:r>
            <a:r>
              <a:rPr lang="en-US" altLang="zh-CN" sz="1600" dirty="0"/>
              <a:t>check</a:t>
            </a:r>
            <a:r>
              <a:rPr lang="zh-CN" altLang="en-US" sz="1600" dirty="0"/>
              <a:t> </a:t>
            </a:r>
            <a:r>
              <a:rPr lang="en-US" altLang="zh-CN" sz="1600" dirty="0"/>
              <a:t>every</a:t>
            </a:r>
            <a:r>
              <a:rPr lang="zh-CN" altLang="en-US" sz="1600" dirty="0"/>
              <a:t> </a:t>
            </a:r>
            <a:r>
              <a:rPr lang="en-US" altLang="zh-CN" sz="1600" dirty="0"/>
              <a:t>hardware</a:t>
            </a:r>
            <a:r>
              <a:rPr lang="zh-CN" altLang="en-US" sz="1600" dirty="0"/>
              <a:t> </a:t>
            </a:r>
            <a:r>
              <a:rPr lang="en-US" altLang="zh-CN" sz="1600" dirty="0"/>
              <a:t>component</a:t>
            </a:r>
            <a:r>
              <a:rPr lang="zh-CN" altLang="en-US" sz="1600" dirty="0"/>
              <a:t> </a:t>
            </a:r>
            <a:r>
              <a:rPr lang="en-US" altLang="zh-CN" sz="1600" dirty="0"/>
              <a:t>in</a:t>
            </a:r>
            <a:r>
              <a:rPr lang="zh-CN" altLang="en-US" sz="1600" dirty="0"/>
              <a:t> </a:t>
            </a:r>
            <a:r>
              <a:rPr lang="en-US" altLang="zh-CN" sz="1600" dirty="0"/>
              <a:t>the</a:t>
            </a:r>
            <a:r>
              <a:rPr lang="zh-CN" altLang="en-US" sz="1600" dirty="0"/>
              <a:t> </a:t>
            </a:r>
            <a:r>
              <a:rPr lang="en-US" altLang="zh-CN" sz="1600" dirty="0"/>
              <a:t>server</a:t>
            </a:r>
            <a:r>
              <a:rPr lang="zh-CN" altLang="en-US" sz="1600" dirty="0"/>
              <a:t> </a:t>
            </a:r>
            <a:r>
              <a:rPr lang="en-US" altLang="zh-CN" sz="1600" dirty="0"/>
              <a:t>to</a:t>
            </a:r>
            <a:r>
              <a:rPr lang="zh-CN" altLang="en-US" sz="1600" dirty="0"/>
              <a:t> </a:t>
            </a:r>
            <a:r>
              <a:rPr lang="en-US" altLang="zh-CN" sz="1600" dirty="0"/>
              <a:t>prevent</a:t>
            </a:r>
            <a:r>
              <a:rPr lang="zh-CN" altLang="en-US" sz="1600" dirty="0"/>
              <a:t> </a:t>
            </a:r>
            <a:r>
              <a:rPr lang="en-US" altLang="zh-CN" sz="1600" dirty="0"/>
              <a:t>any</a:t>
            </a:r>
            <a:r>
              <a:rPr lang="zh-CN" altLang="en-US" sz="1600" dirty="0"/>
              <a:t> </a:t>
            </a:r>
            <a:r>
              <a:rPr lang="en-US" altLang="zh-CN" sz="1600" dirty="0"/>
              <a:t>hardware</a:t>
            </a:r>
            <a:r>
              <a:rPr lang="zh-CN" altLang="en-US" sz="1600" dirty="0"/>
              <a:t> </a:t>
            </a:r>
            <a:r>
              <a:rPr lang="en-US" altLang="zh-CN" sz="1600" dirty="0"/>
              <a:t>failure</a:t>
            </a:r>
            <a:r>
              <a:rPr lang="zh-CN" altLang="en-US" sz="1600" dirty="0"/>
              <a:t> </a:t>
            </a:r>
            <a:r>
              <a:rPr lang="en-US" altLang="zh-CN" sz="1600" dirty="0"/>
              <a:t>in</a:t>
            </a:r>
            <a:r>
              <a:rPr lang="zh-CN" altLang="en-US" sz="1600" dirty="0"/>
              <a:t> </a:t>
            </a:r>
            <a:r>
              <a:rPr lang="en-US" altLang="zh-CN" sz="1600" dirty="0"/>
              <a:t>sudden.</a:t>
            </a:r>
          </a:p>
          <a:p>
            <a:pPr marL="180473" indent="-180473" algn="l">
              <a:lnSpc>
                <a:spcPct val="150000"/>
              </a:lnSpc>
              <a:buClr>
                <a:srgbClr val="00B0F0"/>
              </a:buClr>
              <a:buSzPct val="100000"/>
              <a:buFont typeface="Arial" panose="020B0604020202020204" pitchFamily="34" charset="0"/>
              <a:buChar char="•"/>
              <a:defRPr sz="1900">
                <a:solidFill>
                  <a:srgbClr val="FFFFFF"/>
                </a:solidFill>
              </a:defRPr>
            </a:pPr>
            <a:r>
              <a:rPr lang="en-US" altLang="zh-CN" sz="1600" dirty="0"/>
              <a:t>Alarm</a:t>
            </a:r>
            <a:r>
              <a:rPr lang="zh-CN" altLang="en-US" sz="1600" dirty="0"/>
              <a:t> </a:t>
            </a:r>
            <a:r>
              <a:rPr lang="en-US" altLang="zh-CN" sz="1600" dirty="0"/>
              <a:t>system</a:t>
            </a:r>
            <a:r>
              <a:rPr lang="zh-CN" altLang="en-US" sz="1600" dirty="0"/>
              <a:t> </a:t>
            </a:r>
            <a:r>
              <a:rPr lang="en-US" altLang="zh-CN" sz="1600" dirty="0"/>
              <a:t>will</a:t>
            </a:r>
            <a:r>
              <a:rPr lang="zh-CN" altLang="en-US" sz="1600" dirty="0"/>
              <a:t> </a:t>
            </a:r>
            <a:r>
              <a:rPr lang="en-US" altLang="zh-CN" sz="1600" dirty="0"/>
              <a:t>trigger</a:t>
            </a:r>
            <a:r>
              <a:rPr lang="zh-CN" altLang="en-US" sz="1600" dirty="0"/>
              <a:t> </a:t>
            </a:r>
            <a:r>
              <a:rPr lang="en-US" altLang="zh-CN" sz="1600" dirty="0"/>
              <a:t>when</a:t>
            </a:r>
            <a:r>
              <a:rPr lang="zh-CN" altLang="en-US" sz="1600" dirty="0"/>
              <a:t> </a:t>
            </a:r>
            <a:r>
              <a:rPr lang="en-US" altLang="zh-CN" sz="1600" dirty="0"/>
              <a:t>hardware</a:t>
            </a:r>
            <a:r>
              <a:rPr lang="zh-CN" altLang="en-US" sz="1600" dirty="0"/>
              <a:t> </a:t>
            </a:r>
            <a:r>
              <a:rPr lang="en-US" altLang="zh-CN" sz="1600" dirty="0"/>
              <a:t>failure</a:t>
            </a:r>
            <a:r>
              <a:rPr lang="zh-CN" altLang="en-US" sz="1600" dirty="0"/>
              <a:t> </a:t>
            </a:r>
            <a:r>
              <a:rPr lang="en-US" altLang="zh-CN" sz="1600" dirty="0"/>
              <a:t>detected</a:t>
            </a:r>
            <a:r>
              <a:rPr lang="zh-CN" altLang="en-US" sz="1600" dirty="0"/>
              <a:t> </a:t>
            </a:r>
            <a:r>
              <a:rPr lang="en-US" altLang="zh-CN" sz="1600" dirty="0"/>
              <a:t>and</a:t>
            </a:r>
            <a:r>
              <a:rPr lang="zh-CN" altLang="en-US" sz="1600" dirty="0"/>
              <a:t> </a:t>
            </a:r>
            <a:r>
              <a:rPr lang="en-US" altLang="zh-CN" sz="1600" dirty="0"/>
              <a:t>send</a:t>
            </a:r>
            <a:r>
              <a:rPr lang="zh-CN" altLang="en-US" sz="1600" dirty="0"/>
              <a:t> </a:t>
            </a:r>
            <a:r>
              <a:rPr lang="en-US" altLang="zh-CN" sz="1600" dirty="0"/>
              <a:t>to</a:t>
            </a:r>
            <a:r>
              <a:rPr lang="zh-CN" altLang="en-US" sz="1600" dirty="0"/>
              <a:t> </a:t>
            </a:r>
            <a:r>
              <a:rPr lang="en-US" altLang="zh-CN" sz="1600" dirty="0"/>
              <a:t>IT</a:t>
            </a:r>
            <a:r>
              <a:rPr lang="zh-CN" altLang="en-US" sz="1600" dirty="0"/>
              <a:t> </a:t>
            </a:r>
            <a:r>
              <a:rPr lang="en-US" altLang="zh-CN" sz="1600" dirty="0"/>
              <a:t>operation</a:t>
            </a:r>
            <a:r>
              <a:rPr lang="zh-CN" altLang="en-US" sz="1600" dirty="0"/>
              <a:t> </a:t>
            </a:r>
            <a:r>
              <a:rPr lang="en-US" altLang="zh-CN" sz="1600" dirty="0"/>
              <a:t>Team.</a:t>
            </a:r>
            <a:endParaRPr lang="en-MY" sz="1600" dirty="0"/>
          </a:p>
        </p:txBody>
      </p:sp>
      <p:sp>
        <p:nvSpPr>
          <p:cNvPr id="10" name="灯片编号占位符 3">
            <a:extLst>
              <a:ext uri="{FF2B5EF4-FFF2-40B4-BE49-F238E27FC236}">
                <a16:creationId xmlns:a16="http://schemas.microsoft.com/office/drawing/2014/main" id="{680C26FF-593F-524F-ACB7-D217085909E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pPr/>
              <a:t>13</a:t>
            </a:fld>
            <a:endParaRPr lang="zh-CN" altLang="en-US" dirty="0"/>
          </a:p>
        </p:txBody>
      </p:sp>
      <p:sp>
        <p:nvSpPr>
          <p:cNvPr id="11" name="日期占位符 1">
            <a:extLst>
              <a:ext uri="{FF2B5EF4-FFF2-40B4-BE49-F238E27FC236}">
                <a16:creationId xmlns:a16="http://schemas.microsoft.com/office/drawing/2014/main" id="{F9F050E7-2898-F54E-9E2F-A1A0FB8088F2}"/>
              </a:ext>
            </a:extLst>
          </p:cNvPr>
          <p:cNvSpPr>
            <a:spLocks noGrp="1"/>
          </p:cNvSpPr>
          <p:nvPr>
            <p:ph type="dt" sz="half" idx="10"/>
          </p:nvPr>
        </p:nvSpPr>
        <p:spPr>
          <a:xfrm>
            <a:off x="1089660" y="6415619"/>
            <a:ext cx="2743200" cy="365125"/>
          </a:xfrm>
        </p:spPr>
        <p:txBody>
          <a:bodyPr/>
          <a:lstStyle/>
          <a:p>
            <a:r>
              <a:rPr lang="en-US" altLang="zh-CN" dirty="0">
                <a:ea typeface="微软雅黑" panose="020B0503020204020204" pitchFamily="34" charset="-122"/>
              </a:rPr>
              <a:t>Sangfor Technologies</a:t>
            </a:r>
          </a:p>
        </p:txBody>
      </p:sp>
    </p:spTree>
    <p:extLst>
      <p:ext uri="{BB962C8B-B14F-4D97-AF65-F5344CB8AC3E}">
        <p14:creationId xmlns:p14="http://schemas.microsoft.com/office/powerpoint/2010/main" val="1802599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500" fill="hold"/>
                                        <p:tgtEl>
                                          <p:spTgt spid="59"/>
                                        </p:tgtEl>
                                        <p:attrNameLst>
                                          <p:attrName>ppt_w</p:attrName>
                                        </p:attrNameLst>
                                      </p:cBhvr>
                                      <p:tavLst>
                                        <p:tav tm="0">
                                          <p:val>
                                            <p:fltVal val="0"/>
                                          </p:val>
                                        </p:tav>
                                        <p:tav tm="100000">
                                          <p:val>
                                            <p:strVal val="#ppt_w"/>
                                          </p:val>
                                        </p:tav>
                                      </p:tavLst>
                                    </p:anim>
                                    <p:anim calcmode="lin" valueType="num">
                                      <p:cBhvr>
                                        <p:cTn id="8" dur="500" fill="hold"/>
                                        <p:tgtEl>
                                          <p:spTgt spid="59"/>
                                        </p:tgtEl>
                                        <p:attrNameLst>
                                          <p:attrName>ppt_h</p:attrName>
                                        </p:attrNameLst>
                                      </p:cBhvr>
                                      <p:tavLst>
                                        <p:tav tm="0">
                                          <p:val>
                                            <p:fltVal val="0"/>
                                          </p:val>
                                        </p:tav>
                                        <p:tav tm="100000">
                                          <p:val>
                                            <p:strVal val="#ppt_h"/>
                                          </p:val>
                                        </p:tav>
                                      </p:tavLst>
                                    </p:anim>
                                    <p:animEffect transition="in" filter="fade">
                                      <p:cBhvr>
                                        <p:cTn id="9" dur="500"/>
                                        <p:tgtEl>
                                          <p:spTgt spid="59"/>
                                        </p:tgtEl>
                                      </p:cBhvr>
                                    </p:animEffect>
                                  </p:childTnLst>
                                </p:cTn>
                              </p:par>
                              <p:par>
                                <p:cTn id="10" presetID="53" presetClass="entr" presetSubtype="16" fill="hold" nodeType="withEffect">
                                  <p:stCondLst>
                                    <p:cond delay="0"/>
                                  </p:stCondLst>
                                  <p:childTnLst>
                                    <p:set>
                                      <p:cBhvr>
                                        <p:cTn id="11" dur="1" fill="hold">
                                          <p:stCondLst>
                                            <p:cond delay="0"/>
                                          </p:stCondLst>
                                        </p:cTn>
                                        <p:tgtEl>
                                          <p:spTgt spid="57"/>
                                        </p:tgtEl>
                                        <p:attrNameLst>
                                          <p:attrName>style.visibility</p:attrName>
                                        </p:attrNameLst>
                                      </p:cBhvr>
                                      <p:to>
                                        <p:strVal val="visible"/>
                                      </p:to>
                                    </p:set>
                                    <p:anim calcmode="lin" valueType="num">
                                      <p:cBhvr>
                                        <p:cTn id="12" dur="500" fill="hold"/>
                                        <p:tgtEl>
                                          <p:spTgt spid="57"/>
                                        </p:tgtEl>
                                        <p:attrNameLst>
                                          <p:attrName>ppt_w</p:attrName>
                                        </p:attrNameLst>
                                      </p:cBhvr>
                                      <p:tavLst>
                                        <p:tav tm="0">
                                          <p:val>
                                            <p:fltVal val="0"/>
                                          </p:val>
                                        </p:tav>
                                        <p:tav tm="100000">
                                          <p:val>
                                            <p:strVal val="#ppt_w"/>
                                          </p:val>
                                        </p:tav>
                                      </p:tavLst>
                                    </p:anim>
                                    <p:anim calcmode="lin" valueType="num">
                                      <p:cBhvr>
                                        <p:cTn id="13" dur="500" fill="hold"/>
                                        <p:tgtEl>
                                          <p:spTgt spid="57"/>
                                        </p:tgtEl>
                                        <p:attrNameLst>
                                          <p:attrName>ppt_h</p:attrName>
                                        </p:attrNameLst>
                                      </p:cBhvr>
                                      <p:tavLst>
                                        <p:tav tm="0">
                                          <p:val>
                                            <p:fltVal val="0"/>
                                          </p:val>
                                        </p:tav>
                                        <p:tav tm="100000">
                                          <p:val>
                                            <p:strVal val="#ppt_h"/>
                                          </p:val>
                                        </p:tav>
                                      </p:tavLst>
                                    </p:anim>
                                    <p:animEffect transition="in" filter="fade">
                                      <p:cBhvr>
                                        <p:cTn id="14" dur="500"/>
                                        <p:tgtEl>
                                          <p:spTgt spid="57"/>
                                        </p:tgtEl>
                                      </p:cBhvr>
                                    </p:animEffect>
                                  </p:childTnLst>
                                </p:cTn>
                              </p:par>
                              <p:par>
                                <p:cTn id="15" presetID="53" presetClass="entr" presetSubtype="16" fill="hold" nodeType="withEffect">
                                  <p:stCondLst>
                                    <p:cond delay="0"/>
                                  </p:stCondLst>
                                  <p:childTnLst>
                                    <p:set>
                                      <p:cBhvr>
                                        <p:cTn id="16" dur="1" fill="hold">
                                          <p:stCondLst>
                                            <p:cond delay="0"/>
                                          </p:stCondLst>
                                        </p:cTn>
                                        <p:tgtEl>
                                          <p:spTgt spid="58"/>
                                        </p:tgtEl>
                                        <p:attrNameLst>
                                          <p:attrName>style.visibility</p:attrName>
                                        </p:attrNameLst>
                                      </p:cBhvr>
                                      <p:to>
                                        <p:strVal val="visible"/>
                                      </p:to>
                                    </p:set>
                                    <p:anim calcmode="lin" valueType="num">
                                      <p:cBhvr>
                                        <p:cTn id="17" dur="500" fill="hold"/>
                                        <p:tgtEl>
                                          <p:spTgt spid="58"/>
                                        </p:tgtEl>
                                        <p:attrNameLst>
                                          <p:attrName>ppt_w</p:attrName>
                                        </p:attrNameLst>
                                      </p:cBhvr>
                                      <p:tavLst>
                                        <p:tav tm="0">
                                          <p:val>
                                            <p:fltVal val="0"/>
                                          </p:val>
                                        </p:tav>
                                        <p:tav tm="100000">
                                          <p:val>
                                            <p:strVal val="#ppt_w"/>
                                          </p:val>
                                        </p:tav>
                                      </p:tavLst>
                                    </p:anim>
                                    <p:anim calcmode="lin" valueType="num">
                                      <p:cBhvr>
                                        <p:cTn id="18" dur="500" fill="hold"/>
                                        <p:tgtEl>
                                          <p:spTgt spid="58"/>
                                        </p:tgtEl>
                                        <p:attrNameLst>
                                          <p:attrName>ppt_h</p:attrName>
                                        </p:attrNameLst>
                                      </p:cBhvr>
                                      <p:tavLst>
                                        <p:tav tm="0">
                                          <p:val>
                                            <p:fltVal val="0"/>
                                          </p:val>
                                        </p:tav>
                                        <p:tav tm="100000">
                                          <p:val>
                                            <p:strVal val="#ppt_h"/>
                                          </p:val>
                                        </p:tav>
                                      </p:tavLst>
                                    </p:anim>
                                    <p:animEffect transition="in" filter="fade">
                                      <p:cBhvr>
                                        <p:cTn id="19" dur="500"/>
                                        <p:tgtEl>
                                          <p:spTgt spid="58"/>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P spid="5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2BDF1-01E9-45BB-B464-A9E1C844F935}"/>
              </a:ext>
            </a:extLst>
          </p:cNvPr>
          <p:cNvSpPr>
            <a:spLocks noGrp="1"/>
          </p:cNvSpPr>
          <p:nvPr>
            <p:ph type="ctrTitle"/>
          </p:nvPr>
        </p:nvSpPr>
        <p:spPr/>
        <p:txBody>
          <a:bodyPr>
            <a:normAutofit/>
          </a:bodyPr>
          <a:lstStyle/>
          <a:p>
            <a:pPr lvl="0" eaLnBrk="0" hangingPunct="0"/>
            <a:r>
              <a:rPr lang="en-US" altLang="zh-CN" sz="2800" b="1" dirty="0">
                <a:solidFill>
                  <a:schemeClr val="bg1"/>
                </a:solidFill>
                <a:latin typeface="Arial" charset="0"/>
                <a:ea typeface="微软雅黑" pitchFamily="34" charset="-122"/>
                <a:sym typeface="Arial" charset="0"/>
              </a:rPr>
              <a:t>Ultra Visibility</a:t>
            </a:r>
            <a:endParaRPr lang="zh-CN" altLang="en-US" sz="2800" b="1" dirty="0">
              <a:solidFill>
                <a:schemeClr val="bg1"/>
              </a:solidFill>
              <a:latin typeface="Arial" charset="0"/>
              <a:ea typeface="微软雅黑" pitchFamily="34" charset="-122"/>
              <a:sym typeface="Arial" charset="0"/>
            </a:endParaRPr>
          </a:p>
        </p:txBody>
      </p:sp>
      <p:sp>
        <p:nvSpPr>
          <p:cNvPr id="6" name="Google Shape;1319;p95">
            <a:extLst>
              <a:ext uri="{FF2B5EF4-FFF2-40B4-BE49-F238E27FC236}">
                <a16:creationId xmlns:a16="http://schemas.microsoft.com/office/drawing/2014/main" id="{4CF1057C-F245-45CF-8CBD-ABFD7BEF3AA5}"/>
              </a:ext>
            </a:extLst>
          </p:cNvPr>
          <p:cNvSpPr/>
          <p:nvPr/>
        </p:nvSpPr>
        <p:spPr>
          <a:xfrm>
            <a:off x="6798457" y="1854927"/>
            <a:ext cx="4241455" cy="3338241"/>
          </a:xfrm>
          <a:prstGeom prst="rect">
            <a:avLst/>
          </a:prstGeom>
          <a:noFill/>
          <a:ln>
            <a:noFill/>
          </a:ln>
        </p:spPr>
        <p:txBody>
          <a:bodyPr spcFirstLastPara="1" wrap="square" lIns="68575" tIns="34275" rIns="68575" bIns="34275" anchor="t" anchorCtr="0">
            <a:noAutofit/>
          </a:bodyPr>
          <a:lstStyle/>
          <a:p>
            <a:pPr marR="0" lvl="0" defTabSz="914400" rtl="0" eaLnBrk="1" fontAlgn="auto" latinLnBrk="0" hangingPunct="1">
              <a:lnSpc>
                <a:spcPct val="150000"/>
              </a:lnSpc>
              <a:spcBef>
                <a:spcPts val="0"/>
              </a:spcBef>
              <a:spcAft>
                <a:spcPts val="0"/>
              </a:spcAft>
              <a:buClr>
                <a:srgbClr val="00B0F0"/>
              </a:buClr>
              <a:buSzPts val="800"/>
              <a:tabLst/>
              <a:defRPr/>
            </a:pPr>
            <a:r>
              <a:rPr kumimoji="0" lang="en-MY" sz="2000" b="1" i="0" u="none" strike="noStrike" kern="1200" cap="none" spc="0" normalizeH="0" baseline="0" noProof="0" dirty="0">
                <a:ln>
                  <a:noFill/>
                </a:ln>
                <a:solidFill>
                  <a:srgbClr val="00B0F0"/>
                </a:solidFill>
                <a:effectLst/>
                <a:uLnTx/>
                <a:uFillTx/>
                <a:latin typeface="Century Gothic"/>
                <a:ea typeface="Century Gothic"/>
                <a:cs typeface="Century Gothic"/>
                <a:sym typeface="Century Gothic"/>
              </a:rPr>
              <a:t>Comprehensive Reporting</a:t>
            </a:r>
          </a:p>
          <a:p>
            <a:pPr marL="285750" marR="0" lvl="0" indent="-285750" defTabSz="914400" rtl="0" eaLnBrk="1" fontAlgn="auto" latinLnBrk="0" hangingPunct="1">
              <a:lnSpc>
                <a:spcPct val="200000"/>
              </a:lnSpc>
              <a:spcBef>
                <a:spcPts val="0"/>
              </a:spcBef>
              <a:spcAft>
                <a:spcPts val="0"/>
              </a:spcAft>
              <a:buClr>
                <a:srgbClr val="00B0F0"/>
              </a:buClr>
              <a:buSzPct val="100000"/>
              <a:buFont typeface="Wingdings" pitchFamily="2" charset="2"/>
              <a:buChar char="ü"/>
              <a:tabLst/>
              <a:defRPr/>
            </a:pPr>
            <a:r>
              <a:rPr kumimoji="0" lang="en-MY" sz="1600" b="0" i="0" u="none" strike="noStrike" kern="1200" cap="none" spc="0" normalizeH="0" baseline="0" noProof="0" dirty="0">
                <a:ln>
                  <a:noFill/>
                </a:ln>
                <a:solidFill>
                  <a:schemeClr val="bg1"/>
                </a:solidFill>
                <a:effectLst/>
                <a:uLnTx/>
                <a:uFillTx/>
                <a:latin typeface="Century Gothic"/>
                <a:ea typeface="Century Gothic"/>
                <a:cs typeface="Century Gothic"/>
                <a:sym typeface="Century Gothic"/>
              </a:rPr>
              <a:t>Self-Service reporting</a:t>
            </a:r>
            <a:endParaRPr kumimoji="0" sz="1600" b="0" i="0" u="none" strike="noStrike" kern="1200" cap="none" spc="0" normalizeH="0" baseline="0" noProof="0" dirty="0">
              <a:ln>
                <a:noFill/>
              </a:ln>
              <a:solidFill>
                <a:schemeClr val="bg1"/>
              </a:solidFill>
              <a:effectLst/>
              <a:uLnTx/>
              <a:uFillTx/>
              <a:latin typeface="Century Gothic"/>
              <a:cs typeface="+mn-cs"/>
            </a:endParaRPr>
          </a:p>
          <a:p>
            <a:pPr marL="285750" marR="0" lvl="0" indent="-285750" defTabSz="914400" rtl="0" eaLnBrk="1" fontAlgn="auto" latinLnBrk="0" hangingPunct="1">
              <a:lnSpc>
                <a:spcPct val="200000"/>
              </a:lnSpc>
              <a:spcBef>
                <a:spcPts val="0"/>
              </a:spcBef>
              <a:spcAft>
                <a:spcPts val="0"/>
              </a:spcAft>
              <a:buClr>
                <a:srgbClr val="00B0F0"/>
              </a:buClr>
              <a:buSzPct val="100000"/>
              <a:buFont typeface="Wingdings" pitchFamily="2" charset="2"/>
              <a:buChar char="ü"/>
              <a:tabLst/>
              <a:defRPr/>
            </a:pPr>
            <a:r>
              <a:rPr kumimoji="0" lang="en" sz="1600" b="0" i="0" u="none" strike="noStrike" kern="1200" cap="none" spc="0" normalizeH="0" baseline="0" noProof="0" dirty="0">
                <a:ln>
                  <a:noFill/>
                </a:ln>
                <a:solidFill>
                  <a:schemeClr val="bg1"/>
                </a:solidFill>
                <a:effectLst/>
                <a:uLnTx/>
                <a:uFillTx/>
                <a:latin typeface="Century Gothic"/>
                <a:ea typeface="Century Gothic"/>
                <a:cs typeface="Century Gothic"/>
                <a:sym typeface="Century Gothic"/>
              </a:rPr>
              <a:t>Visualized graphical data</a:t>
            </a:r>
          </a:p>
          <a:p>
            <a:pPr marL="285750" marR="0" lvl="0" indent="-285750" defTabSz="914400" rtl="0" eaLnBrk="1" fontAlgn="auto" latinLnBrk="0" hangingPunct="1">
              <a:lnSpc>
                <a:spcPct val="200000"/>
              </a:lnSpc>
              <a:spcBef>
                <a:spcPts val="0"/>
              </a:spcBef>
              <a:spcAft>
                <a:spcPts val="0"/>
              </a:spcAft>
              <a:buClr>
                <a:srgbClr val="00B0F0"/>
              </a:buClr>
              <a:buSzPct val="100000"/>
              <a:buFont typeface="Wingdings" pitchFamily="2" charset="2"/>
              <a:buChar char="ü"/>
              <a:tabLst/>
              <a:defRPr/>
            </a:pPr>
            <a:r>
              <a:rPr lang="en-MY" sz="1600" dirty="0">
                <a:solidFill>
                  <a:schemeClr val="bg1"/>
                </a:solidFill>
                <a:latin typeface="Century Gothic"/>
                <a:sym typeface="Century Gothic"/>
              </a:rPr>
              <a:t>Assist in making speedy data-driven decisions</a:t>
            </a:r>
          </a:p>
          <a:p>
            <a:pPr marL="285750" marR="0" lvl="0" indent="-285750" defTabSz="914400" rtl="0" eaLnBrk="1" fontAlgn="auto" latinLnBrk="0" hangingPunct="1">
              <a:lnSpc>
                <a:spcPct val="200000"/>
              </a:lnSpc>
              <a:spcBef>
                <a:spcPts val="0"/>
              </a:spcBef>
              <a:spcAft>
                <a:spcPts val="0"/>
              </a:spcAft>
              <a:buClr>
                <a:srgbClr val="00B0F0"/>
              </a:buClr>
              <a:buSzPct val="100000"/>
              <a:buFont typeface="Wingdings" pitchFamily="2" charset="2"/>
              <a:buChar char="ü"/>
              <a:tabLst/>
              <a:defRPr/>
            </a:pPr>
            <a:r>
              <a:rPr kumimoji="0" lang="en-MY" sz="1600" b="0" i="0" u="none" strike="noStrike" kern="1200" cap="none" spc="0" normalizeH="0" baseline="0" noProof="0" dirty="0">
                <a:ln>
                  <a:noFill/>
                </a:ln>
                <a:solidFill>
                  <a:schemeClr val="bg1"/>
                </a:solidFill>
                <a:effectLst/>
                <a:uLnTx/>
                <a:uFillTx/>
                <a:latin typeface="Century Gothic"/>
                <a:cs typeface="+mn-cs"/>
                <a:sym typeface="Century Gothic"/>
              </a:rPr>
              <a:t>Template based</a:t>
            </a:r>
          </a:p>
          <a:p>
            <a:pPr marL="285750" marR="0" lvl="0" indent="-285750" defTabSz="914400" rtl="0" eaLnBrk="1" fontAlgn="auto" latinLnBrk="0" hangingPunct="1">
              <a:lnSpc>
                <a:spcPct val="200000"/>
              </a:lnSpc>
              <a:spcBef>
                <a:spcPts val="0"/>
              </a:spcBef>
              <a:spcAft>
                <a:spcPts val="0"/>
              </a:spcAft>
              <a:buClr>
                <a:srgbClr val="00B0F0"/>
              </a:buClr>
              <a:buSzPct val="100000"/>
              <a:buFont typeface="Wingdings" pitchFamily="2" charset="2"/>
              <a:buChar char="ü"/>
              <a:tabLst/>
              <a:defRPr/>
            </a:pPr>
            <a:r>
              <a:rPr lang="en-MY" sz="1600" dirty="0">
                <a:solidFill>
                  <a:schemeClr val="bg1"/>
                </a:solidFill>
                <a:latin typeface="Century Gothic"/>
                <a:sym typeface="Century Gothic"/>
              </a:rPr>
              <a:t>90-days Storage Capacity Forecasting</a:t>
            </a:r>
            <a:endParaRPr kumimoji="0" lang="en" sz="1600" b="0" i="0" u="none" strike="noStrike" kern="1200" cap="none" spc="0" normalizeH="0" baseline="0" noProof="0" dirty="0">
              <a:ln>
                <a:noFill/>
              </a:ln>
              <a:solidFill>
                <a:schemeClr val="bg1"/>
              </a:solidFill>
              <a:effectLst/>
              <a:uLnTx/>
              <a:uFillTx/>
              <a:latin typeface="Century Gothic"/>
              <a:cs typeface="+mn-cs"/>
              <a:sym typeface="Century Gothic"/>
            </a:endParaRPr>
          </a:p>
        </p:txBody>
      </p:sp>
      <p:pic>
        <p:nvPicPr>
          <p:cNvPr id="4" name="图片 3">
            <a:extLst>
              <a:ext uri="{FF2B5EF4-FFF2-40B4-BE49-F238E27FC236}">
                <a16:creationId xmlns:a16="http://schemas.microsoft.com/office/drawing/2014/main" id="{589412A3-2CD7-4A40-90F8-A38E5B6D6B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29166" y="1854927"/>
            <a:ext cx="5301476" cy="3526970"/>
          </a:xfrm>
          <a:prstGeom prst="rect">
            <a:avLst/>
          </a:prstGeom>
        </p:spPr>
      </p:pic>
      <p:pic>
        <p:nvPicPr>
          <p:cNvPr id="8" name="图片 7">
            <a:extLst>
              <a:ext uri="{FF2B5EF4-FFF2-40B4-BE49-F238E27FC236}">
                <a16:creationId xmlns:a16="http://schemas.microsoft.com/office/drawing/2014/main" id="{9E340DB6-C352-6845-A64A-1B8B11D4D3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6103" y="1894116"/>
            <a:ext cx="5301476" cy="3526970"/>
          </a:xfrm>
          <a:prstGeom prst="rect">
            <a:avLst/>
          </a:prstGeom>
          <a:effectLst>
            <a:reflection blurRad="381000" stA="42000" endPos="25000" dir="5400000" sy="-100000" algn="bl" rotWithShape="0"/>
          </a:effectLst>
        </p:spPr>
      </p:pic>
      <p:sp>
        <p:nvSpPr>
          <p:cNvPr id="9" name="日期占位符 1">
            <a:extLst>
              <a:ext uri="{FF2B5EF4-FFF2-40B4-BE49-F238E27FC236}">
                <a16:creationId xmlns:a16="http://schemas.microsoft.com/office/drawing/2014/main" id="{ACA1030F-C80C-BE4F-8BEC-A688D7EBE8BA}"/>
              </a:ext>
            </a:extLst>
          </p:cNvPr>
          <p:cNvSpPr>
            <a:spLocks noGrp="1"/>
          </p:cNvSpPr>
          <p:nvPr>
            <p:ph type="dt" sz="half" idx="10"/>
          </p:nvPr>
        </p:nvSpPr>
        <p:spPr>
          <a:xfrm>
            <a:off x="1089660" y="6415619"/>
            <a:ext cx="2743200" cy="365125"/>
          </a:xfrm>
        </p:spPr>
        <p:txBody>
          <a:bodyPr/>
          <a:lstStyle/>
          <a:p>
            <a:r>
              <a:rPr lang="en-US" altLang="zh-CN" dirty="0">
                <a:ea typeface="微软雅黑" panose="020B0503020204020204" pitchFamily="34" charset="-122"/>
              </a:rPr>
              <a:t>Sangfor Technologies</a:t>
            </a:r>
          </a:p>
        </p:txBody>
      </p:sp>
      <p:sp>
        <p:nvSpPr>
          <p:cNvPr id="10" name="灯片编号占位符 3">
            <a:extLst>
              <a:ext uri="{FF2B5EF4-FFF2-40B4-BE49-F238E27FC236}">
                <a16:creationId xmlns:a16="http://schemas.microsoft.com/office/drawing/2014/main" id="{722B78D3-E138-C948-9BC6-B56553C30009}"/>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pPr/>
              <a:t>14</a:t>
            </a:fld>
            <a:endParaRPr lang="zh-CN" altLang="en-US" dirty="0"/>
          </a:p>
        </p:txBody>
      </p:sp>
    </p:spTree>
    <p:extLst>
      <p:ext uri="{BB962C8B-B14F-4D97-AF65-F5344CB8AC3E}">
        <p14:creationId xmlns:p14="http://schemas.microsoft.com/office/powerpoint/2010/main" val="3341479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A575D99-BC87-844E-B7F8-0965C95EF7F4}"/>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a:extLst>
              <a:ext uri="{FF2B5EF4-FFF2-40B4-BE49-F238E27FC236}">
                <a16:creationId xmlns:a16="http://schemas.microsoft.com/office/drawing/2014/main" id="{E07360EE-103F-D944-B97C-81A53780DA4F}"/>
              </a:ext>
            </a:extLst>
          </p:cNvPr>
          <p:cNvSpPr>
            <a:spLocks noGrp="1"/>
          </p:cNvSpPr>
          <p:nvPr>
            <p:ph type="sldNum" sz="quarter" idx="12"/>
          </p:nvPr>
        </p:nvSpPr>
        <p:spPr/>
        <p:txBody>
          <a:bodyPr/>
          <a:lstStyle/>
          <a:p>
            <a:r>
              <a:rPr lang="en-US" altLang="zh-CN" dirty="0"/>
              <a:t>Page  </a:t>
            </a:r>
            <a:fld id="{6F6B6950-8D1A-4668-8374-25B44628E0DF}" type="slidenum">
              <a:rPr lang="zh-CN" altLang="en-US" smtClean="0"/>
              <a:pPr/>
              <a:t>15</a:t>
            </a:fld>
            <a:endParaRPr lang="zh-CN" altLang="en-US" dirty="0"/>
          </a:p>
        </p:txBody>
      </p:sp>
      <p:sp>
        <p:nvSpPr>
          <p:cNvPr id="5" name="标题 4">
            <a:extLst>
              <a:ext uri="{FF2B5EF4-FFF2-40B4-BE49-F238E27FC236}">
                <a16:creationId xmlns:a16="http://schemas.microsoft.com/office/drawing/2014/main" id="{154507A3-1940-1A41-A86C-CAE877BD0E65}"/>
              </a:ext>
            </a:extLst>
          </p:cNvPr>
          <p:cNvSpPr>
            <a:spLocks noGrp="1"/>
          </p:cNvSpPr>
          <p:nvPr>
            <p:ph type="ctrTitle"/>
          </p:nvPr>
        </p:nvSpPr>
        <p:spPr>
          <a:xfrm>
            <a:off x="558800" y="165099"/>
            <a:ext cx="8178800" cy="550863"/>
          </a:xfrm>
        </p:spPr>
        <p:txBody>
          <a:bodyPr>
            <a:normAutofit/>
          </a:bodyPr>
          <a:lstStyle/>
          <a:p>
            <a:r>
              <a:rPr kumimoji="1" lang="en" altLang="zh-CN" dirty="0"/>
              <a:t>Simplified Deployment Of Critical Apps</a:t>
            </a:r>
            <a:endParaRPr kumimoji="1" lang="zh-CN" altLang="en-US" dirty="0"/>
          </a:p>
        </p:txBody>
      </p:sp>
      <p:grpSp>
        <p:nvGrpSpPr>
          <p:cNvPr id="6" name="组合 5">
            <a:extLst>
              <a:ext uri="{FF2B5EF4-FFF2-40B4-BE49-F238E27FC236}">
                <a16:creationId xmlns:a16="http://schemas.microsoft.com/office/drawing/2014/main" id="{C9EA5752-9EF7-FD4A-84EF-312C40ECA291}"/>
              </a:ext>
            </a:extLst>
          </p:cNvPr>
          <p:cNvGrpSpPr/>
          <p:nvPr/>
        </p:nvGrpSpPr>
        <p:grpSpPr>
          <a:xfrm>
            <a:off x="1143392" y="1803493"/>
            <a:ext cx="7875339" cy="3524594"/>
            <a:chOff x="1261209" y="1916676"/>
            <a:chExt cx="7058547" cy="3180690"/>
          </a:xfrm>
        </p:grpSpPr>
        <p:sp>
          <p:nvSpPr>
            <p:cNvPr id="7" name="矩形: 圆角 2">
              <a:extLst>
                <a:ext uri="{FF2B5EF4-FFF2-40B4-BE49-F238E27FC236}">
                  <a16:creationId xmlns:a16="http://schemas.microsoft.com/office/drawing/2014/main" id="{6305826D-C78E-0143-908A-129FE8CDB59B}"/>
                </a:ext>
              </a:extLst>
            </p:cNvPr>
            <p:cNvSpPr/>
            <p:nvPr/>
          </p:nvSpPr>
          <p:spPr>
            <a:xfrm>
              <a:off x="1261209" y="2256422"/>
              <a:ext cx="4327777" cy="2840944"/>
            </a:xfrm>
            <a:prstGeom prst="roundRect">
              <a:avLst>
                <a:gd name="adj" fmla="val 4246"/>
              </a:avLst>
            </a:prstGeom>
            <a:solidFill>
              <a:srgbClr val="00B0F0">
                <a:alpha val="10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gradFill>
                  <a:gsLst>
                    <a:gs pos="49000">
                      <a:srgbClr val="F4DE91"/>
                    </a:gs>
                    <a:gs pos="100000">
                      <a:srgbClr val="DBA347"/>
                    </a:gs>
                    <a:gs pos="0">
                      <a:srgbClr val="E7BF68"/>
                    </a:gs>
                  </a:gsLst>
                  <a:lin ang="2700000" scaled="0"/>
                </a:gradFill>
                <a:latin typeface="Century Gothic" panose="020B0502020202020204" pitchFamily="34" charset="0"/>
                <a:ea typeface="微软雅黑" panose="020B0503020204020204" charset="-122"/>
              </a:endParaRPr>
            </a:p>
          </p:txBody>
        </p:sp>
        <p:grpSp>
          <p:nvGrpSpPr>
            <p:cNvPr id="8" name="组合 42">
              <a:extLst>
                <a:ext uri="{FF2B5EF4-FFF2-40B4-BE49-F238E27FC236}">
                  <a16:creationId xmlns:a16="http://schemas.microsoft.com/office/drawing/2014/main" id="{2587A5EF-992D-8D4A-8C9E-D09EA1DA1641}"/>
                </a:ext>
              </a:extLst>
            </p:cNvPr>
            <p:cNvGrpSpPr/>
            <p:nvPr/>
          </p:nvGrpSpPr>
          <p:grpSpPr>
            <a:xfrm>
              <a:off x="3064674" y="1916676"/>
              <a:ext cx="5255082" cy="635454"/>
              <a:chOff x="1973773" y="2277808"/>
              <a:chExt cx="3334518" cy="403216"/>
            </a:xfrm>
          </p:grpSpPr>
          <p:sp>
            <p:nvSpPr>
              <p:cNvPr id="16" name="椭圆 15">
                <a:extLst>
                  <a:ext uri="{FF2B5EF4-FFF2-40B4-BE49-F238E27FC236}">
                    <a16:creationId xmlns:a16="http://schemas.microsoft.com/office/drawing/2014/main" id="{D95AD5DD-EDF2-EC45-BFB1-A7B096092A62}"/>
                  </a:ext>
                </a:extLst>
              </p:cNvPr>
              <p:cNvSpPr/>
              <p:nvPr/>
            </p:nvSpPr>
            <p:spPr>
              <a:xfrm>
                <a:off x="1973773" y="2277808"/>
                <a:ext cx="403217" cy="403216"/>
              </a:xfrm>
              <a:prstGeom prst="ellipse">
                <a:avLst/>
              </a:prstGeom>
              <a:solidFill>
                <a:srgbClr val="00B0F0"/>
              </a:solidFill>
              <a:ln w="127000">
                <a:solidFill>
                  <a:srgbClr val="00B0F0">
                    <a:alpha val="36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gradFill>
                    <a:gsLst>
                      <a:gs pos="49000">
                        <a:srgbClr val="F4DE91"/>
                      </a:gs>
                      <a:gs pos="100000">
                        <a:srgbClr val="DBA347"/>
                      </a:gs>
                      <a:gs pos="0">
                        <a:srgbClr val="E7BF68"/>
                      </a:gs>
                    </a:gsLst>
                    <a:lin ang="2700000" scaled="0"/>
                  </a:gradFill>
                  <a:latin typeface="Century Gothic" panose="020B0502020202020204" pitchFamily="34" charset="0"/>
                  <a:ea typeface="微软雅黑" panose="020B0503020204020204" charset="-122"/>
                </a:endParaRPr>
              </a:p>
            </p:txBody>
          </p:sp>
          <p:sp>
            <p:nvSpPr>
              <p:cNvPr id="17" name="任意多边形: 形状 30">
                <a:extLst>
                  <a:ext uri="{FF2B5EF4-FFF2-40B4-BE49-F238E27FC236}">
                    <a16:creationId xmlns:a16="http://schemas.microsoft.com/office/drawing/2014/main" id="{D8231657-F254-CF49-8AC6-0F1D2BC3C338}"/>
                  </a:ext>
                </a:extLst>
              </p:cNvPr>
              <p:cNvSpPr/>
              <p:nvPr/>
            </p:nvSpPr>
            <p:spPr>
              <a:xfrm>
                <a:off x="2072240" y="2379725"/>
                <a:ext cx="206282" cy="199381"/>
              </a:xfrm>
              <a:custGeom>
                <a:avLst/>
                <a:gdLst>
                  <a:gd name="connsiteX0" fmla="*/ 158486 w 338138"/>
                  <a:gd name="connsiteY0" fmla="*/ 93662 h 336550"/>
                  <a:gd name="connsiteX1" fmla="*/ 93663 w 338138"/>
                  <a:gd name="connsiteY1" fmla="*/ 157803 h 336550"/>
                  <a:gd name="connsiteX2" fmla="*/ 110861 w 338138"/>
                  <a:gd name="connsiteY2" fmla="*/ 157803 h 336550"/>
                  <a:gd name="connsiteX3" fmla="*/ 110861 w 338138"/>
                  <a:gd name="connsiteY3" fmla="*/ 178747 h 336550"/>
                  <a:gd name="connsiteX4" fmla="*/ 93663 w 338138"/>
                  <a:gd name="connsiteY4" fmla="*/ 178747 h 336550"/>
                  <a:gd name="connsiteX5" fmla="*/ 158486 w 338138"/>
                  <a:gd name="connsiteY5" fmla="*/ 242887 h 336550"/>
                  <a:gd name="connsiteX6" fmla="*/ 158486 w 338138"/>
                  <a:gd name="connsiteY6" fmla="*/ 225870 h 336550"/>
                  <a:gd name="connsiteX7" fmla="*/ 179653 w 338138"/>
                  <a:gd name="connsiteY7" fmla="*/ 225870 h 336550"/>
                  <a:gd name="connsiteX8" fmla="*/ 179653 w 338138"/>
                  <a:gd name="connsiteY8" fmla="*/ 242887 h 336550"/>
                  <a:gd name="connsiteX9" fmla="*/ 244476 w 338138"/>
                  <a:gd name="connsiteY9" fmla="*/ 178747 h 336550"/>
                  <a:gd name="connsiteX10" fmla="*/ 227278 w 338138"/>
                  <a:gd name="connsiteY10" fmla="*/ 178747 h 336550"/>
                  <a:gd name="connsiteX11" fmla="*/ 227278 w 338138"/>
                  <a:gd name="connsiteY11" fmla="*/ 157803 h 336550"/>
                  <a:gd name="connsiteX12" fmla="*/ 244476 w 338138"/>
                  <a:gd name="connsiteY12" fmla="*/ 157803 h 336550"/>
                  <a:gd name="connsiteX13" fmla="*/ 179653 w 338138"/>
                  <a:gd name="connsiteY13" fmla="*/ 93662 h 336550"/>
                  <a:gd name="connsiteX14" fmla="*/ 179653 w 338138"/>
                  <a:gd name="connsiteY14" fmla="*/ 110679 h 336550"/>
                  <a:gd name="connsiteX15" fmla="*/ 158486 w 338138"/>
                  <a:gd name="connsiteY15" fmla="*/ 110679 h 336550"/>
                  <a:gd name="connsiteX16" fmla="*/ 158486 w 338138"/>
                  <a:gd name="connsiteY16" fmla="*/ 93662 h 336550"/>
                  <a:gd name="connsiteX17" fmla="*/ 158462 w 338138"/>
                  <a:gd name="connsiteY17" fmla="*/ 52387 h 336550"/>
                  <a:gd name="connsiteX18" fmla="*/ 179677 w 338138"/>
                  <a:gd name="connsiteY18" fmla="*/ 52387 h 336550"/>
                  <a:gd name="connsiteX19" fmla="*/ 179677 w 338138"/>
                  <a:gd name="connsiteY19" fmla="*/ 70823 h 336550"/>
                  <a:gd name="connsiteX20" fmla="*/ 267188 w 338138"/>
                  <a:gd name="connsiteY20" fmla="*/ 157740 h 336550"/>
                  <a:gd name="connsiteX21" fmla="*/ 285751 w 338138"/>
                  <a:gd name="connsiteY21" fmla="*/ 157740 h 336550"/>
                  <a:gd name="connsiteX22" fmla="*/ 285751 w 338138"/>
                  <a:gd name="connsiteY22" fmla="*/ 178810 h 336550"/>
                  <a:gd name="connsiteX23" fmla="*/ 267188 w 338138"/>
                  <a:gd name="connsiteY23" fmla="*/ 178810 h 336550"/>
                  <a:gd name="connsiteX24" fmla="*/ 179677 w 338138"/>
                  <a:gd name="connsiteY24" fmla="*/ 265726 h 336550"/>
                  <a:gd name="connsiteX25" fmla="*/ 179677 w 338138"/>
                  <a:gd name="connsiteY25" fmla="*/ 284162 h 336550"/>
                  <a:gd name="connsiteX26" fmla="*/ 158462 w 338138"/>
                  <a:gd name="connsiteY26" fmla="*/ 284162 h 336550"/>
                  <a:gd name="connsiteX27" fmla="*/ 158462 w 338138"/>
                  <a:gd name="connsiteY27" fmla="*/ 265726 h 336550"/>
                  <a:gd name="connsiteX28" fmla="*/ 70951 w 338138"/>
                  <a:gd name="connsiteY28" fmla="*/ 178810 h 336550"/>
                  <a:gd name="connsiteX29" fmla="*/ 52388 w 338138"/>
                  <a:gd name="connsiteY29" fmla="*/ 178810 h 336550"/>
                  <a:gd name="connsiteX30" fmla="*/ 52388 w 338138"/>
                  <a:gd name="connsiteY30" fmla="*/ 157740 h 336550"/>
                  <a:gd name="connsiteX31" fmla="*/ 70951 w 338138"/>
                  <a:gd name="connsiteY31" fmla="*/ 157740 h 336550"/>
                  <a:gd name="connsiteX32" fmla="*/ 158462 w 338138"/>
                  <a:gd name="connsiteY32" fmla="*/ 70823 h 336550"/>
                  <a:gd name="connsiteX33" fmla="*/ 158462 w 338138"/>
                  <a:gd name="connsiteY33" fmla="*/ 52387 h 336550"/>
                  <a:gd name="connsiteX34" fmla="*/ 20638 w 338138"/>
                  <a:gd name="connsiteY34" fmla="*/ 20637 h 336550"/>
                  <a:gd name="connsiteX35" fmla="*/ 20638 w 338138"/>
                  <a:gd name="connsiteY35" fmla="*/ 315912 h 336550"/>
                  <a:gd name="connsiteX36" fmla="*/ 315913 w 338138"/>
                  <a:gd name="connsiteY36" fmla="*/ 315912 h 336550"/>
                  <a:gd name="connsiteX37" fmla="*/ 315913 w 338138"/>
                  <a:gd name="connsiteY37" fmla="*/ 20637 h 336550"/>
                  <a:gd name="connsiteX38" fmla="*/ 0 w 338138"/>
                  <a:gd name="connsiteY38" fmla="*/ 0 h 336550"/>
                  <a:gd name="connsiteX39" fmla="*/ 338138 w 338138"/>
                  <a:gd name="connsiteY39" fmla="*/ 0 h 336550"/>
                  <a:gd name="connsiteX40" fmla="*/ 338138 w 338138"/>
                  <a:gd name="connsiteY40" fmla="*/ 336550 h 336550"/>
                  <a:gd name="connsiteX41" fmla="*/ 0 w 338138"/>
                  <a:gd name="connsiteY41" fmla="*/ 33655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38138" h="336550">
                    <a:moveTo>
                      <a:pt x="158486" y="93662"/>
                    </a:moveTo>
                    <a:cubicBezTo>
                      <a:pt x="124090" y="97589"/>
                      <a:pt x="97632" y="123769"/>
                      <a:pt x="93663" y="157803"/>
                    </a:cubicBezTo>
                    <a:lnTo>
                      <a:pt x="110861" y="157803"/>
                    </a:lnTo>
                    <a:cubicBezTo>
                      <a:pt x="110861" y="157803"/>
                      <a:pt x="110861" y="157803"/>
                      <a:pt x="110861" y="178747"/>
                    </a:cubicBezTo>
                    <a:cubicBezTo>
                      <a:pt x="110861" y="178747"/>
                      <a:pt x="110861" y="178747"/>
                      <a:pt x="93663" y="178747"/>
                    </a:cubicBezTo>
                    <a:cubicBezTo>
                      <a:pt x="97632" y="212780"/>
                      <a:pt x="124090" y="238960"/>
                      <a:pt x="158486" y="242887"/>
                    </a:cubicBezTo>
                    <a:cubicBezTo>
                      <a:pt x="158486" y="242887"/>
                      <a:pt x="158486" y="242887"/>
                      <a:pt x="158486" y="225870"/>
                    </a:cubicBezTo>
                    <a:cubicBezTo>
                      <a:pt x="158486" y="225870"/>
                      <a:pt x="158486" y="225870"/>
                      <a:pt x="179653" y="225870"/>
                    </a:cubicBezTo>
                    <a:cubicBezTo>
                      <a:pt x="179653" y="225870"/>
                      <a:pt x="179653" y="225870"/>
                      <a:pt x="179653" y="242887"/>
                    </a:cubicBezTo>
                    <a:cubicBezTo>
                      <a:pt x="214049" y="238960"/>
                      <a:pt x="240507" y="212780"/>
                      <a:pt x="244476" y="178747"/>
                    </a:cubicBezTo>
                    <a:cubicBezTo>
                      <a:pt x="244476" y="178747"/>
                      <a:pt x="244476" y="178747"/>
                      <a:pt x="227278" y="178747"/>
                    </a:cubicBezTo>
                    <a:cubicBezTo>
                      <a:pt x="227278" y="178747"/>
                      <a:pt x="227278" y="178747"/>
                      <a:pt x="227278" y="157803"/>
                    </a:cubicBezTo>
                    <a:cubicBezTo>
                      <a:pt x="227278" y="157803"/>
                      <a:pt x="227278" y="157803"/>
                      <a:pt x="244476" y="157803"/>
                    </a:cubicBezTo>
                    <a:cubicBezTo>
                      <a:pt x="240507" y="123769"/>
                      <a:pt x="214049" y="97589"/>
                      <a:pt x="179653" y="93662"/>
                    </a:cubicBezTo>
                    <a:cubicBezTo>
                      <a:pt x="179653" y="93662"/>
                      <a:pt x="179653" y="93662"/>
                      <a:pt x="179653" y="110679"/>
                    </a:cubicBezTo>
                    <a:cubicBezTo>
                      <a:pt x="179653" y="110679"/>
                      <a:pt x="179653" y="110679"/>
                      <a:pt x="158486" y="110679"/>
                    </a:cubicBezTo>
                    <a:cubicBezTo>
                      <a:pt x="158486" y="110679"/>
                      <a:pt x="158486" y="110679"/>
                      <a:pt x="158486" y="93662"/>
                    </a:cubicBezTo>
                    <a:close/>
                    <a:moveTo>
                      <a:pt x="158462" y="52387"/>
                    </a:moveTo>
                    <a:cubicBezTo>
                      <a:pt x="158462" y="52387"/>
                      <a:pt x="158462" y="52387"/>
                      <a:pt x="179677" y="52387"/>
                    </a:cubicBezTo>
                    <a:cubicBezTo>
                      <a:pt x="179677" y="52387"/>
                      <a:pt x="179677" y="52387"/>
                      <a:pt x="179677" y="70823"/>
                    </a:cubicBezTo>
                    <a:cubicBezTo>
                      <a:pt x="224758" y="76091"/>
                      <a:pt x="261884" y="112965"/>
                      <a:pt x="267188" y="157740"/>
                    </a:cubicBezTo>
                    <a:cubicBezTo>
                      <a:pt x="267188" y="157740"/>
                      <a:pt x="267188" y="157740"/>
                      <a:pt x="285751" y="157740"/>
                    </a:cubicBezTo>
                    <a:cubicBezTo>
                      <a:pt x="285751" y="157740"/>
                      <a:pt x="285751" y="157740"/>
                      <a:pt x="285751" y="178810"/>
                    </a:cubicBezTo>
                    <a:cubicBezTo>
                      <a:pt x="285751" y="178810"/>
                      <a:pt x="285751" y="178810"/>
                      <a:pt x="267188" y="178810"/>
                    </a:cubicBezTo>
                    <a:cubicBezTo>
                      <a:pt x="261884" y="223585"/>
                      <a:pt x="224758" y="260458"/>
                      <a:pt x="179677" y="265726"/>
                    </a:cubicBezTo>
                    <a:cubicBezTo>
                      <a:pt x="179677" y="265726"/>
                      <a:pt x="179677" y="265726"/>
                      <a:pt x="179677" y="284162"/>
                    </a:cubicBezTo>
                    <a:cubicBezTo>
                      <a:pt x="179677" y="284162"/>
                      <a:pt x="179677" y="284162"/>
                      <a:pt x="158462" y="284162"/>
                    </a:cubicBezTo>
                    <a:cubicBezTo>
                      <a:pt x="158462" y="284162"/>
                      <a:pt x="158462" y="284162"/>
                      <a:pt x="158462" y="265726"/>
                    </a:cubicBezTo>
                    <a:cubicBezTo>
                      <a:pt x="113381" y="260458"/>
                      <a:pt x="76255" y="223585"/>
                      <a:pt x="70951" y="178810"/>
                    </a:cubicBezTo>
                    <a:cubicBezTo>
                      <a:pt x="70951" y="178810"/>
                      <a:pt x="70951" y="178810"/>
                      <a:pt x="52388" y="178810"/>
                    </a:cubicBezTo>
                    <a:cubicBezTo>
                      <a:pt x="52388" y="178810"/>
                      <a:pt x="52388" y="178810"/>
                      <a:pt x="52388" y="157740"/>
                    </a:cubicBezTo>
                    <a:cubicBezTo>
                      <a:pt x="52388" y="157740"/>
                      <a:pt x="52388" y="157740"/>
                      <a:pt x="70951" y="157740"/>
                    </a:cubicBezTo>
                    <a:cubicBezTo>
                      <a:pt x="76255" y="112965"/>
                      <a:pt x="113381" y="76091"/>
                      <a:pt x="158462" y="70823"/>
                    </a:cubicBezTo>
                    <a:cubicBezTo>
                      <a:pt x="158462" y="70823"/>
                      <a:pt x="158462" y="70823"/>
                      <a:pt x="158462" y="52387"/>
                    </a:cubicBezTo>
                    <a:close/>
                    <a:moveTo>
                      <a:pt x="20638" y="20637"/>
                    </a:moveTo>
                    <a:lnTo>
                      <a:pt x="20638" y="315912"/>
                    </a:lnTo>
                    <a:lnTo>
                      <a:pt x="315913" y="315912"/>
                    </a:lnTo>
                    <a:lnTo>
                      <a:pt x="315913" y="20637"/>
                    </a:lnTo>
                    <a:close/>
                    <a:moveTo>
                      <a:pt x="0" y="0"/>
                    </a:moveTo>
                    <a:lnTo>
                      <a:pt x="338138" y="0"/>
                    </a:lnTo>
                    <a:lnTo>
                      <a:pt x="338138" y="336550"/>
                    </a:lnTo>
                    <a:lnTo>
                      <a:pt x="0" y="336550"/>
                    </a:lnTo>
                    <a:close/>
                  </a:path>
                </a:pathLst>
              </a:custGeom>
              <a:solidFill>
                <a:schemeClr val="bg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gradFill>
                    <a:gsLst>
                      <a:gs pos="49000">
                        <a:srgbClr val="F4DE91"/>
                      </a:gs>
                      <a:gs pos="100000">
                        <a:srgbClr val="DBA347"/>
                      </a:gs>
                      <a:gs pos="0">
                        <a:srgbClr val="E7BF68"/>
                      </a:gs>
                    </a:gsLst>
                    <a:lin ang="2700000" scaled="0"/>
                  </a:gradFill>
                  <a:latin typeface="Century Gothic" panose="020B0502020202020204" pitchFamily="34" charset="0"/>
                  <a:ea typeface="微软雅黑" panose="020B0503020204020204" charset="-122"/>
                </a:endParaRPr>
              </a:p>
            </p:txBody>
          </p:sp>
          <p:sp>
            <p:nvSpPr>
              <p:cNvPr id="25" name="椭圆 24">
                <a:extLst>
                  <a:ext uri="{FF2B5EF4-FFF2-40B4-BE49-F238E27FC236}">
                    <a16:creationId xmlns:a16="http://schemas.microsoft.com/office/drawing/2014/main" id="{7A269633-F70B-BF42-B36C-0C28B5017EFC}"/>
                  </a:ext>
                </a:extLst>
              </p:cNvPr>
              <p:cNvSpPr/>
              <p:nvPr/>
            </p:nvSpPr>
            <p:spPr>
              <a:xfrm>
                <a:off x="4905074" y="2277808"/>
                <a:ext cx="403217" cy="403216"/>
              </a:xfrm>
              <a:prstGeom prst="ellipse">
                <a:avLst/>
              </a:prstGeom>
              <a:solidFill>
                <a:srgbClr val="00B0F0"/>
              </a:solidFill>
              <a:ln w="127000">
                <a:solidFill>
                  <a:srgbClr val="00B0F0">
                    <a:alpha val="36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gradFill>
                    <a:gsLst>
                      <a:gs pos="49000">
                        <a:srgbClr val="F4DE91"/>
                      </a:gs>
                      <a:gs pos="100000">
                        <a:srgbClr val="DBA347"/>
                      </a:gs>
                      <a:gs pos="0">
                        <a:srgbClr val="E7BF68"/>
                      </a:gs>
                    </a:gsLst>
                    <a:lin ang="2700000" scaled="0"/>
                  </a:gradFill>
                  <a:latin typeface="Century Gothic" panose="020B0502020202020204" pitchFamily="34" charset="0"/>
                  <a:ea typeface="微软雅黑" panose="020B0503020204020204" charset="-122"/>
                </a:endParaRPr>
              </a:p>
            </p:txBody>
          </p:sp>
        </p:grpSp>
        <p:grpSp>
          <p:nvGrpSpPr>
            <p:cNvPr id="9" name="组 73">
              <a:extLst>
                <a:ext uri="{FF2B5EF4-FFF2-40B4-BE49-F238E27FC236}">
                  <a16:creationId xmlns:a16="http://schemas.microsoft.com/office/drawing/2014/main" id="{9586D6D0-BABE-E548-9A26-892AFDB0C277}"/>
                </a:ext>
              </a:extLst>
            </p:cNvPr>
            <p:cNvGrpSpPr/>
            <p:nvPr/>
          </p:nvGrpSpPr>
          <p:grpSpPr>
            <a:xfrm>
              <a:off x="1510688" y="2865214"/>
              <a:ext cx="3754940" cy="2015409"/>
              <a:chOff x="2993082" y="2025568"/>
              <a:chExt cx="4982576" cy="2674324"/>
            </a:xfrm>
          </p:grpSpPr>
          <p:pic>
            <p:nvPicPr>
              <p:cNvPr id="10" name="图片 9">
                <a:extLst>
                  <a:ext uri="{FF2B5EF4-FFF2-40B4-BE49-F238E27FC236}">
                    <a16:creationId xmlns:a16="http://schemas.microsoft.com/office/drawing/2014/main" id="{C1E10FA2-F763-7C43-9E19-2B7443BA97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27933" y="2200033"/>
                <a:ext cx="843210" cy="843210"/>
              </a:xfrm>
              <a:prstGeom prst="rect">
                <a:avLst/>
              </a:prstGeom>
            </p:spPr>
          </p:pic>
          <p:pic>
            <p:nvPicPr>
              <p:cNvPr id="11" name="图片 10">
                <a:extLst>
                  <a:ext uri="{FF2B5EF4-FFF2-40B4-BE49-F238E27FC236}">
                    <a16:creationId xmlns:a16="http://schemas.microsoft.com/office/drawing/2014/main" id="{FA4F3539-11D7-ED44-9AD5-067A68D67665}"/>
                  </a:ext>
                </a:extLst>
              </p:cNvPr>
              <p:cNvPicPr>
                <a:picLocks noChangeAspect="1"/>
              </p:cNvPicPr>
              <p:nvPr/>
            </p:nvPicPr>
            <p:blipFill>
              <a:blip r:embed="rId4"/>
              <a:stretch>
                <a:fillRect/>
              </a:stretch>
            </p:blipFill>
            <p:spPr>
              <a:xfrm>
                <a:off x="3084004" y="2310058"/>
                <a:ext cx="1280868" cy="670454"/>
              </a:xfrm>
              <a:prstGeom prst="rect">
                <a:avLst/>
              </a:prstGeom>
            </p:spPr>
          </p:pic>
          <p:pic>
            <p:nvPicPr>
              <p:cNvPr id="12" name="图片 11">
                <a:extLst>
                  <a:ext uri="{FF2B5EF4-FFF2-40B4-BE49-F238E27FC236}">
                    <a16:creationId xmlns:a16="http://schemas.microsoft.com/office/drawing/2014/main" id="{3B79F2CA-DDAA-6F44-9F2E-3EE8D2774741}"/>
                  </a:ext>
                </a:extLst>
              </p:cNvPr>
              <p:cNvPicPr>
                <a:picLocks noChangeAspect="1"/>
              </p:cNvPicPr>
              <p:nvPr/>
            </p:nvPicPr>
            <p:blipFill>
              <a:blip r:embed="rId5"/>
              <a:stretch>
                <a:fillRect/>
              </a:stretch>
            </p:blipFill>
            <p:spPr>
              <a:xfrm>
                <a:off x="2993082" y="3237179"/>
                <a:ext cx="1462713" cy="1462713"/>
              </a:xfrm>
              <a:prstGeom prst="rect">
                <a:avLst/>
              </a:prstGeom>
            </p:spPr>
          </p:pic>
          <p:pic>
            <p:nvPicPr>
              <p:cNvPr id="13" name="图片 12">
                <a:extLst>
                  <a:ext uri="{FF2B5EF4-FFF2-40B4-BE49-F238E27FC236}">
                    <a16:creationId xmlns:a16="http://schemas.microsoft.com/office/drawing/2014/main" id="{6393833E-40C1-AA4B-91BD-74AF0A11404F}"/>
                  </a:ext>
                </a:extLst>
              </p:cNvPr>
              <p:cNvPicPr>
                <a:picLocks noChangeAspect="1"/>
              </p:cNvPicPr>
              <p:nvPr/>
            </p:nvPicPr>
            <p:blipFill>
              <a:blip r:embed="rId6"/>
              <a:stretch>
                <a:fillRect/>
              </a:stretch>
            </p:blipFill>
            <p:spPr>
              <a:xfrm>
                <a:off x="5024348" y="3367574"/>
                <a:ext cx="1050382" cy="1050382"/>
              </a:xfrm>
              <a:prstGeom prst="rect">
                <a:avLst/>
              </a:prstGeom>
            </p:spPr>
          </p:pic>
          <p:pic>
            <p:nvPicPr>
              <p:cNvPr id="14" name="图片 13">
                <a:extLst>
                  <a:ext uri="{FF2B5EF4-FFF2-40B4-BE49-F238E27FC236}">
                    <a16:creationId xmlns:a16="http://schemas.microsoft.com/office/drawing/2014/main" id="{E8422D8A-32D2-884B-B83E-477EFEC3F3AA}"/>
                  </a:ext>
                </a:extLst>
              </p:cNvPr>
              <p:cNvPicPr>
                <a:picLocks noChangeAspect="1"/>
              </p:cNvPicPr>
              <p:nvPr/>
            </p:nvPicPr>
            <p:blipFill>
              <a:blip r:embed="rId7"/>
              <a:stretch>
                <a:fillRect/>
              </a:stretch>
            </p:blipFill>
            <p:spPr>
              <a:xfrm>
                <a:off x="6627757" y="2025568"/>
                <a:ext cx="1347901" cy="1347902"/>
              </a:xfrm>
              <a:prstGeom prst="rect">
                <a:avLst/>
              </a:prstGeom>
            </p:spPr>
          </p:pic>
          <p:pic>
            <p:nvPicPr>
              <p:cNvPr id="15" name="图片 14">
                <a:extLst>
                  <a:ext uri="{FF2B5EF4-FFF2-40B4-BE49-F238E27FC236}">
                    <a16:creationId xmlns:a16="http://schemas.microsoft.com/office/drawing/2014/main" id="{B761EAC5-6710-C949-B871-889A935ED79D}"/>
                  </a:ext>
                </a:extLst>
              </p:cNvPr>
              <p:cNvPicPr>
                <a:picLocks noChangeAspect="1"/>
              </p:cNvPicPr>
              <p:nvPr/>
            </p:nvPicPr>
            <p:blipFill>
              <a:blip r:embed="rId8">
                <a:biLevel thresh="50000"/>
              </a:blip>
              <a:stretch>
                <a:fillRect/>
              </a:stretch>
            </p:blipFill>
            <p:spPr>
              <a:xfrm>
                <a:off x="6645726" y="3289060"/>
                <a:ext cx="1207410" cy="1207409"/>
              </a:xfrm>
              <a:prstGeom prst="rect">
                <a:avLst/>
              </a:prstGeom>
            </p:spPr>
          </p:pic>
        </p:grpSp>
      </p:grpSp>
      <p:sp>
        <p:nvSpPr>
          <p:cNvPr id="19" name="矩形: 圆角 2">
            <a:extLst>
              <a:ext uri="{FF2B5EF4-FFF2-40B4-BE49-F238E27FC236}">
                <a16:creationId xmlns:a16="http://schemas.microsoft.com/office/drawing/2014/main" id="{899744D0-6F1B-FA49-9094-CCF7F78B5AC7}"/>
              </a:ext>
            </a:extLst>
          </p:cNvPr>
          <p:cNvSpPr/>
          <p:nvPr/>
        </p:nvSpPr>
        <p:spPr>
          <a:xfrm>
            <a:off x="6250313" y="2164522"/>
            <a:ext cx="4925684" cy="3163566"/>
          </a:xfrm>
          <a:prstGeom prst="roundRect">
            <a:avLst>
              <a:gd name="adj" fmla="val 4246"/>
            </a:avLst>
          </a:prstGeom>
          <a:solidFill>
            <a:srgbClr val="00B0F0">
              <a:alpha val="10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gradFill>
                <a:gsLst>
                  <a:gs pos="49000">
                    <a:srgbClr val="F4DE91"/>
                  </a:gs>
                  <a:gs pos="100000">
                    <a:srgbClr val="DBA347"/>
                  </a:gs>
                  <a:gs pos="0">
                    <a:srgbClr val="E7BF68"/>
                  </a:gs>
                </a:gsLst>
                <a:lin ang="2700000" scaled="0"/>
              </a:gradFill>
              <a:latin typeface="Century Gothic" panose="020B0502020202020204" pitchFamily="34" charset="0"/>
              <a:ea typeface="微软雅黑" panose="020B0503020204020204" charset="-122"/>
            </a:endParaRPr>
          </a:p>
        </p:txBody>
      </p:sp>
      <p:sp>
        <p:nvSpPr>
          <p:cNvPr id="20" name="内容占位符 2">
            <a:extLst>
              <a:ext uri="{FF2B5EF4-FFF2-40B4-BE49-F238E27FC236}">
                <a16:creationId xmlns:a16="http://schemas.microsoft.com/office/drawing/2014/main" id="{62D7EA1E-A7AF-1F41-99EB-08F95232541D}"/>
              </a:ext>
            </a:extLst>
          </p:cNvPr>
          <p:cNvSpPr txBox="1">
            <a:spLocks/>
          </p:cNvSpPr>
          <p:nvPr/>
        </p:nvSpPr>
        <p:spPr>
          <a:xfrm>
            <a:off x="5734958" y="2605639"/>
            <a:ext cx="5858556" cy="337752"/>
          </a:xfrm>
          <a:prstGeom prst="rect">
            <a:avLst/>
          </a:prstGeom>
        </p:spPr>
        <p:txBody>
          <a:bodyPr>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ctr">
              <a:buNone/>
            </a:pPr>
            <a:r>
              <a:rPr kumimoji="1" lang="en-US" altLang="zh-CN" sz="1400" b="1" dirty="0">
                <a:solidFill>
                  <a:schemeClr val="bg1"/>
                </a:solidFill>
                <a:latin typeface="Century Gothic" panose="020B0502020202020204" pitchFamily="34" charset="0"/>
                <a:cs typeface="Arial" panose="020B0604020202020204" pitchFamily="34" charset="0"/>
              </a:rPr>
              <a:t>6-steps</a:t>
            </a:r>
            <a:r>
              <a:rPr kumimoji="1" lang="zh-CN" altLang="en-US" sz="1400" b="1" dirty="0">
                <a:solidFill>
                  <a:schemeClr val="bg1"/>
                </a:solidFill>
                <a:latin typeface="Century Gothic" panose="020B0502020202020204" pitchFamily="34" charset="0"/>
                <a:cs typeface="Arial" panose="020B0604020202020204" pitchFamily="34" charset="0"/>
              </a:rPr>
              <a:t> </a:t>
            </a:r>
            <a:r>
              <a:rPr kumimoji="1" lang="en-US" altLang="zh-CN" sz="1400" b="1" dirty="0">
                <a:solidFill>
                  <a:schemeClr val="bg1"/>
                </a:solidFill>
                <a:latin typeface="Century Gothic" panose="020B0502020202020204" pitchFamily="34" charset="0"/>
                <a:cs typeface="Arial" panose="020B0604020202020204" pitchFamily="34" charset="0"/>
              </a:rPr>
              <a:t>to</a:t>
            </a:r>
            <a:r>
              <a:rPr kumimoji="1" lang="zh-CN" altLang="en-US" sz="1400" b="1" dirty="0">
                <a:solidFill>
                  <a:schemeClr val="bg1"/>
                </a:solidFill>
                <a:latin typeface="Century Gothic" panose="020B0502020202020204" pitchFamily="34" charset="0"/>
                <a:cs typeface="Arial" panose="020B0604020202020204" pitchFamily="34" charset="0"/>
              </a:rPr>
              <a:t> </a:t>
            </a:r>
            <a:r>
              <a:rPr kumimoji="1" lang="en-US" altLang="zh-CN" sz="1400" b="1" dirty="0">
                <a:solidFill>
                  <a:schemeClr val="bg1"/>
                </a:solidFill>
                <a:latin typeface="Century Gothic" panose="020B0502020202020204" pitchFamily="34" charset="0"/>
                <a:cs typeface="Arial" panose="020B0604020202020204" pitchFamily="34" charset="0"/>
              </a:rPr>
              <a:t>launch</a:t>
            </a:r>
            <a:r>
              <a:rPr kumimoji="1" lang="zh-CN" altLang="en-US" sz="1400" b="1" dirty="0">
                <a:solidFill>
                  <a:schemeClr val="bg1"/>
                </a:solidFill>
                <a:latin typeface="Century Gothic" panose="020B0502020202020204" pitchFamily="34" charset="0"/>
                <a:cs typeface="Arial" panose="020B0604020202020204" pitchFamily="34" charset="0"/>
              </a:rPr>
              <a:t> </a:t>
            </a:r>
            <a:r>
              <a:rPr kumimoji="1" lang="en-US" altLang="zh-CN" sz="1400" b="1" dirty="0">
                <a:solidFill>
                  <a:schemeClr val="bg1"/>
                </a:solidFill>
                <a:latin typeface="Century Gothic" panose="020B0502020202020204" pitchFamily="34" charset="0"/>
                <a:cs typeface="Arial" panose="020B0604020202020204" pitchFamily="34" charset="0"/>
              </a:rPr>
              <a:t>Oracle</a:t>
            </a:r>
            <a:r>
              <a:rPr kumimoji="1" lang="zh-CN" altLang="en-US" sz="1400" b="1" dirty="0">
                <a:solidFill>
                  <a:schemeClr val="bg1"/>
                </a:solidFill>
                <a:latin typeface="Century Gothic" panose="020B0502020202020204" pitchFamily="34" charset="0"/>
                <a:cs typeface="Arial" panose="020B0604020202020204" pitchFamily="34" charset="0"/>
              </a:rPr>
              <a:t> </a:t>
            </a:r>
            <a:r>
              <a:rPr kumimoji="1" lang="en-US" altLang="zh-CN" sz="1400" b="1" dirty="0">
                <a:solidFill>
                  <a:schemeClr val="bg1"/>
                </a:solidFill>
                <a:latin typeface="Century Gothic" panose="020B0502020202020204" pitchFamily="34" charset="0"/>
                <a:cs typeface="Arial" panose="020B0604020202020204" pitchFamily="34" charset="0"/>
              </a:rPr>
              <a:t>RAC</a:t>
            </a:r>
            <a:r>
              <a:rPr kumimoji="1" lang="zh-CN" altLang="en-US" sz="1400" b="1" dirty="0">
                <a:solidFill>
                  <a:schemeClr val="bg1"/>
                </a:solidFill>
                <a:latin typeface="Century Gothic" panose="020B0502020202020204" pitchFamily="34" charset="0"/>
                <a:cs typeface="Arial" panose="020B0604020202020204" pitchFamily="34" charset="0"/>
              </a:rPr>
              <a:t> </a:t>
            </a:r>
            <a:r>
              <a:rPr kumimoji="1" lang="en-US" altLang="zh-CN" sz="1400" b="1" dirty="0">
                <a:solidFill>
                  <a:schemeClr val="bg1"/>
                </a:solidFill>
                <a:latin typeface="Century Gothic" panose="020B0502020202020204" pitchFamily="34" charset="0"/>
                <a:cs typeface="Arial" panose="020B0604020202020204" pitchFamily="34" charset="0"/>
              </a:rPr>
              <a:t>cluster</a:t>
            </a:r>
            <a:endParaRPr kumimoji="1" lang="zh-CN" altLang="en-US" sz="1400" b="1" dirty="0">
              <a:solidFill>
                <a:schemeClr val="bg1"/>
              </a:solidFill>
              <a:latin typeface="Century Gothic" panose="020B0502020202020204" pitchFamily="34" charset="0"/>
              <a:cs typeface="Arial" panose="020B0604020202020204" pitchFamily="34" charset="0"/>
            </a:endParaRPr>
          </a:p>
        </p:txBody>
      </p:sp>
      <p:sp>
        <p:nvSpPr>
          <p:cNvPr id="24" name="任意多边形: 形状 41">
            <a:extLst>
              <a:ext uri="{FF2B5EF4-FFF2-40B4-BE49-F238E27FC236}">
                <a16:creationId xmlns:a16="http://schemas.microsoft.com/office/drawing/2014/main" id="{F992E877-0437-B74A-B466-1EA70D47C540}"/>
              </a:ext>
            </a:extLst>
          </p:cNvPr>
          <p:cNvSpPr/>
          <p:nvPr/>
        </p:nvSpPr>
        <p:spPr>
          <a:xfrm>
            <a:off x="8455964" y="1965957"/>
            <a:ext cx="416304" cy="397130"/>
          </a:xfrm>
          <a:custGeom>
            <a:avLst/>
            <a:gdLst>
              <a:gd name="connsiteX0" fmla="*/ 201968 w 338138"/>
              <a:gd name="connsiteY0" fmla="*/ 130235 h 336550"/>
              <a:gd name="connsiteX1" fmla="*/ 212495 w 338138"/>
              <a:gd name="connsiteY1" fmla="*/ 135179 h 336550"/>
              <a:gd name="connsiteX2" fmla="*/ 212495 w 338138"/>
              <a:gd name="connsiteY2" fmla="*/ 156275 h 336550"/>
              <a:gd name="connsiteX3" fmla="*/ 166437 w 338138"/>
              <a:gd name="connsiteY3" fmla="*/ 202420 h 336550"/>
              <a:gd name="connsiteX4" fmla="*/ 155909 w 338138"/>
              <a:gd name="connsiteY4" fmla="*/ 206375 h 336550"/>
              <a:gd name="connsiteX5" fmla="*/ 145381 w 338138"/>
              <a:gd name="connsiteY5" fmla="*/ 202420 h 336550"/>
              <a:gd name="connsiteX6" fmla="*/ 124326 w 338138"/>
              <a:gd name="connsiteY6" fmla="*/ 182643 h 336550"/>
              <a:gd name="connsiteX7" fmla="*/ 124326 w 338138"/>
              <a:gd name="connsiteY7" fmla="*/ 160230 h 336550"/>
              <a:gd name="connsiteX8" fmla="*/ 146697 w 338138"/>
              <a:gd name="connsiteY8" fmla="*/ 160230 h 336550"/>
              <a:gd name="connsiteX9" fmla="*/ 155909 w 338138"/>
              <a:gd name="connsiteY9" fmla="*/ 169459 h 336550"/>
              <a:gd name="connsiteX10" fmla="*/ 191440 w 338138"/>
              <a:gd name="connsiteY10" fmla="*/ 135179 h 336550"/>
              <a:gd name="connsiteX11" fmla="*/ 201968 w 338138"/>
              <a:gd name="connsiteY11" fmla="*/ 130235 h 336550"/>
              <a:gd name="connsiteX12" fmla="*/ 154078 w 338138"/>
              <a:gd name="connsiteY12" fmla="*/ 30162 h 336550"/>
              <a:gd name="connsiteX13" fmla="*/ 154078 w 338138"/>
              <a:gd name="connsiteY13" fmla="*/ 49892 h 336550"/>
              <a:gd name="connsiteX14" fmla="*/ 143556 w 338138"/>
              <a:gd name="connsiteY14" fmla="*/ 64361 h 336550"/>
              <a:gd name="connsiteX15" fmla="*/ 115933 w 338138"/>
              <a:gd name="connsiteY15" fmla="*/ 76199 h 336550"/>
              <a:gd name="connsiteX16" fmla="*/ 96202 w 338138"/>
              <a:gd name="connsiteY16" fmla="*/ 73569 h 336550"/>
              <a:gd name="connsiteX17" fmla="*/ 83049 w 338138"/>
              <a:gd name="connsiteY17" fmla="*/ 60415 h 336550"/>
              <a:gd name="connsiteX18" fmla="*/ 62003 w 338138"/>
              <a:gd name="connsiteY18" fmla="*/ 81461 h 336550"/>
              <a:gd name="connsiteX19" fmla="*/ 75157 w 338138"/>
              <a:gd name="connsiteY19" fmla="*/ 94614 h 336550"/>
              <a:gd name="connsiteX20" fmla="*/ 77787 w 338138"/>
              <a:gd name="connsiteY20" fmla="*/ 114345 h 336550"/>
              <a:gd name="connsiteX21" fmla="*/ 65949 w 338138"/>
              <a:gd name="connsiteY21" fmla="*/ 141968 h 336550"/>
              <a:gd name="connsiteX22" fmla="*/ 51480 w 338138"/>
              <a:gd name="connsiteY22" fmla="*/ 152490 h 336550"/>
              <a:gd name="connsiteX23" fmla="*/ 31750 w 338138"/>
              <a:gd name="connsiteY23" fmla="*/ 152490 h 336550"/>
              <a:gd name="connsiteX24" fmla="*/ 31750 w 338138"/>
              <a:gd name="connsiteY24" fmla="*/ 184059 h 336550"/>
              <a:gd name="connsiteX25" fmla="*/ 51480 w 338138"/>
              <a:gd name="connsiteY25" fmla="*/ 184059 h 336550"/>
              <a:gd name="connsiteX26" fmla="*/ 65949 w 338138"/>
              <a:gd name="connsiteY26" fmla="*/ 194582 h 336550"/>
              <a:gd name="connsiteX27" fmla="*/ 77787 w 338138"/>
              <a:gd name="connsiteY27" fmla="*/ 222204 h 336550"/>
              <a:gd name="connsiteX28" fmla="*/ 75157 w 338138"/>
              <a:gd name="connsiteY28" fmla="*/ 241935 h 336550"/>
              <a:gd name="connsiteX29" fmla="*/ 62003 w 338138"/>
              <a:gd name="connsiteY29" fmla="*/ 255088 h 336550"/>
              <a:gd name="connsiteX30" fmla="*/ 83049 w 338138"/>
              <a:gd name="connsiteY30" fmla="*/ 276134 h 336550"/>
              <a:gd name="connsiteX31" fmla="*/ 96202 w 338138"/>
              <a:gd name="connsiteY31" fmla="*/ 262980 h 336550"/>
              <a:gd name="connsiteX32" fmla="*/ 115933 w 338138"/>
              <a:gd name="connsiteY32" fmla="*/ 260350 h 336550"/>
              <a:gd name="connsiteX33" fmla="*/ 143556 w 338138"/>
              <a:gd name="connsiteY33" fmla="*/ 272188 h 336550"/>
              <a:gd name="connsiteX34" fmla="*/ 154078 w 338138"/>
              <a:gd name="connsiteY34" fmla="*/ 286657 h 336550"/>
              <a:gd name="connsiteX35" fmla="*/ 154078 w 338138"/>
              <a:gd name="connsiteY35" fmla="*/ 306387 h 336550"/>
              <a:gd name="connsiteX36" fmla="*/ 185647 w 338138"/>
              <a:gd name="connsiteY36" fmla="*/ 306387 h 336550"/>
              <a:gd name="connsiteX37" fmla="*/ 185647 w 338138"/>
              <a:gd name="connsiteY37" fmla="*/ 286657 h 336550"/>
              <a:gd name="connsiteX38" fmla="*/ 196170 w 338138"/>
              <a:gd name="connsiteY38" fmla="*/ 272188 h 336550"/>
              <a:gd name="connsiteX39" fmla="*/ 223792 w 338138"/>
              <a:gd name="connsiteY39" fmla="*/ 260350 h 336550"/>
              <a:gd name="connsiteX40" fmla="*/ 243523 w 338138"/>
              <a:gd name="connsiteY40" fmla="*/ 262980 h 336550"/>
              <a:gd name="connsiteX41" fmla="*/ 256676 w 338138"/>
              <a:gd name="connsiteY41" fmla="*/ 276134 h 336550"/>
              <a:gd name="connsiteX42" fmla="*/ 277722 w 338138"/>
              <a:gd name="connsiteY42" fmla="*/ 255088 h 336550"/>
              <a:gd name="connsiteX43" fmla="*/ 264568 w 338138"/>
              <a:gd name="connsiteY43" fmla="*/ 241935 h 336550"/>
              <a:gd name="connsiteX44" fmla="*/ 261938 w 338138"/>
              <a:gd name="connsiteY44" fmla="*/ 222204 h 336550"/>
              <a:gd name="connsiteX45" fmla="*/ 273776 w 338138"/>
              <a:gd name="connsiteY45" fmla="*/ 194582 h 336550"/>
              <a:gd name="connsiteX46" fmla="*/ 288245 w 338138"/>
              <a:gd name="connsiteY46" fmla="*/ 184059 h 336550"/>
              <a:gd name="connsiteX47" fmla="*/ 307975 w 338138"/>
              <a:gd name="connsiteY47" fmla="*/ 184059 h 336550"/>
              <a:gd name="connsiteX48" fmla="*/ 307975 w 338138"/>
              <a:gd name="connsiteY48" fmla="*/ 152490 h 336550"/>
              <a:gd name="connsiteX49" fmla="*/ 288245 w 338138"/>
              <a:gd name="connsiteY49" fmla="*/ 152490 h 336550"/>
              <a:gd name="connsiteX50" fmla="*/ 273776 w 338138"/>
              <a:gd name="connsiteY50" fmla="*/ 141968 h 336550"/>
              <a:gd name="connsiteX51" fmla="*/ 261938 w 338138"/>
              <a:gd name="connsiteY51" fmla="*/ 114345 h 336550"/>
              <a:gd name="connsiteX52" fmla="*/ 264568 w 338138"/>
              <a:gd name="connsiteY52" fmla="*/ 94614 h 336550"/>
              <a:gd name="connsiteX53" fmla="*/ 277722 w 338138"/>
              <a:gd name="connsiteY53" fmla="*/ 81461 h 336550"/>
              <a:gd name="connsiteX54" fmla="*/ 256676 w 338138"/>
              <a:gd name="connsiteY54" fmla="*/ 60415 h 336550"/>
              <a:gd name="connsiteX55" fmla="*/ 243523 w 338138"/>
              <a:gd name="connsiteY55" fmla="*/ 73569 h 336550"/>
              <a:gd name="connsiteX56" fmla="*/ 223792 w 338138"/>
              <a:gd name="connsiteY56" fmla="*/ 76199 h 336550"/>
              <a:gd name="connsiteX57" fmla="*/ 196170 w 338138"/>
              <a:gd name="connsiteY57" fmla="*/ 64361 h 336550"/>
              <a:gd name="connsiteX58" fmla="*/ 185647 w 338138"/>
              <a:gd name="connsiteY58" fmla="*/ 49892 h 336550"/>
              <a:gd name="connsiteX59" fmla="*/ 185647 w 338138"/>
              <a:gd name="connsiteY59" fmla="*/ 30162 h 336550"/>
              <a:gd name="connsiteX60" fmla="*/ 154078 w 338138"/>
              <a:gd name="connsiteY60" fmla="*/ 30162 h 336550"/>
              <a:gd name="connsiteX61" fmla="*/ 138690 w 338138"/>
              <a:gd name="connsiteY61" fmla="*/ 0 h 336550"/>
              <a:gd name="connsiteX62" fmla="*/ 199449 w 338138"/>
              <a:gd name="connsiteY62" fmla="*/ 0 h 336550"/>
              <a:gd name="connsiteX63" fmla="*/ 215299 w 338138"/>
              <a:gd name="connsiteY63" fmla="*/ 15776 h 336550"/>
              <a:gd name="connsiteX64" fmla="*/ 215299 w 338138"/>
              <a:gd name="connsiteY64" fmla="*/ 38125 h 336550"/>
              <a:gd name="connsiteX65" fmla="*/ 228508 w 338138"/>
              <a:gd name="connsiteY65" fmla="*/ 43383 h 336550"/>
              <a:gd name="connsiteX66" fmla="*/ 245679 w 338138"/>
              <a:gd name="connsiteY66" fmla="*/ 27607 h 336550"/>
              <a:gd name="connsiteX67" fmla="*/ 256245 w 338138"/>
              <a:gd name="connsiteY67" fmla="*/ 23663 h 336550"/>
              <a:gd name="connsiteX68" fmla="*/ 266812 w 338138"/>
              <a:gd name="connsiteY68" fmla="*/ 27607 h 336550"/>
              <a:gd name="connsiteX69" fmla="*/ 310400 w 338138"/>
              <a:gd name="connsiteY69" fmla="*/ 70991 h 336550"/>
              <a:gd name="connsiteX70" fmla="*/ 310400 w 338138"/>
              <a:gd name="connsiteY70" fmla="*/ 92025 h 336550"/>
              <a:gd name="connsiteX71" fmla="*/ 294550 w 338138"/>
              <a:gd name="connsiteY71" fmla="*/ 109116 h 336550"/>
              <a:gd name="connsiteX72" fmla="*/ 299834 w 338138"/>
              <a:gd name="connsiteY72" fmla="*/ 122262 h 336550"/>
              <a:gd name="connsiteX73" fmla="*/ 322288 w 338138"/>
              <a:gd name="connsiteY73" fmla="*/ 122262 h 336550"/>
              <a:gd name="connsiteX74" fmla="*/ 338138 w 338138"/>
              <a:gd name="connsiteY74" fmla="*/ 138038 h 336550"/>
              <a:gd name="connsiteX75" fmla="*/ 338138 w 338138"/>
              <a:gd name="connsiteY75" fmla="*/ 198512 h 336550"/>
              <a:gd name="connsiteX76" fmla="*/ 322288 w 338138"/>
              <a:gd name="connsiteY76" fmla="*/ 214288 h 336550"/>
              <a:gd name="connsiteX77" fmla="*/ 299834 w 338138"/>
              <a:gd name="connsiteY77" fmla="*/ 214288 h 336550"/>
              <a:gd name="connsiteX78" fmla="*/ 294550 w 338138"/>
              <a:gd name="connsiteY78" fmla="*/ 227434 h 336550"/>
              <a:gd name="connsiteX79" fmla="*/ 310400 w 338138"/>
              <a:gd name="connsiteY79" fmla="*/ 244525 h 336550"/>
              <a:gd name="connsiteX80" fmla="*/ 310400 w 338138"/>
              <a:gd name="connsiteY80" fmla="*/ 265559 h 336550"/>
              <a:gd name="connsiteX81" fmla="*/ 266812 w 338138"/>
              <a:gd name="connsiteY81" fmla="*/ 308943 h 336550"/>
              <a:gd name="connsiteX82" fmla="*/ 245679 w 338138"/>
              <a:gd name="connsiteY82" fmla="*/ 308943 h 336550"/>
              <a:gd name="connsiteX83" fmla="*/ 228508 w 338138"/>
              <a:gd name="connsiteY83" fmla="*/ 293167 h 336550"/>
              <a:gd name="connsiteX84" fmla="*/ 215299 w 338138"/>
              <a:gd name="connsiteY84" fmla="*/ 298425 h 336550"/>
              <a:gd name="connsiteX85" fmla="*/ 215299 w 338138"/>
              <a:gd name="connsiteY85" fmla="*/ 320774 h 336550"/>
              <a:gd name="connsiteX86" fmla="*/ 199449 w 338138"/>
              <a:gd name="connsiteY86" fmla="*/ 336550 h 336550"/>
              <a:gd name="connsiteX87" fmla="*/ 138690 w 338138"/>
              <a:gd name="connsiteY87" fmla="*/ 336550 h 336550"/>
              <a:gd name="connsiteX88" fmla="*/ 122839 w 338138"/>
              <a:gd name="connsiteY88" fmla="*/ 320774 h 336550"/>
              <a:gd name="connsiteX89" fmla="*/ 122839 w 338138"/>
              <a:gd name="connsiteY89" fmla="*/ 298425 h 336550"/>
              <a:gd name="connsiteX90" fmla="*/ 109630 w 338138"/>
              <a:gd name="connsiteY90" fmla="*/ 293167 h 336550"/>
              <a:gd name="connsiteX91" fmla="*/ 92459 w 338138"/>
              <a:gd name="connsiteY91" fmla="*/ 308943 h 336550"/>
              <a:gd name="connsiteX92" fmla="*/ 71326 w 338138"/>
              <a:gd name="connsiteY92" fmla="*/ 308943 h 336550"/>
              <a:gd name="connsiteX93" fmla="*/ 27738 w 338138"/>
              <a:gd name="connsiteY93" fmla="*/ 265559 h 336550"/>
              <a:gd name="connsiteX94" fmla="*/ 23775 w 338138"/>
              <a:gd name="connsiteY94" fmla="*/ 255042 h 336550"/>
              <a:gd name="connsiteX95" fmla="*/ 27738 w 338138"/>
              <a:gd name="connsiteY95" fmla="*/ 244525 h 336550"/>
              <a:gd name="connsiteX96" fmla="*/ 43588 w 338138"/>
              <a:gd name="connsiteY96" fmla="*/ 227434 h 336550"/>
              <a:gd name="connsiteX97" fmla="*/ 38304 w 338138"/>
              <a:gd name="connsiteY97" fmla="*/ 214288 h 336550"/>
              <a:gd name="connsiteX98" fmla="*/ 15850 w 338138"/>
              <a:gd name="connsiteY98" fmla="*/ 214288 h 336550"/>
              <a:gd name="connsiteX99" fmla="*/ 0 w 338138"/>
              <a:gd name="connsiteY99" fmla="*/ 198512 h 336550"/>
              <a:gd name="connsiteX100" fmla="*/ 0 w 338138"/>
              <a:gd name="connsiteY100" fmla="*/ 138038 h 336550"/>
              <a:gd name="connsiteX101" fmla="*/ 15850 w 338138"/>
              <a:gd name="connsiteY101" fmla="*/ 122262 h 336550"/>
              <a:gd name="connsiteX102" fmla="*/ 38304 w 338138"/>
              <a:gd name="connsiteY102" fmla="*/ 122262 h 336550"/>
              <a:gd name="connsiteX103" fmla="*/ 43588 w 338138"/>
              <a:gd name="connsiteY103" fmla="*/ 109116 h 336550"/>
              <a:gd name="connsiteX104" fmla="*/ 27738 w 338138"/>
              <a:gd name="connsiteY104" fmla="*/ 92025 h 336550"/>
              <a:gd name="connsiteX105" fmla="*/ 27738 w 338138"/>
              <a:gd name="connsiteY105" fmla="*/ 70991 h 336550"/>
              <a:gd name="connsiteX106" fmla="*/ 71326 w 338138"/>
              <a:gd name="connsiteY106" fmla="*/ 27607 h 336550"/>
              <a:gd name="connsiteX107" fmla="*/ 92459 w 338138"/>
              <a:gd name="connsiteY107" fmla="*/ 27607 h 336550"/>
              <a:gd name="connsiteX108" fmla="*/ 109630 w 338138"/>
              <a:gd name="connsiteY108" fmla="*/ 43383 h 336550"/>
              <a:gd name="connsiteX109" fmla="*/ 122839 w 338138"/>
              <a:gd name="connsiteY109" fmla="*/ 38125 h 336550"/>
              <a:gd name="connsiteX110" fmla="*/ 122839 w 338138"/>
              <a:gd name="connsiteY110" fmla="*/ 15776 h 336550"/>
              <a:gd name="connsiteX111" fmla="*/ 138690 w 338138"/>
              <a:gd name="connsiteY111"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8138" h="336550">
                <a:moveTo>
                  <a:pt x="201968" y="130235"/>
                </a:moveTo>
                <a:cubicBezTo>
                  <a:pt x="205916" y="130235"/>
                  <a:pt x="209864" y="131883"/>
                  <a:pt x="212495" y="135179"/>
                </a:cubicBezTo>
                <a:cubicBezTo>
                  <a:pt x="219075" y="140453"/>
                  <a:pt x="219075" y="151001"/>
                  <a:pt x="212495" y="156275"/>
                </a:cubicBezTo>
                <a:cubicBezTo>
                  <a:pt x="212495" y="156275"/>
                  <a:pt x="212495" y="156275"/>
                  <a:pt x="166437" y="202420"/>
                </a:cubicBezTo>
                <a:cubicBezTo>
                  <a:pt x="163805" y="205057"/>
                  <a:pt x="159857" y="206375"/>
                  <a:pt x="155909" y="206375"/>
                </a:cubicBezTo>
                <a:cubicBezTo>
                  <a:pt x="151961" y="206375"/>
                  <a:pt x="148013" y="205057"/>
                  <a:pt x="145381" y="202420"/>
                </a:cubicBezTo>
                <a:cubicBezTo>
                  <a:pt x="145381" y="202420"/>
                  <a:pt x="145381" y="202420"/>
                  <a:pt x="124326" y="182643"/>
                </a:cubicBezTo>
                <a:cubicBezTo>
                  <a:pt x="119062" y="176051"/>
                  <a:pt x="119062" y="166822"/>
                  <a:pt x="124326" y="160230"/>
                </a:cubicBezTo>
                <a:cubicBezTo>
                  <a:pt x="130906" y="154956"/>
                  <a:pt x="140118" y="154956"/>
                  <a:pt x="146697" y="160230"/>
                </a:cubicBezTo>
                <a:cubicBezTo>
                  <a:pt x="146697" y="160230"/>
                  <a:pt x="146697" y="160230"/>
                  <a:pt x="155909" y="169459"/>
                </a:cubicBezTo>
                <a:cubicBezTo>
                  <a:pt x="155909" y="169459"/>
                  <a:pt x="155909" y="169459"/>
                  <a:pt x="191440" y="135179"/>
                </a:cubicBezTo>
                <a:cubicBezTo>
                  <a:pt x="194072" y="131883"/>
                  <a:pt x="198020" y="130235"/>
                  <a:pt x="201968" y="130235"/>
                </a:cubicBezTo>
                <a:close/>
                <a:moveTo>
                  <a:pt x="154078" y="30162"/>
                </a:moveTo>
                <a:cubicBezTo>
                  <a:pt x="154078" y="30162"/>
                  <a:pt x="154078" y="30162"/>
                  <a:pt x="154078" y="49892"/>
                </a:cubicBezTo>
                <a:cubicBezTo>
                  <a:pt x="154078" y="56469"/>
                  <a:pt x="150132" y="63046"/>
                  <a:pt x="143556" y="64361"/>
                </a:cubicBezTo>
                <a:cubicBezTo>
                  <a:pt x="133033" y="66992"/>
                  <a:pt x="123825" y="70938"/>
                  <a:pt x="115933" y="76199"/>
                </a:cubicBezTo>
                <a:cubicBezTo>
                  <a:pt x="109356" y="80145"/>
                  <a:pt x="101464" y="78830"/>
                  <a:pt x="96202" y="73569"/>
                </a:cubicBezTo>
                <a:cubicBezTo>
                  <a:pt x="96202" y="73569"/>
                  <a:pt x="96202" y="73569"/>
                  <a:pt x="83049" y="60415"/>
                </a:cubicBezTo>
                <a:cubicBezTo>
                  <a:pt x="83049" y="60415"/>
                  <a:pt x="83049" y="60415"/>
                  <a:pt x="62003" y="81461"/>
                </a:cubicBezTo>
                <a:cubicBezTo>
                  <a:pt x="62003" y="81461"/>
                  <a:pt x="62003" y="81461"/>
                  <a:pt x="75157" y="94614"/>
                </a:cubicBezTo>
                <a:cubicBezTo>
                  <a:pt x="80418" y="99876"/>
                  <a:pt x="81733" y="107768"/>
                  <a:pt x="77787" y="114345"/>
                </a:cubicBezTo>
                <a:cubicBezTo>
                  <a:pt x="72526" y="122237"/>
                  <a:pt x="68580" y="131445"/>
                  <a:pt x="65949" y="141968"/>
                </a:cubicBezTo>
                <a:cubicBezTo>
                  <a:pt x="64634" y="148544"/>
                  <a:pt x="58057" y="152490"/>
                  <a:pt x="51480" y="152490"/>
                </a:cubicBezTo>
                <a:cubicBezTo>
                  <a:pt x="51480" y="152490"/>
                  <a:pt x="51480" y="152490"/>
                  <a:pt x="31750" y="152490"/>
                </a:cubicBezTo>
                <a:cubicBezTo>
                  <a:pt x="31750" y="152490"/>
                  <a:pt x="31750" y="152490"/>
                  <a:pt x="31750" y="184059"/>
                </a:cubicBezTo>
                <a:cubicBezTo>
                  <a:pt x="31750" y="184059"/>
                  <a:pt x="31750" y="184059"/>
                  <a:pt x="51480" y="184059"/>
                </a:cubicBezTo>
                <a:cubicBezTo>
                  <a:pt x="58057" y="184059"/>
                  <a:pt x="64634" y="188005"/>
                  <a:pt x="65949" y="194582"/>
                </a:cubicBezTo>
                <a:cubicBezTo>
                  <a:pt x="68580" y="205105"/>
                  <a:pt x="72526" y="214312"/>
                  <a:pt x="77787" y="222204"/>
                </a:cubicBezTo>
                <a:cubicBezTo>
                  <a:pt x="81733" y="228781"/>
                  <a:pt x="80418" y="236673"/>
                  <a:pt x="75157" y="241935"/>
                </a:cubicBezTo>
                <a:cubicBezTo>
                  <a:pt x="75157" y="241935"/>
                  <a:pt x="75157" y="241935"/>
                  <a:pt x="62003" y="255088"/>
                </a:cubicBezTo>
                <a:cubicBezTo>
                  <a:pt x="62003" y="255088"/>
                  <a:pt x="62003" y="255088"/>
                  <a:pt x="83049" y="276134"/>
                </a:cubicBezTo>
                <a:cubicBezTo>
                  <a:pt x="83049" y="276134"/>
                  <a:pt x="83049" y="276134"/>
                  <a:pt x="96202" y="262980"/>
                </a:cubicBezTo>
                <a:cubicBezTo>
                  <a:pt x="101464" y="257719"/>
                  <a:pt x="109356" y="256404"/>
                  <a:pt x="115933" y="260350"/>
                </a:cubicBezTo>
                <a:cubicBezTo>
                  <a:pt x="123825" y="265611"/>
                  <a:pt x="133033" y="269557"/>
                  <a:pt x="143556" y="272188"/>
                </a:cubicBezTo>
                <a:cubicBezTo>
                  <a:pt x="150132" y="273503"/>
                  <a:pt x="154078" y="280080"/>
                  <a:pt x="154078" y="286657"/>
                </a:cubicBezTo>
                <a:cubicBezTo>
                  <a:pt x="154078" y="286657"/>
                  <a:pt x="154078" y="286657"/>
                  <a:pt x="154078" y="306387"/>
                </a:cubicBezTo>
                <a:cubicBezTo>
                  <a:pt x="154078" y="306387"/>
                  <a:pt x="154078" y="306387"/>
                  <a:pt x="185647" y="306387"/>
                </a:cubicBezTo>
                <a:cubicBezTo>
                  <a:pt x="185647" y="306387"/>
                  <a:pt x="185647" y="306387"/>
                  <a:pt x="185647" y="286657"/>
                </a:cubicBezTo>
                <a:cubicBezTo>
                  <a:pt x="185647" y="280080"/>
                  <a:pt x="189593" y="273503"/>
                  <a:pt x="196170" y="272188"/>
                </a:cubicBezTo>
                <a:cubicBezTo>
                  <a:pt x="206693" y="269557"/>
                  <a:pt x="215900" y="265611"/>
                  <a:pt x="223792" y="260350"/>
                </a:cubicBezTo>
                <a:cubicBezTo>
                  <a:pt x="230369" y="256404"/>
                  <a:pt x="238261" y="257719"/>
                  <a:pt x="243523" y="262980"/>
                </a:cubicBezTo>
                <a:cubicBezTo>
                  <a:pt x="243523" y="262980"/>
                  <a:pt x="243523" y="262980"/>
                  <a:pt x="256676" y="276134"/>
                </a:cubicBezTo>
                <a:cubicBezTo>
                  <a:pt x="256676" y="276134"/>
                  <a:pt x="256676" y="276134"/>
                  <a:pt x="277722" y="255088"/>
                </a:cubicBezTo>
                <a:cubicBezTo>
                  <a:pt x="277722" y="255088"/>
                  <a:pt x="277722" y="255088"/>
                  <a:pt x="264568" y="241935"/>
                </a:cubicBezTo>
                <a:cubicBezTo>
                  <a:pt x="259307" y="236673"/>
                  <a:pt x="257992" y="228781"/>
                  <a:pt x="261938" y="222204"/>
                </a:cubicBezTo>
                <a:cubicBezTo>
                  <a:pt x="267199" y="214312"/>
                  <a:pt x="271145" y="205105"/>
                  <a:pt x="273776" y="194582"/>
                </a:cubicBezTo>
                <a:cubicBezTo>
                  <a:pt x="275091" y="188005"/>
                  <a:pt x="281668" y="184059"/>
                  <a:pt x="288245" y="184059"/>
                </a:cubicBezTo>
                <a:cubicBezTo>
                  <a:pt x="288245" y="184059"/>
                  <a:pt x="288245" y="184059"/>
                  <a:pt x="307975" y="184059"/>
                </a:cubicBezTo>
                <a:lnTo>
                  <a:pt x="307975" y="152490"/>
                </a:lnTo>
                <a:cubicBezTo>
                  <a:pt x="307975" y="152490"/>
                  <a:pt x="307975" y="152490"/>
                  <a:pt x="288245" y="152490"/>
                </a:cubicBezTo>
                <a:cubicBezTo>
                  <a:pt x="281668" y="152490"/>
                  <a:pt x="275091" y="148544"/>
                  <a:pt x="273776" y="141968"/>
                </a:cubicBezTo>
                <a:cubicBezTo>
                  <a:pt x="271145" y="131445"/>
                  <a:pt x="267199" y="122237"/>
                  <a:pt x="261938" y="114345"/>
                </a:cubicBezTo>
                <a:cubicBezTo>
                  <a:pt x="257992" y="107768"/>
                  <a:pt x="259307" y="99876"/>
                  <a:pt x="264568" y="94614"/>
                </a:cubicBezTo>
                <a:cubicBezTo>
                  <a:pt x="264568" y="94614"/>
                  <a:pt x="264568" y="94614"/>
                  <a:pt x="277722" y="81461"/>
                </a:cubicBezTo>
                <a:cubicBezTo>
                  <a:pt x="277722" y="81461"/>
                  <a:pt x="277722" y="81461"/>
                  <a:pt x="256676" y="60415"/>
                </a:cubicBezTo>
                <a:cubicBezTo>
                  <a:pt x="256676" y="60415"/>
                  <a:pt x="256676" y="60415"/>
                  <a:pt x="243523" y="73569"/>
                </a:cubicBezTo>
                <a:cubicBezTo>
                  <a:pt x="238261" y="78830"/>
                  <a:pt x="230369" y="80145"/>
                  <a:pt x="223792" y="76199"/>
                </a:cubicBezTo>
                <a:cubicBezTo>
                  <a:pt x="215900" y="70938"/>
                  <a:pt x="206693" y="66992"/>
                  <a:pt x="196170" y="64361"/>
                </a:cubicBezTo>
                <a:cubicBezTo>
                  <a:pt x="189593" y="63046"/>
                  <a:pt x="185647" y="56469"/>
                  <a:pt x="185647" y="49892"/>
                </a:cubicBezTo>
                <a:cubicBezTo>
                  <a:pt x="185647" y="49892"/>
                  <a:pt x="185647" y="49892"/>
                  <a:pt x="185647" y="30162"/>
                </a:cubicBezTo>
                <a:cubicBezTo>
                  <a:pt x="185647" y="30162"/>
                  <a:pt x="185647" y="30162"/>
                  <a:pt x="154078" y="30162"/>
                </a:cubicBezTo>
                <a:close/>
                <a:moveTo>
                  <a:pt x="138690" y="0"/>
                </a:moveTo>
                <a:cubicBezTo>
                  <a:pt x="138690" y="0"/>
                  <a:pt x="138690" y="0"/>
                  <a:pt x="199449" y="0"/>
                </a:cubicBezTo>
                <a:cubicBezTo>
                  <a:pt x="208695" y="0"/>
                  <a:pt x="215299" y="6573"/>
                  <a:pt x="215299" y="15776"/>
                </a:cubicBezTo>
                <a:cubicBezTo>
                  <a:pt x="215299" y="15776"/>
                  <a:pt x="215299" y="15776"/>
                  <a:pt x="215299" y="38125"/>
                </a:cubicBezTo>
                <a:cubicBezTo>
                  <a:pt x="219262" y="39439"/>
                  <a:pt x="224545" y="42069"/>
                  <a:pt x="228508" y="43383"/>
                </a:cubicBezTo>
                <a:cubicBezTo>
                  <a:pt x="228508" y="43383"/>
                  <a:pt x="228508" y="43383"/>
                  <a:pt x="245679" y="27607"/>
                </a:cubicBezTo>
                <a:cubicBezTo>
                  <a:pt x="248320" y="24978"/>
                  <a:pt x="252283" y="23663"/>
                  <a:pt x="256245" y="23663"/>
                </a:cubicBezTo>
                <a:cubicBezTo>
                  <a:pt x="260208" y="23663"/>
                  <a:pt x="264171" y="24978"/>
                  <a:pt x="266812" y="27607"/>
                </a:cubicBezTo>
                <a:cubicBezTo>
                  <a:pt x="266812" y="27607"/>
                  <a:pt x="266812" y="27607"/>
                  <a:pt x="310400" y="70991"/>
                </a:cubicBezTo>
                <a:cubicBezTo>
                  <a:pt x="317005" y="76249"/>
                  <a:pt x="317005" y="86767"/>
                  <a:pt x="310400" y="92025"/>
                </a:cubicBezTo>
                <a:cubicBezTo>
                  <a:pt x="310400" y="92025"/>
                  <a:pt x="310400" y="92025"/>
                  <a:pt x="294550" y="109116"/>
                </a:cubicBezTo>
                <a:cubicBezTo>
                  <a:pt x="295871" y="113060"/>
                  <a:pt x="298513" y="118318"/>
                  <a:pt x="299834" y="122262"/>
                </a:cubicBezTo>
                <a:cubicBezTo>
                  <a:pt x="299834" y="122262"/>
                  <a:pt x="299834" y="122262"/>
                  <a:pt x="322288" y="122262"/>
                </a:cubicBezTo>
                <a:cubicBezTo>
                  <a:pt x="331534" y="122262"/>
                  <a:pt x="338138" y="128836"/>
                  <a:pt x="338138" y="138038"/>
                </a:cubicBezTo>
                <a:cubicBezTo>
                  <a:pt x="338138" y="138038"/>
                  <a:pt x="338138" y="138038"/>
                  <a:pt x="338138" y="198512"/>
                </a:cubicBezTo>
                <a:cubicBezTo>
                  <a:pt x="338138" y="207715"/>
                  <a:pt x="331534" y="214288"/>
                  <a:pt x="322288" y="214288"/>
                </a:cubicBezTo>
                <a:cubicBezTo>
                  <a:pt x="322288" y="214288"/>
                  <a:pt x="322288" y="214288"/>
                  <a:pt x="299834" y="214288"/>
                </a:cubicBezTo>
                <a:cubicBezTo>
                  <a:pt x="298513" y="218232"/>
                  <a:pt x="295871" y="223490"/>
                  <a:pt x="294550" y="227434"/>
                </a:cubicBezTo>
                <a:cubicBezTo>
                  <a:pt x="294550" y="227434"/>
                  <a:pt x="294550" y="227434"/>
                  <a:pt x="310400" y="244525"/>
                </a:cubicBezTo>
                <a:cubicBezTo>
                  <a:pt x="317005" y="249783"/>
                  <a:pt x="317005" y="260301"/>
                  <a:pt x="310400" y="265559"/>
                </a:cubicBezTo>
                <a:cubicBezTo>
                  <a:pt x="310400" y="265559"/>
                  <a:pt x="310400" y="265559"/>
                  <a:pt x="266812" y="308943"/>
                </a:cubicBezTo>
                <a:cubicBezTo>
                  <a:pt x="261529" y="315516"/>
                  <a:pt x="250962" y="315516"/>
                  <a:pt x="245679" y="308943"/>
                </a:cubicBezTo>
                <a:cubicBezTo>
                  <a:pt x="245679" y="308943"/>
                  <a:pt x="245679" y="308943"/>
                  <a:pt x="228508" y="293167"/>
                </a:cubicBezTo>
                <a:cubicBezTo>
                  <a:pt x="224545" y="294481"/>
                  <a:pt x="219262" y="297111"/>
                  <a:pt x="215299" y="298425"/>
                </a:cubicBezTo>
                <a:cubicBezTo>
                  <a:pt x="215299" y="298425"/>
                  <a:pt x="215299" y="298425"/>
                  <a:pt x="215299" y="320774"/>
                </a:cubicBezTo>
                <a:cubicBezTo>
                  <a:pt x="215299" y="329977"/>
                  <a:pt x="208695" y="336550"/>
                  <a:pt x="199449" y="336550"/>
                </a:cubicBezTo>
                <a:cubicBezTo>
                  <a:pt x="199449" y="336550"/>
                  <a:pt x="199449" y="336550"/>
                  <a:pt x="138690" y="336550"/>
                </a:cubicBezTo>
                <a:cubicBezTo>
                  <a:pt x="129444" y="336550"/>
                  <a:pt x="122839" y="329977"/>
                  <a:pt x="122839" y="320774"/>
                </a:cubicBezTo>
                <a:cubicBezTo>
                  <a:pt x="122839" y="320774"/>
                  <a:pt x="122839" y="320774"/>
                  <a:pt x="122839" y="298425"/>
                </a:cubicBezTo>
                <a:cubicBezTo>
                  <a:pt x="118876" y="297111"/>
                  <a:pt x="113593" y="294481"/>
                  <a:pt x="109630" y="293167"/>
                </a:cubicBezTo>
                <a:cubicBezTo>
                  <a:pt x="109630" y="293167"/>
                  <a:pt x="109630" y="293167"/>
                  <a:pt x="92459" y="308943"/>
                </a:cubicBezTo>
                <a:cubicBezTo>
                  <a:pt x="87176" y="315516"/>
                  <a:pt x="76609" y="315516"/>
                  <a:pt x="71326" y="308943"/>
                </a:cubicBezTo>
                <a:cubicBezTo>
                  <a:pt x="71326" y="308943"/>
                  <a:pt x="71326" y="308943"/>
                  <a:pt x="27738" y="265559"/>
                </a:cubicBezTo>
                <a:cubicBezTo>
                  <a:pt x="25096" y="262930"/>
                  <a:pt x="23775" y="258986"/>
                  <a:pt x="23775" y="255042"/>
                </a:cubicBezTo>
                <a:cubicBezTo>
                  <a:pt x="23775" y="251098"/>
                  <a:pt x="25096" y="247154"/>
                  <a:pt x="27738" y="244525"/>
                </a:cubicBezTo>
                <a:cubicBezTo>
                  <a:pt x="27738" y="244525"/>
                  <a:pt x="27738" y="244525"/>
                  <a:pt x="43588" y="227434"/>
                </a:cubicBezTo>
                <a:cubicBezTo>
                  <a:pt x="42267" y="223490"/>
                  <a:pt x="39625" y="218232"/>
                  <a:pt x="38304" y="214288"/>
                </a:cubicBezTo>
                <a:cubicBezTo>
                  <a:pt x="38304" y="214288"/>
                  <a:pt x="38304" y="214288"/>
                  <a:pt x="15850" y="214288"/>
                </a:cubicBezTo>
                <a:cubicBezTo>
                  <a:pt x="6604" y="214288"/>
                  <a:pt x="0" y="207715"/>
                  <a:pt x="0" y="198512"/>
                </a:cubicBezTo>
                <a:cubicBezTo>
                  <a:pt x="0" y="198512"/>
                  <a:pt x="0" y="198512"/>
                  <a:pt x="0" y="138038"/>
                </a:cubicBezTo>
                <a:cubicBezTo>
                  <a:pt x="0" y="128836"/>
                  <a:pt x="6604" y="122262"/>
                  <a:pt x="15850" y="122262"/>
                </a:cubicBezTo>
                <a:cubicBezTo>
                  <a:pt x="15850" y="122262"/>
                  <a:pt x="15850" y="122262"/>
                  <a:pt x="38304" y="122262"/>
                </a:cubicBezTo>
                <a:cubicBezTo>
                  <a:pt x="39625" y="118318"/>
                  <a:pt x="42267" y="113060"/>
                  <a:pt x="43588" y="109116"/>
                </a:cubicBezTo>
                <a:cubicBezTo>
                  <a:pt x="43588" y="109116"/>
                  <a:pt x="43588" y="109116"/>
                  <a:pt x="27738" y="92025"/>
                </a:cubicBezTo>
                <a:cubicBezTo>
                  <a:pt x="21133" y="86767"/>
                  <a:pt x="21133" y="76249"/>
                  <a:pt x="27738" y="70991"/>
                </a:cubicBezTo>
                <a:cubicBezTo>
                  <a:pt x="27738" y="70991"/>
                  <a:pt x="27738" y="70991"/>
                  <a:pt x="71326" y="27607"/>
                </a:cubicBezTo>
                <a:cubicBezTo>
                  <a:pt x="76609" y="21034"/>
                  <a:pt x="87176" y="21034"/>
                  <a:pt x="92459" y="27607"/>
                </a:cubicBezTo>
                <a:cubicBezTo>
                  <a:pt x="92459" y="27607"/>
                  <a:pt x="92459" y="27607"/>
                  <a:pt x="109630" y="43383"/>
                </a:cubicBezTo>
                <a:cubicBezTo>
                  <a:pt x="113593" y="42069"/>
                  <a:pt x="118876" y="39439"/>
                  <a:pt x="122839" y="38125"/>
                </a:cubicBezTo>
                <a:cubicBezTo>
                  <a:pt x="122839" y="38125"/>
                  <a:pt x="122839" y="38125"/>
                  <a:pt x="122839" y="15776"/>
                </a:cubicBezTo>
                <a:cubicBezTo>
                  <a:pt x="122839" y="6573"/>
                  <a:pt x="129444" y="0"/>
                  <a:pt x="13869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dirty="0">
              <a:gradFill>
                <a:gsLst>
                  <a:gs pos="49000">
                    <a:srgbClr val="F4DE91"/>
                  </a:gs>
                  <a:gs pos="100000">
                    <a:srgbClr val="DBA347"/>
                  </a:gs>
                  <a:gs pos="0">
                    <a:srgbClr val="E7BF68"/>
                  </a:gs>
                </a:gsLst>
                <a:lin ang="2700000" scaled="0"/>
              </a:gradFill>
              <a:latin typeface="Century Gothic" panose="020B0502020202020204" pitchFamily="34" charset="0"/>
              <a:ea typeface="微软雅黑" panose="020B0503020204020204" charset="-122"/>
            </a:endParaRPr>
          </a:p>
        </p:txBody>
      </p:sp>
      <p:pic>
        <p:nvPicPr>
          <p:cNvPr id="22" name="Picture 21">
            <a:extLst>
              <a:ext uri="{FF2B5EF4-FFF2-40B4-BE49-F238E27FC236}">
                <a16:creationId xmlns:a16="http://schemas.microsoft.com/office/drawing/2014/main" id="{94543409-BF40-6D43-A2D6-9A0339CE445A}"/>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6875031" y="3000285"/>
            <a:ext cx="3676247" cy="2067190"/>
          </a:xfrm>
          <a:prstGeom prst="rect">
            <a:avLst/>
          </a:prstGeom>
        </p:spPr>
      </p:pic>
    </p:spTree>
    <p:extLst>
      <p:ext uri="{BB962C8B-B14F-4D97-AF65-F5344CB8AC3E}">
        <p14:creationId xmlns:p14="http://schemas.microsoft.com/office/powerpoint/2010/main" val="310221242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矩形 98">
            <a:extLst>
              <a:ext uri="{FF2B5EF4-FFF2-40B4-BE49-F238E27FC236}">
                <a16:creationId xmlns:a16="http://schemas.microsoft.com/office/drawing/2014/main" id="{C38BEC84-BAB0-A94A-A802-EB4841929C30}"/>
              </a:ext>
            </a:extLst>
          </p:cNvPr>
          <p:cNvSpPr/>
          <p:nvPr/>
        </p:nvSpPr>
        <p:spPr>
          <a:xfrm>
            <a:off x="962941" y="1498269"/>
            <a:ext cx="10378160" cy="4271999"/>
          </a:xfrm>
          <a:prstGeom prst="rect">
            <a:avLst/>
          </a:prstGeom>
          <a:solidFill>
            <a:srgbClr val="00B0F0">
              <a:alpha val="8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latin typeface="Century Gothic" panose="020B0502020202020204" pitchFamily="34" charset="0"/>
            </a:endParaRPr>
          </a:p>
        </p:txBody>
      </p:sp>
      <p:sp>
        <p:nvSpPr>
          <p:cNvPr id="2" name="日期占位符 1">
            <a:extLst>
              <a:ext uri="{FF2B5EF4-FFF2-40B4-BE49-F238E27FC236}">
                <a16:creationId xmlns:a16="http://schemas.microsoft.com/office/drawing/2014/main" id="{206381EB-35F3-DE42-93AB-A56A3E8EE7A1}"/>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a:extLst>
              <a:ext uri="{FF2B5EF4-FFF2-40B4-BE49-F238E27FC236}">
                <a16:creationId xmlns:a16="http://schemas.microsoft.com/office/drawing/2014/main" id="{BD165250-D1EB-094B-9D64-CF11CA709508}"/>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16</a:t>
            </a:fld>
            <a:endParaRPr lang="zh-CN" altLang="en-US" dirty="0"/>
          </a:p>
        </p:txBody>
      </p:sp>
      <p:sp>
        <p:nvSpPr>
          <p:cNvPr id="5" name="标题 4">
            <a:extLst>
              <a:ext uri="{FF2B5EF4-FFF2-40B4-BE49-F238E27FC236}">
                <a16:creationId xmlns:a16="http://schemas.microsoft.com/office/drawing/2014/main" id="{A2217C1F-5B5B-5242-9DF2-0A765FDFDB53}"/>
              </a:ext>
            </a:extLst>
          </p:cNvPr>
          <p:cNvSpPr>
            <a:spLocks noGrp="1"/>
          </p:cNvSpPr>
          <p:nvPr>
            <p:ph type="ctrTitle"/>
          </p:nvPr>
        </p:nvSpPr>
        <p:spPr>
          <a:xfrm>
            <a:off x="558799" y="165099"/>
            <a:ext cx="8651461" cy="948084"/>
          </a:xfrm>
        </p:spPr>
        <p:txBody>
          <a:bodyPr/>
          <a:lstStyle/>
          <a:p>
            <a:r>
              <a:rPr kumimoji="1" lang="en" altLang="zh-CN" dirty="0"/>
              <a:t>Comprehensive Reliability for Business Critical Applications </a:t>
            </a:r>
            <a:endParaRPr kumimoji="1" lang="zh-CN" altLang="en-US" dirty="0"/>
          </a:p>
        </p:txBody>
      </p:sp>
      <p:sp>
        <p:nvSpPr>
          <p:cNvPr id="6" name="圆角矩形 5">
            <a:extLst>
              <a:ext uri="{FF2B5EF4-FFF2-40B4-BE49-F238E27FC236}">
                <a16:creationId xmlns:a16="http://schemas.microsoft.com/office/drawing/2014/main" id="{25029586-3C74-044A-82F1-1D93FBBC4EBF}"/>
              </a:ext>
            </a:extLst>
          </p:cNvPr>
          <p:cNvSpPr/>
          <p:nvPr/>
        </p:nvSpPr>
        <p:spPr>
          <a:xfrm>
            <a:off x="8785299" y="2569060"/>
            <a:ext cx="2071349" cy="468352"/>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圆角矩形 6">
            <a:extLst>
              <a:ext uri="{FF2B5EF4-FFF2-40B4-BE49-F238E27FC236}">
                <a16:creationId xmlns:a16="http://schemas.microsoft.com/office/drawing/2014/main" id="{F6A299E8-A53B-2249-8D53-1D5112CE1D64}"/>
              </a:ext>
            </a:extLst>
          </p:cNvPr>
          <p:cNvSpPr/>
          <p:nvPr/>
        </p:nvSpPr>
        <p:spPr>
          <a:xfrm>
            <a:off x="8785299" y="3310184"/>
            <a:ext cx="2071349" cy="468352"/>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圆角矩形 7">
            <a:extLst>
              <a:ext uri="{FF2B5EF4-FFF2-40B4-BE49-F238E27FC236}">
                <a16:creationId xmlns:a16="http://schemas.microsoft.com/office/drawing/2014/main" id="{8548A373-B900-CD44-8CDA-959FE9FF746E}"/>
              </a:ext>
            </a:extLst>
          </p:cNvPr>
          <p:cNvSpPr/>
          <p:nvPr/>
        </p:nvSpPr>
        <p:spPr>
          <a:xfrm>
            <a:off x="8785299" y="4051308"/>
            <a:ext cx="2071349" cy="468352"/>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圆角矩形 8">
            <a:extLst>
              <a:ext uri="{FF2B5EF4-FFF2-40B4-BE49-F238E27FC236}">
                <a16:creationId xmlns:a16="http://schemas.microsoft.com/office/drawing/2014/main" id="{FD7F0511-AF14-7C4F-A111-E4DE4782E555}"/>
              </a:ext>
            </a:extLst>
          </p:cNvPr>
          <p:cNvSpPr/>
          <p:nvPr/>
        </p:nvSpPr>
        <p:spPr>
          <a:xfrm>
            <a:off x="8785299" y="4792431"/>
            <a:ext cx="2071349" cy="468352"/>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Content Placeholder 2">
            <a:extLst>
              <a:ext uri="{FF2B5EF4-FFF2-40B4-BE49-F238E27FC236}">
                <a16:creationId xmlns:a16="http://schemas.microsoft.com/office/drawing/2014/main" id="{3D90B2DB-41E6-CA48-B782-B4C0AEE74CD8}"/>
              </a:ext>
            </a:extLst>
          </p:cNvPr>
          <p:cNvSpPr txBox="1">
            <a:spLocks/>
          </p:cNvSpPr>
          <p:nvPr/>
        </p:nvSpPr>
        <p:spPr>
          <a:xfrm>
            <a:off x="8615651" y="2268019"/>
            <a:ext cx="2370803" cy="30989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pPr>
            <a:endParaRPr lang="en-US" sz="1600" b="1" dirty="0"/>
          </a:p>
          <a:p>
            <a:pPr algn="ctr">
              <a:lnSpc>
                <a:spcPct val="100000"/>
              </a:lnSpc>
            </a:pPr>
            <a:r>
              <a:rPr lang="en-US" altLang="zh-CN" sz="1600" b="1" dirty="0"/>
              <a:t>High Availability </a:t>
            </a:r>
          </a:p>
          <a:p>
            <a:pPr algn="ctr">
              <a:lnSpc>
                <a:spcPct val="100000"/>
              </a:lnSpc>
            </a:pPr>
            <a:endParaRPr lang="en-US" sz="1600" b="1" dirty="0"/>
          </a:p>
          <a:p>
            <a:pPr algn="ctr">
              <a:lnSpc>
                <a:spcPct val="100000"/>
              </a:lnSpc>
            </a:pPr>
            <a:r>
              <a:rPr lang="en-US" sz="1600" b="1" dirty="0"/>
              <a:t>Multiple Copies</a:t>
            </a:r>
          </a:p>
          <a:p>
            <a:pPr algn="ctr">
              <a:lnSpc>
                <a:spcPct val="100000"/>
              </a:lnSpc>
            </a:pPr>
            <a:endParaRPr lang="en-US" sz="1600" b="1" dirty="0"/>
          </a:p>
          <a:p>
            <a:pPr algn="ctr">
              <a:lnSpc>
                <a:spcPct val="100000"/>
              </a:lnSpc>
            </a:pPr>
            <a:r>
              <a:rPr lang="en-US" sz="1600" b="1" dirty="0"/>
              <a:t>Self-Healing</a:t>
            </a:r>
          </a:p>
          <a:p>
            <a:pPr algn="ctr">
              <a:lnSpc>
                <a:spcPct val="100000"/>
              </a:lnSpc>
            </a:pPr>
            <a:endParaRPr lang="en-US" sz="1600" b="1" dirty="0"/>
          </a:p>
          <a:p>
            <a:pPr algn="ctr">
              <a:lnSpc>
                <a:spcPct val="100000"/>
              </a:lnSpc>
            </a:pPr>
            <a:r>
              <a:rPr lang="en-US" sz="1600" b="1" dirty="0"/>
              <a:t>Backup/CDP</a:t>
            </a:r>
          </a:p>
        </p:txBody>
      </p:sp>
      <p:grpSp>
        <p:nvGrpSpPr>
          <p:cNvPr id="11" name="组合 1">
            <a:extLst>
              <a:ext uri="{FF2B5EF4-FFF2-40B4-BE49-F238E27FC236}">
                <a16:creationId xmlns:a16="http://schemas.microsoft.com/office/drawing/2014/main" id="{699BE7D1-FD27-E649-95A2-3DB1EF83E332}"/>
              </a:ext>
            </a:extLst>
          </p:cNvPr>
          <p:cNvGrpSpPr/>
          <p:nvPr/>
        </p:nvGrpSpPr>
        <p:grpSpPr>
          <a:xfrm>
            <a:off x="6943755" y="4531043"/>
            <a:ext cx="1133816" cy="742873"/>
            <a:chOff x="9856593" y="4139283"/>
            <a:chExt cx="2116766" cy="1386898"/>
          </a:xfrm>
        </p:grpSpPr>
        <p:pic>
          <p:nvPicPr>
            <p:cNvPr id="12" name="Picture 382" descr="ICON_DiscDrive_Q308">
              <a:extLst>
                <a:ext uri="{FF2B5EF4-FFF2-40B4-BE49-F238E27FC236}">
                  <a16:creationId xmlns:a16="http://schemas.microsoft.com/office/drawing/2014/main" id="{4420B93B-A00F-A846-B93C-B533EE3E05D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856593" y="4146288"/>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 name="Picture 382" descr="ICON_DiscDrive_Q308">
              <a:extLst>
                <a:ext uri="{FF2B5EF4-FFF2-40B4-BE49-F238E27FC236}">
                  <a16:creationId xmlns:a16="http://schemas.microsoft.com/office/drawing/2014/main" id="{2DFF1357-97A9-1443-AD0B-A79ED8E2628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942878" y="4139283"/>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Picture 382" descr="ICON_DiscDrive_Q308">
              <a:extLst>
                <a:ext uri="{FF2B5EF4-FFF2-40B4-BE49-F238E27FC236}">
                  <a16:creationId xmlns:a16="http://schemas.microsoft.com/office/drawing/2014/main" id="{62D4E58C-CE59-3D49-8076-D2E1F4DF4AC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856593" y="4868130"/>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Picture 382" descr="ICON_DiscDrive_Q308">
              <a:extLst>
                <a:ext uri="{FF2B5EF4-FFF2-40B4-BE49-F238E27FC236}">
                  <a16:creationId xmlns:a16="http://schemas.microsoft.com/office/drawing/2014/main" id="{282B7BBC-5AF1-4C44-9080-63CC34F8B0B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942878" y="4861125"/>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16" name="组合 8">
            <a:extLst>
              <a:ext uri="{FF2B5EF4-FFF2-40B4-BE49-F238E27FC236}">
                <a16:creationId xmlns:a16="http://schemas.microsoft.com/office/drawing/2014/main" id="{BE6F7440-3271-874A-9541-881ABBBADEF7}"/>
              </a:ext>
            </a:extLst>
          </p:cNvPr>
          <p:cNvGrpSpPr/>
          <p:nvPr/>
        </p:nvGrpSpPr>
        <p:grpSpPr>
          <a:xfrm>
            <a:off x="5166070" y="4535421"/>
            <a:ext cx="1133816" cy="742873"/>
            <a:chOff x="9856593" y="4139283"/>
            <a:chExt cx="2116766" cy="1386898"/>
          </a:xfrm>
        </p:grpSpPr>
        <p:pic>
          <p:nvPicPr>
            <p:cNvPr id="17" name="Picture 382" descr="ICON_DiscDrive_Q308">
              <a:extLst>
                <a:ext uri="{FF2B5EF4-FFF2-40B4-BE49-F238E27FC236}">
                  <a16:creationId xmlns:a16="http://schemas.microsoft.com/office/drawing/2014/main" id="{8393A304-E0ED-AF48-BF79-92971FFDCCC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856593" y="4146288"/>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8" name="Picture 382" descr="ICON_DiscDrive_Q308">
              <a:extLst>
                <a:ext uri="{FF2B5EF4-FFF2-40B4-BE49-F238E27FC236}">
                  <a16:creationId xmlns:a16="http://schemas.microsoft.com/office/drawing/2014/main" id="{0F233B4E-41C1-BF48-AF6E-A7B019F5258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942878" y="4139283"/>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 name="Picture 382" descr="ICON_DiscDrive_Q308">
              <a:extLst>
                <a:ext uri="{FF2B5EF4-FFF2-40B4-BE49-F238E27FC236}">
                  <a16:creationId xmlns:a16="http://schemas.microsoft.com/office/drawing/2014/main" id="{90ABBBF9-0A77-9149-8F31-2D85AF410DC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856593" y="4868130"/>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 name="Picture 382" descr="ICON_DiscDrive_Q308">
              <a:extLst>
                <a:ext uri="{FF2B5EF4-FFF2-40B4-BE49-F238E27FC236}">
                  <a16:creationId xmlns:a16="http://schemas.microsoft.com/office/drawing/2014/main" id="{D0FE3F5C-5CDF-464F-9724-F32E3DDD209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942878" y="4861125"/>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21" name="Picture 382" descr="ICON_DiscDrive_Q308">
            <a:extLst>
              <a:ext uri="{FF2B5EF4-FFF2-40B4-BE49-F238E27FC236}">
                <a16:creationId xmlns:a16="http://schemas.microsoft.com/office/drawing/2014/main" id="{9BCD16F4-6DBB-4245-A2EA-03AC57B1112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610703" y="4536983"/>
            <a:ext cx="551963" cy="3524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2" name="Picture 382" descr="ICON_DiscDrive_Q308">
            <a:extLst>
              <a:ext uri="{FF2B5EF4-FFF2-40B4-BE49-F238E27FC236}">
                <a16:creationId xmlns:a16="http://schemas.microsoft.com/office/drawing/2014/main" id="{ED295973-42E0-C347-BEE1-0CCB5FD42C8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92556" y="4533231"/>
            <a:ext cx="551963" cy="3524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3" name="Picture 382" descr="ICON_DiscDrive_Q308">
            <a:extLst>
              <a:ext uri="{FF2B5EF4-FFF2-40B4-BE49-F238E27FC236}">
                <a16:creationId xmlns:a16="http://schemas.microsoft.com/office/drawing/2014/main" id="{7A5AFFDB-E8BA-3B48-B795-57C073918B7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610703" y="4923628"/>
            <a:ext cx="551963" cy="3524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4" name="Picture 382" descr="ICON_DiscDrive_Q308">
            <a:extLst>
              <a:ext uri="{FF2B5EF4-FFF2-40B4-BE49-F238E27FC236}">
                <a16:creationId xmlns:a16="http://schemas.microsoft.com/office/drawing/2014/main" id="{72D25D3D-F2BB-CD4A-B698-4973FA8F997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92556" y="4919876"/>
            <a:ext cx="551963" cy="3524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25" name="组合 24">
            <a:extLst>
              <a:ext uri="{FF2B5EF4-FFF2-40B4-BE49-F238E27FC236}">
                <a16:creationId xmlns:a16="http://schemas.microsoft.com/office/drawing/2014/main" id="{77DE9FE9-CC66-114B-8D6B-1C7B596F6030}"/>
              </a:ext>
            </a:extLst>
          </p:cNvPr>
          <p:cNvGrpSpPr/>
          <p:nvPr/>
        </p:nvGrpSpPr>
        <p:grpSpPr>
          <a:xfrm>
            <a:off x="3388386" y="4528855"/>
            <a:ext cx="1133816" cy="742873"/>
            <a:chOff x="9856593" y="4139283"/>
            <a:chExt cx="2116766" cy="1386898"/>
          </a:xfrm>
        </p:grpSpPr>
        <p:pic>
          <p:nvPicPr>
            <p:cNvPr id="26" name="Picture 382" descr="ICON_DiscDrive_Q308">
              <a:extLst>
                <a:ext uri="{FF2B5EF4-FFF2-40B4-BE49-F238E27FC236}">
                  <a16:creationId xmlns:a16="http://schemas.microsoft.com/office/drawing/2014/main" id="{62E35706-013F-EF40-889E-94C6184510B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856593" y="4146288"/>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7" name="Picture 382" descr="ICON_DiscDrive_Q308">
              <a:extLst>
                <a:ext uri="{FF2B5EF4-FFF2-40B4-BE49-F238E27FC236}">
                  <a16:creationId xmlns:a16="http://schemas.microsoft.com/office/drawing/2014/main" id="{F1756A80-41D7-D647-9B89-D71952FC46E9}"/>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942878" y="4139283"/>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8" name="Picture 382" descr="ICON_DiscDrive_Q308">
              <a:extLst>
                <a:ext uri="{FF2B5EF4-FFF2-40B4-BE49-F238E27FC236}">
                  <a16:creationId xmlns:a16="http://schemas.microsoft.com/office/drawing/2014/main" id="{253AAB73-709F-6746-A218-D094ADF6C50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856593" y="4868130"/>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9" name="Picture 382" descr="ICON_DiscDrive_Q308">
              <a:extLst>
                <a:ext uri="{FF2B5EF4-FFF2-40B4-BE49-F238E27FC236}">
                  <a16:creationId xmlns:a16="http://schemas.microsoft.com/office/drawing/2014/main" id="{C91527AB-23E7-0344-ADD9-4447A8A911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942878" y="4861125"/>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30" name="图片 92">
            <a:extLst>
              <a:ext uri="{FF2B5EF4-FFF2-40B4-BE49-F238E27FC236}">
                <a16:creationId xmlns:a16="http://schemas.microsoft.com/office/drawing/2014/main" id="{EED390D1-67C9-1F4A-95E7-99745921D97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52107" y="1809668"/>
            <a:ext cx="451009" cy="873474"/>
          </a:xfrm>
          <a:prstGeom prst="rect">
            <a:avLst/>
          </a:prstGeom>
        </p:spPr>
      </p:pic>
      <p:sp>
        <p:nvSpPr>
          <p:cNvPr id="31" name="Rounded Rectangle 43">
            <a:extLst>
              <a:ext uri="{FF2B5EF4-FFF2-40B4-BE49-F238E27FC236}">
                <a16:creationId xmlns:a16="http://schemas.microsoft.com/office/drawing/2014/main" id="{66628C3D-F967-5348-AE2A-0F71083A97A3}"/>
              </a:ext>
            </a:extLst>
          </p:cNvPr>
          <p:cNvSpPr>
            <a:spLocks noChangeArrowheads="1"/>
          </p:cNvSpPr>
          <p:nvPr/>
        </p:nvSpPr>
        <p:spPr bwMode="auto">
          <a:xfrm>
            <a:off x="1223370" y="3038287"/>
            <a:ext cx="7276214" cy="242968"/>
          </a:xfrm>
          <a:prstGeom prst="roundRect">
            <a:avLst>
              <a:gd name="adj" fmla="val 16667"/>
            </a:avLst>
          </a:prstGeom>
          <a:solidFill>
            <a:srgbClr val="00B0F0">
              <a:alpha val="10000"/>
            </a:srgbClr>
          </a:solidFill>
          <a:ln w="6350">
            <a:solidFill>
              <a:srgbClr val="00B0F0"/>
            </a:solidFill>
            <a:prstDash val="dash"/>
          </a:ln>
          <a:effectLst/>
          <a:extLst>
            <a:ext uri="{91240B29-F687-4f45-9708-019B960494DF}">
              <a14:hiddenLine xmlns="" xmlns:a14="http://schemas.microsoft.com/office/drawing/2010/main" w="9525">
                <a:solidFill>
                  <a:srgbClr val="000000"/>
                </a:solidFill>
                <a:round/>
                <a:headEnd/>
                <a:tailEnd/>
              </a14:hiddenLine>
            </a:ext>
          </a:extLst>
        </p:spPr>
        <p:txBody>
          <a:bodyPr anchor="ctr"/>
          <a:lstStyle>
            <a:defPPr>
              <a:defRPr lang="en-US"/>
            </a:defPPr>
            <a:lvl1pPr algn="ctr" rtl="0" fontAlgn="base">
              <a:spcBef>
                <a:spcPct val="0"/>
              </a:spcBef>
              <a:spcAft>
                <a:spcPct val="40000"/>
              </a:spcAft>
              <a:defRPr sz="2400" kern="1200">
                <a:solidFill>
                  <a:schemeClr val="lt1"/>
                </a:solidFill>
                <a:latin typeface="+mn-lt"/>
                <a:ea typeface="+mn-ea"/>
                <a:cs typeface="+mn-cs"/>
              </a:defRPr>
            </a:lvl1pPr>
            <a:lvl2pPr marL="457200" algn="ctr" rtl="0" fontAlgn="base">
              <a:spcBef>
                <a:spcPct val="0"/>
              </a:spcBef>
              <a:spcAft>
                <a:spcPct val="40000"/>
              </a:spcAft>
              <a:defRPr sz="2400" kern="1200">
                <a:solidFill>
                  <a:schemeClr val="lt1"/>
                </a:solidFill>
                <a:latin typeface="+mn-lt"/>
                <a:ea typeface="+mn-ea"/>
                <a:cs typeface="+mn-cs"/>
              </a:defRPr>
            </a:lvl2pPr>
            <a:lvl3pPr marL="914400" algn="ctr" rtl="0" fontAlgn="base">
              <a:spcBef>
                <a:spcPct val="0"/>
              </a:spcBef>
              <a:spcAft>
                <a:spcPct val="40000"/>
              </a:spcAft>
              <a:defRPr sz="2400" kern="1200">
                <a:solidFill>
                  <a:schemeClr val="lt1"/>
                </a:solidFill>
                <a:latin typeface="+mn-lt"/>
                <a:ea typeface="+mn-ea"/>
                <a:cs typeface="+mn-cs"/>
              </a:defRPr>
            </a:lvl3pPr>
            <a:lvl4pPr marL="1371600" algn="ctr" rtl="0" fontAlgn="base">
              <a:spcBef>
                <a:spcPct val="0"/>
              </a:spcBef>
              <a:spcAft>
                <a:spcPct val="40000"/>
              </a:spcAft>
              <a:defRPr sz="2400" kern="1200">
                <a:solidFill>
                  <a:schemeClr val="lt1"/>
                </a:solidFill>
                <a:latin typeface="+mn-lt"/>
                <a:ea typeface="+mn-ea"/>
                <a:cs typeface="+mn-cs"/>
              </a:defRPr>
            </a:lvl4pPr>
            <a:lvl5pPr marL="1828800" algn="ctr" rtl="0" fontAlgn="base">
              <a:spcBef>
                <a:spcPct val="0"/>
              </a:spcBef>
              <a:spcAft>
                <a:spcPct val="40000"/>
              </a:spcAft>
              <a:defRPr sz="2400" kern="1200">
                <a:solidFill>
                  <a:schemeClr val="lt1"/>
                </a:solidFill>
                <a:latin typeface="+mn-lt"/>
                <a:ea typeface="+mn-ea"/>
                <a:cs typeface="+mn-cs"/>
              </a:defRPr>
            </a:lvl5pPr>
            <a:lvl6pPr marL="2286000" algn="l" defTabSz="914400" rtl="0" eaLnBrk="1" latinLnBrk="0" hangingPunct="1">
              <a:defRPr sz="2400" kern="1200">
                <a:solidFill>
                  <a:schemeClr val="lt1"/>
                </a:solidFill>
                <a:latin typeface="+mn-lt"/>
                <a:ea typeface="+mn-ea"/>
                <a:cs typeface="+mn-cs"/>
              </a:defRPr>
            </a:lvl6pPr>
            <a:lvl7pPr marL="2743200" algn="l" defTabSz="914400" rtl="0" eaLnBrk="1" latinLnBrk="0" hangingPunct="1">
              <a:defRPr sz="2400" kern="1200">
                <a:solidFill>
                  <a:schemeClr val="lt1"/>
                </a:solidFill>
                <a:latin typeface="+mn-lt"/>
                <a:ea typeface="+mn-ea"/>
                <a:cs typeface="+mn-cs"/>
              </a:defRPr>
            </a:lvl7pPr>
            <a:lvl8pPr marL="3200400" algn="l" defTabSz="914400" rtl="0" eaLnBrk="1" latinLnBrk="0" hangingPunct="1">
              <a:defRPr sz="2400" kern="1200">
                <a:solidFill>
                  <a:schemeClr val="lt1"/>
                </a:solidFill>
                <a:latin typeface="+mn-lt"/>
                <a:ea typeface="+mn-ea"/>
                <a:cs typeface="+mn-cs"/>
              </a:defRPr>
            </a:lvl8pPr>
            <a:lvl9pPr marL="3657600" algn="l" defTabSz="914400" rtl="0" eaLnBrk="1" latinLnBrk="0" hangingPunct="1">
              <a:defRPr sz="2400" kern="1200">
                <a:solidFill>
                  <a:schemeClr val="lt1"/>
                </a:solidFill>
                <a:latin typeface="+mn-lt"/>
                <a:ea typeface="+mn-ea"/>
                <a:cs typeface="+mn-cs"/>
              </a:defRPr>
            </a:lvl9pPr>
          </a:lstStyle>
          <a:p>
            <a:pPr>
              <a:spcAft>
                <a:spcPct val="0"/>
              </a:spcAft>
              <a:defRPr/>
            </a:pPr>
            <a:r>
              <a:rPr lang="en-US" altLang="zh-CN" sz="1000" b="1" dirty="0" err="1">
                <a:solidFill>
                  <a:schemeClr val="bg1"/>
                </a:solidFill>
                <a:latin typeface="Century Gothic" panose="020B0502020202020204" pitchFamily="34" charset="0"/>
                <a:ea typeface="微软雅黑"/>
                <a:cs typeface="微软雅黑"/>
              </a:rPr>
              <a:t>aSAN</a:t>
            </a:r>
            <a:endParaRPr lang="en-US" sz="1000" b="1" dirty="0">
              <a:solidFill>
                <a:schemeClr val="bg1"/>
              </a:solidFill>
              <a:latin typeface="Century Gothic" panose="020B0502020202020204" pitchFamily="34" charset="0"/>
              <a:ea typeface="微软雅黑"/>
              <a:cs typeface="微软雅黑"/>
            </a:endParaRPr>
          </a:p>
        </p:txBody>
      </p:sp>
      <p:sp>
        <p:nvSpPr>
          <p:cNvPr id="32" name="Rounded Rectangle 51">
            <a:extLst>
              <a:ext uri="{FF2B5EF4-FFF2-40B4-BE49-F238E27FC236}">
                <a16:creationId xmlns:a16="http://schemas.microsoft.com/office/drawing/2014/main" id="{ACD7C45E-6D1F-794B-ADAF-AF579EF27B45}"/>
              </a:ext>
            </a:extLst>
          </p:cNvPr>
          <p:cNvSpPr>
            <a:spLocks noChangeArrowheads="1"/>
          </p:cNvSpPr>
          <p:nvPr/>
        </p:nvSpPr>
        <p:spPr bwMode="auto">
          <a:xfrm>
            <a:off x="1223372" y="2754445"/>
            <a:ext cx="7276213" cy="242968"/>
          </a:xfrm>
          <a:prstGeom prst="roundRect">
            <a:avLst>
              <a:gd name="adj" fmla="val 16667"/>
            </a:avLst>
          </a:prstGeom>
          <a:solidFill>
            <a:srgbClr val="00B0F0"/>
          </a:solidFill>
          <a:ln>
            <a:noFill/>
          </a:ln>
          <a:effectLst/>
          <a:extLst>
            <a:ext uri="{91240B29-F687-4f45-9708-019B960494DF}">
              <a14:hiddenLine xmlns="" xmlns:a14="http://schemas.microsoft.com/office/drawing/2010/main" w="9525">
                <a:solidFill>
                  <a:srgbClr val="000000"/>
                </a:solidFill>
                <a:round/>
                <a:headEnd/>
                <a:tailEnd/>
              </a14:hiddenLine>
            </a:ext>
          </a:extLst>
        </p:spPr>
        <p:txBody>
          <a:bodyPr wrap="none" lIns="0" tIns="0" rIns="0" bIns="0" anchor="ctr"/>
          <a:lstStyle>
            <a:defPPr>
              <a:defRPr lang="en-US"/>
            </a:defPPr>
            <a:lvl1pPr algn="ctr" rtl="0" fontAlgn="base">
              <a:spcBef>
                <a:spcPct val="0"/>
              </a:spcBef>
              <a:spcAft>
                <a:spcPct val="40000"/>
              </a:spcAft>
              <a:defRPr sz="2400" kern="1200">
                <a:solidFill>
                  <a:schemeClr val="lt1"/>
                </a:solidFill>
                <a:latin typeface="+mn-lt"/>
                <a:ea typeface="+mn-ea"/>
                <a:cs typeface="+mn-cs"/>
              </a:defRPr>
            </a:lvl1pPr>
            <a:lvl2pPr marL="457200" algn="ctr" rtl="0" fontAlgn="base">
              <a:spcBef>
                <a:spcPct val="0"/>
              </a:spcBef>
              <a:spcAft>
                <a:spcPct val="40000"/>
              </a:spcAft>
              <a:defRPr sz="2400" kern="1200">
                <a:solidFill>
                  <a:schemeClr val="lt1"/>
                </a:solidFill>
                <a:latin typeface="+mn-lt"/>
                <a:ea typeface="+mn-ea"/>
                <a:cs typeface="+mn-cs"/>
              </a:defRPr>
            </a:lvl2pPr>
            <a:lvl3pPr marL="914400" algn="ctr" rtl="0" fontAlgn="base">
              <a:spcBef>
                <a:spcPct val="0"/>
              </a:spcBef>
              <a:spcAft>
                <a:spcPct val="40000"/>
              </a:spcAft>
              <a:defRPr sz="2400" kern="1200">
                <a:solidFill>
                  <a:schemeClr val="lt1"/>
                </a:solidFill>
                <a:latin typeface="+mn-lt"/>
                <a:ea typeface="+mn-ea"/>
                <a:cs typeface="+mn-cs"/>
              </a:defRPr>
            </a:lvl3pPr>
            <a:lvl4pPr marL="1371600" algn="ctr" rtl="0" fontAlgn="base">
              <a:spcBef>
                <a:spcPct val="0"/>
              </a:spcBef>
              <a:spcAft>
                <a:spcPct val="40000"/>
              </a:spcAft>
              <a:defRPr sz="2400" kern="1200">
                <a:solidFill>
                  <a:schemeClr val="lt1"/>
                </a:solidFill>
                <a:latin typeface="+mn-lt"/>
                <a:ea typeface="+mn-ea"/>
                <a:cs typeface="+mn-cs"/>
              </a:defRPr>
            </a:lvl4pPr>
            <a:lvl5pPr marL="1828800" algn="ctr" rtl="0" fontAlgn="base">
              <a:spcBef>
                <a:spcPct val="0"/>
              </a:spcBef>
              <a:spcAft>
                <a:spcPct val="40000"/>
              </a:spcAft>
              <a:defRPr sz="2400" kern="1200">
                <a:solidFill>
                  <a:schemeClr val="lt1"/>
                </a:solidFill>
                <a:latin typeface="+mn-lt"/>
                <a:ea typeface="+mn-ea"/>
                <a:cs typeface="+mn-cs"/>
              </a:defRPr>
            </a:lvl5pPr>
            <a:lvl6pPr marL="2286000" algn="l" defTabSz="914400" rtl="0" eaLnBrk="1" latinLnBrk="0" hangingPunct="1">
              <a:defRPr sz="2400" kern="1200">
                <a:solidFill>
                  <a:schemeClr val="lt1"/>
                </a:solidFill>
                <a:latin typeface="+mn-lt"/>
                <a:ea typeface="+mn-ea"/>
                <a:cs typeface="+mn-cs"/>
              </a:defRPr>
            </a:lvl6pPr>
            <a:lvl7pPr marL="2743200" algn="l" defTabSz="914400" rtl="0" eaLnBrk="1" latinLnBrk="0" hangingPunct="1">
              <a:defRPr sz="2400" kern="1200">
                <a:solidFill>
                  <a:schemeClr val="lt1"/>
                </a:solidFill>
                <a:latin typeface="+mn-lt"/>
                <a:ea typeface="+mn-ea"/>
                <a:cs typeface="+mn-cs"/>
              </a:defRPr>
            </a:lvl7pPr>
            <a:lvl8pPr marL="3200400" algn="l" defTabSz="914400" rtl="0" eaLnBrk="1" latinLnBrk="0" hangingPunct="1">
              <a:defRPr sz="2400" kern="1200">
                <a:solidFill>
                  <a:schemeClr val="lt1"/>
                </a:solidFill>
                <a:latin typeface="+mn-lt"/>
                <a:ea typeface="+mn-ea"/>
                <a:cs typeface="+mn-cs"/>
              </a:defRPr>
            </a:lvl8pPr>
            <a:lvl9pPr marL="3657600" algn="l" defTabSz="914400" rtl="0" eaLnBrk="1" latinLnBrk="0" hangingPunct="1">
              <a:defRPr sz="2400" kern="1200">
                <a:solidFill>
                  <a:schemeClr val="lt1"/>
                </a:solidFill>
                <a:latin typeface="+mn-lt"/>
                <a:ea typeface="+mn-ea"/>
                <a:cs typeface="+mn-cs"/>
              </a:defRPr>
            </a:lvl9pPr>
          </a:lstStyle>
          <a:p>
            <a:pPr>
              <a:defRPr/>
            </a:pPr>
            <a:r>
              <a:rPr lang="en-US" altLang="zh-CN" sz="1000" b="1" dirty="0" err="1">
                <a:solidFill>
                  <a:schemeClr val="bg1"/>
                </a:solidFill>
                <a:latin typeface="Century Gothic" panose="020B0502020202020204" pitchFamily="34" charset="0"/>
                <a:ea typeface="微软雅黑"/>
                <a:cs typeface="微软雅黑"/>
              </a:rPr>
              <a:t>a</a:t>
            </a:r>
            <a:r>
              <a:rPr lang="en-US" sz="1000" b="1" dirty="0" err="1">
                <a:solidFill>
                  <a:schemeClr val="bg1"/>
                </a:solidFill>
                <a:latin typeface="Century Gothic" panose="020B0502020202020204" pitchFamily="34" charset="0"/>
                <a:ea typeface="微软雅黑"/>
                <a:cs typeface="微软雅黑"/>
              </a:rPr>
              <a:t>SV</a:t>
            </a:r>
            <a:endParaRPr lang="en-US" sz="572" b="1" dirty="0">
              <a:solidFill>
                <a:schemeClr val="bg1"/>
              </a:solidFill>
              <a:latin typeface="Century Gothic" panose="020B0502020202020204" pitchFamily="34" charset="0"/>
              <a:ea typeface="微软雅黑"/>
              <a:cs typeface="微软雅黑"/>
            </a:endParaRPr>
          </a:p>
        </p:txBody>
      </p:sp>
      <p:pic>
        <p:nvPicPr>
          <p:cNvPr id="33" name="图片 95">
            <a:extLst>
              <a:ext uri="{FF2B5EF4-FFF2-40B4-BE49-F238E27FC236}">
                <a16:creationId xmlns:a16="http://schemas.microsoft.com/office/drawing/2014/main" id="{E0B0CDEB-C6A8-7E49-B32C-DE26494C5097}"/>
              </a:ext>
            </a:extLst>
          </p:cNvPr>
          <p:cNvPicPr>
            <a:picLocks/>
          </p:cNvPicPr>
          <p:nvPr/>
        </p:nvPicPr>
        <p:blipFill>
          <a:blip r:embed="rId4" cstate="screen">
            <a:extLst>
              <a:ext uri="{28A0092B-C50C-407E-A947-70E740481C1C}">
                <a14:useLocalDpi xmlns:a14="http://schemas.microsoft.com/office/drawing/2010/main"/>
              </a:ext>
            </a:extLst>
          </a:blip>
          <a:stretch>
            <a:fillRect/>
          </a:stretch>
        </p:blipFill>
        <p:spPr>
          <a:xfrm>
            <a:off x="3729791" y="1809668"/>
            <a:ext cx="453541" cy="871986"/>
          </a:xfrm>
          <a:prstGeom prst="rect">
            <a:avLst/>
          </a:prstGeom>
        </p:spPr>
      </p:pic>
      <p:pic>
        <p:nvPicPr>
          <p:cNvPr id="34" name="图片 96">
            <a:extLst>
              <a:ext uri="{FF2B5EF4-FFF2-40B4-BE49-F238E27FC236}">
                <a16:creationId xmlns:a16="http://schemas.microsoft.com/office/drawing/2014/main" id="{55D0547B-6B87-C648-A739-BA9806BF324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26966" y="1809668"/>
            <a:ext cx="451009" cy="873474"/>
          </a:xfrm>
          <a:prstGeom prst="rect">
            <a:avLst/>
          </a:prstGeom>
        </p:spPr>
      </p:pic>
      <p:pic>
        <p:nvPicPr>
          <p:cNvPr id="35" name="图片 97">
            <a:extLst>
              <a:ext uri="{FF2B5EF4-FFF2-40B4-BE49-F238E27FC236}">
                <a16:creationId xmlns:a16="http://schemas.microsoft.com/office/drawing/2014/main" id="{334DD520-3AE6-1E47-8C3F-F72BBFB9734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285160" y="1809668"/>
            <a:ext cx="451009" cy="873474"/>
          </a:xfrm>
          <a:prstGeom prst="rect">
            <a:avLst/>
          </a:prstGeom>
        </p:spPr>
      </p:pic>
      <p:sp>
        <p:nvSpPr>
          <p:cNvPr id="36" name="圆角矩形 99">
            <a:extLst>
              <a:ext uri="{FF2B5EF4-FFF2-40B4-BE49-F238E27FC236}">
                <a16:creationId xmlns:a16="http://schemas.microsoft.com/office/drawing/2014/main" id="{851117B8-9945-ED4E-B0D0-BA23A4776877}"/>
              </a:ext>
            </a:extLst>
          </p:cNvPr>
          <p:cNvSpPr/>
          <p:nvPr/>
        </p:nvSpPr>
        <p:spPr>
          <a:xfrm>
            <a:off x="1223372" y="4481303"/>
            <a:ext cx="7276213" cy="878428"/>
          </a:xfrm>
          <a:prstGeom prst="roundRect">
            <a:avLst>
              <a:gd name="adj" fmla="val 5518"/>
            </a:avLst>
          </a:prstGeom>
          <a:no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8978" tIns="24489" rIns="48978" bIns="24489" numCol="1" spcCol="0" rtlCol="0" fromWordArt="0" anchor="ctr" anchorCtr="0" forceAA="0" compatLnSpc="1">
            <a:prstTxWarp prst="textNoShape">
              <a:avLst/>
            </a:prstTxWarp>
            <a:noAutofit/>
          </a:bodyPr>
          <a:lstStyle/>
          <a:p>
            <a:pPr algn="ctr"/>
            <a:endParaRPr lang="zh-CN" altLang="en-US" sz="964">
              <a:latin typeface="Century Gothic" panose="020B0502020202020204" pitchFamily="34" charset="0"/>
              <a:ea typeface="微軟正黑體" charset="-120"/>
            </a:endParaRPr>
          </a:p>
        </p:txBody>
      </p:sp>
      <p:pic>
        <p:nvPicPr>
          <p:cNvPr id="37" name="Picture 8" descr="ICON_Server_flat_Q408.png">
            <a:extLst>
              <a:ext uri="{FF2B5EF4-FFF2-40B4-BE49-F238E27FC236}">
                <a16:creationId xmlns:a16="http://schemas.microsoft.com/office/drawing/2014/main" id="{3732D3CF-704D-3C45-9CF8-B7637C0CE2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63038" y="3329364"/>
            <a:ext cx="1181481" cy="23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8" descr="ICON_Server_flat_Q408.png">
            <a:extLst>
              <a:ext uri="{FF2B5EF4-FFF2-40B4-BE49-F238E27FC236}">
                <a16:creationId xmlns:a16="http://schemas.microsoft.com/office/drawing/2014/main" id="{19DDDAFE-1F29-8D42-AA91-A7ADFC6CD90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70897" y="3329364"/>
            <a:ext cx="1181481" cy="23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8" descr="ICON_Server_flat_Q408.png">
            <a:extLst>
              <a:ext uri="{FF2B5EF4-FFF2-40B4-BE49-F238E27FC236}">
                <a16:creationId xmlns:a16="http://schemas.microsoft.com/office/drawing/2014/main" id="{E3F8684A-DA44-F844-A50F-018804B7749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64797" y="3329364"/>
            <a:ext cx="1181481" cy="23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8" descr="ICON_Server_flat_Q408.png">
            <a:extLst>
              <a:ext uri="{FF2B5EF4-FFF2-40B4-BE49-F238E27FC236}">
                <a16:creationId xmlns:a16="http://schemas.microsoft.com/office/drawing/2014/main" id="{B805600A-D347-8347-B8D6-A5484D4A1D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72656" y="3329364"/>
            <a:ext cx="1181481" cy="23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圆角矩形 6">
            <a:extLst>
              <a:ext uri="{FF2B5EF4-FFF2-40B4-BE49-F238E27FC236}">
                <a16:creationId xmlns:a16="http://schemas.microsoft.com/office/drawing/2014/main" id="{07A52146-FBD5-4344-9F3A-939EBCD12B95}"/>
              </a:ext>
            </a:extLst>
          </p:cNvPr>
          <p:cNvSpPr/>
          <p:nvPr/>
        </p:nvSpPr>
        <p:spPr>
          <a:xfrm>
            <a:off x="3458286" y="4613820"/>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A</a:t>
            </a:r>
            <a:endParaRPr kumimoji="1" lang="zh-CN" altLang="en-US" sz="1000" dirty="0">
              <a:latin typeface="Century Gothic" panose="020B0502020202020204" pitchFamily="34" charset="0"/>
              <a:ea typeface="SimSun" panose="02010600030101010101" pitchFamily="2" charset="-122"/>
            </a:endParaRPr>
          </a:p>
        </p:txBody>
      </p:sp>
      <p:sp>
        <p:nvSpPr>
          <p:cNvPr id="42" name="圆角矩形 106">
            <a:extLst>
              <a:ext uri="{FF2B5EF4-FFF2-40B4-BE49-F238E27FC236}">
                <a16:creationId xmlns:a16="http://schemas.microsoft.com/office/drawing/2014/main" id="{65F7F1D7-4858-2641-BB55-50251C6D7824}"/>
              </a:ext>
            </a:extLst>
          </p:cNvPr>
          <p:cNvSpPr/>
          <p:nvPr/>
        </p:nvSpPr>
        <p:spPr>
          <a:xfrm>
            <a:off x="3630508" y="4525464"/>
            <a:ext cx="144379" cy="144379"/>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B</a:t>
            </a:r>
            <a:endParaRPr kumimoji="1" lang="zh-CN" altLang="en-US" sz="1000" dirty="0">
              <a:latin typeface="Century Gothic" panose="020B0502020202020204" pitchFamily="34" charset="0"/>
              <a:ea typeface="SimSun" panose="02010600030101010101" pitchFamily="2" charset="-122"/>
            </a:endParaRPr>
          </a:p>
        </p:txBody>
      </p:sp>
      <p:sp>
        <p:nvSpPr>
          <p:cNvPr id="43" name="圆角矩形 107">
            <a:extLst>
              <a:ext uri="{FF2B5EF4-FFF2-40B4-BE49-F238E27FC236}">
                <a16:creationId xmlns:a16="http://schemas.microsoft.com/office/drawing/2014/main" id="{94C972D1-B2AF-D341-8373-0B0BF22E8175}"/>
              </a:ext>
            </a:extLst>
          </p:cNvPr>
          <p:cNvSpPr/>
          <p:nvPr/>
        </p:nvSpPr>
        <p:spPr>
          <a:xfrm>
            <a:off x="3630508" y="4690469"/>
            <a:ext cx="144379" cy="144379"/>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C</a:t>
            </a:r>
            <a:endParaRPr kumimoji="1" lang="zh-CN" altLang="en-US" sz="1000" dirty="0">
              <a:latin typeface="Century Gothic" panose="020B0502020202020204" pitchFamily="34" charset="0"/>
              <a:ea typeface="SimSun" panose="02010600030101010101" pitchFamily="2" charset="-122"/>
            </a:endParaRPr>
          </a:p>
        </p:txBody>
      </p:sp>
      <p:grpSp>
        <p:nvGrpSpPr>
          <p:cNvPr id="44" name="组 79">
            <a:extLst>
              <a:ext uri="{FF2B5EF4-FFF2-40B4-BE49-F238E27FC236}">
                <a16:creationId xmlns:a16="http://schemas.microsoft.com/office/drawing/2014/main" id="{967975EB-3A14-AD4D-9F27-0A01B497F25D}"/>
              </a:ext>
            </a:extLst>
          </p:cNvPr>
          <p:cNvGrpSpPr/>
          <p:nvPr/>
        </p:nvGrpSpPr>
        <p:grpSpPr>
          <a:xfrm>
            <a:off x="1655640" y="3767498"/>
            <a:ext cx="1056180" cy="425924"/>
            <a:chOff x="2058179" y="4088660"/>
            <a:chExt cx="904983" cy="364952"/>
          </a:xfrm>
        </p:grpSpPr>
        <p:pic>
          <p:nvPicPr>
            <p:cNvPr id="45" name="Picture 57" descr="SSD.png">
              <a:extLst>
                <a:ext uri="{FF2B5EF4-FFF2-40B4-BE49-F238E27FC236}">
                  <a16:creationId xmlns:a16="http://schemas.microsoft.com/office/drawing/2014/main" id="{8541021F-5415-AD4B-81B4-8A90A9ACDF7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58179"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6" name="Picture 57" descr="SSD.png">
              <a:extLst>
                <a:ext uri="{FF2B5EF4-FFF2-40B4-BE49-F238E27FC236}">
                  <a16:creationId xmlns:a16="http://schemas.microsoft.com/office/drawing/2014/main" id="{554B1902-8A2C-6540-86D4-3FD8C758F16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46250"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47" name="圆角矩形 112">
            <a:extLst>
              <a:ext uri="{FF2B5EF4-FFF2-40B4-BE49-F238E27FC236}">
                <a16:creationId xmlns:a16="http://schemas.microsoft.com/office/drawing/2014/main" id="{8A1F911A-59F0-074B-9583-5725A0DDE14D}"/>
              </a:ext>
            </a:extLst>
          </p:cNvPr>
          <p:cNvSpPr/>
          <p:nvPr/>
        </p:nvSpPr>
        <p:spPr>
          <a:xfrm>
            <a:off x="1223372" y="3690842"/>
            <a:ext cx="7276213" cy="553250"/>
          </a:xfrm>
          <a:prstGeom prst="roundRect">
            <a:avLst>
              <a:gd name="adj" fmla="val 5518"/>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8978" tIns="24489" rIns="48978" bIns="24489" numCol="1" spcCol="0" rtlCol="0" fromWordArt="0" anchor="ctr" anchorCtr="0" forceAA="0" compatLnSpc="1">
            <a:prstTxWarp prst="textNoShape">
              <a:avLst/>
            </a:prstTxWarp>
            <a:noAutofit/>
          </a:bodyPr>
          <a:lstStyle/>
          <a:p>
            <a:pPr algn="ctr"/>
            <a:endParaRPr lang="zh-CN" altLang="en-US" sz="964">
              <a:latin typeface="Century Gothic" panose="020B0502020202020204" pitchFamily="34" charset="0"/>
              <a:ea typeface="微軟正黑體" charset="-120"/>
            </a:endParaRPr>
          </a:p>
        </p:txBody>
      </p:sp>
      <p:sp>
        <p:nvSpPr>
          <p:cNvPr id="48" name="圆角矩形 118">
            <a:extLst>
              <a:ext uri="{FF2B5EF4-FFF2-40B4-BE49-F238E27FC236}">
                <a16:creationId xmlns:a16="http://schemas.microsoft.com/office/drawing/2014/main" id="{A6FB690B-0884-7142-BD3D-F40515D4086C}"/>
              </a:ext>
            </a:extLst>
          </p:cNvPr>
          <p:cNvSpPr/>
          <p:nvPr/>
        </p:nvSpPr>
        <p:spPr>
          <a:xfrm>
            <a:off x="2277511" y="4553991"/>
            <a:ext cx="144379" cy="14437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Q</a:t>
            </a:r>
            <a:endParaRPr kumimoji="1" lang="zh-CN" altLang="en-US" sz="1000" dirty="0">
              <a:latin typeface="Century Gothic" panose="020B0502020202020204" pitchFamily="34" charset="0"/>
              <a:ea typeface="SimSun" panose="02010600030101010101" pitchFamily="2" charset="-122"/>
            </a:endParaRPr>
          </a:p>
        </p:txBody>
      </p:sp>
      <p:sp>
        <p:nvSpPr>
          <p:cNvPr id="49" name="圆角矩形 119">
            <a:extLst>
              <a:ext uri="{FF2B5EF4-FFF2-40B4-BE49-F238E27FC236}">
                <a16:creationId xmlns:a16="http://schemas.microsoft.com/office/drawing/2014/main" id="{D745D719-746A-E64F-8FCA-E18931360181}"/>
              </a:ext>
            </a:extLst>
          </p:cNvPr>
          <p:cNvSpPr/>
          <p:nvPr/>
        </p:nvSpPr>
        <p:spPr>
          <a:xfrm>
            <a:off x="2477807" y="4639469"/>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A</a:t>
            </a:r>
            <a:endParaRPr kumimoji="1" lang="zh-CN" altLang="en-US" sz="1000" dirty="0">
              <a:latin typeface="Century Gothic" panose="020B0502020202020204" pitchFamily="34" charset="0"/>
              <a:ea typeface="SimSun" panose="02010600030101010101" pitchFamily="2" charset="-122"/>
            </a:endParaRPr>
          </a:p>
        </p:txBody>
      </p:sp>
      <p:sp>
        <p:nvSpPr>
          <p:cNvPr id="50" name="圆角矩形 120">
            <a:extLst>
              <a:ext uri="{FF2B5EF4-FFF2-40B4-BE49-F238E27FC236}">
                <a16:creationId xmlns:a16="http://schemas.microsoft.com/office/drawing/2014/main" id="{4C32A9B5-3E49-0049-8E88-22D15598C6C6}"/>
              </a:ext>
            </a:extLst>
          </p:cNvPr>
          <p:cNvSpPr/>
          <p:nvPr/>
        </p:nvSpPr>
        <p:spPr>
          <a:xfrm>
            <a:off x="1610547" y="4604528"/>
            <a:ext cx="144379" cy="144379"/>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J</a:t>
            </a:r>
            <a:endParaRPr kumimoji="1" lang="zh-CN" altLang="en-US" sz="1000" dirty="0">
              <a:latin typeface="Century Gothic" panose="020B0502020202020204" pitchFamily="34" charset="0"/>
              <a:ea typeface="SimSun" panose="02010600030101010101" pitchFamily="2" charset="-122"/>
            </a:endParaRPr>
          </a:p>
        </p:txBody>
      </p:sp>
      <p:sp>
        <p:nvSpPr>
          <p:cNvPr id="51" name="圆角矩形 121">
            <a:extLst>
              <a:ext uri="{FF2B5EF4-FFF2-40B4-BE49-F238E27FC236}">
                <a16:creationId xmlns:a16="http://schemas.microsoft.com/office/drawing/2014/main" id="{7648B13C-DD95-3942-96ED-E329BEE9FB3C}"/>
              </a:ext>
            </a:extLst>
          </p:cNvPr>
          <p:cNvSpPr/>
          <p:nvPr/>
        </p:nvSpPr>
        <p:spPr>
          <a:xfrm>
            <a:off x="2448091" y="4924225"/>
            <a:ext cx="144379" cy="144379"/>
          </a:xfrm>
          <a:prstGeom prst="round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V</a:t>
            </a:r>
            <a:endParaRPr kumimoji="1" lang="zh-CN" altLang="en-US" sz="1000" dirty="0">
              <a:latin typeface="Century Gothic" panose="020B0502020202020204" pitchFamily="34" charset="0"/>
              <a:ea typeface="SimSun" panose="02010600030101010101" pitchFamily="2" charset="-122"/>
            </a:endParaRPr>
          </a:p>
        </p:txBody>
      </p:sp>
      <p:sp>
        <p:nvSpPr>
          <p:cNvPr id="52" name="圆角矩形 122">
            <a:extLst>
              <a:ext uri="{FF2B5EF4-FFF2-40B4-BE49-F238E27FC236}">
                <a16:creationId xmlns:a16="http://schemas.microsoft.com/office/drawing/2014/main" id="{1F8D9246-8CB4-0A49-A1C4-4B9F77474823}"/>
              </a:ext>
            </a:extLst>
          </p:cNvPr>
          <p:cNvSpPr/>
          <p:nvPr/>
        </p:nvSpPr>
        <p:spPr>
          <a:xfrm>
            <a:off x="2281552" y="4986976"/>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T</a:t>
            </a:r>
            <a:endParaRPr kumimoji="1" lang="zh-CN" altLang="en-US" sz="1000" dirty="0">
              <a:latin typeface="Century Gothic" panose="020B0502020202020204" pitchFamily="34" charset="0"/>
              <a:ea typeface="SimSun" panose="02010600030101010101" pitchFamily="2" charset="-122"/>
            </a:endParaRPr>
          </a:p>
        </p:txBody>
      </p:sp>
      <p:sp>
        <p:nvSpPr>
          <p:cNvPr id="53" name="圆角矩形 124">
            <a:extLst>
              <a:ext uri="{FF2B5EF4-FFF2-40B4-BE49-F238E27FC236}">
                <a16:creationId xmlns:a16="http://schemas.microsoft.com/office/drawing/2014/main" id="{3A898391-0B36-184F-9151-140335CA119A}"/>
              </a:ext>
            </a:extLst>
          </p:cNvPr>
          <p:cNvSpPr/>
          <p:nvPr/>
        </p:nvSpPr>
        <p:spPr>
          <a:xfrm>
            <a:off x="1836199" y="4931100"/>
            <a:ext cx="144379" cy="144379"/>
          </a:xfrm>
          <a:prstGeom prst="round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S</a:t>
            </a:r>
            <a:endParaRPr kumimoji="1" lang="zh-CN" altLang="en-US" sz="1000" dirty="0">
              <a:latin typeface="Century Gothic" panose="020B0502020202020204" pitchFamily="34" charset="0"/>
              <a:ea typeface="SimSun" panose="02010600030101010101" pitchFamily="2" charset="-122"/>
            </a:endParaRPr>
          </a:p>
        </p:txBody>
      </p:sp>
      <p:sp>
        <p:nvSpPr>
          <p:cNvPr id="54" name="圆角矩形 125">
            <a:extLst>
              <a:ext uri="{FF2B5EF4-FFF2-40B4-BE49-F238E27FC236}">
                <a16:creationId xmlns:a16="http://schemas.microsoft.com/office/drawing/2014/main" id="{A89DAB4C-FC23-9A4A-81AC-B56B17473F35}"/>
              </a:ext>
            </a:extLst>
          </p:cNvPr>
          <p:cNvSpPr/>
          <p:nvPr/>
        </p:nvSpPr>
        <p:spPr>
          <a:xfrm>
            <a:off x="1836199" y="5096105"/>
            <a:ext cx="144379" cy="144379"/>
          </a:xfrm>
          <a:prstGeom prst="round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D</a:t>
            </a:r>
            <a:endParaRPr kumimoji="1" lang="zh-CN" altLang="en-US" sz="1000" dirty="0">
              <a:latin typeface="Century Gothic" panose="020B0502020202020204" pitchFamily="34" charset="0"/>
              <a:ea typeface="SimSun" panose="02010600030101010101" pitchFamily="2" charset="-122"/>
            </a:endParaRPr>
          </a:p>
        </p:txBody>
      </p:sp>
      <p:sp>
        <p:nvSpPr>
          <p:cNvPr id="55" name="圆角矩形 126">
            <a:extLst>
              <a:ext uri="{FF2B5EF4-FFF2-40B4-BE49-F238E27FC236}">
                <a16:creationId xmlns:a16="http://schemas.microsoft.com/office/drawing/2014/main" id="{FCF259E8-C84E-9541-816A-A2BBFEE525DB}"/>
              </a:ext>
            </a:extLst>
          </p:cNvPr>
          <p:cNvSpPr/>
          <p:nvPr/>
        </p:nvSpPr>
        <p:spPr>
          <a:xfrm>
            <a:off x="5853385" y="4594672"/>
            <a:ext cx="144379" cy="144379"/>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B</a:t>
            </a:r>
            <a:endParaRPr kumimoji="1" lang="zh-CN" altLang="en-US" sz="1000" dirty="0">
              <a:latin typeface="Century Gothic" panose="020B0502020202020204" pitchFamily="34" charset="0"/>
              <a:ea typeface="SimSun" panose="02010600030101010101" pitchFamily="2" charset="-122"/>
            </a:endParaRPr>
          </a:p>
        </p:txBody>
      </p:sp>
      <p:sp>
        <p:nvSpPr>
          <p:cNvPr id="56" name="圆角矩形 127">
            <a:extLst>
              <a:ext uri="{FF2B5EF4-FFF2-40B4-BE49-F238E27FC236}">
                <a16:creationId xmlns:a16="http://schemas.microsoft.com/office/drawing/2014/main" id="{8F2C0881-8976-2945-9939-A33A81429EDF}"/>
              </a:ext>
            </a:extLst>
          </p:cNvPr>
          <p:cNvSpPr/>
          <p:nvPr/>
        </p:nvSpPr>
        <p:spPr>
          <a:xfrm>
            <a:off x="1802938" y="4532339"/>
            <a:ext cx="144379" cy="144379"/>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F</a:t>
            </a:r>
            <a:endParaRPr kumimoji="1" lang="zh-CN" altLang="en-US" sz="1000" dirty="0">
              <a:latin typeface="Century Gothic" panose="020B0502020202020204" pitchFamily="34" charset="0"/>
              <a:ea typeface="SimSun" panose="02010600030101010101" pitchFamily="2" charset="-122"/>
            </a:endParaRPr>
          </a:p>
        </p:txBody>
      </p:sp>
      <p:sp>
        <p:nvSpPr>
          <p:cNvPr id="57" name="圆角矩形 128">
            <a:extLst>
              <a:ext uri="{FF2B5EF4-FFF2-40B4-BE49-F238E27FC236}">
                <a16:creationId xmlns:a16="http://schemas.microsoft.com/office/drawing/2014/main" id="{C9CFECCB-E883-554A-A2F7-582906C0B592}"/>
              </a:ext>
            </a:extLst>
          </p:cNvPr>
          <p:cNvSpPr/>
          <p:nvPr/>
        </p:nvSpPr>
        <p:spPr>
          <a:xfrm>
            <a:off x="1802938" y="4697344"/>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U</a:t>
            </a:r>
            <a:endParaRPr kumimoji="1" lang="zh-CN" altLang="en-US" sz="1000" dirty="0">
              <a:latin typeface="Century Gothic" panose="020B0502020202020204" pitchFamily="34" charset="0"/>
              <a:ea typeface="SimSun" panose="02010600030101010101" pitchFamily="2" charset="-122"/>
            </a:endParaRPr>
          </a:p>
        </p:txBody>
      </p:sp>
      <p:sp>
        <p:nvSpPr>
          <p:cNvPr id="58" name="圆角矩形 130">
            <a:extLst>
              <a:ext uri="{FF2B5EF4-FFF2-40B4-BE49-F238E27FC236}">
                <a16:creationId xmlns:a16="http://schemas.microsoft.com/office/drawing/2014/main" id="{A6E07648-C1C7-1E40-9EA6-5A1A556A33BD}"/>
              </a:ext>
            </a:extLst>
          </p:cNvPr>
          <p:cNvSpPr/>
          <p:nvPr/>
        </p:nvSpPr>
        <p:spPr>
          <a:xfrm>
            <a:off x="4084384" y="4539215"/>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K</a:t>
            </a:r>
            <a:endParaRPr kumimoji="1" lang="zh-CN" altLang="en-US" sz="1000" dirty="0">
              <a:latin typeface="Century Gothic" panose="020B0502020202020204" pitchFamily="34" charset="0"/>
              <a:ea typeface="SimSun" panose="02010600030101010101" pitchFamily="2" charset="-122"/>
            </a:endParaRPr>
          </a:p>
        </p:txBody>
      </p:sp>
      <p:sp>
        <p:nvSpPr>
          <p:cNvPr id="59" name="圆角矩形 131">
            <a:extLst>
              <a:ext uri="{FF2B5EF4-FFF2-40B4-BE49-F238E27FC236}">
                <a16:creationId xmlns:a16="http://schemas.microsoft.com/office/drawing/2014/main" id="{DA034C3E-888B-2D4A-A7B3-D9E6F2B77990}"/>
              </a:ext>
            </a:extLst>
          </p:cNvPr>
          <p:cNvSpPr/>
          <p:nvPr/>
        </p:nvSpPr>
        <p:spPr>
          <a:xfrm>
            <a:off x="4249046" y="4620696"/>
            <a:ext cx="144379" cy="144379"/>
          </a:xfrm>
          <a:prstGeom prst="round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S</a:t>
            </a:r>
            <a:endParaRPr kumimoji="1" lang="zh-CN" altLang="en-US" sz="1000" dirty="0">
              <a:latin typeface="Century Gothic" panose="020B0502020202020204" pitchFamily="34" charset="0"/>
              <a:ea typeface="SimSun" panose="02010600030101010101" pitchFamily="2" charset="-122"/>
            </a:endParaRPr>
          </a:p>
        </p:txBody>
      </p:sp>
      <p:sp>
        <p:nvSpPr>
          <p:cNvPr id="60" name="圆角矩形 132">
            <a:extLst>
              <a:ext uri="{FF2B5EF4-FFF2-40B4-BE49-F238E27FC236}">
                <a16:creationId xmlns:a16="http://schemas.microsoft.com/office/drawing/2014/main" id="{5164CF12-E82D-164D-BD40-A3CAF96F631B}"/>
              </a:ext>
            </a:extLst>
          </p:cNvPr>
          <p:cNvSpPr/>
          <p:nvPr/>
        </p:nvSpPr>
        <p:spPr>
          <a:xfrm>
            <a:off x="3438117" y="5012581"/>
            <a:ext cx="144379" cy="1443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O</a:t>
            </a:r>
            <a:endParaRPr kumimoji="1" lang="zh-CN" altLang="en-US" sz="1000" dirty="0">
              <a:latin typeface="Century Gothic" panose="020B0502020202020204" pitchFamily="34" charset="0"/>
              <a:ea typeface="SimSun" panose="02010600030101010101" pitchFamily="2" charset="-122"/>
            </a:endParaRPr>
          </a:p>
        </p:txBody>
      </p:sp>
      <p:sp>
        <p:nvSpPr>
          <p:cNvPr id="61" name="圆角矩形 133">
            <a:extLst>
              <a:ext uri="{FF2B5EF4-FFF2-40B4-BE49-F238E27FC236}">
                <a16:creationId xmlns:a16="http://schemas.microsoft.com/office/drawing/2014/main" id="{B15DDC8B-BA1C-8046-9D7E-20DB3408785C}"/>
              </a:ext>
            </a:extLst>
          </p:cNvPr>
          <p:cNvSpPr/>
          <p:nvPr/>
        </p:nvSpPr>
        <p:spPr>
          <a:xfrm>
            <a:off x="3609997" y="5089230"/>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M</a:t>
            </a:r>
            <a:endParaRPr kumimoji="1" lang="zh-CN" altLang="en-US" sz="1000" dirty="0">
              <a:latin typeface="Century Gothic" panose="020B0502020202020204" pitchFamily="34" charset="0"/>
              <a:ea typeface="SimSun" panose="02010600030101010101" pitchFamily="2" charset="-122"/>
            </a:endParaRPr>
          </a:p>
        </p:txBody>
      </p:sp>
      <p:sp>
        <p:nvSpPr>
          <p:cNvPr id="62" name="圆角矩形 134">
            <a:extLst>
              <a:ext uri="{FF2B5EF4-FFF2-40B4-BE49-F238E27FC236}">
                <a16:creationId xmlns:a16="http://schemas.microsoft.com/office/drawing/2014/main" id="{BBE3CAE3-ECCD-B04B-83D9-A97760131D79}"/>
              </a:ext>
            </a:extLst>
          </p:cNvPr>
          <p:cNvSpPr/>
          <p:nvPr/>
        </p:nvSpPr>
        <p:spPr>
          <a:xfrm>
            <a:off x="3630508" y="4925178"/>
            <a:ext cx="144379" cy="14437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Q</a:t>
            </a:r>
            <a:endParaRPr kumimoji="1" lang="zh-CN" altLang="en-US" sz="1000" dirty="0">
              <a:latin typeface="Century Gothic" panose="020B0502020202020204" pitchFamily="34" charset="0"/>
              <a:ea typeface="SimSun" panose="02010600030101010101" pitchFamily="2" charset="-122"/>
            </a:endParaRPr>
          </a:p>
        </p:txBody>
      </p:sp>
      <p:sp>
        <p:nvSpPr>
          <p:cNvPr id="63" name="圆角矩形 135">
            <a:extLst>
              <a:ext uri="{FF2B5EF4-FFF2-40B4-BE49-F238E27FC236}">
                <a16:creationId xmlns:a16="http://schemas.microsoft.com/office/drawing/2014/main" id="{1AA46B03-DD10-0848-8928-BFC3CD78632A}"/>
              </a:ext>
            </a:extLst>
          </p:cNvPr>
          <p:cNvSpPr/>
          <p:nvPr/>
        </p:nvSpPr>
        <p:spPr>
          <a:xfrm>
            <a:off x="4084384" y="4992978"/>
            <a:ext cx="144379" cy="144379"/>
          </a:xfrm>
          <a:prstGeom prst="round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D</a:t>
            </a:r>
            <a:endParaRPr kumimoji="1" lang="zh-CN" altLang="en-US" sz="1000" dirty="0">
              <a:latin typeface="Century Gothic" panose="020B0502020202020204" pitchFamily="34" charset="0"/>
              <a:ea typeface="SimSun" panose="02010600030101010101" pitchFamily="2" charset="-122"/>
            </a:endParaRPr>
          </a:p>
        </p:txBody>
      </p:sp>
      <p:sp>
        <p:nvSpPr>
          <p:cNvPr id="64" name="圆角矩形 136">
            <a:extLst>
              <a:ext uri="{FF2B5EF4-FFF2-40B4-BE49-F238E27FC236}">
                <a16:creationId xmlns:a16="http://schemas.microsoft.com/office/drawing/2014/main" id="{23A10550-FCAC-A94E-A6CD-1E6164F64315}"/>
              </a:ext>
            </a:extLst>
          </p:cNvPr>
          <p:cNvSpPr/>
          <p:nvPr/>
        </p:nvSpPr>
        <p:spPr>
          <a:xfrm>
            <a:off x="4249046" y="4944897"/>
            <a:ext cx="144379" cy="14437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G</a:t>
            </a:r>
            <a:endParaRPr kumimoji="1" lang="zh-CN" altLang="en-US" sz="1000" dirty="0">
              <a:latin typeface="Century Gothic" panose="020B0502020202020204" pitchFamily="34" charset="0"/>
              <a:ea typeface="SimSun" panose="02010600030101010101" pitchFamily="2" charset="-122"/>
            </a:endParaRPr>
          </a:p>
        </p:txBody>
      </p:sp>
      <p:sp>
        <p:nvSpPr>
          <p:cNvPr id="65" name="圆角矩形 137">
            <a:extLst>
              <a:ext uri="{FF2B5EF4-FFF2-40B4-BE49-F238E27FC236}">
                <a16:creationId xmlns:a16="http://schemas.microsoft.com/office/drawing/2014/main" id="{DA20BA23-F438-2D4E-BBAC-6A50CC19C760}"/>
              </a:ext>
            </a:extLst>
          </p:cNvPr>
          <p:cNvSpPr/>
          <p:nvPr/>
        </p:nvSpPr>
        <p:spPr>
          <a:xfrm>
            <a:off x="7028149" y="5085100"/>
            <a:ext cx="144379" cy="144379"/>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C</a:t>
            </a:r>
            <a:endParaRPr kumimoji="1" lang="zh-CN" altLang="en-US" sz="1000" dirty="0">
              <a:latin typeface="Century Gothic" panose="020B0502020202020204" pitchFamily="34" charset="0"/>
              <a:ea typeface="SimSun" panose="02010600030101010101" pitchFamily="2" charset="-122"/>
            </a:endParaRPr>
          </a:p>
        </p:txBody>
      </p:sp>
      <p:sp>
        <p:nvSpPr>
          <p:cNvPr id="66" name="圆角矩形 138">
            <a:extLst>
              <a:ext uri="{FF2B5EF4-FFF2-40B4-BE49-F238E27FC236}">
                <a16:creationId xmlns:a16="http://schemas.microsoft.com/office/drawing/2014/main" id="{E284202E-06AC-5A49-A3AA-8C74597D1074}"/>
              </a:ext>
            </a:extLst>
          </p:cNvPr>
          <p:cNvSpPr/>
          <p:nvPr/>
        </p:nvSpPr>
        <p:spPr>
          <a:xfrm>
            <a:off x="5418419" y="4705093"/>
            <a:ext cx="144379" cy="1443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H</a:t>
            </a:r>
            <a:endParaRPr kumimoji="1" lang="zh-CN" altLang="en-US" sz="1000" dirty="0">
              <a:latin typeface="Century Gothic" panose="020B0502020202020204" pitchFamily="34" charset="0"/>
              <a:ea typeface="SimSun" panose="02010600030101010101" pitchFamily="2" charset="-122"/>
            </a:endParaRPr>
          </a:p>
        </p:txBody>
      </p:sp>
      <p:sp>
        <p:nvSpPr>
          <p:cNvPr id="67" name="圆角矩形 140">
            <a:extLst>
              <a:ext uri="{FF2B5EF4-FFF2-40B4-BE49-F238E27FC236}">
                <a16:creationId xmlns:a16="http://schemas.microsoft.com/office/drawing/2014/main" id="{2273F276-062C-2540-BB53-99392FD25EB6}"/>
              </a:ext>
            </a:extLst>
          </p:cNvPr>
          <p:cNvSpPr/>
          <p:nvPr/>
        </p:nvSpPr>
        <p:spPr>
          <a:xfrm>
            <a:off x="7648049" y="4678014"/>
            <a:ext cx="144379" cy="1443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H</a:t>
            </a:r>
            <a:endParaRPr kumimoji="1" lang="zh-CN" altLang="en-US" sz="1000" dirty="0">
              <a:latin typeface="Century Gothic" panose="020B0502020202020204" pitchFamily="34" charset="0"/>
              <a:ea typeface="SimSun" panose="02010600030101010101" pitchFamily="2" charset="-122"/>
            </a:endParaRPr>
          </a:p>
        </p:txBody>
      </p:sp>
      <p:sp>
        <p:nvSpPr>
          <p:cNvPr id="68" name="圆角矩形 141">
            <a:extLst>
              <a:ext uri="{FF2B5EF4-FFF2-40B4-BE49-F238E27FC236}">
                <a16:creationId xmlns:a16="http://schemas.microsoft.com/office/drawing/2014/main" id="{D7D05386-B75E-5C43-A131-56AF6706F68F}"/>
              </a:ext>
            </a:extLst>
          </p:cNvPr>
          <p:cNvSpPr/>
          <p:nvPr/>
        </p:nvSpPr>
        <p:spPr>
          <a:xfrm>
            <a:off x="7817860" y="4691343"/>
            <a:ext cx="144379" cy="144379"/>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E</a:t>
            </a:r>
            <a:endParaRPr kumimoji="1" lang="zh-CN" altLang="en-US" sz="1000" dirty="0">
              <a:latin typeface="Century Gothic" panose="020B0502020202020204" pitchFamily="34" charset="0"/>
              <a:ea typeface="SimSun" panose="02010600030101010101" pitchFamily="2" charset="-122"/>
            </a:endParaRPr>
          </a:p>
        </p:txBody>
      </p:sp>
      <p:sp>
        <p:nvSpPr>
          <p:cNvPr id="69" name="圆角矩形 142">
            <a:extLst>
              <a:ext uri="{FF2B5EF4-FFF2-40B4-BE49-F238E27FC236}">
                <a16:creationId xmlns:a16="http://schemas.microsoft.com/office/drawing/2014/main" id="{41AB3F5B-7C94-E047-A08D-276F4B168B0F}"/>
              </a:ext>
            </a:extLst>
          </p:cNvPr>
          <p:cNvSpPr/>
          <p:nvPr/>
        </p:nvSpPr>
        <p:spPr>
          <a:xfrm>
            <a:off x="7810623" y="4537934"/>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R</a:t>
            </a:r>
            <a:endParaRPr kumimoji="1" lang="zh-CN" altLang="en-US" sz="1000" dirty="0">
              <a:latin typeface="Century Gothic" panose="020B0502020202020204" pitchFamily="34" charset="0"/>
              <a:ea typeface="SimSun" panose="02010600030101010101" pitchFamily="2" charset="-122"/>
            </a:endParaRPr>
          </a:p>
        </p:txBody>
      </p:sp>
      <p:sp>
        <p:nvSpPr>
          <p:cNvPr id="70" name="圆角矩形 143">
            <a:extLst>
              <a:ext uri="{FF2B5EF4-FFF2-40B4-BE49-F238E27FC236}">
                <a16:creationId xmlns:a16="http://schemas.microsoft.com/office/drawing/2014/main" id="{9214B390-ACAA-174B-8C00-8EAEAFE0E300}"/>
              </a:ext>
            </a:extLst>
          </p:cNvPr>
          <p:cNvSpPr/>
          <p:nvPr/>
        </p:nvSpPr>
        <p:spPr>
          <a:xfrm>
            <a:off x="7639385" y="5083613"/>
            <a:ext cx="144379" cy="144379"/>
          </a:xfrm>
          <a:prstGeom prst="round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D</a:t>
            </a:r>
            <a:endParaRPr kumimoji="1" lang="zh-CN" altLang="en-US" sz="1000" dirty="0">
              <a:latin typeface="Century Gothic" panose="020B0502020202020204" pitchFamily="34" charset="0"/>
              <a:ea typeface="SimSun" panose="02010600030101010101" pitchFamily="2" charset="-122"/>
            </a:endParaRPr>
          </a:p>
        </p:txBody>
      </p:sp>
      <p:sp>
        <p:nvSpPr>
          <p:cNvPr id="71" name="圆角矩形 145">
            <a:extLst>
              <a:ext uri="{FF2B5EF4-FFF2-40B4-BE49-F238E27FC236}">
                <a16:creationId xmlns:a16="http://schemas.microsoft.com/office/drawing/2014/main" id="{DDF37AB3-DAB3-4A42-8876-DE5E7570B04D}"/>
              </a:ext>
            </a:extLst>
          </p:cNvPr>
          <p:cNvSpPr/>
          <p:nvPr/>
        </p:nvSpPr>
        <p:spPr>
          <a:xfrm>
            <a:off x="6066655" y="4570717"/>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U</a:t>
            </a:r>
            <a:endParaRPr kumimoji="1" lang="zh-CN" altLang="en-US" sz="1000" dirty="0">
              <a:latin typeface="Century Gothic" panose="020B0502020202020204" pitchFamily="34" charset="0"/>
              <a:ea typeface="SimSun" panose="02010600030101010101" pitchFamily="2" charset="-122"/>
            </a:endParaRPr>
          </a:p>
        </p:txBody>
      </p:sp>
      <p:sp>
        <p:nvSpPr>
          <p:cNvPr id="72" name="圆角矩形 146">
            <a:extLst>
              <a:ext uri="{FF2B5EF4-FFF2-40B4-BE49-F238E27FC236}">
                <a16:creationId xmlns:a16="http://schemas.microsoft.com/office/drawing/2014/main" id="{3C976767-DC8C-BD40-B0E6-263D8E66223B}"/>
              </a:ext>
            </a:extLst>
          </p:cNvPr>
          <p:cNvSpPr/>
          <p:nvPr/>
        </p:nvSpPr>
        <p:spPr>
          <a:xfrm>
            <a:off x="5859484" y="5055880"/>
            <a:ext cx="144379" cy="144379"/>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F</a:t>
            </a:r>
            <a:endParaRPr kumimoji="1" lang="zh-CN" altLang="en-US" sz="1000" dirty="0">
              <a:latin typeface="Century Gothic" panose="020B0502020202020204" pitchFamily="34" charset="0"/>
              <a:ea typeface="SimSun" panose="02010600030101010101" pitchFamily="2" charset="-122"/>
            </a:endParaRPr>
          </a:p>
        </p:txBody>
      </p:sp>
      <p:sp>
        <p:nvSpPr>
          <p:cNvPr id="73" name="圆角矩形 147">
            <a:extLst>
              <a:ext uri="{FF2B5EF4-FFF2-40B4-BE49-F238E27FC236}">
                <a16:creationId xmlns:a16="http://schemas.microsoft.com/office/drawing/2014/main" id="{4A107353-295E-6A43-9A96-8ABB842DDC96}"/>
              </a:ext>
            </a:extLst>
          </p:cNvPr>
          <p:cNvSpPr/>
          <p:nvPr/>
        </p:nvSpPr>
        <p:spPr>
          <a:xfrm>
            <a:off x="6059780" y="4990104"/>
            <a:ext cx="144379" cy="144379"/>
          </a:xfrm>
          <a:prstGeom prst="round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V</a:t>
            </a:r>
            <a:endParaRPr kumimoji="1" lang="zh-CN" altLang="en-US" sz="1000" dirty="0">
              <a:latin typeface="Century Gothic" panose="020B0502020202020204" pitchFamily="34" charset="0"/>
              <a:ea typeface="SimSun" panose="02010600030101010101" pitchFamily="2" charset="-122"/>
            </a:endParaRPr>
          </a:p>
        </p:txBody>
      </p:sp>
      <p:sp>
        <p:nvSpPr>
          <p:cNvPr id="74" name="圆角矩形 148">
            <a:extLst>
              <a:ext uri="{FF2B5EF4-FFF2-40B4-BE49-F238E27FC236}">
                <a16:creationId xmlns:a16="http://schemas.microsoft.com/office/drawing/2014/main" id="{58148BC0-28AE-444D-8FC4-7E04C9D63270}"/>
              </a:ext>
            </a:extLst>
          </p:cNvPr>
          <p:cNvSpPr/>
          <p:nvPr/>
        </p:nvSpPr>
        <p:spPr>
          <a:xfrm>
            <a:off x="5226966" y="4646477"/>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M</a:t>
            </a:r>
            <a:endParaRPr kumimoji="1" lang="zh-CN" altLang="en-US" sz="1000" dirty="0">
              <a:latin typeface="Century Gothic" panose="020B0502020202020204" pitchFamily="34" charset="0"/>
              <a:ea typeface="SimSun" panose="02010600030101010101" pitchFamily="2" charset="-122"/>
            </a:endParaRPr>
          </a:p>
        </p:txBody>
      </p:sp>
      <p:sp>
        <p:nvSpPr>
          <p:cNvPr id="75" name="圆角矩形 149">
            <a:extLst>
              <a:ext uri="{FF2B5EF4-FFF2-40B4-BE49-F238E27FC236}">
                <a16:creationId xmlns:a16="http://schemas.microsoft.com/office/drawing/2014/main" id="{8AC6306E-0901-A949-9BC5-CD6671AC7F59}"/>
              </a:ext>
            </a:extLst>
          </p:cNvPr>
          <p:cNvSpPr/>
          <p:nvPr/>
        </p:nvSpPr>
        <p:spPr>
          <a:xfrm>
            <a:off x="5427262" y="5046674"/>
            <a:ext cx="144379" cy="144379"/>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E</a:t>
            </a:r>
            <a:endParaRPr kumimoji="1" lang="zh-CN" altLang="en-US" sz="1000" dirty="0">
              <a:latin typeface="Century Gothic" panose="020B0502020202020204" pitchFamily="34" charset="0"/>
              <a:ea typeface="SimSun" panose="02010600030101010101" pitchFamily="2" charset="-122"/>
            </a:endParaRPr>
          </a:p>
        </p:txBody>
      </p:sp>
      <p:sp>
        <p:nvSpPr>
          <p:cNvPr id="76" name="圆角矩形 151">
            <a:extLst>
              <a:ext uri="{FF2B5EF4-FFF2-40B4-BE49-F238E27FC236}">
                <a16:creationId xmlns:a16="http://schemas.microsoft.com/office/drawing/2014/main" id="{7BCA182A-169D-974F-AD6C-9463800E7835}"/>
              </a:ext>
            </a:extLst>
          </p:cNvPr>
          <p:cNvSpPr/>
          <p:nvPr/>
        </p:nvSpPr>
        <p:spPr>
          <a:xfrm>
            <a:off x="7248440" y="4644102"/>
            <a:ext cx="144379" cy="144379"/>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J</a:t>
            </a:r>
            <a:endParaRPr kumimoji="1" lang="zh-CN" altLang="en-US" sz="1000" dirty="0">
              <a:latin typeface="Century Gothic" panose="020B0502020202020204" pitchFamily="34" charset="0"/>
              <a:ea typeface="SimSun" panose="02010600030101010101" pitchFamily="2" charset="-122"/>
            </a:endParaRPr>
          </a:p>
        </p:txBody>
      </p:sp>
      <p:sp>
        <p:nvSpPr>
          <p:cNvPr id="77" name="圆角矩形 152">
            <a:extLst>
              <a:ext uri="{FF2B5EF4-FFF2-40B4-BE49-F238E27FC236}">
                <a16:creationId xmlns:a16="http://schemas.microsoft.com/office/drawing/2014/main" id="{C2960582-5060-764A-87F6-082B17D86947}"/>
              </a:ext>
            </a:extLst>
          </p:cNvPr>
          <p:cNvSpPr/>
          <p:nvPr/>
        </p:nvSpPr>
        <p:spPr>
          <a:xfrm>
            <a:off x="5235714" y="5082913"/>
            <a:ext cx="144379" cy="14437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G</a:t>
            </a:r>
            <a:endParaRPr kumimoji="1" lang="zh-CN" altLang="en-US" sz="1000" dirty="0">
              <a:latin typeface="Century Gothic" panose="020B0502020202020204" pitchFamily="34" charset="0"/>
              <a:ea typeface="SimSun" panose="02010600030101010101" pitchFamily="2" charset="-122"/>
            </a:endParaRPr>
          </a:p>
        </p:txBody>
      </p:sp>
      <p:sp>
        <p:nvSpPr>
          <p:cNvPr id="78" name="圆角矩形 153">
            <a:extLst>
              <a:ext uri="{FF2B5EF4-FFF2-40B4-BE49-F238E27FC236}">
                <a16:creationId xmlns:a16="http://schemas.microsoft.com/office/drawing/2014/main" id="{E7C376DB-8FDA-EE4F-A4A2-1B183D0B59D3}"/>
              </a:ext>
            </a:extLst>
          </p:cNvPr>
          <p:cNvSpPr/>
          <p:nvPr/>
        </p:nvSpPr>
        <p:spPr>
          <a:xfrm>
            <a:off x="7185892" y="4931099"/>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T</a:t>
            </a:r>
            <a:endParaRPr kumimoji="1" lang="zh-CN" altLang="en-US" sz="1000" dirty="0">
              <a:latin typeface="Century Gothic" panose="020B0502020202020204" pitchFamily="34" charset="0"/>
              <a:ea typeface="SimSun" panose="02010600030101010101" pitchFamily="2" charset="-122"/>
            </a:endParaRPr>
          </a:p>
        </p:txBody>
      </p:sp>
      <p:sp>
        <p:nvSpPr>
          <p:cNvPr id="79" name="圆角矩形 154">
            <a:extLst>
              <a:ext uri="{FF2B5EF4-FFF2-40B4-BE49-F238E27FC236}">
                <a16:creationId xmlns:a16="http://schemas.microsoft.com/office/drawing/2014/main" id="{75AD22F8-7B13-8241-980A-75051422D48F}"/>
              </a:ext>
            </a:extLst>
          </p:cNvPr>
          <p:cNvSpPr/>
          <p:nvPr/>
        </p:nvSpPr>
        <p:spPr>
          <a:xfrm>
            <a:off x="7787786" y="5046674"/>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P</a:t>
            </a:r>
            <a:endParaRPr kumimoji="1" lang="zh-CN" altLang="en-US" sz="1000" dirty="0">
              <a:latin typeface="Century Gothic" panose="020B0502020202020204" pitchFamily="34" charset="0"/>
              <a:ea typeface="SimSun" panose="02010600030101010101" pitchFamily="2" charset="-122"/>
            </a:endParaRPr>
          </a:p>
        </p:txBody>
      </p:sp>
      <p:sp>
        <p:nvSpPr>
          <p:cNvPr id="80" name="圆角矩形 155">
            <a:extLst>
              <a:ext uri="{FF2B5EF4-FFF2-40B4-BE49-F238E27FC236}">
                <a16:creationId xmlns:a16="http://schemas.microsoft.com/office/drawing/2014/main" id="{D698E323-50E6-1A41-9C77-3CD1EAD85A60}"/>
              </a:ext>
            </a:extLst>
          </p:cNvPr>
          <p:cNvSpPr/>
          <p:nvPr/>
        </p:nvSpPr>
        <p:spPr>
          <a:xfrm>
            <a:off x="7207021" y="5076507"/>
            <a:ext cx="144379" cy="1443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O</a:t>
            </a:r>
            <a:endParaRPr kumimoji="1" lang="zh-CN" altLang="en-US" sz="1000" dirty="0">
              <a:latin typeface="Century Gothic" panose="020B0502020202020204" pitchFamily="34" charset="0"/>
              <a:ea typeface="SimSun" panose="02010600030101010101" pitchFamily="2" charset="-122"/>
            </a:endParaRPr>
          </a:p>
        </p:txBody>
      </p:sp>
      <p:grpSp>
        <p:nvGrpSpPr>
          <p:cNvPr id="81" name="组 79">
            <a:extLst>
              <a:ext uri="{FF2B5EF4-FFF2-40B4-BE49-F238E27FC236}">
                <a16:creationId xmlns:a16="http://schemas.microsoft.com/office/drawing/2014/main" id="{F8194A26-D4BD-3E47-ADC8-47FC741D7C0A}"/>
              </a:ext>
            </a:extLst>
          </p:cNvPr>
          <p:cNvGrpSpPr/>
          <p:nvPr/>
        </p:nvGrpSpPr>
        <p:grpSpPr>
          <a:xfrm>
            <a:off x="3412259" y="3767498"/>
            <a:ext cx="1056180" cy="425924"/>
            <a:chOff x="2058179" y="4088660"/>
            <a:chExt cx="904983" cy="364952"/>
          </a:xfrm>
        </p:grpSpPr>
        <p:pic>
          <p:nvPicPr>
            <p:cNvPr id="82" name="Picture 57" descr="SSD.png">
              <a:extLst>
                <a:ext uri="{FF2B5EF4-FFF2-40B4-BE49-F238E27FC236}">
                  <a16:creationId xmlns:a16="http://schemas.microsoft.com/office/drawing/2014/main" id="{C7A8B2AE-A437-C841-8FDB-8097F8B04360}"/>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58179"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 name="Picture 57" descr="SSD.png">
              <a:extLst>
                <a:ext uri="{FF2B5EF4-FFF2-40B4-BE49-F238E27FC236}">
                  <a16:creationId xmlns:a16="http://schemas.microsoft.com/office/drawing/2014/main" id="{67C9F9B8-6406-9C44-B075-3AE65B4F559F}"/>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46250"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84" name="组 79">
            <a:extLst>
              <a:ext uri="{FF2B5EF4-FFF2-40B4-BE49-F238E27FC236}">
                <a16:creationId xmlns:a16="http://schemas.microsoft.com/office/drawing/2014/main" id="{E46BFFE6-E625-A241-A794-D734CC87D347}"/>
              </a:ext>
            </a:extLst>
          </p:cNvPr>
          <p:cNvGrpSpPr/>
          <p:nvPr/>
        </p:nvGrpSpPr>
        <p:grpSpPr>
          <a:xfrm>
            <a:off x="5243706" y="3767498"/>
            <a:ext cx="1056180" cy="425924"/>
            <a:chOff x="2058179" y="4088660"/>
            <a:chExt cx="904983" cy="364952"/>
          </a:xfrm>
        </p:grpSpPr>
        <p:pic>
          <p:nvPicPr>
            <p:cNvPr id="85" name="Picture 57" descr="SSD.png">
              <a:extLst>
                <a:ext uri="{FF2B5EF4-FFF2-40B4-BE49-F238E27FC236}">
                  <a16:creationId xmlns:a16="http://schemas.microsoft.com/office/drawing/2014/main" id="{CBA81BAA-C545-3A4B-B240-D54CA7545187}"/>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58179"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6" name="Picture 57" descr="SSD.png">
              <a:extLst>
                <a:ext uri="{FF2B5EF4-FFF2-40B4-BE49-F238E27FC236}">
                  <a16:creationId xmlns:a16="http://schemas.microsoft.com/office/drawing/2014/main" id="{782D14CE-4002-BD43-873D-C54148E34F5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46250"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87" name="组 79">
            <a:extLst>
              <a:ext uri="{FF2B5EF4-FFF2-40B4-BE49-F238E27FC236}">
                <a16:creationId xmlns:a16="http://schemas.microsoft.com/office/drawing/2014/main" id="{E420E6B8-DB80-AA44-8C75-E31AFC68CF62}"/>
              </a:ext>
            </a:extLst>
          </p:cNvPr>
          <p:cNvGrpSpPr/>
          <p:nvPr/>
        </p:nvGrpSpPr>
        <p:grpSpPr>
          <a:xfrm>
            <a:off x="7021391" y="3767498"/>
            <a:ext cx="1056180" cy="425924"/>
            <a:chOff x="2058179" y="4088660"/>
            <a:chExt cx="904983" cy="364952"/>
          </a:xfrm>
        </p:grpSpPr>
        <p:pic>
          <p:nvPicPr>
            <p:cNvPr id="88" name="Picture 57" descr="SSD.png">
              <a:extLst>
                <a:ext uri="{FF2B5EF4-FFF2-40B4-BE49-F238E27FC236}">
                  <a16:creationId xmlns:a16="http://schemas.microsoft.com/office/drawing/2014/main" id="{EB86A3E5-CDAD-6342-9D9B-B867AB0A0D3E}"/>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58179"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9" name="Picture 57" descr="SSD.png">
              <a:extLst>
                <a:ext uri="{FF2B5EF4-FFF2-40B4-BE49-F238E27FC236}">
                  <a16:creationId xmlns:a16="http://schemas.microsoft.com/office/drawing/2014/main" id="{802080DE-2FBC-0245-8716-AFA2ECADC2A0}"/>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46250"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90" name="椭圆 168">
            <a:extLst>
              <a:ext uri="{FF2B5EF4-FFF2-40B4-BE49-F238E27FC236}">
                <a16:creationId xmlns:a16="http://schemas.microsoft.com/office/drawing/2014/main" id="{13E205A4-4A22-E34B-A801-B9E998B1FA27}"/>
              </a:ext>
            </a:extLst>
          </p:cNvPr>
          <p:cNvSpPr/>
          <p:nvPr/>
        </p:nvSpPr>
        <p:spPr>
          <a:xfrm>
            <a:off x="3504453" y="4517443"/>
            <a:ext cx="813564" cy="81356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4400" b="1" dirty="0">
                <a:latin typeface="Century Gothic" panose="020B0502020202020204" pitchFamily="34" charset="0"/>
              </a:rPr>
              <a:t>!</a:t>
            </a:r>
            <a:endParaRPr kumimoji="1" lang="zh-CN" altLang="en-US" sz="4400" b="1" dirty="0">
              <a:latin typeface="Century Gothic" panose="020B0502020202020204" pitchFamily="34" charset="0"/>
            </a:endParaRPr>
          </a:p>
        </p:txBody>
      </p:sp>
      <p:sp>
        <p:nvSpPr>
          <p:cNvPr id="91" name="圆角矩形 169">
            <a:extLst>
              <a:ext uri="{FF2B5EF4-FFF2-40B4-BE49-F238E27FC236}">
                <a16:creationId xmlns:a16="http://schemas.microsoft.com/office/drawing/2014/main" id="{4DAC5E0B-DE72-E641-B79D-D33109FA950A}"/>
              </a:ext>
            </a:extLst>
          </p:cNvPr>
          <p:cNvSpPr/>
          <p:nvPr/>
        </p:nvSpPr>
        <p:spPr>
          <a:xfrm>
            <a:off x="5371919" y="4520388"/>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A</a:t>
            </a:r>
            <a:endParaRPr kumimoji="1" lang="zh-CN" altLang="en-US" sz="1000" dirty="0">
              <a:latin typeface="Century Gothic" panose="020B0502020202020204" pitchFamily="34" charset="0"/>
              <a:ea typeface="SimSun" panose="02010600030101010101" pitchFamily="2" charset="-122"/>
            </a:endParaRPr>
          </a:p>
        </p:txBody>
      </p:sp>
      <p:sp>
        <p:nvSpPr>
          <p:cNvPr id="92" name="圆角矩形 171">
            <a:extLst>
              <a:ext uri="{FF2B5EF4-FFF2-40B4-BE49-F238E27FC236}">
                <a16:creationId xmlns:a16="http://schemas.microsoft.com/office/drawing/2014/main" id="{09D9464F-C860-334B-968F-34D9BD3322F5}"/>
              </a:ext>
            </a:extLst>
          </p:cNvPr>
          <p:cNvSpPr/>
          <p:nvPr/>
        </p:nvSpPr>
        <p:spPr>
          <a:xfrm>
            <a:off x="1650225" y="5055880"/>
            <a:ext cx="144379" cy="144379"/>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C</a:t>
            </a:r>
            <a:endParaRPr kumimoji="1" lang="zh-CN" altLang="en-US" sz="1000" dirty="0">
              <a:latin typeface="Century Gothic" panose="020B0502020202020204" pitchFamily="34" charset="0"/>
              <a:ea typeface="SimSun" panose="02010600030101010101" pitchFamily="2" charset="-122"/>
            </a:endParaRPr>
          </a:p>
        </p:txBody>
      </p:sp>
      <p:sp>
        <p:nvSpPr>
          <p:cNvPr id="93" name="圆角矩形 172">
            <a:extLst>
              <a:ext uri="{FF2B5EF4-FFF2-40B4-BE49-F238E27FC236}">
                <a16:creationId xmlns:a16="http://schemas.microsoft.com/office/drawing/2014/main" id="{76E4D8FF-535E-B845-AF1C-D6BF744730D7}"/>
              </a:ext>
            </a:extLst>
          </p:cNvPr>
          <p:cNvSpPr/>
          <p:nvPr/>
        </p:nvSpPr>
        <p:spPr>
          <a:xfrm>
            <a:off x="7054145" y="4664245"/>
            <a:ext cx="144379" cy="144379"/>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B</a:t>
            </a:r>
            <a:endParaRPr kumimoji="1" lang="zh-CN" altLang="en-US" sz="1000" dirty="0">
              <a:latin typeface="Century Gothic" panose="020B0502020202020204" pitchFamily="34" charset="0"/>
              <a:ea typeface="SimSun" panose="02010600030101010101" pitchFamily="2" charset="-122"/>
            </a:endParaRPr>
          </a:p>
        </p:txBody>
      </p:sp>
      <p:sp>
        <p:nvSpPr>
          <p:cNvPr id="94" name="圆角矩形 98">
            <a:extLst>
              <a:ext uri="{FF2B5EF4-FFF2-40B4-BE49-F238E27FC236}">
                <a16:creationId xmlns:a16="http://schemas.microsoft.com/office/drawing/2014/main" id="{3E13CEB8-7D5F-AF4B-8013-238B3D51ED33}"/>
              </a:ext>
            </a:extLst>
          </p:cNvPr>
          <p:cNvSpPr/>
          <p:nvPr/>
        </p:nvSpPr>
        <p:spPr>
          <a:xfrm>
            <a:off x="2444204" y="5092094"/>
            <a:ext cx="144379" cy="1443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O</a:t>
            </a:r>
            <a:endParaRPr kumimoji="1" lang="zh-CN" altLang="en-US" sz="1000" dirty="0">
              <a:latin typeface="Century Gothic" panose="020B0502020202020204" pitchFamily="34" charset="0"/>
              <a:ea typeface="SimSun" panose="02010600030101010101" pitchFamily="2" charset="-122"/>
            </a:endParaRPr>
          </a:p>
        </p:txBody>
      </p:sp>
      <p:sp>
        <p:nvSpPr>
          <p:cNvPr id="95" name="圆角矩形 100">
            <a:extLst>
              <a:ext uri="{FF2B5EF4-FFF2-40B4-BE49-F238E27FC236}">
                <a16:creationId xmlns:a16="http://schemas.microsoft.com/office/drawing/2014/main" id="{6F89F2F2-1727-5A4D-808B-C63C1CF1E730}"/>
              </a:ext>
            </a:extLst>
          </p:cNvPr>
          <p:cNvSpPr/>
          <p:nvPr/>
        </p:nvSpPr>
        <p:spPr>
          <a:xfrm>
            <a:off x="5328972" y="4910199"/>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K</a:t>
            </a:r>
            <a:endParaRPr kumimoji="1" lang="zh-CN" altLang="en-US" sz="1000" dirty="0">
              <a:latin typeface="Century Gothic" panose="020B0502020202020204" pitchFamily="34" charset="0"/>
              <a:ea typeface="SimSun" panose="02010600030101010101" pitchFamily="2" charset="-122"/>
            </a:endParaRPr>
          </a:p>
        </p:txBody>
      </p:sp>
      <p:sp>
        <p:nvSpPr>
          <p:cNvPr id="96" name="圆角矩形 101">
            <a:extLst>
              <a:ext uri="{FF2B5EF4-FFF2-40B4-BE49-F238E27FC236}">
                <a16:creationId xmlns:a16="http://schemas.microsoft.com/office/drawing/2014/main" id="{111EF412-B257-E84D-9DD5-4671E14FBFB1}"/>
              </a:ext>
            </a:extLst>
          </p:cNvPr>
          <p:cNvSpPr/>
          <p:nvPr/>
        </p:nvSpPr>
        <p:spPr>
          <a:xfrm>
            <a:off x="7113702" y="4506239"/>
            <a:ext cx="144379" cy="144379"/>
          </a:xfrm>
          <a:prstGeom prst="round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S</a:t>
            </a:r>
            <a:endParaRPr kumimoji="1" lang="zh-CN" altLang="en-US" sz="1000" dirty="0">
              <a:latin typeface="Century Gothic" panose="020B0502020202020204" pitchFamily="34" charset="0"/>
              <a:ea typeface="SimSun" panose="02010600030101010101" pitchFamily="2" charset="-122"/>
            </a:endParaRPr>
          </a:p>
        </p:txBody>
      </p:sp>
      <p:sp>
        <p:nvSpPr>
          <p:cNvPr id="97" name="圆角矩形 102">
            <a:extLst>
              <a:ext uri="{FF2B5EF4-FFF2-40B4-BE49-F238E27FC236}">
                <a16:creationId xmlns:a16="http://schemas.microsoft.com/office/drawing/2014/main" id="{6D6D1543-8F7F-6D48-9862-B346F3F5BCFD}"/>
              </a:ext>
            </a:extLst>
          </p:cNvPr>
          <p:cNvSpPr/>
          <p:nvPr/>
        </p:nvSpPr>
        <p:spPr>
          <a:xfrm>
            <a:off x="7679410" y="4898550"/>
            <a:ext cx="144379" cy="14437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G</a:t>
            </a:r>
            <a:endParaRPr kumimoji="1" lang="zh-CN" altLang="en-US" sz="1000" dirty="0">
              <a:latin typeface="Century Gothic" panose="020B0502020202020204" pitchFamily="34" charset="0"/>
              <a:ea typeface="SimSun" panose="02010600030101010101" pitchFamily="2" charset="-122"/>
            </a:endParaRPr>
          </a:p>
        </p:txBody>
      </p:sp>
      <p:sp>
        <p:nvSpPr>
          <p:cNvPr id="98" name="圆角矩形 103">
            <a:extLst>
              <a:ext uri="{FF2B5EF4-FFF2-40B4-BE49-F238E27FC236}">
                <a16:creationId xmlns:a16="http://schemas.microsoft.com/office/drawing/2014/main" id="{24650EC0-D6EB-9748-B46C-DA325FE32DC4}"/>
              </a:ext>
            </a:extLst>
          </p:cNvPr>
          <p:cNvSpPr/>
          <p:nvPr/>
        </p:nvSpPr>
        <p:spPr>
          <a:xfrm>
            <a:off x="7649264" y="4520087"/>
            <a:ext cx="144379" cy="14437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Q</a:t>
            </a:r>
            <a:endParaRPr kumimoji="1" lang="zh-CN" altLang="en-US" sz="1000" dirty="0">
              <a:latin typeface="Century Gothic" panose="020B0502020202020204" pitchFamily="34" charset="0"/>
              <a:ea typeface="SimSun" panose="02010600030101010101" pitchFamily="2" charset="-122"/>
            </a:endParaRPr>
          </a:p>
        </p:txBody>
      </p:sp>
    </p:spTree>
    <p:extLst>
      <p:ext uri="{BB962C8B-B14F-4D97-AF65-F5344CB8AC3E}">
        <p14:creationId xmlns:p14="http://schemas.microsoft.com/office/powerpoint/2010/main" val="41012723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90"/>
                                        </p:tgtEl>
                                        <p:attrNameLst>
                                          <p:attrName>style.visibility</p:attrName>
                                        </p:attrNameLst>
                                      </p:cBhvr>
                                      <p:to>
                                        <p:strVal val="visible"/>
                                      </p:to>
                                    </p:set>
                                  </p:childTnLst>
                                </p:cTn>
                              </p:par>
                            </p:childTnLst>
                          </p:cTn>
                        </p:par>
                        <p:par>
                          <p:cTn id="7" fill="hold">
                            <p:stCondLst>
                              <p:cond delay="0"/>
                            </p:stCondLst>
                            <p:childTnLst>
                              <p:par>
                                <p:cTn id="8" presetID="35" presetClass="emph" presetSubtype="0" repeatCount="3000" fill="hold" grpId="0" nodeType="afterEffect">
                                  <p:stCondLst>
                                    <p:cond delay="0"/>
                                  </p:stCondLst>
                                  <p:childTnLst>
                                    <p:anim calcmode="discrete" valueType="str">
                                      <p:cBhvr>
                                        <p:cTn id="9" dur="1000" fill="hold"/>
                                        <p:tgtEl>
                                          <p:spTgt spid="90"/>
                                        </p:tgtEl>
                                        <p:attrNameLst>
                                          <p:attrName>style.visibility</p:attrName>
                                        </p:attrNameLst>
                                      </p:cBhvr>
                                      <p:tavLst>
                                        <p:tav tm="0">
                                          <p:val>
                                            <p:strVal val="hidden"/>
                                          </p:val>
                                        </p:tav>
                                        <p:tav tm="50000">
                                          <p:val>
                                            <p:strVal val="visible"/>
                                          </p:val>
                                        </p:tav>
                                      </p:tavLst>
                                    </p:anim>
                                  </p:childTnLst>
                                </p:cTn>
                              </p:par>
                            </p:childTnLst>
                          </p:cTn>
                        </p:par>
                        <p:par>
                          <p:cTn id="10" fill="hold">
                            <p:stCondLst>
                              <p:cond delay="3000"/>
                            </p:stCondLst>
                            <p:childTnLst>
                              <p:par>
                                <p:cTn id="11" presetID="42" presetClass="path" presetSubtype="0" accel="50000" decel="50000" fill="hold" nodeType="afterEffect">
                                  <p:stCondLst>
                                    <p:cond delay="0"/>
                                  </p:stCondLst>
                                  <p:childTnLst>
                                    <p:animMotion origin="layout" path="M 8.33333E-7 -4.81481E-6 L 0.21758 0.00139 " pathEditMode="relative" rAng="0" ptsTypes="AA">
                                      <p:cBhvr>
                                        <p:cTn id="12" dur="2000" fill="hold"/>
                                        <p:tgtEl>
                                          <p:spTgt spid="33"/>
                                        </p:tgtEl>
                                        <p:attrNameLst>
                                          <p:attrName>ppt_x</p:attrName>
                                          <p:attrName>ppt_y</p:attrName>
                                        </p:attrNameLst>
                                      </p:cBhvr>
                                      <p:rCtr x="10872" y="69"/>
                                    </p:animMotion>
                                  </p:childTnLst>
                                </p:cTn>
                              </p:par>
                            </p:childTnLst>
                          </p:cTn>
                        </p:par>
                        <p:par>
                          <p:cTn id="13" fill="hold">
                            <p:stCondLst>
                              <p:cond delay="5000"/>
                            </p:stCondLst>
                            <p:childTnLst>
                              <p:par>
                                <p:cTn id="14" presetID="37" presetClass="entr" presetSubtype="0" fill="hold" grpId="0" nodeType="afterEffect">
                                  <p:stCondLst>
                                    <p:cond delay="0"/>
                                  </p:stCondLst>
                                  <p:childTnLst>
                                    <p:set>
                                      <p:cBhvr>
                                        <p:cTn id="15" dur="1" fill="hold">
                                          <p:stCondLst>
                                            <p:cond delay="0"/>
                                          </p:stCondLst>
                                        </p:cTn>
                                        <p:tgtEl>
                                          <p:spTgt spid="91"/>
                                        </p:tgtEl>
                                        <p:attrNameLst>
                                          <p:attrName>style.visibility</p:attrName>
                                        </p:attrNameLst>
                                      </p:cBhvr>
                                      <p:to>
                                        <p:strVal val="visible"/>
                                      </p:to>
                                    </p:set>
                                    <p:animEffect transition="in" filter="fade">
                                      <p:cBhvr>
                                        <p:cTn id="16" dur="1000"/>
                                        <p:tgtEl>
                                          <p:spTgt spid="91"/>
                                        </p:tgtEl>
                                      </p:cBhvr>
                                    </p:animEffect>
                                    <p:anim calcmode="lin" valueType="num">
                                      <p:cBhvr>
                                        <p:cTn id="17" dur="1000" fill="hold"/>
                                        <p:tgtEl>
                                          <p:spTgt spid="91"/>
                                        </p:tgtEl>
                                        <p:attrNameLst>
                                          <p:attrName>ppt_x</p:attrName>
                                        </p:attrNameLst>
                                      </p:cBhvr>
                                      <p:tavLst>
                                        <p:tav tm="0">
                                          <p:val>
                                            <p:strVal val="#ppt_x"/>
                                          </p:val>
                                        </p:tav>
                                        <p:tav tm="100000">
                                          <p:val>
                                            <p:strVal val="#ppt_x"/>
                                          </p:val>
                                        </p:tav>
                                      </p:tavLst>
                                    </p:anim>
                                    <p:anim calcmode="lin" valueType="num">
                                      <p:cBhvr>
                                        <p:cTn id="18" dur="900" decel="100000" fill="hold"/>
                                        <p:tgtEl>
                                          <p:spTgt spid="91"/>
                                        </p:tgtEl>
                                        <p:attrNameLst>
                                          <p:attrName>ppt_y</p:attrName>
                                        </p:attrNameLst>
                                      </p:cBhvr>
                                      <p:tavLst>
                                        <p:tav tm="0">
                                          <p:val>
                                            <p:strVal val="#ppt_y+1"/>
                                          </p:val>
                                        </p:tav>
                                        <p:tav tm="100000">
                                          <p:val>
                                            <p:strVal val="#ppt_y-.03"/>
                                          </p:val>
                                        </p:tav>
                                      </p:tavLst>
                                    </p:anim>
                                    <p:anim calcmode="lin" valueType="num">
                                      <p:cBhvr>
                                        <p:cTn id="19" dur="100" accel="100000" fill="hold">
                                          <p:stCondLst>
                                            <p:cond delay="900"/>
                                          </p:stCondLst>
                                        </p:cTn>
                                        <p:tgtEl>
                                          <p:spTgt spid="91"/>
                                        </p:tgtEl>
                                        <p:attrNameLst>
                                          <p:attrName>ppt_y</p:attrName>
                                        </p:attrNameLst>
                                      </p:cBhvr>
                                      <p:tavLst>
                                        <p:tav tm="0">
                                          <p:val>
                                            <p:strVal val="#ppt_y-.03"/>
                                          </p:val>
                                        </p:tav>
                                        <p:tav tm="100000">
                                          <p:val>
                                            <p:strVal val="#ppt_y"/>
                                          </p:val>
                                        </p:tav>
                                      </p:tavLst>
                                    </p:anim>
                                  </p:childTnLst>
                                </p:cTn>
                              </p:par>
                              <p:par>
                                <p:cTn id="20" presetID="37" presetClass="entr" presetSubtype="0" fill="hold" grpId="0" nodeType="withEffect">
                                  <p:stCondLst>
                                    <p:cond delay="0"/>
                                  </p:stCondLst>
                                  <p:childTnLst>
                                    <p:set>
                                      <p:cBhvr>
                                        <p:cTn id="21" dur="1" fill="hold">
                                          <p:stCondLst>
                                            <p:cond delay="0"/>
                                          </p:stCondLst>
                                        </p:cTn>
                                        <p:tgtEl>
                                          <p:spTgt spid="93"/>
                                        </p:tgtEl>
                                        <p:attrNameLst>
                                          <p:attrName>style.visibility</p:attrName>
                                        </p:attrNameLst>
                                      </p:cBhvr>
                                      <p:to>
                                        <p:strVal val="visible"/>
                                      </p:to>
                                    </p:set>
                                    <p:animEffect transition="in" filter="fade">
                                      <p:cBhvr>
                                        <p:cTn id="22" dur="1000"/>
                                        <p:tgtEl>
                                          <p:spTgt spid="93"/>
                                        </p:tgtEl>
                                      </p:cBhvr>
                                    </p:animEffect>
                                    <p:anim calcmode="lin" valueType="num">
                                      <p:cBhvr>
                                        <p:cTn id="23" dur="1000" fill="hold"/>
                                        <p:tgtEl>
                                          <p:spTgt spid="93"/>
                                        </p:tgtEl>
                                        <p:attrNameLst>
                                          <p:attrName>ppt_x</p:attrName>
                                        </p:attrNameLst>
                                      </p:cBhvr>
                                      <p:tavLst>
                                        <p:tav tm="0">
                                          <p:val>
                                            <p:strVal val="#ppt_x"/>
                                          </p:val>
                                        </p:tav>
                                        <p:tav tm="100000">
                                          <p:val>
                                            <p:strVal val="#ppt_x"/>
                                          </p:val>
                                        </p:tav>
                                      </p:tavLst>
                                    </p:anim>
                                    <p:anim calcmode="lin" valueType="num">
                                      <p:cBhvr>
                                        <p:cTn id="24" dur="900" decel="100000" fill="hold"/>
                                        <p:tgtEl>
                                          <p:spTgt spid="93"/>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3"/>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0"/>
                                  </p:stCondLst>
                                  <p:childTnLst>
                                    <p:set>
                                      <p:cBhvr>
                                        <p:cTn id="27" dur="1" fill="hold">
                                          <p:stCondLst>
                                            <p:cond delay="0"/>
                                          </p:stCondLst>
                                        </p:cTn>
                                        <p:tgtEl>
                                          <p:spTgt spid="92"/>
                                        </p:tgtEl>
                                        <p:attrNameLst>
                                          <p:attrName>style.visibility</p:attrName>
                                        </p:attrNameLst>
                                      </p:cBhvr>
                                      <p:to>
                                        <p:strVal val="visible"/>
                                      </p:to>
                                    </p:set>
                                    <p:animEffect transition="in" filter="fade">
                                      <p:cBhvr>
                                        <p:cTn id="28" dur="1000"/>
                                        <p:tgtEl>
                                          <p:spTgt spid="92"/>
                                        </p:tgtEl>
                                      </p:cBhvr>
                                    </p:animEffect>
                                    <p:anim calcmode="lin" valueType="num">
                                      <p:cBhvr>
                                        <p:cTn id="29" dur="1000" fill="hold"/>
                                        <p:tgtEl>
                                          <p:spTgt spid="92"/>
                                        </p:tgtEl>
                                        <p:attrNameLst>
                                          <p:attrName>ppt_x</p:attrName>
                                        </p:attrNameLst>
                                      </p:cBhvr>
                                      <p:tavLst>
                                        <p:tav tm="0">
                                          <p:val>
                                            <p:strVal val="#ppt_x"/>
                                          </p:val>
                                        </p:tav>
                                        <p:tav tm="100000">
                                          <p:val>
                                            <p:strVal val="#ppt_x"/>
                                          </p:val>
                                        </p:tav>
                                      </p:tavLst>
                                    </p:anim>
                                    <p:anim calcmode="lin" valueType="num">
                                      <p:cBhvr>
                                        <p:cTn id="30" dur="900" decel="100000" fill="hold"/>
                                        <p:tgtEl>
                                          <p:spTgt spid="92"/>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92"/>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1000"/>
                                        <p:tgtEl>
                                          <p:spTgt spid="70"/>
                                        </p:tgtEl>
                                      </p:cBhvr>
                                    </p:animEffect>
                                    <p:anim calcmode="lin" valueType="num">
                                      <p:cBhvr>
                                        <p:cTn id="35" dur="1000" fill="hold"/>
                                        <p:tgtEl>
                                          <p:spTgt spid="70"/>
                                        </p:tgtEl>
                                        <p:attrNameLst>
                                          <p:attrName>ppt_x</p:attrName>
                                        </p:attrNameLst>
                                      </p:cBhvr>
                                      <p:tavLst>
                                        <p:tav tm="0">
                                          <p:val>
                                            <p:strVal val="#ppt_x"/>
                                          </p:val>
                                        </p:tav>
                                        <p:tav tm="100000">
                                          <p:val>
                                            <p:strVal val="#ppt_x"/>
                                          </p:val>
                                        </p:tav>
                                      </p:tavLst>
                                    </p:anim>
                                    <p:anim calcmode="lin" valueType="num">
                                      <p:cBhvr>
                                        <p:cTn id="36" dur="900" decel="100000" fill="hold"/>
                                        <p:tgtEl>
                                          <p:spTgt spid="70"/>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70"/>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0"/>
                                  </p:stCondLst>
                                  <p:childTnLst>
                                    <p:set>
                                      <p:cBhvr>
                                        <p:cTn id="39" dur="1" fill="hold">
                                          <p:stCondLst>
                                            <p:cond delay="0"/>
                                          </p:stCondLst>
                                        </p:cTn>
                                        <p:tgtEl>
                                          <p:spTgt spid="94"/>
                                        </p:tgtEl>
                                        <p:attrNameLst>
                                          <p:attrName>style.visibility</p:attrName>
                                        </p:attrNameLst>
                                      </p:cBhvr>
                                      <p:to>
                                        <p:strVal val="visible"/>
                                      </p:to>
                                    </p:set>
                                    <p:animEffect transition="in" filter="fade">
                                      <p:cBhvr>
                                        <p:cTn id="40" dur="1000"/>
                                        <p:tgtEl>
                                          <p:spTgt spid="94"/>
                                        </p:tgtEl>
                                      </p:cBhvr>
                                    </p:animEffect>
                                    <p:anim calcmode="lin" valueType="num">
                                      <p:cBhvr>
                                        <p:cTn id="41" dur="1000" fill="hold"/>
                                        <p:tgtEl>
                                          <p:spTgt spid="94"/>
                                        </p:tgtEl>
                                        <p:attrNameLst>
                                          <p:attrName>ppt_x</p:attrName>
                                        </p:attrNameLst>
                                      </p:cBhvr>
                                      <p:tavLst>
                                        <p:tav tm="0">
                                          <p:val>
                                            <p:strVal val="#ppt_x"/>
                                          </p:val>
                                        </p:tav>
                                        <p:tav tm="100000">
                                          <p:val>
                                            <p:strVal val="#ppt_x"/>
                                          </p:val>
                                        </p:tav>
                                      </p:tavLst>
                                    </p:anim>
                                    <p:anim calcmode="lin" valueType="num">
                                      <p:cBhvr>
                                        <p:cTn id="42" dur="900" decel="100000" fill="hold"/>
                                        <p:tgtEl>
                                          <p:spTgt spid="94"/>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94"/>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0"/>
                                  </p:stCondLst>
                                  <p:childTnLst>
                                    <p:set>
                                      <p:cBhvr>
                                        <p:cTn id="45" dur="1" fill="hold">
                                          <p:stCondLst>
                                            <p:cond delay="0"/>
                                          </p:stCondLst>
                                        </p:cTn>
                                        <p:tgtEl>
                                          <p:spTgt spid="95"/>
                                        </p:tgtEl>
                                        <p:attrNameLst>
                                          <p:attrName>style.visibility</p:attrName>
                                        </p:attrNameLst>
                                      </p:cBhvr>
                                      <p:to>
                                        <p:strVal val="visible"/>
                                      </p:to>
                                    </p:set>
                                    <p:animEffect transition="in" filter="fade">
                                      <p:cBhvr>
                                        <p:cTn id="46" dur="1000"/>
                                        <p:tgtEl>
                                          <p:spTgt spid="95"/>
                                        </p:tgtEl>
                                      </p:cBhvr>
                                    </p:animEffect>
                                    <p:anim calcmode="lin" valueType="num">
                                      <p:cBhvr>
                                        <p:cTn id="47" dur="1000" fill="hold"/>
                                        <p:tgtEl>
                                          <p:spTgt spid="95"/>
                                        </p:tgtEl>
                                        <p:attrNameLst>
                                          <p:attrName>ppt_x</p:attrName>
                                        </p:attrNameLst>
                                      </p:cBhvr>
                                      <p:tavLst>
                                        <p:tav tm="0">
                                          <p:val>
                                            <p:strVal val="#ppt_x"/>
                                          </p:val>
                                        </p:tav>
                                        <p:tav tm="100000">
                                          <p:val>
                                            <p:strVal val="#ppt_x"/>
                                          </p:val>
                                        </p:tav>
                                      </p:tavLst>
                                    </p:anim>
                                    <p:anim calcmode="lin" valueType="num">
                                      <p:cBhvr>
                                        <p:cTn id="48" dur="900" decel="100000" fill="hold"/>
                                        <p:tgtEl>
                                          <p:spTgt spid="95"/>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95"/>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0"/>
                                  </p:stCondLst>
                                  <p:childTnLst>
                                    <p:set>
                                      <p:cBhvr>
                                        <p:cTn id="51" dur="1" fill="hold">
                                          <p:stCondLst>
                                            <p:cond delay="0"/>
                                          </p:stCondLst>
                                        </p:cTn>
                                        <p:tgtEl>
                                          <p:spTgt spid="96"/>
                                        </p:tgtEl>
                                        <p:attrNameLst>
                                          <p:attrName>style.visibility</p:attrName>
                                        </p:attrNameLst>
                                      </p:cBhvr>
                                      <p:to>
                                        <p:strVal val="visible"/>
                                      </p:to>
                                    </p:set>
                                    <p:animEffect transition="in" filter="fade">
                                      <p:cBhvr>
                                        <p:cTn id="52" dur="1000"/>
                                        <p:tgtEl>
                                          <p:spTgt spid="96"/>
                                        </p:tgtEl>
                                      </p:cBhvr>
                                    </p:animEffect>
                                    <p:anim calcmode="lin" valueType="num">
                                      <p:cBhvr>
                                        <p:cTn id="53" dur="1000" fill="hold"/>
                                        <p:tgtEl>
                                          <p:spTgt spid="96"/>
                                        </p:tgtEl>
                                        <p:attrNameLst>
                                          <p:attrName>ppt_x</p:attrName>
                                        </p:attrNameLst>
                                      </p:cBhvr>
                                      <p:tavLst>
                                        <p:tav tm="0">
                                          <p:val>
                                            <p:strVal val="#ppt_x"/>
                                          </p:val>
                                        </p:tav>
                                        <p:tav tm="100000">
                                          <p:val>
                                            <p:strVal val="#ppt_x"/>
                                          </p:val>
                                        </p:tav>
                                      </p:tavLst>
                                    </p:anim>
                                    <p:anim calcmode="lin" valueType="num">
                                      <p:cBhvr>
                                        <p:cTn id="54" dur="900" decel="100000" fill="hold"/>
                                        <p:tgtEl>
                                          <p:spTgt spid="96"/>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96"/>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0"/>
                                  </p:stCondLst>
                                  <p:childTnLst>
                                    <p:set>
                                      <p:cBhvr>
                                        <p:cTn id="57" dur="1" fill="hold">
                                          <p:stCondLst>
                                            <p:cond delay="0"/>
                                          </p:stCondLst>
                                        </p:cTn>
                                        <p:tgtEl>
                                          <p:spTgt spid="97"/>
                                        </p:tgtEl>
                                        <p:attrNameLst>
                                          <p:attrName>style.visibility</p:attrName>
                                        </p:attrNameLst>
                                      </p:cBhvr>
                                      <p:to>
                                        <p:strVal val="visible"/>
                                      </p:to>
                                    </p:set>
                                    <p:animEffect transition="in" filter="fade">
                                      <p:cBhvr>
                                        <p:cTn id="58" dur="1000"/>
                                        <p:tgtEl>
                                          <p:spTgt spid="97"/>
                                        </p:tgtEl>
                                      </p:cBhvr>
                                    </p:animEffect>
                                    <p:anim calcmode="lin" valueType="num">
                                      <p:cBhvr>
                                        <p:cTn id="59" dur="1000" fill="hold"/>
                                        <p:tgtEl>
                                          <p:spTgt spid="97"/>
                                        </p:tgtEl>
                                        <p:attrNameLst>
                                          <p:attrName>ppt_x</p:attrName>
                                        </p:attrNameLst>
                                      </p:cBhvr>
                                      <p:tavLst>
                                        <p:tav tm="0">
                                          <p:val>
                                            <p:strVal val="#ppt_x"/>
                                          </p:val>
                                        </p:tav>
                                        <p:tav tm="100000">
                                          <p:val>
                                            <p:strVal val="#ppt_x"/>
                                          </p:val>
                                        </p:tav>
                                      </p:tavLst>
                                    </p:anim>
                                    <p:anim calcmode="lin" valueType="num">
                                      <p:cBhvr>
                                        <p:cTn id="60" dur="900" decel="100000" fill="hold"/>
                                        <p:tgtEl>
                                          <p:spTgt spid="97"/>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97"/>
                                        </p:tgtEl>
                                        <p:attrNameLst>
                                          <p:attrName>ppt_y</p:attrName>
                                        </p:attrNameLst>
                                      </p:cBhvr>
                                      <p:tavLst>
                                        <p:tav tm="0">
                                          <p:val>
                                            <p:strVal val="#ppt_y-.03"/>
                                          </p:val>
                                        </p:tav>
                                        <p:tav tm="100000">
                                          <p:val>
                                            <p:strVal val="#ppt_y"/>
                                          </p:val>
                                        </p:tav>
                                      </p:tavLst>
                                    </p:anim>
                                  </p:childTnLst>
                                </p:cTn>
                              </p:par>
                              <p:par>
                                <p:cTn id="62" presetID="37" presetClass="entr" presetSubtype="0" fill="hold" grpId="0" nodeType="withEffect">
                                  <p:stCondLst>
                                    <p:cond delay="0"/>
                                  </p:stCondLst>
                                  <p:childTnLst>
                                    <p:set>
                                      <p:cBhvr>
                                        <p:cTn id="63" dur="1" fill="hold">
                                          <p:stCondLst>
                                            <p:cond delay="0"/>
                                          </p:stCondLst>
                                        </p:cTn>
                                        <p:tgtEl>
                                          <p:spTgt spid="98"/>
                                        </p:tgtEl>
                                        <p:attrNameLst>
                                          <p:attrName>style.visibility</p:attrName>
                                        </p:attrNameLst>
                                      </p:cBhvr>
                                      <p:to>
                                        <p:strVal val="visible"/>
                                      </p:to>
                                    </p:set>
                                    <p:animEffect transition="in" filter="fade">
                                      <p:cBhvr>
                                        <p:cTn id="64" dur="1000"/>
                                        <p:tgtEl>
                                          <p:spTgt spid="98"/>
                                        </p:tgtEl>
                                      </p:cBhvr>
                                    </p:animEffect>
                                    <p:anim calcmode="lin" valueType="num">
                                      <p:cBhvr>
                                        <p:cTn id="65" dur="1000" fill="hold"/>
                                        <p:tgtEl>
                                          <p:spTgt spid="98"/>
                                        </p:tgtEl>
                                        <p:attrNameLst>
                                          <p:attrName>ppt_x</p:attrName>
                                        </p:attrNameLst>
                                      </p:cBhvr>
                                      <p:tavLst>
                                        <p:tav tm="0">
                                          <p:val>
                                            <p:strVal val="#ppt_x"/>
                                          </p:val>
                                        </p:tav>
                                        <p:tav tm="100000">
                                          <p:val>
                                            <p:strVal val="#ppt_x"/>
                                          </p:val>
                                        </p:tav>
                                      </p:tavLst>
                                    </p:anim>
                                    <p:anim calcmode="lin" valueType="num">
                                      <p:cBhvr>
                                        <p:cTn id="66" dur="900" decel="100000" fill="hold"/>
                                        <p:tgtEl>
                                          <p:spTgt spid="98"/>
                                        </p:tgtEl>
                                        <p:attrNameLst>
                                          <p:attrName>ppt_y</p:attrName>
                                        </p:attrNameLst>
                                      </p:cBhvr>
                                      <p:tavLst>
                                        <p:tav tm="0">
                                          <p:val>
                                            <p:strVal val="#ppt_y+1"/>
                                          </p:val>
                                        </p:tav>
                                        <p:tav tm="100000">
                                          <p:val>
                                            <p:strVal val="#ppt_y-.03"/>
                                          </p:val>
                                        </p:tav>
                                      </p:tavLst>
                                    </p:anim>
                                    <p:anim calcmode="lin" valueType="num">
                                      <p:cBhvr>
                                        <p:cTn id="67"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90" grpId="0" animBg="1"/>
      <p:bldP spid="90" grpId="1" animBg="1"/>
      <p:bldP spid="91" grpId="0" animBg="1"/>
      <p:bldP spid="92" grpId="0" animBg="1"/>
      <p:bldP spid="93" grpId="0" animBg="1"/>
      <p:bldP spid="94" grpId="0" animBg="1"/>
      <p:bldP spid="95" grpId="0" animBg="1"/>
      <p:bldP spid="96" grpId="0" animBg="1"/>
      <p:bldP spid="97" grpId="0" animBg="1"/>
      <p:bldP spid="9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17</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8809355" cy="1200329"/>
            <a:chOff x="1" y="200326"/>
            <a:chExt cx="8809355" cy="1200329"/>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2" y="200326"/>
              <a:ext cx="8229704" cy="1200329"/>
            </a:xfrm>
            <a:prstGeom prst="rect">
              <a:avLst/>
            </a:prstGeom>
          </p:spPr>
          <p:txBody>
            <a:bodyPr wrap="square">
              <a:spAutoFit/>
            </a:bodyPr>
            <a:lstStyle/>
            <a:p>
              <a:r>
                <a:rPr lang="en-US" altLang="zh-CN" sz="2400" b="1" dirty="0">
                  <a:solidFill>
                    <a:schemeClr val="bg1"/>
                  </a:solidFill>
                  <a:latin typeface="Century Gothic" panose="020B0502020202020204" pitchFamily="34" charset="0"/>
                  <a:ea typeface="微软雅黑" charset="-122"/>
                </a:rPr>
                <a:t>Data Time Machine, Quickly Recover Data and </a:t>
              </a:r>
            </a:p>
            <a:p>
              <a:r>
                <a:rPr lang="en-US" altLang="zh-CN" sz="2400" b="1" dirty="0">
                  <a:solidFill>
                    <a:schemeClr val="bg1"/>
                  </a:solidFill>
                  <a:latin typeface="Century Gothic" panose="020B0502020202020204" pitchFamily="34" charset="0"/>
                  <a:ea typeface="微软雅黑" charset="-122"/>
                </a:rPr>
                <a:t>VM After Encountering Unexpected Events </a:t>
              </a:r>
            </a:p>
            <a:p>
              <a:r>
                <a:rPr lang="en-US" altLang="zh-CN" sz="2400" b="1" dirty="0">
                  <a:solidFill>
                    <a:srgbClr val="00B0F0"/>
                  </a:solidFill>
                  <a:latin typeface="Century Gothic" panose="020B0502020202020204" pitchFamily="34" charset="0"/>
                  <a:ea typeface="微软雅黑" charset="-122"/>
                </a:rPr>
                <a:t>(Attacked by Ransomware,</a:t>
              </a:r>
              <a:r>
                <a:rPr lang="zh-CN" altLang="en-US" sz="2400" b="1" dirty="0">
                  <a:solidFill>
                    <a:srgbClr val="00B0F0"/>
                  </a:solidFill>
                  <a:latin typeface="Century Gothic" panose="020B0502020202020204" pitchFamily="34" charset="0"/>
                  <a:ea typeface="微软雅黑" charset="-122"/>
                </a:rPr>
                <a:t> </a:t>
              </a:r>
              <a:r>
                <a:rPr lang="en-US" altLang="zh-CN" sz="2400" b="1" dirty="0">
                  <a:solidFill>
                    <a:srgbClr val="00B0F0"/>
                  </a:solidFill>
                  <a:latin typeface="Century Gothic" panose="020B0502020202020204" pitchFamily="34" charset="0"/>
                  <a:ea typeface="微软雅黑" charset="-122"/>
                </a:rPr>
                <a:t>Accidental deletion)</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5" name="组合 4">
            <a:extLst>
              <a:ext uri="{FF2B5EF4-FFF2-40B4-BE49-F238E27FC236}">
                <a16:creationId xmlns:a16="http://schemas.microsoft.com/office/drawing/2014/main" id="{6F9BA004-3232-724A-832F-FA48A34068D1}"/>
              </a:ext>
            </a:extLst>
          </p:cNvPr>
          <p:cNvGrpSpPr/>
          <p:nvPr/>
        </p:nvGrpSpPr>
        <p:grpSpPr>
          <a:xfrm>
            <a:off x="1089660" y="1591733"/>
            <a:ext cx="10169945" cy="4373033"/>
            <a:chOff x="658814" y="1155700"/>
            <a:chExt cx="10987086" cy="4724400"/>
          </a:xfrm>
        </p:grpSpPr>
        <p:sp>
          <p:nvSpPr>
            <p:cNvPr id="32" name="矩形 31">
              <a:extLst>
                <a:ext uri="{FF2B5EF4-FFF2-40B4-BE49-F238E27FC236}">
                  <a16:creationId xmlns:a16="http://schemas.microsoft.com/office/drawing/2014/main" id="{9808C379-2BC7-F346-8B91-1A563561359A}"/>
                </a:ext>
              </a:extLst>
            </p:cNvPr>
            <p:cNvSpPr/>
            <p:nvPr/>
          </p:nvSpPr>
          <p:spPr>
            <a:xfrm>
              <a:off x="658814" y="1155700"/>
              <a:ext cx="10987086" cy="4724400"/>
            </a:xfrm>
            <a:prstGeom prst="rect">
              <a:avLst/>
            </a:prstGeom>
            <a:solidFill>
              <a:srgbClr val="00B0F0">
                <a:alpha val="10000"/>
              </a:srgbClr>
            </a:solid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内容占位符 2">
              <a:extLst>
                <a:ext uri="{FF2B5EF4-FFF2-40B4-BE49-F238E27FC236}">
                  <a16:creationId xmlns:a16="http://schemas.microsoft.com/office/drawing/2014/main" id="{E5060832-E9EB-DC41-8B2A-F46B33B3A88A}"/>
                </a:ext>
              </a:extLst>
            </p:cNvPr>
            <p:cNvSpPr txBox="1">
              <a:spLocks/>
            </p:cNvSpPr>
            <p:nvPr/>
          </p:nvSpPr>
          <p:spPr>
            <a:xfrm>
              <a:off x="8524916" y="4759639"/>
              <a:ext cx="2925340" cy="542635"/>
            </a:xfrm>
            <a:prstGeom prst="rect">
              <a:avLst/>
            </a:prstGeom>
          </p:spPr>
          <p:txBody>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ctr">
                <a:buFont typeface="Arial" panose="020B0604020202020204" pitchFamily="34" charset="0"/>
                <a:buNone/>
              </a:pPr>
              <a:endParaRPr kumimoji="1" lang="zh-CN" altLang="en-US" sz="2000">
                <a:solidFill>
                  <a:srgbClr val="FFC000"/>
                </a:solidFill>
              </a:endParaRPr>
            </a:p>
          </p:txBody>
        </p:sp>
        <p:grpSp>
          <p:nvGrpSpPr>
            <p:cNvPr id="34" name="组 3">
              <a:extLst>
                <a:ext uri="{FF2B5EF4-FFF2-40B4-BE49-F238E27FC236}">
                  <a16:creationId xmlns:a16="http://schemas.microsoft.com/office/drawing/2014/main" id="{66C8D402-5F9E-974B-A2DC-C01EF67BC7B8}"/>
                </a:ext>
              </a:extLst>
            </p:cNvPr>
            <p:cNvGrpSpPr>
              <a:grpSpLocks noChangeAspect="1"/>
            </p:cNvGrpSpPr>
            <p:nvPr/>
          </p:nvGrpSpPr>
          <p:grpSpPr>
            <a:xfrm>
              <a:off x="901911" y="1515155"/>
              <a:ext cx="10417393" cy="3309280"/>
              <a:chOff x="611561" y="2132857"/>
              <a:chExt cx="7762470" cy="2465894"/>
            </a:xfrm>
          </p:grpSpPr>
          <p:grpSp>
            <p:nvGrpSpPr>
              <p:cNvPr id="35" name="组 54">
                <a:extLst>
                  <a:ext uri="{FF2B5EF4-FFF2-40B4-BE49-F238E27FC236}">
                    <a16:creationId xmlns:a16="http://schemas.microsoft.com/office/drawing/2014/main" id="{DF2A32EE-AB6F-904F-BFDC-9E2AEC001021}"/>
                  </a:ext>
                </a:extLst>
              </p:cNvPr>
              <p:cNvGrpSpPr/>
              <p:nvPr/>
            </p:nvGrpSpPr>
            <p:grpSpPr>
              <a:xfrm>
                <a:off x="611561" y="3085529"/>
                <a:ext cx="3921036" cy="858642"/>
                <a:chOff x="1602471" y="2721220"/>
                <a:chExt cx="5996154" cy="858642"/>
              </a:xfrm>
            </p:grpSpPr>
            <p:sp>
              <p:nvSpPr>
                <p:cNvPr id="213" name="Rounded Rectangle 60">
                  <a:extLst>
                    <a:ext uri="{FF2B5EF4-FFF2-40B4-BE49-F238E27FC236}">
                      <a16:creationId xmlns:a16="http://schemas.microsoft.com/office/drawing/2014/main" id="{7978BE0A-D9D4-0F43-AF2F-FD692E5789C1}"/>
                    </a:ext>
                  </a:extLst>
                </p:cNvPr>
                <p:cNvSpPr/>
                <p:nvPr/>
              </p:nvSpPr>
              <p:spPr bwMode="auto">
                <a:xfrm>
                  <a:off x="3721024" y="2721383"/>
                  <a:ext cx="3844300" cy="286802"/>
                </a:xfrm>
                <a:prstGeom prst="roundRect">
                  <a:avLst/>
                </a:prstGeom>
                <a:solidFill>
                  <a:srgbClr val="00B0F0"/>
                </a:solidFill>
                <a:ln w="12700">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lIns="91426" tIns="45713" rIns="91426" bIns="45713" anchor="ctr"/>
                <a:lstStyle/>
                <a:p>
                  <a:pPr algn="ctr">
                    <a:spcAft>
                      <a:spcPct val="0"/>
                    </a:spcAft>
                    <a:defRPr/>
                  </a:pPr>
                  <a:r>
                    <a:rPr lang="en-US" altLang="zh-CN" b="1">
                      <a:solidFill>
                        <a:schemeClr val="bg1"/>
                      </a:solidFill>
                      <a:ea typeface="微软雅黑" panose="020B0503020204020204" pitchFamily="34" charset="-122"/>
                    </a:rPr>
                    <a:t>aSV</a:t>
                  </a:r>
                  <a:r>
                    <a:rPr lang="zh-CN" altLang="en-US" sz="1400" b="1">
                      <a:solidFill>
                        <a:schemeClr val="bg1"/>
                      </a:solidFill>
                      <a:ea typeface="微软雅黑" panose="020B0503020204020204" pitchFamily="34" charset="-122"/>
                    </a:rPr>
                    <a:t>（</a:t>
                  </a:r>
                  <a:r>
                    <a:rPr lang="en-US" altLang="zh-CN" sz="1400" b="1">
                      <a:solidFill>
                        <a:schemeClr val="bg1"/>
                      </a:solidFill>
                      <a:ea typeface="微软雅黑" panose="020B0503020204020204" pitchFamily="34" charset="-122"/>
                    </a:rPr>
                    <a:t>Hypervisor</a:t>
                  </a:r>
                  <a:r>
                    <a:rPr lang="zh-CN" altLang="en-US" sz="1400" b="1">
                      <a:solidFill>
                        <a:schemeClr val="bg1"/>
                      </a:solidFill>
                      <a:ea typeface="微软雅黑" panose="020B0503020204020204" pitchFamily="34" charset="-122"/>
                    </a:rPr>
                    <a:t>）</a:t>
                  </a:r>
                  <a:endParaRPr lang="en-US" sz="1400" b="1">
                    <a:solidFill>
                      <a:schemeClr val="bg1"/>
                    </a:solidFill>
                    <a:ea typeface="微软雅黑" panose="020B0503020204020204" pitchFamily="34" charset="-122"/>
                  </a:endParaRPr>
                </a:p>
              </p:txBody>
            </p:sp>
            <p:sp>
              <p:nvSpPr>
                <p:cNvPr id="214" name="Rounded Rectangle 60">
                  <a:extLst>
                    <a:ext uri="{FF2B5EF4-FFF2-40B4-BE49-F238E27FC236}">
                      <a16:creationId xmlns:a16="http://schemas.microsoft.com/office/drawing/2014/main" id="{93302C95-69AC-204F-8A3A-C8FA14C40683}"/>
                    </a:ext>
                  </a:extLst>
                </p:cNvPr>
                <p:cNvSpPr/>
                <p:nvPr/>
              </p:nvSpPr>
              <p:spPr bwMode="auto">
                <a:xfrm>
                  <a:off x="1626027" y="2721220"/>
                  <a:ext cx="5972598" cy="286965"/>
                </a:xfrm>
                <a:prstGeom prst="roundRect">
                  <a:avLst/>
                </a:prstGeom>
                <a:solidFill>
                  <a:srgbClr val="00B0F0"/>
                </a:solidFill>
                <a:ln w="12700">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lIns="91426" tIns="45713" rIns="91426" bIns="45713" anchor="ctr"/>
                <a:lstStyle/>
                <a:p>
                  <a:pPr algn="ctr">
                    <a:spcAft>
                      <a:spcPct val="0"/>
                    </a:spcAft>
                    <a:defRPr/>
                  </a:pPr>
                  <a:r>
                    <a:rPr lang="en-US" altLang="zh-CN" sz="1600" b="1" dirty="0">
                      <a:solidFill>
                        <a:schemeClr val="bg1"/>
                      </a:solidFill>
                      <a:ea typeface="微软雅黑" panose="020B0503020204020204" pitchFamily="34" charset="-122"/>
                    </a:rPr>
                    <a:t>Hypervisor</a:t>
                  </a:r>
                  <a:endParaRPr lang="en-US" sz="1400" b="1" dirty="0">
                    <a:solidFill>
                      <a:schemeClr val="bg1"/>
                    </a:solidFill>
                    <a:ea typeface="微软雅黑" panose="020B0503020204020204" pitchFamily="34" charset="-122"/>
                  </a:endParaRPr>
                </a:p>
              </p:txBody>
            </p:sp>
            <p:pic>
              <p:nvPicPr>
                <p:cNvPr id="215" name="Picture 8" descr="ICON_Server_flat_Q408.png">
                  <a:extLst>
                    <a:ext uri="{FF2B5EF4-FFF2-40B4-BE49-F238E27FC236}">
                      <a16:creationId xmlns:a16="http://schemas.microsoft.com/office/drawing/2014/main" id="{0FB4696A-B082-BA44-A74D-0BD5307CEF40}"/>
                    </a:ext>
                  </a:extLst>
                </p:cNvPr>
                <p:cNvPicPr>
                  <a:picLocks noChangeAspect="1"/>
                </p:cNvPicPr>
                <p:nvPr/>
              </p:nvPicPr>
              <p:blipFill>
                <a:blip r:embed="rId4"/>
                <a:srcRect/>
                <a:stretch>
                  <a:fillRect/>
                </a:stretch>
              </p:blipFill>
              <p:spPr bwMode="auto">
                <a:xfrm>
                  <a:off x="1602471" y="3161814"/>
                  <a:ext cx="1732042" cy="414733"/>
                </a:xfrm>
                <a:prstGeom prst="rect">
                  <a:avLst/>
                </a:prstGeom>
                <a:noFill/>
                <a:ln w="9525">
                  <a:noFill/>
                  <a:miter lim="800000"/>
                  <a:headEnd/>
                  <a:tailEnd/>
                </a:ln>
              </p:spPr>
            </p:pic>
            <p:pic>
              <p:nvPicPr>
                <p:cNvPr id="216" name="Picture 8" descr="ICON_Server_flat_Q408.png">
                  <a:extLst>
                    <a:ext uri="{FF2B5EF4-FFF2-40B4-BE49-F238E27FC236}">
                      <a16:creationId xmlns:a16="http://schemas.microsoft.com/office/drawing/2014/main" id="{3B61A9C4-BDE8-C445-BDD5-005BE1614E7C}"/>
                    </a:ext>
                  </a:extLst>
                </p:cNvPr>
                <p:cNvPicPr>
                  <a:picLocks noChangeAspect="1"/>
                </p:cNvPicPr>
                <p:nvPr/>
              </p:nvPicPr>
              <p:blipFill>
                <a:blip r:embed="rId4"/>
                <a:srcRect/>
                <a:stretch>
                  <a:fillRect/>
                </a:stretch>
              </p:blipFill>
              <p:spPr bwMode="auto">
                <a:xfrm>
                  <a:off x="3730769" y="3161814"/>
                  <a:ext cx="1732042" cy="414733"/>
                </a:xfrm>
                <a:prstGeom prst="rect">
                  <a:avLst/>
                </a:prstGeom>
                <a:noFill/>
                <a:ln w="9525">
                  <a:noFill/>
                  <a:miter lim="800000"/>
                  <a:headEnd/>
                  <a:tailEnd/>
                </a:ln>
              </p:spPr>
            </p:pic>
            <p:pic>
              <p:nvPicPr>
                <p:cNvPr id="217" name="Picture 8" descr="ICON_Server_flat_Q408.png">
                  <a:extLst>
                    <a:ext uri="{FF2B5EF4-FFF2-40B4-BE49-F238E27FC236}">
                      <a16:creationId xmlns:a16="http://schemas.microsoft.com/office/drawing/2014/main" id="{C133D90C-DCA2-C44F-A8C0-95C7209A25E9}"/>
                    </a:ext>
                  </a:extLst>
                </p:cNvPr>
                <p:cNvPicPr>
                  <a:picLocks noChangeAspect="1"/>
                </p:cNvPicPr>
                <p:nvPr/>
              </p:nvPicPr>
              <p:blipFill>
                <a:blip r:embed="rId4"/>
                <a:srcRect/>
                <a:stretch>
                  <a:fillRect/>
                </a:stretch>
              </p:blipFill>
              <p:spPr bwMode="auto">
                <a:xfrm>
                  <a:off x="5843028" y="3165129"/>
                  <a:ext cx="1732042" cy="414733"/>
                </a:xfrm>
                <a:prstGeom prst="rect">
                  <a:avLst/>
                </a:prstGeom>
                <a:noFill/>
                <a:ln w="9525">
                  <a:noFill/>
                  <a:miter lim="800000"/>
                  <a:headEnd/>
                  <a:tailEnd/>
                </a:ln>
              </p:spPr>
            </p:pic>
          </p:grpSp>
          <p:pic>
            <p:nvPicPr>
              <p:cNvPr id="36" name="图片 5">
                <a:extLst>
                  <a:ext uri="{FF2B5EF4-FFF2-40B4-BE49-F238E27FC236}">
                    <a16:creationId xmlns:a16="http://schemas.microsoft.com/office/drawing/2014/main" id="{934A2287-8CE3-D34B-98B9-B46FCDB48791}"/>
                  </a:ext>
                </a:extLst>
              </p:cNvPr>
              <p:cNvPicPr>
                <a:picLocks noChangeAspect="1"/>
              </p:cNvPicPr>
              <p:nvPr/>
            </p:nvPicPr>
            <p:blipFill>
              <a:blip r:embed="rId5"/>
              <a:stretch>
                <a:fillRect/>
              </a:stretch>
            </p:blipFill>
            <p:spPr>
              <a:xfrm>
                <a:off x="626965" y="2132857"/>
                <a:ext cx="669918" cy="810281"/>
              </a:xfrm>
              <a:prstGeom prst="rect">
                <a:avLst/>
              </a:prstGeom>
            </p:spPr>
          </p:pic>
          <p:pic>
            <p:nvPicPr>
              <p:cNvPr id="37" name="图片 6">
                <a:extLst>
                  <a:ext uri="{FF2B5EF4-FFF2-40B4-BE49-F238E27FC236}">
                    <a16:creationId xmlns:a16="http://schemas.microsoft.com/office/drawing/2014/main" id="{7BBB317A-71EE-564B-892B-880806E0AC5E}"/>
                  </a:ext>
                </a:extLst>
              </p:cNvPr>
              <p:cNvPicPr>
                <a:picLocks noChangeAspect="1"/>
              </p:cNvPicPr>
              <p:nvPr/>
            </p:nvPicPr>
            <p:blipFill>
              <a:blip r:embed="rId5"/>
              <a:stretch>
                <a:fillRect/>
              </a:stretch>
            </p:blipFill>
            <p:spPr>
              <a:xfrm>
                <a:off x="2200217" y="2132857"/>
                <a:ext cx="669918" cy="810281"/>
              </a:xfrm>
              <a:prstGeom prst="rect">
                <a:avLst/>
              </a:prstGeom>
            </p:spPr>
          </p:pic>
          <p:pic>
            <p:nvPicPr>
              <p:cNvPr id="38" name="图片 7">
                <a:extLst>
                  <a:ext uri="{FF2B5EF4-FFF2-40B4-BE49-F238E27FC236}">
                    <a16:creationId xmlns:a16="http://schemas.microsoft.com/office/drawing/2014/main" id="{D17CD48F-CE35-D74E-918B-D654799E47AF}"/>
                  </a:ext>
                </a:extLst>
              </p:cNvPr>
              <p:cNvPicPr>
                <a:picLocks noChangeAspect="1"/>
              </p:cNvPicPr>
              <p:nvPr/>
            </p:nvPicPr>
            <p:blipFill>
              <a:blip r:embed="rId5"/>
              <a:stretch>
                <a:fillRect/>
              </a:stretch>
            </p:blipFill>
            <p:spPr>
              <a:xfrm>
                <a:off x="3773471" y="2132857"/>
                <a:ext cx="669918" cy="810281"/>
              </a:xfrm>
              <a:prstGeom prst="rect">
                <a:avLst/>
              </a:prstGeom>
            </p:spPr>
          </p:pic>
          <p:pic>
            <p:nvPicPr>
              <p:cNvPr id="39" name="图片 8">
                <a:extLst>
                  <a:ext uri="{FF2B5EF4-FFF2-40B4-BE49-F238E27FC236}">
                    <a16:creationId xmlns:a16="http://schemas.microsoft.com/office/drawing/2014/main" id="{18AC72C9-70E9-5841-AD18-70A2CCB14152}"/>
                  </a:ext>
                </a:extLst>
              </p:cNvPr>
              <p:cNvPicPr>
                <a:picLocks noChangeAspect="1"/>
              </p:cNvPicPr>
              <p:nvPr/>
            </p:nvPicPr>
            <p:blipFill>
              <a:blip r:embed="rId5"/>
              <a:stretch>
                <a:fillRect/>
              </a:stretch>
            </p:blipFill>
            <p:spPr>
              <a:xfrm>
                <a:off x="1413591" y="2132857"/>
                <a:ext cx="669918" cy="810281"/>
              </a:xfrm>
              <a:prstGeom prst="rect">
                <a:avLst/>
              </a:prstGeom>
            </p:spPr>
          </p:pic>
          <p:pic>
            <p:nvPicPr>
              <p:cNvPr id="40" name="图片 9">
                <a:extLst>
                  <a:ext uri="{FF2B5EF4-FFF2-40B4-BE49-F238E27FC236}">
                    <a16:creationId xmlns:a16="http://schemas.microsoft.com/office/drawing/2014/main" id="{757FC82B-7F5D-4A49-B7CD-5A161A3B6003}"/>
                  </a:ext>
                </a:extLst>
              </p:cNvPr>
              <p:cNvPicPr>
                <a:picLocks noChangeAspect="1"/>
              </p:cNvPicPr>
              <p:nvPr/>
            </p:nvPicPr>
            <p:blipFill>
              <a:blip r:embed="rId5"/>
              <a:stretch>
                <a:fillRect/>
              </a:stretch>
            </p:blipFill>
            <p:spPr>
              <a:xfrm>
                <a:off x="2986844" y="2132857"/>
                <a:ext cx="669918" cy="810281"/>
              </a:xfrm>
              <a:prstGeom prst="rect">
                <a:avLst/>
              </a:prstGeom>
            </p:spPr>
          </p:pic>
          <p:grpSp>
            <p:nvGrpSpPr>
              <p:cNvPr id="41" name="Group 114">
                <a:extLst>
                  <a:ext uri="{FF2B5EF4-FFF2-40B4-BE49-F238E27FC236}">
                    <a16:creationId xmlns:a16="http://schemas.microsoft.com/office/drawing/2014/main" id="{246A8653-FDDD-9441-8391-9C85E034BB52}"/>
                  </a:ext>
                </a:extLst>
              </p:cNvPr>
              <p:cNvGrpSpPr>
                <a:grpSpLocks noChangeAspect="1"/>
              </p:cNvGrpSpPr>
              <p:nvPr/>
            </p:nvGrpSpPr>
            <p:grpSpPr bwMode="auto">
              <a:xfrm>
                <a:off x="5812410" y="4183641"/>
                <a:ext cx="1152924" cy="331106"/>
                <a:chOff x="2208" y="2634"/>
                <a:chExt cx="837" cy="276"/>
              </a:xfrm>
            </p:grpSpPr>
            <p:sp>
              <p:nvSpPr>
                <p:cNvPr id="87" name="Freeform 115">
                  <a:extLst>
                    <a:ext uri="{FF2B5EF4-FFF2-40B4-BE49-F238E27FC236}">
                      <a16:creationId xmlns:a16="http://schemas.microsoft.com/office/drawing/2014/main" id="{1D712521-DCFE-8B4C-8178-12A54468F967}"/>
                    </a:ext>
                  </a:extLst>
                </p:cNvPr>
                <p:cNvSpPr>
                  <a:spLocks noChangeAspect="1"/>
                </p:cNvSpPr>
                <p:nvPr/>
              </p:nvSpPr>
              <p:spPr bwMode="auto">
                <a:xfrm>
                  <a:off x="2634" y="2669"/>
                  <a:ext cx="182" cy="234"/>
                </a:xfrm>
                <a:custGeom>
                  <a:avLst/>
                  <a:gdLst>
                    <a:gd name="T0" fmla="*/ 430 w 77"/>
                    <a:gd name="T1" fmla="*/ 0 h 99"/>
                    <a:gd name="T2" fmla="*/ 430 w 77"/>
                    <a:gd name="T3" fmla="*/ 262 h 99"/>
                    <a:gd name="T4" fmla="*/ 425 w 77"/>
                    <a:gd name="T5" fmla="*/ 291 h 99"/>
                    <a:gd name="T6" fmla="*/ 402 w 77"/>
                    <a:gd name="T7" fmla="*/ 307 h 99"/>
                    <a:gd name="T8" fmla="*/ 0 w 77"/>
                    <a:gd name="T9" fmla="*/ 553 h 99"/>
                    <a:gd name="T10" fmla="*/ 0 w 77"/>
                    <a:gd name="T11" fmla="*/ 196 h 99"/>
                    <a:gd name="T12" fmla="*/ 430 w 77"/>
                    <a:gd name="T13" fmla="*/ 0 h 99"/>
                    <a:gd name="T14" fmla="*/ 0 60000 65536"/>
                    <a:gd name="T15" fmla="*/ 0 60000 65536"/>
                    <a:gd name="T16" fmla="*/ 0 60000 65536"/>
                    <a:gd name="T17" fmla="*/ 0 60000 65536"/>
                    <a:gd name="T18" fmla="*/ 0 60000 65536"/>
                    <a:gd name="T19" fmla="*/ 0 60000 65536"/>
                    <a:gd name="T20" fmla="*/ 0 60000 65536"/>
                    <a:gd name="T21" fmla="*/ 0 w 77"/>
                    <a:gd name="T22" fmla="*/ 0 h 99"/>
                    <a:gd name="T23" fmla="*/ 77 w 77"/>
                    <a:gd name="T24" fmla="*/ 99 h 9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7" h="99">
                      <a:moveTo>
                        <a:pt x="77" y="0"/>
                      </a:moveTo>
                      <a:cubicBezTo>
                        <a:pt x="77" y="47"/>
                        <a:pt x="77" y="47"/>
                        <a:pt x="77" y="47"/>
                      </a:cubicBezTo>
                      <a:cubicBezTo>
                        <a:pt x="77" y="47"/>
                        <a:pt x="77" y="51"/>
                        <a:pt x="76" y="52"/>
                      </a:cubicBezTo>
                      <a:cubicBezTo>
                        <a:pt x="75" y="53"/>
                        <a:pt x="72" y="55"/>
                        <a:pt x="72" y="55"/>
                      </a:cubicBezTo>
                      <a:cubicBezTo>
                        <a:pt x="0" y="99"/>
                        <a:pt x="0" y="99"/>
                        <a:pt x="0" y="99"/>
                      </a:cubicBezTo>
                      <a:cubicBezTo>
                        <a:pt x="0" y="35"/>
                        <a:pt x="0" y="35"/>
                        <a:pt x="0" y="35"/>
                      </a:cubicBezTo>
                      <a:lnTo>
                        <a:pt x="77" y="0"/>
                      </a:lnTo>
                      <a:close/>
                    </a:path>
                  </a:pathLst>
                </a:custGeom>
                <a:solidFill>
                  <a:srgbClr val="0C3C68"/>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88" name="Freeform 116">
                  <a:extLst>
                    <a:ext uri="{FF2B5EF4-FFF2-40B4-BE49-F238E27FC236}">
                      <a16:creationId xmlns:a16="http://schemas.microsoft.com/office/drawing/2014/main" id="{5B3AA502-DC53-5A48-A741-A4F7A46225C7}"/>
                    </a:ext>
                  </a:extLst>
                </p:cNvPr>
                <p:cNvSpPr>
                  <a:spLocks noChangeAspect="1"/>
                </p:cNvSpPr>
                <p:nvPr/>
              </p:nvSpPr>
              <p:spPr bwMode="auto">
                <a:xfrm>
                  <a:off x="2234" y="2634"/>
                  <a:ext cx="579" cy="118"/>
                </a:xfrm>
                <a:custGeom>
                  <a:avLst/>
                  <a:gdLst>
                    <a:gd name="T0" fmla="*/ 0 w 579"/>
                    <a:gd name="T1" fmla="*/ 73 h 118"/>
                    <a:gd name="T2" fmla="*/ 196 w 579"/>
                    <a:gd name="T3" fmla="*/ 0 h 118"/>
                    <a:gd name="T4" fmla="*/ 579 w 579"/>
                    <a:gd name="T5" fmla="*/ 30 h 118"/>
                    <a:gd name="T6" fmla="*/ 393 w 579"/>
                    <a:gd name="T7" fmla="*/ 118 h 118"/>
                    <a:gd name="T8" fmla="*/ 0 w 579"/>
                    <a:gd name="T9" fmla="*/ 73 h 118"/>
                    <a:gd name="T10" fmla="*/ 0 60000 65536"/>
                    <a:gd name="T11" fmla="*/ 0 60000 65536"/>
                    <a:gd name="T12" fmla="*/ 0 60000 65536"/>
                    <a:gd name="T13" fmla="*/ 0 60000 65536"/>
                    <a:gd name="T14" fmla="*/ 0 60000 65536"/>
                    <a:gd name="T15" fmla="*/ 0 w 579"/>
                    <a:gd name="T16" fmla="*/ 0 h 118"/>
                    <a:gd name="T17" fmla="*/ 579 w 579"/>
                    <a:gd name="T18" fmla="*/ 118 h 118"/>
                  </a:gdLst>
                  <a:ahLst/>
                  <a:cxnLst>
                    <a:cxn ang="T10">
                      <a:pos x="T0" y="T1"/>
                    </a:cxn>
                    <a:cxn ang="T11">
                      <a:pos x="T2" y="T3"/>
                    </a:cxn>
                    <a:cxn ang="T12">
                      <a:pos x="T4" y="T5"/>
                    </a:cxn>
                    <a:cxn ang="T13">
                      <a:pos x="T6" y="T7"/>
                    </a:cxn>
                    <a:cxn ang="T14">
                      <a:pos x="T8" y="T9"/>
                    </a:cxn>
                  </a:cxnLst>
                  <a:rect l="T15" t="T16" r="T17" b="T18"/>
                  <a:pathLst>
                    <a:path w="579" h="118">
                      <a:moveTo>
                        <a:pt x="0" y="73"/>
                      </a:moveTo>
                      <a:lnTo>
                        <a:pt x="196" y="0"/>
                      </a:lnTo>
                      <a:lnTo>
                        <a:pt x="579" y="30"/>
                      </a:lnTo>
                      <a:lnTo>
                        <a:pt x="393" y="118"/>
                      </a:lnTo>
                      <a:lnTo>
                        <a:pt x="0" y="73"/>
                      </a:lnTo>
                      <a:close/>
                    </a:path>
                  </a:pathLst>
                </a:custGeom>
                <a:solidFill>
                  <a:srgbClr val="446487"/>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89" name="Freeform 117">
                  <a:extLst>
                    <a:ext uri="{FF2B5EF4-FFF2-40B4-BE49-F238E27FC236}">
                      <a16:creationId xmlns:a16="http://schemas.microsoft.com/office/drawing/2014/main" id="{BD3DA0AF-EBEC-4D46-84D7-88B4D14D9303}"/>
                    </a:ext>
                  </a:extLst>
                </p:cNvPr>
                <p:cNvSpPr>
                  <a:spLocks noChangeAspect="1"/>
                </p:cNvSpPr>
                <p:nvPr/>
              </p:nvSpPr>
              <p:spPr bwMode="auto">
                <a:xfrm>
                  <a:off x="2622" y="2664"/>
                  <a:ext cx="194" cy="95"/>
                </a:xfrm>
                <a:custGeom>
                  <a:avLst/>
                  <a:gdLst>
                    <a:gd name="T0" fmla="*/ 459 w 82"/>
                    <a:gd name="T1" fmla="*/ 12 h 40"/>
                    <a:gd name="T2" fmla="*/ 454 w 82"/>
                    <a:gd name="T3" fmla="*/ 0 h 40"/>
                    <a:gd name="T4" fmla="*/ 0 w 82"/>
                    <a:gd name="T5" fmla="*/ 209 h 40"/>
                    <a:gd name="T6" fmla="*/ 5 w 82"/>
                    <a:gd name="T7" fmla="*/ 226 h 40"/>
                    <a:gd name="T8" fmla="*/ 459 w 82"/>
                    <a:gd name="T9" fmla="*/ 12 h 40"/>
                    <a:gd name="T10" fmla="*/ 0 60000 65536"/>
                    <a:gd name="T11" fmla="*/ 0 60000 65536"/>
                    <a:gd name="T12" fmla="*/ 0 60000 65536"/>
                    <a:gd name="T13" fmla="*/ 0 60000 65536"/>
                    <a:gd name="T14" fmla="*/ 0 60000 65536"/>
                    <a:gd name="T15" fmla="*/ 0 w 82"/>
                    <a:gd name="T16" fmla="*/ 0 h 40"/>
                    <a:gd name="T17" fmla="*/ 82 w 82"/>
                    <a:gd name="T18" fmla="*/ 40 h 40"/>
                  </a:gdLst>
                  <a:ahLst/>
                  <a:cxnLst>
                    <a:cxn ang="T10">
                      <a:pos x="T0" y="T1"/>
                    </a:cxn>
                    <a:cxn ang="T11">
                      <a:pos x="T2" y="T3"/>
                    </a:cxn>
                    <a:cxn ang="T12">
                      <a:pos x="T4" y="T5"/>
                    </a:cxn>
                    <a:cxn ang="T13">
                      <a:pos x="T6" y="T7"/>
                    </a:cxn>
                    <a:cxn ang="T14">
                      <a:pos x="T8" y="T9"/>
                    </a:cxn>
                  </a:cxnLst>
                  <a:rect l="T15" t="T16" r="T17" b="T18"/>
                  <a:pathLst>
                    <a:path w="82" h="40">
                      <a:moveTo>
                        <a:pt x="82" y="2"/>
                      </a:moveTo>
                      <a:cubicBezTo>
                        <a:pt x="82" y="1"/>
                        <a:pt x="81" y="1"/>
                        <a:pt x="81" y="0"/>
                      </a:cubicBezTo>
                      <a:cubicBezTo>
                        <a:pt x="77" y="0"/>
                        <a:pt x="0" y="37"/>
                        <a:pt x="0" y="37"/>
                      </a:cubicBezTo>
                      <a:cubicBezTo>
                        <a:pt x="1" y="40"/>
                        <a:pt x="1" y="40"/>
                        <a:pt x="1" y="40"/>
                      </a:cubicBezTo>
                      <a:lnTo>
                        <a:pt x="82" y="2"/>
                      </a:lnTo>
                      <a:close/>
                    </a:path>
                  </a:pathLst>
                </a:custGeom>
                <a:solidFill>
                  <a:srgbClr val="5B769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0" name="Freeform 118">
                  <a:extLst>
                    <a:ext uri="{FF2B5EF4-FFF2-40B4-BE49-F238E27FC236}">
                      <a16:creationId xmlns:a16="http://schemas.microsoft.com/office/drawing/2014/main" id="{DA7246B4-8C48-4E42-A942-B6452327402A}"/>
                    </a:ext>
                  </a:extLst>
                </p:cNvPr>
                <p:cNvSpPr>
                  <a:spLocks noChangeAspect="1"/>
                </p:cNvSpPr>
                <p:nvPr/>
              </p:nvSpPr>
              <p:spPr bwMode="auto">
                <a:xfrm>
                  <a:off x="2208" y="2700"/>
                  <a:ext cx="449" cy="210"/>
                </a:xfrm>
                <a:custGeom>
                  <a:avLst/>
                  <a:gdLst>
                    <a:gd name="T0" fmla="*/ 1061 w 190"/>
                    <a:gd name="T1" fmla="*/ 479 h 89"/>
                    <a:gd name="T2" fmla="*/ 1045 w 190"/>
                    <a:gd name="T3" fmla="*/ 496 h 89"/>
                    <a:gd name="T4" fmla="*/ 17 w 190"/>
                    <a:gd name="T5" fmla="*/ 368 h 89"/>
                    <a:gd name="T6" fmla="*/ 5 w 190"/>
                    <a:gd name="T7" fmla="*/ 352 h 89"/>
                    <a:gd name="T8" fmla="*/ 0 w 190"/>
                    <a:gd name="T9" fmla="*/ 17 h 89"/>
                    <a:gd name="T10" fmla="*/ 17 w 190"/>
                    <a:gd name="T11" fmla="*/ 0 h 89"/>
                    <a:gd name="T12" fmla="*/ 1049 w 190"/>
                    <a:gd name="T13" fmla="*/ 118 h 89"/>
                    <a:gd name="T14" fmla="*/ 1061 w 190"/>
                    <a:gd name="T15" fmla="*/ 134 h 89"/>
                    <a:gd name="T16" fmla="*/ 1061 w 190"/>
                    <a:gd name="T17" fmla="*/ 479 h 8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
                    <a:gd name="T28" fmla="*/ 0 h 89"/>
                    <a:gd name="T29" fmla="*/ 190 w 190"/>
                    <a:gd name="T30" fmla="*/ 89 h 8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 h="89">
                      <a:moveTo>
                        <a:pt x="190" y="86"/>
                      </a:moveTo>
                      <a:cubicBezTo>
                        <a:pt x="190" y="88"/>
                        <a:pt x="188" y="89"/>
                        <a:pt x="187" y="89"/>
                      </a:cubicBezTo>
                      <a:cubicBezTo>
                        <a:pt x="3" y="66"/>
                        <a:pt x="3" y="66"/>
                        <a:pt x="3" y="66"/>
                      </a:cubicBezTo>
                      <a:cubicBezTo>
                        <a:pt x="2" y="66"/>
                        <a:pt x="1" y="65"/>
                        <a:pt x="1" y="63"/>
                      </a:cubicBezTo>
                      <a:cubicBezTo>
                        <a:pt x="0" y="3"/>
                        <a:pt x="0" y="3"/>
                        <a:pt x="0" y="3"/>
                      </a:cubicBezTo>
                      <a:cubicBezTo>
                        <a:pt x="0" y="2"/>
                        <a:pt x="2" y="0"/>
                        <a:pt x="3" y="0"/>
                      </a:cubicBezTo>
                      <a:cubicBezTo>
                        <a:pt x="188" y="21"/>
                        <a:pt x="188" y="21"/>
                        <a:pt x="188" y="21"/>
                      </a:cubicBezTo>
                      <a:cubicBezTo>
                        <a:pt x="189" y="21"/>
                        <a:pt x="190" y="22"/>
                        <a:pt x="190" y="24"/>
                      </a:cubicBezTo>
                      <a:lnTo>
                        <a:pt x="190" y="86"/>
                      </a:lnTo>
                      <a:close/>
                    </a:path>
                  </a:pathLst>
                </a:custGeom>
                <a:solidFill>
                  <a:srgbClr val="6A84A1"/>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1" name="Freeform 119">
                  <a:extLst>
                    <a:ext uri="{FF2B5EF4-FFF2-40B4-BE49-F238E27FC236}">
                      <a16:creationId xmlns:a16="http://schemas.microsoft.com/office/drawing/2014/main" id="{8BE91AA2-CC33-C24C-B5BF-FDFEA1684968}"/>
                    </a:ext>
                  </a:extLst>
                </p:cNvPr>
                <p:cNvSpPr>
                  <a:spLocks noChangeAspect="1"/>
                </p:cNvSpPr>
                <p:nvPr/>
              </p:nvSpPr>
              <p:spPr bwMode="auto">
                <a:xfrm>
                  <a:off x="2208" y="2702"/>
                  <a:ext cx="447" cy="208"/>
                </a:xfrm>
                <a:custGeom>
                  <a:avLst/>
                  <a:gdLst>
                    <a:gd name="T0" fmla="*/ 1057 w 189"/>
                    <a:gd name="T1" fmla="*/ 480 h 88"/>
                    <a:gd name="T2" fmla="*/ 1041 w 189"/>
                    <a:gd name="T3" fmla="*/ 492 h 88"/>
                    <a:gd name="T4" fmla="*/ 12 w 189"/>
                    <a:gd name="T5" fmla="*/ 369 h 88"/>
                    <a:gd name="T6" fmla="*/ 0 w 189"/>
                    <a:gd name="T7" fmla="*/ 357 h 88"/>
                    <a:gd name="T8" fmla="*/ 0 w 189"/>
                    <a:gd name="T9" fmla="*/ 12 h 88"/>
                    <a:gd name="T10" fmla="*/ 12 w 189"/>
                    <a:gd name="T11" fmla="*/ 0 h 88"/>
                    <a:gd name="T12" fmla="*/ 1041 w 189"/>
                    <a:gd name="T13" fmla="*/ 118 h 88"/>
                    <a:gd name="T14" fmla="*/ 1057 w 189"/>
                    <a:gd name="T15" fmla="*/ 135 h 88"/>
                    <a:gd name="T16" fmla="*/ 1057 w 189"/>
                    <a:gd name="T17" fmla="*/ 480 h 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9"/>
                    <a:gd name="T28" fmla="*/ 0 h 88"/>
                    <a:gd name="T29" fmla="*/ 189 w 189"/>
                    <a:gd name="T30" fmla="*/ 88 h 8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9" h="88">
                      <a:moveTo>
                        <a:pt x="189" y="86"/>
                      </a:moveTo>
                      <a:cubicBezTo>
                        <a:pt x="189" y="87"/>
                        <a:pt x="188" y="88"/>
                        <a:pt x="186" y="88"/>
                      </a:cubicBezTo>
                      <a:cubicBezTo>
                        <a:pt x="2" y="66"/>
                        <a:pt x="2" y="66"/>
                        <a:pt x="2" y="66"/>
                      </a:cubicBezTo>
                      <a:cubicBezTo>
                        <a:pt x="1" y="66"/>
                        <a:pt x="0" y="65"/>
                        <a:pt x="0" y="64"/>
                      </a:cubicBezTo>
                      <a:cubicBezTo>
                        <a:pt x="0" y="2"/>
                        <a:pt x="0" y="2"/>
                        <a:pt x="0" y="2"/>
                      </a:cubicBezTo>
                      <a:cubicBezTo>
                        <a:pt x="0" y="1"/>
                        <a:pt x="1" y="0"/>
                        <a:pt x="2" y="0"/>
                      </a:cubicBezTo>
                      <a:cubicBezTo>
                        <a:pt x="186" y="21"/>
                        <a:pt x="186" y="21"/>
                        <a:pt x="186" y="21"/>
                      </a:cubicBezTo>
                      <a:cubicBezTo>
                        <a:pt x="188" y="22"/>
                        <a:pt x="189" y="23"/>
                        <a:pt x="189" y="24"/>
                      </a:cubicBezTo>
                      <a:lnTo>
                        <a:pt x="189" y="86"/>
                      </a:lnTo>
                      <a:close/>
                    </a:path>
                  </a:pathLst>
                </a:custGeom>
                <a:solidFill>
                  <a:srgbClr val="8AA2B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2" name="Freeform 120">
                  <a:extLst>
                    <a:ext uri="{FF2B5EF4-FFF2-40B4-BE49-F238E27FC236}">
                      <a16:creationId xmlns:a16="http://schemas.microsoft.com/office/drawing/2014/main" id="{6277D096-2D9A-0C4C-B551-44E641593E89}"/>
                    </a:ext>
                  </a:extLst>
                </p:cNvPr>
                <p:cNvSpPr>
                  <a:spLocks noChangeAspect="1"/>
                </p:cNvSpPr>
                <p:nvPr/>
              </p:nvSpPr>
              <p:spPr bwMode="auto">
                <a:xfrm>
                  <a:off x="2232" y="2705"/>
                  <a:ext cx="387" cy="200"/>
                </a:xfrm>
                <a:custGeom>
                  <a:avLst/>
                  <a:gdLst>
                    <a:gd name="T0" fmla="*/ 0 w 387"/>
                    <a:gd name="T1" fmla="*/ 156 h 200"/>
                    <a:gd name="T2" fmla="*/ 0 w 387"/>
                    <a:gd name="T3" fmla="*/ 0 h 200"/>
                    <a:gd name="T4" fmla="*/ 387 w 387"/>
                    <a:gd name="T5" fmla="*/ 45 h 200"/>
                    <a:gd name="T6" fmla="*/ 387 w 387"/>
                    <a:gd name="T7" fmla="*/ 200 h 200"/>
                    <a:gd name="T8" fmla="*/ 0 w 387"/>
                    <a:gd name="T9" fmla="*/ 156 h 200"/>
                    <a:gd name="T10" fmla="*/ 0 60000 65536"/>
                    <a:gd name="T11" fmla="*/ 0 60000 65536"/>
                    <a:gd name="T12" fmla="*/ 0 60000 65536"/>
                    <a:gd name="T13" fmla="*/ 0 60000 65536"/>
                    <a:gd name="T14" fmla="*/ 0 60000 65536"/>
                    <a:gd name="T15" fmla="*/ 0 w 387"/>
                    <a:gd name="T16" fmla="*/ 0 h 200"/>
                    <a:gd name="T17" fmla="*/ 387 w 387"/>
                    <a:gd name="T18" fmla="*/ 200 h 200"/>
                  </a:gdLst>
                  <a:ahLst/>
                  <a:cxnLst>
                    <a:cxn ang="T10">
                      <a:pos x="T0" y="T1"/>
                    </a:cxn>
                    <a:cxn ang="T11">
                      <a:pos x="T2" y="T3"/>
                    </a:cxn>
                    <a:cxn ang="T12">
                      <a:pos x="T4" y="T5"/>
                    </a:cxn>
                    <a:cxn ang="T13">
                      <a:pos x="T6" y="T7"/>
                    </a:cxn>
                    <a:cxn ang="T14">
                      <a:pos x="T8" y="T9"/>
                    </a:cxn>
                  </a:cxnLst>
                  <a:rect l="T15" t="T16" r="T17" b="T18"/>
                  <a:pathLst>
                    <a:path w="387" h="200">
                      <a:moveTo>
                        <a:pt x="0" y="156"/>
                      </a:moveTo>
                      <a:lnTo>
                        <a:pt x="0" y="0"/>
                      </a:lnTo>
                      <a:lnTo>
                        <a:pt x="387" y="45"/>
                      </a:lnTo>
                      <a:lnTo>
                        <a:pt x="387" y="200"/>
                      </a:lnTo>
                      <a:lnTo>
                        <a:pt x="0" y="156"/>
                      </a:lnTo>
                      <a:close/>
                    </a:path>
                  </a:pathLst>
                </a:custGeom>
                <a:solidFill>
                  <a:srgbClr val="0C3C68"/>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3" name="Freeform 121">
                  <a:extLst>
                    <a:ext uri="{FF2B5EF4-FFF2-40B4-BE49-F238E27FC236}">
                      <a16:creationId xmlns:a16="http://schemas.microsoft.com/office/drawing/2014/main" id="{A6CBB5F5-1D5F-8744-ABDE-D7580E762AF9}"/>
                    </a:ext>
                  </a:extLst>
                </p:cNvPr>
                <p:cNvSpPr>
                  <a:spLocks noChangeAspect="1"/>
                </p:cNvSpPr>
                <p:nvPr/>
              </p:nvSpPr>
              <p:spPr bwMode="auto">
                <a:xfrm>
                  <a:off x="2523" y="2863"/>
                  <a:ext cx="92" cy="40"/>
                </a:xfrm>
                <a:custGeom>
                  <a:avLst/>
                  <a:gdLst>
                    <a:gd name="T0" fmla="*/ 0 w 92"/>
                    <a:gd name="T1" fmla="*/ 0 h 40"/>
                    <a:gd name="T2" fmla="*/ 92 w 92"/>
                    <a:gd name="T3" fmla="*/ 12 h 40"/>
                    <a:gd name="T4" fmla="*/ 92 w 92"/>
                    <a:gd name="T5" fmla="*/ 40 h 40"/>
                    <a:gd name="T6" fmla="*/ 0 w 92"/>
                    <a:gd name="T7" fmla="*/ 28 h 40"/>
                    <a:gd name="T8" fmla="*/ 0 w 92"/>
                    <a:gd name="T9" fmla="*/ 0 h 40"/>
                    <a:gd name="T10" fmla="*/ 0 60000 65536"/>
                    <a:gd name="T11" fmla="*/ 0 60000 65536"/>
                    <a:gd name="T12" fmla="*/ 0 60000 65536"/>
                    <a:gd name="T13" fmla="*/ 0 60000 65536"/>
                    <a:gd name="T14" fmla="*/ 0 60000 65536"/>
                    <a:gd name="T15" fmla="*/ 0 w 92"/>
                    <a:gd name="T16" fmla="*/ 0 h 40"/>
                    <a:gd name="T17" fmla="*/ 92 w 92"/>
                    <a:gd name="T18" fmla="*/ 40 h 40"/>
                  </a:gdLst>
                  <a:ahLst/>
                  <a:cxnLst>
                    <a:cxn ang="T10">
                      <a:pos x="T0" y="T1"/>
                    </a:cxn>
                    <a:cxn ang="T11">
                      <a:pos x="T2" y="T3"/>
                    </a:cxn>
                    <a:cxn ang="T12">
                      <a:pos x="T4" y="T5"/>
                    </a:cxn>
                    <a:cxn ang="T13">
                      <a:pos x="T6" y="T7"/>
                    </a:cxn>
                    <a:cxn ang="T14">
                      <a:pos x="T8" y="T9"/>
                    </a:cxn>
                  </a:cxnLst>
                  <a:rect l="T15" t="T16" r="T17" b="T18"/>
                  <a:pathLst>
                    <a:path w="92" h="40">
                      <a:moveTo>
                        <a:pt x="0" y="0"/>
                      </a:moveTo>
                      <a:lnTo>
                        <a:pt x="92" y="12"/>
                      </a:lnTo>
                      <a:lnTo>
                        <a:pt x="92" y="40"/>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4" name="Freeform 122">
                  <a:extLst>
                    <a:ext uri="{FF2B5EF4-FFF2-40B4-BE49-F238E27FC236}">
                      <a16:creationId xmlns:a16="http://schemas.microsoft.com/office/drawing/2014/main" id="{E1CACD8E-8473-5D40-90D4-01211DA42262}"/>
                    </a:ext>
                  </a:extLst>
                </p:cNvPr>
                <p:cNvSpPr>
                  <a:spLocks noChangeAspect="1"/>
                </p:cNvSpPr>
                <p:nvPr/>
              </p:nvSpPr>
              <p:spPr bwMode="auto">
                <a:xfrm>
                  <a:off x="2523" y="2868"/>
                  <a:ext cx="16" cy="21"/>
                </a:xfrm>
                <a:custGeom>
                  <a:avLst/>
                  <a:gdLst>
                    <a:gd name="T0" fmla="*/ 0 w 16"/>
                    <a:gd name="T1" fmla="*/ 21 h 21"/>
                    <a:gd name="T2" fmla="*/ 16 w 16"/>
                    <a:gd name="T3" fmla="*/ 21 h 21"/>
                    <a:gd name="T4" fmla="*/ 16 w 16"/>
                    <a:gd name="T5" fmla="*/ 2 h 21"/>
                    <a:gd name="T6" fmla="*/ 0 w 16"/>
                    <a:gd name="T7" fmla="*/ 0 h 21"/>
                    <a:gd name="T8" fmla="*/ 0 w 16"/>
                    <a:gd name="T9" fmla="*/ 21 h 21"/>
                    <a:gd name="T10" fmla="*/ 0 60000 65536"/>
                    <a:gd name="T11" fmla="*/ 0 60000 65536"/>
                    <a:gd name="T12" fmla="*/ 0 60000 65536"/>
                    <a:gd name="T13" fmla="*/ 0 60000 65536"/>
                    <a:gd name="T14" fmla="*/ 0 60000 65536"/>
                    <a:gd name="T15" fmla="*/ 0 w 16"/>
                    <a:gd name="T16" fmla="*/ 0 h 21"/>
                    <a:gd name="T17" fmla="*/ 16 w 16"/>
                    <a:gd name="T18" fmla="*/ 21 h 21"/>
                  </a:gdLst>
                  <a:ahLst/>
                  <a:cxnLst>
                    <a:cxn ang="T10">
                      <a:pos x="T0" y="T1"/>
                    </a:cxn>
                    <a:cxn ang="T11">
                      <a:pos x="T2" y="T3"/>
                    </a:cxn>
                    <a:cxn ang="T12">
                      <a:pos x="T4" y="T5"/>
                    </a:cxn>
                    <a:cxn ang="T13">
                      <a:pos x="T6" y="T7"/>
                    </a:cxn>
                    <a:cxn ang="T14">
                      <a:pos x="T8" y="T9"/>
                    </a:cxn>
                  </a:cxnLst>
                  <a:rect l="T15" t="T16" r="T17" b="T18"/>
                  <a:pathLst>
                    <a:path w="16" h="21">
                      <a:moveTo>
                        <a:pt x="0" y="21"/>
                      </a:moveTo>
                      <a:lnTo>
                        <a:pt x="16" y="21"/>
                      </a:lnTo>
                      <a:lnTo>
                        <a:pt x="16"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5" name="Freeform 123">
                  <a:extLst>
                    <a:ext uri="{FF2B5EF4-FFF2-40B4-BE49-F238E27FC236}">
                      <a16:creationId xmlns:a16="http://schemas.microsoft.com/office/drawing/2014/main" id="{4BAE7088-470F-F543-B5B6-92BF8732C5F0}"/>
                    </a:ext>
                  </a:extLst>
                </p:cNvPr>
                <p:cNvSpPr>
                  <a:spLocks noChangeAspect="1"/>
                </p:cNvSpPr>
                <p:nvPr/>
              </p:nvSpPr>
              <p:spPr bwMode="auto">
                <a:xfrm>
                  <a:off x="2539" y="2870"/>
                  <a:ext cx="57" cy="31"/>
                </a:xfrm>
                <a:custGeom>
                  <a:avLst/>
                  <a:gdLst>
                    <a:gd name="T0" fmla="*/ 0 w 24"/>
                    <a:gd name="T1" fmla="*/ 45 h 13"/>
                    <a:gd name="T2" fmla="*/ 135 w 24"/>
                    <a:gd name="T3" fmla="*/ 33 h 13"/>
                    <a:gd name="T4" fmla="*/ 135 w 24"/>
                    <a:gd name="T5" fmla="*/ 17 h 13"/>
                    <a:gd name="T6" fmla="*/ 0 w 24"/>
                    <a:gd name="T7" fmla="*/ 0 h 13"/>
                    <a:gd name="T8" fmla="*/ 0 w 24"/>
                    <a:gd name="T9" fmla="*/ 45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8"/>
                      </a:moveTo>
                      <a:cubicBezTo>
                        <a:pt x="0" y="8"/>
                        <a:pt x="11" y="13"/>
                        <a:pt x="24" y="6"/>
                      </a:cubicBezTo>
                      <a:cubicBezTo>
                        <a:pt x="24" y="3"/>
                        <a:pt x="24" y="3"/>
                        <a:pt x="24" y="3"/>
                      </a:cubicBezTo>
                      <a:cubicBezTo>
                        <a:pt x="24" y="3"/>
                        <a:pt x="6" y="4"/>
                        <a:pt x="0" y="0"/>
                      </a:cubicBezTo>
                      <a:cubicBezTo>
                        <a:pt x="0" y="6"/>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6" name="Freeform 124">
                  <a:extLst>
                    <a:ext uri="{FF2B5EF4-FFF2-40B4-BE49-F238E27FC236}">
                      <a16:creationId xmlns:a16="http://schemas.microsoft.com/office/drawing/2014/main" id="{5B23BC84-15B7-D34A-BB01-7221F9AE32F1}"/>
                    </a:ext>
                  </a:extLst>
                </p:cNvPr>
                <p:cNvSpPr>
                  <a:spLocks noChangeAspect="1"/>
                </p:cNvSpPr>
                <p:nvPr/>
              </p:nvSpPr>
              <p:spPr bwMode="auto">
                <a:xfrm>
                  <a:off x="2523" y="2865"/>
                  <a:ext cx="16" cy="5"/>
                </a:xfrm>
                <a:custGeom>
                  <a:avLst/>
                  <a:gdLst>
                    <a:gd name="T0" fmla="*/ 0 w 16"/>
                    <a:gd name="T1" fmla="*/ 3 h 5"/>
                    <a:gd name="T2" fmla="*/ 0 w 16"/>
                    <a:gd name="T3" fmla="*/ 0 h 5"/>
                    <a:gd name="T4" fmla="*/ 16 w 16"/>
                    <a:gd name="T5" fmla="*/ 3 h 5"/>
                    <a:gd name="T6" fmla="*/ 16 w 16"/>
                    <a:gd name="T7" fmla="*/ 5 h 5"/>
                    <a:gd name="T8" fmla="*/ 0 w 16"/>
                    <a:gd name="T9" fmla="*/ 3 h 5"/>
                    <a:gd name="T10" fmla="*/ 0 60000 65536"/>
                    <a:gd name="T11" fmla="*/ 0 60000 65536"/>
                    <a:gd name="T12" fmla="*/ 0 60000 65536"/>
                    <a:gd name="T13" fmla="*/ 0 60000 65536"/>
                    <a:gd name="T14" fmla="*/ 0 60000 65536"/>
                    <a:gd name="T15" fmla="*/ 0 w 16"/>
                    <a:gd name="T16" fmla="*/ 0 h 5"/>
                    <a:gd name="T17" fmla="*/ 16 w 16"/>
                    <a:gd name="T18" fmla="*/ 5 h 5"/>
                  </a:gdLst>
                  <a:ahLst/>
                  <a:cxnLst>
                    <a:cxn ang="T10">
                      <a:pos x="T0" y="T1"/>
                    </a:cxn>
                    <a:cxn ang="T11">
                      <a:pos x="T2" y="T3"/>
                    </a:cxn>
                    <a:cxn ang="T12">
                      <a:pos x="T4" y="T5"/>
                    </a:cxn>
                    <a:cxn ang="T13">
                      <a:pos x="T6" y="T7"/>
                    </a:cxn>
                    <a:cxn ang="T14">
                      <a:pos x="T8" y="T9"/>
                    </a:cxn>
                  </a:cxnLst>
                  <a:rect l="T15" t="T16" r="T17" b="T18"/>
                  <a:pathLst>
                    <a:path w="16" h="5">
                      <a:moveTo>
                        <a:pt x="0" y="3"/>
                      </a:moveTo>
                      <a:lnTo>
                        <a:pt x="0" y="0"/>
                      </a:lnTo>
                      <a:lnTo>
                        <a:pt x="16" y="3"/>
                      </a:lnTo>
                      <a:lnTo>
                        <a:pt x="16" y="5"/>
                      </a:lnTo>
                      <a:lnTo>
                        <a:pt x="0" y="3"/>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7" name="Freeform 125">
                  <a:extLst>
                    <a:ext uri="{FF2B5EF4-FFF2-40B4-BE49-F238E27FC236}">
                      <a16:creationId xmlns:a16="http://schemas.microsoft.com/office/drawing/2014/main" id="{CC611005-9A34-7A4C-9FC3-5B52284264CB}"/>
                    </a:ext>
                  </a:extLst>
                </p:cNvPr>
                <p:cNvSpPr>
                  <a:spLocks noChangeAspect="1"/>
                </p:cNvSpPr>
                <p:nvPr/>
              </p:nvSpPr>
              <p:spPr bwMode="auto">
                <a:xfrm>
                  <a:off x="2539" y="2868"/>
                  <a:ext cx="57" cy="11"/>
                </a:xfrm>
                <a:custGeom>
                  <a:avLst/>
                  <a:gdLst>
                    <a:gd name="T0" fmla="*/ 0 w 24"/>
                    <a:gd name="T1" fmla="*/ 0 h 5"/>
                    <a:gd name="T2" fmla="*/ 131 w 24"/>
                    <a:gd name="T3" fmla="*/ 20 h 5"/>
                    <a:gd name="T4" fmla="*/ 135 w 24"/>
                    <a:gd name="T5" fmla="*/ 20 h 5"/>
                    <a:gd name="T6" fmla="*/ 40 w 24"/>
                    <a:gd name="T7" fmla="*/ 15 h 5"/>
                    <a:gd name="T8" fmla="*/ 0 w 24"/>
                    <a:gd name="T9" fmla="*/ 4 h 5"/>
                    <a:gd name="T10" fmla="*/ 0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0" y="0"/>
                      </a:moveTo>
                      <a:cubicBezTo>
                        <a:pt x="0" y="0"/>
                        <a:pt x="7" y="5"/>
                        <a:pt x="23" y="4"/>
                      </a:cubicBezTo>
                      <a:cubicBezTo>
                        <a:pt x="24" y="5"/>
                        <a:pt x="24" y="4"/>
                        <a:pt x="24" y="4"/>
                      </a:cubicBezTo>
                      <a:cubicBezTo>
                        <a:pt x="24" y="4"/>
                        <a:pt x="14" y="5"/>
                        <a:pt x="7"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8" name="Freeform 126">
                  <a:extLst>
                    <a:ext uri="{FF2B5EF4-FFF2-40B4-BE49-F238E27FC236}">
                      <a16:creationId xmlns:a16="http://schemas.microsoft.com/office/drawing/2014/main" id="{A7AE94F7-2C11-B34B-B1AC-0D743D95AF30}"/>
                    </a:ext>
                  </a:extLst>
                </p:cNvPr>
                <p:cNvSpPr>
                  <a:spLocks noChangeAspect="1"/>
                </p:cNvSpPr>
                <p:nvPr/>
              </p:nvSpPr>
              <p:spPr bwMode="auto">
                <a:xfrm>
                  <a:off x="2596" y="2877"/>
                  <a:ext cx="2" cy="7"/>
                </a:xfrm>
                <a:custGeom>
                  <a:avLst/>
                  <a:gdLst>
                    <a:gd name="T0" fmla="*/ 2 w 2"/>
                    <a:gd name="T1" fmla="*/ 7 h 7"/>
                    <a:gd name="T2" fmla="*/ 0 w 2"/>
                    <a:gd name="T3" fmla="*/ 7 h 7"/>
                    <a:gd name="T4" fmla="*/ 0 w 2"/>
                    <a:gd name="T5" fmla="*/ 0 h 7"/>
                    <a:gd name="T6" fmla="*/ 2 w 2"/>
                    <a:gd name="T7" fmla="*/ 2 h 7"/>
                    <a:gd name="T8" fmla="*/ 2 w 2"/>
                    <a:gd name="T9" fmla="*/ 7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7"/>
                      </a:moveTo>
                      <a:lnTo>
                        <a:pt x="0" y="7"/>
                      </a:lnTo>
                      <a:lnTo>
                        <a:pt x="0" y="0"/>
                      </a:lnTo>
                      <a:lnTo>
                        <a:pt x="2" y="2"/>
                      </a:lnTo>
                      <a:lnTo>
                        <a:pt x="2" y="7"/>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9" name="Freeform 127">
                  <a:extLst>
                    <a:ext uri="{FF2B5EF4-FFF2-40B4-BE49-F238E27FC236}">
                      <a16:creationId xmlns:a16="http://schemas.microsoft.com/office/drawing/2014/main" id="{D7E8FBB5-E2E5-3141-A69E-AACE7D1F91AA}"/>
                    </a:ext>
                  </a:extLst>
                </p:cNvPr>
                <p:cNvSpPr>
                  <a:spLocks noChangeAspect="1"/>
                </p:cNvSpPr>
                <p:nvPr/>
              </p:nvSpPr>
              <p:spPr bwMode="auto">
                <a:xfrm>
                  <a:off x="2523" y="2832"/>
                  <a:ext cx="92" cy="40"/>
                </a:xfrm>
                <a:custGeom>
                  <a:avLst/>
                  <a:gdLst>
                    <a:gd name="T0" fmla="*/ 0 w 92"/>
                    <a:gd name="T1" fmla="*/ 0 h 40"/>
                    <a:gd name="T2" fmla="*/ 92 w 92"/>
                    <a:gd name="T3" fmla="*/ 12 h 40"/>
                    <a:gd name="T4" fmla="*/ 92 w 92"/>
                    <a:gd name="T5" fmla="*/ 40 h 40"/>
                    <a:gd name="T6" fmla="*/ 0 w 92"/>
                    <a:gd name="T7" fmla="*/ 29 h 40"/>
                    <a:gd name="T8" fmla="*/ 0 w 92"/>
                    <a:gd name="T9" fmla="*/ 0 h 40"/>
                    <a:gd name="T10" fmla="*/ 0 60000 65536"/>
                    <a:gd name="T11" fmla="*/ 0 60000 65536"/>
                    <a:gd name="T12" fmla="*/ 0 60000 65536"/>
                    <a:gd name="T13" fmla="*/ 0 60000 65536"/>
                    <a:gd name="T14" fmla="*/ 0 60000 65536"/>
                    <a:gd name="T15" fmla="*/ 0 w 92"/>
                    <a:gd name="T16" fmla="*/ 0 h 40"/>
                    <a:gd name="T17" fmla="*/ 92 w 92"/>
                    <a:gd name="T18" fmla="*/ 40 h 40"/>
                  </a:gdLst>
                  <a:ahLst/>
                  <a:cxnLst>
                    <a:cxn ang="T10">
                      <a:pos x="T0" y="T1"/>
                    </a:cxn>
                    <a:cxn ang="T11">
                      <a:pos x="T2" y="T3"/>
                    </a:cxn>
                    <a:cxn ang="T12">
                      <a:pos x="T4" y="T5"/>
                    </a:cxn>
                    <a:cxn ang="T13">
                      <a:pos x="T6" y="T7"/>
                    </a:cxn>
                    <a:cxn ang="T14">
                      <a:pos x="T8" y="T9"/>
                    </a:cxn>
                  </a:cxnLst>
                  <a:rect l="T15" t="T16" r="T17" b="T18"/>
                  <a:pathLst>
                    <a:path w="92" h="40">
                      <a:moveTo>
                        <a:pt x="0" y="0"/>
                      </a:moveTo>
                      <a:lnTo>
                        <a:pt x="92" y="12"/>
                      </a:lnTo>
                      <a:lnTo>
                        <a:pt x="92" y="40"/>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0" name="Freeform 128">
                  <a:extLst>
                    <a:ext uri="{FF2B5EF4-FFF2-40B4-BE49-F238E27FC236}">
                      <a16:creationId xmlns:a16="http://schemas.microsoft.com/office/drawing/2014/main" id="{F2EF51E6-459F-3F49-BF9A-0D628DFE0669}"/>
                    </a:ext>
                  </a:extLst>
                </p:cNvPr>
                <p:cNvSpPr>
                  <a:spLocks noChangeAspect="1"/>
                </p:cNvSpPr>
                <p:nvPr/>
              </p:nvSpPr>
              <p:spPr bwMode="auto">
                <a:xfrm>
                  <a:off x="2523" y="2837"/>
                  <a:ext cx="16" cy="24"/>
                </a:xfrm>
                <a:custGeom>
                  <a:avLst/>
                  <a:gdLst>
                    <a:gd name="T0" fmla="*/ 0 w 16"/>
                    <a:gd name="T1" fmla="*/ 21 h 24"/>
                    <a:gd name="T2" fmla="*/ 16 w 16"/>
                    <a:gd name="T3" fmla="*/ 24 h 24"/>
                    <a:gd name="T4" fmla="*/ 16 w 16"/>
                    <a:gd name="T5" fmla="*/ 2 h 24"/>
                    <a:gd name="T6" fmla="*/ 0 w 16"/>
                    <a:gd name="T7" fmla="*/ 0 h 24"/>
                    <a:gd name="T8" fmla="*/ 0 w 16"/>
                    <a:gd name="T9" fmla="*/ 21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0" y="21"/>
                      </a:moveTo>
                      <a:lnTo>
                        <a:pt x="16" y="24"/>
                      </a:lnTo>
                      <a:lnTo>
                        <a:pt x="16"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1" name="Freeform 129">
                  <a:extLst>
                    <a:ext uri="{FF2B5EF4-FFF2-40B4-BE49-F238E27FC236}">
                      <a16:creationId xmlns:a16="http://schemas.microsoft.com/office/drawing/2014/main" id="{9EFF6A81-CE13-9145-9FC3-8378F7191539}"/>
                    </a:ext>
                  </a:extLst>
                </p:cNvPr>
                <p:cNvSpPr>
                  <a:spLocks noChangeAspect="1"/>
                </p:cNvSpPr>
                <p:nvPr/>
              </p:nvSpPr>
              <p:spPr bwMode="auto">
                <a:xfrm>
                  <a:off x="2539" y="2839"/>
                  <a:ext cx="57" cy="31"/>
                </a:xfrm>
                <a:custGeom>
                  <a:avLst/>
                  <a:gdLst>
                    <a:gd name="T0" fmla="*/ 0 w 24"/>
                    <a:gd name="T1" fmla="*/ 50 h 13"/>
                    <a:gd name="T2" fmla="*/ 135 w 24"/>
                    <a:gd name="T3" fmla="*/ 41 h 13"/>
                    <a:gd name="T4" fmla="*/ 135 w 24"/>
                    <a:gd name="T5" fmla="*/ 17 h 13"/>
                    <a:gd name="T6" fmla="*/ 0 w 24"/>
                    <a:gd name="T7" fmla="*/ 0 h 13"/>
                    <a:gd name="T8" fmla="*/ 0 w 24"/>
                    <a:gd name="T9" fmla="*/ 50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9"/>
                      </a:moveTo>
                      <a:cubicBezTo>
                        <a:pt x="0" y="9"/>
                        <a:pt x="11" y="13"/>
                        <a:pt x="24" y="7"/>
                      </a:cubicBezTo>
                      <a:cubicBezTo>
                        <a:pt x="24" y="3"/>
                        <a:pt x="24" y="3"/>
                        <a:pt x="24" y="3"/>
                      </a:cubicBezTo>
                      <a:cubicBezTo>
                        <a:pt x="24" y="3"/>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2" name="Freeform 130">
                  <a:extLst>
                    <a:ext uri="{FF2B5EF4-FFF2-40B4-BE49-F238E27FC236}">
                      <a16:creationId xmlns:a16="http://schemas.microsoft.com/office/drawing/2014/main" id="{14F4F58B-89D3-624A-B886-152BB995CA67}"/>
                    </a:ext>
                  </a:extLst>
                </p:cNvPr>
                <p:cNvSpPr>
                  <a:spLocks noChangeAspect="1"/>
                </p:cNvSpPr>
                <p:nvPr/>
              </p:nvSpPr>
              <p:spPr bwMode="auto">
                <a:xfrm>
                  <a:off x="2523" y="2835"/>
                  <a:ext cx="16" cy="4"/>
                </a:xfrm>
                <a:custGeom>
                  <a:avLst/>
                  <a:gdLst>
                    <a:gd name="T0" fmla="*/ 0 w 16"/>
                    <a:gd name="T1" fmla="*/ 2 h 4"/>
                    <a:gd name="T2" fmla="*/ 0 w 16"/>
                    <a:gd name="T3" fmla="*/ 0 h 4"/>
                    <a:gd name="T4" fmla="*/ 16 w 16"/>
                    <a:gd name="T5" fmla="*/ 2 h 4"/>
                    <a:gd name="T6" fmla="*/ 16 w 16"/>
                    <a:gd name="T7" fmla="*/ 4 h 4"/>
                    <a:gd name="T8" fmla="*/ 0 w 16"/>
                    <a:gd name="T9" fmla="*/ 2 h 4"/>
                    <a:gd name="T10" fmla="*/ 0 60000 65536"/>
                    <a:gd name="T11" fmla="*/ 0 60000 65536"/>
                    <a:gd name="T12" fmla="*/ 0 60000 65536"/>
                    <a:gd name="T13" fmla="*/ 0 60000 65536"/>
                    <a:gd name="T14" fmla="*/ 0 60000 65536"/>
                    <a:gd name="T15" fmla="*/ 0 w 16"/>
                    <a:gd name="T16" fmla="*/ 0 h 4"/>
                    <a:gd name="T17" fmla="*/ 16 w 16"/>
                    <a:gd name="T18" fmla="*/ 4 h 4"/>
                  </a:gdLst>
                  <a:ahLst/>
                  <a:cxnLst>
                    <a:cxn ang="T10">
                      <a:pos x="T0" y="T1"/>
                    </a:cxn>
                    <a:cxn ang="T11">
                      <a:pos x="T2" y="T3"/>
                    </a:cxn>
                    <a:cxn ang="T12">
                      <a:pos x="T4" y="T5"/>
                    </a:cxn>
                    <a:cxn ang="T13">
                      <a:pos x="T6" y="T7"/>
                    </a:cxn>
                    <a:cxn ang="T14">
                      <a:pos x="T8" y="T9"/>
                    </a:cxn>
                  </a:cxnLst>
                  <a:rect l="T15" t="T16" r="T17" b="T18"/>
                  <a:pathLst>
                    <a:path w="16" h="4">
                      <a:moveTo>
                        <a:pt x="0" y="2"/>
                      </a:moveTo>
                      <a:lnTo>
                        <a:pt x="0" y="0"/>
                      </a:lnTo>
                      <a:lnTo>
                        <a:pt x="16" y="2"/>
                      </a:lnTo>
                      <a:lnTo>
                        <a:pt x="16" y="4"/>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3" name="Freeform 131">
                  <a:extLst>
                    <a:ext uri="{FF2B5EF4-FFF2-40B4-BE49-F238E27FC236}">
                      <a16:creationId xmlns:a16="http://schemas.microsoft.com/office/drawing/2014/main" id="{92C7853B-0A46-6944-8709-5630597FB2E6}"/>
                    </a:ext>
                  </a:extLst>
                </p:cNvPr>
                <p:cNvSpPr>
                  <a:spLocks noChangeAspect="1"/>
                </p:cNvSpPr>
                <p:nvPr/>
              </p:nvSpPr>
              <p:spPr bwMode="auto">
                <a:xfrm>
                  <a:off x="2539" y="2837"/>
                  <a:ext cx="57" cy="12"/>
                </a:xfrm>
                <a:custGeom>
                  <a:avLst/>
                  <a:gdLst>
                    <a:gd name="T0" fmla="*/ 0 w 24"/>
                    <a:gd name="T1" fmla="*/ 0 h 5"/>
                    <a:gd name="T2" fmla="*/ 131 w 24"/>
                    <a:gd name="T3" fmla="*/ 24 h 5"/>
                    <a:gd name="T4" fmla="*/ 135 w 24"/>
                    <a:gd name="T5" fmla="*/ 29 h 5"/>
                    <a:gd name="T6" fmla="*/ 40 w 24"/>
                    <a:gd name="T7" fmla="*/ 24 h 5"/>
                    <a:gd name="T8" fmla="*/ 0 w 24"/>
                    <a:gd name="T9" fmla="*/ 5 h 5"/>
                    <a:gd name="T10" fmla="*/ 0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0" y="0"/>
                      </a:moveTo>
                      <a:cubicBezTo>
                        <a:pt x="0" y="0"/>
                        <a:pt x="7" y="5"/>
                        <a:pt x="23" y="4"/>
                      </a:cubicBezTo>
                      <a:cubicBezTo>
                        <a:pt x="24" y="5"/>
                        <a:pt x="24" y="5"/>
                        <a:pt x="24" y="5"/>
                      </a:cubicBezTo>
                      <a:cubicBezTo>
                        <a:pt x="24" y="5"/>
                        <a:pt x="14" y="5"/>
                        <a:pt x="7" y="4"/>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4" name="Freeform 132">
                  <a:extLst>
                    <a:ext uri="{FF2B5EF4-FFF2-40B4-BE49-F238E27FC236}">
                      <a16:creationId xmlns:a16="http://schemas.microsoft.com/office/drawing/2014/main" id="{0E32EE6D-3942-7E4F-B877-2894D9DA4FDF}"/>
                    </a:ext>
                  </a:extLst>
                </p:cNvPr>
                <p:cNvSpPr>
                  <a:spLocks noChangeAspect="1"/>
                </p:cNvSpPr>
                <p:nvPr/>
              </p:nvSpPr>
              <p:spPr bwMode="auto">
                <a:xfrm>
                  <a:off x="2596" y="2849"/>
                  <a:ext cx="2" cy="7"/>
                </a:xfrm>
                <a:custGeom>
                  <a:avLst/>
                  <a:gdLst>
                    <a:gd name="T0" fmla="*/ 2 w 2"/>
                    <a:gd name="T1" fmla="*/ 5 h 7"/>
                    <a:gd name="T2" fmla="*/ 0 w 2"/>
                    <a:gd name="T3" fmla="*/ 7 h 7"/>
                    <a:gd name="T4" fmla="*/ 0 w 2"/>
                    <a:gd name="T5" fmla="*/ 0 h 7"/>
                    <a:gd name="T6" fmla="*/ 2 w 2"/>
                    <a:gd name="T7" fmla="*/ 0 h 7"/>
                    <a:gd name="T8" fmla="*/ 2 w 2"/>
                    <a:gd name="T9" fmla="*/ 5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5"/>
                      </a:moveTo>
                      <a:lnTo>
                        <a:pt x="0" y="7"/>
                      </a:lnTo>
                      <a:lnTo>
                        <a:pt x="0" y="0"/>
                      </a:lnTo>
                      <a:lnTo>
                        <a:pt x="2" y="0"/>
                      </a:lnTo>
                      <a:lnTo>
                        <a:pt x="2" y="5"/>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5" name="Freeform 133">
                  <a:extLst>
                    <a:ext uri="{FF2B5EF4-FFF2-40B4-BE49-F238E27FC236}">
                      <a16:creationId xmlns:a16="http://schemas.microsoft.com/office/drawing/2014/main" id="{A253D60E-E288-A44B-B8B0-98D1BAE2888C}"/>
                    </a:ext>
                  </a:extLst>
                </p:cNvPr>
                <p:cNvSpPr>
                  <a:spLocks noChangeAspect="1"/>
                </p:cNvSpPr>
                <p:nvPr/>
              </p:nvSpPr>
              <p:spPr bwMode="auto">
                <a:xfrm>
                  <a:off x="2523" y="2804"/>
                  <a:ext cx="92" cy="38"/>
                </a:xfrm>
                <a:custGeom>
                  <a:avLst/>
                  <a:gdLst>
                    <a:gd name="T0" fmla="*/ 0 w 92"/>
                    <a:gd name="T1" fmla="*/ 0 h 38"/>
                    <a:gd name="T2" fmla="*/ 92 w 92"/>
                    <a:gd name="T3" fmla="*/ 9 h 38"/>
                    <a:gd name="T4" fmla="*/ 92 w 92"/>
                    <a:gd name="T5" fmla="*/ 38 h 38"/>
                    <a:gd name="T6" fmla="*/ 0 w 92"/>
                    <a:gd name="T7" fmla="*/ 26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9"/>
                      </a:lnTo>
                      <a:lnTo>
                        <a:pt x="92" y="38"/>
                      </a:lnTo>
                      <a:lnTo>
                        <a:pt x="0" y="26"/>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6" name="Freeform 134">
                  <a:extLst>
                    <a:ext uri="{FF2B5EF4-FFF2-40B4-BE49-F238E27FC236}">
                      <a16:creationId xmlns:a16="http://schemas.microsoft.com/office/drawing/2014/main" id="{E9159026-84AB-9A45-AC09-F1DB29C61AF9}"/>
                    </a:ext>
                  </a:extLst>
                </p:cNvPr>
                <p:cNvSpPr>
                  <a:spLocks noChangeAspect="1"/>
                </p:cNvSpPr>
                <p:nvPr/>
              </p:nvSpPr>
              <p:spPr bwMode="auto">
                <a:xfrm>
                  <a:off x="2523" y="2806"/>
                  <a:ext cx="16" cy="24"/>
                </a:xfrm>
                <a:custGeom>
                  <a:avLst/>
                  <a:gdLst>
                    <a:gd name="T0" fmla="*/ 0 w 16"/>
                    <a:gd name="T1" fmla="*/ 22 h 24"/>
                    <a:gd name="T2" fmla="*/ 16 w 16"/>
                    <a:gd name="T3" fmla="*/ 24 h 24"/>
                    <a:gd name="T4" fmla="*/ 16 w 16"/>
                    <a:gd name="T5" fmla="*/ 3 h 24"/>
                    <a:gd name="T6" fmla="*/ 0 w 16"/>
                    <a:gd name="T7" fmla="*/ 0 h 24"/>
                    <a:gd name="T8" fmla="*/ 0 w 16"/>
                    <a:gd name="T9" fmla="*/ 22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0" y="22"/>
                      </a:moveTo>
                      <a:lnTo>
                        <a:pt x="16" y="24"/>
                      </a:lnTo>
                      <a:lnTo>
                        <a:pt x="16" y="3"/>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7" name="Freeform 135">
                  <a:extLst>
                    <a:ext uri="{FF2B5EF4-FFF2-40B4-BE49-F238E27FC236}">
                      <a16:creationId xmlns:a16="http://schemas.microsoft.com/office/drawing/2014/main" id="{DC45BA85-075D-CC47-AD9A-C2400B0FBEE8}"/>
                    </a:ext>
                  </a:extLst>
                </p:cNvPr>
                <p:cNvSpPr>
                  <a:spLocks noChangeAspect="1"/>
                </p:cNvSpPr>
                <p:nvPr/>
              </p:nvSpPr>
              <p:spPr bwMode="auto">
                <a:xfrm>
                  <a:off x="2539" y="2809"/>
                  <a:ext cx="57" cy="30"/>
                </a:xfrm>
                <a:custGeom>
                  <a:avLst/>
                  <a:gdLst>
                    <a:gd name="T0" fmla="*/ 0 w 24"/>
                    <a:gd name="T1" fmla="*/ 48 h 13"/>
                    <a:gd name="T2" fmla="*/ 135 w 24"/>
                    <a:gd name="T3" fmla="*/ 37 h 13"/>
                    <a:gd name="T4" fmla="*/ 135 w 24"/>
                    <a:gd name="T5" fmla="*/ 21 h 13"/>
                    <a:gd name="T6" fmla="*/ 0 w 24"/>
                    <a:gd name="T7" fmla="*/ 0 h 13"/>
                    <a:gd name="T8" fmla="*/ 0 w 24"/>
                    <a:gd name="T9" fmla="*/ 48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9"/>
                      </a:moveTo>
                      <a:cubicBezTo>
                        <a:pt x="0" y="9"/>
                        <a:pt x="11" y="13"/>
                        <a:pt x="24" y="7"/>
                      </a:cubicBezTo>
                      <a:cubicBezTo>
                        <a:pt x="24" y="4"/>
                        <a:pt x="24" y="4"/>
                        <a:pt x="24" y="4"/>
                      </a:cubicBezTo>
                      <a:cubicBezTo>
                        <a:pt x="24"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8" name="Freeform 136">
                  <a:extLst>
                    <a:ext uri="{FF2B5EF4-FFF2-40B4-BE49-F238E27FC236}">
                      <a16:creationId xmlns:a16="http://schemas.microsoft.com/office/drawing/2014/main" id="{D520B456-0C95-2545-93BC-9B69B17A5488}"/>
                    </a:ext>
                  </a:extLst>
                </p:cNvPr>
                <p:cNvSpPr>
                  <a:spLocks noChangeAspect="1"/>
                </p:cNvSpPr>
                <p:nvPr/>
              </p:nvSpPr>
              <p:spPr bwMode="auto">
                <a:xfrm>
                  <a:off x="2523" y="2804"/>
                  <a:ext cx="16" cy="5"/>
                </a:xfrm>
                <a:custGeom>
                  <a:avLst/>
                  <a:gdLst>
                    <a:gd name="T0" fmla="*/ 0 w 16"/>
                    <a:gd name="T1" fmla="*/ 2 h 5"/>
                    <a:gd name="T2" fmla="*/ 0 w 16"/>
                    <a:gd name="T3" fmla="*/ 0 h 5"/>
                    <a:gd name="T4" fmla="*/ 16 w 16"/>
                    <a:gd name="T5" fmla="*/ 5 h 5"/>
                    <a:gd name="T6" fmla="*/ 16 w 16"/>
                    <a:gd name="T7" fmla="*/ 5 h 5"/>
                    <a:gd name="T8" fmla="*/ 0 w 16"/>
                    <a:gd name="T9" fmla="*/ 2 h 5"/>
                    <a:gd name="T10" fmla="*/ 0 60000 65536"/>
                    <a:gd name="T11" fmla="*/ 0 60000 65536"/>
                    <a:gd name="T12" fmla="*/ 0 60000 65536"/>
                    <a:gd name="T13" fmla="*/ 0 60000 65536"/>
                    <a:gd name="T14" fmla="*/ 0 60000 65536"/>
                    <a:gd name="T15" fmla="*/ 0 w 16"/>
                    <a:gd name="T16" fmla="*/ 0 h 5"/>
                    <a:gd name="T17" fmla="*/ 16 w 16"/>
                    <a:gd name="T18" fmla="*/ 5 h 5"/>
                  </a:gdLst>
                  <a:ahLst/>
                  <a:cxnLst>
                    <a:cxn ang="T10">
                      <a:pos x="T0" y="T1"/>
                    </a:cxn>
                    <a:cxn ang="T11">
                      <a:pos x="T2" y="T3"/>
                    </a:cxn>
                    <a:cxn ang="T12">
                      <a:pos x="T4" y="T5"/>
                    </a:cxn>
                    <a:cxn ang="T13">
                      <a:pos x="T6" y="T7"/>
                    </a:cxn>
                    <a:cxn ang="T14">
                      <a:pos x="T8" y="T9"/>
                    </a:cxn>
                  </a:cxnLst>
                  <a:rect l="T15" t="T16" r="T17" b="T18"/>
                  <a:pathLst>
                    <a:path w="16" h="5">
                      <a:moveTo>
                        <a:pt x="0" y="2"/>
                      </a:moveTo>
                      <a:lnTo>
                        <a:pt x="0" y="0"/>
                      </a:lnTo>
                      <a:lnTo>
                        <a:pt x="16" y="5"/>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9" name="Freeform 137">
                  <a:extLst>
                    <a:ext uri="{FF2B5EF4-FFF2-40B4-BE49-F238E27FC236}">
                      <a16:creationId xmlns:a16="http://schemas.microsoft.com/office/drawing/2014/main" id="{6797A180-0A8F-404E-B5FA-655439EAEF09}"/>
                    </a:ext>
                  </a:extLst>
                </p:cNvPr>
                <p:cNvSpPr>
                  <a:spLocks noChangeAspect="1"/>
                </p:cNvSpPr>
                <p:nvPr/>
              </p:nvSpPr>
              <p:spPr bwMode="auto">
                <a:xfrm>
                  <a:off x="2539" y="2809"/>
                  <a:ext cx="57" cy="9"/>
                </a:xfrm>
                <a:custGeom>
                  <a:avLst/>
                  <a:gdLst>
                    <a:gd name="T0" fmla="*/ 0 w 24"/>
                    <a:gd name="T1" fmla="*/ 0 h 4"/>
                    <a:gd name="T2" fmla="*/ 131 w 24"/>
                    <a:gd name="T3" fmla="*/ 16 h 4"/>
                    <a:gd name="T4" fmla="*/ 135 w 24"/>
                    <a:gd name="T5" fmla="*/ 20 h 4"/>
                    <a:gd name="T6" fmla="*/ 40 w 24"/>
                    <a:gd name="T7" fmla="*/ 16 h 4"/>
                    <a:gd name="T8" fmla="*/ 0 w 24"/>
                    <a:gd name="T9" fmla="*/ 0 h 4"/>
                    <a:gd name="T10" fmla="*/ 0 60000 65536"/>
                    <a:gd name="T11" fmla="*/ 0 60000 65536"/>
                    <a:gd name="T12" fmla="*/ 0 60000 65536"/>
                    <a:gd name="T13" fmla="*/ 0 60000 65536"/>
                    <a:gd name="T14" fmla="*/ 0 60000 65536"/>
                    <a:gd name="T15" fmla="*/ 0 w 24"/>
                    <a:gd name="T16" fmla="*/ 0 h 4"/>
                    <a:gd name="T17" fmla="*/ 24 w 24"/>
                    <a:gd name="T18" fmla="*/ 4 h 4"/>
                  </a:gdLst>
                  <a:ahLst/>
                  <a:cxnLst>
                    <a:cxn ang="T10">
                      <a:pos x="T0" y="T1"/>
                    </a:cxn>
                    <a:cxn ang="T11">
                      <a:pos x="T2" y="T3"/>
                    </a:cxn>
                    <a:cxn ang="T12">
                      <a:pos x="T4" y="T5"/>
                    </a:cxn>
                    <a:cxn ang="T13">
                      <a:pos x="T6" y="T7"/>
                    </a:cxn>
                    <a:cxn ang="T14">
                      <a:pos x="T8" y="T9"/>
                    </a:cxn>
                  </a:cxnLst>
                  <a:rect l="T15" t="T16" r="T17" b="T18"/>
                  <a:pathLst>
                    <a:path w="24" h="4">
                      <a:moveTo>
                        <a:pt x="0" y="0"/>
                      </a:moveTo>
                      <a:cubicBezTo>
                        <a:pt x="0" y="0"/>
                        <a:pt x="7" y="4"/>
                        <a:pt x="23" y="3"/>
                      </a:cubicBezTo>
                      <a:cubicBezTo>
                        <a:pt x="24" y="4"/>
                        <a:pt x="24" y="4"/>
                        <a:pt x="24" y="4"/>
                      </a:cubicBezTo>
                      <a:cubicBezTo>
                        <a:pt x="24" y="4"/>
                        <a:pt x="14" y="4"/>
                        <a:pt x="7" y="3"/>
                      </a:cubicBezTo>
                      <a:cubicBezTo>
                        <a:pt x="0" y="1"/>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0" name="Rectangle 138">
                  <a:extLst>
                    <a:ext uri="{FF2B5EF4-FFF2-40B4-BE49-F238E27FC236}">
                      <a16:creationId xmlns:a16="http://schemas.microsoft.com/office/drawing/2014/main" id="{74F1B7E6-EDFA-F748-8F69-3891E2DD8B1A}"/>
                    </a:ext>
                  </a:extLst>
                </p:cNvPr>
                <p:cNvSpPr>
                  <a:spLocks noChangeAspect="1" noChangeArrowheads="1"/>
                </p:cNvSpPr>
                <p:nvPr/>
              </p:nvSpPr>
              <p:spPr bwMode="auto">
                <a:xfrm>
                  <a:off x="2596" y="2818"/>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11" name="Freeform 139">
                  <a:extLst>
                    <a:ext uri="{FF2B5EF4-FFF2-40B4-BE49-F238E27FC236}">
                      <a16:creationId xmlns:a16="http://schemas.microsoft.com/office/drawing/2014/main" id="{9849EB39-E65A-3C4F-B2CE-F45332B51AB3}"/>
                    </a:ext>
                  </a:extLst>
                </p:cNvPr>
                <p:cNvSpPr>
                  <a:spLocks noChangeAspect="1"/>
                </p:cNvSpPr>
                <p:nvPr/>
              </p:nvSpPr>
              <p:spPr bwMode="auto">
                <a:xfrm>
                  <a:off x="2523" y="2773"/>
                  <a:ext cx="92" cy="38"/>
                </a:xfrm>
                <a:custGeom>
                  <a:avLst/>
                  <a:gdLst>
                    <a:gd name="T0" fmla="*/ 0 w 92"/>
                    <a:gd name="T1" fmla="*/ 0 h 38"/>
                    <a:gd name="T2" fmla="*/ 92 w 92"/>
                    <a:gd name="T3" fmla="*/ 10 h 38"/>
                    <a:gd name="T4" fmla="*/ 92 w 92"/>
                    <a:gd name="T5" fmla="*/ 38 h 38"/>
                    <a:gd name="T6" fmla="*/ 0 w 92"/>
                    <a:gd name="T7" fmla="*/ 29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10"/>
                      </a:lnTo>
                      <a:lnTo>
                        <a:pt x="92" y="38"/>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2" name="Freeform 140">
                  <a:extLst>
                    <a:ext uri="{FF2B5EF4-FFF2-40B4-BE49-F238E27FC236}">
                      <a16:creationId xmlns:a16="http://schemas.microsoft.com/office/drawing/2014/main" id="{62284A9D-11CD-C343-9DCE-CC5C22341624}"/>
                    </a:ext>
                  </a:extLst>
                </p:cNvPr>
                <p:cNvSpPr>
                  <a:spLocks noChangeAspect="1"/>
                </p:cNvSpPr>
                <p:nvPr/>
              </p:nvSpPr>
              <p:spPr bwMode="auto">
                <a:xfrm>
                  <a:off x="2523" y="2776"/>
                  <a:ext cx="16" cy="23"/>
                </a:xfrm>
                <a:custGeom>
                  <a:avLst/>
                  <a:gdLst>
                    <a:gd name="T0" fmla="*/ 0 w 16"/>
                    <a:gd name="T1" fmla="*/ 21 h 23"/>
                    <a:gd name="T2" fmla="*/ 16 w 16"/>
                    <a:gd name="T3" fmla="*/ 23 h 23"/>
                    <a:gd name="T4" fmla="*/ 16 w 16"/>
                    <a:gd name="T5" fmla="*/ 4 h 23"/>
                    <a:gd name="T6" fmla="*/ 0 w 16"/>
                    <a:gd name="T7" fmla="*/ 0 h 23"/>
                    <a:gd name="T8" fmla="*/ 0 w 16"/>
                    <a:gd name="T9" fmla="*/ 21 h 23"/>
                    <a:gd name="T10" fmla="*/ 0 60000 65536"/>
                    <a:gd name="T11" fmla="*/ 0 60000 65536"/>
                    <a:gd name="T12" fmla="*/ 0 60000 65536"/>
                    <a:gd name="T13" fmla="*/ 0 60000 65536"/>
                    <a:gd name="T14" fmla="*/ 0 60000 65536"/>
                    <a:gd name="T15" fmla="*/ 0 w 16"/>
                    <a:gd name="T16" fmla="*/ 0 h 23"/>
                    <a:gd name="T17" fmla="*/ 16 w 16"/>
                    <a:gd name="T18" fmla="*/ 23 h 23"/>
                  </a:gdLst>
                  <a:ahLst/>
                  <a:cxnLst>
                    <a:cxn ang="T10">
                      <a:pos x="T0" y="T1"/>
                    </a:cxn>
                    <a:cxn ang="T11">
                      <a:pos x="T2" y="T3"/>
                    </a:cxn>
                    <a:cxn ang="T12">
                      <a:pos x="T4" y="T5"/>
                    </a:cxn>
                    <a:cxn ang="T13">
                      <a:pos x="T6" y="T7"/>
                    </a:cxn>
                    <a:cxn ang="T14">
                      <a:pos x="T8" y="T9"/>
                    </a:cxn>
                  </a:cxnLst>
                  <a:rect l="T15" t="T16" r="T17" b="T18"/>
                  <a:pathLst>
                    <a:path w="16" h="23">
                      <a:moveTo>
                        <a:pt x="0" y="21"/>
                      </a:moveTo>
                      <a:lnTo>
                        <a:pt x="16" y="23"/>
                      </a:lnTo>
                      <a:lnTo>
                        <a:pt x="16" y="4"/>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3" name="Freeform 141">
                  <a:extLst>
                    <a:ext uri="{FF2B5EF4-FFF2-40B4-BE49-F238E27FC236}">
                      <a16:creationId xmlns:a16="http://schemas.microsoft.com/office/drawing/2014/main" id="{724541BC-C9E0-6F48-90E8-899848094BC1}"/>
                    </a:ext>
                  </a:extLst>
                </p:cNvPr>
                <p:cNvSpPr>
                  <a:spLocks noChangeAspect="1"/>
                </p:cNvSpPr>
                <p:nvPr/>
              </p:nvSpPr>
              <p:spPr bwMode="auto">
                <a:xfrm>
                  <a:off x="2539" y="2780"/>
                  <a:ext cx="57" cy="31"/>
                </a:xfrm>
                <a:custGeom>
                  <a:avLst/>
                  <a:gdLst>
                    <a:gd name="T0" fmla="*/ 0 w 24"/>
                    <a:gd name="T1" fmla="*/ 45 h 13"/>
                    <a:gd name="T2" fmla="*/ 135 w 24"/>
                    <a:gd name="T3" fmla="*/ 33 h 13"/>
                    <a:gd name="T4" fmla="*/ 135 w 24"/>
                    <a:gd name="T5" fmla="*/ 17 h 13"/>
                    <a:gd name="T6" fmla="*/ 0 w 24"/>
                    <a:gd name="T7" fmla="*/ 0 h 13"/>
                    <a:gd name="T8" fmla="*/ 0 w 24"/>
                    <a:gd name="T9" fmla="*/ 45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8"/>
                      </a:moveTo>
                      <a:cubicBezTo>
                        <a:pt x="0" y="8"/>
                        <a:pt x="11" y="13"/>
                        <a:pt x="24" y="6"/>
                      </a:cubicBezTo>
                      <a:cubicBezTo>
                        <a:pt x="24" y="3"/>
                        <a:pt x="24" y="3"/>
                        <a:pt x="24" y="3"/>
                      </a:cubicBezTo>
                      <a:cubicBezTo>
                        <a:pt x="24" y="3"/>
                        <a:pt x="6" y="4"/>
                        <a:pt x="0" y="0"/>
                      </a:cubicBezTo>
                      <a:cubicBezTo>
                        <a:pt x="0" y="5"/>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4" name="Freeform 142">
                  <a:extLst>
                    <a:ext uri="{FF2B5EF4-FFF2-40B4-BE49-F238E27FC236}">
                      <a16:creationId xmlns:a16="http://schemas.microsoft.com/office/drawing/2014/main" id="{60445021-7E9D-2841-A341-B66D3D32B180}"/>
                    </a:ext>
                  </a:extLst>
                </p:cNvPr>
                <p:cNvSpPr>
                  <a:spLocks noChangeAspect="1"/>
                </p:cNvSpPr>
                <p:nvPr/>
              </p:nvSpPr>
              <p:spPr bwMode="auto">
                <a:xfrm>
                  <a:off x="2523" y="2776"/>
                  <a:ext cx="16" cy="4"/>
                </a:xfrm>
                <a:custGeom>
                  <a:avLst/>
                  <a:gdLst>
                    <a:gd name="T0" fmla="*/ 0 w 16"/>
                    <a:gd name="T1" fmla="*/ 0 h 4"/>
                    <a:gd name="T2" fmla="*/ 0 w 16"/>
                    <a:gd name="T3" fmla="*/ 0 h 4"/>
                    <a:gd name="T4" fmla="*/ 16 w 16"/>
                    <a:gd name="T5" fmla="*/ 2 h 4"/>
                    <a:gd name="T6" fmla="*/ 16 w 16"/>
                    <a:gd name="T7" fmla="*/ 4 h 4"/>
                    <a:gd name="T8" fmla="*/ 0 w 16"/>
                    <a:gd name="T9" fmla="*/ 0 h 4"/>
                    <a:gd name="T10" fmla="*/ 0 60000 65536"/>
                    <a:gd name="T11" fmla="*/ 0 60000 65536"/>
                    <a:gd name="T12" fmla="*/ 0 60000 65536"/>
                    <a:gd name="T13" fmla="*/ 0 60000 65536"/>
                    <a:gd name="T14" fmla="*/ 0 60000 65536"/>
                    <a:gd name="T15" fmla="*/ 0 w 16"/>
                    <a:gd name="T16" fmla="*/ 0 h 4"/>
                    <a:gd name="T17" fmla="*/ 16 w 16"/>
                    <a:gd name="T18" fmla="*/ 4 h 4"/>
                  </a:gdLst>
                  <a:ahLst/>
                  <a:cxnLst>
                    <a:cxn ang="T10">
                      <a:pos x="T0" y="T1"/>
                    </a:cxn>
                    <a:cxn ang="T11">
                      <a:pos x="T2" y="T3"/>
                    </a:cxn>
                    <a:cxn ang="T12">
                      <a:pos x="T4" y="T5"/>
                    </a:cxn>
                    <a:cxn ang="T13">
                      <a:pos x="T6" y="T7"/>
                    </a:cxn>
                    <a:cxn ang="T14">
                      <a:pos x="T8" y="T9"/>
                    </a:cxn>
                  </a:cxnLst>
                  <a:rect l="T15" t="T16" r="T17" b="T18"/>
                  <a:pathLst>
                    <a:path w="16" h="4">
                      <a:moveTo>
                        <a:pt x="0" y="0"/>
                      </a:moveTo>
                      <a:lnTo>
                        <a:pt x="0" y="0"/>
                      </a:lnTo>
                      <a:lnTo>
                        <a:pt x="16" y="2"/>
                      </a:lnTo>
                      <a:lnTo>
                        <a:pt x="16" y="4"/>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5" name="Freeform 143">
                  <a:extLst>
                    <a:ext uri="{FF2B5EF4-FFF2-40B4-BE49-F238E27FC236}">
                      <a16:creationId xmlns:a16="http://schemas.microsoft.com/office/drawing/2014/main" id="{A9E82583-AE92-474F-B7BA-68D8E83B3479}"/>
                    </a:ext>
                  </a:extLst>
                </p:cNvPr>
                <p:cNvSpPr>
                  <a:spLocks noChangeAspect="1"/>
                </p:cNvSpPr>
                <p:nvPr/>
              </p:nvSpPr>
              <p:spPr bwMode="auto">
                <a:xfrm>
                  <a:off x="2539" y="2778"/>
                  <a:ext cx="57" cy="12"/>
                </a:xfrm>
                <a:custGeom>
                  <a:avLst/>
                  <a:gdLst>
                    <a:gd name="T0" fmla="*/ 0 w 24"/>
                    <a:gd name="T1" fmla="*/ 0 h 5"/>
                    <a:gd name="T2" fmla="*/ 131 w 24"/>
                    <a:gd name="T3" fmla="*/ 24 h 5"/>
                    <a:gd name="T4" fmla="*/ 135 w 24"/>
                    <a:gd name="T5" fmla="*/ 24 h 5"/>
                    <a:gd name="T6" fmla="*/ 40 w 24"/>
                    <a:gd name="T7" fmla="*/ 17 h 5"/>
                    <a:gd name="T8" fmla="*/ 0 w 24"/>
                    <a:gd name="T9" fmla="*/ 5 h 5"/>
                    <a:gd name="T10" fmla="*/ 0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0" y="0"/>
                      </a:moveTo>
                      <a:cubicBezTo>
                        <a:pt x="0" y="0"/>
                        <a:pt x="6" y="5"/>
                        <a:pt x="23" y="4"/>
                      </a:cubicBezTo>
                      <a:cubicBezTo>
                        <a:pt x="24" y="4"/>
                        <a:pt x="24" y="4"/>
                        <a:pt x="24" y="4"/>
                      </a:cubicBezTo>
                      <a:cubicBezTo>
                        <a:pt x="24" y="4"/>
                        <a:pt x="14" y="5"/>
                        <a:pt x="7"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6" name="Rectangle 144">
                  <a:extLst>
                    <a:ext uri="{FF2B5EF4-FFF2-40B4-BE49-F238E27FC236}">
                      <a16:creationId xmlns:a16="http://schemas.microsoft.com/office/drawing/2014/main" id="{3ABBDC5F-A7F2-2744-A1B2-2CC7F36F1E74}"/>
                    </a:ext>
                  </a:extLst>
                </p:cNvPr>
                <p:cNvSpPr>
                  <a:spLocks noChangeAspect="1" noChangeArrowheads="1"/>
                </p:cNvSpPr>
                <p:nvPr/>
              </p:nvSpPr>
              <p:spPr bwMode="auto">
                <a:xfrm>
                  <a:off x="2596" y="2787"/>
                  <a:ext cx="1"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17" name="Freeform 145">
                  <a:extLst>
                    <a:ext uri="{FF2B5EF4-FFF2-40B4-BE49-F238E27FC236}">
                      <a16:creationId xmlns:a16="http://schemas.microsoft.com/office/drawing/2014/main" id="{D0B5CAC9-6381-024F-9D2E-7E2C9BFAAFFD}"/>
                    </a:ext>
                  </a:extLst>
                </p:cNvPr>
                <p:cNvSpPr>
                  <a:spLocks noChangeAspect="1"/>
                </p:cNvSpPr>
                <p:nvPr/>
              </p:nvSpPr>
              <p:spPr bwMode="auto">
                <a:xfrm>
                  <a:off x="2523" y="2742"/>
                  <a:ext cx="92" cy="41"/>
                </a:xfrm>
                <a:custGeom>
                  <a:avLst/>
                  <a:gdLst>
                    <a:gd name="T0" fmla="*/ 0 w 92"/>
                    <a:gd name="T1" fmla="*/ 0 h 41"/>
                    <a:gd name="T2" fmla="*/ 92 w 92"/>
                    <a:gd name="T3" fmla="*/ 12 h 41"/>
                    <a:gd name="T4" fmla="*/ 92 w 92"/>
                    <a:gd name="T5" fmla="*/ 41 h 41"/>
                    <a:gd name="T6" fmla="*/ 0 w 92"/>
                    <a:gd name="T7" fmla="*/ 29 h 41"/>
                    <a:gd name="T8" fmla="*/ 0 w 92"/>
                    <a:gd name="T9" fmla="*/ 0 h 41"/>
                    <a:gd name="T10" fmla="*/ 0 60000 65536"/>
                    <a:gd name="T11" fmla="*/ 0 60000 65536"/>
                    <a:gd name="T12" fmla="*/ 0 60000 65536"/>
                    <a:gd name="T13" fmla="*/ 0 60000 65536"/>
                    <a:gd name="T14" fmla="*/ 0 60000 65536"/>
                    <a:gd name="T15" fmla="*/ 0 w 92"/>
                    <a:gd name="T16" fmla="*/ 0 h 41"/>
                    <a:gd name="T17" fmla="*/ 92 w 92"/>
                    <a:gd name="T18" fmla="*/ 41 h 41"/>
                  </a:gdLst>
                  <a:ahLst/>
                  <a:cxnLst>
                    <a:cxn ang="T10">
                      <a:pos x="T0" y="T1"/>
                    </a:cxn>
                    <a:cxn ang="T11">
                      <a:pos x="T2" y="T3"/>
                    </a:cxn>
                    <a:cxn ang="T12">
                      <a:pos x="T4" y="T5"/>
                    </a:cxn>
                    <a:cxn ang="T13">
                      <a:pos x="T6" y="T7"/>
                    </a:cxn>
                    <a:cxn ang="T14">
                      <a:pos x="T8" y="T9"/>
                    </a:cxn>
                  </a:cxnLst>
                  <a:rect l="T15" t="T16" r="T17" b="T18"/>
                  <a:pathLst>
                    <a:path w="92" h="41">
                      <a:moveTo>
                        <a:pt x="0" y="0"/>
                      </a:moveTo>
                      <a:lnTo>
                        <a:pt x="92" y="12"/>
                      </a:lnTo>
                      <a:lnTo>
                        <a:pt x="92" y="41"/>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8" name="Freeform 146">
                  <a:extLst>
                    <a:ext uri="{FF2B5EF4-FFF2-40B4-BE49-F238E27FC236}">
                      <a16:creationId xmlns:a16="http://schemas.microsoft.com/office/drawing/2014/main" id="{D4CA0554-11DC-444D-9961-D870E16F6860}"/>
                    </a:ext>
                  </a:extLst>
                </p:cNvPr>
                <p:cNvSpPr>
                  <a:spLocks noChangeAspect="1"/>
                </p:cNvSpPr>
                <p:nvPr/>
              </p:nvSpPr>
              <p:spPr bwMode="auto">
                <a:xfrm>
                  <a:off x="2523" y="2745"/>
                  <a:ext cx="16" cy="23"/>
                </a:xfrm>
                <a:custGeom>
                  <a:avLst/>
                  <a:gdLst>
                    <a:gd name="T0" fmla="*/ 0 w 16"/>
                    <a:gd name="T1" fmla="*/ 23 h 23"/>
                    <a:gd name="T2" fmla="*/ 16 w 16"/>
                    <a:gd name="T3" fmla="*/ 23 h 23"/>
                    <a:gd name="T4" fmla="*/ 16 w 16"/>
                    <a:gd name="T5" fmla="*/ 5 h 23"/>
                    <a:gd name="T6" fmla="*/ 0 w 16"/>
                    <a:gd name="T7" fmla="*/ 0 h 23"/>
                    <a:gd name="T8" fmla="*/ 0 w 16"/>
                    <a:gd name="T9" fmla="*/ 23 h 23"/>
                    <a:gd name="T10" fmla="*/ 0 60000 65536"/>
                    <a:gd name="T11" fmla="*/ 0 60000 65536"/>
                    <a:gd name="T12" fmla="*/ 0 60000 65536"/>
                    <a:gd name="T13" fmla="*/ 0 60000 65536"/>
                    <a:gd name="T14" fmla="*/ 0 60000 65536"/>
                    <a:gd name="T15" fmla="*/ 0 w 16"/>
                    <a:gd name="T16" fmla="*/ 0 h 23"/>
                    <a:gd name="T17" fmla="*/ 16 w 16"/>
                    <a:gd name="T18" fmla="*/ 23 h 23"/>
                  </a:gdLst>
                  <a:ahLst/>
                  <a:cxnLst>
                    <a:cxn ang="T10">
                      <a:pos x="T0" y="T1"/>
                    </a:cxn>
                    <a:cxn ang="T11">
                      <a:pos x="T2" y="T3"/>
                    </a:cxn>
                    <a:cxn ang="T12">
                      <a:pos x="T4" y="T5"/>
                    </a:cxn>
                    <a:cxn ang="T13">
                      <a:pos x="T6" y="T7"/>
                    </a:cxn>
                    <a:cxn ang="T14">
                      <a:pos x="T8" y="T9"/>
                    </a:cxn>
                  </a:cxnLst>
                  <a:rect l="T15" t="T16" r="T17" b="T18"/>
                  <a:pathLst>
                    <a:path w="16" h="23">
                      <a:moveTo>
                        <a:pt x="0" y="23"/>
                      </a:moveTo>
                      <a:lnTo>
                        <a:pt x="16" y="23"/>
                      </a:lnTo>
                      <a:lnTo>
                        <a:pt x="16" y="5"/>
                      </a:lnTo>
                      <a:lnTo>
                        <a:pt x="0" y="0"/>
                      </a:lnTo>
                      <a:lnTo>
                        <a:pt x="0" y="23"/>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9" name="Freeform 147">
                  <a:extLst>
                    <a:ext uri="{FF2B5EF4-FFF2-40B4-BE49-F238E27FC236}">
                      <a16:creationId xmlns:a16="http://schemas.microsoft.com/office/drawing/2014/main" id="{53FA5EE3-C56A-8D43-A3B1-8CC65680BB21}"/>
                    </a:ext>
                  </a:extLst>
                </p:cNvPr>
                <p:cNvSpPr>
                  <a:spLocks noChangeAspect="1"/>
                </p:cNvSpPr>
                <p:nvPr/>
              </p:nvSpPr>
              <p:spPr bwMode="auto">
                <a:xfrm>
                  <a:off x="2539" y="2750"/>
                  <a:ext cx="57" cy="30"/>
                </a:xfrm>
                <a:custGeom>
                  <a:avLst/>
                  <a:gdLst>
                    <a:gd name="T0" fmla="*/ 0 w 24"/>
                    <a:gd name="T1" fmla="*/ 42 h 13"/>
                    <a:gd name="T2" fmla="*/ 135 w 24"/>
                    <a:gd name="T3" fmla="*/ 32 h 13"/>
                    <a:gd name="T4" fmla="*/ 135 w 24"/>
                    <a:gd name="T5" fmla="*/ 16 h 13"/>
                    <a:gd name="T6" fmla="*/ 0 w 24"/>
                    <a:gd name="T7" fmla="*/ 0 h 13"/>
                    <a:gd name="T8" fmla="*/ 0 w 24"/>
                    <a:gd name="T9" fmla="*/ 42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8"/>
                      </a:moveTo>
                      <a:cubicBezTo>
                        <a:pt x="0" y="8"/>
                        <a:pt x="11" y="13"/>
                        <a:pt x="24" y="6"/>
                      </a:cubicBezTo>
                      <a:cubicBezTo>
                        <a:pt x="24" y="3"/>
                        <a:pt x="24" y="3"/>
                        <a:pt x="24" y="3"/>
                      </a:cubicBezTo>
                      <a:cubicBezTo>
                        <a:pt x="24" y="3"/>
                        <a:pt x="6" y="4"/>
                        <a:pt x="0" y="0"/>
                      </a:cubicBezTo>
                      <a:cubicBezTo>
                        <a:pt x="0" y="6"/>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0" name="Freeform 148">
                  <a:extLst>
                    <a:ext uri="{FF2B5EF4-FFF2-40B4-BE49-F238E27FC236}">
                      <a16:creationId xmlns:a16="http://schemas.microsoft.com/office/drawing/2014/main" id="{E642AA02-E91C-A84C-8E41-C7F12EB9CED4}"/>
                    </a:ext>
                  </a:extLst>
                </p:cNvPr>
                <p:cNvSpPr>
                  <a:spLocks noChangeAspect="1"/>
                </p:cNvSpPr>
                <p:nvPr/>
              </p:nvSpPr>
              <p:spPr bwMode="auto">
                <a:xfrm>
                  <a:off x="2523" y="2745"/>
                  <a:ext cx="16" cy="5"/>
                </a:xfrm>
                <a:custGeom>
                  <a:avLst/>
                  <a:gdLst>
                    <a:gd name="T0" fmla="*/ 0 w 16"/>
                    <a:gd name="T1" fmla="*/ 0 h 5"/>
                    <a:gd name="T2" fmla="*/ 0 w 16"/>
                    <a:gd name="T3" fmla="*/ 0 h 5"/>
                    <a:gd name="T4" fmla="*/ 16 w 16"/>
                    <a:gd name="T5" fmla="*/ 2 h 5"/>
                    <a:gd name="T6" fmla="*/ 16 w 16"/>
                    <a:gd name="T7" fmla="*/ 5 h 5"/>
                    <a:gd name="T8" fmla="*/ 0 w 16"/>
                    <a:gd name="T9" fmla="*/ 0 h 5"/>
                    <a:gd name="T10" fmla="*/ 0 60000 65536"/>
                    <a:gd name="T11" fmla="*/ 0 60000 65536"/>
                    <a:gd name="T12" fmla="*/ 0 60000 65536"/>
                    <a:gd name="T13" fmla="*/ 0 60000 65536"/>
                    <a:gd name="T14" fmla="*/ 0 60000 65536"/>
                    <a:gd name="T15" fmla="*/ 0 w 16"/>
                    <a:gd name="T16" fmla="*/ 0 h 5"/>
                    <a:gd name="T17" fmla="*/ 16 w 16"/>
                    <a:gd name="T18" fmla="*/ 5 h 5"/>
                  </a:gdLst>
                  <a:ahLst/>
                  <a:cxnLst>
                    <a:cxn ang="T10">
                      <a:pos x="T0" y="T1"/>
                    </a:cxn>
                    <a:cxn ang="T11">
                      <a:pos x="T2" y="T3"/>
                    </a:cxn>
                    <a:cxn ang="T12">
                      <a:pos x="T4" y="T5"/>
                    </a:cxn>
                    <a:cxn ang="T13">
                      <a:pos x="T6" y="T7"/>
                    </a:cxn>
                    <a:cxn ang="T14">
                      <a:pos x="T8" y="T9"/>
                    </a:cxn>
                  </a:cxnLst>
                  <a:rect l="T15" t="T16" r="T17" b="T18"/>
                  <a:pathLst>
                    <a:path w="16" h="5">
                      <a:moveTo>
                        <a:pt x="0" y="0"/>
                      </a:moveTo>
                      <a:lnTo>
                        <a:pt x="0" y="0"/>
                      </a:lnTo>
                      <a:lnTo>
                        <a:pt x="16" y="2"/>
                      </a:lnTo>
                      <a:lnTo>
                        <a:pt x="16" y="5"/>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1" name="Freeform 149">
                  <a:extLst>
                    <a:ext uri="{FF2B5EF4-FFF2-40B4-BE49-F238E27FC236}">
                      <a16:creationId xmlns:a16="http://schemas.microsoft.com/office/drawing/2014/main" id="{10624BB1-A75B-2244-B988-B902318B1EF4}"/>
                    </a:ext>
                  </a:extLst>
                </p:cNvPr>
                <p:cNvSpPr>
                  <a:spLocks noChangeAspect="1"/>
                </p:cNvSpPr>
                <p:nvPr/>
              </p:nvSpPr>
              <p:spPr bwMode="auto">
                <a:xfrm>
                  <a:off x="2539" y="2747"/>
                  <a:ext cx="57" cy="12"/>
                </a:xfrm>
                <a:custGeom>
                  <a:avLst/>
                  <a:gdLst>
                    <a:gd name="T0" fmla="*/ 0 w 24"/>
                    <a:gd name="T1" fmla="*/ 0 h 5"/>
                    <a:gd name="T2" fmla="*/ 131 w 24"/>
                    <a:gd name="T3" fmla="*/ 24 h 5"/>
                    <a:gd name="T4" fmla="*/ 135 w 24"/>
                    <a:gd name="T5" fmla="*/ 24 h 5"/>
                    <a:gd name="T6" fmla="*/ 40 w 24"/>
                    <a:gd name="T7" fmla="*/ 17 h 5"/>
                    <a:gd name="T8" fmla="*/ 0 w 24"/>
                    <a:gd name="T9" fmla="*/ 5 h 5"/>
                    <a:gd name="T10" fmla="*/ 0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0" y="0"/>
                      </a:moveTo>
                      <a:cubicBezTo>
                        <a:pt x="0" y="0"/>
                        <a:pt x="6" y="5"/>
                        <a:pt x="23" y="4"/>
                      </a:cubicBezTo>
                      <a:cubicBezTo>
                        <a:pt x="24" y="5"/>
                        <a:pt x="24" y="4"/>
                        <a:pt x="24" y="4"/>
                      </a:cubicBezTo>
                      <a:cubicBezTo>
                        <a:pt x="24" y="4"/>
                        <a:pt x="14" y="5"/>
                        <a:pt x="7"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2" name="Rectangle 150">
                  <a:extLst>
                    <a:ext uri="{FF2B5EF4-FFF2-40B4-BE49-F238E27FC236}">
                      <a16:creationId xmlns:a16="http://schemas.microsoft.com/office/drawing/2014/main" id="{4E07CB23-B92A-7A48-A734-98FD2FEB1882}"/>
                    </a:ext>
                  </a:extLst>
                </p:cNvPr>
                <p:cNvSpPr>
                  <a:spLocks noChangeAspect="1" noChangeArrowheads="1"/>
                </p:cNvSpPr>
                <p:nvPr/>
              </p:nvSpPr>
              <p:spPr bwMode="auto">
                <a:xfrm>
                  <a:off x="2596" y="2757"/>
                  <a:ext cx="1"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23" name="Freeform 151">
                  <a:extLst>
                    <a:ext uri="{FF2B5EF4-FFF2-40B4-BE49-F238E27FC236}">
                      <a16:creationId xmlns:a16="http://schemas.microsoft.com/office/drawing/2014/main" id="{786F9D94-4752-1447-ABA4-9D534C61373C}"/>
                    </a:ext>
                  </a:extLst>
                </p:cNvPr>
                <p:cNvSpPr>
                  <a:spLocks noChangeAspect="1"/>
                </p:cNvSpPr>
                <p:nvPr/>
              </p:nvSpPr>
              <p:spPr bwMode="auto">
                <a:xfrm>
                  <a:off x="2234" y="2830"/>
                  <a:ext cx="95" cy="38"/>
                </a:xfrm>
                <a:custGeom>
                  <a:avLst/>
                  <a:gdLst>
                    <a:gd name="T0" fmla="*/ 0 w 95"/>
                    <a:gd name="T1" fmla="*/ 0 h 38"/>
                    <a:gd name="T2" fmla="*/ 95 w 95"/>
                    <a:gd name="T3" fmla="*/ 9 h 38"/>
                    <a:gd name="T4" fmla="*/ 95 w 95"/>
                    <a:gd name="T5" fmla="*/ 38 h 38"/>
                    <a:gd name="T6" fmla="*/ 0 w 95"/>
                    <a:gd name="T7" fmla="*/ 28 h 38"/>
                    <a:gd name="T8" fmla="*/ 0 w 95"/>
                    <a:gd name="T9" fmla="*/ 0 h 38"/>
                    <a:gd name="T10" fmla="*/ 0 60000 65536"/>
                    <a:gd name="T11" fmla="*/ 0 60000 65536"/>
                    <a:gd name="T12" fmla="*/ 0 60000 65536"/>
                    <a:gd name="T13" fmla="*/ 0 60000 65536"/>
                    <a:gd name="T14" fmla="*/ 0 60000 65536"/>
                    <a:gd name="T15" fmla="*/ 0 w 95"/>
                    <a:gd name="T16" fmla="*/ 0 h 38"/>
                    <a:gd name="T17" fmla="*/ 95 w 95"/>
                    <a:gd name="T18" fmla="*/ 38 h 38"/>
                  </a:gdLst>
                  <a:ahLst/>
                  <a:cxnLst>
                    <a:cxn ang="T10">
                      <a:pos x="T0" y="T1"/>
                    </a:cxn>
                    <a:cxn ang="T11">
                      <a:pos x="T2" y="T3"/>
                    </a:cxn>
                    <a:cxn ang="T12">
                      <a:pos x="T4" y="T5"/>
                    </a:cxn>
                    <a:cxn ang="T13">
                      <a:pos x="T6" y="T7"/>
                    </a:cxn>
                    <a:cxn ang="T14">
                      <a:pos x="T8" y="T9"/>
                    </a:cxn>
                  </a:cxnLst>
                  <a:rect l="T15" t="T16" r="T17" b="T18"/>
                  <a:pathLst>
                    <a:path w="95" h="38">
                      <a:moveTo>
                        <a:pt x="0" y="0"/>
                      </a:moveTo>
                      <a:lnTo>
                        <a:pt x="95" y="9"/>
                      </a:lnTo>
                      <a:lnTo>
                        <a:pt x="95" y="38"/>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4" name="Freeform 152">
                  <a:extLst>
                    <a:ext uri="{FF2B5EF4-FFF2-40B4-BE49-F238E27FC236}">
                      <a16:creationId xmlns:a16="http://schemas.microsoft.com/office/drawing/2014/main" id="{E046A483-7F53-6347-9D05-A53164B5E2A3}"/>
                    </a:ext>
                  </a:extLst>
                </p:cNvPr>
                <p:cNvSpPr>
                  <a:spLocks noChangeAspect="1"/>
                </p:cNvSpPr>
                <p:nvPr/>
              </p:nvSpPr>
              <p:spPr bwMode="auto">
                <a:xfrm>
                  <a:off x="2234" y="2832"/>
                  <a:ext cx="19" cy="24"/>
                </a:xfrm>
                <a:custGeom>
                  <a:avLst/>
                  <a:gdLst>
                    <a:gd name="T0" fmla="*/ 0 w 19"/>
                    <a:gd name="T1" fmla="*/ 22 h 24"/>
                    <a:gd name="T2" fmla="*/ 19 w 19"/>
                    <a:gd name="T3" fmla="*/ 24 h 24"/>
                    <a:gd name="T4" fmla="*/ 19 w 19"/>
                    <a:gd name="T5" fmla="*/ 3 h 24"/>
                    <a:gd name="T6" fmla="*/ 0 w 19"/>
                    <a:gd name="T7" fmla="*/ 0 h 24"/>
                    <a:gd name="T8" fmla="*/ 0 w 19"/>
                    <a:gd name="T9" fmla="*/ 22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2"/>
                      </a:moveTo>
                      <a:lnTo>
                        <a:pt x="19" y="24"/>
                      </a:lnTo>
                      <a:lnTo>
                        <a:pt x="19" y="3"/>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5" name="Freeform 153">
                  <a:extLst>
                    <a:ext uri="{FF2B5EF4-FFF2-40B4-BE49-F238E27FC236}">
                      <a16:creationId xmlns:a16="http://schemas.microsoft.com/office/drawing/2014/main" id="{18AA5885-AB3F-424F-AB4C-29D6483B6DBF}"/>
                    </a:ext>
                  </a:extLst>
                </p:cNvPr>
                <p:cNvSpPr>
                  <a:spLocks noChangeAspect="1"/>
                </p:cNvSpPr>
                <p:nvPr/>
              </p:nvSpPr>
              <p:spPr bwMode="auto">
                <a:xfrm>
                  <a:off x="2253" y="2835"/>
                  <a:ext cx="55" cy="33"/>
                </a:xfrm>
                <a:custGeom>
                  <a:avLst/>
                  <a:gdLst>
                    <a:gd name="T0" fmla="*/ 0 w 23"/>
                    <a:gd name="T1" fmla="*/ 50 h 14"/>
                    <a:gd name="T2" fmla="*/ 132 w 23"/>
                    <a:gd name="T3" fmla="*/ 40 h 14"/>
                    <a:gd name="T4" fmla="*/ 132 w 23"/>
                    <a:gd name="T5" fmla="*/ 21 h 14"/>
                    <a:gd name="T6" fmla="*/ 0 w 23"/>
                    <a:gd name="T7" fmla="*/ 0 h 14"/>
                    <a:gd name="T8" fmla="*/ 0 w 23"/>
                    <a:gd name="T9" fmla="*/ 50 h 14"/>
                    <a:gd name="T10" fmla="*/ 0 60000 65536"/>
                    <a:gd name="T11" fmla="*/ 0 60000 65536"/>
                    <a:gd name="T12" fmla="*/ 0 60000 65536"/>
                    <a:gd name="T13" fmla="*/ 0 60000 65536"/>
                    <a:gd name="T14" fmla="*/ 0 60000 65536"/>
                    <a:gd name="T15" fmla="*/ 0 w 23"/>
                    <a:gd name="T16" fmla="*/ 0 h 14"/>
                    <a:gd name="T17" fmla="*/ 23 w 23"/>
                    <a:gd name="T18" fmla="*/ 14 h 14"/>
                  </a:gdLst>
                  <a:ahLst/>
                  <a:cxnLst>
                    <a:cxn ang="T10">
                      <a:pos x="T0" y="T1"/>
                    </a:cxn>
                    <a:cxn ang="T11">
                      <a:pos x="T2" y="T3"/>
                    </a:cxn>
                    <a:cxn ang="T12">
                      <a:pos x="T4" y="T5"/>
                    </a:cxn>
                    <a:cxn ang="T13">
                      <a:pos x="T6" y="T7"/>
                    </a:cxn>
                    <a:cxn ang="T14">
                      <a:pos x="T8" y="T9"/>
                    </a:cxn>
                  </a:cxnLst>
                  <a:rect l="T15" t="T16" r="T17" b="T18"/>
                  <a:pathLst>
                    <a:path w="23" h="14">
                      <a:moveTo>
                        <a:pt x="0" y="9"/>
                      </a:moveTo>
                      <a:cubicBezTo>
                        <a:pt x="0" y="9"/>
                        <a:pt x="10" y="14"/>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6" name="Freeform 154">
                  <a:extLst>
                    <a:ext uri="{FF2B5EF4-FFF2-40B4-BE49-F238E27FC236}">
                      <a16:creationId xmlns:a16="http://schemas.microsoft.com/office/drawing/2014/main" id="{DB9B985C-20DE-5E43-AB7F-82F2D37B4C2B}"/>
                    </a:ext>
                  </a:extLst>
                </p:cNvPr>
                <p:cNvSpPr>
                  <a:spLocks noChangeAspect="1"/>
                </p:cNvSpPr>
                <p:nvPr/>
              </p:nvSpPr>
              <p:spPr bwMode="auto">
                <a:xfrm>
                  <a:off x="2234" y="2832"/>
                  <a:ext cx="19" cy="3"/>
                </a:xfrm>
                <a:custGeom>
                  <a:avLst/>
                  <a:gdLst>
                    <a:gd name="T0" fmla="*/ 0 w 19"/>
                    <a:gd name="T1" fmla="*/ 0 h 3"/>
                    <a:gd name="T2" fmla="*/ 0 w 19"/>
                    <a:gd name="T3" fmla="*/ 0 h 3"/>
                    <a:gd name="T4" fmla="*/ 19 w 19"/>
                    <a:gd name="T5" fmla="*/ 3 h 3"/>
                    <a:gd name="T6" fmla="*/ 19 w 19"/>
                    <a:gd name="T7" fmla="*/ 3 h 3"/>
                    <a:gd name="T8" fmla="*/ 0 w 19"/>
                    <a:gd name="T9" fmla="*/ 0 h 3"/>
                    <a:gd name="T10" fmla="*/ 0 60000 65536"/>
                    <a:gd name="T11" fmla="*/ 0 60000 65536"/>
                    <a:gd name="T12" fmla="*/ 0 60000 65536"/>
                    <a:gd name="T13" fmla="*/ 0 60000 65536"/>
                    <a:gd name="T14" fmla="*/ 0 60000 65536"/>
                    <a:gd name="T15" fmla="*/ 0 w 19"/>
                    <a:gd name="T16" fmla="*/ 0 h 3"/>
                    <a:gd name="T17" fmla="*/ 19 w 19"/>
                    <a:gd name="T18" fmla="*/ 3 h 3"/>
                  </a:gdLst>
                  <a:ahLst/>
                  <a:cxnLst>
                    <a:cxn ang="T10">
                      <a:pos x="T0" y="T1"/>
                    </a:cxn>
                    <a:cxn ang="T11">
                      <a:pos x="T2" y="T3"/>
                    </a:cxn>
                    <a:cxn ang="T12">
                      <a:pos x="T4" y="T5"/>
                    </a:cxn>
                    <a:cxn ang="T13">
                      <a:pos x="T6" y="T7"/>
                    </a:cxn>
                    <a:cxn ang="T14">
                      <a:pos x="T8" y="T9"/>
                    </a:cxn>
                  </a:cxnLst>
                  <a:rect l="T15" t="T16" r="T17" b="T18"/>
                  <a:pathLst>
                    <a:path w="19" h="3">
                      <a:moveTo>
                        <a:pt x="0" y="0"/>
                      </a:moveTo>
                      <a:lnTo>
                        <a:pt x="0" y="0"/>
                      </a:lnTo>
                      <a:lnTo>
                        <a:pt x="19" y="3"/>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7" name="Freeform 155">
                  <a:extLst>
                    <a:ext uri="{FF2B5EF4-FFF2-40B4-BE49-F238E27FC236}">
                      <a16:creationId xmlns:a16="http://schemas.microsoft.com/office/drawing/2014/main" id="{CF1FB1E9-CF74-0940-8C8F-4E152AA39AE2}"/>
                    </a:ext>
                  </a:extLst>
                </p:cNvPr>
                <p:cNvSpPr>
                  <a:spLocks noChangeAspect="1"/>
                </p:cNvSpPr>
                <p:nvPr/>
              </p:nvSpPr>
              <p:spPr bwMode="auto">
                <a:xfrm>
                  <a:off x="2253" y="2835"/>
                  <a:ext cx="55" cy="11"/>
                </a:xfrm>
                <a:custGeom>
                  <a:avLst/>
                  <a:gdLst>
                    <a:gd name="T0" fmla="*/ 0 w 23"/>
                    <a:gd name="T1" fmla="*/ 0 h 5"/>
                    <a:gd name="T2" fmla="*/ 132 w 23"/>
                    <a:gd name="T3" fmla="*/ 20 h 5"/>
                    <a:gd name="T4" fmla="*/ 132 w 23"/>
                    <a:gd name="T5" fmla="*/ 20 h 5"/>
                    <a:gd name="T6" fmla="*/ 33 w 23"/>
                    <a:gd name="T7" fmla="*/ 15 h 5"/>
                    <a:gd name="T8" fmla="*/ 0 w 23"/>
                    <a:gd name="T9" fmla="*/ 0 h 5"/>
                    <a:gd name="T10" fmla="*/ 0 60000 65536"/>
                    <a:gd name="T11" fmla="*/ 0 60000 65536"/>
                    <a:gd name="T12" fmla="*/ 0 60000 65536"/>
                    <a:gd name="T13" fmla="*/ 0 60000 65536"/>
                    <a:gd name="T14" fmla="*/ 0 60000 65536"/>
                    <a:gd name="T15" fmla="*/ 0 w 23"/>
                    <a:gd name="T16" fmla="*/ 0 h 5"/>
                    <a:gd name="T17" fmla="*/ 23 w 23"/>
                    <a:gd name="T18" fmla="*/ 5 h 5"/>
                  </a:gdLst>
                  <a:ahLst/>
                  <a:cxnLst>
                    <a:cxn ang="T10">
                      <a:pos x="T0" y="T1"/>
                    </a:cxn>
                    <a:cxn ang="T11">
                      <a:pos x="T2" y="T3"/>
                    </a:cxn>
                    <a:cxn ang="T12">
                      <a:pos x="T4" y="T5"/>
                    </a:cxn>
                    <a:cxn ang="T13">
                      <a:pos x="T6" y="T7"/>
                    </a:cxn>
                    <a:cxn ang="T14">
                      <a:pos x="T8" y="T9"/>
                    </a:cxn>
                  </a:cxnLst>
                  <a:rect l="T15" t="T16" r="T17" b="T18"/>
                  <a:pathLst>
                    <a:path w="23" h="5">
                      <a:moveTo>
                        <a:pt x="0" y="0"/>
                      </a:moveTo>
                      <a:cubicBezTo>
                        <a:pt x="0" y="0"/>
                        <a:pt x="6" y="5"/>
                        <a:pt x="23" y="4"/>
                      </a:cubicBezTo>
                      <a:cubicBezTo>
                        <a:pt x="23" y="4"/>
                        <a:pt x="23" y="4"/>
                        <a:pt x="23" y="4"/>
                      </a:cubicBezTo>
                      <a:cubicBezTo>
                        <a:pt x="23" y="4"/>
                        <a:pt x="13" y="5"/>
                        <a:pt x="6" y="3"/>
                      </a:cubicBezTo>
                      <a:cubicBezTo>
                        <a:pt x="0" y="2"/>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8" name="Rectangle 156">
                  <a:extLst>
                    <a:ext uri="{FF2B5EF4-FFF2-40B4-BE49-F238E27FC236}">
                      <a16:creationId xmlns:a16="http://schemas.microsoft.com/office/drawing/2014/main" id="{DAAEA3F0-F79C-B14A-80D7-FE3FE3B2EF90}"/>
                    </a:ext>
                  </a:extLst>
                </p:cNvPr>
                <p:cNvSpPr>
                  <a:spLocks noChangeAspect="1" noChangeArrowheads="1"/>
                </p:cNvSpPr>
                <p:nvPr/>
              </p:nvSpPr>
              <p:spPr bwMode="auto">
                <a:xfrm>
                  <a:off x="2308" y="2844"/>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29" name="Freeform 157">
                  <a:extLst>
                    <a:ext uri="{FF2B5EF4-FFF2-40B4-BE49-F238E27FC236}">
                      <a16:creationId xmlns:a16="http://schemas.microsoft.com/office/drawing/2014/main" id="{9FFF5D26-AEAA-824A-B61B-6C2D456F9021}"/>
                    </a:ext>
                  </a:extLst>
                </p:cNvPr>
                <p:cNvSpPr>
                  <a:spLocks noChangeAspect="1"/>
                </p:cNvSpPr>
                <p:nvPr/>
              </p:nvSpPr>
              <p:spPr bwMode="auto">
                <a:xfrm>
                  <a:off x="2234" y="2799"/>
                  <a:ext cx="95" cy="38"/>
                </a:xfrm>
                <a:custGeom>
                  <a:avLst/>
                  <a:gdLst>
                    <a:gd name="T0" fmla="*/ 0 w 95"/>
                    <a:gd name="T1" fmla="*/ 0 h 38"/>
                    <a:gd name="T2" fmla="*/ 95 w 95"/>
                    <a:gd name="T3" fmla="*/ 12 h 38"/>
                    <a:gd name="T4" fmla="*/ 95 w 95"/>
                    <a:gd name="T5" fmla="*/ 38 h 38"/>
                    <a:gd name="T6" fmla="*/ 0 w 95"/>
                    <a:gd name="T7" fmla="*/ 29 h 38"/>
                    <a:gd name="T8" fmla="*/ 0 w 95"/>
                    <a:gd name="T9" fmla="*/ 0 h 38"/>
                    <a:gd name="T10" fmla="*/ 0 60000 65536"/>
                    <a:gd name="T11" fmla="*/ 0 60000 65536"/>
                    <a:gd name="T12" fmla="*/ 0 60000 65536"/>
                    <a:gd name="T13" fmla="*/ 0 60000 65536"/>
                    <a:gd name="T14" fmla="*/ 0 60000 65536"/>
                    <a:gd name="T15" fmla="*/ 0 w 95"/>
                    <a:gd name="T16" fmla="*/ 0 h 38"/>
                    <a:gd name="T17" fmla="*/ 95 w 95"/>
                    <a:gd name="T18" fmla="*/ 38 h 38"/>
                  </a:gdLst>
                  <a:ahLst/>
                  <a:cxnLst>
                    <a:cxn ang="T10">
                      <a:pos x="T0" y="T1"/>
                    </a:cxn>
                    <a:cxn ang="T11">
                      <a:pos x="T2" y="T3"/>
                    </a:cxn>
                    <a:cxn ang="T12">
                      <a:pos x="T4" y="T5"/>
                    </a:cxn>
                    <a:cxn ang="T13">
                      <a:pos x="T6" y="T7"/>
                    </a:cxn>
                    <a:cxn ang="T14">
                      <a:pos x="T8" y="T9"/>
                    </a:cxn>
                  </a:cxnLst>
                  <a:rect l="T15" t="T16" r="T17" b="T18"/>
                  <a:pathLst>
                    <a:path w="95" h="38">
                      <a:moveTo>
                        <a:pt x="0" y="0"/>
                      </a:moveTo>
                      <a:lnTo>
                        <a:pt x="95" y="12"/>
                      </a:lnTo>
                      <a:lnTo>
                        <a:pt x="95" y="38"/>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0" name="Freeform 158">
                  <a:extLst>
                    <a:ext uri="{FF2B5EF4-FFF2-40B4-BE49-F238E27FC236}">
                      <a16:creationId xmlns:a16="http://schemas.microsoft.com/office/drawing/2014/main" id="{191553CD-9DDB-044F-A8E4-452505854C6D}"/>
                    </a:ext>
                  </a:extLst>
                </p:cNvPr>
                <p:cNvSpPr>
                  <a:spLocks noChangeAspect="1"/>
                </p:cNvSpPr>
                <p:nvPr/>
              </p:nvSpPr>
              <p:spPr bwMode="auto">
                <a:xfrm>
                  <a:off x="2234" y="2802"/>
                  <a:ext cx="19" cy="23"/>
                </a:xfrm>
                <a:custGeom>
                  <a:avLst/>
                  <a:gdLst>
                    <a:gd name="T0" fmla="*/ 0 w 19"/>
                    <a:gd name="T1" fmla="*/ 21 h 23"/>
                    <a:gd name="T2" fmla="*/ 19 w 19"/>
                    <a:gd name="T3" fmla="*/ 23 h 23"/>
                    <a:gd name="T4" fmla="*/ 19 w 19"/>
                    <a:gd name="T5" fmla="*/ 4 h 23"/>
                    <a:gd name="T6" fmla="*/ 0 w 19"/>
                    <a:gd name="T7" fmla="*/ 0 h 23"/>
                    <a:gd name="T8" fmla="*/ 0 w 19"/>
                    <a:gd name="T9" fmla="*/ 21 h 23"/>
                    <a:gd name="T10" fmla="*/ 0 60000 65536"/>
                    <a:gd name="T11" fmla="*/ 0 60000 65536"/>
                    <a:gd name="T12" fmla="*/ 0 60000 65536"/>
                    <a:gd name="T13" fmla="*/ 0 60000 65536"/>
                    <a:gd name="T14" fmla="*/ 0 60000 65536"/>
                    <a:gd name="T15" fmla="*/ 0 w 19"/>
                    <a:gd name="T16" fmla="*/ 0 h 23"/>
                    <a:gd name="T17" fmla="*/ 19 w 19"/>
                    <a:gd name="T18" fmla="*/ 23 h 23"/>
                  </a:gdLst>
                  <a:ahLst/>
                  <a:cxnLst>
                    <a:cxn ang="T10">
                      <a:pos x="T0" y="T1"/>
                    </a:cxn>
                    <a:cxn ang="T11">
                      <a:pos x="T2" y="T3"/>
                    </a:cxn>
                    <a:cxn ang="T12">
                      <a:pos x="T4" y="T5"/>
                    </a:cxn>
                    <a:cxn ang="T13">
                      <a:pos x="T6" y="T7"/>
                    </a:cxn>
                    <a:cxn ang="T14">
                      <a:pos x="T8" y="T9"/>
                    </a:cxn>
                  </a:cxnLst>
                  <a:rect l="T15" t="T16" r="T17" b="T18"/>
                  <a:pathLst>
                    <a:path w="19" h="23">
                      <a:moveTo>
                        <a:pt x="0" y="21"/>
                      </a:moveTo>
                      <a:lnTo>
                        <a:pt x="19" y="23"/>
                      </a:lnTo>
                      <a:lnTo>
                        <a:pt x="19" y="4"/>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1" name="Freeform 159">
                  <a:extLst>
                    <a:ext uri="{FF2B5EF4-FFF2-40B4-BE49-F238E27FC236}">
                      <a16:creationId xmlns:a16="http://schemas.microsoft.com/office/drawing/2014/main" id="{0D928CB8-3C40-7947-A63A-9E00AA96D397}"/>
                    </a:ext>
                  </a:extLst>
                </p:cNvPr>
                <p:cNvSpPr>
                  <a:spLocks noChangeAspect="1"/>
                </p:cNvSpPr>
                <p:nvPr/>
              </p:nvSpPr>
              <p:spPr bwMode="auto">
                <a:xfrm>
                  <a:off x="2253" y="2806"/>
                  <a:ext cx="55" cy="31"/>
                </a:xfrm>
                <a:custGeom>
                  <a:avLst/>
                  <a:gdLst>
                    <a:gd name="T0" fmla="*/ 0 w 23"/>
                    <a:gd name="T1" fmla="*/ 45 h 13"/>
                    <a:gd name="T2" fmla="*/ 132 w 23"/>
                    <a:gd name="T3" fmla="*/ 33 h 13"/>
                    <a:gd name="T4" fmla="*/ 132 w 23"/>
                    <a:gd name="T5" fmla="*/ 17 h 13"/>
                    <a:gd name="T6" fmla="*/ 0 w 23"/>
                    <a:gd name="T7" fmla="*/ 0 h 13"/>
                    <a:gd name="T8" fmla="*/ 0 w 23"/>
                    <a:gd name="T9" fmla="*/ 45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6"/>
                      </a:cubicBezTo>
                      <a:cubicBezTo>
                        <a:pt x="23" y="3"/>
                        <a:pt x="23" y="3"/>
                        <a:pt x="23" y="3"/>
                      </a:cubicBezTo>
                      <a:cubicBezTo>
                        <a:pt x="23" y="3"/>
                        <a:pt x="6" y="4"/>
                        <a:pt x="0" y="0"/>
                      </a:cubicBezTo>
                      <a:cubicBezTo>
                        <a:pt x="0" y="5"/>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2" name="Freeform 160">
                  <a:extLst>
                    <a:ext uri="{FF2B5EF4-FFF2-40B4-BE49-F238E27FC236}">
                      <a16:creationId xmlns:a16="http://schemas.microsoft.com/office/drawing/2014/main" id="{C74862D5-93BD-284D-ABEC-A90AC81EA02E}"/>
                    </a:ext>
                  </a:extLst>
                </p:cNvPr>
                <p:cNvSpPr>
                  <a:spLocks noChangeAspect="1"/>
                </p:cNvSpPr>
                <p:nvPr/>
              </p:nvSpPr>
              <p:spPr bwMode="auto">
                <a:xfrm>
                  <a:off x="2234" y="2802"/>
                  <a:ext cx="19" cy="4"/>
                </a:xfrm>
                <a:custGeom>
                  <a:avLst/>
                  <a:gdLst>
                    <a:gd name="T0" fmla="*/ 0 w 19"/>
                    <a:gd name="T1" fmla="*/ 0 h 4"/>
                    <a:gd name="T2" fmla="*/ 0 w 19"/>
                    <a:gd name="T3" fmla="*/ 0 h 4"/>
                    <a:gd name="T4" fmla="*/ 19 w 19"/>
                    <a:gd name="T5" fmla="*/ 2 h 4"/>
                    <a:gd name="T6" fmla="*/ 19 w 19"/>
                    <a:gd name="T7" fmla="*/ 4 h 4"/>
                    <a:gd name="T8" fmla="*/ 0 w 19"/>
                    <a:gd name="T9" fmla="*/ 0 h 4"/>
                    <a:gd name="T10" fmla="*/ 0 60000 65536"/>
                    <a:gd name="T11" fmla="*/ 0 60000 65536"/>
                    <a:gd name="T12" fmla="*/ 0 60000 65536"/>
                    <a:gd name="T13" fmla="*/ 0 60000 65536"/>
                    <a:gd name="T14" fmla="*/ 0 60000 65536"/>
                    <a:gd name="T15" fmla="*/ 0 w 19"/>
                    <a:gd name="T16" fmla="*/ 0 h 4"/>
                    <a:gd name="T17" fmla="*/ 19 w 19"/>
                    <a:gd name="T18" fmla="*/ 4 h 4"/>
                  </a:gdLst>
                  <a:ahLst/>
                  <a:cxnLst>
                    <a:cxn ang="T10">
                      <a:pos x="T0" y="T1"/>
                    </a:cxn>
                    <a:cxn ang="T11">
                      <a:pos x="T2" y="T3"/>
                    </a:cxn>
                    <a:cxn ang="T12">
                      <a:pos x="T4" y="T5"/>
                    </a:cxn>
                    <a:cxn ang="T13">
                      <a:pos x="T6" y="T7"/>
                    </a:cxn>
                    <a:cxn ang="T14">
                      <a:pos x="T8" y="T9"/>
                    </a:cxn>
                  </a:cxnLst>
                  <a:rect l="T15" t="T16" r="T17" b="T18"/>
                  <a:pathLst>
                    <a:path w="19" h="4">
                      <a:moveTo>
                        <a:pt x="0" y="0"/>
                      </a:moveTo>
                      <a:lnTo>
                        <a:pt x="0" y="0"/>
                      </a:lnTo>
                      <a:lnTo>
                        <a:pt x="19" y="2"/>
                      </a:lnTo>
                      <a:lnTo>
                        <a:pt x="19" y="4"/>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3" name="Freeform 161">
                  <a:extLst>
                    <a:ext uri="{FF2B5EF4-FFF2-40B4-BE49-F238E27FC236}">
                      <a16:creationId xmlns:a16="http://schemas.microsoft.com/office/drawing/2014/main" id="{145FF4C7-C687-F04C-81B4-DBAF24797C2B}"/>
                    </a:ext>
                  </a:extLst>
                </p:cNvPr>
                <p:cNvSpPr>
                  <a:spLocks noChangeAspect="1"/>
                </p:cNvSpPr>
                <p:nvPr/>
              </p:nvSpPr>
              <p:spPr bwMode="auto">
                <a:xfrm>
                  <a:off x="2253" y="2804"/>
                  <a:ext cx="55" cy="12"/>
                </a:xfrm>
                <a:custGeom>
                  <a:avLst/>
                  <a:gdLst>
                    <a:gd name="T0" fmla="*/ 0 w 23"/>
                    <a:gd name="T1" fmla="*/ 0 h 5"/>
                    <a:gd name="T2" fmla="*/ 132 w 23"/>
                    <a:gd name="T3" fmla="*/ 24 h 5"/>
                    <a:gd name="T4" fmla="*/ 132 w 23"/>
                    <a:gd name="T5" fmla="*/ 24 h 5"/>
                    <a:gd name="T6" fmla="*/ 33 w 23"/>
                    <a:gd name="T7" fmla="*/ 17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4"/>
                        <a:pt x="23" y="4"/>
                        <a:pt x="23" y="4"/>
                      </a:cubicBezTo>
                      <a:cubicBezTo>
                        <a:pt x="23" y="4"/>
                        <a:pt x="13" y="5"/>
                        <a:pt x="6"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4" name="Rectangle 162">
                  <a:extLst>
                    <a:ext uri="{FF2B5EF4-FFF2-40B4-BE49-F238E27FC236}">
                      <a16:creationId xmlns:a16="http://schemas.microsoft.com/office/drawing/2014/main" id="{E3F727B5-FC26-2B4F-854A-38FB4A7DA660}"/>
                    </a:ext>
                  </a:extLst>
                </p:cNvPr>
                <p:cNvSpPr>
                  <a:spLocks noChangeAspect="1" noChangeArrowheads="1"/>
                </p:cNvSpPr>
                <p:nvPr/>
              </p:nvSpPr>
              <p:spPr bwMode="auto">
                <a:xfrm>
                  <a:off x="2308" y="2813"/>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35" name="Freeform 163">
                  <a:extLst>
                    <a:ext uri="{FF2B5EF4-FFF2-40B4-BE49-F238E27FC236}">
                      <a16:creationId xmlns:a16="http://schemas.microsoft.com/office/drawing/2014/main" id="{3C19582D-28B2-4E40-B305-2B926DFFBFC7}"/>
                    </a:ext>
                  </a:extLst>
                </p:cNvPr>
                <p:cNvSpPr>
                  <a:spLocks noChangeAspect="1"/>
                </p:cNvSpPr>
                <p:nvPr/>
              </p:nvSpPr>
              <p:spPr bwMode="auto">
                <a:xfrm>
                  <a:off x="2234" y="2768"/>
                  <a:ext cx="95" cy="41"/>
                </a:xfrm>
                <a:custGeom>
                  <a:avLst/>
                  <a:gdLst>
                    <a:gd name="T0" fmla="*/ 0 w 95"/>
                    <a:gd name="T1" fmla="*/ 0 h 41"/>
                    <a:gd name="T2" fmla="*/ 95 w 95"/>
                    <a:gd name="T3" fmla="*/ 12 h 41"/>
                    <a:gd name="T4" fmla="*/ 95 w 95"/>
                    <a:gd name="T5" fmla="*/ 41 h 41"/>
                    <a:gd name="T6" fmla="*/ 0 w 95"/>
                    <a:gd name="T7" fmla="*/ 29 h 41"/>
                    <a:gd name="T8" fmla="*/ 0 w 95"/>
                    <a:gd name="T9" fmla="*/ 0 h 41"/>
                    <a:gd name="T10" fmla="*/ 0 60000 65536"/>
                    <a:gd name="T11" fmla="*/ 0 60000 65536"/>
                    <a:gd name="T12" fmla="*/ 0 60000 65536"/>
                    <a:gd name="T13" fmla="*/ 0 60000 65536"/>
                    <a:gd name="T14" fmla="*/ 0 60000 65536"/>
                    <a:gd name="T15" fmla="*/ 0 w 95"/>
                    <a:gd name="T16" fmla="*/ 0 h 41"/>
                    <a:gd name="T17" fmla="*/ 95 w 95"/>
                    <a:gd name="T18" fmla="*/ 41 h 41"/>
                  </a:gdLst>
                  <a:ahLst/>
                  <a:cxnLst>
                    <a:cxn ang="T10">
                      <a:pos x="T0" y="T1"/>
                    </a:cxn>
                    <a:cxn ang="T11">
                      <a:pos x="T2" y="T3"/>
                    </a:cxn>
                    <a:cxn ang="T12">
                      <a:pos x="T4" y="T5"/>
                    </a:cxn>
                    <a:cxn ang="T13">
                      <a:pos x="T6" y="T7"/>
                    </a:cxn>
                    <a:cxn ang="T14">
                      <a:pos x="T8" y="T9"/>
                    </a:cxn>
                  </a:cxnLst>
                  <a:rect l="T15" t="T16" r="T17" b="T18"/>
                  <a:pathLst>
                    <a:path w="95" h="41">
                      <a:moveTo>
                        <a:pt x="0" y="0"/>
                      </a:moveTo>
                      <a:lnTo>
                        <a:pt x="95" y="12"/>
                      </a:lnTo>
                      <a:lnTo>
                        <a:pt x="95" y="41"/>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6" name="Freeform 164">
                  <a:extLst>
                    <a:ext uri="{FF2B5EF4-FFF2-40B4-BE49-F238E27FC236}">
                      <a16:creationId xmlns:a16="http://schemas.microsoft.com/office/drawing/2014/main" id="{6FEACFA4-6B6F-4648-B2D3-4CBACD4CE062}"/>
                    </a:ext>
                  </a:extLst>
                </p:cNvPr>
                <p:cNvSpPr>
                  <a:spLocks noChangeAspect="1"/>
                </p:cNvSpPr>
                <p:nvPr/>
              </p:nvSpPr>
              <p:spPr bwMode="auto">
                <a:xfrm>
                  <a:off x="2234" y="2773"/>
                  <a:ext cx="19" cy="21"/>
                </a:xfrm>
                <a:custGeom>
                  <a:avLst/>
                  <a:gdLst>
                    <a:gd name="T0" fmla="*/ 0 w 19"/>
                    <a:gd name="T1" fmla="*/ 21 h 21"/>
                    <a:gd name="T2" fmla="*/ 19 w 19"/>
                    <a:gd name="T3" fmla="*/ 21 h 21"/>
                    <a:gd name="T4" fmla="*/ 19 w 19"/>
                    <a:gd name="T5" fmla="*/ 3 h 21"/>
                    <a:gd name="T6" fmla="*/ 0 w 19"/>
                    <a:gd name="T7" fmla="*/ 0 h 21"/>
                    <a:gd name="T8" fmla="*/ 0 w 19"/>
                    <a:gd name="T9" fmla="*/ 21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21"/>
                      </a:moveTo>
                      <a:lnTo>
                        <a:pt x="19" y="21"/>
                      </a:lnTo>
                      <a:lnTo>
                        <a:pt x="19" y="3"/>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7" name="Freeform 165">
                  <a:extLst>
                    <a:ext uri="{FF2B5EF4-FFF2-40B4-BE49-F238E27FC236}">
                      <a16:creationId xmlns:a16="http://schemas.microsoft.com/office/drawing/2014/main" id="{8C6C4C82-DD87-1448-A0C1-9D35F032278C}"/>
                    </a:ext>
                  </a:extLst>
                </p:cNvPr>
                <p:cNvSpPr>
                  <a:spLocks noChangeAspect="1"/>
                </p:cNvSpPr>
                <p:nvPr/>
              </p:nvSpPr>
              <p:spPr bwMode="auto">
                <a:xfrm>
                  <a:off x="2253" y="2776"/>
                  <a:ext cx="55" cy="30"/>
                </a:xfrm>
                <a:custGeom>
                  <a:avLst/>
                  <a:gdLst>
                    <a:gd name="T0" fmla="*/ 0 w 23"/>
                    <a:gd name="T1" fmla="*/ 42 h 13"/>
                    <a:gd name="T2" fmla="*/ 132 w 23"/>
                    <a:gd name="T3" fmla="*/ 37 h 13"/>
                    <a:gd name="T4" fmla="*/ 132 w 23"/>
                    <a:gd name="T5" fmla="*/ 16 h 13"/>
                    <a:gd name="T6" fmla="*/ 0 w 23"/>
                    <a:gd name="T7" fmla="*/ 0 h 13"/>
                    <a:gd name="T8" fmla="*/ 0 w 23"/>
                    <a:gd name="T9" fmla="*/ 42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7"/>
                      </a:cubicBezTo>
                      <a:cubicBezTo>
                        <a:pt x="23" y="3"/>
                        <a:pt x="23" y="3"/>
                        <a:pt x="23" y="3"/>
                      </a:cubicBezTo>
                      <a:cubicBezTo>
                        <a:pt x="23" y="3"/>
                        <a:pt x="6" y="4"/>
                        <a:pt x="0" y="0"/>
                      </a:cubicBezTo>
                      <a:cubicBezTo>
                        <a:pt x="0" y="6"/>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8" name="Freeform 166">
                  <a:extLst>
                    <a:ext uri="{FF2B5EF4-FFF2-40B4-BE49-F238E27FC236}">
                      <a16:creationId xmlns:a16="http://schemas.microsoft.com/office/drawing/2014/main" id="{9BC39D9E-C799-9B4F-8DF6-FD80E01FDED9}"/>
                    </a:ext>
                  </a:extLst>
                </p:cNvPr>
                <p:cNvSpPr>
                  <a:spLocks noChangeAspect="1"/>
                </p:cNvSpPr>
                <p:nvPr/>
              </p:nvSpPr>
              <p:spPr bwMode="auto">
                <a:xfrm>
                  <a:off x="2234" y="2771"/>
                  <a:ext cx="19" cy="5"/>
                </a:xfrm>
                <a:custGeom>
                  <a:avLst/>
                  <a:gdLst>
                    <a:gd name="T0" fmla="*/ 0 w 19"/>
                    <a:gd name="T1" fmla="*/ 2 h 5"/>
                    <a:gd name="T2" fmla="*/ 0 w 19"/>
                    <a:gd name="T3" fmla="*/ 0 h 5"/>
                    <a:gd name="T4" fmla="*/ 19 w 19"/>
                    <a:gd name="T5" fmla="*/ 2 h 5"/>
                    <a:gd name="T6" fmla="*/ 19 w 19"/>
                    <a:gd name="T7" fmla="*/ 5 h 5"/>
                    <a:gd name="T8" fmla="*/ 0 w 19"/>
                    <a:gd name="T9" fmla="*/ 2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2"/>
                      </a:moveTo>
                      <a:lnTo>
                        <a:pt x="0" y="0"/>
                      </a:lnTo>
                      <a:lnTo>
                        <a:pt x="19" y="2"/>
                      </a:lnTo>
                      <a:lnTo>
                        <a:pt x="19" y="5"/>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9" name="Freeform 167">
                  <a:extLst>
                    <a:ext uri="{FF2B5EF4-FFF2-40B4-BE49-F238E27FC236}">
                      <a16:creationId xmlns:a16="http://schemas.microsoft.com/office/drawing/2014/main" id="{C96ED181-3C52-3A44-8E53-579ACE4B0D87}"/>
                    </a:ext>
                  </a:extLst>
                </p:cNvPr>
                <p:cNvSpPr>
                  <a:spLocks noChangeAspect="1"/>
                </p:cNvSpPr>
                <p:nvPr/>
              </p:nvSpPr>
              <p:spPr bwMode="auto">
                <a:xfrm>
                  <a:off x="2253" y="2773"/>
                  <a:ext cx="55" cy="12"/>
                </a:xfrm>
                <a:custGeom>
                  <a:avLst/>
                  <a:gdLst>
                    <a:gd name="T0" fmla="*/ 0 w 23"/>
                    <a:gd name="T1" fmla="*/ 0 h 5"/>
                    <a:gd name="T2" fmla="*/ 132 w 23"/>
                    <a:gd name="T3" fmla="*/ 24 h 5"/>
                    <a:gd name="T4" fmla="*/ 132 w 23"/>
                    <a:gd name="T5" fmla="*/ 24 h 5"/>
                    <a:gd name="T6" fmla="*/ 33 w 23"/>
                    <a:gd name="T7" fmla="*/ 24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5"/>
                        <a:pt x="23" y="4"/>
                        <a:pt x="23" y="4"/>
                      </a:cubicBezTo>
                      <a:cubicBezTo>
                        <a:pt x="23" y="4"/>
                        <a:pt x="13" y="5"/>
                        <a:pt x="6" y="4"/>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0" name="Freeform 168">
                  <a:extLst>
                    <a:ext uri="{FF2B5EF4-FFF2-40B4-BE49-F238E27FC236}">
                      <a16:creationId xmlns:a16="http://schemas.microsoft.com/office/drawing/2014/main" id="{0575B5A4-4C74-494A-B275-0EC592627185}"/>
                    </a:ext>
                  </a:extLst>
                </p:cNvPr>
                <p:cNvSpPr>
                  <a:spLocks noChangeAspect="1"/>
                </p:cNvSpPr>
                <p:nvPr/>
              </p:nvSpPr>
              <p:spPr bwMode="auto">
                <a:xfrm>
                  <a:off x="2308" y="2785"/>
                  <a:ext cx="2" cy="7"/>
                </a:xfrm>
                <a:custGeom>
                  <a:avLst/>
                  <a:gdLst>
                    <a:gd name="T0" fmla="*/ 2 w 2"/>
                    <a:gd name="T1" fmla="*/ 5 h 7"/>
                    <a:gd name="T2" fmla="*/ 0 w 2"/>
                    <a:gd name="T3" fmla="*/ 7 h 7"/>
                    <a:gd name="T4" fmla="*/ 0 w 2"/>
                    <a:gd name="T5" fmla="*/ 0 h 7"/>
                    <a:gd name="T6" fmla="*/ 2 w 2"/>
                    <a:gd name="T7" fmla="*/ 0 h 7"/>
                    <a:gd name="T8" fmla="*/ 2 w 2"/>
                    <a:gd name="T9" fmla="*/ 5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5"/>
                      </a:moveTo>
                      <a:lnTo>
                        <a:pt x="0" y="7"/>
                      </a:lnTo>
                      <a:lnTo>
                        <a:pt x="0" y="0"/>
                      </a:lnTo>
                      <a:lnTo>
                        <a:pt x="2" y="0"/>
                      </a:lnTo>
                      <a:lnTo>
                        <a:pt x="2" y="5"/>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1" name="Freeform 169">
                  <a:extLst>
                    <a:ext uri="{FF2B5EF4-FFF2-40B4-BE49-F238E27FC236}">
                      <a16:creationId xmlns:a16="http://schemas.microsoft.com/office/drawing/2014/main" id="{FC03AA51-AA1B-C94F-B87A-87923E7526EB}"/>
                    </a:ext>
                  </a:extLst>
                </p:cNvPr>
                <p:cNvSpPr>
                  <a:spLocks noChangeAspect="1"/>
                </p:cNvSpPr>
                <p:nvPr/>
              </p:nvSpPr>
              <p:spPr bwMode="auto">
                <a:xfrm>
                  <a:off x="2234" y="2740"/>
                  <a:ext cx="95" cy="38"/>
                </a:xfrm>
                <a:custGeom>
                  <a:avLst/>
                  <a:gdLst>
                    <a:gd name="T0" fmla="*/ 0 w 95"/>
                    <a:gd name="T1" fmla="*/ 0 h 38"/>
                    <a:gd name="T2" fmla="*/ 95 w 95"/>
                    <a:gd name="T3" fmla="*/ 10 h 38"/>
                    <a:gd name="T4" fmla="*/ 95 w 95"/>
                    <a:gd name="T5" fmla="*/ 38 h 38"/>
                    <a:gd name="T6" fmla="*/ 0 w 95"/>
                    <a:gd name="T7" fmla="*/ 26 h 38"/>
                    <a:gd name="T8" fmla="*/ 0 w 95"/>
                    <a:gd name="T9" fmla="*/ 0 h 38"/>
                    <a:gd name="T10" fmla="*/ 0 60000 65536"/>
                    <a:gd name="T11" fmla="*/ 0 60000 65536"/>
                    <a:gd name="T12" fmla="*/ 0 60000 65536"/>
                    <a:gd name="T13" fmla="*/ 0 60000 65536"/>
                    <a:gd name="T14" fmla="*/ 0 60000 65536"/>
                    <a:gd name="T15" fmla="*/ 0 w 95"/>
                    <a:gd name="T16" fmla="*/ 0 h 38"/>
                    <a:gd name="T17" fmla="*/ 95 w 95"/>
                    <a:gd name="T18" fmla="*/ 38 h 38"/>
                  </a:gdLst>
                  <a:ahLst/>
                  <a:cxnLst>
                    <a:cxn ang="T10">
                      <a:pos x="T0" y="T1"/>
                    </a:cxn>
                    <a:cxn ang="T11">
                      <a:pos x="T2" y="T3"/>
                    </a:cxn>
                    <a:cxn ang="T12">
                      <a:pos x="T4" y="T5"/>
                    </a:cxn>
                    <a:cxn ang="T13">
                      <a:pos x="T6" y="T7"/>
                    </a:cxn>
                    <a:cxn ang="T14">
                      <a:pos x="T8" y="T9"/>
                    </a:cxn>
                  </a:cxnLst>
                  <a:rect l="T15" t="T16" r="T17" b="T18"/>
                  <a:pathLst>
                    <a:path w="95" h="38">
                      <a:moveTo>
                        <a:pt x="0" y="0"/>
                      </a:moveTo>
                      <a:lnTo>
                        <a:pt x="95" y="10"/>
                      </a:lnTo>
                      <a:lnTo>
                        <a:pt x="95" y="38"/>
                      </a:lnTo>
                      <a:lnTo>
                        <a:pt x="0" y="26"/>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2" name="Freeform 170">
                  <a:extLst>
                    <a:ext uri="{FF2B5EF4-FFF2-40B4-BE49-F238E27FC236}">
                      <a16:creationId xmlns:a16="http://schemas.microsoft.com/office/drawing/2014/main" id="{39A8E9F1-2D1A-9D45-91B5-45DEDA7405D4}"/>
                    </a:ext>
                  </a:extLst>
                </p:cNvPr>
                <p:cNvSpPr>
                  <a:spLocks noChangeAspect="1"/>
                </p:cNvSpPr>
                <p:nvPr/>
              </p:nvSpPr>
              <p:spPr bwMode="auto">
                <a:xfrm>
                  <a:off x="2234" y="2742"/>
                  <a:ext cx="19" cy="24"/>
                </a:xfrm>
                <a:custGeom>
                  <a:avLst/>
                  <a:gdLst>
                    <a:gd name="T0" fmla="*/ 0 w 19"/>
                    <a:gd name="T1" fmla="*/ 22 h 24"/>
                    <a:gd name="T2" fmla="*/ 19 w 19"/>
                    <a:gd name="T3" fmla="*/ 24 h 24"/>
                    <a:gd name="T4" fmla="*/ 17 w 19"/>
                    <a:gd name="T5" fmla="*/ 3 h 24"/>
                    <a:gd name="T6" fmla="*/ 0 w 19"/>
                    <a:gd name="T7" fmla="*/ 0 h 24"/>
                    <a:gd name="T8" fmla="*/ 0 w 19"/>
                    <a:gd name="T9" fmla="*/ 22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2"/>
                      </a:moveTo>
                      <a:lnTo>
                        <a:pt x="19" y="24"/>
                      </a:lnTo>
                      <a:lnTo>
                        <a:pt x="17" y="3"/>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3" name="Freeform 171">
                  <a:extLst>
                    <a:ext uri="{FF2B5EF4-FFF2-40B4-BE49-F238E27FC236}">
                      <a16:creationId xmlns:a16="http://schemas.microsoft.com/office/drawing/2014/main" id="{E87E1A8B-F681-EB49-B48F-67051A698AF8}"/>
                    </a:ext>
                  </a:extLst>
                </p:cNvPr>
                <p:cNvSpPr>
                  <a:spLocks noChangeAspect="1"/>
                </p:cNvSpPr>
                <p:nvPr/>
              </p:nvSpPr>
              <p:spPr bwMode="auto">
                <a:xfrm>
                  <a:off x="2251" y="2745"/>
                  <a:ext cx="57" cy="31"/>
                </a:xfrm>
                <a:custGeom>
                  <a:avLst/>
                  <a:gdLst>
                    <a:gd name="T0" fmla="*/ 5 w 24"/>
                    <a:gd name="T1" fmla="*/ 50 h 13"/>
                    <a:gd name="T2" fmla="*/ 135 w 24"/>
                    <a:gd name="T3" fmla="*/ 41 h 13"/>
                    <a:gd name="T4" fmla="*/ 135 w 24"/>
                    <a:gd name="T5" fmla="*/ 24 h 13"/>
                    <a:gd name="T6" fmla="*/ 0 w 24"/>
                    <a:gd name="T7" fmla="*/ 0 h 13"/>
                    <a:gd name="T8" fmla="*/ 5 w 24"/>
                    <a:gd name="T9" fmla="*/ 50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1" y="9"/>
                      </a:moveTo>
                      <a:cubicBezTo>
                        <a:pt x="1" y="9"/>
                        <a:pt x="11" y="13"/>
                        <a:pt x="24" y="7"/>
                      </a:cubicBezTo>
                      <a:cubicBezTo>
                        <a:pt x="24" y="4"/>
                        <a:pt x="24" y="4"/>
                        <a:pt x="24" y="4"/>
                      </a:cubicBezTo>
                      <a:cubicBezTo>
                        <a:pt x="24" y="4"/>
                        <a:pt x="6" y="5"/>
                        <a:pt x="0" y="0"/>
                      </a:cubicBezTo>
                      <a:cubicBezTo>
                        <a:pt x="1" y="6"/>
                        <a:pt x="1" y="9"/>
                        <a:pt x="1"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4" name="Freeform 172">
                  <a:extLst>
                    <a:ext uri="{FF2B5EF4-FFF2-40B4-BE49-F238E27FC236}">
                      <a16:creationId xmlns:a16="http://schemas.microsoft.com/office/drawing/2014/main" id="{FC02EB58-ED10-7A43-8601-DA068F7DCF85}"/>
                    </a:ext>
                  </a:extLst>
                </p:cNvPr>
                <p:cNvSpPr>
                  <a:spLocks noChangeAspect="1"/>
                </p:cNvSpPr>
                <p:nvPr/>
              </p:nvSpPr>
              <p:spPr bwMode="auto">
                <a:xfrm>
                  <a:off x="2234" y="2740"/>
                  <a:ext cx="19" cy="5"/>
                </a:xfrm>
                <a:custGeom>
                  <a:avLst/>
                  <a:gdLst>
                    <a:gd name="T0" fmla="*/ 0 w 19"/>
                    <a:gd name="T1" fmla="*/ 2 h 5"/>
                    <a:gd name="T2" fmla="*/ 0 w 19"/>
                    <a:gd name="T3" fmla="*/ 0 h 5"/>
                    <a:gd name="T4" fmla="*/ 19 w 19"/>
                    <a:gd name="T5" fmla="*/ 5 h 5"/>
                    <a:gd name="T6" fmla="*/ 17 w 19"/>
                    <a:gd name="T7" fmla="*/ 5 h 5"/>
                    <a:gd name="T8" fmla="*/ 0 w 19"/>
                    <a:gd name="T9" fmla="*/ 2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2"/>
                      </a:moveTo>
                      <a:lnTo>
                        <a:pt x="0" y="0"/>
                      </a:lnTo>
                      <a:lnTo>
                        <a:pt x="19" y="5"/>
                      </a:lnTo>
                      <a:lnTo>
                        <a:pt x="17" y="5"/>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5" name="Freeform 173">
                  <a:extLst>
                    <a:ext uri="{FF2B5EF4-FFF2-40B4-BE49-F238E27FC236}">
                      <a16:creationId xmlns:a16="http://schemas.microsoft.com/office/drawing/2014/main" id="{7EF58CD8-033B-C84F-827A-5FED47036EB8}"/>
                    </a:ext>
                  </a:extLst>
                </p:cNvPr>
                <p:cNvSpPr>
                  <a:spLocks noChangeAspect="1"/>
                </p:cNvSpPr>
                <p:nvPr/>
              </p:nvSpPr>
              <p:spPr bwMode="auto">
                <a:xfrm>
                  <a:off x="2251" y="2745"/>
                  <a:ext cx="57" cy="9"/>
                </a:xfrm>
                <a:custGeom>
                  <a:avLst/>
                  <a:gdLst>
                    <a:gd name="T0" fmla="*/ 5 w 24"/>
                    <a:gd name="T1" fmla="*/ 0 h 4"/>
                    <a:gd name="T2" fmla="*/ 135 w 24"/>
                    <a:gd name="T3" fmla="*/ 16 h 4"/>
                    <a:gd name="T4" fmla="*/ 135 w 24"/>
                    <a:gd name="T5" fmla="*/ 20 h 4"/>
                    <a:gd name="T6" fmla="*/ 40 w 24"/>
                    <a:gd name="T7" fmla="*/ 16 h 4"/>
                    <a:gd name="T8" fmla="*/ 0 w 24"/>
                    <a:gd name="T9" fmla="*/ 0 h 4"/>
                    <a:gd name="T10" fmla="*/ 5 w 24"/>
                    <a:gd name="T11" fmla="*/ 0 h 4"/>
                    <a:gd name="T12" fmla="*/ 0 60000 65536"/>
                    <a:gd name="T13" fmla="*/ 0 60000 65536"/>
                    <a:gd name="T14" fmla="*/ 0 60000 65536"/>
                    <a:gd name="T15" fmla="*/ 0 60000 65536"/>
                    <a:gd name="T16" fmla="*/ 0 60000 65536"/>
                    <a:gd name="T17" fmla="*/ 0 60000 65536"/>
                    <a:gd name="T18" fmla="*/ 0 w 24"/>
                    <a:gd name="T19" fmla="*/ 0 h 4"/>
                    <a:gd name="T20" fmla="*/ 24 w 24"/>
                    <a:gd name="T21" fmla="*/ 4 h 4"/>
                  </a:gdLst>
                  <a:ahLst/>
                  <a:cxnLst>
                    <a:cxn ang="T12">
                      <a:pos x="T0" y="T1"/>
                    </a:cxn>
                    <a:cxn ang="T13">
                      <a:pos x="T2" y="T3"/>
                    </a:cxn>
                    <a:cxn ang="T14">
                      <a:pos x="T4" y="T5"/>
                    </a:cxn>
                    <a:cxn ang="T15">
                      <a:pos x="T6" y="T7"/>
                    </a:cxn>
                    <a:cxn ang="T16">
                      <a:pos x="T8" y="T9"/>
                    </a:cxn>
                    <a:cxn ang="T17">
                      <a:pos x="T10" y="T11"/>
                    </a:cxn>
                  </a:cxnLst>
                  <a:rect l="T18" t="T19" r="T20" b="T21"/>
                  <a:pathLst>
                    <a:path w="24" h="4">
                      <a:moveTo>
                        <a:pt x="1" y="0"/>
                      </a:moveTo>
                      <a:cubicBezTo>
                        <a:pt x="1" y="0"/>
                        <a:pt x="7" y="4"/>
                        <a:pt x="24" y="3"/>
                      </a:cubicBezTo>
                      <a:cubicBezTo>
                        <a:pt x="24" y="4"/>
                        <a:pt x="24" y="4"/>
                        <a:pt x="24" y="4"/>
                      </a:cubicBezTo>
                      <a:cubicBezTo>
                        <a:pt x="24" y="4"/>
                        <a:pt x="14" y="4"/>
                        <a:pt x="7" y="3"/>
                      </a:cubicBezTo>
                      <a:cubicBezTo>
                        <a:pt x="1" y="1"/>
                        <a:pt x="0" y="0"/>
                        <a:pt x="0" y="0"/>
                      </a:cubicBezTo>
                      <a:lnTo>
                        <a:pt x="1"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6" name="Freeform 174">
                  <a:extLst>
                    <a:ext uri="{FF2B5EF4-FFF2-40B4-BE49-F238E27FC236}">
                      <a16:creationId xmlns:a16="http://schemas.microsoft.com/office/drawing/2014/main" id="{676E1BA1-315C-F547-AE76-963565EAB6DF}"/>
                    </a:ext>
                  </a:extLst>
                </p:cNvPr>
                <p:cNvSpPr>
                  <a:spLocks noChangeAspect="1"/>
                </p:cNvSpPr>
                <p:nvPr/>
              </p:nvSpPr>
              <p:spPr bwMode="auto">
                <a:xfrm>
                  <a:off x="2308" y="2754"/>
                  <a:ext cx="2" cy="7"/>
                </a:xfrm>
                <a:custGeom>
                  <a:avLst/>
                  <a:gdLst>
                    <a:gd name="T0" fmla="*/ 2 w 2"/>
                    <a:gd name="T1" fmla="*/ 5 h 7"/>
                    <a:gd name="T2" fmla="*/ 0 w 2"/>
                    <a:gd name="T3" fmla="*/ 7 h 7"/>
                    <a:gd name="T4" fmla="*/ 0 w 2"/>
                    <a:gd name="T5" fmla="*/ 0 h 7"/>
                    <a:gd name="T6" fmla="*/ 2 w 2"/>
                    <a:gd name="T7" fmla="*/ 0 h 7"/>
                    <a:gd name="T8" fmla="*/ 2 w 2"/>
                    <a:gd name="T9" fmla="*/ 5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5"/>
                      </a:moveTo>
                      <a:lnTo>
                        <a:pt x="0" y="7"/>
                      </a:lnTo>
                      <a:lnTo>
                        <a:pt x="0" y="0"/>
                      </a:lnTo>
                      <a:lnTo>
                        <a:pt x="2" y="0"/>
                      </a:lnTo>
                      <a:lnTo>
                        <a:pt x="2" y="5"/>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7" name="Freeform 175">
                  <a:extLst>
                    <a:ext uri="{FF2B5EF4-FFF2-40B4-BE49-F238E27FC236}">
                      <a16:creationId xmlns:a16="http://schemas.microsoft.com/office/drawing/2014/main" id="{857A6463-66ED-0A4C-9FB1-82804D25BB0B}"/>
                    </a:ext>
                  </a:extLst>
                </p:cNvPr>
                <p:cNvSpPr>
                  <a:spLocks noChangeAspect="1"/>
                </p:cNvSpPr>
                <p:nvPr/>
              </p:nvSpPr>
              <p:spPr bwMode="auto">
                <a:xfrm>
                  <a:off x="2234" y="2709"/>
                  <a:ext cx="95" cy="38"/>
                </a:xfrm>
                <a:custGeom>
                  <a:avLst/>
                  <a:gdLst>
                    <a:gd name="T0" fmla="*/ 0 w 95"/>
                    <a:gd name="T1" fmla="*/ 0 h 38"/>
                    <a:gd name="T2" fmla="*/ 95 w 95"/>
                    <a:gd name="T3" fmla="*/ 10 h 38"/>
                    <a:gd name="T4" fmla="*/ 92 w 95"/>
                    <a:gd name="T5" fmla="*/ 38 h 38"/>
                    <a:gd name="T6" fmla="*/ 0 w 95"/>
                    <a:gd name="T7" fmla="*/ 29 h 38"/>
                    <a:gd name="T8" fmla="*/ 0 w 95"/>
                    <a:gd name="T9" fmla="*/ 0 h 38"/>
                    <a:gd name="T10" fmla="*/ 0 60000 65536"/>
                    <a:gd name="T11" fmla="*/ 0 60000 65536"/>
                    <a:gd name="T12" fmla="*/ 0 60000 65536"/>
                    <a:gd name="T13" fmla="*/ 0 60000 65536"/>
                    <a:gd name="T14" fmla="*/ 0 60000 65536"/>
                    <a:gd name="T15" fmla="*/ 0 w 95"/>
                    <a:gd name="T16" fmla="*/ 0 h 38"/>
                    <a:gd name="T17" fmla="*/ 95 w 95"/>
                    <a:gd name="T18" fmla="*/ 38 h 38"/>
                  </a:gdLst>
                  <a:ahLst/>
                  <a:cxnLst>
                    <a:cxn ang="T10">
                      <a:pos x="T0" y="T1"/>
                    </a:cxn>
                    <a:cxn ang="T11">
                      <a:pos x="T2" y="T3"/>
                    </a:cxn>
                    <a:cxn ang="T12">
                      <a:pos x="T4" y="T5"/>
                    </a:cxn>
                    <a:cxn ang="T13">
                      <a:pos x="T6" y="T7"/>
                    </a:cxn>
                    <a:cxn ang="T14">
                      <a:pos x="T8" y="T9"/>
                    </a:cxn>
                  </a:cxnLst>
                  <a:rect l="T15" t="T16" r="T17" b="T18"/>
                  <a:pathLst>
                    <a:path w="95" h="38">
                      <a:moveTo>
                        <a:pt x="0" y="0"/>
                      </a:moveTo>
                      <a:lnTo>
                        <a:pt x="95" y="10"/>
                      </a:lnTo>
                      <a:lnTo>
                        <a:pt x="92" y="38"/>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8" name="Freeform 176">
                  <a:extLst>
                    <a:ext uri="{FF2B5EF4-FFF2-40B4-BE49-F238E27FC236}">
                      <a16:creationId xmlns:a16="http://schemas.microsoft.com/office/drawing/2014/main" id="{5EFFE3F6-267B-E740-A51E-FA997967E728}"/>
                    </a:ext>
                  </a:extLst>
                </p:cNvPr>
                <p:cNvSpPr>
                  <a:spLocks noChangeAspect="1"/>
                </p:cNvSpPr>
                <p:nvPr/>
              </p:nvSpPr>
              <p:spPr bwMode="auto">
                <a:xfrm>
                  <a:off x="2234" y="2712"/>
                  <a:ext cx="17" cy="23"/>
                </a:xfrm>
                <a:custGeom>
                  <a:avLst/>
                  <a:gdLst>
                    <a:gd name="T0" fmla="*/ 0 w 17"/>
                    <a:gd name="T1" fmla="*/ 21 h 23"/>
                    <a:gd name="T2" fmla="*/ 17 w 17"/>
                    <a:gd name="T3" fmla="*/ 23 h 23"/>
                    <a:gd name="T4" fmla="*/ 17 w 17"/>
                    <a:gd name="T5" fmla="*/ 2 h 23"/>
                    <a:gd name="T6" fmla="*/ 0 w 17"/>
                    <a:gd name="T7" fmla="*/ 0 h 23"/>
                    <a:gd name="T8" fmla="*/ 0 w 17"/>
                    <a:gd name="T9" fmla="*/ 21 h 23"/>
                    <a:gd name="T10" fmla="*/ 0 60000 65536"/>
                    <a:gd name="T11" fmla="*/ 0 60000 65536"/>
                    <a:gd name="T12" fmla="*/ 0 60000 65536"/>
                    <a:gd name="T13" fmla="*/ 0 60000 65536"/>
                    <a:gd name="T14" fmla="*/ 0 60000 65536"/>
                    <a:gd name="T15" fmla="*/ 0 w 17"/>
                    <a:gd name="T16" fmla="*/ 0 h 23"/>
                    <a:gd name="T17" fmla="*/ 17 w 17"/>
                    <a:gd name="T18" fmla="*/ 23 h 23"/>
                  </a:gdLst>
                  <a:ahLst/>
                  <a:cxnLst>
                    <a:cxn ang="T10">
                      <a:pos x="T0" y="T1"/>
                    </a:cxn>
                    <a:cxn ang="T11">
                      <a:pos x="T2" y="T3"/>
                    </a:cxn>
                    <a:cxn ang="T12">
                      <a:pos x="T4" y="T5"/>
                    </a:cxn>
                    <a:cxn ang="T13">
                      <a:pos x="T6" y="T7"/>
                    </a:cxn>
                    <a:cxn ang="T14">
                      <a:pos x="T8" y="T9"/>
                    </a:cxn>
                  </a:cxnLst>
                  <a:rect l="T15" t="T16" r="T17" b="T18"/>
                  <a:pathLst>
                    <a:path w="17" h="23">
                      <a:moveTo>
                        <a:pt x="0" y="21"/>
                      </a:moveTo>
                      <a:lnTo>
                        <a:pt x="17" y="23"/>
                      </a:lnTo>
                      <a:lnTo>
                        <a:pt x="17"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9" name="Freeform 177">
                  <a:extLst>
                    <a:ext uri="{FF2B5EF4-FFF2-40B4-BE49-F238E27FC236}">
                      <a16:creationId xmlns:a16="http://schemas.microsoft.com/office/drawing/2014/main" id="{AD4C782F-C328-0B47-9ACD-ABBA7377F3A3}"/>
                    </a:ext>
                  </a:extLst>
                </p:cNvPr>
                <p:cNvSpPr>
                  <a:spLocks noChangeAspect="1"/>
                </p:cNvSpPr>
                <p:nvPr/>
              </p:nvSpPr>
              <p:spPr bwMode="auto">
                <a:xfrm>
                  <a:off x="2251" y="2714"/>
                  <a:ext cx="57" cy="31"/>
                </a:xfrm>
                <a:custGeom>
                  <a:avLst/>
                  <a:gdLst>
                    <a:gd name="T0" fmla="*/ 0 w 24"/>
                    <a:gd name="T1" fmla="*/ 50 h 13"/>
                    <a:gd name="T2" fmla="*/ 135 w 24"/>
                    <a:gd name="T3" fmla="*/ 41 h 13"/>
                    <a:gd name="T4" fmla="*/ 135 w 24"/>
                    <a:gd name="T5" fmla="*/ 24 h 13"/>
                    <a:gd name="T6" fmla="*/ 0 w 24"/>
                    <a:gd name="T7" fmla="*/ 0 h 13"/>
                    <a:gd name="T8" fmla="*/ 0 w 24"/>
                    <a:gd name="T9" fmla="*/ 50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9"/>
                      </a:moveTo>
                      <a:cubicBezTo>
                        <a:pt x="0" y="9"/>
                        <a:pt x="11" y="13"/>
                        <a:pt x="24" y="7"/>
                      </a:cubicBezTo>
                      <a:cubicBezTo>
                        <a:pt x="24" y="4"/>
                        <a:pt x="24" y="4"/>
                        <a:pt x="24" y="4"/>
                      </a:cubicBezTo>
                      <a:cubicBezTo>
                        <a:pt x="24"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0" name="Freeform 178">
                  <a:extLst>
                    <a:ext uri="{FF2B5EF4-FFF2-40B4-BE49-F238E27FC236}">
                      <a16:creationId xmlns:a16="http://schemas.microsoft.com/office/drawing/2014/main" id="{DB81041E-9643-FD40-91A7-D9DD8D7B0B5A}"/>
                    </a:ext>
                  </a:extLst>
                </p:cNvPr>
                <p:cNvSpPr>
                  <a:spLocks noChangeAspect="1"/>
                </p:cNvSpPr>
                <p:nvPr/>
              </p:nvSpPr>
              <p:spPr bwMode="auto">
                <a:xfrm>
                  <a:off x="2234" y="2712"/>
                  <a:ext cx="19" cy="2"/>
                </a:xfrm>
                <a:custGeom>
                  <a:avLst/>
                  <a:gdLst>
                    <a:gd name="T0" fmla="*/ 0 w 19"/>
                    <a:gd name="T1" fmla="*/ 0 h 2"/>
                    <a:gd name="T2" fmla="*/ 0 w 19"/>
                    <a:gd name="T3" fmla="*/ 0 h 2"/>
                    <a:gd name="T4" fmla="*/ 19 w 19"/>
                    <a:gd name="T5" fmla="*/ 2 h 2"/>
                    <a:gd name="T6" fmla="*/ 17 w 19"/>
                    <a:gd name="T7" fmla="*/ 2 h 2"/>
                    <a:gd name="T8" fmla="*/ 0 w 19"/>
                    <a:gd name="T9" fmla="*/ 0 h 2"/>
                    <a:gd name="T10" fmla="*/ 0 60000 65536"/>
                    <a:gd name="T11" fmla="*/ 0 60000 65536"/>
                    <a:gd name="T12" fmla="*/ 0 60000 65536"/>
                    <a:gd name="T13" fmla="*/ 0 60000 65536"/>
                    <a:gd name="T14" fmla="*/ 0 60000 65536"/>
                    <a:gd name="T15" fmla="*/ 0 w 19"/>
                    <a:gd name="T16" fmla="*/ 0 h 2"/>
                    <a:gd name="T17" fmla="*/ 19 w 19"/>
                    <a:gd name="T18" fmla="*/ 2 h 2"/>
                  </a:gdLst>
                  <a:ahLst/>
                  <a:cxnLst>
                    <a:cxn ang="T10">
                      <a:pos x="T0" y="T1"/>
                    </a:cxn>
                    <a:cxn ang="T11">
                      <a:pos x="T2" y="T3"/>
                    </a:cxn>
                    <a:cxn ang="T12">
                      <a:pos x="T4" y="T5"/>
                    </a:cxn>
                    <a:cxn ang="T13">
                      <a:pos x="T6" y="T7"/>
                    </a:cxn>
                    <a:cxn ang="T14">
                      <a:pos x="T8" y="T9"/>
                    </a:cxn>
                  </a:cxnLst>
                  <a:rect l="T15" t="T16" r="T17" b="T18"/>
                  <a:pathLst>
                    <a:path w="19" h="2">
                      <a:moveTo>
                        <a:pt x="0" y="0"/>
                      </a:moveTo>
                      <a:lnTo>
                        <a:pt x="0" y="0"/>
                      </a:lnTo>
                      <a:lnTo>
                        <a:pt x="19" y="2"/>
                      </a:lnTo>
                      <a:lnTo>
                        <a:pt x="17" y="2"/>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1" name="Freeform 179">
                  <a:extLst>
                    <a:ext uri="{FF2B5EF4-FFF2-40B4-BE49-F238E27FC236}">
                      <a16:creationId xmlns:a16="http://schemas.microsoft.com/office/drawing/2014/main" id="{6F42F709-9AFA-AA41-A818-53904F63328E}"/>
                    </a:ext>
                  </a:extLst>
                </p:cNvPr>
                <p:cNvSpPr>
                  <a:spLocks noChangeAspect="1"/>
                </p:cNvSpPr>
                <p:nvPr/>
              </p:nvSpPr>
              <p:spPr bwMode="auto">
                <a:xfrm>
                  <a:off x="2251" y="2714"/>
                  <a:ext cx="57" cy="12"/>
                </a:xfrm>
                <a:custGeom>
                  <a:avLst/>
                  <a:gdLst>
                    <a:gd name="T0" fmla="*/ 5 w 24"/>
                    <a:gd name="T1" fmla="*/ 0 h 5"/>
                    <a:gd name="T2" fmla="*/ 135 w 24"/>
                    <a:gd name="T3" fmla="*/ 24 h 5"/>
                    <a:gd name="T4" fmla="*/ 135 w 24"/>
                    <a:gd name="T5" fmla="*/ 24 h 5"/>
                    <a:gd name="T6" fmla="*/ 40 w 24"/>
                    <a:gd name="T7" fmla="*/ 17 h 5"/>
                    <a:gd name="T8" fmla="*/ 0 w 24"/>
                    <a:gd name="T9" fmla="*/ 0 h 5"/>
                    <a:gd name="T10" fmla="*/ 5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1" y="0"/>
                      </a:moveTo>
                      <a:cubicBezTo>
                        <a:pt x="1" y="0"/>
                        <a:pt x="7" y="5"/>
                        <a:pt x="24" y="4"/>
                      </a:cubicBezTo>
                      <a:cubicBezTo>
                        <a:pt x="24" y="4"/>
                        <a:pt x="24" y="4"/>
                        <a:pt x="24" y="4"/>
                      </a:cubicBezTo>
                      <a:cubicBezTo>
                        <a:pt x="24" y="4"/>
                        <a:pt x="14" y="5"/>
                        <a:pt x="7" y="3"/>
                      </a:cubicBezTo>
                      <a:cubicBezTo>
                        <a:pt x="1" y="2"/>
                        <a:pt x="0" y="0"/>
                        <a:pt x="0" y="0"/>
                      </a:cubicBezTo>
                      <a:lnTo>
                        <a:pt x="1"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2" name="Rectangle 180">
                  <a:extLst>
                    <a:ext uri="{FF2B5EF4-FFF2-40B4-BE49-F238E27FC236}">
                      <a16:creationId xmlns:a16="http://schemas.microsoft.com/office/drawing/2014/main" id="{28AED164-02F5-9444-91D1-17C4BA40B587}"/>
                    </a:ext>
                  </a:extLst>
                </p:cNvPr>
                <p:cNvSpPr>
                  <a:spLocks noChangeAspect="1" noChangeArrowheads="1"/>
                </p:cNvSpPr>
                <p:nvPr/>
              </p:nvSpPr>
              <p:spPr bwMode="auto">
                <a:xfrm>
                  <a:off x="2308" y="2724"/>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53" name="Freeform 181">
                  <a:extLst>
                    <a:ext uri="{FF2B5EF4-FFF2-40B4-BE49-F238E27FC236}">
                      <a16:creationId xmlns:a16="http://schemas.microsoft.com/office/drawing/2014/main" id="{09618EA1-741B-874C-A1BB-E6E0E385AC1B}"/>
                    </a:ext>
                  </a:extLst>
                </p:cNvPr>
                <p:cNvSpPr>
                  <a:spLocks noChangeAspect="1"/>
                </p:cNvSpPr>
                <p:nvPr/>
              </p:nvSpPr>
              <p:spPr bwMode="auto">
                <a:xfrm>
                  <a:off x="2331" y="2842"/>
                  <a:ext cx="92" cy="37"/>
                </a:xfrm>
                <a:custGeom>
                  <a:avLst/>
                  <a:gdLst>
                    <a:gd name="T0" fmla="*/ 0 w 92"/>
                    <a:gd name="T1" fmla="*/ 0 h 37"/>
                    <a:gd name="T2" fmla="*/ 92 w 92"/>
                    <a:gd name="T3" fmla="*/ 9 h 37"/>
                    <a:gd name="T4" fmla="*/ 92 w 92"/>
                    <a:gd name="T5" fmla="*/ 37 h 37"/>
                    <a:gd name="T6" fmla="*/ 0 w 92"/>
                    <a:gd name="T7" fmla="*/ 26 h 37"/>
                    <a:gd name="T8" fmla="*/ 0 w 92"/>
                    <a:gd name="T9" fmla="*/ 0 h 37"/>
                    <a:gd name="T10" fmla="*/ 0 60000 65536"/>
                    <a:gd name="T11" fmla="*/ 0 60000 65536"/>
                    <a:gd name="T12" fmla="*/ 0 60000 65536"/>
                    <a:gd name="T13" fmla="*/ 0 60000 65536"/>
                    <a:gd name="T14" fmla="*/ 0 60000 65536"/>
                    <a:gd name="T15" fmla="*/ 0 w 92"/>
                    <a:gd name="T16" fmla="*/ 0 h 37"/>
                    <a:gd name="T17" fmla="*/ 92 w 92"/>
                    <a:gd name="T18" fmla="*/ 37 h 37"/>
                  </a:gdLst>
                  <a:ahLst/>
                  <a:cxnLst>
                    <a:cxn ang="T10">
                      <a:pos x="T0" y="T1"/>
                    </a:cxn>
                    <a:cxn ang="T11">
                      <a:pos x="T2" y="T3"/>
                    </a:cxn>
                    <a:cxn ang="T12">
                      <a:pos x="T4" y="T5"/>
                    </a:cxn>
                    <a:cxn ang="T13">
                      <a:pos x="T6" y="T7"/>
                    </a:cxn>
                    <a:cxn ang="T14">
                      <a:pos x="T8" y="T9"/>
                    </a:cxn>
                  </a:cxnLst>
                  <a:rect l="T15" t="T16" r="T17" b="T18"/>
                  <a:pathLst>
                    <a:path w="92" h="37">
                      <a:moveTo>
                        <a:pt x="0" y="0"/>
                      </a:moveTo>
                      <a:lnTo>
                        <a:pt x="92" y="9"/>
                      </a:lnTo>
                      <a:lnTo>
                        <a:pt x="92" y="37"/>
                      </a:lnTo>
                      <a:lnTo>
                        <a:pt x="0" y="26"/>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4" name="Freeform 182">
                  <a:extLst>
                    <a:ext uri="{FF2B5EF4-FFF2-40B4-BE49-F238E27FC236}">
                      <a16:creationId xmlns:a16="http://schemas.microsoft.com/office/drawing/2014/main" id="{4089AE10-AC4F-BD48-9C25-5B0DAE66C3C4}"/>
                    </a:ext>
                  </a:extLst>
                </p:cNvPr>
                <p:cNvSpPr>
                  <a:spLocks noChangeAspect="1"/>
                </p:cNvSpPr>
                <p:nvPr/>
              </p:nvSpPr>
              <p:spPr bwMode="auto">
                <a:xfrm>
                  <a:off x="2331" y="2844"/>
                  <a:ext cx="17" cy="24"/>
                </a:xfrm>
                <a:custGeom>
                  <a:avLst/>
                  <a:gdLst>
                    <a:gd name="T0" fmla="*/ 0 w 17"/>
                    <a:gd name="T1" fmla="*/ 21 h 24"/>
                    <a:gd name="T2" fmla="*/ 17 w 17"/>
                    <a:gd name="T3" fmla="*/ 24 h 24"/>
                    <a:gd name="T4" fmla="*/ 17 w 17"/>
                    <a:gd name="T5" fmla="*/ 2 h 24"/>
                    <a:gd name="T6" fmla="*/ 0 w 17"/>
                    <a:gd name="T7" fmla="*/ 0 h 24"/>
                    <a:gd name="T8" fmla="*/ 0 w 17"/>
                    <a:gd name="T9" fmla="*/ 21 h 24"/>
                    <a:gd name="T10" fmla="*/ 0 60000 65536"/>
                    <a:gd name="T11" fmla="*/ 0 60000 65536"/>
                    <a:gd name="T12" fmla="*/ 0 60000 65536"/>
                    <a:gd name="T13" fmla="*/ 0 60000 65536"/>
                    <a:gd name="T14" fmla="*/ 0 60000 65536"/>
                    <a:gd name="T15" fmla="*/ 0 w 17"/>
                    <a:gd name="T16" fmla="*/ 0 h 24"/>
                    <a:gd name="T17" fmla="*/ 17 w 17"/>
                    <a:gd name="T18" fmla="*/ 24 h 24"/>
                  </a:gdLst>
                  <a:ahLst/>
                  <a:cxnLst>
                    <a:cxn ang="T10">
                      <a:pos x="T0" y="T1"/>
                    </a:cxn>
                    <a:cxn ang="T11">
                      <a:pos x="T2" y="T3"/>
                    </a:cxn>
                    <a:cxn ang="T12">
                      <a:pos x="T4" y="T5"/>
                    </a:cxn>
                    <a:cxn ang="T13">
                      <a:pos x="T6" y="T7"/>
                    </a:cxn>
                    <a:cxn ang="T14">
                      <a:pos x="T8" y="T9"/>
                    </a:cxn>
                  </a:cxnLst>
                  <a:rect l="T15" t="T16" r="T17" b="T18"/>
                  <a:pathLst>
                    <a:path w="17" h="24">
                      <a:moveTo>
                        <a:pt x="0" y="21"/>
                      </a:moveTo>
                      <a:lnTo>
                        <a:pt x="17" y="24"/>
                      </a:lnTo>
                      <a:lnTo>
                        <a:pt x="17"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5" name="Freeform 183">
                  <a:extLst>
                    <a:ext uri="{FF2B5EF4-FFF2-40B4-BE49-F238E27FC236}">
                      <a16:creationId xmlns:a16="http://schemas.microsoft.com/office/drawing/2014/main" id="{BA9398C4-0C64-6043-AA78-8C2651F2E7FE}"/>
                    </a:ext>
                  </a:extLst>
                </p:cNvPr>
                <p:cNvSpPr>
                  <a:spLocks noChangeAspect="1"/>
                </p:cNvSpPr>
                <p:nvPr/>
              </p:nvSpPr>
              <p:spPr bwMode="auto">
                <a:xfrm>
                  <a:off x="2348" y="2846"/>
                  <a:ext cx="54" cy="31"/>
                </a:xfrm>
                <a:custGeom>
                  <a:avLst/>
                  <a:gdLst>
                    <a:gd name="T0" fmla="*/ 0 w 23"/>
                    <a:gd name="T1" fmla="*/ 50 h 13"/>
                    <a:gd name="T2" fmla="*/ 127 w 23"/>
                    <a:gd name="T3" fmla="*/ 41 h 13"/>
                    <a:gd name="T4" fmla="*/ 127 w 23"/>
                    <a:gd name="T5" fmla="*/ 24 h 13"/>
                    <a:gd name="T6" fmla="*/ 0 w 23"/>
                    <a:gd name="T7" fmla="*/ 0 h 13"/>
                    <a:gd name="T8" fmla="*/ 0 w 23"/>
                    <a:gd name="T9" fmla="*/ 50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6" name="Freeform 184">
                  <a:extLst>
                    <a:ext uri="{FF2B5EF4-FFF2-40B4-BE49-F238E27FC236}">
                      <a16:creationId xmlns:a16="http://schemas.microsoft.com/office/drawing/2014/main" id="{5FF3589C-EC42-9340-8121-106846537825}"/>
                    </a:ext>
                  </a:extLst>
                </p:cNvPr>
                <p:cNvSpPr>
                  <a:spLocks noChangeAspect="1"/>
                </p:cNvSpPr>
                <p:nvPr/>
              </p:nvSpPr>
              <p:spPr bwMode="auto">
                <a:xfrm>
                  <a:off x="2331" y="2842"/>
                  <a:ext cx="17" cy="4"/>
                </a:xfrm>
                <a:custGeom>
                  <a:avLst/>
                  <a:gdLst>
                    <a:gd name="T0" fmla="*/ 0 w 17"/>
                    <a:gd name="T1" fmla="*/ 2 h 4"/>
                    <a:gd name="T2" fmla="*/ 0 w 17"/>
                    <a:gd name="T3" fmla="*/ 0 h 4"/>
                    <a:gd name="T4" fmla="*/ 17 w 17"/>
                    <a:gd name="T5" fmla="*/ 4 h 4"/>
                    <a:gd name="T6" fmla="*/ 17 w 17"/>
                    <a:gd name="T7" fmla="*/ 4 h 4"/>
                    <a:gd name="T8" fmla="*/ 0 w 17"/>
                    <a:gd name="T9" fmla="*/ 2 h 4"/>
                    <a:gd name="T10" fmla="*/ 0 60000 65536"/>
                    <a:gd name="T11" fmla="*/ 0 60000 65536"/>
                    <a:gd name="T12" fmla="*/ 0 60000 65536"/>
                    <a:gd name="T13" fmla="*/ 0 60000 65536"/>
                    <a:gd name="T14" fmla="*/ 0 60000 65536"/>
                    <a:gd name="T15" fmla="*/ 0 w 17"/>
                    <a:gd name="T16" fmla="*/ 0 h 4"/>
                    <a:gd name="T17" fmla="*/ 17 w 17"/>
                    <a:gd name="T18" fmla="*/ 4 h 4"/>
                  </a:gdLst>
                  <a:ahLst/>
                  <a:cxnLst>
                    <a:cxn ang="T10">
                      <a:pos x="T0" y="T1"/>
                    </a:cxn>
                    <a:cxn ang="T11">
                      <a:pos x="T2" y="T3"/>
                    </a:cxn>
                    <a:cxn ang="T12">
                      <a:pos x="T4" y="T5"/>
                    </a:cxn>
                    <a:cxn ang="T13">
                      <a:pos x="T6" y="T7"/>
                    </a:cxn>
                    <a:cxn ang="T14">
                      <a:pos x="T8" y="T9"/>
                    </a:cxn>
                  </a:cxnLst>
                  <a:rect l="T15" t="T16" r="T17" b="T18"/>
                  <a:pathLst>
                    <a:path w="17" h="4">
                      <a:moveTo>
                        <a:pt x="0" y="2"/>
                      </a:moveTo>
                      <a:lnTo>
                        <a:pt x="0" y="0"/>
                      </a:lnTo>
                      <a:lnTo>
                        <a:pt x="17" y="4"/>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7" name="Freeform 185">
                  <a:extLst>
                    <a:ext uri="{FF2B5EF4-FFF2-40B4-BE49-F238E27FC236}">
                      <a16:creationId xmlns:a16="http://schemas.microsoft.com/office/drawing/2014/main" id="{F7DBFFEC-B9D0-4644-A0E7-5D541625AB5C}"/>
                    </a:ext>
                  </a:extLst>
                </p:cNvPr>
                <p:cNvSpPr>
                  <a:spLocks noChangeAspect="1"/>
                </p:cNvSpPr>
                <p:nvPr/>
              </p:nvSpPr>
              <p:spPr bwMode="auto">
                <a:xfrm>
                  <a:off x="2348" y="2846"/>
                  <a:ext cx="54" cy="10"/>
                </a:xfrm>
                <a:custGeom>
                  <a:avLst/>
                  <a:gdLst>
                    <a:gd name="T0" fmla="*/ 0 w 23"/>
                    <a:gd name="T1" fmla="*/ 0 h 4"/>
                    <a:gd name="T2" fmla="*/ 127 w 23"/>
                    <a:gd name="T3" fmla="*/ 17 h 4"/>
                    <a:gd name="T4" fmla="*/ 127 w 23"/>
                    <a:gd name="T5" fmla="*/ 25 h 4"/>
                    <a:gd name="T6" fmla="*/ 38 w 23"/>
                    <a:gd name="T7" fmla="*/ 17 h 4"/>
                    <a:gd name="T8" fmla="*/ 0 w 23"/>
                    <a:gd name="T9" fmla="*/ 0 h 4"/>
                    <a:gd name="T10" fmla="*/ 0 60000 65536"/>
                    <a:gd name="T11" fmla="*/ 0 60000 65536"/>
                    <a:gd name="T12" fmla="*/ 0 60000 65536"/>
                    <a:gd name="T13" fmla="*/ 0 60000 65536"/>
                    <a:gd name="T14" fmla="*/ 0 60000 65536"/>
                    <a:gd name="T15" fmla="*/ 0 w 23"/>
                    <a:gd name="T16" fmla="*/ 0 h 4"/>
                    <a:gd name="T17" fmla="*/ 23 w 23"/>
                    <a:gd name="T18" fmla="*/ 4 h 4"/>
                  </a:gdLst>
                  <a:ahLst/>
                  <a:cxnLst>
                    <a:cxn ang="T10">
                      <a:pos x="T0" y="T1"/>
                    </a:cxn>
                    <a:cxn ang="T11">
                      <a:pos x="T2" y="T3"/>
                    </a:cxn>
                    <a:cxn ang="T12">
                      <a:pos x="T4" y="T5"/>
                    </a:cxn>
                    <a:cxn ang="T13">
                      <a:pos x="T6" y="T7"/>
                    </a:cxn>
                    <a:cxn ang="T14">
                      <a:pos x="T8" y="T9"/>
                    </a:cxn>
                  </a:cxnLst>
                  <a:rect l="T15" t="T16" r="T17" b="T18"/>
                  <a:pathLst>
                    <a:path w="23" h="4">
                      <a:moveTo>
                        <a:pt x="0" y="0"/>
                      </a:moveTo>
                      <a:cubicBezTo>
                        <a:pt x="0" y="0"/>
                        <a:pt x="6" y="4"/>
                        <a:pt x="23" y="3"/>
                      </a:cubicBezTo>
                      <a:cubicBezTo>
                        <a:pt x="23" y="4"/>
                        <a:pt x="23" y="4"/>
                        <a:pt x="23" y="4"/>
                      </a:cubicBezTo>
                      <a:cubicBezTo>
                        <a:pt x="23" y="4"/>
                        <a:pt x="13" y="4"/>
                        <a:pt x="7" y="3"/>
                      </a:cubicBezTo>
                      <a:cubicBezTo>
                        <a:pt x="0" y="1"/>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8" name="Rectangle 186">
                  <a:extLst>
                    <a:ext uri="{FF2B5EF4-FFF2-40B4-BE49-F238E27FC236}">
                      <a16:creationId xmlns:a16="http://schemas.microsoft.com/office/drawing/2014/main" id="{C0ADAAED-8911-8E43-9067-CD506DB34F13}"/>
                    </a:ext>
                  </a:extLst>
                </p:cNvPr>
                <p:cNvSpPr>
                  <a:spLocks noChangeAspect="1" noChangeArrowheads="1"/>
                </p:cNvSpPr>
                <p:nvPr/>
              </p:nvSpPr>
              <p:spPr bwMode="auto">
                <a:xfrm>
                  <a:off x="2402" y="2856"/>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59" name="Freeform 187">
                  <a:extLst>
                    <a:ext uri="{FF2B5EF4-FFF2-40B4-BE49-F238E27FC236}">
                      <a16:creationId xmlns:a16="http://schemas.microsoft.com/office/drawing/2014/main" id="{98920B5D-9813-B744-BB7C-748B874C6DF8}"/>
                    </a:ext>
                  </a:extLst>
                </p:cNvPr>
                <p:cNvSpPr>
                  <a:spLocks noChangeAspect="1"/>
                </p:cNvSpPr>
                <p:nvPr/>
              </p:nvSpPr>
              <p:spPr bwMode="auto">
                <a:xfrm>
                  <a:off x="2331" y="2811"/>
                  <a:ext cx="92" cy="38"/>
                </a:xfrm>
                <a:custGeom>
                  <a:avLst/>
                  <a:gdLst>
                    <a:gd name="T0" fmla="*/ 0 w 92"/>
                    <a:gd name="T1" fmla="*/ 0 h 38"/>
                    <a:gd name="T2" fmla="*/ 92 w 92"/>
                    <a:gd name="T3" fmla="*/ 9 h 38"/>
                    <a:gd name="T4" fmla="*/ 92 w 92"/>
                    <a:gd name="T5" fmla="*/ 38 h 38"/>
                    <a:gd name="T6" fmla="*/ 0 w 92"/>
                    <a:gd name="T7" fmla="*/ 28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9"/>
                      </a:lnTo>
                      <a:lnTo>
                        <a:pt x="92" y="38"/>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0" name="Freeform 188">
                  <a:extLst>
                    <a:ext uri="{FF2B5EF4-FFF2-40B4-BE49-F238E27FC236}">
                      <a16:creationId xmlns:a16="http://schemas.microsoft.com/office/drawing/2014/main" id="{70E6E608-3025-7644-9D6B-F95D0AE861B5}"/>
                    </a:ext>
                  </a:extLst>
                </p:cNvPr>
                <p:cNvSpPr>
                  <a:spLocks noChangeAspect="1"/>
                </p:cNvSpPr>
                <p:nvPr/>
              </p:nvSpPr>
              <p:spPr bwMode="auto">
                <a:xfrm>
                  <a:off x="2331" y="2813"/>
                  <a:ext cx="17" cy="24"/>
                </a:xfrm>
                <a:custGeom>
                  <a:avLst/>
                  <a:gdLst>
                    <a:gd name="T0" fmla="*/ 0 w 17"/>
                    <a:gd name="T1" fmla="*/ 22 h 24"/>
                    <a:gd name="T2" fmla="*/ 17 w 17"/>
                    <a:gd name="T3" fmla="*/ 24 h 24"/>
                    <a:gd name="T4" fmla="*/ 17 w 17"/>
                    <a:gd name="T5" fmla="*/ 3 h 24"/>
                    <a:gd name="T6" fmla="*/ 0 w 17"/>
                    <a:gd name="T7" fmla="*/ 0 h 24"/>
                    <a:gd name="T8" fmla="*/ 0 w 17"/>
                    <a:gd name="T9" fmla="*/ 22 h 24"/>
                    <a:gd name="T10" fmla="*/ 0 60000 65536"/>
                    <a:gd name="T11" fmla="*/ 0 60000 65536"/>
                    <a:gd name="T12" fmla="*/ 0 60000 65536"/>
                    <a:gd name="T13" fmla="*/ 0 60000 65536"/>
                    <a:gd name="T14" fmla="*/ 0 60000 65536"/>
                    <a:gd name="T15" fmla="*/ 0 w 17"/>
                    <a:gd name="T16" fmla="*/ 0 h 24"/>
                    <a:gd name="T17" fmla="*/ 17 w 17"/>
                    <a:gd name="T18" fmla="*/ 24 h 24"/>
                  </a:gdLst>
                  <a:ahLst/>
                  <a:cxnLst>
                    <a:cxn ang="T10">
                      <a:pos x="T0" y="T1"/>
                    </a:cxn>
                    <a:cxn ang="T11">
                      <a:pos x="T2" y="T3"/>
                    </a:cxn>
                    <a:cxn ang="T12">
                      <a:pos x="T4" y="T5"/>
                    </a:cxn>
                    <a:cxn ang="T13">
                      <a:pos x="T6" y="T7"/>
                    </a:cxn>
                    <a:cxn ang="T14">
                      <a:pos x="T8" y="T9"/>
                    </a:cxn>
                  </a:cxnLst>
                  <a:rect l="T15" t="T16" r="T17" b="T18"/>
                  <a:pathLst>
                    <a:path w="17" h="24">
                      <a:moveTo>
                        <a:pt x="0" y="22"/>
                      </a:moveTo>
                      <a:lnTo>
                        <a:pt x="17" y="24"/>
                      </a:lnTo>
                      <a:lnTo>
                        <a:pt x="17" y="3"/>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1" name="Freeform 189">
                  <a:extLst>
                    <a:ext uri="{FF2B5EF4-FFF2-40B4-BE49-F238E27FC236}">
                      <a16:creationId xmlns:a16="http://schemas.microsoft.com/office/drawing/2014/main" id="{269C1CDD-639C-4A4F-925B-9679908BF9C9}"/>
                    </a:ext>
                  </a:extLst>
                </p:cNvPr>
                <p:cNvSpPr>
                  <a:spLocks noChangeAspect="1"/>
                </p:cNvSpPr>
                <p:nvPr/>
              </p:nvSpPr>
              <p:spPr bwMode="auto">
                <a:xfrm>
                  <a:off x="2348" y="2816"/>
                  <a:ext cx="54" cy="33"/>
                </a:xfrm>
                <a:custGeom>
                  <a:avLst/>
                  <a:gdLst>
                    <a:gd name="T0" fmla="*/ 0 w 23"/>
                    <a:gd name="T1" fmla="*/ 50 h 14"/>
                    <a:gd name="T2" fmla="*/ 127 w 23"/>
                    <a:gd name="T3" fmla="*/ 40 h 14"/>
                    <a:gd name="T4" fmla="*/ 127 w 23"/>
                    <a:gd name="T5" fmla="*/ 21 h 14"/>
                    <a:gd name="T6" fmla="*/ 0 w 23"/>
                    <a:gd name="T7" fmla="*/ 0 h 14"/>
                    <a:gd name="T8" fmla="*/ 0 w 23"/>
                    <a:gd name="T9" fmla="*/ 50 h 14"/>
                    <a:gd name="T10" fmla="*/ 0 60000 65536"/>
                    <a:gd name="T11" fmla="*/ 0 60000 65536"/>
                    <a:gd name="T12" fmla="*/ 0 60000 65536"/>
                    <a:gd name="T13" fmla="*/ 0 60000 65536"/>
                    <a:gd name="T14" fmla="*/ 0 60000 65536"/>
                    <a:gd name="T15" fmla="*/ 0 w 23"/>
                    <a:gd name="T16" fmla="*/ 0 h 14"/>
                    <a:gd name="T17" fmla="*/ 23 w 23"/>
                    <a:gd name="T18" fmla="*/ 14 h 14"/>
                  </a:gdLst>
                  <a:ahLst/>
                  <a:cxnLst>
                    <a:cxn ang="T10">
                      <a:pos x="T0" y="T1"/>
                    </a:cxn>
                    <a:cxn ang="T11">
                      <a:pos x="T2" y="T3"/>
                    </a:cxn>
                    <a:cxn ang="T12">
                      <a:pos x="T4" y="T5"/>
                    </a:cxn>
                    <a:cxn ang="T13">
                      <a:pos x="T6" y="T7"/>
                    </a:cxn>
                    <a:cxn ang="T14">
                      <a:pos x="T8" y="T9"/>
                    </a:cxn>
                  </a:cxnLst>
                  <a:rect l="T15" t="T16" r="T17" b="T18"/>
                  <a:pathLst>
                    <a:path w="23" h="14">
                      <a:moveTo>
                        <a:pt x="0" y="9"/>
                      </a:moveTo>
                      <a:cubicBezTo>
                        <a:pt x="0" y="9"/>
                        <a:pt x="10" y="14"/>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2" name="Freeform 190">
                  <a:extLst>
                    <a:ext uri="{FF2B5EF4-FFF2-40B4-BE49-F238E27FC236}">
                      <a16:creationId xmlns:a16="http://schemas.microsoft.com/office/drawing/2014/main" id="{C7A10C6E-8218-FC49-849B-E03D21C4F029}"/>
                    </a:ext>
                  </a:extLst>
                </p:cNvPr>
                <p:cNvSpPr>
                  <a:spLocks noChangeAspect="1"/>
                </p:cNvSpPr>
                <p:nvPr/>
              </p:nvSpPr>
              <p:spPr bwMode="auto">
                <a:xfrm>
                  <a:off x="2331" y="2813"/>
                  <a:ext cx="17" cy="3"/>
                </a:xfrm>
                <a:custGeom>
                  <a:avLst/>
                  <a:gdLst>
                    <a:gd name="T0" fmla="*/ 0 w 17"/>
                    <a:gd name="T1" fmla="*/ 0 h 3"/>
                    <a:gd name="T2" fmla="*/ 0 w 17"/>
                    <a:gd name="T3" fmla="*/ 0 h 3"/>
                    <a:gd name="T4" fmla="*/ 17 w 17"/>
                    <a:gd name="T5" fmla="*/ 3 h 3"/>
                    <a:gd name="T6" fmla="*/ 17 w 17"/>
                    <a:gd name="T7" fmla="*/ 3 h 3"/>
                    <a:gd name="T8" fmla="*/ 0 w 17"/>
                    <a:gd name="T9" fmla="*/ 0 h 3"/>
                    <a:gd name="T10" fmla="*/ 0 60000 65536"/>
                    <a:gd name="T11" fmla="*/ 0 60000 65536"/>
                    <a:gd name="T12" fmla="*/ 0 60000 65536"/>
                    <a:gd name="T13" fmla="*/ 0 60000 65536"/>
                    <a:gd name="T14" fmla="*/ 0 60000 65536"/>
                    <a:gd name="T15" fmla="*/ 0 w 17"/>
                    <a:gd name="T16" fmla="*/ 0 h 3"/>
                    <a:gd name="T17" fmla="*/ 17 w 17"/>
                    <a:gd name="T18" fmla="*/ 3 h 3"/>
                  </a:gdLst>
                  <a:ahLst/>
                  <a:cxnLst>
                    <a:cxn ang="T10">
                      <a:pos x="T0" y="T1"/>
                    </a:cxn>
                    <a:cxn ang="T11">
                      <a:pos x="T2" y="T3"/>
                    </a:cxn>
                    <a:cxn ang="T12">
                      <a:pos x="T4" y="T5"/>
                    </a:cxn>
                    <a:cxn ang="T13">
                      <a:pos x="T6" y="T7"/>
                    </a:cxn>
                    <a:cxn ang="T14">
                      <a:pos x="T8" y="T9"/>
                    </a:cxn>
                  </a:cxnLst>
                  <a:rect l="T15" t="T16" r="T17" b="T18"/>
                  <a:pathLst>
                    <a:path w="17" h="3">
                      <a:moveTo>
                        <a:pt x="0" y="0"/>
                      </a:moveTo>
                      <a:lnTo>
                        <a:pt x="0" y="0"/>
                      </a:lnTo>
                      <a:lnTo>
                        <a:pt x="17" y="3"/>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3" name="Freeform 191">
                  <a:extLst>
                    <a:ext uri="{FF2B5EF4-FFF2-40B4-BE49-F238E27FC236}">
                      <a16:creationId xmlns:a16="http://schemas.microsoft.com/office/drawing/2014/main" id="{084ED970-F3B9-D445-9440-6B6CA3002CA3}"/>
                    </a:ext>
                  </a:extLst>
                </p:cNvPr>
                <p:cNvSpPr>
                  <a:spLocks noChangeAspect="1"/>
                </p:cNvSpPr>
                <p:nvPr/>
              </p:nvSpPr>
              <p:spPr bwMode="auto">
                <a:xfrm>
                  <a:off x="2348" y="2816"/>
                  <a:ext cx="54" cy="12"/>
                </a:xfrm>
                <a:custGeom>
                  <a:avLst/>
                  <a:gdLst>
                    <a:gd name="T0" fmla="*/ 0 w 23"/>
                    <a:gd name="T1" fmla="*/ 0 h 5"/>
                    <a:gd name="T2" fmla="*/ 127 w 23"/>
                    <a:gd name="T3" fmla="*/ 24 h 5"/>
                    <a:gd name="T4" fmla="*/ 127 w 23"/>
                    <a:gd name="T5" fmla="*/ 24 h 5"/>
                    <a:gd name="T6" fmla="*/ 38 w 23"/>
                    <a:gd name="T7" fmla="*/ 17 h 5"/>
                    <a:gd name="T8" fmla="*/ 0 w 23"/>
                    <a:gd name="T9" fmla="*/ 0 h 5"/>
                    <a:gd name="T10" fmla="*/ 0 60000 65536"/>
                    <a:gd name="T11" fmla="*/ 0 60000 65536"/>
                    <a:gd name="T12" fmla="*/ 0 60000 65536"/>
                    <a:gd name="T13" fmla="*/ 0 60000 65536"/>
                    <a:gd name="T14" fmla="*/ 0 60000 65536"/>
                    <a:gd name="T15" fmla="*/ 0 w 23"/>
                    <a:gd name="T16" fmla="*/ 0 h 5"/>
                    <a:gd name="T17" fmla="*/ 23 w 23"/>
                    <a:gd name="T18" fmla="*/ 5 h 5"/>
                  </a:gdLst>
                  <a:ahLst/>
                  <a:cxnLst>
                    <a:cxn ang="T10">
                      <a:pos x="T0" y="T1"/>
                    </a:cxn>
                    <a:cxn ang="T11">
                      <a:pos x="T2" y="T3"/>
                    </a:cxn>
                    <a:cxn ang="T12">
                      <a:pos x="T4" y="T5"/>
                    </a:cxn>
                    <a:cxn ang="T13">
                      <a:pos x="T6" y="T7"/>
                    </a:cxn>
                    <a:cxn ang="T14">
                      <a:pos x="T8" y="T9"/>
                    </a:cxn>
                  </a:cxnLst>
                  <a:rect l="T15" t="T16" r="T17" b="T18"/>
                  <a:pathLst>
                    <a:path w="23" h="5">
                      <a:moveTo>
                        <a:pt x="0" y="0"/>
                      </a:moveTo>
                      <a:cubicBezTo>
                        <a:pt x="0" y="0"/>
                        <a:pt x="6" y="5"/>
                        <a:pt x="23" y="4"/>
                      </a:cubicBezTo>
                      <a:cubicBezTo>
                        <a:pt x="23" y="4"/>
                        <a:pt x="23" y="4"/>
                        <a:pt x="23" y="4"/>
                      </a:cubicBezTo>
                      <a:cubicBezTo>
                        <a:pt x="23" y="4"/>
                        <a:pt x="13" y="5"/>
                        <a:pt x="7" y="3"/>
                      </a:cubicBezTo>
                      <a:cubicBezTo>
                        <a:pt x="0" y="2"/>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4" name="Rectangle 192">
                  <a:extLst>
                    <a:ext uri="{FF2B5EF4-FFF2-40B4-BE49-F238E27FC236}">
                      <a16:creationId xmlns:a16="http://schemas.microsoft.com/office/drawing/2014/main" id="{31C2D67E-75A2-4C45-8109-5F4C063EB74F}"/>
                    </a:ext>
                  </a:extLst>
                </p:cNvPr>
                <p:cNvSpPr>
                  <a:spLocks noChangeAspect="1" noChangeArrowheads="1"/>
                </p:cNvSpPr>
                <p:nvPr/>
              </p:nvSpPr>
              <p:spPr bwMode="auto">
                <a:xfrm>
                  <a:off x="2402" y="2825"/>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65" name="Freeform 193">
                  <a:extLst>
                    <a:ext uri="{FF2B5EF4-FFF2-40B4-BE49-F238E27FC236}">
                      <a16:creationId xmlns:a16="http://schemas.microsoft.com/office/drawing/2014/main" id="{7B612D01-5337-A94A-BA29-F9DEDDCF285F}"/>
                    </a:ext>
                  </a:extLst>
                </p:cNvPr>
                <p:cNvSpPr>
                  <a:spLocks noChangeAspect="1"/>
                </p:cNvSpPr>
                <p:nvPr/>
              </p:nvSpPr>
              <p:spPr bwMode="auto">
                <a:xfrm>
                  <a:off x="2331" y="2780"/>
                  <a:ext cx="92" cy="38"/>
                </a:xfrm>
                <a:custGeom>
                  <a:avLst/>
                  <a:gdLst>
                    <a:gd name="T0" fmla="*/ 0 w 92"/>
                    <a:gd name="T1" fmla="*/ 0 h 38"/>
                    <a:gd name="T2" fmla="*/ 92 w 92"/>
                    <a:gd name="T3" fmla="*/ 12 h 38"/>
                    <a:gd name="T4" fmla="*/ 92 w 92"/>
                    <a:gd name="T5" fmla="*/ 38 h 38"/>
                    <a:gd name="T6" fmla="*/ 0 w 92"/>
                    <a:gd name="T7" fmla="*/ 29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12"/>
                      </a:lnTo>
                      <a:lnTo>
                        <a:pt x="92" y="38"/>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6" name="Freeform 194">
                  <a:extLst>
                    <a:ext uri="{FF2B5EF4-FFF2-40B4-BE49-F238E27FC236}">
                      <a16:creationId xmlns:a16="http://schemas.microsoft.com/office/drawing/2014/main" id="{D9E1F4DA-B49A-9C4F-893A-8D540367A253}"/>
                    </a:ext>
                  </a:extLst>
                </p:cNvPr>
                <p:cNvSpPr>
                  <a:spLocks noChangeAspect="1"/>
                </p:cNvSpPr>
                <p:nvPr/>
              </p:nvSpPr>
              <p:spPr bwMode="auto">
                <a:xfrm>
                  <a:off x="2331" y="2783"/>
                  <a:ext cx="17" cy="23"/>
                </a:xfrm>
                <a:custGeom>
                  <a:avLst/>
                  <a:gdLst>
                    <a:gd name="T0" fmla="*/ 0 w 17"/>
                    <a:gd name="T1" fmla="*/ 21 h 23"/>
                    <a:gd name="T2" fmla="*/ 17 w 17"/>
                    <a:gd name="T3" fmla="*/ 23 h 23"/>
                    <a:gd name="T4" fmla="*/ 17 w 17"/>
                    <a:gd name="T5" fmla="*/ 4 h 23"/>
                    <a:gd name="T6" fmla="*/ 0 w 17"/>
                    <a:gd name="T7" fmla="*/ 0 h 23"/>
                    <a:gd name="T8" fmla="*/ 0 w 17"/>
                    <a:gd name="T9" fmla="*/ 21 h 23"/>
                    <a:gd name="T10" fmla="*/ 0 60000 65536"/>
                    <a:gd name="T11" fmla="*/ 0 60000 65536"/>
                    <a:gd name="T12" fmla="*/ 0 60000 65536"/>
                    <a:gd name="T13" fmla="*/ 0 60000 65536"/>
                    <a:gd name="T14" fmla="*/ 0 60000 65536"/>
                    <a:gd name="T15" fmla="*/ 0 w 17"/>
                    <a:gd name="T16" fmla="*/ 0 h 23"/>
                    <a:gd name="T17" fmla="*/ 17 w 17"/>
                    <a:gd name="T18" fmla="*/ 23 h 23"/>
                  </a:gdLst>
                  <a:ahLst/>
                  <a:cxnLst>
                    <a:cxn ang="T10">
                      <a:pos x="T0" y="T1"/>
                    </a:cxn>
                    <a:cxn ang="T11">
                      <a:pos x="T2" y="T3"/>
                    </a:cxn>
                    <a:cxn ang="T12">
                      <a:pos x="T4" y="T5"/>
                    </a:cxn>
                    <a:cxn ang="T13">
                      <a:pos x="T6" y="T7"/>
                    </a:cxn>
                    <a:cxn ang="T14">
                      <a:pos x="T8" y="T9"/>
                    </a:cxn>
                  </a:cxnLst>
                  <a:rect l="T15" t="T16" r="T17" b="T18"/>
                  <a:pathLst>
                    <a:path w="17" h="23">
                      <a:moveTo>
                        <a:pt x="0" y="21"/>
                      </a:moveTo>
                      <a:lnTo>
                        <a:pt x="17" y="23"/>
                      </a:lnTo>
                      <a:lnTo>
                        <a:pt x="17" y="4"/>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7" name="Freeform 195">
                  <a:extLst>
                    <a:ext uri="{FF2B5EF4-FFF2-40B4-BE49-F238E27FC236}">
                      <a16:creationId xmlns:a16="http://schemas.microsoft.com/office/drawing/2014/main" id="{42723EB6-7B47-6C4C-A8B8-C9F1A8ABADB0}"/>
                    </a:ext>
                  </a:extLst>
                </p:cNvPr>
                <p:cNvSpPr>
                  <a:spLocks noChangeAspect="1"/>
                </p:cNvSpPr>
                <p:nvPr/>
              </p:nvSpPr>
              <p:spPr bwMode="auto">
                <a:xfrm>
                  <a:off x="2348" y="2787"/>
                  <a:ext cx="54" cy="31"/>
                </a:xfrm>
                <a:custGeom>
                  <a:avLst/>
                  <a:gdLst>
                    <a:gd name="T0" fmla="*/ 0 w 23"/>
                    <a:gd name="T1" fmla="*/ 45 h 13"/>
                    <a:gd name="T2" fmla="*/ 127 w 23"/>
                    <a:gd name="T3" fmla="*/ 33 h 13"/>
                    <a:gd name="T4" fmla="*/ 127 w 23"/>
                    <a:gd name="T5" fmla="*/ 17 h 13"/>
                    <a:gd name="T6" fmla="*/ 0 w 23"/>
                    <a:gd name="T7" fmla="*/ 0 h 13"/>
                    <a:gd name="T8" fmla="*/ 0 w 23"/>
                    <a:gd name="T9" fmla="*/ 45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6"/>
                      </a:cubicBezTo>
                      <a:cubicBezTo>
                        <a:pt x="23" y="3"/>
                        <a:pt x="23" y="3"/>
                        <a:pt x="23" y="3"/>
                      </a:cubicBezTo>
                      <a:cubicBezTo>
                        <a:pt x="23" y="3"/>
                        <a:pt x="6" y="4"/>
                        <a:pt x="0" y="0"/>
                      </a:cubicBezTo>
                      <a:cubicBezTo>
                        <a:pt x="0" y="5"/>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8" name="Freeform 196">
                  <a:extLst>
                    <a:ext uri="{FF2B5EF4-FFF2-40B4-BE49-F238E27FC236}">
                      <a16:creationId xmlns:a16="http://schemas.microsoft.com/office/drawing/2014/main" id="{04EB2320-8CCF-9F47-AE9C-BEE7F41DE19E}"/>
                    </a:ext>
                  </a:extLst>
                </p:cNvPr>
                <p:cNvSpPr>
                  <a:spLocks noChangeAspect="1"/>
                </p:cNvSpPr>
                <p:nvPr/>
              </p:nvSpPr>
              <p:spPr bwMode="auto">
                <a:xfrm>
                  <a:off x="2331" y="2783"/>
                  <a:ext cx="17" cy="4"/>
                </a:xfrm>
                <a:custGeom>
                  <a:avLst/>
                  <a:gdLst>
                    <a:gd name="T0" fmla="*/ 0 w 17"/>
                    <a:gd name="T1" fmla="*/ 0 h 4"/>
                    <a:gd name="T2" fmla="*/ 0 w 17"/>
                    <a:gd name="T3" fmla="*/ 0 h 4"/>
                    <a:gd name="T4" fmla="*/ 17 w 17"/>
                    <a:gd name="T5" fmla="*/ 2 h 4"/>
                    <a:gd name="T6" fmla="*/ 17 w 17"/>
                    <a:gd name="T7" fmla="*/ 4 h 4"/>
                    <a:gd name="T8" fmla="*/ 0 w 17"/>
                    <a:gd name="T9" fmla="*/ 0 h 4"/>
                    <a:gd name="T10" fmla="*/ 0 60000 65536"/>
                    <a:gd name="T11" fmla="*/ 0 60000 65536"/>
                    <a:gd name="T12" fmla="*/ 0 60000 65536"/>
                    <a:gd name="T13" fmla="*/ 0 60000 65536"/>
                    <a:gd name="T14" fmla="*/ 0 60000 65536"/>
                    <a:gd name="T15" fmla="*/ 0 w 17"/>
                    <a:gd name="T16" fmla="*/ 0 h 4"/>
                    <a:gd name="T17" fmla="*/ 17 w 17"/>
                    <a:gd name="T18" fmla="*/ 4 h 4"/>
                  </a:gdLst>
                  <a:ahLst/>
                  <a:cxnLst>
                    <a:cxn ang="T10">
                      <a:pos x="T0" y="T1"/>
                    </a:cxn>
                    <a:cxn ang="T11">
                      <a:pos x="T2" y="T3"/>
                    </a:cxn>
                    <a:cxn ang="T12">
                      <a:pos x="T4" y="T5"/>
                    </a:cxn>
                    <a:cxn ang="T13">
                      <a:pos x="T6" y="T7"/>
                    </a:cxn>
                    <a:cxn ang="T14">
                      <a:pos x="T8" y="T9"/>
                    </a:cxn>
                  </a:cxnLst>
                  <a:rect l="T15" t="T16" r="T17" b="T18"/>
                  <a:pathLst>
                    <a:path w="17" h="4">
                      <a:moveTo>
                        <a:pt x="0" y="0"/>
                      </a:moveTo>
                      <a:lnTo>
                        <a:pt x="0" y="0"/>
                      </a:lnTo>
                      <a:lnTo>
                        <a:pt x="17" y="2"/>
                      </a:lnTo>
                      <a:lnTo>
                        <a:pt x="17" y="4"/>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9" name="Freeform 197">
                  <a:extLst>
                    <a:ext uri="{FF2B5EF4-FFF2-40B4-BE49-F238E27FC236}">
                      <a16:creationId xmlns:a16="http://schemas.microsoft.com/office/drawing/2014/main" id="{1582566A-ECA3-0F4A-B281-E5E3F86317D9}"/>
                    </a:ext>
                  </a:extLst>
                </p:cNvPr>
                <p:cNvSpPr>
                  <a:spLocks noChangeAspect="1"/>
                </p:cNvSpPr>
                <p:nvPr/>
              </p:nvSpPr>
              <p:spPr bwMode="auto">
                <a:xfrm>
                  <a:off x="2348" y="2785"/>
                  <a:ext cx="54" cy="12"/>
                </a:xfrm>
                <a:custGeom>
                  <a:avLst/>
                  <a:gdLst>
                    <a:gd name="T0" fmla="*/ 0 w 23"/>
                    <a:gd name="T1" fmla="*/ 0 h 5"/>
                    <a:gd name="T2" fmla="*/ 127 w 23"/>
                    <a:gd name="T3" fmla="*/ 24 h 5"/>
                    <a:gd name="T4" fmla="*/ 127 w 23"/>
                    <a:gd name="T5" fmla="*/ 24 h 5"/>
                    <a:gd name="T6" fmla="*/ 38 w 23"/>
                    <a:gd name="T7" fmla="*/ 17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5"/>
                        <a:pt x="23" y="4"/>
                        <a:pt x="23" y="4"/>
                      </a:cubicBezTo>
                      <a:cubicBezTo>
                        <a:pt x="23" y="4"/>
                        <a:pt x="13" y="5"/>
                        <a:pt x="7"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0" name="Rectangle 198">
                  <a:extLst>
                    <a:ext uri="{FF2B5EF4-FFF2-40B4-BE49-F238E27FC236}">
                      <a16:creationId xmlns:a16="http://schemas.microsoft.com/office/drawing/2014/main" id="{213F1A74-76BA-E047-822B-6B19C6A20796}"/>
                    </a:ext>
                  </a:extLst>
                </p:cNvPr>
                <p:cNvSpPr>
                  <a:spLocks noChangeAspect="1" noChangeArrowheads="1"/>
                </p:cNvSpPr>
                <p:nvPr/>
              </p:nvSpPr>
              <p:spPr bwMode="auto">
                <a:xfrm>
                  <a:off x="2402" y="2794"/>
                  <a:ext cx="2" cy="8"/>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71" name="Freeform 199">
                  <a:extLst>
                    <a:ext uri="{FF2B5EF4-FFF2-40B4-BE49-F238E27FC236}">
                      <a16:creationId xmlns:a16="http://schemas.microsoft.com/office/drawing/2014/main" id="{D7B8A021-FA81-3A48-89E6-6104B7A05C80}"/>
                    </a:ext>
                  </a:extLst>
                </p:cNvPr>
                <p:cNvSpPr>
                  <a:spLocks noChangeAspect="1"/>
                </p:cNvSpPr>
                <p:nvPr/>
              </p:nvSpPr>
              <p:spPr bwMode="auto">
                <a:xfrm>
                  <a:off x="2331" y="2750"/>
                  <a:ext cx="92" cy="40"/>
                </a:xfrm>
                <a:custGeom>
                  <a:avLst/>
                  <a:gdLst>
                    <a:gd name="T0" fmla="*/ 0 w 92"/>
                    <a:gd name="T1" fmla="*/ 0 h 40"/>
                    <a:gd name="T2" fmla="*/ 92 w 92"/>
                    <a:gd name="T3" fmla="*/ 11 h 40"/>
                    <a:gd name="T4" fmla="*/ 92 w 92"/>
                    <a:gd name="T5" fmla="*/ 40 h 40"/>
                    <a:gd name="T6" fmla="*/ 0 w 92"/>
                    <a:gd name="T7" fmla="*/ 28 h 40"/>
                    <a:gd name="T8" fmla="*/ 0 w 92"/>
                    <a:gd name="T9" fmla="*/ 0 h 40"/>
                    <a:gd name="T10" fmla="*/ 0 60000 65536"/>
                    <a:gd name="T11" fmla="*/ 0 60000 65536"/>
                    <a:gd name="T12" fmla="*/ 0 60000 65536"/>
                    <a:gd name="T13" fmla="*/ 0 60000 65536"/>
                    <a:gd name="T14" fmla="*/ 0 60000 65536"/>
                    <a:gd name="T15" fmla="*/ 0 w 92"/>
                    <a:gd name="T16" fmla="*/ 0 h 40"/>
                    <a:gd name="T17" fmla="*/ 92 w 92"/>
                    <a:gd name="T18" fmla="*/ 40 h 40"/>
                  </a:gdLst>
                  <a:ahLst/>
                  <a:cxnLst>
                    <a:cxn ang="T10">
                      <a:pos x="T0" y="T1"/>
                    </a:cxn>
                    <a:cxn ang="T11">
                      <a:pos x="T2" y="T3"/>
                    </a:cxn>
                    <a:cxn ang="T12">
                      <a:pos x="T4" y="T5"/>
                    </a:cxn>
                    <a:cxn ang="T13">
                      <a:pos x="T6" y="T7"/>
                    </a:cxn>
                    <a:cxn ang="T14">
                      <a:pos x="T8" y="T9"/>
                    </a:cxn>
                  </a:cxnLst>
                  <a:rect l="T15" t="T16" r="T17" b="T18"/>
                  <a:pathLst>
                    <a:path w="92" h="40">
                      <a:moveTo>
                        <a:pt x="0" y="0"/>
                      </a:moveTo>
                      <a:lnTo>
                        <a:pt x="92" y="11"/>
                      </a:lnTo>
                      <a:lnTo>
                        <a:pt x="92" y="40"/>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2" name="Freeform 200">
                  <a:extLst>
                    <a:ext uri="{FF2B5EF4-FFF2-40B4-BE49-F238E27FC236}">
                      <a16:creationId xmlns:a16="http://schemas.microsoft.com/office/drawing/2014/main" id="{8C62DEE7-AD3D-984D-B195-527E9CBA0B15}"/>
                    </a:ext>
                  </a:extLst>
                </p:cNvPr>
                <p:cNvSpPr>
                  <a:spLocks noChangeAspect="1"/>
                </p:cNvSpPr>
                <p:nvPr/>
              </p:nvSpPr>
              <p:spPr bwMode="auto">
                <a:xfrm>
                  <a:off x="2331" y="2754"/>
                  <a:ext cx="17" cy="22"/>
                </a:xfrm>
                <a:custGeom>
                  <a:avLst/>
                  <a:gdLst>
                    <a:gd name="T0" fmla="*/ 0 w 17"/>
                    <a:gd name="T1" fmla="*/ 22 h 22"/>
                    <a:gd name="T2" fmla="*/ 17 w 17"/>
                    <a:gd name="T3" fmla="*/ 22 h 22"/>
                    <a:gd name="T4" fmla="*/ 17 w 17"/>
                    <a:gd name="T5" fmla="*/ 3 h 22"/>
                    <a:gd name="T6" fmla="*/ 0 w 17"/>
                    <a:gd name="T7" fmla="*/ 0 h 22"/>
                    <a:gd name="T8" fmla="*/ 0 w 17"/>
                    <a:gd name="T9" fmla="*/ 22 h 22"/>
                    <a:gd name="T10" fmla="*/ 0 60000 65536"/>
                    <a:gd name="T11" fmla="*/ 0 60000 65536"/>
                    <a:gd name="T12" fmla="*/ 0 60000 65536"/>
                    <a:gd name="T13" fmla="*/ 0 60000 65536"/>
                    <a:gd name="T14" fmla="*/ 0 60000 65536"/>
                    <a:gd name="T15" fmla="*/ 0 w 17"/>
                    <a:gd name="T16" fmla="*/ 0 h 22"/>
                    <a:gd name="T17" fmla="*/ 17 w 17"/>
                    <a:gd name="T18" fmla="*/ 22 h 22"/>
                  </a:gdLst>
                  <a:ahLst/>
                  <a:cxnLst>
                    <a:cxn ang="T10">
                      <a:pos x="T0" y="T1"/>
                    </a:cxn>
                    <a:cxn ang="T11">
                      <a:pos x="T2" y="T3"/>
                    </a:cxn>
                    <a:cxn ang="T12">
                      <a:pos x="T4" y="T5"/>
                    </a:cxn>
                    <a:cxn ang="T13">
                      <a:pos x="T6" y="T7"/>
                    </a:cxn>
                    <a:cxn ang="T14">
                      <a:pos x="T8" y="T9"/>
                    </a:cxn>
                  </a:cxnLst>
                  <a:rect l="T15" t="T16" r="T17" b="T18"/>
                  <a:pathLst>
                    <a:path w="17" h="22">
                      <a:moveTo>
                        <a:pt x="0" y="22"/>
                      </a:moveTo>
                      <a:lnTo>
                        <a:pt x="17" y="22"/>
                      </a:lnTo>
                      <a:lnTo>
                        <a:pt x="17" y="3"/>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3" name="Freeform 201">
                  <a:extLst>
                    <a:ext uri="{FF2B5EF4-FFF2-40B4-BE49-F238E27FC236}">
                      <a16:creationId xmlns:a16="http://schemas.microsoft.com/office/drawing/2014/main" id="{1850F801-E514-AB43-837C-75854A6597EA}"/>
                    </a:ext>
                  </a:extLst>
                </p:cNvPr>
                <p:cNvSpPr>
                  <a:spLocks noChangeAspect="1"/>
                </p:cNvSpPr>
                <p:nvPr/>
              </p:nvSpPr>
              <p:spPr bwMode="auto">
                <a:xfrm>
                  <a:off x="2348" y="2757"/>
                  <a:ext cx="54" cy="30"/>
                </a:xfrm>
                <a:custGeom>
                  <a:avLst/>
                  <a:gdLst>
                    <a:gd name="T0" fmla="*/ 0 w 23"/>
                    <a:gd name="T1" fmla="*/ 42 h 13"/>
                    <a:gd name="T2" fmla="*/ 127 w 23"/>
                    <a:gd name="T3" fmla="*/ 37 h 13"/>
                    <a:gd name="T4" fmla="*/ 127 w 23"/>
                    <a:gd name="T5" fmla="*/ 16 h 13"/>
                    <a:gd name="T6" fmla="*/ 0 w 23"/>
                    <a:gd name="T7" fmla="*/ 0 h 13"/>
                    <a:gd name="T8" fmla="*/ 0 w 23"/>
                    <a:gd name="T9" fmla="*/ 42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7"/>
                      </a:cubicBezTo>
                      <a:cubicBezTo>
                        <a:pt x="23" y="3"/>
                        <a:pt x="23" y="3"/>
                        <a:pt x="23" y="3"/>
                      </a:cubicBezTo>
                      <a:cubicBezTo>
                        <a:pt x="23" y="3"/>
                        <a:pt x="6" y="4"/>
                        <a:pt x="0" y="0"/>
                      </a:cubicBezTo>
                      <a:cubicBezTo>
                        <a:pt x="0" y="6"/>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4" name="Freeform 202">
                  <a:extLst>
                    <a:ext uri="{FF2B5EF4-FFF2-40B4-BE49-F238E27FC236}">
                      <a16:creationId xmlns:a16="http://schemas.microsoft.com/office/drawing/2014/main" id="{8CE51DD8-0264-4A4B-8147-53D847616B2B}"/>
                    </a:ext>
                  </a:extLst>
                </p:cNvPr>
                <p:cNvSpPr>
                  <a:spLocks noChangeAspect="1"/>
                </p:cNvSpPr>
                <p:nvPr/>
              </p:nvSpPr>
              <p:spPr bwMode="auto">
                <a:xfrm>
                  <a:off x="2331" y="2752"/>
                  <a:ext cx="17" cy="5"/>
                </a:xfrm>
                <a:custGeom>
                  <a:avLst/>
                  <a:gdLst>
                    <a:gd name="T0" fmla="*/ 0 w 17"/>
                    <a:gd name="T1" fmla="*/ 2 h 5"/>
                    <a:gd name="T2" fmla="*/ 0 w 17"/>
                    <a:gd name="T3" fmla="*/ 0 h 5"/>
                    <a:gd name="T4" fmla="*/ 17 w 17"/>
                    <a:gd name="T5" fmla="*/ 2 h 5"/>
                    <a:gd name="T6" fmla="*/ 17 w 17"/>
                    <a:gd name="T7" fmla="*/ 5 h 5"/>
                    <a:gd name="T8" fmla="*/ 0 w 17"/>
                    <a:gd name="T9" fmla="*/ 2 h 5"/>
                    <a:gd name="T10" fmla="*/ 0 60000 65536"/>
                    <a:gd name="T11" fmla="*/ 0 60000 65536"/>
                    <a:gd name="T12" fmla="*/ 0 60000 65536"/>
                    <a:gd name="T13" fmla="*/ 0 60000 65536"/>
                    <a:gd name="T14" fmla="*/ 0 60000 65536"/>
                    <a:gd name="T15" fmla="*/ 0 w 17"/>
                    <a:gd name="T16" fmla="*/ 0 h 5"/>
                    <a:gd name="T17" fmla="*/ 17 w 17"/>
                    <a:gd name="T18" fmla="*/ 5 h 5"/>
                  </a:gdLst>
                  <a:ahLst/>
                  <a:cxnLst>
                    <a:cxn ang="T10">
                      <a:pos x="T0" y="T1"/>
                    </a:cxn>
                    <a:cxn ang="T11">
                      <a:pos x="T2" y="T3"/>
                    </a:cxn>
                    <a:cxn ang="T12">
                      <a:pos x="T4" y="T5"/>
                    </a:cxn>
                    <a:cxn ang="T13">
                      <a:pos x="T6" y="T7"/>
                    </a:cxn>
                    <a:cxn ang="T14">
                      <a:pos x="T8" y="T9"/>
                    </a:cxn>
                  </a:cxnLst>
                  <a:rect l="T15" t="T16" r="T17" b="T18"/>
                  <a:pathLst>
                    <a:path w="17" h="5">
                      <a:moveTo>
                        <a:pt x="0" y="2"/>
                      </a:moveTo>
                      <a:lnTo>
                        <a:pt x="0" y="0"/>
                      </a:lnTo>
                      <a:lnTo>
                        <a:pt x="17" y="2"/>
                      </a:lnTo>
                      <a:lnTo>
                        <a:pt x="17" y="5"/>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5" name="Freeform 203">
                  <a:extLst>
                    <a:ext uri="{FF2B5EF4-FFF2-40B4-BE49-F238E27FC236}">
                      <a16:creationId xmlns:a16="http://schemas.microsoft.com/office/drawing/2014/main" id="{74237C47-0732-A94F-9973-A15715B72701}"/>
                    </a:ext>
                  </a:extLst>
                </p:cNvPr>
                <p:cNvSpPr>
                  <a:spLocks noChangeAspect="1"/>
                </p:cNvSpPr>
                <p:nvPr/>
              </p:nvSpPr>
              <p:spPr bwMode="auto">
                <a:xfrm>
                  <a:off x="2348" y="2754"/>
                  <a:ext cx="54" cy="12"/>
                </a:xfrm>
                <a:custGeom>
                  <a:avLst/>
                  <a:gdLst>
                    <a:gd name="T0" fmla="*/ 0 w 23"/>
                    <a:gd name="T1" fmla="*/ 0 h 5"/>
                    <a:gd name="T2" fmla="*/ 127 w 23"/>
                    <a:gd name="T3" fmla="*/ 24 h 5"/>
                    <a:gd name="T4" fmla="*/ 127 w 23"/>
                    <a:gd name="T5" fmla="*/ 24 h 5"/>
                    <a:gd name="T6" fmla="*/ 38 w 23"/>
                    <a:gd name="T7" fmla="*/ 24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5"/>
                        <a:pt x="23" y="4"/>
                        <a:pt x="23" y="4"/>
                      </a:cubicBezTo>
                      <a:cubicBezTo>
                        <a:pt x="23" y="4"/>
                        <a:pt x="13" y="5"/>
                        <a:pt x="7" y="4"/>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6" name="Freeform 204">
                  <a:extLst>
                    <a:ext uri="{FF2B5EF4-FFF2-40B4-BE49-F238E27FC236}">
                      <a16:creationId xmlns:a16="http://schemas.microsoft.com/office/drawing/2014/main" id="{78625E33-24F8-7E45-B8D0-6E4B4BC92A4A}"/>
                    </a:ext>
                  </a:extLst>
                </p:cNvPr>
                <p:cNvSpPr>
                  <a:spLocks noChangeAspect="1"/>
                </p:cNvSpPr>
                <p:nvPr/>
              </p:nvSpPr>
              <p:spPr bwMode="auto">
                <a:xfrm>
                  <a:off x="2402" y="2764"/>
                  <a:ext cx="2" cy="9"/>
                </a:xfrm>
                <a:custGeom>
                  <a:avLst/>
                  <a:gdLst>
                    <a:gd name="T0" fmla="*/ 2 w 2"/>
                    <a:gd name="T1" fmla="*/ 7 h 9"/>
                    <a:gd name="T2" fmla="*/ 0 w 2"/>
                    <a:gd name="T3" fmla="*/ 9 h 9"/>
                    <a:gd name="T4" fmla="*/ 0 w 2"/>
                    <a:gd name="T5" fmla="*/ 0 h 9"/>
                    <a:gd name="T6" fmla="*/ 2 w 2"/>
                    <a:gd name="T7" fmla="*/ 2 h 9"/>
                    <a:gd name="T8" fmla="*/ 2 w 2"/>
                    <a:gd name="T9" fmla="*/ 7 h 9"/>
                    <a:gd name="T10" fmla="*/ 0 60000 65536"/>
                    <a:gd name="T11" fmla="*/ 0 60000 65536"/>
                    <a:gd name="T12" fmla="*/ 0 60000 65536"/>
                    <a:gd name="T13" fmla="*/ 0 60000 65536"/>
                    <a:gd name="T14" fmla="*/ 0 60000 65536"/>
                    <a:gd name="T15" fmla="*/ 0 w 2"/>
                    <a:gd name="T16" fmla="*/ 0 h 9"/>
                    <a:gd name="T17" fmla="*/ 2 w 2"/>
                    <a:gd name="T18" fmla="*/ 9 h 9"/>
                  </a:gdLst>
                  <a:ahLst/>
                  <a:cxnLst>
                    <a:cxn ang="T10">
                      <a:pos x="T0" y="T1"/>
                    </a:cxn>
                    <a:cxn ang="T11">
                      <a:pos x="T2" y="T3"/>
                    </a:cxn>
                    <a:cxn ang="T12">
                      <a:pos x="T4" y="T5"/>
                    </a:cxn>
                    <a:cxn ang="T13">
                      <a:pos x="T6" y="T7"/>
                    </a:cxn>
                    <a:cxn ang="T14">
                      <a:pos x="T8" y="T9"/>
                    </a:cxn>
                  </a:cxnLst>
                  <a:rect l="T15" t="T16" r="T17" b="T18"/>
                  <a:pathLst>
                    <a:path w="2" h="9">
                      <a:moveTo>
                        <a:pt x="2" y="7"/>
                      </a:moveTo>
                      <a:lnTo>
                        <a:pt x="0" y="9"/>
                      </a:lnTo>
                      <a:lnTo>
                        <a:pt x="0" y="0"/>
                      </a:lnTo>
                      <a:lnTo>
                        <a:pt x="2" y="2"/>
                      </a:lnTo>
                      <a:lnTo>
                        <a:pt x="2" y="7"/>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7" name="Freeform 205">
                  <a:extLst>
                    <a:ext uri="{FF2B5EF4-FFF2-40B4-BE49-F238E27FC236}">
                      <a16:creationId xmlns:a16="http://schemas.microsoft.com/office/drawing/2014/main" id="{3BA75DF3-9E5B-3848-A663-C8F2DE052FAD}"/>
                    </a:ext>
                  </a:extLst>
                </p:cNvPr>
                <p:cNvSpPr>
                  <a:spLocks noChangeAspect="1"/>
                </p:cNvSpPr>
                <p:nvPr/>
              </p:nvSpPr>
              <p:spPr bwMode="auto">
                <a:xfrm>
                  <a:off x="2331" y="2721"/>
                  <a:ext cx="92" cy="38"/>
                </a:xfrm>
                <a:custGeom>
                  <a:avLst/>
                  <a:gdLst>
                    <a:gd name="T0" fmla="*/ 0 w 92"/>
                    <a:gd name="T1" fmla="*/ 0 h 38"/>
                    <a:gd name="T2" fmla="*/ 92 w 92"/>
                    <a:gd name="T3" fmla="*/ 10 h 38"/>
                    <a:gd name="T4" fmla="*/ 92 w 92"/>
                    <a:gd name="T5" fmla="*/ 38 h 38"/>
                    <a:gd name="T6" fmla="*/ 0 w 92"/>
                    <a:gd name="T7" fmla="*/ 26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10"/>
                      </a:lnTo>
                      <a:lnTo>
                        <a:pt x="92" y="38"/>
                      </a:lnTo>
                      <a:lnTo>
                        <a:pt x="0" y="26"/>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8" name="Freeform 206">
                  <a:extLst>
                    <a:ext uri="{FF2B5EF4-FFF2-40B4-BE49-F238E27FC236}">
                      <a16:creationId xmlns:a16="http://schemas.microsoft.com/office/drawing/2014/main" id="{38945B91-3DDF-3B44-9C29-B024516B20C6}"/>
                    </a:ext>
                  </a:extLst>
                </p:cNvPr>
                <p:cNvSpPr>
                  <a:spLocks noChangeAspect="1"/>
                </p:cNvSpPr>
                <p:nvPr/>
              </p:nvSpPr>
              <p:spPr bwMode="auto">
                <a:xfrm>
                  <a:off x="2331" y="2724"/>
                  <a:ext cx="17" cy="23"/>
                </a:xfrm>
                <a:custGeom>
                  <a:avLst/>
                  <a:gdLst>
                    <a:gd name="T0" fmla="*/ 0 w 17"/>
                    <a:gd name="T1" fmla="*/ 21 h 23"/>
                    <a:gd name="T2" fmla="*/ 17 w 17"/>
                    <a:gd name="T3" fmla="*/ 23 h 23"/>
                    <a:gd name="T4" fmla="*/ 17 w 17"/>
                    <a:gd name="T5" fmla="*/ 2 h 23"/>
                    <a:gd name="T6" fmla="*/ 0 w 17"/>
                    <a:gd name="T7" fmla="*/ 0 h 23"/>
                    <a:gd name="T8" fmla="*/ 0 w 17"/>
                    <a:gd name="T9" fmla="*/ 21 h 23"/>
                    <a:gd name="T10" fmla="*/ 0 60000 65536"/>
                    <a:gd name="T11" fmla="*/ 0 60000 65536"/>
                    <a:gd name="T12" fmla="*/ 0 60000 65536"/>
                    <a:gd name="T13" fmla="*/ 0 60000 65536"/>
                    <a:gd name="T14" fmla="*/ 0 60000 65536"/>
                    <a:gd name="T15" fmla="*/ 0 w 17"/>
                    <a:gd name="T16" fmla="*/ 0 h 23"/>
                    <a:gd name="T17" fmla="*/ 17 w 17"/>
                    <a:gd name="T18" fmla="*/ 23 h 23"/>
                  </a:gdLst>
                  <a:ahLst/>
                  <a:cxnLst>
                    <a:cxn ang="T10">
                      <a:pos x="T0" y="T1"/>
                    </a:cxn>
                    <a:cxn ang="T11">
                      <a:pos x="T2" y="T3"/>
                    </a:cxn>
                    <a:cxn ang="T12">
                      <a:pos x="T4" y="T5"/>
                    </a:cxn>
                    <a:cxn ang="T13">
                      <a:pos x="T6" y="T7"/>
                    </a:cxn>
                    <a:cxn ang="T14">
                      <a:pos x="T8" y="T9"/>
                    </a:cxn>
                  </a:cxnLst>
                  <a:rect l="T15" t="T16" r="T17" b="T18"/>
                  <a:pathLst>
                    <a:path w="17" h="23">
                      <a:moveTo>
                        <a:pt x="0" y="21"/>
                      </a:moveTo>
                      <a:lnTo>
                        <a:pt x="17" y="23"/>
                      </a:lnTo>
                      <a:lnTo>
                        <a:pt x="17"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9" name="Freeform 207">
                  <a:extLst>
                    <a:ext uri="{FF2B5EF4-FFF2-40B4-BE49-F238E27FC236}">
                      <a16:creationId xmlns:a16="http://schemas.microsoft.com/office/drawing/2014/main" id="{F1592A25-17BB-0946-9A02-D184866D3578}"/>
                    </a:ext>
                  </a:extLst>
                </p:cNvPr>
                <p:cNvSpPr>
                  <a:spLocks noChangeAspect="1"/>
                </p:cNvSpPr>
                <p:nvPr/>
              </p:nvSpPr>
              <p:spPr bwMode="auto">
                <a:xfrm>
                  <a:off x="2348" y="2726"/>
                  <a:ext cx="54" cy="31"/>
                </a:xfrm>
                <a:custGeom>
                  <a:avLst/>
                  <a:gdLst>
                    <a:gd name="T0" fmla="*/ 0 w 23"/>
                    <a:gd name="T1" fmla="*/ 50 h 13"/>
                    <a:gd name="T2" fmla="*/ 127 w 23"/>
                    <a:gd name="T3" fmla="*/ 41 h 13"/>
                    <a:gd name="T4" fmla="*/ 127 w 23"/>
                    <a:gd name="T5" fmla="*/ 24 h 13"/>
                    <a:gd name="T6" fmla="*/ 0 w 23"/>
                    <a:gd name="T7" fmla="*/ 0 h 13"/>
                    <a:gd name="T8" fmla="*/ 0 w 23"/>
                    <a:gd name="T9" fmla="*/ 50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0" name="Freeform 208">
                  <a:extLst>
                    <a:ext uri="{FF2B5EF4-FFF2-40B4-BE49-F238E27FC236}">
                      <a16:creationId xmlns:a16="http://schemas.microsoft.com/office/drawing/2014/main" id="{2FFCF60E-547F-B646-8E9E-45478348C7D5}"/>
                    </a:ext>
                  </a:extLst>
                </p:cNvPr>
                <p:cNvSpPr>
                  <a:spLocks noChangeAspect="1"/>
                </p:cNvSpPr>
                <p:nvPr/>
              </p:nvSpPr>
              <p:spPr bwMode="auto">
                <a:xfrm>
                  <a:off x="3028" y="2847"/>
                  <a:ext cx="17" cy="5"/>
                </a:xfrm>
                <a:custGeom>
                  <a:avLst/>
                  <a:gdLst>
                    <a:gd name="T0" fmla="*/ 0 w 17"/>
                    <a:gd name="T1" fmla="*/ 3 h 5"/>
                    <a:gd name="T2" fmla="*/ 0 w 17"/>
                    <a:gd name="T3" fmla="*/ 0 h 5"/>
                    <a:gd name="T4" fmla="*/ 17 w 17"/>
                    <a:gd name="T5" fmla="*/ 5 h 5"/>
                    <a:gd name="T6" fmla="*/ 17 w 17"/>
                    <a:gd name="T7" fmla="*/ 5 h 5"/>
                    <a:gd name="T8" fmla="*/ 0 w 17"/>
                    <a:gd name="T9" fmla="*/ 3 h 5"/>
                    <a:gd name="T10" fmla="*/ 0 60000 65536"/>
                    <a:gd name="T11" fmla="*/ 0 60000 65536"/>
                    <a:gd name="T12" fmla="*/ 0 60000 65536"/>
                    <a:gd name="T13" fmla="*/ 0 60000 65536"/>
                    <a:gd name="T14" fmla="*/ 0 60000 65536"/>
                    <a:gd name="T15" fmla="*/ 0 w 17"/>
                    <a:gd name="T16" fmla="*/ 0 h 5"/>
                    <a:gd name="T17" fmla="*/ 17 w 17"/>
                    <a:gd name="T18" fmla="*/ 5 h 5"/>
                  </a:gdLst>
                  <a:ahLst/>
                  <a:cxnLst>
                    <a:cxn ang="T10">
                      <a:pos x="T0" y="T1"/>
                    </a:cxn>
                    <a:cxn ang="T11">
                      <a:pos x="T2" y="T3"/>
                    </a:cxn>
                    <a:cxn ang="T12">
                      <a:pos x="T4" y="T5"/>
                    </a:cxn>
                    <a:cxn ang="T13">
                      <a:pos x="T6" y="T7"/>
                    </a:cxn>
                    <a:cxn ang="T14">
                      <a:pos x="T8" y="T9"/>
                    </a:cxn>
                  </a:cxnLst>
                  <a:rect l="T15" t="T16" r="T17" b="T18"/>
                  <a:pathLst>
                    <a:path w="17" h="5">
                      <a:moveTo>
                        <a:pt x="0" y="3"/>
                      </a:moveTo>
                      <a:lnTo>
                        <a:pt x="0" y="0"/>
                      </a:lnTo>
                      <a:lnTo>
                        <a:pt x="17" y="5"/>
                      </a:lnTo>
                      <a:lnTo>
                        <a:pt x="0" y="3"/>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1" name="Freeform 209">
                  <a:extLst>
                    <a:ext uri="{FF2B5EF4-FFF2-40B4-BE49-F238E27FC236}">
                      <a16:creationId xmlns:a16="http://schemas.microsoft.com/office/drawing/2014/main" id="{99A22561-4DAF-A148-9193-41078A938CE5}"/>
                    </a:ext>
                  </a:extLst>
                </p:cNvPr>
                <p:cNvSpPr>
                  <a:spLocks noChangeAspect="1"/>
                </p:cNvSpPr>
                <p:nvPr/>
              </p:nvSpPr>
              <p:spPr bwMode="auto">
                <a:xfrm>
                  <a:off x="2348" y="2726"/>
                  <a:ext cx="54" cy="9"/>
                </a:xfrm>
                <a:custGeom>
                  <a:avLst/>
                  <a:gdLst>
                    <a:gd name="T0" fmla="*/ 0 w 23"/>
                    <a:gd name="T1" fmla="*/ 0 h 4"/>
                    <a:gd name="T2" fmla="*/ 127 w 23"/>
                    <a:gd name="T3" fmla="*/ 16 h 4"/>
                    <a:gd name="T4" fmla="*/ 127 w 23"/>
                    <a:gd name="T5" fmla="*/ 20 h 4"/>
                    <a:gd name="T6" fmla="*/ 38 w 23"/>
                    <a:gd name="T7" fmla="*/ 16 h 4"/>
                    <a:gd name="T8" fmla="*/ 0 w 23"/>
                    <a:gd name="T9" fmla="*/ 0 h 4"/>
                    <a:gd name="T10" fmla="*/ 0 60000 65536"/>
                    <a:gd name="T11" fmla="*/ 0 60000 65536"/>
                    <a:gd name="T12" fmla="*/ 0 60000 65536"/>
                    <a:gd name="T13" fmla="*/ 0 60000 65536"/>
                    <a:gd name="T14" fmla="*/ 0 60000 65536"/>
                    <a:gd name="T15" fmla="*/ 0 w 23"/>
                    <a:gd name="T16" fmla="*/ 0 h 4"/>
                    <a:gd name="T17" fmla="*/ 23 w 23"/>
                    <a:gd name="T18" fmla="*/ 4 h 4"/>
                  </a:gdLst>
                  <a:ahLst/>
                  <a:cxnLst>
                    <a:cxn ang="T10">
                      <a:pos x="T0" y="T1"/>
                    </a:cxn>
                    <a:cxn ang="T11">
                      <a:pos x="T2" y="T3"/>
                    </a:cxn>
                    <a:cxn ang="T12">
                      <a:pos x="T4" y="T5"/>
                    </a:cxn>
                    <a:cxn ang="T13">
                      <a:pos x="T6" y="T7"/>
                    </a:cxn>
                    <a:cxn ang="T14">
                      <a:pos x="T8" y="T9"/>
                    </a:cxn>
                  </a:cxnLst>
                  <a:rect l="T15" t="T16" r="T17" b="T18"/>
                  <a:pathLst>
                    <a:path w="23" h="4">
                      <a:moveTo>
                        <a:pt x="0" y="0"/>
                      </a:moveTo>
                      <a:cubicBezTo>
                        <a:pt x="0" y="0"/>
                        <a:pt x="6" y="4"/>
                        <a:pt x="23" y="3"/>
                      </a:cubicBezTo>
                      <a:cubicBezTo>
                        <a:pt x="23" y="4"/>
                        <a:pt x="23" y="4"/>
                        <a:pt x="23" y="4"/>
                      </a:cubicBezTo>
                      <a:cubicBezTo>
                        <a:pt x="23" y="4"/>
                        <a:pt x="13" y="4"/>
                        <a:pt x="7" y="3"/>
                      </a:cubicBezTo>
                      <a:cubicBezTo>
                        <a:pt x="0" y="1"/>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2" name="Rectangle 210">
                  <a:extLst>
                    <a:ext uri="{FF2B5EF4-FFF2-40B4-BE49-F238E27FC236}">
                      <a16:creationId xmlns:a16="http://schemas.microsoft.com/office/drawing/2014/main" id="{CC48602B-847A-3542-99D1-698FF4BBCD7F}"/>
                    </a:ext>
                  </a:extLst>
                </p:cNvPr>
                <p:cNvSpPr>
                  <a:spLocks noChangeAspect="1" noChangeArrowheads="1"/>
                </p:cNvSpPr>
                <p:nvPr/>
              </p:nvSpPr>
              <p:spPr bwMode="auto">
                <a:xfrm>
                  <a:off x="2402" y="2735"/>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83" name="Freeform 211">
                  <a:extLst>
                    <a:ext uri="{FF2B5EF4-FFF2-40B4-BE49-F238E27FC236}">
                      <a16:creationId xmlns:a16="http://schemas.microsoft.com/office/drawing/2014/main" id="{EC3AD3DF-CF77-EB48-9056-581AE91A56E6}"/>
                    </a:ext>
                  </a:extLst>
                </p:cNvPr>
                <p:cNvSpPr>
                  <a:spLocks noChangeAspect="1"/>
                </p:cNvSpPr>
                <p:nvPr/>
              </p:nvSpPr>
              <p:spPr bwMode="auto">
                <a:xfrm>
                  <a:off x="2426" y="2854"/>
                  <a:ext cx="94" cy="37"/>
                </a:xfrm>
                <a:custGeom>
                  <a:avLst/>
                  <a:gdLst>
                    <a:gd name="T0" fmla="*/ 0 w 94"/>
                    <a:gd name="T1" fmla="*/ 0 h 37"/>
                    <a:gd name="T2" fmla="*/ 94 w 94"/>
                    <a:gd name="T3" fmla="*/ 9 h 37"/>
                    <a:gd name="T4" fmla="*/ 94 w 94"/>
                    <a:gd name="T5" fmla="*/ 37 h 37"/>
                    <a:gd name="T6" fmla="*/ 0 w 94"/>
                    <a:gd name="T7" fmla="*/ 25 h 37"/>
                    <a:gd name="T8" fmla="*/ 0 w 94"/>
                    <a:gd name="T9" fmla="*/ 0 h 37"/>
                    <a:gd name="T10" fmla="*/ 0 60000 65536"/>
                    <a:gd name="T11" fmla="*/ 0 60000 65536"/>
                    <a:gd name="T12" fmla="*/ 0 60000 65536"/>
                    <a:gd name="T13" fmla="*/ 0 60000 65536"/>
                    <a:gd name="T14" fmla="*/ 0 60000 65536"/>
                    <a:gd name="T15" fmla="*/ 0 w 94"/>
                    <a:gd name="T16" fmla="*/ 0 h 37"/>
                    <a:gd name="T17" fmla="*/ 94 w 94"/>
                    <a:gd name="T18" fmla="*/ 37 h 37"/>
                  </a:gdLst>
                  <a:ahLst/>
                  <a:cxnLst>
                    <a:cxn ang="T10">
                      <a:pos x="T0" y="T1"/>
                    </a:cxn>
                    <a:cxn ang="T11">
                      <a:pos x="T2" y="T3"/>
                    </a:cxn>
                    <a:cxn ang="T12">
                      <a:pos x="T4" y="T5"/>
                    </a:cxn>
                    <a:cxn ang="T13">
                      <a:pos x="T6" y="T7"/>
                    </a:cxn>
                    <a:cxn ang="T14">
                      <a:pos x="T8" y="T9"/>
                    </a:cxn>
                  </a:cxnLst>
                  <a:rect l="T15" t="T16" r="T17" b="T18"/>
                  <a:pathLst>
                    <a:path w="94" h="37">
                      <a:moveTo>
                        <a:pt x="0" y="0"/>
                      </a:moveTo>
                      <a:lnTo>
                        <a:pt x="94" y="9"/>
                      </a:lnTo>
                      <a:lnTo>
                        <a:pt x="94" y="37"/>
                      </a:lnTo>
                      <a:lnTo>
                        <a:pt x="0" y="25"/>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4" name="Freeform 212">
                  <a:extLst>
                    <a:ext uri="{FF2B5EF4-FFF2-40B4-BE49-F238E27FC236}">
                      <a16:creationId xmlns:a16="http://schemas.microsoft.com/office/drawing/2014/main" id="{23296F97-BB93-CC46-92DC-EA1D8C907103}"/>
                    </a:ext>
                  </a:extLst>
                </p:cNvPr>
                <p:cNvSpPr>
                  <a:spLocks noChangeAspect="1"/>
                </p:cNvSpPr>
                <p:nvPr/>
              </p:nvSpPr>
              <p:spPr bwMode="auto">
                <a:xfrm>
                  <a:off x="2426" y="2856"/>
                  <a:ext cx="19" cy="23"/>
                </a:xfrm>
                <a:custGeom>
                  <a:avLst/>
                  <a:gdLst>
                    <a:gd name="T0" fmla="*/ 0 w 19"/>
                    <a:gd name="T1" fmla="*/ 21 h 23"/>
                    <a:gd name="T2" fmla="*/ 19 w 19"/>
                    <a:gd name="T3" fmla="*/ 23 h 23"/>
                    <a:gd name="T4" fmla="*/ 19 w 19"/>
                    <a:gd name="T5" fmla="*/ 2 h 23"/>
                    <a:gd name="T6" fmla="*/ 0 w 19"/>
                    <a:gd name="T7" fmla="*/ 0 h 23"/>
                    <a:gd name="T8" fmla="*/ 0 w 19"/>
                    <a:gd name="T9" fmla="*/ 21 h 23"/>
                    <a:gd name="T10" fmla="*/ 0 60000 65536"/>
                    <a:gd name="T11" fmla="*/ 0 60000 65536"/>
                    <a:gd name="T12" fmla="*/ 0 60000 65536"/>
                    <a:gd name="T13" fmla="*/ 0 60000 65536"/>
                    <a:gd name="T14" fmla="*/ 0 60000 65536"/>
                    <a:gd name="T15" fmla="*/ 0 w 19"/>
                    <a:gd name="T16" fmla="*/ 0 h 23"/>
                    <a:gd name="T17" fmla="*/ 19 w 19"/>
                    <a:gd name="T18" fmla="*/ 23 h 23"/>
                  </a:gdLst>
                  <a:ahLst/>
                  <a:cxnLst>
                    <a:cxn ang="T10">
                      <a:pos x="T0" y="T1"/>
                    </a:cxn>
                    <a:cxn ang="T11">
                      <a:pos x="T2" y="T3"/>
                    </a:cxn>
                    <a:cxn ang="T12">
                      <a:pos x="T4" y="T5"/>
                    </a:cxn>
                    <a:cxn ang="T13">
                      <a:pos x="T6" y="T7"/>
                    </a:cxn>
                    <a:cxn ang="T14">
                      <a:pos x="T8" y="T9"/>
                    </a:cxn>
                  </a:cxnLst>
                  <a:rect l="T15" t="T16" r="T17" b="T18"/>
                  <a:pathLst>
                    <a:path w="19" h="23">
                      <a:moveTo>
                        <a:pt x="0" y="21"/>
                      </a:moveTo>
                      <a:lnTo>
                        <a:pt x="19" y="23"/>
                      </a:lnTo>
                      <a:lnTo>
                        <a:pt x="19"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5" name="Freeform 213">
                  <a:extLst>
                    <a:ext uri="{FF2B5EF4-FFF2-40B4-BE49-F238E27FC236}">
                      <a16:creationId xmlns:a16="http://schemas.microsoft.com/office/drawing/2014/main" id="{E847C6F1-13A1-D14A-B442-769765AB8E90}"/>
                    </a:ext>
                  </a:extLst>
                </p:cNvPr>
                <p:cNvSpPr>
                  <a:spLocks noChangeAspect="1"/>
                </p:cNvSpPr>
                <p:nvPr/>
              </p:nvSpPr>
              <p:spPr bwMode="auto">
                <a:xfrm>
                  <a:off x="2445" y="2858"/>
                  <a:ext cx="54" cy="31"/>
                </a:xfrm>
                <a:custGeom>
                  <a:avLst/>
                  <a:gdLst>
                    <a:gd name="T0" fmla="*/ 0 w 23"/>
                    <a:gd name="T1" fmla="*/ 50 h 13"/>
                    <a:gd name="T2" fmla="*/ 127 w 23"/>
                    <a:gd name="T3" fmla="*/ 41 h 13"/>
                    <a:gd name="T4" fmla="*/ 127 w 23"/>
                    <a:gd name="T5" fmla="*/ 24 h 13"/>
                    <a:gd name="T6" fmla="*/ 0 w 23"/>
                    <a:gd name="T7" fmla="*/ 0 h 13"/>
                    <a:gd name="T8" fmla="*/ 0 w 23"/>
                    <a:gd name="T9" fmla="*/ 50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6" name="Freeform 214">
                  <a:extLst>
                    <a:ext uri="{FF2B5EF4-FFF2-40B4-BE49-F238E27FC236}">
                      <a16:creationId xmlns:a16="http://schemas.microsoft.com/office/drawing/2014/main" id="{3B5AF6E7-2A81-6D49-A0D3-B10BFB5E7D11}"/>
                    </a:ext>
                  </a:extLst>
                </p:cNvPr>
                <p:cNvSpPr>
                  <a:spLocks noChangeAspect="1"/>
                </p:cNvSpPr>
                <p:nvPr/>
              </p:nvSpPr>
              <p:spPr bwMode="auto">
                <a:xfrm>
                  <a:off x="2426" y="2854"/>
                  <a:ext cx="19" cy="4"/>
                </a:xfrm>
                <a:custGeom>
                  <a:avLst/>
                  <a:gdLst>
                    <a:gd name="T0" fmla="*/ 0 w 19"/>
                    <a:gd name="T1" fmla="*/ 2 h 4"/>
                    <a:gd name="T2" fmla="*/ 0 w 19"/>
                    <a:gd name="T3" fmla="*/ 0 h 4"/>
                    <a:gd name="T4" fmla="*/ 19 w 19"/>
                    <a:gd name="T5" fmla="*/ 4 h 4"/>
                    <a:gd name="T6" fmla="*/ 19 w 19"/>
                    <a:gd name="T7" fmla="*/ 4 h 4"/>
                    <a:gd name="T8" fmla="*/ 0 w 19"/>
                    <a:gd name="T9" fmla="*/ 2 h 4"/>
                    <a:gd name="T10" fmla="*/ 0 60000 65536"/>
                    <a:gd name="T11" fmla="*/ 0 60000 65536"/>
                    <a:gd name="T12" fmla="*/ 0 60000 65536"/>
                    <a:gd name="T13" fmla="*/ 0 60000 65536"/>
                    <a:gd name="T14" fmla="*/ 0 60000 65536"/>
                    <a:gd name="T15" fmla="*/ 0 w 19"/>
                    <a:gd name="T16" fmla="*/ 0 h 4"/>
                    <a:gd name="T17" fmla="*/ 19 w 19"/>
                    <a:gd name="T18" fmla="*/ 4 h 4"/>
                  </a:gdLst>
                  <a:ahLst/>
                  <a:cxnLst>
                    <a:cxn ang="T10">
                      <a:pos x="T0" y="T1"/>
                    </a:cxn>
                    <a:cxn ang="T11">
                      <a:pos x="T2" y="T3"/>
                    </a:cxn>
                    <a:cxn ang="T12">
                      <a:pos x="T4" y="T5"/>
                    </a:cxn>
                    <a:cxn ang="T13">
                      <a:pos x="T6" y="T7"/>
                    </a:cxn>
                    <a:cxn ang="T14">
                      <a:pos x="T8" y="T9"/>
                    </a:cxn>
                  </a:cxnLst>
                  <a:rect l="T15" t="T16" r="T17" b="T18"/>
                  <a:pathLst>
                    <a:path w="19" h="4">
                      <a:moveTo>
                        <a:pt x="0" y="2"/>
                      </a:moveTo>
                      <a:lnTo>
                        <a:pt x="0" y="0"/>
                      </a:lnTo>
                      <a:lnTo>
                        <a:pt x="19" y="4"/>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7" name="Freeform 215">
                  <a:extLst>
                    <a:ext uri="{FF2B5EF4-FFF2-40B4-BE49-F238E27FC236}">
                      <a16:creationId xmlns:a16="http://schemas.microsoft.com/office/drawing/2014/main" id="{C7E7DB81-2F95-1746-AD67-ABAFE7BEE3B0}"/>
                    </a:ext>
                  </a:extLst>
                </p:cNvPr>
                <p:cNvSpPr>
                  <a:spLocks noChangeAspect="1"/>
                </p:cNvSpPr>
                <p:nvPr/>
              </p:nvSpPr>
              <p:spPr bwMode="auto">
                <a:xfrm>
                  <a:off x="2445" y="2858"/>
                  <a:ext cx="54" cy="10"/>
                </a:xfrm>
                <a:custGeom>
                  <a:avLst/>
                  <a:gdLst>
                    <a:gd name="T0" fmla="*/ 0 w 23"/>
                    <a:gd name="T1" fmla="*/ 0 h 4"/>
                    <a:gd name="T2" fmla="*/ 127 w 23"/>
                    <a:gd name="T3" fmla="*/ 17 h 4"/>
                    <a:gd name="T4" fmla="*/ 127 w 23"/>
                    <a:gd name="T5" fmla="*/ 25 h 4"/>
                    <a:gd name="T6" fmla="*/ 33 w 23"/>
                    <a:gd name="T7" fmla="*/ 17 h 4"/>
                    <a:gd name="T8" fmla="*/ 0 w 23"/>
                    <a:gd name="T9" fmla="*/ 0 h 4"/>
                    <a:gd name="T10" fmla="*/ 0 60000 65536"/>
                    <a:gd name="T11" fmla="*/ 0 60000 65536"/>
                    <a:gd name="T12" fmla="*/ 0 60000 65536"/>
                    <a:gd name="T13" fmla="*/ 0 60000 65536"/>
                    <a:gd name="T14" fmla="*/ 0 60000 65536"/>
                    <a:gd name="T15" fmla="*/ 0 w 23"/>
                    <a:gd name="T16" fmla="*/ 0 h 4"/>
                    <a:gd name="T17" fmla="*/ 23 w 23"/>
                    <a:gd name="T18" fmla="*/ 4 h 4"/>
                  </a:gdLst>
                  <a:ahLst/>
                  <a:cxnLst>
                    <a:cxn ang="T10">
                      <a:pos x="T0" y="T1"/>
                    </a:cxn>
                    <a:cxn ang="T11">
                      <a:pos x="T2" y="T3"/>
                    </a:cxn>
                    <a:cxn ang="T12">
                      <a:pos x="T4" y="T5"/>
                    </a:cxn>
                    <a:cxn ang="T13">
                      <a:pos x="T6" y="T7"/>
                    </a:cxn>
                    <a:cxn ang="T14">
                      <a:pos x="T8" y="T9"/>
                    </a:cxn>
                  </a:cxnLst>
                  <a:rect l="T15" t="T16" r="T17" b="T18"/>
                  <a:pathLst>
                    <a:path w="23" h="4">
                      <a:moveTo>
                        <a:pt x="0" y="0"/>
                      </a:moveTo>
                      <a:cubicBezTo>
                        <a:pt x="0" y="0"/>
                        <a:pt x="6" y="4"/>
                        <a:pt x="23" y="3"/>
                      </a:cubicBezTo>
                      <a:cubicBezTo>
                        <a:pt x="23" y="4"/>
                        <a:pt x="23" y="4"/>
                        <a:pt x="23" y="4"/>
                      </a:cubicBezTo>
                      <a:cubicBezTo>
                        <a:pt x="23" y="4"/>
                        <a:pt x="13" y="4"/>
                        <a:pt x="6" y="3"/>
                      </a:cubicBezTo>
                      <a:cubicBezTo>
                        <a:pt x="0" y="1"/>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8" name="Freeform 216">
                  <a:extLst>
                    <a:ext uri="{FF2B5EF4-FFF2-40B4-BE49-F238E27FC236}">
                      <a16:creationId xmlns:a16="http://schemas.microsoft.com/office/drawing/2014/main" id="{5647B54F-17C1-0E47-A3E1-7C0011BDB52F}"/>
                    </a:ext>
                  </a:extLst>
                </p:cNvPr>
                <p:cNvSpPr>
                  <a:spLocks noChangeAspect="1"/>
                </p:cNvSpPr>
                <p:nvPr/>
              </p:nvSpPr>
              <p:spPr bwMode="auto">
                <a:xfrm>
                  <a:off x="2499" y="2868"/>
                  <a:ext cx="2" cy="7"/>
                </a:xfrm>
                <a:custGeom>
                  <a:avLst/>
                  <a:gdLst>
                    <a:gd name="T0" fmla="*/ 2 w 2"/>
                    <a:gd name="T1" fmla="*/ 4 h 7"/>
                    <a:gd name="T2" fmla="*/ 0 w 2"/>
                    <a:gd name="T3" fmla="*/ 7 h 7"/>
                    <a:gd name="T4" fmla="*/ 0 w 2"/>
                    <a:gd name="T5" fmla="*/ 0 h 7"/>
                    <a:gd name="T6" fmla="*/ 2 w 2"/>
                    <a:gd name="T7" fmla="*/ 0 h 7"/>
                    <a:gd name="T8" fmla="*/ 2 w 2"/>
                    <a:gd name="T9" fmla="*/ 4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4"/>
                      </a:moveTo>
                      <a:lnTo>
                        <a:pt x="0" y="7"/>
                      </a:lnTo>
                      <a:lnTo>
                        <a:pt x="0" y="0"/>
                      </a:lnTo>
                      <a:lnTo>
                        <a:pt x="2" y="0"/>
                      </a:lnTo>
                      <a:lnTo>
                        <a:pt x="2" y="4"/>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9" name="Freeform 217">
                  <a:extLst>
                    <a:ext uri="{FF2B5EF4-FFF2-40B4-BE49-F238E27FC236}">
                      <a16:creationId xmlns:a16="http://schemas.microsoft.com/office/drawing/2014/main" id="{F29633CA-8C92-9941-88DA-B1FB86B4C2D3}"/>
                    </a:ext>
                  </a:extLst>
                </p:cNvPr>
                <p:cNvSpPr>
                  <a:spLocks noChangeAspect="1"/>
                </p:cNvSpPr>
                <p:nvPr/>
              </p:nvSpPr>
              <p:spPr bwMode="auto">
                <a:xfrm>
                  <a:off x="2426" y="2823"/>
                  <a:ext cx="94" cy="38"/>
                </a:xfrm>
                <a:custGeom>
                  <a:avLst/>
                  <a:gdLst>
                    <a:gd name="T0" fmla="*/ 0 w 94"/>
                    <a:gd name="T1" fmla="*/ 0 h 38"/>
                    <a:gd name="T2" fmla="*/ 94 w 94"/>
                    <a:gd name="T3" fmla="*/ 9 h 38"/>
                    <a:gd name="T4" fmla="*/ 94 w 94"/>
                    <a:gd name="T5" fmla="*/ 38 h 38"/>
                    <a:gd name="T6" fmla="*/ 0 w 94"/>
                    <a:gd name="T7" fmla="*/ 28 h 38"/>
                    <a:gd name="T8" fmla="*/ 0 w 94"/>
                    <a:gd name="T9" fmla="*/ 0 h 38"/>
                    <a:gd name="T10" fmla="*/ 0 60000 65536"/>
                    <a:gd name="T11" fmla="*/ 0 60000 65536"/>
                    <a:gd name="T12" fmla="*/ 0 60000 65536"/>
                    <a:gd name="T13" fmla="*/ 0 60000 65536"/>
                    <a:gd name="T14" fmla="*/ 0 60000 65536"/>
                    <a:gd name="T15" fmla="*/ 0 w 94"/>
                    <a:gd name="T16" fmla="*/ 0 h 38"/>
                    <a:gd name="T17" fmla="*/ 94 w 94"/>
                    <a:gd name="T18" fmla="*/ 38 h 38"/>
                  </a:gdLst>
                  <a:ahLst/>
                  <a:cxnLst>
                    <a:cxn ang="T10">
                      <a:pos x="T0" y="T1"/>
                    </a:cxn>
                    <a:cxn ang="T11">
                      <a:pos x="T2" y="T3"/>
                    </a:cxn>
                    <a:cxn ang="T12">
                      <a:pos x="T4" y="T5"/>
                    </a:cxn>
                    <a:cxn ang="T13">
                      <a:pos x="T6" y="T7"/>
                    </a:cxn>
                    <a:cxn ang="T14">
                      <a:pos x="T8" y="T9"/>
                    </a:cxn>
                  </a:cxnLst>
                  <a:rect l="T15" t="T16" r="T17" b="T18"/>
                  <a:pathLst>
                    <a:path w="94" h="38">
                      <a:moveTo>
                        <a:pt x="0" y="0"/>
                      </a:moveTo>
                      <a:lnTo>
                        <a:pt x="94" y="9"/>
                      </a:lnTo>
                      <a:lnTo>
                        <a:pt x="94" y="38"/>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0" name="Freeform 218">
                  <a:extLst>
                    <a:ext uri="{FF2B5EF4-FFF2-40B4-BE49-F238E27FC236}">
                      <a16:creationId xmlns:a16="http://schemas.microsoft.com/office/drawing/2014/main" id="{84D36BAC-FA54-B84C-8AB7-85B300732DED}"/>
                    </a:ext>
                  </a:extLst>
                </p:cNvPr>
                <p:cNvSpPr>
                  <a:spLocks noChangeAspect="1"/>
                </p:cNvSpPr>
                <p:nvPr/>
              </p:nvSpPr>
              <p:spPr bwMode="auto">
                <a:xfrm>
                  <a:off x="2426" y="2825"/>
                  <a:ext cx="19" cy="24"/>
                </a:xfrm>
                <a:custGeom>
                  <a:avLst/>
                  <a:gdLst>
                    <a:gd name="T0" fmla="*/ 0 w 19"/>
                    <a:gd name="T1" fmla="*/ 21 h 24"/>
                    <a:gd name="T2" fmla="*/ 19 w 19"/>
                    <a:gd name="T3" fmla="*/ 24 h 24"/>
                    <a:gd name="T4" fmla="*/ 19 w 19"/>
                    <a:gd name="T5" fmla="*/ 3 h 24"/>
                    <a:gd name="T6" fmla="*/ 0 w 19"/>
                    <a:gd name="T7" fmla="*/ 0 h 24"/>
                    <a:gd name="T8" fmla="*/ 0 w 19"/>
                    <a:gd name="T9" fmla="*/ 21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1"/>
                      </a:moveTo>
                      <a:lnTo>
                        <a:pt x="19" y="24"/>
                      </a:lnTo>
                      <a:lnTo>
                        <a:pt x="19" y="3"/>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1" name="Freeform 219">
                  <a:extLst>
                    <a:ext uri="{FF2B5EF4-FFF2-40B4-BE49-F238E27FC236}">
                      <a16:creationId xmlns:a16="http://schemas.microsoft.com/office/drawing/2014/main" id="{B9EC649E-E14C-0A4D-A557-C21792563F34}"/>
                    </a:ext>
                  </a:extLst>
                </p:cNvPr>
                <p:cNvSpPr>
                  <a:spLocks noChangeAspect="1"/>
                </p:cNvSpPr>
                <p:nvPr/>
              </p:nvSpPr>
              <p:spPr bwMode="auto">
                <a:xfrm>
                  <a:off x="2445" y="2828"/>
                  <a:ext cx="54" cy="30"/>
                </a:xfrm>
                <a:custGeom>
                  <a:avLst/>
                  <a:gdLst>
                    <a:gd name="T0" fmla="*/ 0 w 23"/>
                    <a:gd name="T1" fmla="*/ 48 h 13"/>
                    <a:gd name="T2" fmla="*/ 127 w 23"/>
                    <a:gd name="T3" fmla="*/ 37 h 13"/>
                    <a:gd name="T4" fmla="*/ 127 w 23"/>
                    <a:gd name="T5" fmla="*/ 21 h 13"/>
                    <a:gd name="T6" fmla="*/ 0 w 23"/>
                    <a:gd name="T7" fmla="*/ 0 h 13"/>
                    <a:gd name="T8" fmla="*/ 0 w 23"/>
                    <a:gd name="T9" fmla="*/ 48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2" name="Freeform 220">
                  <a:extLst>
                    <a:ext uri="{FF2B5EF4-FFF2-40B4-BE49-F238E27FC236}">
                      <a16:creationId xmlns:a16="http://schemas.microsoft.com/office/drawing/2014/main" id="{DC0B9DA9-42C4-D34C-812E-6D9F98FF64F7}"/>
                    </a:ext>
                  </a:extLst>
                </p:cNvPr>
                <p:cNvSpPr>
                  <a:spLocks noChangeAspect="1"/>
                </p:cNvSpPr>
                <p:nvPr/>
              </p:nvSpPr>
              <p:spPr bwMode="auto">
                <a:xfrm>
                  <a:off x="2426" y="2823"/>
                  <a:ext cx="19" cy="5"/>
                </a:xfrm>
                <a:custGeom>
                  <a:avLst/>
                  <a:gdLst>
                    <a:gd name="T0" fmla="*/ 0 w 19"/>
                    <a:gd name="T1" fmla="*/ 2 h 5"/>
                    <a:gd name="T2" fmla="*/ 0 w 19"/>
                    <a:gd name="T3" fmla="*/ 0 h 5"/>
                    <a:gd name="T4" fmla="*/ 19 w 19"/>
                    <a:gd name="T5" fmla="*/ 5 h 5"/>
                    <a:gd name="T6" fmla="*/ 19 w 19"/>
                    <a:gd name="T7" fmla="*/ 5 h 5"/>
                    <a:gd name="T8" fmla="*/ 0 w 19"/>
                    <a:gd name="T9" fmla="*/ 2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2"/>
                      </a:moveTo>
                      <a:lnTo>
                        <a:pt x="0" y="0"/>
                      </a:lnTo>
                      <a:lnTo>
                        <a:pt x="19" y="5"/>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3" name="Freeform 221">
                  <a:extLst>
                    <a:ext uri="{FF2B5EF4-FFF2-40B4-BE49-F238E27FC236}">
                      <a16:creationId xmlns:a16="http://schemas.microsoft.com/office/drawing/2014/main" id="{13814131-B67E-264A-8F5C-1CE126776BED}"/>
                    </a:ext>
                  </a:extLst>
                </p:cNvPr>
                <p:cNvSpPr>
                  <a:spLocks noChangeAspect="1"/>
                </p:cNvSpPr>
                <p:nvPr/>
              </p:nvSpPr>
              <p:spPr bwMode="auto">
                <a:xfrm>
                  <a:off x="2445" y="2828"/>
                  <a:ext cx="54" cy="9"/>
                </a:xfrm>
                <a:custGeom>
                  <a:avLst/>
                  <a:gdLst>
                    <a:gd name="T0" fmla="*/ 0 w 23"/>
                    <a:gd name="T1" fmla="*/ 0 h 4"/>
                    <a:gd name="T2" fmla="*/ 127 w 23"/>
                    <a:gd name="T3" fmla="*/ 16 h 4"/>
                    <a:gd name="T4" fmla="*/ 127 w 23"/>
                    <a:gd name="T5" fmla="*/ 20 h 4"/>
                    <a:gd name="T6" fmla="*/ 33 w 23"/>
                    <a:gd name="T7" fmla="*/ 16 h 4"/>
                    <a:gd name="T8" fmla="*/ 0 w 23"/>
                    <a:gd name="T9" fmla="*/ 0 h 4"/>
                    <a:gd name="T10" fmla="*/ 0 60000 65536"/>
                    <a:gd name="T11" fmla="*/ 0 60000 65536"/>
                    <a:gd name="T12" fmla="*/ 0 60000 65536"/>
                    <a:gd name="T13" fmla="*/ 0 60000 65536"/>
                    <a:gd name="T14" fmla="*/ 0 60000 65536"/>
                    <a:gd name="T15" fmla="*/ 0 w 23"/>
                    <a:gd name="T16" fmla="*/ 0 h 4"/>
                    <a:gd name="T17" fmla="*/ 23 w 23"/>
                    <a:gd name="T18" fmla="*/ 4 h 4"/>
                  </a:gdLst>
                  <a:ahLst/>
                  <a:cxnLst>
                    <a:cxn ang="T10">
                      <a:pos x="T0" y="T1"/>
                    </a:cxn>
                    <a:cxn ang="T11">
                      <a:pos x="T2" y="T3"/>
                    </a:cxn>
                    <a:cxn ang="T12">
                      <a:pos x="T4" y="T5"/>
                    </a:cxn>
                    <a:cxn ang="T13">
                      <a:pos x="T6" y="T7"/>
                    </a:cxn>
                    <a:cxn ang="T14">
                      <a:pos x="T8" y="T9"/>
                    </a:cxn>
                  </a:cxnLst>
                  <a:rect l="T15" t="T16" r="T17" b="T18"/>
                  <a:pathLst>
                    <a:path w="23" h="4">
                      <a:moveTo>
                        <a:pt x="0" y="0"/>
                      </a:moveTo>
                      <a:cubicBezTo>
                        <a:pt x="0" y="0"/>
                        <a:pt x="6" y="4"/>
                        <a:pt x="23" y="3"/>
                      </a:cubicBezTo>
                      <a:cubicBezTo>
                        <a:pt x="23" y="4"/>
                        <a:pt x="23" y="4"/>
                        <a:pt x="23" y="4"/>
                      </a:cubicBezTo>
                      <a:cubicBezTo>
                        <a:pt x="23" y="4"/>
                        <a:pt x="13" y="4"/>
                        <a:pt x="6" y="3"/>
                      </a:cubicBezTo>
                      <a:cubicBezTo>
                        <a:pt x="0" y="1"/>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4" name="Rectangle 222">
                  <a:extLst>
                    <a:ext uri="{FF2B5EF4-FFF2-40B4-BE49-F238E27FC236}">
                      <a16:creationId xmlns:a16="http://schemas.microsoft.com/office/drawing/2014/main" id="{F9F0C739-5BA5-EB43-84D1-B7EC38325679}"/>
                    </a:ext>
                  </a:extLst>
                </p:cNvPr>
                <p:cNvSpPr>
                  <a:spLocks noChangeAspect="1" noChangeArrowheads="1"/>
                </p:cNvSpPr>
                <p:nvPr/>
              </p:nvSpPr>
              <p:spPr bwMode="auto">
                <a:xfrm>
                  <a:off x="2499" y="2837"/>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95" name="Freeform 223">
                  <a:extLst>
                    <a:ext uri="{FF2B5EF4-FFF2-40B4-BE49-F238E27FC236}">
                      <a16:creationId xmlns:a16="http://schemas.microsoft.com/office/drawing/2014/main" id="{29695DE6-B9CF-CA42-9219-CA1BC9B2EC9F}"/>
                    </a:ext>
                  </a:extLst>
                </p:cNvPr>
                <p:cNvSpPr>
                  <a:spLocks noChangeAspect="1"/>
                </p:cNvSpPr>
                <p:nvPr/>
              </p:nvSpPr>
              <p:spPr bwMode="auto">
                <a:xfrm>
                  <a:off x="2426" y="2792"/>
                  <a:ext cx="94" cy="38"/>
                </a:xfrm>
                <a:custGeom>
                  <a:avLst/>
                  <a:gdLst>
                    <a:gd name="T0" fmla="*/ 0 w 94"/>
                    <a:gd name="T1" fmla="*/ 0 h 38"/>
                    <a:gd name="T2" fmla="*/ 94 w 94"/>
                    <a:gd name="T3" fmla="*/ 10 h 38"/>
                    <a:gd name="T4" fmla="*/ 94 w 94"/>
                    <a:gd name="T5" fmla="*/ 38 h 38"/>
                    <a:gd name="T6" fmla="*/ 0 w 94"/>
                    <a:gd name="T7" fmla="*/ 28 h 38"/>
                    <a:gd name="T8" fmla="*/ 0 w 94"/>
                    <a:gd name="T9" fmla="*/ 0 h 38"/>
                    <a:gd name="T10" fmla="*/ 0 60000 65536"/>
                    <a:gd name="T11" fmla="*/ 0 60000 65536"/>
                    <a:gd name="T12" fmla="*/ 0 60000 65536"/>
                    <a:gd name="T13" fmla="*/ 0 60000 65536"/>
                    <a:gd name="T14" fmla="*/ 0 60000 65536"/>
                    <a:gd name="T15" fmla="*/ 0 w 94"/>
                    <a:gd name="T16" fmla="*/ 0 h 38"/>
                    <a:gd name="T17" fmla="*/ 94 w 94"/>
                    <a:gd name="T18" fmla="*/ 38 h 38"/>
                  </a:gdLst>
                  <a:ahLst/>
                  <a:cxnLst>
                    <a:cxn ang="T10">
                      <a:pos x="T0" y="T1"/>
                    </a:cxn>
                    <a:cxn ang="T11">
                      <a:pos x="T2" y="T3"/>
                    </a:cxn>
                    <a:cxn ang="T12">
                      <a:pos x="T4" y="T5"/>
                    </a:cxn>
                    <a:cxn ang="T13">
                      <a:pos x="T6" y="T7"/>
                    </a:cxn>
                    <a:cxn ang="T14">
                      <a:pos x="T8" y="T9"/>
                    </a:cxn>
                  </a:cxnLst>
                  <a:rect l="T15" t="T16" r="T17" b="T18"/>
                  <a:pathLst>
                    <a:path w="94" h="38">
                      <a:moveTo>
                        <a:pt x="0" y="0"/>
                      </a:moveTo>
                      <a:lnTo>
                        <a:pt x="94" y="10"/>
                      </a:lnTo>
                      <a:lnTo>
                        <a:pt x="94" y="38"/>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6" name="Freeform 224">
                  <a:extLst>
                    <a:ext uri="{FF2B5EF4-FFF2-40B4-BE49-F238E27FC236}">
                      <a16:creationId xmlns:a16="http://schemas.microsoft.com/office/drawing/2014/main" id="{E133C148-8934-1E44-9372-33A97CC1625D}"/>
                    </a:ext>
                  </a:extLst>
                </p:cNvPr>
                <p:cNvSpPr>
                  <a:spLocks noChangeAspect="1"/>
                </p:cNvSpPr>
                <p:nvPr/>
              </p:nvSpPr>
              <p:spPr bwMode="auto">
                <a:xfrm>
                  <a:off x="2426" y="2794"/>
                  <a:ext cx="19" cy="24"/>
                </a:xfrm>
                <a:custGeom>
                  <a:avLst/>
                  <a:gdLst>
                    <a:gd name="T0" fmla="*/ 0 w 19"/>
                    <a:gd name="T1" fmla="*/ 22 h 24"/>
                    <a:gd name="T2" fmla="*/ 19 w 19"/>
                    <a:gd name="T3" fmla="*/ 24 h 24"/>
                    <a:gd name="T4" fmla="*/ 19 w 19"/>
                    <a:gd name="T5" fmla="*/ 5 h 24"/>
                    <a:gd name="T6" fmla="*/ 0 w 19"/>
                    <a:gd name="T7" fmla="*/ 0 h 24"/>
                    <a:gd name="T8" fmla="*/ 0 w 19"/>
                    <a:gd name="T9" fmla="*/ 22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2"/>
                      </a:moveTo>
                      <a:lnTo>
                        <a:pt x="19" y="24"/>
                      </a:lnTo>
                      <a:lnTo>
                        <a:pt x="19" y="5"/>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7" name="Freeform 225">
                  <a:extLst>
                    <a:ext uri="{FF2B5EF4-FFF2-40B4-BE49-F238E27FC236}">
                      <a16:creationId xmlns:a16="http://schemas.microsoft.com/office/drawing/2014/main" id="{B32DF98C-4AEC-7B4B-B5B6-BB3A215D5779}"/>
                    </a:ext>
                  </a:extLst>
                </p:cNvPr>
                <p:cNvSpPr>
                  <a:spLocks noChangeAspect="1"/>
                </p:cNvSpPr>
                <p:nvPr/>
              </p:nvSpPr>
              <p:spPr bwMode="auto">
                <a:xfrm>
                  <a:off x="2445" y="2799"/>
                  <a:ext cx="54" cy="31"/>
                </a:xfrm>
                <a:custGeom>
                  <a:avLst/>
                  <a:gdLst>
                    <a:gd name="T0" fmla="*/ 0 w 23"/>
                    <a:gd name="T1" fmla="*/ 45 h 13"/>
                    <a:gd name="T2" fmla="*/ 127 w 23"/>
                    <a:gd name="T3" fmla="*/ 33 h 13"/>
                    <a:gd name="T4" fmla="*/ 127 w 23"/>
                    <a:gd name="T5" fmla="*/ 17 h 13"/>
                    <a:gd name="T6" fmla="*/ 0 w 23"/>
                    <a:gd name="T7" fmla="*/ 0 h 13"/>
                    <a:gd name="T8" fmla="*/ 0 w 23"/>
                    <a:gd name="T9" fmla="*/ 45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6"/>
                      </a:cubicBezTo>
                      <a:cubicBezTo>
                        <a:pt x="23" y="3"/>
                        <a:pt x="23" y="3"/>
                        <a:pt x="23" y="3"/>
                      </a:cubicBezTo>
                      <a:cubicBezTo>
                        <a:pt x="23" y="3"/>
                        <a:pt x="6" y="4"/>
                        <a:pt x="0" y="0"/>
                      </a:cubicBezTo>
                      <a:cubicBezTo>
                        <a:pt x="0" y="5"/>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8" name="Freeform 226">
                  <a:extLst>
                    <a:ext uri="{FF2B5EF4-FFF2-40B4-BE49-F238E27FC236}">
                      <a16:creationId xmlns:a16="http://schemas.microsoft.com/office/drawing/2014/main" id="{3E4DEF35-F340-914F-BE5A-DB0D6B343A08}"/>
                    </a:ext>
                  </a:extLst>
                </p:cNvPr>
                <p:cNvSpPr>
                  <a:spLocks noChangeAspect="1"/>
                </p:cNvSpPr>
                <p:nvPr/>
              </p:nvSpPr>
              <p:spPr bwMode="auto">
                <a:xfrm>
                  <a:off x="2426" y="2794"/>
                  <a:ext cx="19" cy="5"/>
                </a:xfrm>
                <a:custGeom>
                  <a:avLst/>
                  <a:gdLst>
                    <a:gd name="T0" fmla="*/ 0 w 19"/>
                    <a:gd name="T1" fmla="*/ 0 h 5"/>
                    <a:gd name="T2" fmla="*/ 0 w 19"/>
                    <a:gd name="T3" fmla="*/ 0 h 5"/>
                    <a:gd name="T4" fmla="*/ 19 w 19"/>
                    <a:gd name="T5" fmla="*/ 3 h 5"/>
                    <a:gd name="T6" fmla="*/ 19 w 19"/>
                    <a:gd name="T7" fmla="*/ 5 h 5"/>
                    <a:gd name="T8" fmla="*/ 0 w 19"/>
                    <a:gd name="T9" fmla="*/ 0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0"/>
                      </a:moveTo>
                      <a:lnTo>
                        <a:pt x="0" y="0"/>
                      </a:lnTo>
                      <a:lnTo>
                        <a:pt x="19" y="3"/>
                      </a:lnTo>
                      <a:lnTo>
                        <a:pt x="19" y="5"/>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9" name="Freeform 227">
                  <a:extLst>
                    <a:ext uri="{FF2B5EF4-FFF2-40B4-BE49-F238E27FC236}">
                      <a16:creationId xmlns:a16="http://schemas.microsoft.com/office/drawing/2014/main" id="{15ECB41E-C7D6-1845-8A11-52EE4FBEF7CF}"/>
                    </a:ext>
                  </a:extLst>
                </p:cNvPr>
                <p:cNvSpPr>
                  <a:spLocks noChangeAspect="1"/>
                </p:cNvSpPr>
                <p:nvPr/>
              </p:nvSpPr>
              <p:spPr bwMode="auto">
                <a:xfrm>
                  <a:off x="2445" y="2797"/>
                  <a:ext cx="54" cy="12"/>
                </a:xfrm>
                <a:custGeom>
                  <a:avLst/>
                  <a:gdLst>
                    <a:gd name="T0" fmla="*/ 0 w 23"/>
                    <a:gd name="T1" fmla="*/ 0 h 5"/>
                    <a:gd name="T2" fmla="*/ 127 w 23"/>
                    <a:gd name="T3" fmla="*/ 24 h 5"/>
                    <a:gd name="T4" fmla="*/ 127 w 23"/>
                    <a:gd name="T5" fmla="*/ 24 h 5"/>
                    <a:gd name="T6" fmla="*/ 33 w 23"/>
                    <a:gd name="T7" fmla="*/ 17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4"/>
                        <a:pt x="23" y="4"/>
                        <a:pt x="23" y="4"/>
                      </a:cubicBezTo>
                      <a:cubicBezTo>
                        <a:pt x="23" y="4"/>
                        <a:pt x="13" y="5"/>
                        <a:pt x="6"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0" name="Rectangle 228">
                  <a:extLst>
                    <a:ext uri="{FF2B5EF4-FFF2-40B4-BE49-F238E27FC236}">
                      <a16:creationId xmlns:a16="http://schemas.microsoft.com/office/drawing/2014/main" id="{7886044E-0534-1447-B304-B29505142773}"/>
                    </a:ext>
                  </a:extLst>
                </p:cNvPr>
                <p:cNvSpPr>
                  <a:spLocks noChangeAspect="1" noChangeArrowheads="1"/>
                </p:cNvSpPr>
                <p:nvPr/>
              </p:nvSpPr>
              <p:spPr bwMode="auto">
                <a:xfrm>
                  <a:off x="2499" y="2806"/>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201" name="Freeform 229">
                  <a:extLst>
                    <a:ext uri="{FF2B5EF4-FFF2-40B4-BE49-F238E27FC236}">
                      <a16:creationId xmlns:a16="http://schemas.microsoft.com/office/drawing/2014/main" id="{7DC80639-514A-A54C-BB01-E86152CB9FA6}"/>
                    </a:ext>
                  </a:extLst>
                </p:cNvPr>
                <p:cNvSpPr>
                  <a:spLocks noChangeAspect="1"/>
                </p:cNvSpPr>
                <p:nvPr/>
              </p:nvSpPr>
              <p:spPr bwMode="auto">
                <a:xfrm>
                  <a:off x="2426" y="2761"/>
                  <a:ext cx="94" cy="41"/>
                </a:xfrm>
                <a:custGeom>
                  <a:avLst/>
                  <a:gdLst>
                    <a:gd name="T0" fmla="*/ 0 w 94"/>
                    <a:gd name="T1" fmla="*/ 0 h 41"/>
                    <a:gd name="T2" fmla="*/ 94 w 94"/>
                    <a:gd name="T3" fmla="*/ 12 h 41"/>
                    <a:gd name="T4" fmla="*/ 94 w 94"/>
                    <a:gd name="T5" fmla="*/ 41 h 41"/>
                    <a:gd name="T6" fmla="*/ 0 w 94"/>
                    <a:gd name="T7" fmla="*/ 29 h 41"/>
                    <a:gd name="T8" fmla="*/ 0 w 94"/>
                    <a:gd name="T9" fmla="*/ 0 h 41"/>
                    <a:gd name="T10" fmla="*/ 0 60000 65536"/>
                    <a:gd name="T11" fmla="*/ 0 60000 65536"/>
                    <a:gd name="T12" fmla="*/ 0 60000 65536"/>
                    <a:gd name="T13" fmla="*/ 0 60000 65536"/>
                    <a:gd name="T14" fmla="*/ 0 60000 65536"/>
                    <a:gd name="T15" fmla="*/ 0 w 94"/>
                    <a:gd name="T16" fmla="*/ 0 h 41"/>
                    <a:gd name="T17" fmla="*/ 94 w 94"/>
                    <a:gd name="T18" fmla="*/ 41 h 41"/>
                  </a:gdLst>
                  <a:ahLst/>
                  <a:cxnLst>
                    <a:cxn ang="T10">
                      <a:pos x="T0" y="T1"/>
                    </a:cxn>
                    <a:cxn ang="T11">
                      <a:pos x="T2" y="T3"/>
                    </a:cxn>
                    <a:cxn ang="T12">
                      <a:pos x="T4" y="T5"/>
                    </a:cxn>
                    <a:cxn ang="T13">
                      <a:pos x="T6" y="T7"/>
                    </a:cxn>
                    <a:cxn ang="T14">
                      <a:pos x="T8" y="T9"/>
                    </a:cxn>
                  </a:cxnLst>
                  <a:rect l="T15" t="T16" r="T17" b="T18"/>
                  <a:pathLst>
                    <a:path w="94" h="41">
                      <a:moveTo>
                        <a:pt x="0" y="0"/>
                      </a:moveTo>
                      <a:lnTo>
                        <a:pt x="94" y="12"/>
                      </a:lnTo>
                      <a:lnTo>
                        <a:pt x="94" y="41"/>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2" name="Freeform 230">
                  <a:extLst>
                    <a:ext uri="{FF2B5EF4-FFF2-40B4-BE49-F238E27FC236}">
                      <a16:creationId xmlns:a16="http://schemas.microsoft.com/office/drawing/2014/main" id="{512B7857-CA46-EE44-B9E3-9172F38C8FCC}"/>
                    </a:ext>
                  </a:extLst>
                </p:cNvPr>
                <p:cNvSpPr>
                  <a:spLocks noChangeAspect="1"/>
                </p:cNvSpPr>
                <p:nvPr/>
              </p:nvSpPr>
              <p:spPr bwMode="auto">
                <a:xfrm>
                  <a:off x="2426" y="2766"/>
                  <a:ext cx="19" cy="21"/>
                </a:xfrm>
                <a:custGeom>
                  <a:avLst/>
                  <a:gdLst>
                    <a:gd name="T0" fmla="*/ 0 w 19"/>
                    <a:gd name="T1" fmla="*/ 21 h 21"/>
                    <a:gd name="T2" fmla="*/ 19 w 19"/>
                    <a:gd name="T3" fmla="*/ 21 h 21"/>
                    <a:gd name="T4" fmla="*/ 19 w 19"/>
                    <a:gd name="T5" fmla="*/ 2 h 21"/>
                    <a:gd name="T6" fmla="*/ 0 w 19"/>
                    <a:gd name="T7" fmla="*/ 0 h 21"/>
                    <a:gd name="T8" fmla="*/ 0 w 19"/>
                    <a:gd name="T9" fmla="*/ 21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21"/>
                      </a:moveTo>
                      <a:lnTo>
                        <a:pt x="19" y="21"/>
                      </a:lnTo>
                      <a:lnTo>
                        <a:pt x="19"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3" name="Freeform 231">
                  <a:extLst>
                    <a:ext uri="{FF2B5EF4-FFF2-40B4-BE49-F238E27FC236}">
                      <a16:creationId xmlns:a16="http://schemas.microsoft.com/office/drawing/2014/main" id="{7FEEEE6B-4899-D143-82F6-660CE3E55898}"/>
                    </a:ext>
                  </a:extLst>
                </p:cNvPr>
                <p:cNvSpPr>
                  <a:spLocks noChangeAspect="1"/>
                </p:cNvSpPr>
                <p:nvPr/>
              </p:nvSpPr>
              <p:spPr bwMode="auto">
                <a:xfrm>
                  <a:off x="2445" y="2768"/>
                  <a:ext cx="54" cy="31"/>
                </a:xfrm>
                <a:custGeom>
                  <a:avLst/>
                  <a:gdLst>
                    <a:gd name="T0" fmla="*/ 0 w 23"/>
                    <a:gd name="T1" fmla="*/ 45 h 13"/>
                    <a:gd name="T2" fmla="*/ 127 w 23"/>
                    <a:gd name="T3" fmla="*/ 33 h 13"/>
                    <a:gd name="T4" fmla="*/ 127 w 23"/>
                    <a:gd name="T5" fmla="*/ 17 h 13"/>
                    <a:gd name="T6" fmla="*/ 0 w 23"/>
                    <a:gd name="T7" fmla="*/ 0 h 13"/>
                    <a:gd name="T8" fmla="*/ 0 w 23"/>
                    <a:gd name="T9" fmla="*/ 45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6"/>
                      </a:cubicBezTo>
                      <a:cubicBezTo>
                        <a:pt x="23" y="3"/>
                        <a:pt x="23" y="3"/>
                        <a:pt x="23" y="3"/>
                      </a:cubicBezTo>
                      <a:cubicBezTo>
                        <a:pt x="23" y="3"/>
                        <a:pt x="6" y="4"/>
                        <a:pt x="0" y="0"/>
                      </a:cubicBezTo>
                      <a:cubicBezTo>
                        <a:pt x="0" y="6"/>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4" name="Freeform 232">
                  <a:extLst>
                    <a:ext uri="{FF2B5EF4-FFF2-40B4-BE49-F238E27FC236}">
                      <a16:creationId xmlns:a16="http://schemas.microsoft.com/office/drawing/2014/main" id="{BE060DD3-BF00-4043-869A-657AC5099560}"/>
                    </a:ext>
                  </a:extLst>
                </p:cNvPr>
                <p:cNvSpPr>
                  <a:spLocks noChangeAspect="1"/>
                </p:cNvSpPr>
                <p:nvPr/>
              </p:nvSpPr>
              <p:spPr bwMode="auto">
                <a:xfrm>
                  <a:off x="2426" y="2764"/>
                  <a:ext cx="19" cy="4"/>
                </a:xfrm>
                <a:custGeom>
                  <a:avLst/>
                  <a:gdLst>
                    <a:gd name="T0" fmla="*/ 0 w 19"/>
                    <a:gd name="T1" fmla="*/ 2 h 4"/>
                    <a:gd name="T2" fmla="*/ 0 w 19"/>
                    <a:gd name="T3" fmla="*/ 0 h 4"/>
                    <a:gd name="T4" fmla="*/ 19 w 19"/>
                    <a:gd name="T5" fmla="*/ 2 h 4"/>
                    <a:gd name="T6" fmla="*/ 19 w 19"/>
                    <a:gd name="T7" fmla="*/ 4 h 4"/>
                    <a:gd name="T8" fmla="*/ 0 w 19"/>
                    <a:gd name="T9" fmla="*/ 2 h 4"/>
                    <a:gd name="T10" fmla="*/ 0 60000 65536"/>
                    <a:gd name="T11" fmla="*/ 0 60000 65536"/>
                    <a:gd name="T12" fmla="*/ 0 60000 65536"/>
                    <a:gd name="T13" fmla="*/ 0 60000 65536"/>
                    <a:gd name="T14" fmla="*/ 0 60000 65536"/>
                    <a:gd name="T15" fmla="*/ 0 w 19"/>
                    <a:gd name="T16" fmla="*/ 0 h 4"/>
                    <a:gd name="T17" fmla="*/ 19 w 19"/>
                    <a:gd name="T18" fmla="*/ 4 h 4"/>
                  </a:gdLst>
                  <a:ahLst/>
                  <a:cxnLst>
                    <a:cxn ang="T10">
                      <a:pos x="T0" y="T1"/>
                    </a:cxn>
                    <a:cxn ang="T11">
                      <a:pos x="T2" y="T3"/>
                    </a:cxn>
                    <a:cxn ang="T12">
                      <a:pos x="T4" y="T5"/>
                    </a:cxn>
                    <a:cxn ang="T13">
                      <a:pos x="T6" y="T7"/>
                    </a:cxn>
                    <a:cxn ang="T14">
                      <a:pos x="T8" y="T9"/>
                    </a:cxn>
                  </a:cxnLst>
                  <a:rect l="T15" t="T16" r="T17" b="T18"/>
                  <a:pathLst>
                    <a:path w="19" h="4">
                      <a:moveTo>
                        <a:pt x="0" y="2"/>
                      </a:moveTo>
                      <a:lnTo>
                        <a:pt x="0" y="0"/>
                      </a:lnTo>
                      <a:lnTo>
                        <a:pt x="19" y="2"/>
                      </a:lnTo>
                      <a:lnTo>
                        <a:pt x="19" y="4"/>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5" name="Freeform 233">
                  <a:extLst>
                    <a:ext uri="{FF2B5EF4-FFF2-40B4-BE49-F238E27FC236}">
                      <a16:creationId xmlns:a16="http://schemas.microsoft.com/office/drawing/2014/main" id="{D17A5747-82CA-7349-9CE2-F9328D84063C}"/>
                    </a:ext>
                  </a:extLst>
                </p:cNvPr>
                <p:cNvSpPr>
                  <a:spLocks noChangeAspect="1"/>
                </p:cNvSpPr>
                <p:nvPr/>
              </p:nvSpPr>
              <p:spPr bwMode="auto">
                <a:xfrm>
                  <a:off x="2445" y="2766"/>
                  <a:ext cx="54" cy="12"/>
                </a:xfrm>
                <a:custGeom>
                  <a:avLst/>
                  <a:gdLst>
                    <a:gd name="T0" fmla="*/ 0 w 23"/>
                    <a:gd name="T1" fmla="*/ 0 h 5"/>
                    <a:gd name="T2" fmla="*/ 127 w 23"/>
                    <a:gd name="T3" fmla="*/ 24 h 5"/>
                    <a:gd name="T4" fmla="*/ 127 w 23"/>
                    <a:gd name="T5" fmla="*/ 24 h 5"/>
                    <a:gd name="T6" fmla="*/ 33 w 23"/>
                    <a:gd name="T7" fmla="*/ 17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5"/>
                        <a:pt x="23" y="4"/>
                        <a:pt x="23" y="4"/>
                      </a:cubicBezTo>
                      <a:cubicBezTo>
                        <a:pt x="23" y="4"/>
                        <a:pt x="13" y="5"/>
                        <a:pt x="6"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6" name="Rectangle 234">
                  <a:extLst>
                    <a:ext uri="{FF2B5EF4-FFF2-40B4-BE49-F238E27FC236}">
                      <a16:creationId xmlns:a16="http://schemas.microsoft.com/office/drawing/2014/main" id="{C72D4042-078B-9942-BFBE-D6C42CF0A35B}"/>
                    </a:ext>
                  </a:extLst>
                </p:cNvPr>
                <p:cNvSpPr>
                  <a:spLocks noChangeAspect="1" noChangeArrowheads="1"/>
                </p:cNvSpPr>
                <p:nvPr/>
              </p:nvSpPr>
              <p:spPr bwMode="auto">
                <a:xfrm>
                  <a:off x="2499" y="2776"/>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207" name="Freeform 235">
                  <a:extLst>
                    <a:ext uri="{FF2B5EF4-FFF2-40B4-BE49-F238E27FC236}">
                      <a16:creationId xmlns:a16="http://schemas.microsoft.com/office/drawing/2014/main" id="{1A77F15E-4973-7A45-837A-19C1265C90A3}"/>
                    </a:ext>
                  </a:extLst>
                </p:cNvPr>
                <p:cNvSpPr>
                  <a:spLocks noChangeAspect="1"/>
                </p:cNvSpPr>
                <p:nvPr/>
              </p:nvSpPr>
              <p:spPr bwMode="auto">
                <a:xfrm>
                  <a:off x="2426" y="2731"/>
                  <a:ext cx="94" cy="40"/>
                </a:xfrm>
                <a:custGeom>
                  <a:avLst/>
                  <a:gdLst>
                    <a:gd name="T0" fmla="*/ 0 w 94"/>
                    <a:gd name="T1" fmla="*/ 0 h 40"/>
                    <a:gd name="T2" fmla="*/ 94 w 94"/>
                    <a:gd name="T3" fmla="*/ 11 h 40"/>
                    <a:gd name="T4" fmla="*/ 94 w 94"/>
                    <a:gd name="T5" fmla="*/ 40 h 40"/>
                    <a:gd name="T6" fmla="*/ 0 w 94"/>
                    <a:gd name="T7" fmla="*/ 28 h 40"/>
                    <a:gd name="T8" fmla="*/ 0 w 94"/>
                    <a:gd name="T9" fmla="*/ 0 h 40"/>
                    <a:gd name="T10" fmla="*/ 0 60000 65536"/>
                    <a:gd name="T11" fmla="*/ 0 60000 65536"/>
                    <a:gd name="T12" fmla="*/ 0 60000 65536"/>
                    <a:gd name="T13" fmla="*/ 0 60000 65536"/>
                    <a:gd name="T14" fmla="*/ 0 60000 65536"/>
                    <a:gd name="T15" fmla="*/ 0 w 94"/>
                    <a:gd name="T16" fmla="*/ 0 h 40"/>
                    <a:gd name="T17" fmla="*/ 94 w 94"/>
                    <a:gd name="T18" fmla="*/ 40 h 40"/>
                  </a:gdLst>
                  <a:ahLst/>
                  <a:cxnLst>
                    <a:cxn ang="T10">
                      <a:pos x="T0" y="T1"/>
                    </a:cxn>
                    <a:cxn ang="T11">
                      <a:pos x="T2" y="T3"/>
                    </a:cxn>
                    <a:cxn ang="T12">
                      <a:pos x="T4" y="T5"/>
                    </a:cxn>
                    <a:cxn ang="T13">
                      <a:pos x="T6" y="T7"/>
                    </a:cxn>
                    <a:cxn ang="T14">
                      <a:pos x="T8" y="T9"/>
                    </a:cxn>
                  </a:cxnLst>
                  <a:rect l="T15" t="T16" r="T17" b="T18"/>
                  <a:pathLst>
                    <a:path w="94" h="40">
                      <a:moveTo>
                        <a:pt x="0" y="0"/>
                      </a:moveTo>
                      <a:lnTo>
                        <a:pt x="94" y="11"/>
                      </a:lnTo>
                      <a:lnTo>
                        <a:pt x="94" y="40"/>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8" name="Freeform 236">
                  <a:extLst>
                    <a:ext uri="{FF2B5EF4-FFF2-40B4-BE49-F238E27FC236}">
                      <a16:creationId xmlns:a16="http://schemas.microsoft.com/office/drawing/2014/main" id="{A13331D2-B70F-0945-B28E-3966ADA76AB0}"/>
                    </a:ext>
                  </a:extLst>
                </p:cNvPr>
                <p:cNvSpPr>
                  <a:spLocks noChangeAspect="1"/>
                </p:cNvSpPr>
                <p:nvPr/>
              </p:nvSpPr>
              <p:spPr bwMode="auto">
                <a:xfrm>
                  <a:off x="2426" y="2735"/>
                  <a:ext cx="19" cy="24"/>
                </a:xfrm>
                <a:custGeom>
                  <a:avLst/>
                  <a:gdLst>
                    <a:gd name="T0" fmla="*/ 0 w 19"/>
                    <a:gd name="T1" fmla="*/ 22 h 24"/>
                    <a:gd name="T2" fmla="*/ 19 w 19"/>
                    <a:gd name="T3" fmla="*/ 24 h 24"/>
                    <a:gd name="T4" fmla="*/ 16 w 19"/>
                    <a:gd name="T5" fmla="*/ 3 h 24"/>
                    <a:gd name="T6" fmla="*/ 0 w 19"/>
                    <a:gd name="T7" fmla="*/ 0 h 24"/>
                    <a:gd name="T8" fmla="*/ 0 w 19"/>
                    <a:gd name="T9" fmla="*/ 22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2"/>
                      </a:moveTo>
                      <a:lnTo>
                        <a:pt x="19" y="24"/>
                      </a:lnTo>
                      <a:lnTo>
                        <a:pt x="16" y="3"/>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9" name="Freeform 237">
                  <a:extLst>
                    <a:ext uri="{FF2B5EF4-FFF2-40B4-BE49-F238E27FC236}">
                      <a16:creationId xmlns:a16="http://schemas.microsoft.com/office/drawing/2014/main" id="{32E005C0-5BD8-D44D-9395-D5721F138385}"/>
                    </a:ext>
                  </a:extLst>
                </p:cNvPr>
                <p:cNvSpPr>
                  <a:spLocks noChangeAspect="1"/>
                </p:cNvSpPr>
                <p:nvPr/>
              </p:nvSpPr>
              <p:spPr bwMode="auto">
                <a:xfrm>
                  <a:off x="2442" y="2738"/>
                  <a:ext cx="57" cy="30"/>
                </a:xfrm>
                <a:custGeom>
                  <a:avLst/>
                  <a:gdLst>
                    <a:gd name="T0" fmla="*/ 5 w 24"/>
                    <a:gd name="T1" fmla="*/ 48 h 13"/>
                    <a:gd name="T2" fmla="*/ 135 w 24"/>
                    <a:gd name="T3" fmla="*/ 37 h 13"/>
                    <a:gd name="T4" fmla="*/ 135 w 24"/>
                    <a:gd name="T5" fmla="*/ 21 h 13"/>
                    <a:gd name="T6" fmla="*/ 0 w 24"/>
                    <a:gd name="T7" fmla="*/ 0 h 13"/>
                    <a:gd name="T8" fmla="*/ 5 w 24"/>
                    <a:gd name="T9" fmla="*/ 48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1" y="9"/>
                      </a:moveTo>
                      <a:cubicBezTo>
                        <a:pt x="1" y="9"/>
                        <a:pt x="11" y="13"/>
                        <a:pt x="24" y="7"/>
                      </a:cubicBezTo>
                      <a:cubicBezTo>
                        <a:pt x="24" y="4"/>
                        <a:pt x="24" y="4"/>
                        <a:pt x="24" y="4"/>
                      </a:cubicBezTo>
                      <a:cubicBezTo>
                        <a:pt x="24" y="4"/>
                        <a:pt x="6" y="5"/>
                        <a:pt x="0" y="0"/>
                      </a:cubicBezTo>
                      <a:cubicBezTo>
                        <a:pt x="1" y="6"/>
                        <a:pt x="1" y="9"/>
                        <a:pt x="1"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10" name="Freeform 238">
                  <a:extLst>
                    <a:ext uri="{FF2B5EF4-FFF2-40B4-BE49-F238E27FC236}">
                      <a16:creationId xmlns:a16="http://schemas.microsoft.com/office/drawing/2014/main" id="{ACE72D56-55F3-9A48-8005-3AF10D276998}"/>
                    </a:ext>
                  </a:extLst>
                </p:cNvPr>
                <p:cNvSpPr>
                  <a:spLocks noChangeAspect="1"/>
                </p:cNvSpPr>
                <p:nvPr/>
              </p:nvSpPr>
              <p:spPr bwMode="auto">
                <a:xfrm>
                  <a:off x="2426" y="2733"/>
                  <a:ext cx="19" cy="5"/>
                </a:xfrm>
                <a:custGeom>
                  <a:avLst/>
                  <a:gdLst>
                    <a:gd name="T0" fmla="*/ 0 w 19"/>
                    <a:gd name="T1" fmla="*/ 2 h 5"/>
                    <a:gd name="T2" fmla="*/ 0 w 19"/>
                    <a:gd name="T3" fmla="*/ 0 h 5"/>
                    <a:gd name="T4" fmla="*/ 19 w 19"/>
                    <a:gd name="T5" fmla="*/ 5 h 5"/>
                    <a:gd name="T6" fmla="*/ 16 w 19"/>
                    <a:gd name="T7" fmla="*/ 5 h 5"/>
                    <a:gd name="T8" fmla="*/ 0 w 19"/>
                    <a:gd name="T9" fmla="*/ 2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2"/>
                      </a:moveTo>
                      <a:lnTo>
                        <a:pt x="0" y="0"/>
                      </a:lnTo>
                      <a:lnTo>
                        <a:pt x="19" y="5"/>
                      </a:lnTo>
                      <a:lnTo>
                        <a:pt x="16" y="5"/>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11" name="Freeform 239">
                  <a:extLst>
                    <a:ext uri="{FF2B5EF4-FFF2-40B4-BE49-F238E27FC236}">
                      <a16:creationId xmlns:a16="http://schemas.microsoft.com/office/drawing/2014/main" id="{D0D02D23-DD42-8148-A155-C7191912DAC1}"/>
                    </a:ext>
                  </a:extLst>
                </p:cNvPr>
                <p:cNvSpPr>
                  <a:spLocks noChangeAspect="1"/>
                </p:cNvSpPr>
                <p:nvPr/>
              </p:nvSpPr>
              <p:spPr bwMode="auto">
                <a:xfrm>
                  <a:off x="2442" y="2738"/>
                  <a:ext cx="57" cy="9"/>
                </a:xfrm>
                <a:custGeom>
                  <a:avLst/>
                  <a:gdLst>
                    <a:gd name="T0" fmla="*/ 5 w 24"/>
                    <a:gd name="T1" fmla="*/ 0 h 4"/>
                    <a:gd name="T2" fmla="*/ 135 w 24"/>
                    <a:gd name="T3" fmla="*/ 16 h 4"/>
                    <a:gd name="T4" fmla="*/ 135 w 24"/>
                    <a:gd name="T5" fmla="*/ 20 h 4"/>
                    <a:gd name="T6" fmla="*/ 40 w 24"/>
                    <a:gd name="T7" fmla="*/ 16 h 4"/>
                    <a:gd name="T8" fmla="*/ 0 w 24"/>
                    <a:gd name="T9" fmla="*/ 0 h 4"/>
                    <a:gd name="T10" fmla="*/ 5 w 24"/>
                    <a:gd name="T11" fmla="*/ 0 h 4"/>
                    <a:gd name="T12" fmla="*/ 0 60000 65536"/>
                    <a:gd name="T13" fmla="*/ 0 60000 65536"/>
                    <a:gd name="T14" fmla="*/ 0 60000 65536"/>
                    <a:gd name="T15" fmla="*/ 0 60000 65536"/>
                    <a:gd name="T16" fmla="*/ 0 60000 65536"/>
                    <a:gd name="T17" fmla="*/ 0 60000 65536"/>
                    <a:gd name="T18" fmla="*/ 0 w 24"/>
                    <a:gd name="T19" fmla="*/ 0 h 4"/>
                    <a:gd name="T20" fmla="*/ 24 w 24"/>
                    <a:gd name="T21" fmla="*/ 4 h 4"/>
                  </a:gdLst>
                  <a:ahLst/>
                  <a:cxnLst>
                    <a:cxn ang="T12">
                      <a:pos x="T0" y="T1"/>
                    </a:cxn>
                    <a:cxn ang="T13">
                      <a:pos x="T2" y="T3"/>
                    </a:cxn>
                    <a:cxn ang="T14">
                      <a:pos x="T4" y="T5"/>
                    </a:cxn>
                    <a:cxn ang="T15">
                      <a:pos x="T6" y="T7"/>
                    </a:cxn>
                    <a:cxn ang="T16">
                      <a:pos x="T8" y="T9"/>
                    </a:cxn>
                    <a:cxn ang="T17">
                      <a:pos x="T10" y="T11"/>
                    </a:cxn>
                  </a:cxnLst>
                  <a:rect l="T18" t="T19" r="T20" b="T21"/>
                  <a:pathLst>
                    <a:path w="24" h="4">
                      <a:moveTo>
                        <a:pt x="1" y="0"/>
                      </a:moveTo>
                      <a:cubicBezTo>
                        <a:pt x="1" y="0"/>
                        <a:pt x="7" y="4"/>
                        <a:pt x="24" y="3"/>
                      </a:cubicBezTo>
                      <a:cubicBezTo>
                        <a:pt x="24" y="4"/>
                        <a:pt x="24" y="4"/>
                        <a:pt x="24" y="4"/>
                      </a:cubicBezTo>
                      <a:cubicBezTo>
                        <a:pt x="24" y="4"/>
                        <a:pt x="14" y="4"/>
                        <a:pt x="7" y="3"/>
                      </a:cubicBezTo>
                      <a:cubicBezTo>
                        <a:pt x="1" y="1"/>
                        <a:pt x="0" y="0"/>
                        <a:pt x="0" y="0"/>
                      </a:cubicBezTo>
                      <a:lnTo>
                        <a:pt x="1"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12" name="Freeform 240">
                  <a:extLst>
                    <a:ext uri="{FF2B5EF4-FFF2-40B4-BE49-F238E27FC236}">
                      <a16:creationId xmlns:a16="http://schemas.microsoft.com/office/drawing/2014/main" id="{0675CB9D-197F-464A-AE86-FCFCA15161E9}"/>
                    </a:ext>
                  </a:extLst>
                </p:cNvPr>
                <p:cNvSpPr>
                  <a:spLocks noChangeAspect="1"/>
                </p:cNvSpPr>
                <p:nvPr/>
              </p:nvSpPr>
              <p:spPr bwMode="auto">
                <a:xfrm>
                  <a:off x="2499" y="2747"/>
                  <a:ext cx="2" cy="7"/>
                </a:xfrm>
                <a:custGeom>
                  <a:avLst/>
                  <a:gdLst>
                    <a:gd name="T0" fmla="*/ 2 w 2"/>
                    <a:gd name="T1" fmla="*/ 5 h 7"/>
                    <a:gd name="T2" fmla="*/ 0 w 2"/>
                    <a:gd name="T3" fmla="*/ 7 h 7"/>
                    <a:gd name="T4" fmla="*/ 0 w 2"/>
                    <a:gd name="T5" fmla="*/ 0 h 7"/>
                    <a:gd name="T6" fmla="*/ 2 w 2"/>
                    <a:gd name="T7" fmla="*/ 0 h 7"/>
                    <a:gd name="T8" fmla="*/ 2 w 2"/>
                    <a:gd name="T9" fmla="*/ 5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5"/>
                      </a:moveTo>
                      <a:lnTo>
                        <a:pt x="0" y="7"/>
                      </a:lnTo>
                      <a:lnTo>
                        <a:pt x="0" y="0"/>
                      </a:lnTo>
                      <a:lnTo>
                        <a:pt x="2" y="0"/>
                      </a:lnTo>
                      <a:lnTo>
                        <a:pt x="2" y="5"/>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grpSp>
          <p:pic>
            <p:nvPicPr>
              <p:cNvPr id="42" name="Picture 49" descr="E4600 full configuration - right">
                <a:extLst>
                  <a:ext uri="{FF2B5EF4-FFF2-40B4-BE49-F238E27FC236}">
                    <a16:creationId xmlns:a16="http://schemas.microsoft.com/office/drawing/2014/main" id="{6EAE5C24-B73B-724E-9F5A-75BB8FD96BE4}"/>
                  </a:ext>
                </a:extLst>
              </p:cNvPr>
              <p:cNvPicPr preferRelativeResize="0">
                <a:picLocks noChangeAspect="1" noChangeArrowheads="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891681" y="4064919"/>
                <a:ext cx="482350" cy="533832"/>
              </a:xfrm>
              <a:prstGeom prst="rect">
                <a:avLst/>
              </a:prstGeom>
              <a:noFill/>
              <a:ln w="9525">
                <a:noFill/>
                <a:miter lim="800000"/>
                <a:headEnd/>
                <a:tailEnd/>
              </a:ln>
            </p:spPr>
          </p:pic>
          <p:grpSp>
            <p:nvGrpSpPr>
              <p:cNvPr id="43" name="组 256">
                <a:extLst>
                  <a:ext uri="{FF2B5EF4-FFF2-40B4-BE49-F238E27FC236}">
                    <a16:creationId xmlns:a16="http://schemas.microsoft.com/office/drawing/2014/main" id="{C6452D7B-A101-4C43-AF8B-C958425F50EE}"/>
                  </a:ext>
                </a:extLst>
              </p:cNvPr>
              <p:cNvGrpSpPr/>
              <p:nvPr/>
            </p:nvGrpSpPr>
            <p:grpSpPr>
              <a:xfrm>
                <a:off x="3518832" y="4183636"/>
                <a:ext cx="864096" cy="327676"/>
                <a:chOff x="5292080" y="3795902"/>
                <a:chExt cx="864096" cy="504056"/>
              </a:xfrm>
              <a:solidFill>
                <a:schemeClr val="accent1"/>
              </a:solidFill>
            </p:grpSpPr>
            <p:sp>
              <p:nvSpPr>
                <p:cNvPr id="84" name="罐形 257">
                  <a:extLst>
                    <a:ext uri="{FF2B5EF4-FFF2-40B4-BE49-F238E27FC236}">
                      <a16:creationId xmlns:a16="http://schemas.microsoft.com/office/drawing/2014/main" id="{8BBBD6CB-6085-E443-A9C8-1B9DA7D89ACF}"/>
                    </a:ext>
                  </a:extLst>
                </p:cNvPr>
                <p:cNvSpPr/>
                <p:nvPr/>
              </p:nvSpPr>
              <p:spPr>
                <a:xfrm>
                  <a:off x="5292080" y="4155942"/>
                  <a:ext cx="864096" cy="144016"/>
                </a:xfrm>
                <a:prstGeom prst="ca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solidFill>
                      <a:schemeClr val="bg1"/>
                    </a:solidFill>
                    <a:ea typeface="微软雅黑" panose="020B0503020204020204" pitchFamily="34" charset="-122"/>
                  </a:endParaRPr>
                </a:p>
              </p:txBody>
            </p:sp>
            <p:sp>
              <p:nvSpPr>
                <p:cNvPr id="85" name="罐形 258">
                  <a:extLst>
                    <a:ext uri="{FF2B5EF4-FFF2-40B4-BE49-F238E27FC236}">
                      <a16:creationId xmlns:a16="http://schemas.microsoft.com/office/drawing/2014/main" id="{607B28A7-CCED-6148-B352-9589EAB98EAC}"/>
                    </a:ext>
                  </a:extLst>
                </p:cNvPr>
                <p:cNvSpPr/>
                <p:nvPr/>
              </p:nvSpPr>
              <p:spPr>
                <a:xfrm>
                  <a:off x="5292080" y="3975920"/>
                  <a:ext cx="864096" cy="144016"/>
                </a:xfrm>
                <a:prstGeom prst="ca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solidFill>
                      <a:schemeClr val="bg1"/>
                    </a:solidFill>
                    <a:ea typeface="微软雅黑" panose="020B0503020204020204" pitchFamily="34" charset="-122"/>
                  </a:endParaRPr>
                </a:p>
              </p:txBody>
            </p:sp>
            <p:sp>
              <p:nvSpPr>
                <p:cNvPr id="86" name="罐形 259">
                  <a:extLst>
                    <a:ext uri="{FF2B5EF4-FFF2-40B4-BE49-F238E27FC236}">
                      <a16:creationId xmlns:a16="http://schemas.microsoft.com/office/drawing/2014/main" id="{6B06F3D8-9114-0E4F-96DF-61C2570F7D9B}"/>
                    </a:ext>
                  </a:extLst>
                </p:cNvPr>
                <p:cNvSpPr/>
                <p:nvPr/>
              </p:nvSpPr>
              <p:spPr>
                <a:xfrm>
                  <a:off x="5292080" y="3795902"/>
                  <a:ext cx="864096" cy="144016"/>
                </a:xfrm>
                <a:prstGeom prst="ca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dirty="0">
                    <a:solidFill>
                      <a:schemeClr val="bg1"/>
                    </a:solidFill>
                    <a:ea typeface="微软雅黑" panose="020B0503020204020204" pitchFamily="34" charset="-122"/>
                  </a:endParaRPr>
                </a:p>
              </p:txBody>
            </p:sp>
          </p:grpSp>
          <p:sp>
            <p:nvSpPr>
              <p:cNvPr id="44" name="文本框 13">
                <a:extLst>
                  <a:ext uri="{FF2B5EF4-FFF2-40B4-BE49-F238E27FC236}">
                    <a16:creationId xmlns:a16="http://schemas.microsoft.com/office/drawing/2014/main" id="{9A9A64C7-3884-3A4D-810C-1E8EC3E805CE}"/>
                  </a:ext>
                </a:extLst>
              </p:cNvPr>
              <p:cNvSpPr txBox="1"/>
              <p:nvPr/>
            </p:nvSpPr>
            <p:spPr>
              <a:xfrm>
                <a:off x="5302059" y="4201047"/>
                <a:ext cx="402776" cy="229339"/>
              </a:xfrm>
              <a:prstGeom prst="rect">
                <a:avLst/>
              </a:prstGeom>
              <a:noFill/>
            </p:spPr>
            <p:txBody>
              <a:bodyPr wrap="none" rtlCol="0">
                <a:spAutoFit/>
              </a:bodyPr>
              <a:lstStyle/>
              <a:p>
                <a:r>
                  <a:rPr kumimoji="1" lang="en-US" altLang="zh-CN" sz="1400" b="1" dirty="0">
                    <a:solidFill>
                      <a:schemeClr val="bg1"/>
                    </a:solidFill>
                    <a:ea typeface="微软雅黑" panose="020B0503020204020204" pitchFamily="34" charset="-122"/>
                  </a:rPr>
                  <a:t>NAS</a:t>
                </a:r>
                <a:endParaRPr kumimoji="1" lang="zh-CN" altLang="en-US" sz="1400" b="1" dirty="0">
                  <a:solidFill>
                    <a:schemeClr val="bg1"/>
                  </a:solidFill>
                  <a:ea typeface="微软雅黑" panose="020B0503020204020204" pitchFamily="34" charset="-122"/>
                </a:endParaRPr>
              </a:p>
            </p:txBody>
          </p:sp>
          <p:sp>
            <p:nvSpPr>
              <p:cNvPr id="45" name="文本框 14">
                <a:extLst>
                  <a:ext uri="{FF2B5EF4-FFF2-40B4-BE49-F238E27FC236}">
                    <a16:creationId xmlns:a16="http://schemas.microsoft.com/office/drawing/2014/main" id="{9BE5FB13-9B1E-4942-90A1-9A5740E32520}"/>
                  </a:ext>
                </a:extLst>
              </p:cNvPr>
              <p:cNvSpPr txBox="1"/>
              <p:nvPr/>
            </p:nvSpPr>
            <p:spPr>
              <a:xfrm>
                <a:off x="7446931" y="4212404"/>
                <a:ext cx="402776" cy="229339"/>
              </a:xfrm>
              <a:prstGeom prst="rect">
                <a:avLst/>
              </a:prstGeom>
              <a:noFill/>
            </p:spPr>
            <p:txBody>
              <a:bodyPr wrap="none" rtlCol="0">
                <a:spAutoFit/>
              </a:bodyPr>
              <a:lstStyle/>
              <a:p>
                <a:r>
                  <a:rPr kumimoji="1" lang="en-US" altLang="zh-CN" sz="1400" b="1" dirty="0">
                    <a:solidFill>
                      <a:schemeClr val="bg1"/>
                    </a:solidFill>
                    <a:ea typeface="微软雅黑" panose="020B0503020204020204" pitchFamily="34" charset="-122"/>
                  </a:rPr>
                  <a:t>SAN</a:t>
                </a:r>
                <a:endParaRPr kumimoji="1" lang="zh-CN" altLang="en-US" sz="1400" b="1" dirty="0">
                  <a:solidFill>
                    <a:schemeClr val="bg1"/>
                  </a:solidFill>
                  <a:ea typeface="微软雅黑" panose="020B0503020204020204" pitchFamily="34" charset="-122"/>
                </a:endParaRPr>
              </a:p>
            </p:txBody>
          </p:sp>
          <p:cxnSp>
            <p:nvCxnSpPr>
              <p:cNvPr id="46" name="直线箭头连接符 262">
                <a:extLst>
                  <a:ext uri="{FF2B5EF4-FFF2-40B4-BE49-F238E27FC236}">
                    <a16:creationId xmlns:a16="http://schemas.microsoft.com/office/drawing/2014/main" id="{C1E7F68A-D0C8-324A-B7B9-0F9CDE955FF7}"/>
                  </a:ext>
                </a:extLst>
              </p:cNvPr>
              <p:cNvCxnSpPr/>
              <p:nvPr/>
            </p:nvCxnSpPr>
            <p:spPr>
              <a:xfrm>
                <a:off x="6116473" y="3484567"/>
                <a:ext cx="1732" cy="699074"/>
              </a:xfrm>
              <a:prstGeom prst="straightConnector1">
                <a:avLst/>
              </a:prstGeom>
              <a:ln w="28575">
                <a:solidFill>
                  <a:srgbClr val="00B0F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7" name="直线箭头连接符 263">
                <a:extLst>
                  <a:ext uri="{FF2B5EF4-FFF2-40B4-BE49-F238E27FC236}">
                    <a16:creationId xmlns:a16="http://schemas.microsoft.com/office/drawing/2014/main" id="{828A3C79-BD09-D145-8989-A79B1E444504}"/>
                  </a:ext>
                </a:extLst>
              </p:cNvPr>
              <p:cNvCxnSpPr/>
              <p:nvPr/>
            </p:nvCxnSpPr>
            <p:spPr>
              <a:xfrm>
                <a:off x="6126605" y="3510433"/>
                <a:ext cx="2006251" cy="434403"/>
              </a:xfrm>
              <a:prstGeom prst="straightConnector1">
                <a:avLst/>
              </a:prstGeom>
              <a:ln w="28575">
                <a:solidFill>
                  <a:srgbClr val="00B0F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8" name="直线箭头连接符 264">
                <a:extLst>
                  <a:ext uri="{FF2B5EF4-FFF2-40B4-BE49-F238E27FC236}">
                    <a16:creationId xmlns:a16="http://schemas.microsoft.com/office/drawing/2014/main" id="{C11EDBBF-1F2E-284C-BA33-44A1167FCDAC}"/>
                  </a:ext>
                </a:extLst>
              </p:cNvPr>
              <p:cNvCxnSpPr/>
              <p:nvPr/>
            </p:nvCxnSpPr>
            <p:spPr>
              <a:xfrm flipH="1">
                <a:off x="4382929" y="3484568"/>
                <a:ext cx="1733544" cy="862913"/>
              </a:xfrm>
              <a:prstGeom prst="straightConnector1">
                <a:avLst/>
              </a:prstGeom>
              <a:ln w="28575">
                <a:solidFill>
                  <a:srgbClr val="00B0F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9" name="直线连接符 265">
                <a:extLst>
                  <a:ext uri="{FF2B5EF4-FFF2-40B4-BE49-F238E27FC236}">
                    <a16:creationId xmlns:a16="http://schemas.microsoft.com/office/drawing/2014/main" id="{9312FDF2-8996-B84C-AD7D-CC36D5F48934}"/>
                  </a:ext>
                </a:extLst>
              </p:cNvPr>
              <p:cNvCxnSpPr/>
              <p:nvPr/>
            </p:nvCxnSpPr>
            <p:spPr>
              <a:xfrm flipH="1">
                <a:off x="4139952" y="3232615"/>
                <a:ext cx="1659864" cy="0"/>
              </a:xfrm>
              <a:prstGeom prst="line">
                <a:avLst/>
              </a:prstGeom>
              <a:ln w="28575">
                <a:solidFill>
                  <a:schemeClr val="bg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0" name="直线连接符 266">
                <a:extLst>
                  <a:ext uri="{FF2B5EF4-FFF2-40B4-BE49-F238E27FC236}">
                    <a16:creationId xmlns:a16="http://schemas.microsoft.com/office/drawing/2014/main" id="{D49B7CD7-9949-2D4C-AC6D-F3036A61FFAB}"/>
                  </a:ext>
                </a:extLst>
              </p:cNvPr>
              <p:cNvCxnSpPr>
                <a:cxnSpLocks/>
              </p:cNvCxnSpPr>
              <p:nvPr/>
            </p:nvCxnSpPr>
            <p:spPr>
              <a:xfrm>
                <a:off x="4139952" y="2943138"/>
                <a:ext cx="0" cy="28947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51" name="组 267">
                <a:extLst>
                  <a:ext uri="{FF2B5EF4-FFF2-40B4-BE49-F238E27FC236}">
                    <a16:creationId xmlns:a16="http://schemas.microsoft.com/office/drawing/2014/main" id="{8703ED5B-C2CD-7542-9DE6-ED1F301A7FC4}"/>
                  </a:ext>
                </a:extLst>
              </p:cNvPr>
              <p:cNvGrpSpPr/>
              <p:nvPr/>
            </p:nvGrpSpPr>
            <p:grpSpPr>
              <a:xfrm>
                <a:off x="5850501" y="2864679"/>
                <a:ext cx="631592" cy="639900"/>
                <a:chOff x="6834981" y="3379676"/>
                <a:chExt cx="669130" cy="736050"/>
              </a:xfrm>
            </p:grpSpPr>
            <p:grpSp>
              <p:nvGrpSpPr>
                <p:cNvPr id="54" name="组 268">
                  <a:extLst>
                    <a:ext uri="{FF2B5EF4-FFF2-40B4-BE49-F238E27FC236}">
                      <a16:creationId xmlns:a16="http://schemas.microsoft.com/office/drawing/2014/main" id="{A59EDC28-682B-2543-B458-D94902264319}"/>
                    </a:ext>
                  </a:extLst>
                </p:cNvPr>
                <p:cNvGrpSpPr/>
                <p:nvPr/>
              </p:nvGrpSpPr>
              <p:grpSpPr>
                <a:xfrm>
                  <a:off x="6834981" y="3379676"/>
                  <a:ext cx="387350" cy="552450"/>
                  <a:chOff x="4110038" y="2608263"/>
                  <a:chExt cx="387350" cy="552450"/>
                </a:xfrm>
              </p:grpSpPr>
              <p:sp>
                <p:nvSpPr>
                  <p:cNvPr id="75" name="Freeform 121">
                    <a:extLst>
                      <a:ext uri="{FF2B5EF4-FFF2-40B4-BE49-F238E27FC236}">
                        <a16:creationId xmlns:a16="http://schemas.microsoft.com/office/drawing/2014/main" id="{BB9C773C-076A-CD40-867C-727030F30C19}"/>
                      </a:ext>
                    </a:extLst>
                  </p:cNvPr>
                  <p:cNvSpPr>
                    <a:spLocks/>
                  </p:cNvSpPr>
                  <p:nvPr/>
                </p:nvSpPr>
                <p:spPr bwMode="auto">
                  <a:xfrm>
                    <a:off x="4110038" y="2608263"/>
                    <a:ext cx="387350" cy="552450"/>
                  </a:xfrm>
                  <a:custGeom>
                    <a:avLst/>
                    <a:gdLst>
                      <a:gd name="T0" fmla="*/ 127 w 135"/>
                      <a:gd name="T1" fmla="*/ 0 h 192"/>
                      <a:gd name="T2" fmla="*/ 135 w 135"/>
                      <a:gd name="T3" fmla="*/ 8 h 192"/>
                      <a:gd name="T4" fmla="*/ 135 w 135"/>
                      <a:gd name="T5" fmla="*/ 184 h 192"/>
                      <a:gd name="T6" fmla="*/ 127 w 135"/>
                      <a:gd name="T7" fmla="*/ 192 h 192"/>
                      <a:gd name="T8" fmla="*/ 8 w 135"/>
                      <a:gd name="T9" fmla="*/ 192 h 192"/>
                      <a:gd name="T10" fmla="*/ 0 w 135"/>
                      <a:gd name="T11" fmla="*/ 184 h 192"/>
                      <a:gd name="T12" fmla="*/ 0 w 135"/>
                      <a:gd name="T13" fmla="*/ 8 h 192"/>
                      <a:gd name="T14" fmla="*/ 8 w 135"/>
                      <a:gd name="T15" fmla="*/ 0 h 192"/>
                      <a:gd name="T16" fmla="*/ 127 w 135"/>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92">
                        <a:moveTo>
                          <a:pt x="127" y="0"/>
                        </a:moveTo>
                        <a:cubicBezTo>
                          <a:pt x="132" y="0"/>
                          <a:pt x="135" y="3"/>
                          <a:pt x="135" y="8"/>
                        </a:cubicBezTo>
                        <a:cubicBezTo>
                          <a:pt x="135" y="184"/>
                          <a:pt x="135" y="184"/>
                          <a:pt x="135" y="184"/>
                        </a:cubicBezTo>
                        <a:cubicBezTo>
                          <a:pt x="135" y="188"/>
                          <a:pt x="132" y="192"/>
                          <a:pt x="127" y="192"/>
                        </a:cubicBezTo>
                        <a:cubicBezTo>
                          <a:pt x="8" y="192"/>
                          <a:pt x="8" y="192"/>
                          <a:pt x="8" y="192"/>
                        </a:cubicBezTo>
                        <a:cubicBezTo>
                          <a:pt x="3" y="192"/>
                          <a:pt x="0" y="188"/>
                          <a:pt x="0" y="184"/>
                        </a:cubicBezTo>
                        <a:cubicBezTo>
                          <a:pt x="0" y="8"/>
                          <a:pt x="0" y="8"/>
                          <a:pt x="0" y="8"/>
                        </a:cubicBezTo>
                        <a:cubicBezTo>
                          <a:pt x="0" y="3"/>
                          <a:pt x="3" y="0"/>
                          <a:pt x="8" y="0"/>
                        </a:cubicBezTo>
                        <a:lnTo>
                          <a:pt x="127" y="0"/>
                        </a:lnTo>
                        <a:close/>
                      </a:path>
                    </a:pathLst>
                  </a:custGeom>
                  <a:solidFill>
                    <a:schemeClr val="bg1"/>
                  </a:solidFill>
                  <a:ln w="19050" cap="rnd">
                    <a:solidFill>
                      <a:srgbClr val="00B0F0"/>
                    </a:solidFill>
                    <a:prstDash val="solid"/>
                    <a:round/>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6" name="Line 122">
                    <a:extLst>
                      <a:ext uri="{FF2B5EF4-FFF2-40B4-BE49-F238E27FC236}">
                        <a16:creationId xmlns:a16="http://schemas.microsoft.com/office/drawing/2014/main" id="{4EFEA98E-BD5D-4C48-AC36-1B13D290EACA}"/>
                      </a:ext>
                    </a:extLst>
                  </p:cNvPr>
                  <p:cNvSpPr>
                    <a:spLocks noChangeShapeType="1"/>
                  </p:cNvSpPr>
                  <p:nvPr/>
                </p:nvSpPr>
                <p:spPr bwMode="auto">
                  <a:xfrm>
                    <a:off x="4181476" y="2740026"/>
                    <a:ext cx="20638" cy="0"/>
                  </a:xfrm>
                  <a:prstGeom prst="line">
                    <a:avLst/>
                  </a:prstGeom>
                  <a:no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7" name="Line 123">
                    <a:extLst>
                      <a:ext uri="{FF2B5EF4-FFF2-40B4-BE49-F238E27FC236}">
                        <a16:creationId xmlns:a16="http://schemas.microsoft.com/office/drawing/2014/main" id="{0D5C0BFA-50F1-414C-8201-3427BDFBDD6E}"/>
                      </a:ext>
                    </a:extLst>
                  </p:cNvPr>
                  <p:cNvSpPr>
                    <a:spLocks noChangeShapeType="1"/>
                  </p:cNvSpPr>
                  <p:nvPr/>
                </p:nvSpPr>
                <p:spPr bwMode="auto">
                  <a:xfrm>
                    <a:off x="4259263" y="2740026"/>
                    <a:ext cx="166688" cy="0"/>
                  </a:xfrm>
                  <a:prstGeom prst="line">
                    <a:avLst/>
                  </a:prstGeom>
                  <a:no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8" name="Line 124">
                    <a:extLst>
                      <a:ext uri="{FF2B5EF4-FFF2-40B4-BE49-F238E27FC236}">
                        <a16:creationId xmlns:a16="http://schemas.microsoft.com/office/drawing/2014/main" id="{B84A1D05-90EA-1B4E-BBA6-41DCA390C66E}"/>
                      </a:ext>
                    </a:extLst>
                  </p:cNvPr>
                  <p:cNvSpPr>
                    <a:spLocks noChangeShapeType="1"/>
                  </p:cNvSpPr>
                  <p:nvPr/>
                </p:nvSpPr>
                <p:spPr bwMode="auto">
                  <a:xfrm>
                    <a:off x="4181476" y="2835276"/>
                    <a:ext cx="20638" cy="0"/>
                  </a:xfrm>
                  <a:prstGeom prst="line">
                    <a:avLst/>
                  </a:prstGeom>
                  <a:no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9" name="Line 125">
                    <a:extLst>
                      <a:ext uri="{FF2B5EF4-FFF2-40B4-BE49-F238E27FC236}">
                        <a16:creationId xmlns:a16="http://schemas.microsoft.com/office/drawing/2014/main" id="{1825C4C9-2D94-6746-9A2E-0C460DBD504E}"/>
                      </a:ext>
                    </a:extLst>
                  </p:cNvPr>
                  <p:cNvSpPr>
                    <a:spLocks noChangeShapeType="1"/>
                  </p:cNvSpPr>
                  <p:nvPr/>
                </p:nvSpPr>
                <p:spPr bwMode="auto">
                  <a:xfrm>
                    <a:off x="4259263" y="2835276"/>
                    <a:ext cx="166688" cy="0"/>
                  </a:xfrm>
                  <a:prstGeom prst="line">
                    <a:avLst/>
                  </a:prstGeom>
                  <a:no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80" name="Line 126">
                    <a:extLst>
                      <a:ext uri="{FF2B5EF4-FFF2-40B4-BE49-F238E27FC236}">
                        <a16:creationId xmlns:a16="http://schemas.microsoft.com/office/drawing/2014/main" id="{F811DCF8-A139-7B40-AFFD-C58E6622C306}"/>
                      </a:ext>
                    </a:extLst>
                  </p:cNvPr>
                  <p:cNvSpPr>
                    <a:spLocks noChangeShapeType="1"/>
                  </p:cNvSpPr>
                  <p:nvPr/>
                </p:nvSpPr>
                <p:spPr bwMode="auto">
                  <a:xfrm>
                    <a:off x="4181476" y="2930526"/>
                    <a:ext cx="20638" cy="0"/>
                  </a:xfrm>
                  <a:prstGeom prst="line">
                    <a:avLst/>
                  </a:prstGeom>
                  <a:no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81" name="Line 127">
                    <a:extLst>
                      <a:ext uri="{FF2B5EF4-FFF2-40B4-BE49-F238E27FC236}">
                        <a16:creationId xmlns:a16="http://schemas.microsoft.com/office/drawing/2014/main" id="{64243EC1-AE8D-4D46-A765-DF91B1C31748}"/>
                      </a:ext>
                    </a:extLst>
                  </p:cNvPr>
                  <p:cNvSpPr>
                    <a:spLocks noChangeShapeType="1"/>
                  </p:cNvSpPr>
                  <p:nvPr/>
                </p:nvSpPr>
                <p:spPr bwMode="auto">
                  <a:xfrm>
                    <a:off x="4259263" y="2930526"/>
                    <a:ext cx="166688" cy="0"/>
                  </a:xfrm>
                  <a:prstGeom prst="line">
                    <a:avLst/>
                  </a:prstGeom>
                  <a:no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82" name="Line 128">
                    <a:extLst>
                      <a:ext uri="{FF2B5EF4-FFF2-40B4-BE49-F238E27FC236}">
                        <a16:creationId xmlns:a16="http://schemas.microsoft.com/office/drawing/2014/main" id="{6D1EA923-BF96-784C-94A6-E7352C1A2497}"/>
                      </a:ext>
                    </a:extLst>
                  </p:cNvPr>
                  <p:cNvSpPr>
                    <a:spLocks noChangeShapeType="1"/>
                  </p:cNvSpPr>
                  <p:nvPr/>
                </p:nvSpPr>
                <p:spPr bwMode="auto">
                  <a:xfrm>
                    <a:off x="4181476" y="3025776"/>
                    <a:ext cx="20638" cy="0"/>
                  </a:xfrm>
                  <a:prstGeom prst="line">
                    <a:avLst/>
                  </a:prstGeom>
                  <a:no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83" name="Line 129">
                    <a:extLst>
                      <a:ext uri="{FF2B5EF4-FFF2-40B4-BE49-F238E27FC236}">
                        <a16:creationId xmlns:a16="http://schemas.microsoft.com/office/drawing/2014/main" id="{A05F2A7D-5FD8-624A-8BEB-3E5755E9847C}"/>
                      </a:ext>
                    </a:extLst>
                  </p:cNvPr>
                  <p:cNvSpPr>
                    <a:spLocks noChangeShapeType="1"/>
                  </p:cNvSpPr>
                  <p:nvPr/>
                </p:nvSpPr>
                <p:spPr bwMode="auto">
                  <a:xfrm>
                    <a:off x="4259263" y="3025776"/>
                    <a:ext cx="166688" cy="0"/>
                  </a:xfrm>
                  <a:prstGeom prst="line">
                    <a:avLst/>
                  </a:prstGeom>
                  <a:no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grpSp>
            <p:grpSp>
              <p:nvGrpSpPr>
                <p:cNvPr id="55" name="组 269">
                  <a:extLst>
                    <a:ext uri="{FF2B5EF4-FFF2-40B4-BE49-F238E27FC236}">
                      <a16:creationId xmlns:a16="http://schemas.microsoft.com/office/drawing/2014/main" id="{FAFFDD35-9B3C-E14D-BDDE-A3E34B59ED4F}"/>
                    </a:ext>
                  </a:extLst>
                </p:cNvPr>
                <p:cNvGrpSpPr/>
                <p:nvPr/>
              </p:nvGrpSpPr>
              <p:grpSpPr>
                <a:xfrm>
                  <a:off x="6984206" y="3459603"/>
                  <a:ext cx="387350" cy="552450"/>
                  <a:chOff x="4110038" y="2608263"/>
                  <a:chExt cx="387350" cy="552450"/>
                </a:xfrm>
                <a:solidFill>
                  <a:schemeClr val="bg1"/>
                </a:solidFill>
              </p:grpSpPr>
              <p:sp>
                <p:nvSpPr>
                  <p:cNvPr id="66" name="Freeform 121">
                    <a:extLst>
                      <a:ext uri="{FF2B5EF4-FFF2-40B4-BE49-F238E27FC236}">
                        <a16:creationId xmlns:a16="http://schemas.microsoft.com/office/drawing/2014/main" id="{57F79D5C-FED6-DC4C-88C2-A500458657B9}"/>
                      </a:ext>
                    </a:extLst>
                  </p:cNvPr>
                  <p:cNvSpPr>
                    <a:spLocks/>
                  </p:cNvSpPr>
                  <p:nvPr/>
                </p:nvSpPr>
                <p:spPr bwMode="auto">
                  <a:xfrm>
                    <a:off x="4110038" y="2608263"/>
                    <a:ext cx="387350" cy="552450"/>
                  </a:xfrm>
                  <a:custGeom>
                    <a:avLst/>
                    <a:gdLst>
                      <a:gd name="T0" fmla="*/ 127 w 135"/>
                      <a:gd name="T1" fmla="*/ 0 h 192"/>
                      <a:gd name="T2" fmla="*/ 135 w 135"/>
                      <a:gd name="T3" fmla="*/ 8 h 192"/>
                      <a:gd name="T4" fmla="*/ 135 w 135"/>
                      <a:gd name="T5" fmla="*/ 184 h 192"/>
                      <a:gd name="T6" fmla="*/ 127 w 135"/>
                      <a:gd name="T7" fmla="*/ 192 h 192"/>
                      <a:gd name="T8" fmla="*/ 8 w 135"/>
                      <a:gd name="T9" fmla="*/ 192 h 192"/>
                      <a:gd name="T10" fmla="*/ 0 w 135"/>
                      <a:gd name="T11" fmla="*/ 184 h 192"/>
                      <a:gd name="T12" fmla="*/ 0 w 135"/>
                      <a:gd name="T13" fmla="*/ 8 h 192"/>
                      <a:gd name="T14" fmla="*/ 8 w 135"/>
                      <a:gd name="T15" fmla="*/ 0 h 192"/>
                      <a:gd name="T16" fmla="*/ 127 w 135"/>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92">
                        <a:moveTo>
                          <a:pt x="127" y="0"/>
                        </a:moveTo>
                        <a:cubicBezTo>
                          <a:pt x="132" y="0"/>
                          <a:pt x="135" y="3"/>
                          <a:pt x="135" y="8"/>
                        </a:cubicBezTo>
                        <a:cubicBezTo>
                          <a:pt x="135" y="184"/>
                          <a:pt x="135" y="184"/>
                          <a:pt x="135" y="184"/>
                        </a:cubicBezTo>
                        <a:cubicBezTo>
                          <a:pt x="135" y="188"/>
                          <a:pt x="132" y="192"/>
                          <a:pt x="127" y="192"/>
                        </a:cubicBezTo>
                        <a:cubicBezTo>
                          <a:pt x="8" y="192"/>
                          <a:pt x="8" y="192"/>
                          <a:pt x="8" y="192"/>
                        </a:cubicBezTo>
                        <a:cubicBezTo>
                          <a:pt x="3" y="192"/>
                          <a:pt x="0" y="188"/>
                          <a:pt x="0" y="184"/>
                        </a:cubicBezTo>
                        <a:cubicBezTo>
                          <a:pt x="0" y="8"/>
                          <a:pt x="0" y="8"/>
                          <a:pt x="0" y="8"/>
                        </a:cubicBezTo>
                        <a:cubicBezTo>
                          <a:pt x="0" y="3"/>
                          <a:pt x="3" y="0"/>
                          <a:pt x="8" y="0"/>
                        </a:cubicBezTo>
                        <a:lnTo>
                          <a:pt x="127" y="0"/>
                        </a:lnTo>
                        <a:close/>
                      </a:path>
                    </a:pathLst>
                  </a:custGeom>
                  <a:grpFill/>
                  <a:ln w="19050" cap="rnd">
                    <a:solidFill>
                      <a:srgbClr val="00B0F0"/>
                    </a:solidFill>
                    <a:prstDash val="solid"/>
                    <a:round/>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7" name="Line 122">
                    <a:extLst>
                      <a:ext uri="{FF2B5EF4-FFF2-40B4-BE49-F238E27FC236}">
                        <a16:creationId xmlns:a16="http://schemas.microsoft.com/office/drawing/2014/main" id="{155F35E7-C9CC-7E45-9074-EF8B6880373B}"/>
                      </a:ext>
                    </a:extLst>
                  </p:cNvPr>
                  <p:cNvSpPr>
                    <a:spLocks noChangeShapeType="1"/>
                  </p:cNvSpPr>
                  <p:nvPr/>
                </p:nvSpPr>
                <p:spPr bwMode="auto">
                  <a:xfrm>
                    <a:off x="4181476" y="274002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8" name="Line 123">
                    <a:extLst>
                      <a:ext uri="{FF2B5EF4-FFF2-40B4-BE49-F238E27FC236}">
                        <a16:creationId xmlns:a16="http://schemas.microsoft.com/office/drawing/2014/main" id="{194EC698-BCF5-E34F-A7F0-616D8F349F1B}"/>
                      </a:ext>
                    </a:extLst>
                  </p:cNvPr>
                  <p:cNvSpPr>
                    <a:spLocks noChangeShapeType="1"/>
                  </p:cNvSpPr>
                  <p:nvPr/>
                </p:nvSpPr>
                <p:spPr bwMode="auto">
                  <a:xfrm>
                    <a:off x="4259263" y="2740026"/>
                    <a:ext cx="166688" cy="0"/>
                  </a:xfrm>
                  <a:prstGeom prst="line">
                    <a:avLst/>
                  </a:prstGeom>
                  <a:grp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9" name="Line 124">
                    <a:extLst>
                      <a:ext uri="{FF2B5EF4-FFF2-40B4-BE49-F238E27FC236}">
                        <a16:creationId xmlns:a16="http://schemas.microsoft.com/office/drawing/2014/main" id="{C1E5D96F-42A2-674F-A261-5D8EB4D36298}"/>
                      </a:ext>
                    </a:extLst>
                  </p:cNvPr>
                  <p:cNvSpPr>
                    <a:spLocks noChangeShapeType="1"/>
                  </p:cNvSpPr>
                  <p:nvPr/>
                </p:nvSpPr>
                <p:spPr bwMode="auto">
                  <a:xfrm>
                    <a:off x="4181476" y="283527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0" name="Line 125">
                    <a:extLst>
                      <a:ext uri="{FF2B5EF4-FFF2-40B4-BE49-F238E27FC236}">
                        <a16:creationId xmlns:a16="http://schemas.microsoft.com/office/drawing/2014/main" id="{4F63C96A-EC4B-2449-B24F-D62448B9568C}"/>
                      </a:ext>
                    </a:extLst>
                  </p:cNvPr>
                  <p:cNvSpPr>
                    <a:spLocks noChangeShapeType="1"/>
                  </p:cNvSpPr>
                  <p:nvPr/>
                </p:nvSpPr>
                <p:spPr bwMode="auto">
                  <a:xfrm>
                    <a:off x="4259263" y="2835276"/>
                    <a:ext cx="166688" cy="0"/>
                  </a:xfrm>
                  <a:prstGeom prst="line">
                    <a:avLst/>
                  </a:prstGeom>
                  <a:grp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1" name="Line 126">
                    <a:extLst>
                      <a:ext uri="{FF2B5EF4-FFF2-40B4-BE49-F238E27FC236}">
                        <a16:creationId xmlns:a16="http://schemas.microsoft.com/office/drawing/2014/main" id="{6369ED61-97D9-3E46-896D-F1B5F70F616F}"/>
                      </a:ext>
                    </a:extLst>
                  </p:cNvPr>
                  <p:cNvSpPr>
                    <a:spLocks noChangeShapeType="1"/>
                  </p:cNvSpPr>
                  <p:nvPr/>
                </p:nvSpPr>
                <p:spPr bwMode="auto">
                  <a:xfrm>
                    <a:off x="4181476" y="293052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2" name="Line 127">
                    <a:extLst>
                      <a:ext uri="{FF2B5EF4-FFF2-40B4-BE49-F238E27FC236}">
                        <a16:creationId xmlns:a16="http://schemas.microsoft.com/office/drawing/2014/main" id="{E238C7CC-3C26-B046-AEAD-EF6CA6BDFA9B}"/>
                      </a:ext>
                    </a:extLst>
                  </p:cNvPr>
                  <p:cNvSpPr>
                    <a:spLocks noChangeShapeType="1"/>
                  </p:cNvSpPr>
                  <p:nvPr/>
                </p:nvSpPr>
                <p:spPr bwMode="auto">
                  <a:xfrm>
                    <a:off x="4259263" y="2930526"/>
                    <a:ext cx="166688" cy="0"/>
                  </a:xfrm>
                  <a:prstGeom prst="line">
                    <a:avLst/>
                  </a:prstGeom>
                  <a:grp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3" name="Line 128">
                    <a:extLst>
                      <a:ext uri="{FF2B5EF4-FFF2-40B4-BE49-F238E27FC236}">
                        <a16:creationId xmlns:a16="http://schemas.microsoft.com/office/drawing/2014/main" id="{541B179C-BB4E-094A-946C-3D36F48BA8B0}"/>
                      </a:ext>
                    </a:extLst>
                  </p:cNvPr>
                  <p:cNvSpPr>
                    <a:spLocks noChangeShapeType="1"/>
                  </p:cNvSpPr>
                  <p:nvPr/>
                </p:nvSpPr>
                <p:spPr bwMode="auto">
                  <a:xfrm>
                    <a:off x="4181476" y="302577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4" name="Line 129">
                    <a:extLst>
                      <a:ext uri="{FF2B5EF4-FFF2-40B4-BE49-F238E27FC236}">
                        <a16:creationId xmlns:a16="http://schemas.microsoft.com/office/drawing/2014/main" id="{081AA42D-D34A-6849-A003-89CF4AAE45E1}"/>
                      </a:ext>
                    </a:extLst>
                  </p:cNvPr>
                  <p:cNvSpPr>
                    <a:spLocks noChangeShapeType="1"/>
                  </p:cNvSpPr>
                  <p:nvPr/>
                </p:nvSpPr>
                <p:spPr bwMode="auto">
                  <a:xfrm>
                    <a:off x="4259263" y="3025776"/>
                    <a:ext cx="166688" cy="0"/>
                  </a:xfrm>
                  <a:prstGeom prst="line">
                    <a:avLst/>
                  </a:prstGeom>
                  <a:grp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grpSp>
            <p:grpSp>
              <p:nvGrpSpPr>
                <p:cNvPr id="56" name="组 270">
                  <a:extLst>
                    <a:ext uri="{FF2B5EF4-FFF2-40B4-BE49-F238E27FC236}">
                      <a16:creationId xmlns:a16="http://schemas.microsoft.com/office/drawing/2014/main" id="{F46053C4-E819-F54B-9C50-7B93C3D44C56}"/>
                    </a:ext>
                  </a:extLst>
                </p:cNvPr>
                <p:cNvGrpSpPr/>
                <p:nvPr/>
              </p:nvGrpSpPr>
              <p:grpSpPr>
                <a:xfrm>
                  <a:off x="7116761" y="3563276"/>
                  <a:ext cx="387350" cy="552450"/>
                  <a:chOff x="4110038" y="2608263"/>
                  <a:chExt cx="387350" cy="552450"/>
                </a:xfrm>
                <a:solidFill>
                  <a:schemeClr val="bg1"/>
                </a:solidFill>
              </p:grpSpPr>
              <p:sp>
                <p:nvSpPr>
                  <p:cNvPr id="57" name="Freeform 121">
                    <a:extLst>
                      <a:ext uri="{FF2B5EF4-FFF2-40B4-BE49-F238E27FC236}">
                        <a16:creationId xmlns:a16="http://schemas.microsoft.com/office/drawing/2014/main" id="{05B67843-7B9E-8C42-858D-947F4DD20FDA}"/>
                      </a:ext>
                    </a:extLst>
                  </p:cNvPr>
                  <p:cNvSpPr>
                    <a:spLocks/>
                  </p:cNvSpPr>
                  <p:nvPr/>
                </p:nvSpPr>
                <p:spPr bwMode="auto">
                  <a:xfrm>
                    <a:off x="4110038" y="2608263"/>
                    <a:ext cx="387350" cy="552450"/>
                  </a:xfrm>
                  <a:custGeom>
                    <a:avLst/>
                    <a:gdLst>
                      <a:gd name="T0" fmla="*/ 127 w 135"/>
                      <a:gd name="T1" fmla="*/ 0 h 192"/>
                      <a:gd name="T2" fmla="*/ 135 w 135"/>
                      <a:gd name="T3" fmla="*/ 8 h 192"/>
                      <a:gd name="T4" fmla="*/ 135 w 135"/>
                      <a:gd name="T5" fmla="*/ 184 h 192"/>
                      <a:gd name="T6" fmla="*/ 127 w 135"/>
                      <a:gd name="T7" fmla="*/ 192 h 192"/>
                      <a:gd name="T8" fmla="*/ 8 w 135"/>
                      <a:gd name="T9" fmla="*/ 192 h 192"/>
                      <a:gd name="T10" fmla="*/ 0 w 135"/>
                      <a:gd name="T11" fmla="*/ 184 h 192"/>
                      <a:gd name="T12" fmla="*/ 0 w 135"/>
                      <a:gd name="T13" fmla="*/ 8 h 192"/>
                      <a:gd name="T14" fmla="*/ 8 w 135"/>
                      <a:gd name="T15" fmla="*/ 0 h 192"/>
                      <a:gd name="T16" fmla="*/ 127 w 135"/>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92">
                        <a:moveTo>
                          <a:pt x="127" y="0"/>
                        </a:moveTo>
                        <a:cubicBezTo>
                          <a:pt x="132" y="0"/>
                          <a:pt x="135" y="3"/>
                          <a:pt x="135" y="8"/>
                        </a:cubicBezTo>
                        <a:cubicBezTo>
                          <a:pt x="135" y="184"/>
                          <a:pt x="135" y="184"/>
                          <a:pt x="135" y="184"/>
                        </a:cubicBezTo>
                        <a:cubicBezTo>
                          <a:pt x="135" y="188"/>
                          <a:pt x="132" y="192"/>
                          <a:pt x="127" y="192"/>
                        </a:cubicBezTo>
                        <a:cubicBezTo>
                          <a:pt x="8" y="192"/>
                          <a:pt x="8" y="192"/>
                          <a:pt x="8" y="192"/>
                        </a:cubicBezTo>
                        <a:cubicBezTo>
                          <a:pt x="3" y="192"/>
                          <a:pt x="0" y="188"/>
                          <a:pt x="0" y="184"/>
                        </a:cubicBezTo>
                        <a:cubicBezTo>
                          <a:pt x="0" y="8"/>
                          <a:pt x="0" y="8"/>
                          <a:pt x="0" y="8"/>
                        </a:cubicBezTo>
                        <a:cubicBezTo>
                          <a:pt x="0" y="3"/>
                          <a:pt x="3" y="0"/>
                          <a:pt x="8" y="0"/>
                        </a:cubicBezTo>
                        <a:lnTo>
                          <a:pt x="127" y="0"/>
                        </a:lnTo>
                        <a:close/>
                      </a:path>
                    </a:pathLst>
                  </a:custGeom>
                  <a:grpFill/>
                  <a:ln w="19050" cap="rnd">
                    <a:solidFill>
                      <a:srgbClr val="00B0F0"/>
                    </a:solidFill>
                    <a:prstDash val="solid"/>
                    <a:round/>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58" name="Line 122">
                    <a:extLst>
                      <a:ext uri="{FF2B5EF4-FFF2-40B4-BE49-F238E27FC236}">
                        <a16:creationId xmlns:a16="http://schemas.microsoft.com/office/drawing/2014/main" id="{39C80A12-C3DA-B942-98A6-F9FED7AB1403}"/>
                      </a:ext>
                    </a:extLst>
                  </p:cNvPr>
                  <p:cNvSpPr>
                    <a:spLocks noChangeShapeType="1"/>
                  </p:cNvSpPr>
                  <p:nvPr/>
                </p:nvSpPr>
                <p:spPr bwMode="auto">
                  <a:xfrm>
                    <a:off x="4181476" y="274002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59" name="Line 123">
                    <a:extLst>
                      <a:ext uri="{FF2B5EF4-FFF2-40B4-BE49-F238E27FC236}">
                        <a16:creationId xmlns:a16="http://schemas.microsoft.com/office/drawing/2014/main" id="{26BE233B-FC6B-DD4A-90C2-3EC554A05818}"/>
                      </a:ext>
                    </a:extLst>
                  </p:cNvPr>
                  <p:cNvSpPr>
                    <a:spLocks noChangeShapeType="1"/>
                  </p:cNvSpPr>
                  <p:nvPr/>
                </p:nvSpPr>
                <p:spPr bwMode="auto">
                  <a:xfrm>
                    <a:off x="4259263" y="2740026"/>
                    <a:ext cx="16668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0" name="Line 124">
                    <a:extLst>
                      <a:ext uri="{FF2B5EF4-FFF2-40B4-BE49-F238E27FC236}">
                        <a16:creationId xmlns:a16="http://schemas.microsoft.com/office/drawing/2014/main" id="{B8B274AF-C5D6-0F48-B04D-480A4B87AD6E}"/>
                      </a:ext>
                    </a:extLst>
                  </p:cNvPr>
                  <p:cNvSpPr>
                    <a:spLocks noChangeShapeType="1"/>
                  </p:cNvSpPr>
                  <p:nvPr/>
                </p:nvSpPr>
                <p:spPr bwMode="auto">
                  <a:xfrm>
                    <a:off x="4181476" y="283527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1" name="Line 125">
                    <a:extLst>
                      <a:ext uri="{FF2B5EF4-FFF2-40B4-BE49-F238E27FC236}">
                        <a16:creationId xmlns:a16="http://schemas.microsoft.com/office/drawing/2014/main" id="{FE7CEB75-C34E-6D40-B157-779BAAEE782B}"/>
                      </a:ext>
                    </a:extLst>
                  </p:cNvPr>
                  <p:cNvSpPr>
                    <a:spLocks noChangeShapeType="1"/>
                  </p:cNvSpPr>
                  <p:nvPr/>
                </p:nvSpPr>
                <p:spPr bwMode="auto">
                  <a:xfrm>
                    <a:off x="4259263" y="2835276"/>
                    <a:ext cx="16668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2" name="Line 126">
                    <a:extLst>
                      <a:ext uri="{FF2B5EF4-FFF2-40B4-BE49-F238E27FC236}">
                        <a16:creationId xmlns:a16="http://schemas.microsoft.com/office/drawing/2014/main" id="{297680FD-738F-5741-8A99-425921D10ACF}"/>
                      </a:ext>
                    </a:extLst>
                  </p:cNvPr>
                  <p:cNvSpPr>
                    <a:spLocks noChangeShapeType="1"/>
                  </p:cNvSpPr>
                  <p:nvPr/>
                </p:nvSpPr>
                <p:spPr bwMode="auto">
                  <a:xfrm>
                    <a:off x="4181476" y="293052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3" name="Line 127">
                    <a:extLst>
                      <a:ext uri="{FF2B5EF4-FFF2-40B4-BE49-F238E27FC236}">
                        <a16:creationId xmlns:a16="http://schemas.microsoft.com/office/drawing/2014/main" id="{3BC7CB0E-7FB0-274F-86A0-0FC8D42D35CE}"/>
                      </a:ext>
                    </a:extLst>
                  </p:cNvPr>
                  <p:cNvSpPr>
                    <a:spLocks noChangeShapeType="1"/>
                  </p:cNvSpPr>
                  <p:nvPr/>
                </p:nvSpPr>
                <p:spPr bwMode="auto">
                  <a:xfrm>
                    <a:off x="4259263" y="2930526"/>
                    <a:ext cx="16668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4" name="Line 128">
                    <a:extLst>
                      <a:ext uri="{FF2B5EF4-FFF2-40B4-BE49-F238E27FC236}">
                        <a16:creationId xmlns:a16="http://schemas.microsoft.com/office/drawing/2014/main" id="{6552A398-4B25-C048-9478-B912BD111D2B}"/>
                      </a:ext>
                    </a:extLst>
                  </p:cNvPr>
                  <p:cNvSpPr>
                    <a:spLocks noChangeShapeType="1"/>
                  </p:cNvSpPr>
                  <p:nvPr/>
                </p:nvSpPr>
                <p:spPr bwMode="auto">
                  <a:xfrm>
                    <a:off x="4181476" y="302577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5" name="Line 129">
                    <a:extLst>
                      <a:ext uri="{FF2B5EF4-FFF2-40B4-BE49-F238E27FC236}">
                        <a16:creationId xmlns:a16="http://schemas.microsoft.com/office/drawing/2014/main" id="{11482A51-324F-324C-8B1D-5CBF15404402}"/>
                      </a:ext>
                    </a:extLst>
                  </p:cNvPr>
                  <p:cNvSpPr>
                    <a:spLocks noChangeShapeType="1"/>
                  </p:cNvSpPr>
                  <p:nvPr/>
                </p:nvSpPr>
                <p:spPr bwMode="auto">
                  <a:xfrm>
                    <a:off x="4259263" y="3025776"/>
                    <a:ext cx="16668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grpSp>
          </p:grpSp>
          <p:sp>
            <p:nvSpPr>
              <p:cNvPr id="52" name="文本框 21">
                <a:extLst>
                  <a:ext uri="{FF2B5EF4-FFF2-40B4-BE49-F238E27FC236}">
                    <a16:creationId xmlns:a16="http://schemas.microsoft.com/office/drawing/2014/main" id="{C9B8AC47-E93A-3B4F-A401-CEC9934BFA3A}"/>
                  </a:ext>
                </a:extLst>
              </p:cNvPr>
              <p:cNvSpPr txBox="1"/>
              <p:nvPr/>
            </p:nvSpPr>
            <p:spPr>
              <a:xfrm>
                <a:off x="6504343" y="3149413"/>
                <a:ext cx="559251" cy="229339"/>
              </a:xfrm>
              <a:prstGeom prst="rect">
                <a:avLst/>
              </a:prstGeom>
              <a:noFill/>
            </p:spPr>
            <p:txBody>
              <a:bodyPr wrap="none" rtlCol="0">
                <a:spAutoFit/>
              </a:bodyPr>
              <a:lstStyle/>
              <a:p>
                <a:r>
                  <a:rPr kumimoji="1" lang="en-US" altLang="zh-CN" sz="1400" b="1">
                    <a:solidFill>
                      <a:schemeClr val="bg1"/>
                    </a:solidFill>
                    <a:ea typeface="微软雅黑" panose="020B0503020204020204" pitchFamily="34" charset="-122"/>
                  </a:rPr>
                  <a:t>IO Log</a:t>
                </a:r>
                <a:endParaRPr kumimoji="1" lang="zh-CN" altLang="en-US" sz="1400" b="1">
                  <a:solidFill>
                    <a:schemeClr val="bg1"/>
                  </a:solidFill>
                  <a:ea typeface="微软雅黑" panose="020B0503020204020204" pitchFamily="34" charset="-122"/>
                </a:endParaRPr>
              </a:p>
            </p:txBody>
          </p:sp>
          <p:sp>
            <p:nvSpPr>
              <p:cNvPr id="53" name="文本框 22">
                <a:extLst>
                  <a:ext uri="{FF2B5EF4-FFF2-40B4-BE49-F238E27FC236}">
                    <a16:creationId xmlns:a16="http://schemas.microsoft.com/office/drawing/2014/main" id="{CD2FE5E2-3089-A74D-BE9F-AE51DF8507E3}"/>
                  </a:ext>
                </a:extLst>
              </p:cNvPr>
              <p:cNvSpPr txBox="1"/>
              <p:nvPr/>
            </p:nvSpPr>
            <p:spPr>
              <a:xfrm>
                <a:off x="4825273" y="2980861"/>
                <a:ext cx="691837" cy="229339"/>
              </a:xfrm>
              <a:prstGeom prst="rect">
                <a:avLst/>
              </a:prstGeom>
              <a:noFill/>
            </p:spPr>
            <p:txBody>
              <a:bodyPr wrap="none" rtlCol="0">
                <a:spAutoFit/>
              </a:bodyPr>
              <a:lstStyle/>
              <a:p>
                <a:r>
                  <a:rPr kumimoji="1" lang="en-US" altLang="zh-CN" sz="1400" b="1" dirty="0">
                    <a:solidFill>
                      <a:schemeClr val="bg1"/>
                    </a:solidFill>
                    <a:ea typeface="微软雅黑" panose="020B0503020204020204" pitchFamily="34" charset="-122"/>
                  </a:rPr>
                  <a:t>IO Mirror</a:t>
                </a:r>
                <a:endParaRPr kumimoji="1" lang="zh-CN" altLang="en-US" sz="1400" b="1" dirty="0">
                  <a:solidFill>
                    <a:schemeClr val="bg1"/>
                  </a:solidFill>
                  <a:ea typeface="微软雅黑" panose="020B0503020204020204" pitchFamily="34" charset="-122"/>
                </a:endParaRPr>
              </a:p>
            </p:txBody>
          </p:sp>
        </p:grpSp>
        <mc:AlternateContent xmlns:mc="http://schemas.openxmlformats.org/markup-compatibility/2006" xmlns:a14="http://schemas.microsoft.com/office/drawing/2010/main">
          <mc:Choice Requires="a14">
            <p:sp>
              <p:nvSpPr>
                <p:cNvPr id="218" name="文本框 81">
                  <a:extLst>
                    <a:ext uri="{FF2B5EF4-FFF2-40B4-BE49-F238E27FC236}">
                      <a16:creationId xmlns:a16="http://schemas.microsoft.com/office/drawing/2014/main" id="{AC594425-1424-1E47-9DD2-72121FAE387C}"/>
                    </a:ext>
                  </a:extLst>
                </p:cNvPr>
                <p:cNvSpPr txBox="1"/>
                <p:nvPr/>
              </p:nvSpPr>
              <p:spPr>
                <a:xfrm>
                  <a:off x="4795826" y="4981575"/>
                  <a:ext cx="4649919" cy="753819"/>
                </a:xfrm>
                <a:prstGeom prst="rect">
                  <a:avLst/>
                </a:prstGeom>
                <a:noFill/>
              </p:spPr>
              <p:txBody>
                <a:bodyPr wrap="square" rtlCol="0">
                  <a:spAutoFit/>
                </a:bodyPr>
                <a:lstStyle/>
                <a:p>
                  <a:pPr>
                    <a:lnSpc>
                      <a:spcPct val="150000"/>
                    </a:lnSpc>
                  </a:pPr>
                  <a:r>
                    <a:rPr lang="en-US" altLang="zh-CN" sz="1400" dirty="0">
                      <a:solidFill>
                        <a:schemeClr val="bg1"/>
                      </a:solidFill>
                      <a:ea typeface="微软雅黑" panose="020B0503020204020204" pitchFamily="34" charset="-122"/>
                    </a:rPr>
                    <a:t>Built-in</a:t>
                  </a:r>
                  <a:r>
                    <a:rPr lang="zh-CN" altLang="en-US" sz="1400" dirty="0">
                      <a:solidFill>
                        <a:schemeClr val="bg1"/>
                      </a:solidFill>
                      <a:ea typeface="微软雅黑" panose="020B0503020204020204" pitchFamily="34" charset="-122"/>
                    </a:rPr>
                    <a:t> </a:t>
                  </a:r>
                  <a:r>
                    <a:rPr lang="en-US" altLang="zh-CN" sz="1400" dirty="0">
                      <a:solidFill>
                        <a:schemeClr val="bg1"/>
                      </a:solidFill>
                      <a:ea typeface="微软雅黑" panose="020B0503020204020204" pitchFamily="34" charset="-122"/>
                    </a:rPr>
                    <a:t>advance</a:t>
                  </a:r>
                  <a:r>
                    <a:rPr lang="zh-CN" altLang="en-US" sz="1400" dirty="0">
                      <a:solidFill>
                        <a:schemeClr val="bg1"/>
                      </a:solidFill>
                      <a:ea typeface="微软雅黑" panose="020B0503020204020204" pitchFamily="34" charset="-122"/>
                    </a:rPr>
                    <a:t> </a:t>
                  </a:r>
                  <a:r>
                    <a:rPr lang="en-US" altLang="zh-CN" sz="1400" dirty="0">
                      <a:solidFill>
                        <a:schemeClr val="bg1"/>
                      </a:solidFill>
                      <a:ea typeface="微软雅黑" panose="020B0503020204020204" pitchFamily="34" charset="-122"/>
                    </a:rPr>
                    <a:t>data</a:t>
                  </a:r>
                  <a:r>
                    <a:rPr lang="zh-CN" altLang="en-US" sz="1400" dirty="0">
                      <a:solidFill>
                        <a:schemeClr val="bg1"/>
                      </a:solidFill>
                      <a:ea typeface="微软雅黑" panose="020B0503020204020204" pitchFamily="34" charset="-122"/>
                    </a:rPr>
                    <a:t> </a:t>
                  </a:r>
                  <a:r>
                    <a:rPr lang="en-US" altLang="zh-CN" sz="1400" dirty="0">
                      <a:solidFill>
                        <a:schemeClr val="bg1"/>
                      </a:solidFill>
                      <a:ea typeface="微软雅黑" panose="020B0503020204020204" pitchFamily="34" charset="-122"/>
                    </a:rPr>
                    <a:t>back</a:t>
                  </a:r>
                  <a:r>
                    <a:rPr lang="zh-CN" altLang="en-US" sz="1400" dirty="0">
                      <a:solidFill>
                        <a:schemeClr val="bg1"/>
                      </a:solidFill>
                      <a:ea typeface="微软雅黑" panose="020B0503020204020204" pitchFamily="34" charset="-122"/>
                    </a:rPr>
                    <a:t> </a:t>
                  </a:r>
                  <a:r>
                    <a:rPr lang="en-US" altLang="zh-CN" sz="1400" dirty="0">
                      <a:solidFill>
                        <a:schemeClr val="bg1"/>
                      </a:solidFill>
                      <a:ea typeface="微软雅黑" panose="020B0503020204020204" pitchFamily="34" charset="-122"/>
                    </a:rPr>
                    <a:t>up</a:t>
                  </a:r>
                  <a:endParaRPr lang="zh-CN" altLang="en-US" sz="1400" dirty="0">
                    <a:solidFill>
                      <a:schemeClr val="bg1"/>
                    </a:solidFill>
                    <a:ea typeface="微软雅黑" panose="020B0503020204020204" pitchFamily="34" charset="-122"/>
                  </a:endParaRPr>
                </a:p>
                <a:p>
                  <a:pPr>
                    <a:lnSpc>
                      <a:spcPct val="150000"/>
                    </a:lnSpc>
                  </a:pPr>
                  <a:r>
                    <a:rPr kumimoji="1" lang="en-US" altLang="zh-CN" sz="1400" dirty="0">
                      <a:solidFill>
                        <a:schemeClr val="bg1"/>
                      </a:solidFill>
                    </a:rPr>
                    <a:t>RPO</a:t>
                  </a:r>
                  <a14:m>
                    <m:oMath xmlns:m="http://schemas.openxmlformats.org/officeDocument/2006/math">
                      <m:r>
                        <a:rPr kumimoji="1" lang="en-US" altLang="zh-CN" sz="1400" i="1">
                          <a:solidFill>
                            <a:schemeClr val="bg1"/>
                          </a:solidFill>
                          <a:latin typeface="Cambria Math" panose="02040503050406030204" pitchFamily="18" charset="0"/>
                          <a:ea typeface="Cambria Math" charset="0"/>
                          <a:cs typeface="Cambria Math" charset="0"/>
                        </a:rPr>
                        <m:t>≈</m:t>
                      </m:r>
                    </m:oMath>
                  </a14:m>
                  <a:r>
                    <a:rPr kumimoji="1" lang="en-US" altLang="zh-CN" sz="1400" dirty="0">
                      <a:solidFill>
                        <a:schemeClr val="bg1"/>
                      </a:solidFill>
                    </a:rPr>
                    <a:t>0.</a:t>
                  </a:r>
                  <a:r>
                    <a:rPr kumimoji="1" lang="zh-CN" altLang="en-US" sz="1400" dirty="0">
                      <a:solidFill>
                        <a:schemeClr val="bg1"/>
                      </a:solidFill>
                    </a:rPr>
                    <a:t> </a:t>
                  </a:r>
                  <a:r>
                    <a:rPr kumimoji="1" lang="en-US" altLang="zh-CN" sz="1400" dirty="0">
                      <a:solidFill>
                        <a:schemeClr val="bg1"/>
                      </a:solidFill>
                    </a:rPr>
                    <a:t>RTO</a:t>
                  </a:r>
                  <a14:m>
                    <m:oMath xmlns:m="http://schemas.openxmlformats.org/officeDocument/2006/math">
                      <m:r>
                        <a:rPr kumimoji="1" lang="en-US" altLang="zh-CN" sz="1400" i="1">
                          <a:solidFill>
                            <a:schemeClr val="bg1"/>
                          </a:solidFill>
                          <a:latin typeface="Cambria Math" panose="02040503050406030204" pitchFamily="18" charset="0"/>
                          <a:ea typeface="Cambria Math" charset="0"/>
                          <a:cs typeface="Cambria Math" charset="0"/>
                        </a:rPr>
                        <m:t>≤</m:t>
                      </m:r>
                    </m:oMath>
                  </a14:m>
                  <a:r>
                    <a:rPr kumimoji="1" lang="en-US" altLang="zh-CN" sz="1400" dirty="0">
                      <a:solidFill>
                        <a:schemeClr val="bg1"/>
                      </a:solidFill>
                    </a:rPr>
                    <a:t>5</a:t>
                  </a:r>
                  <a:r>
                    <a:rPr kumimoji="1" lang="zh-CN" altLang="en-US" sz="1400" dirty="0">
                      <a:solidFill>
                        <a:schemeClr val="bg1"/>
                      </a:solidFill>
                    </a:rPr>
                    <a:t> </a:t>
                  </a:r>
                  <a:r>
                    <a:rPr kumimoji="1" lang="en-US" altLang="zh-CN" sz="1400" dirty="0">
                      <a:solidFill>
                        <a:schemeClr val="bg1"/>
                      </a:solidFill>
                    </a:rPr>
                    <a:t>Min</a:t>
                  </a:r>
                  <a:endParaRPr kumimoji="1" lang="zh-CN" altLang="en-US" sz="1400" dirty="0">
                    <a:solidFill>
                      <a:schemeClr val="bg1"/>
                    </a:solidFill>
                  </a:endParaRPr>
                </a:p>
              </p:txBody>
            </p:sp>
          </mc:Choice>
          <mc:Fallback xmlns="">
            <p:sp>
              <p:nvSpPr>
                <p:cNvPr id="218" name="文本框 81">
                  <a:extLst>
                    <a:ext uri="{FF2B5EF4-FFF2-40B4-BE49-F238E27FC236}">
                      <a16:creationId xmlns:a16="http://schemas.microsoft.com/office/drawing/2014/main" id="{AC594425-1424-1E47-9DD2-72121FAE387C}"/>
                    </a:ext>
                  </a:extLst>
                </p:cNvPr>
                <p:cNvSpPr txBox="1">
                  <a:spLocks noRot="1" noChangeAspect="1" noMove="1" noResize="1" noEditPoints="1" noAdjustHandles="1" noChangeArrowheads="1" noChangeShapeType="1" noTextEdit="1"/>
                </p:cNvSpPr>
                <p:nvPr/>
              </p:nvSpPr>
              <p:spPr>
                <a:xfrm>
                  <a:off x="4795826" y="4981575"/>
                  <a:ext cx="4649919" cy="753819"/>
                </a:xfrm>
                <a:prstGeom prst="rect">
                  <a:avLst/>
                </a:prstGeom>
                <a:blipFill>
                  <a:blip r:embed="rId7"/>
                  <a:stretch>
                    <a:fillRect l="-294" b="-7143"/>
                  </a:stretch>
                </a:blipFill>
              </p:spPr>
              <p:txBody>
                <a:bodyPr/>
                <a:lstStyle/>
                <a:p>
                  <a:r>
                    <a:rPr lang="en-US">
                      <a:noFill/>
                    </a:rPr>
                    <a:t> </a:t>
                  </a:r>
                </a:p>
              </p:txBody>
            </p:sp>
          </mc:Fallback>
        </mc:AlternateContent>
        <p:pic>
          <p:nvPicPr>
            <p:cNvPr id="219" name="图片 86">
              <a:extLst>
                <a:ext uri="{FF2B5EF4-FFF2-40B4-BE49-F238E27FC236}">
                  <a16:creationId xmlns:a16="http://schemas.microsoft.com/office/drawing/2014/main" id="{459A704A-0F9B-E447-A1AF-07773717C696}"/>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497033" y="5056461"/>
              <a:ext cx="257080" cy="257080"/>
            </a:xfrm>
            <a:prstGeom prst="rect">
              <a:avLst/>
            </a:prstGeom>
          </p:spPr>
        </p:pic>
        <p:pic>
          <p:nvPicPr>
            <p:cNvPr id="220" name="图片 87">
              <a:extLst>
                <a:ext uri="{FF2B5EF4-FFF2-40B4-BE49-F238E27FC236}">
                  <a16:creationId xmlns:a16="http://schemas.microsoft.com/office/drawing/2014/main" id="{984D1DDC-0216-3F4D-9750-22457B79A5E4}"/>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497033" y="5388682"/>
              <a:ext cx="257080" cy="257080"/>
            </a:xfrm>
            <a:prstGeom prst="rect">
              <a:avLst/>
            </a:prstGeom>
          </p:spPr>
        </p:pic>
      </p:grpSp>
    </p:spTree>
    <p:extLst>
      <p:ext uri="{BB962C8B-B14F-4D97-AF65-F5344CB8AC3E}">
        <p14:creationId xmlns:p14="http://schemas.microsoft.com/office/powerpoint/2010/main" val="1263047978"/>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BC737A41-3562-8241-BF99-2FE66A24148B}"/>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a:extLst>
              <a:ext uri="{FF2B5EF4-FFF2-40B4-BE49-F238E27FC236}">
                <a16:creationId xmlns:a16="http://schemas.microsoft.com/office/drawing/2014/main" id="{C2AB4F6D-F87F-5F40-A626-EDABD0428FCC}"/>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18</a:t>
            </a:fld>
            <a:endParaRPr lang="zh-CN" altLang="en-US" dirty="0"/>
          </a:p>
        </p:txBody>
      </p:sp>
      <p:sp>
        <p:nvSpPr>
          <p:cNvPr id="5" name="标题 4">
            <a:extLst>
              <a:ext uri="{FF2B5EF4-FFF2-40B4-BE49-F238E27FC236}">
                <a16:creationId xmlns:a16="http://schemas.microsoft.com/office/drawing/2014/main" id="{82A5C030-FD2D-6E48-8DF9-7552B988FFAC}"/>
              </a:ext>
            </a:extLst>
          </p:cNvPr>
          <p:cNvSpPr>
            <a:spLocks noGrp="1"/>
          </p:cNvSpPr>
          <p:nvPr>
            <p:ph type="ctrTitle"/>
          </p:nvPr>
        </p:nvSpPr>
        <p:spPr/>
        <p:txBody>
          <a:bodyPr/>
          <a:lstStyle/>
          <a:p>
            <a:r>
              <a:rPr kumimoji="1" lang="en" altLang="zh-CN" dirty="0"/>
              <a:t>End-to-End Security Design</a:t>
            </a:r>
            <a:endParaRPr kumimoji="1" lang="zh-CN" altLang="en-US" dirty="0"/>
          </a:p>
        </p:txBody>
      </p:sp>
      <p:sp>
        <p:nvSpPr>
          <p:cNvPr id="9" name="矩形 8">
            <a:extLst>
              <a:ext uri="{FF2B5EF4-FFF2-40B4-BE49-F238E27FC236}">
                <a16:creationId xmlns:a16="http://schemas.microsoft.com/office/drawing/2014/main" id="{2006F360-7C4C-094D-B1B6-6D8AD8682935}"/>
              </a:ext>
            </a:extLst>
          </p:cNvPr>
          <p:cNvSpPr/>
          <p:nvPr/>
        </p:nvSpPr>
        <p:spPr>
          <a:xfrm>
            <a:off x="914400" y="1215000"/>
            <a:ext cx="10414000" cy="4396593"/>
          </a:xfrm>
          <a:prstGeom prst="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115">
            <a:extLst>
              <a:ext uri="{FF2B5EF4-FFF2-40B4-BE49-F238E27FC236}">
                <a16:creationId xmlns:a16="http://schemas.microsoft.com/office/drawing/2014/main" id="{9A3B460B-2DED-F34D-B1A2-D3C051A3ADAA}"/>
              </a:ext>
            </a:extLst>
          </p:cNvPr>
          <p:cNvSpPr/>
          <p:nvPr/>
        </p:nvSpPr>
        <p:spPr>
          <a:xfrm>
            <a:off x="1320802" y="4067682"/>
            <a:ext cx="9677394" cy="647328"/>
          </a:xfrm>
          <a:prstGeom prst="roundRect">
            <a:avLst>
              <a:gd name="adj" fmla="val 6390"/>
            </a:avLst>
          </a:prstGeom>
          <a:solidFill>
            <a:srgbClr val="00B0F0">
              <a:alpha val="10000"/>
            </a:srgbClr>
          </a:solidFill>
          <a:ln w="9525" cmpd="thickThi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11" name="圆角矩形 116">
            <a:extLst>
              <a:ext uri="{FF2B5EF4-FFF2-40B4-BE49-F238E27FC236}">
                <a16:creationId xmlns:a16="http://schemas.microsoft.com/office/drawing/2014/main" id="{8EEE4C75-20A8-8E41-89E0-AFBDFDEC9507}"/>
              </a:ext>
            </a:extLst>
          </p:cNvPr>
          <p:cNvSpPr/>
          <p:nvPr/>
        </p:nvSpPr>
        <p:spPr>
          <a:xfrm>
            <a:off x="1320802" y="2672124"/>
            <a:ext cx="9677395" cy="483475"/>
          </a:xfrm>
          <a:prstGeom prst="roundRect">
            <a:avLst/>
          </a:prstGeom>
          <a:solidFill>
            <a:srgbClr val="00B0F0">
              <a:alpha val="10000"/>
            </a:srgbClr>
          </a:solidFill>
          <a:ln w="9525">
            <a:solidFill>
              <a:srgbClr val="00B0F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sz="1100">
              <a:solidFill>
                <a:prstClr val="white"/>
              </a:solidFill>
            </a:endParaRPr>
          </a:p>
        </p:txBody>
      </p:sp>
      <p:sp>
        <p:nvSpPr>
          <p:cNvPr id="12" name="文本框 11">
            <a:extLst>
              <a:ext uri="{FF2B5EF4-FFF2-40B4-BE49-F238E27FC236}">
                <a16:creationId xmlns:a16="http://schemas.microsoft.com/office/drawing/2014/main" id="{B17FC978-12EB-5E40-9CB7-9FCCBF877A0F}"/>
              </a:ext>
            </a:extLst>
          </p:cNvPr>
          <p:cNvSpPr txBox="1"/>
          <p:nvPr/>
        </p:nvSpPr>
        <p:spPr>
          <a:xfrm>
            <a:off x="4573670" y="2725000"/>
            <a:ext cx="3226345" cy="307777"/>
          </a:xfrm>
          <a:prstGeom prst="rect">
            <a:avLst/>
          </a:prstGeom>
          <a:noFill/>
          <a:ln>
            <a:noFill/>
          </a:ln>
        </p:spPr>
        <p:txBody>
          <a:bodyPr wrap="square" rtlCol="0">
            <a:spAutoFit/>
          </a:bodyPr>
          <a:lstStyle/>
          <a:p>
            <a:pPr algn="ctr"/>
            <a:r>
              <a:rPr kumimoji="1" lang="en-US" altLang="zh-CN" sz="1400" b="1" dirty="0" err="1">
                <a:solidFill>
                  <a:srgbClr val="00B0F0"/>
                </a:solidFill>
                <a:ea typeface="微软雅黑" panose="020B0503020204020204" pitchFamily="34" charset="-122"/>
                <a:cs typeface="微软雅黑" panose="020B0503020204020204" pitchFamily="34" charset="-122"/>
              </a:rPr>
              <a:t>aFW</a:t>
            </a:r>
            <a:r>
              <a:rPr kumimoji="1" lang="en-US" altLang="zh-CN" sz="1400" b="1" dirty="0">
                <a:solidFill>
                  <a:srgbClr val="00B0F0"/>
                </a:solidFill>
                <a:ea typeface="微软雅黑" panose="020B0503020204020204" pitchFamily="34" charset="-122"/>
                <a:cs typeface="微软雅黑" panose="020B0503020204020204" pitchFamily="34" charset="-122"/>
              </a:rPr>
              <a:t> Distributed FW</a:t>
            </a:r>
          </a:p>
        </p:txBody>
      </p:sp>
      <p:pic>
        <p:nvPicPr>
          <p:cNvPr id="13" name="图片 12">
            <a:extLst>
              <a:ext uri="{FF2B5EF4-FFF2-40B4-BE49-F238E27FC236}">
                <a16:creationId xmlns:a16="http://schemas.microsoft.com/office/drawing/2014/main" id="{0D55FC8B-1C73-5841-8A80-DE14699FB00D}"/>
              </a:ext>
            </a:extLst>
          </p:cNvPr>
          <p:cNvPicPr>
            <a:picLocks noChangeAspect="1"/>
          </p:cNvPicPr>
          <p:nvPr/>
        </p:nvPicPr>
        <p:blipFill>
          <a:blip r:embed="rId3" cstate="screen">
            <a:lum bright="70000" contrast="-70000"/>
            <a:extLst>
              <a:ext uri="{BEBA8EAE-BF5A-486C-A8C5-ECC9F3942E4B}">
                <a14:imgProps xmlns:a14="http://schemas.microsoft.com/office/drawing/2010/main">
                  <a14:imgLayer r:embed="rId4">
                    <a14:imgEffect>
                      <a14:artisticPencilSketch/>
                    </a14:imgEffect>
                  </a14:imgLayer>
                </a14:imgProps>
              </a:ext>
              <a:ext uri="{28A0092B-C50C-407E-A947-70E740481C1C}">
                <a14:useLocalDpi xmlns:a14="http://schemas.microsoft.com/office/drawing/2010/main"/>
              </a:ext>
            </a:extLst>
          </a:blip>
          <a:stretch>
            <a:fillRect/>
          </a:stretch>
        </p:blipFill>
        <p:spPr>
          <a:xfrm>
            <a:off x="2763678" y="2739936"/>
            <a:ext cx="411688" cy="355766"/>
          </a:xfrm>
          <a:prstGeom prst="rect">
            <a:avLst/>
          </a:prstGeom>
          <a:ln>
            <a:noFill/>
          </a:ln>
        </p:spPr>
      </p:pic>
      <p:pic>
        <p:nvPicPr>
          <p:cNvPr id="14" name="图片 13">
            <a:extLst>
              <a:ext uri="{FF2B5EF4-FFF2-40B4-BE49-F238E27FC236}">
                <a16:creationId xmlns:a16="http://schemas.microsoft.com/office/drawing/2014/main" id="{D821370C-1F7F-7946-B931-518808C33482}"/>
              </a:ext>
            </a:extLst>
          </p:cNvPr>
          <p:cNvPicPr>
            <a:picLocks noChangeAspect="1"/>
          </p:cNvPicPr>
          <p:nvPr/>
        </p:nvPicPr>
        <p:blipFill>
          <a:blip r:embed="rId5" cstate="screen">
            <a:lum bright="70000" contrast="-70000"/>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tretch>
            <a:fillRect/>
          </a:stretch>
        </p:blipFill>
        <p:spPr>
          <a:xfrm>
            <a:off x="3660940" y="2739936"/>
            <a:ext cx="411688" cy="355766"/>
          </a:xfrm>
          <a:prstGeom prst="rect">
            <a:avLst/>
          </a:prstGeom>
          <a:ln>
            <a:noFill/>
          </a:ln>
        </p:spPr>
      </p:pic>
      <p:pic>
        <p:nvPicPr>
          <p:cNvPr id="15" name="图片 14">
            <a:extLst>
              <a:ext uri="{FF2B5EF4-FFF2-40B4-BE49-F238E27FC236}">
                <a16:creationId xmlns:a16="http://schemas.microsoft.com/office/drawing/2014/main" id="{5421E6EF-3DA3-874A-A18A-7EC98ADCB0F6}"/>
              </a:ext>
            </a:extLst>
          </p:cNvPr>
          <p:cNvPicPr>
            <a:picLocks noChangeAspect="1"/>
          </p:cNvPicPr>
          <p:nvPr/>
        </p:nvPicPr>
        <p:blipFill>
          <a:blip r:embed="rId6" cstate="screen">
            <a:lum bright="70000" contrast="-70000"/>
            <a:extLst>
              <a:ext uri="{28A0092B-C50C-407E-A947-70E740481C1C}">
                <a14:useLocalDpi xmlns:a14="http://schemas.microsoft.com/office/drawing/2010/main"/>
              </a:ext>
            </a:extLst>
          </a:blip>
          <a:stretch>
            <a:fillRect/>
          </a:stretch>
        </p:blipFill>
        <p:spPr>
          <a:xfrm>
            <a:off x="7840653" y="2739936"/>
            <a:ext cx="411688" cy="355766"/>
          </a:xfrm>
          <a:prstGeom prst="rect">
            <a:avLst/>
          </a:prstGeom>
          <a:ln>
            <a:noFill/>
          </a:ln>
        </p:spPr>
      </p:pic>
      <p:pic>
        <p:nvPicPr>
          <p:cNvPr id="16" name="图片 15">
            <a:extLst>
              <a:ext uri="{FF2B5EF4-FFF2-40B4-BE49-F238E27FC236}">
                <a16:creationId xmlns:a16="http://schemas.microsoft.com/office/drawing/2014/main" id="{0B665B11-47D2-8548-845F-CB0D1E295F00}"/>
              </a:ext>
            </a:extLst>
          </p:cNvPr>
          <p:cNvPicPr>
            <a:picLocks noChangeAspect="1"/>
          </p:cNvPicPr>
          <p:nvPr/>
        </p:nvPicPr>
        <p:blipFill>
          <a:blip r:embed="rId6" cstate="screen">
            <a:lum bright="70000" contrast="-70000"/>
            <a:extLst>
              <a:ext uri="{28A0092B-C50C-407E-A947-70E740481C1C}">
                <a14:useLocalDpi xmlns:a14="http://schemas.microsoft.com/office/drawing/2010/main"/>
              </a:ext>
            </a:extLst>
          </a:blip>
          <a:stretch>
            <a:fillRect/>
          </a:stretch>
        </p:blipFill>
        <p:spPr>
          <a:xfrm>
            <a:off x="8693073" y="2739936"/>
            <a:ext cx="411688" cy="355766"/>
          </a:xfrm>
          <a:prstGeom prst="rect">
            <a:avLst/>
          </a:prstGeom>
          <a:ln>
            <a:noFill/>
          </a:ln>
        </p:spPr>
      </p:pic>
      <p:pic>
        <p:nvPicPr>
          <p:cNvPr id="17" name="图片 16">
            <a:extLst>
              <a:ext uri="{FF2B5EF4-FFF2-40B4-BE49-F238E27FC236}">
                <a16:creationId xmlns:a16="http://schemas.microsoft.com/office/drawing/2014/main" id="{60470AE8-5612-5C48-B33E-6E00919A66B5}"/>
              </a:ext>
            </a:extLst>
          </p:cNvPr>
          <p:cNvPicPr>
            <a:picLocks noChangeAspect="1"/>
          </p:cNvPicPr>
          <p:nvPr/>
        </p:nvPicPr>
        <p:blipFill>
          <a:blip r:embed="rId6" cstate="screen">
            <a:lum bright="70000" contrast="-70000"/>
            <a:extLst>
              <a:ext uri="{28A0092B-C50C-407E-A947-70E740481C1C}">
                <a14:useLocalDpi xmlns:a14="http://schemas.microsoft.com/office/drawing/2010/main"/>
              </a:ext>
            </a:extLst>
          </a:blip>
          <a:stretch>
            <a:fillRect/>
          </a:stretch>
        </p:blipFill>
        <p:spPr>
          <a:xfrm>
            <a:off x="9561585" y="2739936"/>
            <a:ext cx="411688" cy="355766"/>
          </a:xfrm>
          <a:prstGeom prst="rect">
            <a:avLst/>
          </a:prstGeom>
          <a:ln>
            <a:noFill/>
          </a:ln>
        </p:spPr>
      </p:pic>
      <p:sp>
        <p:nvSpPr>
          <p:cNvPr id="21" name="圆角矩形 126">
            <a:extLst>
              <a:ext uri="{FF2B5EF4-FFF2-40B4-BE49-F238E27FC236}">
                <a16:creationId xmlns:a16="http://schemas.microsoft.com/office/drawing/2014/main" id="{B629861F-4904-7941-B595-EFED6C768705}"/>
              </a:ext>
            </a:extLst>
          </p:cNvPr>
          <p:cNvSpPr/>
          <p:nvPr/>
        </p:nvSpPr>
        <p:spPr>
          <a:xfrm>
            <a:off x="2615375" y="1586489"/>
            <a:ext cx="714809" cy="941263"/>
          </a:xfrm>
          <a:prstGeom prst="roundRect">
            <a:avLst>
              <a:gd name="adj" fmla="val 6390"/>
            </a:avLst>
          </a:prstGeom>
          <a:noFill/>
          <a:ln w="9525" cmpd="thickThi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22" name="圆角矩形 127">
            <a:extLst>
              <a:ext uri="{FF2B5EF4-FFF2-40B4-BE49-F238E27FC236}">
                <a16:creationId xmlns:a16="http://schemas.microsoft.com/office/drawing/2014/main" id="{8EFD7A6A-977E-4E47-A151-20295C1B73EE}"/>
              </a:ext>
            </a:extLst>
          </p:cNvPr>
          <p:cNvSpPr/>
          <p:nvPr/>
        </p:nvSpPr>
        <p:spPr>
          <a:xfrm>
            <a:off x="2672338" y="163596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APP</a:t>
            </a:r>
            <a:endParaRPr kumimoji="1" lang="zh-CN" altLang="en-US" sz="900">
              <a:solidFill>
                <a:schemeClr val="bg1"/>
              </a:solidFill>
              <a:ea typeface="微软雅黑" panose="020B0503020204020204" pitchFamily="34" charset="-122"/>
              <a:cs typeface="Arial" panose="020B0604020202020204" pitchFamily="34" charset="0"/>
            </a:endParaRPr>
          </a:p>
        </p:txBody>
      </p:sp>
      <p:sp>
        <p:nvSpPr>
          <p:cNvPr id="23" name="圆角矩形 128">
            <a:extLst>
              <a:ext uri="{FF2B5EF4-FFF2-40B4-BE49-F238E27FC236}">
                <a16:creationId xmlns:a16="http://schemas.microsoft.com/office/drawing/2014/main" id="{22EA00DA-079A-D94D-860C-BB2014C1731C}"/>
              </a:ext>
            </a:extLst>
          </p:cNvPr>
          <p:cNvSpPr/>
          <p:nvPr/>
        </p:nvSpPr>
        <p:spPr>
          <a:xfrm>
            <a:off x="2672338" y="193464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lIns="0" rIns="0"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Proxy</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24" name="圆角矩形 129">
            <a:extLst>
              <a:ext uri="{FF2B5EF4-FFF2-40B4-BE49-F238E27FC236}">
                <a16:creationId xmlns:a16="http://schemas.microsoft.com/office/drawing/2014/main" id="{FF115BB6-556D-9E47-B098-535EF721FCFF}"/>
              </a:ext>
            </a:extLst>
          </p:cNvPr>
          <p:cNvSpPr/>
          <p:nvPr/>
        </p:nvSpPr>
        <p:spPr>
          <a:xfrm>
            <a:off x="2672338" y="2233318"/>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OS</a:t>
            </a:r>
            <a:endParaRPr kumimoji="1" lang="zh-CN" altLang="en-US" sz="900">
              <a:solidFill>
                <a:schemeClr val="bg1"/>
              </a:solidFill>
              <a:ea typeface="微软雅黑" panose="020B0503020204020204" pitchFamily="34" charset="-122"/>
              <a:cs typeface="Arial" panose="020B0604020202020204" pitchFamily="34" charset="0"/>
            </a:endParaRPr>
          </a:p>
        </p:txBody>
      </p:sp>
      <p:sp>
        <p:nvSpPr>
          <p:cNvPr id="25" name="圆角矩形 130">
            <a:extLst>
              <a:ext uri="{FF2B5EF4-FFF2-40B4-BE49-F238E27FC236}">
                <a16:creationId xmlns:a16="http://schemas.microsoft.com/office/drawing/2014/main" id="{5EB81158-C016-734D-9B94-6CAE80CCEC3A}"/>
              </a:ext>
            </a:extLst>
          </p:cNvPr>
          <p:cNvSpPr/>
          <p:nvPr/>
        </p:nvSpPr>
        <p:spPr>
          <a:xfrm>
            <a:off x="4374285" y="1586489"/>
            <a:ext cx="714809" cy="941263"/>
          </a:xfrm>
          <a:prstGeom prst="roundRect">
            <a:avLst>
              <a:gd name="adj" fmla="val 6390"/>
            </a:avLst>
          </a:prstGeom>
          <a:noFill/>
          <a:ln w="9525" cmpd="thickThi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26" name="圆角矩形 131">
            <a:extLst>
              <a:ext uri="{FF2B5EF4-FFF2-40B4-BE49-F238E27FC236}">
                <a16:creationId xmlns:a16="http://schemas.microsoft.com/office/drawing/2014/main" id="{E058A7B8-81C4-DB40-9640-8EB9A8934A61}"/>
              </a:ext>
            </a:extLst>
          </p:cNvPr>
          <p:cNvSpPr/>
          <p:nvPr/>
        </p:nvSpPr>
        <p:spPr>
          <a:xfrm>
            <a:off x="4439765" y="2233318"/>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lIns="0" rIns="0" rtlCol="0" anchor="ctr"/>
          <a:lstStyle/>
          <a:p>
            <a:pPr algn="ctr"/>
            <a:r>
              <a:rPr kumimoji="1" lang="en-US" altLang="zh-CN" sz="900" dirty="0" err="1">
                <a:solidFill>
                  <a:schemeClr val="bg1"/>
                </a:solidFill>
                <a:ea typeface="微软雅黑" panose="020B0503020204020204" pitchFamily="34" charset="-122"/>
                <a:cs typeface="Arial" panose="020B0604020202020204" pitchFamily="34" charset="0"/>
              </a:rPr>
              <a:t>vNGAF</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27" name="圆角矩形 132">
            <a:extLst>
              <a:ext uri="{FF2B5EF4-FFF2-40B4-BE49-F238E27FC236}">
                <a16:creationId xmlns:a16="http://schemas.microsoft.com/office/drawing/2014/main" id="{95869A7C-FD3F-314B-B685-04096D16745E}"/>
              </a:ext>
            </a:extLst>
          </p:cNvPr>
          <p:cNvSpPr/>
          <p:nvPr/>
        </p:nvSpPr>
        <p:spPr>
          <a:xfrm>
            <a:off x="3502307" y="1586489"/>
            <a:ext cx="714809" cy="941263"/>
          </a:xfrm>
          <a:prstGeom prst="roundRect">
            <a:avLst>
              <a:gd name="adj" fmla="val 6390"/>
            </a:avLst>
          </a:prstGeom>
          <a:noFill/>
          <a:ln w="9525" cmpd="thickThi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28" name="圆角矩形 133">
            <a:extLst>
              <a:ext uri="{FF2B5EF4-FFF2-40B4-BE49-F238E27FC236}">
                <a16:creationId xmlns:a16="http://schemas.microsoft.com/office/drawing/2014/main" id="{5EC71924-C052-3B45-87F6-4A01631EC511}"/>
              </a:ext>
            </a:extLst>
          </p:cNvPr>
          <p:cNvSpPr/>
          <p:nvPr/>
        </p:nvSpPr>
        <p:spPr>
          <a:xfrm>
            <a:off x="3559271" y="163596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APP</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29" name="圆角矩形 134">
            <a:extLst>
              <a:ext uri="{FF2B5EF4-FFF2-40B4-BE49-F238E27FC236}">
                <a16:creationId xmlns:a16="http://schemas.microsoft.com/office/drawing/2014/main" id="{5DE80958-DE72-2A45-BEB6-B11CCE1D8886}"/>
              </a:ext>
            </a:extLst>
          </p:cNvPr>
          <p:cNvSpPr/>
          <p:nvPr/>
        </p:nvSpPr>
        <p:spPr>
          <a:xfrm>
            <a:off x="3559271" y="193464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lIns="0" rIns="0"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Proxy</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30" name="圆角矩形 135">
            <a:extLst>
              <a:ext uri="{FF2B5EF4-FFF2-40B4-BE49-F238E27FC236}">
                <a16:creationId xmlns:a16="http://schemas.microsoft.com/office/drawing/2014/main" id="{4532EB59-7924-F24D-8B37-CBB875EC69A9}"/>
              </a:ext>
            </a:extLst>
          </p:cNvPr>
          <p:cNvSpPr/>
          <p:nvPr/>
        </p:nvSpPr>
        <p:spPr>
          <a:xfrm>
            <a:off x="3559271" y="2233318"/>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OS</a:t>
            </a:r>
            <a:endParaRPr kumimoji="1" lang="zh-CN" altLang="en-US" sz="900">
              <a:solidFill>
                <a:schemeClr val="bg1"/>
              </a:solidFill>
              <a:ea typeface="微软雅黑" panose="020B0503020204020204" pitchFamily="34" charset="-122"/>
              <a:cs typeface="Arial" panose="020B0604020202020204" pitchFamily="34" charset="0"/>
            </a:endParaRPr>
          </a:p>
        </p:txBody>
      </p:sp>
      <p:sp>
        <p:nvSpPr>
          <p:cNvPr id="31" name="圆角矩形 136">
            <a:extLst>
              <a:ext uri="{FF2B5EF4-FFF2-40B4-BE49-F238E27FC236}">
                <a16:creationId xmlns:a16="http://schemas.microsoft.com/office/drawing/2014/main" id="{5651D9EE-6FB8-5F4A-A222-A74ED358755D}"/>
              </a:ext>
            </a:extLst>
          </p:cNvPr>
          <p:cNvSpPr/>
          <p:nvPr/>
        </p:nvSpPr>
        <p:spPr>
          <a:xfrm>
            <a:off x="7652289" y="1586489"/>
            <a:ext cx="714809" cy="941263"/>
          </a:xfrm>
          <a:prstGeom prst="roundRect">
            <a:avLst>
              <a:gd name="adj" fmla="val 6390"/>
            </a:avLst>
          </a:prstGeom>
          <a:noFill/>
          <a:ln w="9525" cmpd="thickThi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32" name="圆角矩形 137">
            <a:extLst>
              <a:ext uri="{FF2B5EF4-FFF2-40B4-BE49-F238E27FC236}">
                <a16:creationId xmlns:a16="http://schemas.microsoft.com/office/drawing/2014/main" id="{1B3198C6-6823-244C-83D4-D141B6CBE104}"/>
              </a:ext>
            </a:extLst>
          </p:cNvPr>
          <p:cNvSpPr/>
          <p:nvPr/>
        </p:nvSpPr>
        <p:spPr>
          <a:xfrm>
            <a:off x="7709251" y="163596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APP</a:t>
            </a:r>
            <a:endParaRPr kumimoji="1" lang="zh-CN" altLang="en-US" sz="900">
              <a:solidFill>
                <a:schemeClr val="bg1"/>
              </a:solidFill>
              <a:ea typeface="微软雅黑" panose="020B0503020204020204" pitchFamily="34" charset="-122"/>
              <a:cs typeface="Arial" panose="020B0604020202020204" pitchFamily="34" charset="0"/>
            </a:endParaRPr>
          </a:p>
        </p:txBody>
      </p:sp>
      <p:sp>
        <p:nvSpPr>
          <p:cNvPr id="33" name="圆角矩形 138">
            <a:extLst>
              <a:ext uri="{FF2B5EF4-FFF2-40B4-BE49-F238E27FC236}">
                <a16:creationId xmlns:a16="http://schemas.microsoft.com/office/drawing/2014/main" id="{BC8E96DF-D334-6740-A3D3-BA21374C2767}"/>
              </a:ext>
            </a:extLst>
          </p:cNvPr>
          <p:cNvSpPr/>
          <p:nvPr/>
        </p:nvSpPr>
        <p:spPr>
          <a:xfrm>
            <a:off x="7709251" y="193464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lIns="0" rIns="0"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Proxy</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34" name="圆角矩形 139">
            <a:extLst>
              <a:ext uri="{FF2B5EF4-FFF2-40B4-BE49-F238E27FC236}">
                <a16:creationId xmlns:a16="http://schemas.microsoft.com/office/drawing/2014/main" id="{3231DB22-2CE7-9A4B-9724-4A8F3682776F}"/>
              </a:ext>
            </a:extLst>
          </p:cNvPr>
          <p:cNvSpPr/>
          <p:nvPr/>
        </p:nvSpPr>
        <p:spPr>
          <a:xfrm>
            <a:off x="7709251" y="2233318"/>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OS</a:t>
            </a:r>
            <a:endParaRPr kumimoji="1" lang="zh-CN" altLang="en-US" sz="900">
              <a:solidFill>
                <a:schemeClr val="bg1"/>
              </a:solidFill>
              <a:ea typeface="微软雅黑" panose="020B0503020204020204" pitchFamily="34" charset="-122"/>
              <a:cs typeface="Arial" panose="020B0604020202020204" pitchFamily="34" charset="0"/>
            </a:endParaRPr>
          </a:p>
        </p:txBody>
      </p:sp>
      <p:sp>
        <p:nvSpPr>
          <p:cNvPr id="35" name="圆角矩形 140">
            <a:extLst>
              <a:ext uri="{FF2B5EF4-FFF2-40B4-BE49-F238E27FC236}">
                <a16:creationId xmlns:a16="http://schemas.microsoft.com/office/drawing/2014/main" id="{94F85254-3ACD-844F-9A3B-777BEA9B0DEB}"/>
              </a:ext>
            </a:extLst>
          </p:cNvPr>
          <p:cNvSpPr/>
          <p:nvPr/>
        </p:nvSpPr>
        <p:spPr>
          <a:xfrm>
            <a:off x="8535667" y="1586489"/>
            <a:ext cx="714809" cy="941263"/>
          </a:xfrm>
          <a:prstGeom prst="roundRect">
            <a:avLst>
              <a:gd name="adj" fmla="val 6390"/>
            </a:avLst>
          </a:prstGeom>
          <a:noFill/>
          <a:ln w="9525" cmpd="thickThi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36" name="圆角矩形 141">
            <a:extLst>
              <a:ext uri="{FF2B5EF4-FFF2-40B4-BE49-F238E27FC236}">
                <a16:creationId xmlns:a16="http://schemas.microsoft.com/office/drawing/2014/main" id="{59BD3C19-CE49-4441-817E-D3D247FA7BB2}"/>
              </a:ext>
            </a:extLst>
          </p:cNvPr>
          <p:cNvSpPr/>
          <p:nvPr/>
        </p:nvSpPr>
        <p:spPr>
          <a:xfrm>
            <a:off x="8601146" y="163596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APP</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37" name="圆角矩形 142">
            <a:extLst>
              <a:ext uri="{FF2B5EF4-FFF2-40B4-BE49-F238E27FC236}">
                <a16:creationId xmlns:a16="http://schemas.microsoft.com/office/drawing/2014/main" id="{9A8965CD-CBB1-714A-BD59-B3129C09FB4F}"/>
              </a:ext>
            </a:extLst>
          </p:cNvPr>
          <p:cNvSpPr/>
          <p:nvPr/>
        </p:nvSpPr>
        <p:spPr>
          <a:xfrm>
            <a:off x="8601146" y="193464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lIns="0" rIns="0"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Proxy</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38" name="圆角矩形 143">
            <a:extLst>
              <a:ext uri="{FF2B5EF4-FFF2-40B4-BE49-F238E27FC236}">
                <a16:creationId xmlns:a16="http://schemas.microsoft.com/office/drawing/2014/main" id="{823AD02E-9240-274B-B1C9-D0025F574743}"/>
              </a:ext>
            </a:extLst>
          </p:cNvPr>
          <p:cNvSpPr/>
          <p:nvPr/>
        </p:nvSpPr>
        <p:spPr>
          <a:xfrm>
            <a:off x="8601146" y="2233318"/>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OS</a:t>
            </a:r>
            <a:endParaRPr kumimoji="1" lang="zh-CN" altLang="en-US" sz="900">
              <a:solidFill>
                <a:schemeClr val="bg1"/>
              </a:solidFill>
              <a:ea typeface="微软雅黑" panose="020B0503020204020204" pitchFamily="34" charset="-122"/>
              <a:cs typeface="Arial" panose="020B0604020202020204" pitchFamily="34" charset="0"/>
            </a:endParaRPr>
          </a:p>
        </p:txBody>
      </p:sp>
      <p:sp>
        <p:nvSpPr>
          <p:cNvPr id="39" name="圆角矩形 144">
            <a:extLst>
              <a:ext uri="{FF2B5EF4-FFF2-40B4-BE49-F238E27FC236}">
                <a16:creationId xmlns:a16="http://schemas.microsoft.com/office/drawing/2014/main" id="{2F70811C-3DDE-C64F-BECF-2E7AA374E050}"/>
              </a:ext>
            </a:extLst>
          </p:cNvPr>
          <p:cNvSpPr/>
          <p:nvPr/>
        </p:nvSpPr>
        <p:spPr>
          <a:xfrm>
            <a:off x="9417502" y="1586489"/>
            <a:ext cx="714809" cy="941263"/>
          </a:xfrm>
          <a:prstGeom prst="roundRect">
            <a:avLst>
              <a:gd name="adj" fmla="val 6390"/>
            </a:avLst>
          </a:prstGeom>
          <a:noFill/>
          <a:ln w="9525" cmpd="thickThi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40" name="圆角矩形 145">
            <a:extLst>
              <a:ext uri="{FF2B5EF4-FFF2-40B4-BE49-F238E27FC236}">
                <a16:creationId xmlns:a16="http://schemas.microsoft.com/office/drawing/2014/main" id="{80F55ABC-DB0A-534D-A9CB-276D51B6587D}"/>
              </a:ext>
            </a:extLst>
          </p:cNvPr>
          <p:cNvSpPr/>
          <p:nvPr/>
        </p:nvSpPr>
        <p:spPr>
          <a:xfrm>
            <a:off x="9482983" y="163596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APP</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41" name="圆角矩形 146">
            <a:extLst>
              <a:ext uri="{FF2B5EF4-FFF2-40B4-BE49-F238E27FC236}">
                <a16:creationId xmlns:a16="http://schemas.microsoft.com/office/drawing/2014/main" id="{AE25B64C-8CC9-434E-8C1A-C73A3B99EFBE}"/>
              </a:ext>
            </a:extLst>
          </p:cNvPr>
          <p:cNvSpPr/>
          <p:nvPr/>
        </p:nvSpPr>
        <p:spPr>
          <a:xfrm>
            <a:off x="9482983" y="193464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lIns="0" rIns="0"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Proxy</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42" name="圆角矩形 147">
            <a:extLst>
              <a:ext uri="{FF2B5EF4-FFF2-40B4-BE49-F238E27FC236}">
                <a16:creationId xmlns:a16="http://schemas.microsoft.com/office/drawing/2014/main" id="{080570F7-14AE-C042-892C-D2EB9222D6BB}"/>
              </a:ext>
            </a:extLst>
          </p:cNvPr>
          <p:cNvSpPr/>
          <p:nvPr/>
        </p:nvSpPr>
        <p:spPr>
          <a:xfrm>
            <a:off x="9482983" y="2233318"/>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OS</a:t>
            </a:r>
            <a:endParaRPr kumimoji="1" lang="zh-CN" altLang="en-US" sz="900">
              <a:solidFill>
                <a:schemeClr val="bg1"/>
              </a:solidFill>
              <a:ea typeface="微软雅黑" panose="020B0503020204020204" pitchFamily="34" charset="-122"/>
              <a:cs typeface="Arial" panose="020B0604020202020204" pitchFamily="34" charset="0"/>
            </a:endParaRPr>
          </a:p>
        </p:txBody>
      </p:sp>
      <p:cxnSp>
        <p:nvCxnSpPr>
          <p:cNvPr id="44" name="直线箭头连接符 179">
            <a:extLst>
              <a:ext uri="{FF2B5EF4-FFF2-40B4-BE49-F238E27FC236}">
                <a16:creationId xmlns:a16="http://schemas.microsoft.com/office/drawing/2014/main" id="{63114BB2-A375-6C4F-A0DE-C962CBB9D306}"/>
              </a:ext>
            </a:extLst>
          </p:cNvPr>
          <p:cNvCxnSpPr/>
          <p:nvPr/>
        </p:nvCxnSpPr>
        <p:spPr>
          <a:xfrm>
            <a:off x="2978784" y="2527750"/>
            <a:ext cx="0" cy="177739"/>
          </a:xfrm>
          <a:prstGeom prst="straightConnector1">
            <a:avLst/>
          </a:prstGeom>
          <a:ln w="25400">
            <a:solidFill>
              <a:srgbClr val="79BD28"/>
            </a:solidFill>
            <a:tailEnd type="triangle"/>
          </a:ln>
        </p:spPr>
        <p:style>
          <a:lnRef idx="1">
            <a:schemeClr val="accent1"/>
          </a:lnRef>
          <a:fillRef idx="0">
            <a:schemeClr val="accent1"/>
          </a:fillRef>
          <a:effectRef idx="0">
            <a:schemeClr val="accent1"/>
          </a:effectRef>
          <a:fontRef idx="minor">
            <a:schemeClr val="tx1"/>
          </a:fontRef>
        </p:style>
      </p:cxnSp>
      <p:cxnSp>
        <p:nvCxnSpPr>
          <p:cNvPr id="45" name="直线箭头连接符 180">
            <a:extLst>
              <a:ext uri="{FF2B5EF4-FFF2-40B4-BE49-F238E27FC236}">
                <a16:creationId xmlns:a16="http://schemas.microsoft.com/office/drawing/2014/main" id="{AE5B970E-2928-3149-AB27-2B8DE22FC8D5}"/>
              </a:ext>
            </a:extLst>
          </p:cNvPr>
          <p:cNvCxnSpPr/>
          <p:nvPr/>
        </p:nvCxnSpPr>
        <p:spPr>
          <a:xfrm>
            <a:off x="3880936" y="2527750"/>
            <a:ext cx="0" cy="177739"/>
          </a:xfrm>
          <a:prstGeom prst="straightConnector1">
            <a:avLst/>
          </a:prstGeom>
          <a:ln w="25400">
            <a:solidFill>
              <a:srgbClr val="79BD28"/>
            </a:solidFill>
            <a:tailEnd type="triangle"/>
          </a:ln>
        </p:spPr>
        <p:style>
          <a:lnRef idx="1">
            <a:schemeClr val="accent1"/>
          </a:lnRef>
          <a:fillRef idx="0">
            <a:schemeClr val="accent1"/>
          </a:fillRef>
          <a:effectRef idx="0">
            <a:schemeClr val="accent1"/>
          </a:effectRef>
          <a:fontRef idx="minor">
            <a:schemeClr val="tx1"/>
          </a:fontRef>
        </p:style>
      </p:cxnSp>
      <p:cxnSp>
        <p:nvCxnSpPr>
          <p:cNvPr id="46" name="直线箭头连接符 181">
            <a:extLst>
              <a:ext uri="{FF2B5EF4-FFF2-40B4-BE49-F238E27FC236}">
                <a16:creationId xmlns:a16="http://schemas.microsoft.com/office/drawing/2014/main" id="{C20E9740-15BD-BF47-A329-6A31398E6D50}"/>
              </a:ext>
            </a:extLst>
          </p:cNvPr>
          <p:cNvCxnSpPr/>
          <p:nvPr/>
        </p:nvCxnSpPr>
        <p:spPr>
          <a:xfrm>
            <a:off x="8009693" y="2527750"/>
            <a:ext cx="0" cy="177739"/>
          </a:xfrm>
          <a:prstGeom prst="straightConnector1">
            <a:avLst/>
          </a:prstGeom>
          <a:ln w="25400">
            <a:solidFill>
              <a:srgbClr val="79BD28"/>
            </a:solidFill>
            <a:tailEnd type="triangle"/>
          </a:ln>
        </p:spPr>
        <p:style>
          <a:lnRef idx="1">
            <a:schemeClr val="accent1"/>
          </a:lnRef>
          <a:fillRef idx="0">
            <a:schemeClr val="accent1"/>
          </a:fillRef>
          <a:effectRef idx="0">
            <a:schemeClr val="accent1"/>
          </a:effectRef>
          <a:fontRef idx="minor">
            <a:schemeClr val="tx1"/>
          </a:fontRef>
        </p:style>
      </p:cxnSp>
      <p:cxnSp>
        <p:nvCxnSpPr>
          <p:cNvPr id="47" name="直线箭头连接符 182">
            <a:extLst>
              <a:ext uri="{FF2B5EF4-FFF2-40B4-BE49-F238E27FC236}">
                <a16:creationId xmlns:a16="http://schemas.microsoft.com/office/drawing/2014/main" id="{5C97B539-AF0F-CD4D-9E6B-8B73FF935BB4}"/>
              </a:ext>
            </a:extLst>
          </p:cNvPr>
          <p:cNvCxnSpPr/>
          <p:nvPr/>
        </p:nvCxnSpPr>
        <p:spPr>
          <a:xfrm>
            <a:off x="8918050" y="2527750"/>
            <a:ext cx="0" cy="177739"/>
          </a:xfrm>
          <a:prstGeom prst="straightConnector1">
            <a:avLst/>
          </a:prstGeom>
          <a:ln w="25400">
            <a:solidFill>
              <a:srgbClr val="79BD28"/>
            </a:solidFill>
            <a:tailEnd type="triangle"/>
          </a:ln>
        </p:spPr>
        <p:style>
          <a:lnRef idx="1">
            <a:schemeClr val="accent1"/>
          </a:lnRef>
          <a:fillRef idx="0">
            <a:schemeClr val="accent1"/>
          </a:fillRef>
          <a:effectRef idx="0">
            <a:schemeClr val="accent1"/>
          </a:effectRef>
          <a:fontRef idx="minor">
            <a:schemeClr val="tx1"/>
          </a:fontRef>
        </p:style>
      </p:cxnSp>
      <p:cxnSp>
        <p:nvCxnSpPr>
          <p:cNvPr id="48" name="直线箭头连接符 183">
            <a:extLst>
              <a:ext uri="{FF2B5EF4-FFF2-40B4-BE49-F238E27FC236}">
                <a16:creationId xmlns:a16="http://schemas.microsoft.com/office/drawing/2014/main" id="{81758C9F-244E-3A49-8564-B3E7B24EBFFC}"/>
              </a:ext>
            </a:extLst>
          </p:cNvPr>
          <p:cNvCxnSpPr/>
          <p:nvPr/>
        </p:nvCxnSpPr>
        <p:spPr>
          <a:xfrm>
            <a:off x="9783639" y="2527750"/>
            <a:ext cx="0" cy="177739"/>
          </a:xfrm>
          <a:prstGeom prst="straightConnector1">
            <a:avLst/>
          </a:prstGeom>
          <a:ln w="25400">
            <a:solidFill>
              <a:srgbClr val="79BD28"/>
            </a:solidFill>
            <a:tailEnd type="triangle"/>
          </a:ln>
        </p:spPr>
        <p:style>
          <a:lnRef idx="1">
            <a:schemeClr val="accent1"/>
          </a:lnRef>
          <a:fillRef idx="0">
            <a:schemeClr val="accent1"/>
          </a:fillRef>
          <a:effectRef idx="0">
            <a:schemeClr val="accent1"/>
          </a:effectRef>
          <a:fontRef idx="minor">
            <a:schemeClr val="tx1"/>
          </a:fontRef>
        </p:style>
      </p:cxnSp>
      <p:pic>
        <p:nvPicPr>
          <p:cNvPr id="49" name="Picture 8" descr="ICON_Server_flat_Q408.png">
            <a:extLst>
              <a:ext uri="{FF2B5EF4-FFF2-40B4-BE49-F238E27FC236}">
                <a16:creationId xmlns:a16="http://schemas.microsoft.com/office/drawing/2014/main" id="{1AC0360E-0EE5-A846-9131-2112117BC91C}"/>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765108" y="5011127"/>
            <a:ext cx="1676363" cy="421284"/>
          </a:xfrm>
          <a:prstGeom prst="rect">
            <a:avLst/>
          </a:prstGeom>
          <a:noFill/>
          <a:ln w="9525">
            <a:noFill/>
            <a:miter lim="800000"/>
            <a:headEnd/>
            <a:tailEnd/>
          </a:ln>
        </p:spPr>
      </p:pic>
      <p:cxnSp>
        <p:nvCxnSpPr>
          <p:cNvPr id="50" name="直线箭头连接符 222">
            <a:extLst>
              <a:ext uri="{FF2B5EF4-FFF2-40B4-BE49-F238E27FC236}">
                <a16:creationId xmlns:a16="http://schemas.microsoft.com/office/drawing/2014/main" id="{E5532AA8-6457-4E41-A241-225256AD4C2B}"/>
              </a:ext>
            </a:extLst>
          </p:cNvPr>
          <p:cNvCxnSpPr>
            <a:stCxn id="50" idx="0"/>
          </p:cNvCxnSpPr>
          <p:nvPr/>
        </p:nvCxnSpPr>
        <p:spPr>
          <a:xfrm flipV="1">
            <a:off x="2603290" y="3774216"/>
            <a:ext cx="0" cy="1001300"/>
          </a:xfrm>
          <a:prstGeom prst="straightConnector1">
            <a:avLst/>
          </a:prstGeom>
          <a:ln w="19050">
            <a:solidFill>
              <a:srgbClr val="79BD28"/>
            </a:solidFill>
            <a:tailEnd type="triangle"/>
          </a:ln>
        </p:spPr>
        <p:style>
          <a:lnRef idx="1">
            <a:schemeClr val="accent1"/>
          </a:lnRef>
          <a:fillRef idx="0">
            <a:schemeClr val="accent1"/>
          </a:fillRef>
          <a:effectRef idx="0">
            <a:schemeClr val="accent1"/>
          </a:effectRef>
          <a:fontRef idx="minor">
            <a:schemeClr val="tx1"/>
          </a:fontRef>
        </p:style>
      </p:cxnSp>
      <p:sp>
        <p:nvSpPr>
          <p:cNvPr id="51" name="圆角矩形 156">
            <a:extLst>
              <a:ext uri="{FF2B5EF4-FFF2-40B4-BE49-F238E27FC236}">
                <a16:creationId xmlns:a16="http://schemas.microsoft.com/office/drawing/2014/main" id="{84AA40B6-BEFD-7549-847F-0BA7818CB9D4}"/>
              </a:ext>
            </a:extLst>
          </p:cNvPr>
          <p:cNvSpPr/>
          <p:nvPr/>
        </p:nvSpPr>
        <p:spPr>
          <a:xfrm>
            <a:off x="1767823" y="3906078"/>
            <a:ext cx="1670934" cy="43080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zh-CN" altLang="en-US" sz="1100">
              <a:solidFill>
                <a:schemeClr val="bg1"/>
              </a:solidFill>
              <a:ea typeface="微软雅黑" panose="020B0503020204020204" pitchFamily="34" charset="-122"/>
              <a:cs typeface="Arial" panose="020B0604020202020204" pitchFamily="34" charset="0"/>
            </a:endParaRPr>
          </a:p>
        </p:txBody>
      </p:sp>
      <p:pic>
        <p:nvPicPr>
          <p:cNvPr id="52" name="图片 51">
            <a:extLst>
              <a:ext uri="{FF2B5EF4-FFF2-40B4-BE49-F238E27FC236}">
                <a16:creationId xmlns:a16="http://schemas.microsoft.com/office/drawing/2014/main" id="{3DBBBE95-4E47-794B-9454-00C2D8918F97}"/>
              </a:ext>
            </a:extLst>
          </p:cNvPr>
          <p:cNvPicPr>
            <a:picLocks noChangeAspect="1"/>
          </p:cNvPicPr>
          <p:nvPr/>
        </p:nvPicPr>
        <p:blipFill>
          <a:blip r:embed="rId8" cstate="screen">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a:off x="2467601" y="4775517"/>
            <a:ext cx="271378" cy="326051"/>
          </a:xfrm>
          <a:prstGeom prst="rect">
            <a:avLst/>
          </a:prstGeom>
          <a:ln>
            <a:noFill/>
          </a:ln>
        </p:spPr>
      </p:pic>
      <p:pic>
        <p:nvPicPr>
          <p:cNvPr id="53" name="Picture 8" descr="ICON_Server_flat_Q408.png">
            <a:extLst>
              <a:ext uri="{FF2B5EF4-FFF2-40B4-BE49-F238E27FC236}">
                <a16:creationId xmlns:a16="http://schemas.microsoft.com/office/drawing/2014/main" id="{C977C208-17DC-F84F-9BF9-301749111FA2}"/>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027237" y="5011127"/>
            <a:ext cx="1676363" cy="421284"/>
          </a:xfrm>
          <a:prstGeom prst="rect">
            <a:avLst/>
          </a:prstGeom>
          <a:noFill/>
          <a:ln w="9525">
            <a:noFill/>
            <a:miter lim="800000"/>
            <a:headEnd/>
            <a:tailEnd/>
          </a:ln>
        </p:spPr>
      </p:pic>
      <p:cxnSp>
        <p:nvCxnSpPr>
          <p:cNvPr id="54" name="直线箭头连接符 218">
            <a:extLst>
              <a:ext uri="{FF2B5EF4-FFF2-40B4-BE49-F238E27FC236}">
                <a16:creationId xmlns:a16="http://schemas.microsoft.com/office/drawing/2014/main" id="{F6E125C8-C295-674F-9123-E6FEB0404DEE}"/>
              </a:ext>
            </a:extLst>
          </p:cNvPr>
          <p:cNvCxnSpPr>
            <a:stCxn id="54" idx="0"/>
          </p:cNvCxnSpPr>
          <p:nvPr/>
        </p:nvCxnSpPr>
        <p:spPr>
          <a:xfrm flipV="1">
            <a:off x="4865421" y="3774216"/>
            <a:ext cx="0" cy="1001300"/>
          </a:xfrm>
          <a:prstGeom prst="straightConnector1">
            <a:avLst/>
          </a:prstGeom>
          <a:ln w="19050">
            <a:solidFill>
              <a:srgbClr val="79BD28"/>
            </a:solidFill>
            <a:tailEnd type="triangle"/>
          </a:ln>
        </p:spPr>
        <p:style>
          <a:lnRef idx="1">
            <a:schemeClr val="accent1"/>
          </a:lnRef>
          <a:fillRef idx="0">
            <a:schemeClr val="accent1"/>
          </a:fillRef>
          <a:effectRef idx="0">
            <a:schemeClr val="accent1"/>
          </a:effectRef>
          <a:fontRef idx="minor">
            <a:schemeClr val="tx1"/>
          </a:fontRef>
        </p:style>
      </p:cxnSp>
      <p:sp>
        <p:nvSpPr>
          <p:cNvPr id="55" name="圆角矩形 160">
            <a:extLst>
              <a:ext uri="{FF2B5EF4-FFF2-40B4-BE49-F238E27FC236}">
                <a16:creationId xmlns:a16="http://schemas.microsoft.com/office/drawing/2014/main" id="{02248842-D370-AA40-9A23-17B8E94CCEDC}"/>
              </a:ext>
            </a:extLst>
          </p:cNvPr>
          <p:cNvSpPr/>
          <p:nvPr/>
        </p:nvSpPr>
        <p:spPr>
          <a:xfrm>
            <a:off x="4029952" y="3906078"/>
            <a:ext cx="1670934" cy="43080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1200" dirty="0">
                <a:solidFill>
                  <a:schemeClr val="bg1"/>
                </a:solidFill>
                <a:ea typeface="微软雅黑" panose="020B0503020204020204" pitchFamily="34" charset="-122"/>
                <a:cs typeface="Arial" panose="020B0604020202020204" pitchFamily="34" charset="0"/>
              </a:rPr>
              <a:t>Bug Detection</a:t>
            </a:r>
          </a:p>
        </p:txBody>
      </p:sp>
      <p:pic>
        <p:nvPicPr>
          <p:cNvPr id="56" name="图片 55">
            <a:extLst>
              <a:ext uri="{FF2B5EF4-FFF2-40B4-BE49-F238E27FC236}">
                <a16:creationId xmlns:a16="http://schemas.microsoft.com/office/drawing/2014/main" id="{B1F5774B-2A24-3E42-933D-F59885646F81}"/>
              </a:ext>
            </a:extLst>
          </p:cNvPr>
          <p:cNvPicPr>
            <a:picLocks noChangeAspect="1"/>
          </p:cNvPicPr>
          <p:nvPr/>
        </p:nvPicPr>
        <p:blipFill>
          <a:blip r:embed="rId8" cstate="screen">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a:off x="4729731" y="4775517"/>
            <a:ext cx="271378" cy="326051"/>
          </a:xfrm>
          <a:prstGeom prst="rect">
            <a:avLst/>
          </a:prstGeom>
          <a:ln>
            <a:noFill/>
          </a:ln>
        </p:spPr>
      </p:pic>
      <p:pic>
        <p:nvPicPr>
          <p:cNvPr id="57" name="Picture 8" descr="ICON_Server_flat_Q408.png">
            <a:extLst>
              <a:ext uri="{FF2B5EF4-FFF2-40B4-BE49-F238E27FC236}">
                <a16:creationId xmlns:a16="http://schemas.microsoft.com/office/drawing/2014/main" id="{582546DA-EAEA-7149-93FA-45845C6DE4A8}"/>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466163" y="5011127"/>
            <a:ext cx="1676363" cy="421284"/>
          </a:xfrm>
          <a:prstGeom prst="rect">
            <a:avLst/>
          </a:prstGeom>
          <a:noFill/>
          <a:ln w="9525">
            <a:noFill/>
            <a:miter lim="800000"/>
            <a:headEnd/>
            <a:tailEnd/>
          </a:ln>
        </p:spPr>
      </p:pic>
      <p:cxnSp>
        <p:nvCxnSpPr>
          <p:cNvPr id="58" name="直线箭头连接符 214">
            <a:extLst>
              <a:ext uri="{FF2B5EF4-FFF2-40B4-BE49-F238E27FC236}">
                <a16:creationId xmlns:a16="http://schemas.microsoft.com/office/drawing/2014/main" id="{844EF98D-D398-6F4E-A231-E57E66D2A599}"/>
              </a:ext>
            </a:extLst>
          </p:cNvPr>
          <p:cNvCxnSpPr>
            <a:stCxn id="58" idx="0"/>
          </p:cNvCxnSpPr>
          <p:nvPr/>
        </p:nvCxnSpPr>
        <p:spPr>
          <a:xfrm flipV="1">
            <a:off x="7304346" y="3769420"/>
            <a:ext cx="9160" cy="1006096"/>
          </a:xfrm>
          <a:prstGeom prst="straightConnector1">
            <a:avLst/>
          </a:prstGeom>
          <a:ln w="19050">
            <a:solidFill>
              <a:srgbClr val="79BD28"/>
            </a:solidFill>
            <a:tailEnd type="triangle"/>
          </a:ln>
        </p:spPr>
        <p:style>
          <a:lnRef idx="1">
            <a:schemeClr val="accent1"/>
          </a:lnRef>
          <a:fillRef idx="0">
            <a:schemeClr val="accent1"/>
          </a:fillRef>
          <a:effectRef idx="0">
            <a:schemeClr val="accent1"/>
          </a:effectRef>
          <a:fontRef idx="minor">
            <a:schemeClr val="tx1"/>
          </a:fontRef>
        </p:style>
      </p:cxnSp>
      <p:sp>
        <p:nvSpPr>
          <p:cNvPr id="59" name="圆角矩形 164">
            <a:extLst>
              <a:ext uri="{FF2B5EF4-FFF2-40B4-BE49-F238E27FC236}">
                <a16:creationId xmlns:a16="http://schemas.microsoft.com/office/drawing/2014/main" id="{E9C9C667-5391-4E45-B9E9-9A8BE72E2CCE}"/>
              </a:ext>
            </a:extLst>
          </p:cNvPr>
          <p:cNvSpPr/>
          <p:nvPr/>
        </p:nvSpPr>
        <p:spPr>
          <a:xfrm>
            <a:off x="6468878" y="3906078"/>
            <a:ext cx="1670934" cy="43080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1200" dirty="0">
                <a:solidFill>
                  <a:schemeClr val="bg1"/>
                </a:solidFill>
                <a:ea typeface="微软雅黑" panose="020B0503020204020204" pitchFamily="34" charset="-122"/>
                <a:cs typeface="Arial" panose="020B0604020202020204" pitchFamily="34" charset="0"/>
              </a:rPr>
              <a:t>Web</a:t>
            </a:r>
            <a:r>
              <a:rPr kumimoji="1" lang="zh-CN" altLang="en-US" sz="1200" dirty="0">
                <a:solidFill>
                  <a:schemeClr val="bg1"/>
                </a:solidFill>
                <a:ea typeface="微软雅黑" panose="020B0503020204020204" pitchFamily="34" charset="-122"/>
                <a:cs typeface="Arial" panose="020B0604020202020204" pitchFamily="34" charset="0"/>
              </a:rPr>
              <a:t> </a:t>
            </a:r>
            <a:r>
              <a:rPr kumimoji="1" lang="en-US" altLang="zh-CN" sz="1200" dirty="0">
                <a:solidFill>
                  <a:schemeClr val="bg1"/>
                </a:solidFill>
                <a:ea typeface="微软雅黑" panose="020B0503020204020204" pitchFamily="34" charset="-122"/>
                <a:cs typeface="Arial" panose="020B0604020202020204" pitchFamily="34" charset="0"/>
              </a:rPr>
              <a:t>Security</a:t>
            </a:r>
            <a:endParaRPr kumimoji="1" lang="zh-CN" altLang="en-US" sz="1200" dirty="0">
              <a:solidFill>
                <a:schemeClr val="bg1"/>
              </a:solidFill>
              <a:ea typeface="微软雅黑" panose="020B0503020204020204" pitchFamily="34" charset="-122"/>
              <a:cs typeface="Arial" panose="020B0604020202020204" pitchFamily="34" charset="0"/>
            </a:endParaRPr>
          </a:p>
        </p:txBody>
      </p:sp>
      <p:pic>
        <p:nvPicPr>
          <p:cNvPr id="60" name="图片 59">
            <a:extLst>
              <a:ext uri="{FF2B5EF4-FFF2-40B4-BE49-F238E27FC236}">
                <a16:creationId xmlns:a16="http://schemas.microsoft.com/office/drawing/2014/main" id="{CD57C4DA-A097-3148-98D9-5D8E977CD888}"/>
              </a:ext>
            </a:extLst>
          </p:cNvPr>
          <p:cNvPicPr>
            <a:picLocks noChangeAspect="1"/>
          </p:cNvPicPr>
          <p:nvPr/>
        </p:nvPicPr>
        <p:blipFill>
          <a:blip r:embed="rId8" cstate="screen">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a:off x="7168656" y="4775517"/>
            <a:ext cx="271378" cy="326051"/>
          </a:xfrm>
          <a:prstGeom prst="rect">
            <a:avLst/>
          </a:prstGeom>
          <a:ln>
            <a:noFill/>
          </a:ln>
        </p:spPr>
      </p:pic>
      <p:pic>
        <p:nvPicPr>
          <p:cNvPr id="61" name="Picture 8" descr="ICON_Server_flat_Q408.png">
            <a:extLst>
              <a:ext uri="{FF2B5EF4-FFF2-40B4-BE49-F238E27FC236}">
                <a16:creationId xmlns:a16="http://schemas.microsoft.com/office/drawing/2014/main" id="{3F2CB737-A538-5A48-8D16-C7BBBDC40C1A}"/>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8893004" y="5011127"/>
            <a:ext cx="1676363" cy="421284"/>
          </a:xfrm>
          <a:prstGeom prst="rect">
            <a:avLst/>
          </a:prstGeom>
          <a:noFill/>
          <a:ln w="9525">
            <a:noFill/>
            <a:miter lim="800000"/>
            <a:headEnd/>
            <a:tailEnd/>
          </a:ln>
        </p:spPr>
      </p:pic>
      <p:cxnSp>
        <p:nvCxnSpPr>
          <p:cNvPr id="62" name="直线箭头连接符 210">
            <a:extLst>
              <a:ext uri="{FF2B5EF4-FFF2-40B4-BE49-F238E27FC236}">
                <a16:creationId xmlns:a16="http://schemas.microsoft.com/office/drawing/2014/main" id="{6C384248-A1CA-DC4E-A7E8-298C60DB72EF}"/>
              </a:ext>
            </a:extLst>
          </p:cNvPr>
          <p:cNvCxnSpPr>
            <a:stCxn id="62" idx="0"/>
          </p:cNvCxnSpPr>
          <p:nvPr/>
        </p:nvCxnSpPr>
        <p:spPr>
          <a:xfrm flipV="1">
            <a:off x="9731187" y="3769420"/>
            <a:ext cx="20720" cy="1006096"/>
          </a:xfrm>
          <a:prstGeom prst="straightConnector1">
            <a:avLst/>
          </a:prstGeom>
          <a:ln w="19050">
            <a:solidFill>
              <a:srgbClr val="79BD28"/>
            </a:solidFill>
            <a:tailEnd type="triangle"/>
          </a:ln>
        </p:spPr>
        <p:style>
          <a:lnRef idx="1">
            <a:schemeClr val="accent1"/>
          </a:lnRef>
          <a:fillRef idx="0">
            <a:schemeClr val="accent1"/>
          </a:fillRef>
          <a:effectRef idx="0">
            <a:schemeClr val="accent1"/>
          </a:effectRef>
          <a:fontRef idx="minor">
            <a:schemeClr val="tx1"/>
          </a:fontRef>
        </p:style>
      </p:cxnSp>
      <p:sp>
        <p:nvSpPr>
          <p:cNvPr id="63" name="圆角矩形 168">
            <a:extLst>
              <a:ext uri="{FF2B5EF4-FFF2-40B4-BE49-F238E27FC236}">
                <a16:creationId xmlns:a16="http://schemas.microsoft.com/office/drawing/2014/main" id="{4544A483-4665-124F-BD6B-1C8B1C8A5483}"/>
              </a:ext>
            </a:extLst>
          </p:cNvPr>
          <p:cNvSpPr/>
          <p:nvPr/>
        </p:nvSpPr>
        <p:spPr>
          <a:xfrm>
            <a:off x="8895719" y="3906078"/>
            <a:ext cx="1670934" cy="43080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1200" dirty="0">
                <a:solidFill>
                  <a:schemeClr val="bg1"/>
                </a:solidFill>
                <a:ea typeface="微软雅黑" panose="020B0503020204020204" pitchFamily="34" charset="-122"/>
                <a:cs typeface="Arial" panose="020B0604020202020204" pitchFamily="34" charset="0"/>
              </a:rPr>
              <a:t>Intrusion Prevention</a:t>
            </a:r>
          </a:p>
        </p:txBody>
      </p:sp>
      <p:pic>
        <p:nvPicPr>
          <p:cNvPr id="64" name="图片 63">
            <a:extLst>
              <a:ext uri="{FF2B5EF4-FFF2-40B4-BE49-F238E27FC236}">
                <a16:creationId xmlns:a16="http://schemas.microsoft.com/office/drawing/2014/main" id="{6B1845C6-E552-8E41-B865-1B5D5A55D37A}"/>
              </a:ext>
            </a:extLst>
          </p:cNvPr>
          <p:cNvPicPr>
            <a:picLocks noChangeAspect="1"/>
          </p:cNvPicPr>
          <p:nvPr/>
        </p:nvPicPr>
        <p:blipFill>
          <a:blip r:embed="rId8" cstate="screen">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a:off x="9595498" y="4775517"/>
            <a:ext cx="271378" cy="326051"/>
          </a:xfrm>
          <a:prstGeom prst="rect">
            <a:avLst/>
          </a:prstGeom>
          <a:ln>
            <a:noFill/>
          </a:ln>
        </p:spPr>
      </p:pic>
      <p:cxnSp>
        <p:nvCxnSpPr>
          <p:cNvPr id="65" name="直线箭头连接符 188">
            <a:extLst>
              <a:ext uri="{FF2B5EF4-FFF2-40B4-BE49-F238E27FC236}">
                <a16:creationId xmlns:a16="http://schemas.microsoft.com/office/drawing/2014/main" id="{47EF775B-5C22-6448-B244-BE8A4E312E5C}"/>
              </a:ext>
            </a:extLst>
          </p:cNvPr>
          <p:cNvCxnSpPr/>
          <p:nvPr/>
        </p:nvCxnSpPr>
        <p:spPr>
          <a:xfrm>
            <a:off x="2978787" y="3130249"/>
            <a:ext cx="0" cy="271976"/>
          </a:xfrm>
          <a:prstGeom prst="straightConnector1">
            <a:avLst/>
          </a:prstGeom>
          <a:ln w="28575">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6" name="直线箭头连接符 189">
            <a:extLst>
              <a:ext uri="{FF2B5EF4-FFF2-40B4-BE49-F238E27FC236}">
                <a16:creationId xmlns:a16="http://schemas.microsoft.com/office/drawing/2014/main" id="{DE491384-8E45-384D-8D3A-99432551E7AD}"/>
              </a:ext>
            </a:extLst>
          </p:cNvPr>
          <p:cNvCxnSpPr/>
          <p:nvPr/>
        </p:nvCxnSpPr>
        <p:spPr>
          <a:xfrm>
            <a:off x="3880939" y="3130249"/>
            <a:ext cx="0" cy="271976"/>
          </a:xfrm>
          <a:prstGeom prst="straightConnector1">
            <a:avLst/>
          </a:prstGeom>
          <a:ln w="28575">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7" name="直线箭头连接符 190">
            <a:extLst>
              <a:ext uri="{FF2B5EF4-FFF2-40B4-BE49-F238E27FC236}">
                <a16:creationId xmlns:a16="http://schemas.microsoft.com/office/drawing/2014/main" id="{F831CBF2-2B5C-F54C-8061-26A535A87CC8}"/>
              </a:ext>
            </a:extLst>
          </p:cNvPr>
          <p:cNvCxnSpPr/>
          <p:nvPr/>
        </p:nvCxnSpPr>
        <p:spPr>
          <a:xfrm>
            <a:off x="8033185" y="3138487"/>
            <a:ext cx="0" cy="271976"/>
          </a:xfrm>
          <a:prstGeom prst="straightConnector1">
            <a:avLst/>
          </a:prstGeom>
          <a:ln w="28575">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8" name="直线箭头连接符 191">
            <a:extLst>
              <a:ext uri="{FF2B5EF4-FFF2-40B4-BE49-F238E27FC236}">
                <a16:creationId xmlns:a16="http://schemas.microsoft.com/office/drawing/2014/main" id="{E9260E41-2CCA-4D45-A4B3-C27B171C5959}"/>
              </a:ext>
            </a:extLst>
          </p:cNvPr>
          <p:cNvCxnSpPr/>
          <p:nvPr/>
        </p:nvCxnSpPr>
        <p:spPr>
          <a:xfrm>
            <a:off x="8918050" y="3138487"/>
            <a:ext cx="0" cy="271976"/>
          </a:xfrm>
          <a:prstGeom prst="straightConnector1">
            <a:avLst/>
          </a:prstGeom>
          <a:ln w="28575">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9" name="直线箭头连接符 192">
            <a:extLst>
              <a:ext uri="{FF2B5EF4-FFF2-40B4-BE49-F238E27FC236}">
                <a16:creationId xmlns:a16="http://schemas.microsoft.com/office/drawing/2014/main" id="{01419BB6-1620-314F-9877-78890786FB79}"/>
              </a:ext>
            </a:extLst>
          </p:cNvPr>
          <p:cNvCxnSpPr/>
          <p:nvPr/>
        </p:nvCxnSpPr>
        <p:spPr>
          <a:xfrm>
            <a:off x="9783639" y="3138487"/>
            <a:ext cx="0" cy="271976"/>
          </a:xfrm>
          <a:prstGeom prst="straightConnector1">
            <a:avLst/>
          </a:prstGeom>
          <a:ln w="28575">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70" name="Picture 10" descr="E:\工作交接\网络拓扑图标\AFlogo.png">
            <a:extLst>
              <a:ext uri="{FF2B5EF4-FFF2-40B4-BE49-F238E27FC236}">
                <a16:creationId xmlns:a16="http://schemas.microsoft.com/office/drawing/2014/main" id="{F76ADF4B-D6A7-7742-921D-A466C05B46A9}"/>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478323" y="1677436"/>
            <a:ext cx="495021" cy="489969"/>
          </a:xfrm>
          <a:prstGeom prst="rect">
            <a:avLst/>
          </a:prstGeom>
          <a:noFill/>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cxnSp>
        <p:nvCxnSpPr>
          <p:cNvPr id="72" name="直线连接符 195">
            <a:extLst>
              <a:ext uri="{FF2B5EF4-FFF2-40B4-BE49-F238E27FC236}">
                <a16:creationId xmlns:a16="http://schemas.microsoft.com/office/drawing/2014/main" id="{B3509F33-0306-DE4A-9A8E-8862D5D4CC83}"/>
              </a:ext>
            </a:extLst>
          </p:cNvPr>
          <p:cNvCxnSpPr/>
          <p:nvPr/>
        </p:nvCxnSpPr>
        <p:spPr>
          <a:xfrm flipV="1">
            <a:off x="9333590" y="1379775"/>
            <a:ext cx="0" cy="677287"/>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3" name="直线连接符 196">
            <a:extLst>
              <a:ext uri="{FF2B5EF4-FFF2-40B4-BE49-F238E27FC236}">
                <a16:creationId xmlns:a16="http://schemas.microsoft.com/office/drawing/2014/main" id="{AB3E65D4-92F7-AF4B-A117-222E32314F8B}"/>
              </a:ext>
            </a:extLst>
          </p:cNvPr>
          <p:cNvCxnSpPr>
            <a:cxnSpLocks/>
          </p:cNvCxnSpPr>
          <p:nvPr/>
        </p:nvCxnSpPr>
        <p:spPr>
          <a:xfrm>
            <a:off x="2544889" y="1364539"/>
            <a:ext cx="6788702" cy="1518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4" name="直线连接符 197">
            <a:extLst>
              <a:ext uri="{FF2B5EF4-FFF2-40B4-BE49-F238E27FC236}">
                <a16:creationId xmlns:a16="http://schemas.microsoft.com/office/drawing/2014/main" id="{DA8258D9-682A-EE42-9D97-41A6BC2973F4}"/>
              </a:ext>
            </a:extLst>
          </p:cNvPr>
          <p:cNvCxnSpPr/>
          <p:nvPr/>
        </p:nvCxnSpPr>
        <p:spPr>
          <a:xfrm>
            <a:off x="9326991" y="2057121"/>
            <a:ext cx="90512"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5" name="直线连接符 198">
            <a:extLst>
              <a:ext uri="{FF2B5EF4-FFF2-40B4-BE49-F238E27FC236}">
                <a16:creationId xmlns:a16="http://schemas.microsoft.com/office/drawing/2014/main" id="{22081B12-3010-F644-BB00-B339EF91FE39}"/>
              </a:ext>
            </a:extLst>
          </p:cNvPr>
          <p:cNvCxnSpPr/>
          <p:nvPr/>
        </p:nvCxnSpPr>
        <p:spPr>
          <a:xfrm flipV="1">
            <a:off x="8478668" y="1379775"/>
            <a:ext cx="0" cy="677287"/>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6" name="直线连接符 199">
            <a:extLst>
              <a:ext uri="{FF2B5EF4-FFF2-40B4-BE49-F238E27FC236}">
                <a16:creationId xmlns:a16="http://schemas.microsoft.com/office/drawing/2014/main" id="{1D2B3871-AABD-424A-99C3-07F059C20122}"/>
              </a:ext>
            </a:extLst>
          </p:cNvPr>
          <p:cNvCxnSpPr/>
          <p:nvPr/>
        </p:nvCxnSpPr>
        <p:spPr>
          <a:xfrm>
            <a:off x="8472070" y="2057121"/>
            <a:ext cx="90512"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7" name="直线连接符 200">
            <a:extLst>
              <a:ext uri="{FF2B5EF4-FFF2-40B4-BE49-F238E27FC236}">
                <a16:creationId xmlns:a16="http://schemas.microsoft.com/office/drawing/2014/main" id="{FE6AD56A-CB56-B74A-B954-A128D6234A3A}"/>
              </a:ext>
            </a:extLst>
          </p:cNvPr>
          <p:cNvCxnSpPr/>
          <p:nvPr/>
        </p:nvCxnSpPr>
        <p:spPr>
          <a:xfrm flipV="1">
            <a:off x="7597267" y="1379775"/>
            <a:ext cx="0" cy="677287"/>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8" name="直线连接符 201">
            <a:extLst>
              <a:ext uri="{FF2B5EF4-FFF2-40B4-BE49-F238E27FC236}">
                <a16:creationId xmlns:a16="http://schemas.microsoft.com/office/drawing/2014/main" id="{1B4D6746-EB4E-1C4C-AB7B-F75AD3A0329E}"/>
              </a:ext>
            </a:extLst>
          </p:cNvPr>
          <p:cNvCxnSpPr/>
          <p:nvPr/>
        </p:nvCxnSpPr>
        <p:spPr>
          <a:xfrm>
            <a:off x="7590668" y="2057121"/>
            <a:ext cx="90512"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9" name="直线连接符 202">
            <a:extLst>
              <a:ext uri="{FF2B5EF4-FFF2-40B4-BE49-F238E27FC236}">
                <a16:creationId xmlns:a16="http://schemas.microsoft.com/office/drawing/2014/main" id="{9F475FA3-8397-E34F-84AC-13A8F6BC36C5}"/>
              </a:ext>
            </a:extLst>
          </p:cNvPr>
          <p:cNvCxnSpPr/>
          <p:nvPr/>
        </p:nvCxnSpPr>
        <p:spPr>
          <a:xfrm flipV="1">
            <a:off x="3441030" y="1379775"/>
            <a:ext cx="0" cy="677287"/>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80" name="直线连接符 203">
            <a:extLst>
              <a:ext uri="{FF2B5EF4-FFF2-40B4-BE49-F238E27FC236}">
                <a16:creationId xmlns:a16="http://schemas.microsoft.com/office/drawing/2014/main" id="{5E3A295D-8254-F346-B140-E83710D65797}"/>
              </a:ext>
            </a:extLst>
          </p:cNvPr>
          <p:cNvCxnSpPr/>
          <p:nvPr/>
        </p:nvCxnSpPr>
        <p:spPr>
          <a:xfrm>
            <a:off x="3434431" y="2057121"/>
            <a:ext cx="90512"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81" name="直线连接符 204">
            <a:extLst>
              <a:ext uri="{FF2B5EF4-FFF2-40B4-BE49-F238E27FC236}">
                <a16:creationId xmlns:a16="http://schemas.microsoft.com/office/drawing/2014/main" id="{47B3E2A5-E490-ED45-8DDF-B46169A8E303}"/>
              </a:ext>
            </a:extLst>
          </p:cNvPr>
          <p:cNvCxnSpPr>
            <a:cxnSpLocks/>
          </p:cNvCxnSpPr>
          <p:nvPr/>
        </p:nvCxnSpPr>
        <p:spPr>
          <a:xfrm flipV="1">
            <a:off x="2555846" y="1379775"/>
            <a:ext cx="0" cy="677287"/>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82" name="直线连接符 205">
            <a:extLst>
              <a:ext uri="{FF2B5EF4-FFF2-40B4-BE49-F238E27FC236}">
                <a16:creationId xmlns:a16="http://schemas.microsoft.com/office/drawing/2014/main" id="{575E5388-A31E-1E4A-B4E1-5C8448E6B617}"/>
              </a:ext>
            </a:extLst>
          </p:cNvPr>
          <p:cNvCxnSpPr/>
          <p:nvPr/>
        </p:nvCxnSpPr>
        <p:spPr>
          <a:xfrm>
            <a:off x="2549248" y="2057121"/>
            <a:ext cx="90512"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83" name="圆角矩形 188">
            <a:extLst>
              <a:ext uri="{FF2B5EF4-FFF2-40B4-BE49-F238E27FC236}">
                <a16:creationId xmlns:a16="http://schemas.microsoft.com/office/drawing/2014/main" id="{2E764BFB-0609-5540-A11A-C93F7390161B}"/>
              </a:ext>
            </a:extLst>
          </p:cNvPr>
          <p:cNvSpPr/>
          <p:nvPr/>
        </p:nvSpPr>
        <p:spPr>
          <a:xfrm>
            <a:off x="1320802" y="3362634"/>
            <a:ext cx="9677395" cy="363059"/>
          </a:xfrm>
          <a:prstGeom prst="roundRect">
            <a:avLst>
              <a:gd name="adj" fmla="val 25156"/>
            </a:avLst>
          </a:prstGeom>
          <a:solidFill>
            <a:srgbClr val="00B0F0"/>
          </a:solidFill>
          <a:ln w="9525">
            <a:noFill/>
            <a:prstDash val="sysDash"/>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1400" b="1" dirty="0" err="1">
                <a:solidFill>
                  <a:schemeClr val="bg1"/>
                </a:solidFill>
                <a:ea typeface="微软雅黑" panose="020B0503020204020204" pitchFamily="34" charset="-122"/>
                <a:cs typeface="Arial" panose="020B0604020202020204" pitchFamily="34" charset="0"/>
              </a:rPr>
              <a:t>aSwitch</a:t>
            </a:r>
            <a:r>
              <a:rPr kumimoji="1" lang="en-US" altLang="zh-CN" sz="1400" b="1" dirty="0">
                <a:solidFill>
                  <a:schemeClr val="bg1"/>
                </a:solidFill>
                <a:ea typeface="微软雅黑" panose="020B0503020204020204" pitchFamily="34" charset="-122"/>
                <a:cs typeface="Arial" panose="020B0604020202020204" pitchFamily="34" charset="0"/>
              </a:rPr>
              <a:t> Distributed Virtual Switch</a:t>
            </a:r>
          </a:p>
        </p:txBody>
      </p:sp>
      <p:sp>
        <p:nvSpPr>
          <p:cNvPr id="84" name="文本框 83">
            <a:extLst>
              <a:ext uri="{FF2B5EF4-FFF2-40B4-BE49-F238E27FC236}">
                <a16:creationId xmlns:a16="http://schemas.microsoft.com/office/drawing/2014/main" id="{1865C739-9E6E-D243-9CC7-5D6EBC24D7FC}"/>
              </a:ext>
            </a:extLst>
          </p:cNvPr>
          <p:cNvSpPr txBox="1"/>
          <p:nvPr/>
        </p:nvSpPr>
        <p:spPr>
          <a:xfrm>
            <a:off x="4068345" y="4372058"/>
            <a:ext cx="4246750" cy="307777"/>
          </a:xfrm>
          <a:prstGeom prst="rect">
            <a:avLst/>
          </a:prstGeom>
          <a:noFill/>
          <a:ln>
            <a:noFill/>
          </a:ln>
        </p:spPr>
        <p:txBody>
          <a:bodyPr wrap="square" rtlCol="0">
            <a:spAutoFit/>
          </a:bodyPr>
          <a:lstStyle/>
          <a:p>
            <a:pPr algn="ctr"/>
            <a:r>
              <a:rPr kumimoji="1" lang="en-US" altLang="zh-CN" sz="1400" b="1" dirty="0" err="1">
                <a:solidFill>
                  <a:schemeClr val="bg1"/>
                </a:solidFill>
                <a:ea typeface="微软雅黑" panose="020B0503020204020204" pitchFamily="34" charset="-122"/>
                <a:cs typeface="微软雅黑" panose="020B0503020204020204" pitchFamily="34" charset="-122"/>
              </a:rPr>
              <a:t>aSV</a:t>
            </a:r>
            <a:r>
              <a:rPr kumimoji="1" lang="en-US" altLang="zh-CN" sz="1400" b="1" dirty="0">
                <a:solidFill>
                  <a:schemeClr val="bg1"/>
                </a:solidFill>
                <a:ea typeface="微软雅黑" panose="020B0503020204020204" pitchFamily="34" charset="-122"/>
                <a:cs typeface="微软雅黑" panose="020B0503020204020204" pitchFamily="34" charset="-122"/>
              </a:rPr>
              <a:t> </a:t>
            </a:r>
            <a:r>
              <a:rPr kumimoji="1" lang="en-US" altLang="zh-CN" sz="1400" b="1" dirty="0" err="1">
                <a:solidFill>
                  <a:schemeClr val="bg1"/>
                </a:solidFill>
                <a:ea typeface="微软雅黑" panose="020B0503020204020204" pitchFamily="34" charset="-122"/>
                <a:cs typeface="微软雅黑" panose="020B0503020204020204" pitchFamily="34" charset="-122"/>
              </a:rPr>
              <a:t>vKernel</a:t>
            </a:r>
            <a:endParaRPr kumimoji="1" lang="en-US" altLang="zh-CN" sz="1400" b="1" dirty="0">
              <a:solidFill>
                <a:schemeClr val="bg1"/>
              </a:solidFill>
              <a:ea typeface="微软雅黑" panose="020B0503020204020204" pitchFamily="34" charset="-122"/>
              <a:cs typeface="微软雅黑" panose="020B0503020204020204" pitchFamily="34" charset="-122"/>
            </a:endParaRPr>
          </a:p>
        </p:txBody>
      </p:sp>
      <p:sp>
        <p:nvSpPr>
          <p:cNvPr id="8" name="矩形 7">
            <a:extLst>
              <a:ext uri="{FF2B5EF4-FFF2-40B4-BE49-F238E27FC236}">
                <a16:creationId xmlns:a16="http://schemas.microsoft.com/office/drawing/2014/main" id="{4DFF7635-753D-5C4F-9DE4-EA26922507D5}"/>
              </a:ext>
            </a:extLst>
          </p:cNvPr>
          <p:cNvSpPr/>
          <p:nvPr/>
        </p:nvSpPr>
        <p:spPr>
          <a:xfrm>
            <a:off x="1841392" y="3979523"/>
            <a:ext cx="1542115" cy="277000"/>
          </a:xfrm>
          <a:prstGeom prst="rect">
            <a:avLst/>
          </a:prstGeom>
        </p:spPr>
        <p:txBody>
          <a:bodyPr wrap="square">
            <a:spAutoFit/>
          </a:bodyPr>
          <a:lstStyle/>
          <a:p>
            <a:pPr algn="ctr"/>
            <a:r>
              <a:rPr lang="en-US" altLang="zh-CN" sz="1200" dirty="0">
                <a:solidFill>
                  <a:schemeClr val="bg1"/>
                </a:solidFill>
                <a:cs typeface="Arial" panose="020B0604020202020204" pitchFamily="34" charset="0"/>
              </a:rPr>
              <a:t>Risk Scanning</a:t>
            </a:r>
          </a:p>
        </p:txBody>
      </p:sp>
      <p:sp>
        <p:nvSpPr>
          <p:cNvPr id="85" name="文本框 84">
            <a:extLst>
              <a:ext uri="{FF2B5EF4-FFF2-40B4-BE49-F238E27FC236}">
                <a16:creationId xmlns:a16="http://schemas.microsoft.com/office/drawing/2014/main" id="{8D3FF255-D830-D641-9C58-A8097832D4E5}"/>
              </a:ext>
            </a:extLst>
          </p:cNvPr>
          <p:cNvSpPr txBox="1"/>
          <p:nvPr/>
        </p:nvSpPr>
        <p:spPr>
          <a:xfrm>
            <a:off x="-14061" y="5828940"/>
            <a:ext cx="12144640" cy="338554"/>
          </a:xfrm>
          <a:prstGeom prst="rect">
            <a:avLst/>
          </a:prstGeom>
          <a:noFill/>
        </p:spPr>
        <p:txBody>
          <a:bodyPr wrap="square" rtlCol="0">
            <a:spAutoFit/>
          </a:bodyPr>
          <a:lstStyle/>
          <a:p>
            <a:pPr algn="ctr"/>
            <a:r>
              <a:rPr lang="en-US" altLang="zh-CN" sz="1600" b="1" dirty="0">
                <a:solidFill>
                  <a:schemeClr val="bg1"/>
                </a:solidFill>
                <a:latin typeface="Century Gothic" panose="020B0502020202020204" pitchFamily="34" charset="0"/>
                <a:ea typeface="Arial Unicode MS" panose="020B0604020202020204" charset="-122"/>
                <a:cs typeface="Helvetica 常规体" charset="0"/>
              </a:rPr>
              <a:t>Inside and outside, providing comprehensive security system</a:t>
            </a:r>
          </a:p>
        </p:txBody>
      </p:sp>
      <p:cxnSp>
        <p:nvCxnSpPr>
          <p:cNvPr id="88" name="直线箭头连接符 180">
            <a:extLst>
              <a:ext uri="{FF2B5EF4-FFF2-40B4-BE49-F238E27FC236}">
                <a16:creationId xmlns:a16="http://schemas.microsoft.com/office/drawing/2014/main" id="{6EC66FED-BED7-A848-AE7F-9548E44611BA}"/>
              </a:ext>
            </a:extLst>
          </p:cNvPr>
          <p:cNvCxnSpPr>
            <a:cxnSpLocks/>
          </p:cNvCxnSpPr>
          <p:nvPr/>
        </p:nvCxnSpPr>
        <p:spPr>
          <a:xfrm>
            <a:off x="4740422" y="2547261"/>
            <a:ext cx="0" cy="727214"/>
          </a:xfrm>
          <a:prstGeom prst="straightConnector1">
            <a:avLst/>
          </a:prstGeom>
          <a:ln w="25400">
            <a:solidFill>
              <a:srgbClr val="79BD28"/>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9728673"/>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19</a:t>
            </a:fld>
            <a:endParaRPr lang="zh-CN" altLang="en-US" dirty="0"/>
          </a:p>
        </p:txBody>
      </p:sp>
      <p:grpSp>
        <p:nvGrpSpPr>
          <p:cNvPr id="5" name="组合 4"/>
          <p:cNvGrpSpPr/>
          <p:nvPr/>
        </p:nvGrpSpPr>
        <p:grpSpPr>
          <a:xfrm>
            <a:off x="3278015" y="2368037"/>
            <a:ext cx="6082434" cy="1901371"/>
            <a:chOff x="2901044" y="2315029"/>
            <a:chExt cx="6082434" cy="1901371"/>
          </a:xfrm>
        </p:grpSpPr>
        <p:sp>
          <p:nvSpPr>
            <p:cNvPr id="6" name="矩形 5"/>
            <p:cNvSpPr/>
            <p:nvPr/>
          </p:nvSpPr>
          <p:spPr>
            <a:xfrm>
              <a:off x="2901044" y="2315029"/>
              <a:ext cx="1901371" cy="1901371"/>
            </a:xfrm>
            <a:prstGeom prst="rect">
              <a:avLst/>
            </a:prstGeom>
            <a:solidFill>
              <a:srgbClr val="79BD28">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PART</a:t>
              </a:r>
              <a:r>
                <a:rPr lang="zh-CN" altLang="en-US" sz="3600" b="1" dirty="0">
                  <a:latin typeface="Century Gothic" panose="020B0502020202020204" pitchFamily="34" charset="0"/>
                </a:rPr>
                <a:t> </a:t>
              </a:r>
              <a:r>
                <a:rPr lang="en-US" altLang="zh-CN" sz="3600" b="1" dirty="0">
                  <a:latin typeface="Century Gothic" panose="020B0502020202020204" pitchFamily="34" charset="0"/>
                </a:rPr>
                <a:t>3</a:t>
              </a:r>
              <a:endParaRPr lang="zh-CN" altLang="en-US" sz="3600" b="1" dirty="0">
                <a:latin typeface="Century Gothic" panose="020B0502020202020204" pitchFamily="34" charset="0"/>
              </a:endParaRPr>
            </a:p>
          </p:txBody>
        </p:sp>
        <p:sp>
          <p:nvSpPr>
            <p:cNvPr id="7" name="矩形 6"/>
            <p:cNvSpPr/>
            <p:nvPr/>
          </p:nvSpPr>
          <p:spPr>
            <a:xfrm>
              <a:off x="4976755" y="2788660"/>
              <a:ext cx="4006723" cy="1077218"/>
            </a:xfrm>
            <a:prstGeom prst="rect">
              <a:avLst/>
            </a:prstGeom>
          </p:spPr>
          <p:txBody>
            <a:bodyPr wrap="square">
              <a:spAutoFit/>
            </a:bodyPr>
            <a:lstStyle/>
            <a:p>
              <a:pPr>
                <a:defRPr/>
              </a:pPr>
              <a:r>
                <a:rPr lang="en-US" altLang="zh-CN" sz="3200" b="1" dirty="0">
                  <a:solidFill>
                    <a:srgbClr val="FFFFFF"/>
                  </a:solidFill>
                  <a:latin typeface="Century Gothic" panose="020B0502020202020204" pitchFamily="34" charset="0"/>
                  <a:ea typeface="微软雅黑" panose="020B0503020204020204" charset="-122"/>
                  <a:cs typeface="微软雅黑" panose="020B0503020204020204" charset="-122"/>
                </a:rPr>
                <a:t>Industry Scenarios &amp; References</a:t>
              </a:r>
            </a:p>
          </p:txBody>
        </p:sp>
      </p:grpSp>
    </p:spTree>
    <p:extLst>
      <p:ext uri="{BB962C8B-B14F-4D97-AF65-F5344CB8AC3E}">
        <p14:creationId xmlns:p14="http://schemas.microsoft.com/office/powerpoint/2010/main" val="753705886"/>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矩形 104">
            <a:extLst>
              <a:ext uri="{FF2B5EF4-FFF2-40B4-BE49-F238E27FC236}">
                <a16:creationId xmlns:a16="http://schemas.microsoft.com/office/drawing/2014/main" id="{3E3824B9-28C6-CD49-ADCF-86610EEA2117}"/>
              </a:ext>
            </a:extLst>
          </p:cNvPr>
          <p:cNvSpPr/>
          <p:nvPr/>
        </p:nvSpPr>
        <p:spPr>
          <a:xfrm>
            <a:off x="9270061" y="3561404"/>
            <a:ext cx="1739251" cy="19169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矩形 80">
            <a:extLst>
              <a:ext uri="{FF2B5EF4-FFF2-40B4-BE49-F238E27FC236}">
                <a16:creationId xmlns:a16="http://schemas.microsoft.com/office/drawing/2014/main" id="{7BEA8FC5-01E3-4541-8F29-5D233F0E0997}"/>
              </a:ext>
            </a:extLst>
          </p:cNvPr>
          <p:cNvSpPr/>
          <p:nvPr/>
        </p:nvSpPr>
        <p:spPr>
          <a:xfrm>
            <a:off x="9275430" y="3834101"/>
            <a:ext cx="1739250" cy="1919955"/>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Helvetica" panose="020B0604020202030204" pitchFamily="34" charset="0"/>
            </a:endParaRPr>
          </a:p>
        </p:txBody>
      </p:sp>
      <p:sp>
        <p:nvSpPr>
          <p:cNvPr id="58" name="右箭头 9">
            <a:extLst>
              <a:ext uri="{FF2B5EF4-FFF2-40B4-BE49-F238E27FC236}">
                <a16:creationId xmlns:a16="http://schemas.microsoft.com/office/drawing/2014/main" id="{5FF68CBB-F94F-4CD7-A423-729E28484339}"/>
              </a:ext>
            </a:extLst>
          </p:cNvPr>
          <p:cNvSpPr/>
          <p:nvPr/>
        </p:nvSpPr>
        <p:spPr>
          <a:xfrm>
            <a:off x="8881927" y="4648181"/>
            <a:ext cx="346453" cy="242929"/>
          </a:xfrm>
          <a:prstGeom prst="rightArrow">
            <a:avLst>
              <a:gd name="adj1" fmla="val 50000"/>
              <a:gd name="adj2" fmla="val 44378"/>
            </a:avLst>
          </a:prstGeom>
          <a:solidFill>
            <a:schemeClr val="bg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100" b="1" dirty="0">
              <a:solidFill>
                <a:schemeClr val="tx1"/>
              </a:solidFill>
              <a:latin typeface="Helvetica" panose="020B0604020202030204" pitchFamily="34" charset="0"/>
              <a:ea typeface="Microsoft YaHei" charset="-122"/>
              <a:cs typeface="Microsoft YaHei" charset="-122"/>
            </a:endParaRPr>
          </a:p>
        </p:txBody>
      </p:sp>
      <p:sp>
        <p:nvSpPr>
          <p:cNvPr id="59" name="矩形 83">
            <a:extLst>
              <a:ext uri="{FF2B5EF4-FFF2-40B4-BE49-F238E27FC236}">
                <a16:creationId xmlns:a16="http://schemas.microsoft.com/office/drawing/2014/main" id="{C9376BCB-807B-4DE7-9BBC-214457D4C0F4}"/>
              </a:ext>
            </a:extLst>
          </p:cNvPr>
          <p:cNvSpPr/>
          <p:nvPr/>
        </p:nvSpPr>
        <p:spPr>
          <a:xfrm>
            <a:off x="9453975" y="3525951"/>
            <a:ext cx="1386600" cy="261610"/>
          </a:xfrm>
          <a:prstGeom prst="rect">
            <a:avLst/>
          </a:prstGeom>
        </p:spPr>
        <p:txBody>
          <a:bodyPr wrap="square" anchor="ctr">
            <a:spAutoFit/>
          </a:bodyPr>
          <a:lstStyle/>
          <a:p>
            <a:pPr algn="ctr"/>
            <a:r>
              <a:rPr lang="en-US" altLang="zh-CN" sz="1050" b="1" dirty="0">
                <a:solidFill>
                  <a:schemeClr val="bg1"/>
                </a:solidFill>
                <a:latin typeface="Century Gothic" panose="020B0502020202020204" pitchFamily="34" charset="0"/>
                <a:ea typeface="微软雅黑" panose="020B0503020204020204" pitchFamily="34" charset="-122"/>
              </a:rPr>
              <a:t>Sangfor HCI </a:t>
            </a:r>
            <a:endParaRPr lang="zh-CN" altLang="en-US" sz="1050" b="1" dirty="0">
              <a:solidFill>
                <a:schemeClr val="bg1"/>
              </a:solidFill>
              <a:latin typeface="Century Gothic" panose="020B0502020202020204" pitchFamily="34" charset="0"/>
            </a:endParaRPr>
          </a:p>
        </p:txBody>
      </p:sp>
      <p:sp>
        <p:nvSpPr>
          <p:cNvPr id="77" name="文本框 85">
            <a:extLst>
              <a:ext uri="{FF2B5EF4-FFF2-40B4-BE49-F238E27FC236}">
                <a16:creationId xmlns:a16="http://schemas.microsoft.com/office/drawing/2014/main" id="{23DD04B9-EFCC-446E-A7E2-8BF12A7EFB24}"/>
              </a:ext>
            </a:extLst>
          </p:cNvPr>
          <p:cNvSpPr txBox="1"/>
          <p:nvPr/>
        </p:nvSpPr>
        <p:spPr>
          <a:xfrm>
            <a:off x="8295375" y="4648181"/>
            <a:ext cx="449162" cy="200055"/>
          </a:xfrm>
          <a:prstGeom prst="rect">
            <a:avLst/>
          </a:prstGeom>
          <a:noFill/>
        </p:spPr>
        <p:txBody>
          <a:bodyPr wrap="none" rtlCol="0">
            <a:spAutoFit/>
          </a:bodyPr>
          <a:lstStyle/>
          <a:p>
            <a:pPr algn="r"/>
            <a:r>
              <a:rPr lang="en-US" altLang="zh-CN" sz="700" dirty="0">
                <a:solidFill>
                  <a:schemeClr val="bg1"/>
                </a:solidFill>
                <a:latin typeface="Helvetica" panose="020B0604020202030204" pitchFamily="34" charset="0"/>
                <a:ea typeface="Microsoft YaHei" charset="-122"/>
                <a:cs typeface="Microsoft YaHei" charset="-122"/>
              </a:rPr>
              <a:t>Server</a:t>
            </a:r>
            <a:endParaRPr lang="zh-CN" altLang="en-US" sz="700" dirty="0">
              <a:solidFill>
                <a:schemeClr val="bg1"/>
              </a:solidFill>
              <a:latin typeface="Helvetica" panose="020B0604020202030204" pitchFamily="34" charset="0"/>
              <a:ea typeface="Microsoft YaHei" charset="-122"/>
              <a:cs typeface="Microsoft YaHei" charset="-122"/>
            </a:endParaRPr>
          </a:p>
        </p:txBody>
      </p:sp>
      <p:sp>
        <p:nvSpPr>
          <p:cNvPr id="78" name="文本框 86">
            <a:extLst>
              <a:ext uri="{FF2B5EF4-FFF2-40B4-BE49-F238E27FC236}">
                <a16:creationId xmlns:a16="http://schemas.microsoft.com/office/drawing/2014/main" id="{AF2AFF44-EAE6-4AF3-BCEE-C412E374DBEC}"/>
              </a:ext>
            </a:extLst>
          </p:cNvPr>
          <p:cNvSpPr txBox="1"/>
          <p:nvPr/>
        </p:nvSpPr>
        <p:spPr>
          <a:xfrm>
            <a:off x="8388720" y="5004791"/>
            <a:ext cx="303288" cy="200055"/>
          </a:xfrm>
          <a:prstGeom prst="rect">
            <a:avLst/>
          </a:prstGeom>
          <a:noFill/>
        </p:spPr>
        <p:txBody>
          <a:bodyPr wrap="none" rtlCol="0">
            <a:spAutoFit/>
          </a:bodyPr>
          <a:lstStyle/>
          <a:p>
            <a:pPr algn="r"/>
            <a:r>
              <a:rPr lang="en-US" altLang="zh-CN" sz="700" dirty="0">
                <a:solidFill>
                  <a:schemeClr val="bg1"/>
                </a:solidFill>
                <a:latin typeface="Helvetica" panose="020B0604020202030204" pitchFamily="34" charset="0"/>
                <a:ea typeface="Microsoft YaHei" charset="-122"/>
                <a:cs typeface="Microsoft YaHei" charset="-122"/>
              </a:rPr>
              <a:t>FC</a:t>
            </a:r>
            <a:endParaRPr lang="zh-CN" altLang="en-US" sz="700" dirty="0">
              <a:solidFill>
                <a:schemeClr val="bg1"/>
              </a:solidFill>
              <a:latin typeface="Helvetica" panose="020B0604020202030204" pitchFamily="34" charset="0"/>
              <a:ea typeface="Microsoft YaHei" charset="-122"/>
              <a:cs typeface="Microsoft YaHei" charset="-122"/>
            </a:endParaRPr>
          </a:p>
        </p:txBody>
      </p:sp>
      <p:sp>
        <p:nvSpPr>
          <p:cNvPr id="79" name="文本框 87">
            <a:extLst>
              <a:ext uri="{FF2B5EF4-FFF2-40B4-BE49-F238E27FC236}">
                <a16:creationId xmlns:a16="http://schemas.microsoft.com/office/drawing/2014/main" id="{097AB9A5-CF3C-4F66-B99E-25B40764105E}"/>
              </a:ext>
            </a:extLst>
          </p:cNvPr>
          <p:cNvSpPr txBox="1"/>
          <p:nvPr/>
        </p:nvSpPr>
        <p:spPr>
          <a:xfrm>
            <a:off x="8295496" y="5406491"/>
            <a:ext cx="498855" cy="200055"/>
          </a:xfrm>
          <a:prstGeom prst="rect">
            <a:avLst/>
          </a:prstGeom>
          <a:noFill/>
        </p:spPr>
        <p:txBody>
          <a:bodyPr wrap="none" rtlCol="0">
            <a:spAutoFit/>
          </a:bodyPr>
          <a:lstStyle/>
          <a:p>
            <a:pPr algn="r"/>
            <a:r>
              <a:rPr lang="en-US" altLang="zh-CN" sz="700" dirty="0">
                <a:solidFill>
                  <a:schemeClr val="bg1"/>
                </a:solidFill>
                <a:latin typeface="Helvetica" panose="020B0604020202030204" pitchFamily="34" charset="0"/>
                <a:ea typeface="Microsoft YaHei" charset="-122"/>
                <a:cs typeface="Microsoft YaHei" charset="-122"/>
              </a:rPr>
              <a:t>Storage</a:t>
            </a:r>
            <a:endParaRPr lang="zh-CN" altLang="en-US" sz="700" dirty="0">
              <a:solidFill>
                <a:schemeClr val="bg1"/>
              </a:solidFill>
              <a:latin typeface="Helvetica" panose="020B0604020202030204" pitchFamily="34" charset="0"/>
              <a:ea typeface="Microsoft YaHei" charset="-122"/>
              <a:cs typeface="Microsoft YaHei" charset="-122"/>
            </a:endParaRPr>
          </a:p>
        </p:txBody>
      </p:sp>
      <p:sp>
        <p:nvSpPr>
          <p:cNvPr id="80" name="文本框 88">
            <a:extLst>
              <a:ext uri="{FF2B5EF4-FFF2-40B4-BE49-F238E27FC236}">
                <a16:creationId xmlns:a16="http://schemas.microsoft.com/office/drawing/2014/main" id="{3C3F20FF-EBDD-4AD2-B709-30A274AABD12}"/>
              </a:ext>
            </a:extLst>
          </p:cNvPr>
          <p:cNvSpPr txBox="1"/>
          <p:nvPr/>
        </p:nvSpPr>
        <p:spPr>
          <a:xfrm>
            <a:off x="8018522" y="3946564"/>
            <a:ext cx="807251" cy="200055"/>
          </a:xfrm>
          <a:prstGeom prst="rect">
            <a:avLst/>
          </a:prstGeom>
          <a:noFill/>
        </p:spPr>
        <p:txBody>
          <a:bodyPr wrap="square" rtlCol="0">
            <a:spAutoFit/>
          </a:bodyPr>
          <a:lstStyle>
            <a:defPPr>
              <a:defRPr lang="zh-CN"/>
            </a:defPPr>
            <a:lvl1pPr>
              <a:defRPr sz="2400">
                <a:solidFill>
                  <a:schemeClr val="bg1"/>
                </a:solidFill>
              </a:defRPr>
            </a:lvl1pPr>
          </a:lstStyle>
          <a:p>
            <a:pPr algn="r"/>
            <a:r>
              <a:rPr lang="en-US" altLang="zh-CN" sz="700" dirty="0">
                <a:latin typeface="Helvetica" panose="020B0604020202030204" pitchFamily="34" charset="0"/>
                <a:ea typeface="Microsoft YaHei" charset="-122"/>
                <a:cs typeface="Microsoft YaHei" charset="-122"/>
              </a:rPr>
              <a:t>Router/Switch</a:t>
            </a:r>
            <a:endParaRPr lang="zh-CN" altLang="en-US" sz="700" dirty="0">
              <a:latin typeface="Helvetica" panose="020B0604020202030204" pitchFamily="34" charset="0"/>
              <a:ea typeface="Microsoft YaHei" charset="-122"/>
              <a:cs typeface="Microsoft YaHei" charset="-122"/>
            </a:endParaRPr>
          </a:p>
        </p:txBody>
      </p:sp>
      <p:sp>
        <p:nvSpPr>
          <p:cNvPr id="81" name="文本框 89">
            <a:extLst>
              <a:ext uri="{FF2B5EF4-FFF2-40B4-BE49-F238E27FC236}">
                <a16:creationId xmlns:a16="http://schemas.microsoft.com/office/drawing/2014/main" id="{28D347A5-C10C-4594-BBD7-149F5C4683DE}"/>
              </a:ext>
            </a:extLst>
          </p:cNvPr>
          <p:cNvSpPr txBox="1"/>
          <p:nvPr/>
        </p:nvSpPr>
        <p:spPr>
          <a:xfrm>
            <a:off x="8303739" y="4255525"/>
            <a:ext cx="508473" cy="200055"/>
          </a:xfrm>
          <a:prstGeom prst="rect">
            <a:avLst/>
          </a:prstGeom>
          <a:noFill/>
        </p:spPr>
        <p:txBody>
          <a:bodyPr wrap="none" rtlCol="0">
            <a:spAutoFit/>
          </a:bodyPr>
          <a:lstStyle/>
          <a:p>
            <a:pPr algn="r"/>
            <a:r>
              <a:rPr lang="en-US" altLang="zh-CN" sz="700" dirty="0">
                <a:solidFill>
                  <a:schemeClr val="bg1"/>
                </a:solidFill>
                <a:latin typeface="Helvetica" panose="020B0604020202030204" pitchFamily="34" charset="0"/>
                <a:ea typeface="Microsoft YaHei" charset="-122"/>
                <a:cs typeface="Microsoft YaHei" charset="-122"/>
              </a:rPr>
              <a:t>Security</a:t>
            </a:r>
            <a:endParaRPr lang="zh-CN" altLang="en-US" sz="700" dirty="0">
              <a:solidFill>
                <a:schemeClr val="bg1"/>
              </a:solidFill>
              <a:latin typeface="Helvetica" panose="020B0604020202030204" pitchFamily="34" charset="0"/>
              <a:ea typeface="Microsoft YaHei" charset="-122"/>
              <a:cs typeface="Microsoft YaHei" charset="-122"/>
            </a:endParaRPr>
          </a:p>
        </p:txBody>
      </p:sp>
      <p:pic>
        <p:nvPicPr>
          <p:cNvPr id="83" name="图片 14" descr="0927第一批_复制-04.png">
            <a:extLst>
              <a:ext uri="{FF2B5EF4-FFF2-40B4-BE49-F238E27FC236}">
                <a16:creationId xmlns:a16="http://schemas.microsoft.com/office/drawing/2014/main" id="{5F45CFCE-7EBC-4398-AB7F-C1DE522707F4}"/>
              </a:ext>
            </a:extLst>
          </p:cNvPr>
          <p:cNvPicPr>
            <a:picLocks noChangeAspect="1"/>
          </p:cNvPicPr>
          <p:nvPr/>
        </p:nvPicPr>
        <p:blipFill rotWithShape="1">
          <a:blip r:embed="rId3" cstate="print">
            <a:lum bright="70000" contrast="-70000"/>
            <a:extLst>
              <a:ext uri="{28A0092B-C50C-407E-A947-70E740481C1C}">
                <a14:useLocalDpi xmlns:a14="http://schemas.microsoft.com/office/drawing/2010/main" val="0"/>
              </a:ext>
            </a:extLst>
          </a:blip>
          <a:srcRect l="40777" t="29172" r="29491" b="19679"/>
          <a:stretch/>
        </p:blipFill>
        <p:spPr bwMode="auto">
          <a:xfrm>
            <a:off x="7019420" y="4603041"/>
            <a:ext cx="154951" cy="28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4" name="图片 7" descr="Switch-01.png">
            <a:extLst>
              <a:ext uri="{FF2B5EF4-FFF2-40B4-BE49-F238E27FC236}">
                <a16:creationId xmlns:a16="http://schemas.microsoft.com/office/drawing/2014/main" id="{C5D7D48B-EEFC-4035-8253-71238E97EFE9}"/>
              </a:ext>
            </a:extLst>
          </p:cNvPr>
          <p:cNvPicPr>
            <a:picLocks noChangeAspect="1"/>
          </p:cNvPicPr>
          <p:nvPr/>
        </p:nvPicPr>
        <p:blipFill rotWithShape="1">
          <a:blip r:embed="rId4" cstate="print">
            <a:lum bright="70000" contrast="-70000"/>
            <a:extLst>
              <a:ext uri="{28A0092B-C50C-407E-A947-70E740481C1C}">
                <a14:useLocalDpi xmlns:a14="http://schemas.microsoft.com/office/drawing/2010/main" val="0"/>
              </a:ext>
            </a:extLst>
          </a:blip>
          <a:srcRect l="9229" t="21075" r="9510" b="29958"/>
          <a:stretch/>
        </p:blipFill>
        <p:spPr bwMode="auto">
          <a:xfrm>
            <a:off x="7249894" y="4255525"/>
            <a:ext cx="294919" cy="189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 name="图片 7" descr="Switch-01.png">
            <a:extLst>
              <a:ext uri="{FF2B5EF4-FFF2-40B4-BE49-F238E27FC236}">
                <a16:creationId xmlns:a16="http://schemas.microsoft.com/office/drawing/2014/main" id="{971AF3C4-2A62-48BC-95C4-150A2FFF9C21}"/>
              </a:ext>
            </a:extLst>
          </p:cNvPr>
          <p:cNvPicPr>
            <a:picLocks noChangeAspect="1"/>
          </p:cNvPicPr>
          <p:nvPr/>
        </p:nvPicPr>
        <p:blipFill rotWithShape="1">
          <a:blip r:embed="rId4" cstate="print">
            <a:lum bright="70000" contrast="-70000"/>
            <a:extLst>
              <a:ext uri="{28A0092B-C50C-407E-A947-70E740481C1C}">
                <a14:useLocalDpi xmlns:a14="http://schemas.microsoft.com/office/drawing/2010/main" val="0"/>
              </a:ext>
            </a:extLst>
          </a:blip>
          <a:srcRect l="9229" t="21075" r="9510" b="29958"/>
          <a:stretch/>
        </p:blipFill>
        <p:spPr bwMode="auto">
          <a:xfrm>
            <a:off x="7654615" y="4255525"/>
            <a:ext cx="294919" cy="189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 name="图片 30" descr="FC-01.png">
            <a:extLst>
              <a:ext uri="{FF2B5EF4-FFF2-40B4-BE49-F238E27FC236}">
                <a16:creationId xmlns:a16="http://schemas.microsoft.com/office/drawing/2014/main" id="{1D80B623-C56D-4799-ABD2-08C3E952C494}"/>
              </a:ext>
            </a:extLst>
          </p:cNvPr>
          <p:cNvPicPr>
            <a:picLocks noChangeAspect="1"/>
          </p:cNvPicPr>
          <p:nvPr/>
        </p:nvPicPr>
        <p:blipFill rotWithShape="1">
          <a:blip r:embed="rId5" cstate="print">
            <a:lum bright="70000" contrast="-70000"/>
            <a:extLst>
              <a:ext uri="{28A0092B-C50C-407E-A947-70E740481C1C}">
                <a14:useLocalDpi xmlns:a14="http://schemas.microsoft.com/office/drawing/2010/main" val="0"/>
              </a:ext>
            </a:extLst>
          </a:blip>
          <a:srcRect l="13328" t="9661" r="12919" b="15746"/>
          <a:stretch/>
        </p:blipFill>
        <p:spPr bwMode="auto">
          <a:xfrm>
            <a:off x="7307739" y="4994182"/>
            <a:ext cx="193277" cy="208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 name="图片 95" descr="FC-01.png">
            <a:extLst>
              <a:ext uri="{FF2B5EF4-FFF2-40B4-BE49-F238E27FC236}">
                <a16:creationId xmlns:a16="http://schemas.microsoft.com/office/drawing/2014/main" id="{3F378916-E67C-405B-9285-C26F0B0AFE8F}"/>
              </a:ext>
            </a:extLst>
          </p:cNvPr>
          <p:cNvPicPr>
            <a:picLocks noChangeAspect="1"/>
          </p:cNvPicPr>
          <p:nvPr/>
        </p:nvPicPr>
        <p:blipFill rotWithShape="1">
          <a:blip r:embed="rId5" cstate="print">
            <a:lum bright="70000" contrast="-70000"/>
            <a:extLst>
              <a:ext uri="{28A0092B-C50C-407E-A947-70E740481C1C}">
                <a14:useLocalDpi xmlns:a14="http://schemas.microsoft.com/office/drawing/2010/main" val="0"/>
              </a:ext>
            </a:extLst>
          </a:blip>
          <a:srcRect l="13328" t="9661" r="12919" b="15746"/>
          <a:stretch/>
        </p:blipFill>
        <p:spPr bwMode="auto">
          <a:xfrm>
            <a:off x="7752574" y="4994182"/>
            <a:ext cx="193277" cy="208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 name="图片 99327" descr="SDN Switch-01.png">
            <a:extLst>
              <a:ext uri="{FF2B5EF4-FFF2-40B4-BE49-F238E27FC236}">
                <a16:creationId xmlns:a16="http://schemas.microsoft.com/office/drawing/2014/main" id="{DB41F97E-948C-4ACA-AEA5-1033A593738E}"/>
              </a:ext>
            </a:extLst>
          </p:cNvPr>
          <p:cNvPicPr>
            <a:picLocks noChangeAspect="1"/>
          </p:cNvPicPr>
          <p:nvPr/>
        </p:nvPicPr>
        <p:blipFill rotWithShape="1">
          <a:blip r:embed="rId6" cstate="print">
            <a:lum bright="70000" contrast="-70000"/>
            <a:extLst>
              <a:ext uri="{28A0092B-C50C-407E-A947-70E740481C1C}">
                <a14:useLocalDpi xmlns:a14="http://schemas.microsoft.com/office/drawing/2010/main" val="0"/>
              </a:ext>
            </a:extLst>
          </a:blip>
          <a:srcRect l="13290" t="13199" r="13641" b="12048"/>
          <a:stretch/>
        </p:blipFill>
        <p:spPr bwMode="auto">
          <a:xfrm>
            <a:off x="7267335" y="3875902"/>
            <a:ext cx="260554" cy="28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 name="图片 99327" descr="SDN Switch-01.png">
            <a:extLst>
              <a:ext uri="{FF2B5EF4-FFF2-40B4-BE49-F238E27FC236}">
                <a16:creationId xmlns:a16="http://schemas.microsoft.com/office/drawing/2014/main" id="{C1BB0A2F-E840-4859-8FFC-182EA4FE2837}"/>
              </a:ext>
            </a:extLst>
          </p:cNvPr>
          <p:cNvPicPr>
            <a:picLocks noChangeAspect="1"/>
          </p:cNvPicPr>
          <p:nvPr/>
        </p:nvPicPr>
        <p:blipFill rotWithShape="1">
          <a:blip r:embed="rId6" cstate="print">
            <a:lum bright="70000" contrast="-70000"/>
            <a:extLst>
              <a:ext uri="{28A0092B-C50C-407E-A947-70E740481C1C}">
                <a14:useLocalDpi xmlns:a14="http://schemas.microsoft.com/office/drawing/2010/main" val="0"/>
              </a:ext>
            </a:extLst>
          </a:blip>
          <a:srcRect l="13290" t="13199" r="13641" b="12048"/>
          <a:stretch/>
        </p:blipFill>
        <p:spPr bwMode="auto">
          <a:xfrm>
            <a:off x="7670849" y="3875727"/>
            <a:ext cx="260554" cy="28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 name="图片 44" descr="1129第二批_复制-15.png">
            <a:extLst>
              <a:ext uri="{FF2B5EF4-FFF2-40B4-BE49-F238E27FC236}">
                <a16:creationId xmlns:a16="http://schemas.microsoft.com/office/drawing/2014/main" id="{D83D3019-4604-4469-9AFD-5101CF6F3E29}"/>
              </a:ext>
            </a:extLst>
          </p:cNvPr>
          <p:cNvPicPr>
            <a:picLocks noChangeAspect="1"/>
          </p:cNvPicPr>
          <p:nvPr/>
        </p:nvPicPr>
        <p:blipFill rotWithShape="1">
          <a:blip r:embed="rId7" cstate="print">
            <a:lum bright="70000" contrast="-70000"/>
            <a:extLst>
              <a:ext uri="{28A0092B-C50C-407E-A947-70E740481C1C}">
                <a14:useLocalDpi xmlns:a14="http://schemas.microsoft.com/office/drawing/2010/main" val="0"/>
              </a:ext>
            </a:extLst>
          </a:blip>
          <a:srcRect l="18017" t="12065" r="16549" b="44250"/>
          <a:stretch/>
        </p:blipFill>
        <p:spPr bwMode="auto">
          <a:xfrm>
            <a:off x="6873913" y="4255525"/>
            <a:ext cx="266180" cy="189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 name="图片 44" descr="1129第二批_复制-15.png">
            <a:extLst>
              <a:ext uri="{FF2B5EF4-FFF2-40B4-BE49-F238E27FC236}">
                <a16:creationId xmlns:a16="http://schemas.microsoft.com/office/drawing/2014/main" id="{BE3E48A3-6B42-443C-9369-0B37597C3C83}"/>
              </a:ext>
            </a:extLst>
          </p:cNvPr>
          <p:cNvPicPr>
            <a:picLocks noChangeAspect="1"/>
          </p:cNvPicPr>
          <p:nvPr/>
        </p:nvPicPr>
        <p:blipFill rotWithShape="1">
          <a:blip r:embed="rId7" cstate="print">
            <a:lum bright="70000" contrast="-70000"/>
            <a:extLst>
              <a:ext uri="{28A0092B-C50C-407E-A947-70E740481C1C}">
                <a14:useLocalDpi xmlns:a14="http://schemas.microsoft.com/office/drawing/2010/main" val="0"/>
              </a:ext>
            </a:extLst>
          </a:blip>
          <a:srcRect l="18017" t="12065" r="16549" b="44250"/>
          <a:stretch/>
        </p:blipFill>
        <p:spPr bwMode="auto">
          <a:xfrm>
            <a:off x="8059337" y="4255525"/>
            <a:ext cx="266180" cy="189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 name="图片 14" descr="0927第一批_复制-04.png">
            <a:extLst>
              <a:ext uri="{FF2B5EF4-FFF2-40B4-BE49-F238E27FC236}">
                <a16:creationId xmlns:a16="http://schemas.microsoft.com/office/drawing/2014/main" id="{647AFECD-2AA3-4827-AFF7-EAF7A476B2CA}"/>
              </a:ext>
            </a:extLst>
          </p:cNvPr>
          <p:cNvPicPr>
            <a:picLocks noChangeAspect="1"/>
          </p:cNvPicPr>
          <p:nvPr/>
        </p:nvPicPr>
        <p:blipFill rotWithShape="1">
          <a:blip r:embed="rId3" cstate="print">
            <a:lum bright="70000" contrast="-70000"/>
            <a:extLst>
              <a:ext uri="{28A0092B-C50C-407E-A947-70E740481C1C}">
                <a14:useLocalDpi xmlns:a14="http://schemas.microsoft.com/office/drawing/2010/main" val="0"/>
              </a:ext>
            </a:extLst>
          </a:blip>
          <a:srcRect l="40777" t="29172" r="29491" b="19679"/>
          <a:stretch/>
        </p:blipFill>
        <p:spPr bwMode="auto">
          <a:xfrm>
            <a:off x="7213626" y="4603041"/>
            <a:ext cx="154951" cy="28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 name="图片 14" descr="0927第一批_复制-04.png">
            <a:extLst>
              <a:ext uri="{FF2B5EF4-FFF2-40B4-BE49-F238E27FC236}">
                <a16:creationId xmlns:a16="http://schemas.microsoft.com/office/drawing/2014/main" id="{066963D2-D39C-4252-AE9C-90C04D1B2856}"/>
              </a:ext>
            </a:extLst>
          </p:cNvPr>
          <p:cNvPicPr>
            <a:picLocks noChangeAspect="1"/>
          </p:cNvPicPr>
          <p:nvPr/>
        </p:nvPicPr>
        <p:blipFill rotWithShape="1">
          <a:blip r:embed="rId3" cstate="print">
            <a:lum bright="70000" contrast="-70000"/>
            <a:extLst>
              <a:ext uri="{28A0092B-C50C-407E-A947-70E740481C1C}">
                <a14:useLocalDpi xmlns:a14="http://schemas.microsoft.com/office/drawing/2010/main" val="0"/>
              </a:ext>
            </a:extLst>
          </a:blip>
          <a:srcRect l="40777" t="29172" r="29491" b="19679"/>
          <a:stretch/>
        </p:blipFill>
        <p:spPr bwMode="auto">
          <a:xfrm>
            <a:off x="7407832" y="4603041"/>
            <a:ext cx="154951" cy="28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 name="图片 14" descr="0927第一批_复制-04.png">
            <a:extLst>
              <a:ext uri="{FF2B5EF4-FFF2-40B4-BE49-F238E27FC236}">
                <a16:creationId xmlns:a16="http://schemas.microsoft.com/office/drawing/2014/main" id="{DA17D524-7F1F-4384-851E-EA490A4FA307}"/>
              </a:ext>
            </a:extLst>
          </p:cNvPr>
          <p:cNvPicPr>
            <a:picLocks noChangeAspect="1"/>
          </p:cNvPicPr>
          <p:nvPr/>
        </p:nvPicPr>
        <p:blipFill rotWithShape="1">
          <a:blip r:embed="rId3" cstate="print">
            <a:lum bright="70000" contrast="-70000"/>
            <a:extLst>
              <a:ext uri="{28A0092B-C50C-407E-A947-70E740481C1C}">
                <a14:useLocalDpi xmlns:a14="http://schemas.microsoft.com/office/drawing/2010/main" val="0"/>
              </a:ext>
            </a:extLst>
          </a:blip>
          <a:srcRect l="40777" t="29172" r="29491" b="19679"/>
          <a:stretch/>
        </p:blipFill>
        <p:spPr bwMode="auto">
          <a:xfrm>
            <a:off x="7602039" y="4603041"/>
            <a:ext cx="154951" cy="28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 name="图片 14" descr="0927第一批_复制-04.png">
            <a:extLst>
              <a:ext uri="{FF2B5EF4-FFF2-40B4-BE49-F238E27FC236}">
                <a16:creationId xmlns:a16="http://schemas.microsoft.com/office/drawing/2014/main" id="{88873DBD-5ADC-488A-A161-F0D092416E8F}"/>
              </a:ext>
            </a:extLst>
          </p:cNvPr>
          <p:cNvPicPr>
            <a:picLocks noChangeAspect="1"/>
          </p:cNvPicPr>
          <p:nvPr/>
        </p:nvPicPr>
        <p:blipFill rotWithShape="1">
          <a:blip r:embed="rId3" cstate="print">
            <a:lum bright="70000" contrast="-70000"/>
            <a:extLst>
              <a:ext uri="{28A0092B-C50C-407E-A947-70E740481C1C}">
                <a14:useLocalDpi xmlns:a14="http://schemas.microsoft.com/office/drawing/2010/main" val="0"/>
              </a:ext>
            </a:extLst>
          </a:blip>
          <a:srcRect l="40777" t="29172" r="29491" b="19679"/>
          <a:stretch/>
        </p:blipFill>
        <p:spPr bwMode="auto">
          <a:xfrm>
            <a:off x="7796245" y="4603041"/>
            <a:ext cx="154951" cy="28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 name="图片 14" descr="0927第一批_复制-04.png">
            <a:extLst>
              <a:ext uri="{FF2B5EF4-FFF2-40B4-BE49-F238E27FC236}">
                <a16:creationId xmlns:a16="http://schemas.microsoft.com/office/drawing/2014/main" id="{D51EFA65-FE7E-44A7-A183-73061C0DB5FA}"/>
              </a:ext>
            </a:extLst>
          </p:cNvPr>
          <p:cNvPicPr>
            <a:picLocks noChangeAspect="1"/>
          </p:cNvPicPr>
          <p:nvPr/>
        </p:nvPicPr>
        <p:blipFill rotWithShape="1">
          <a:blip r:embed="rId3" cstate="print">
            <a:lum bright="70000" contrast="-70000"/>
            <a:extLst>
              <a:ext uri="{28A0092B-C50C-407E-A947-70E740481C1C}">
                <a14:useLocalDpi xmlns:a14="http://schemas.microsoft.com/office/drawing/2010/main" val="0"/>
              </a:ext>
            </a:extLst>
          </a:blip>
          <a:srcRect l="40777" t="29172" r="29491" b="19679"/>
          <a:stretch/>
        </p:blipFill>
        <p:spPr bwMode="auto">
          <a:xfrm>
            <a:off x="7990451" y="4603041"/>
            <a:ext cx="154951" cy="28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 name="图片 14" descr="0927第一批_复制-03.png">
            <a:extLst>
              <a:ext uri="{FF2B5EF4-FFF2-40B4-BE49-F238E27FC236}">
                <a16:creationId xmlns:a16="http://schemas.microsoft.com/office/drawing/2014/main" id="{E942397D-050C-451C-828E-D4BA4AACE485}"/>
              </a:ext>
            </a:extLst>
          </p:cNvPr>
          <p:cNvPicPr>
            <a:picLocks noChangeAspect="1"/>
          </p:cNvPicPr>
          <p:nvPr/>
        </p:nvPicPr>
        <p:blipFill rotWithShape="1">
          <a:blip r:embed="rId8" cstate="print">
            <a:lum bright="70000" contrast="-70000"/>
            <a:extLst>
              <a:ext uri="{28A0092B-C50C-407E-A947-70E740481C1C}">
                <a14:useLocalDpi xmlns:a14="http://schemas.microsoft.com/office/drawing/2010/main" val="0"/>
              </a:ext>
            </a:extLst>
          </a:blip>
          <a:srcRect l="32108" t="33477" r="22848" b="22298"/>
          <a:stretch/>
        </p:blipFill>
        <p:spPr bwMode="auto">
          <a:xfrm>
            <a:off x="7031928" y="5333334"/>
            <a:ext cx="289605" cy="30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 name="图片 14" descr="0927第一批_复制-03.png">
            <a:extLst>
              <a:ext uri="{FF2B5EF4-FFF2-40B4-BE49-F238E27FC236}">
                <a16:creationId xmlns:a16="http://schemas.microsoft.com/office/drawing/2014/main" id="{286D10A3-186C-4BBA-A2D9-316FE771F9A5}"/>
              </a:ext>
            </a:extLst>
          </p:cNvPr>
          <p:cNvPicPr>
            <a:picLocks noChangeAspect="1"/>
          </p:cNvPicPr>
          <p:nvPr/>
        </p:nvPicPr>
        <p:blipFill rotWithShape="1">
          <a:blip r:embed="rId8" cstate="print">
            <a:lum bright="70000" contrast="-70000"/>
            <a:extLst>
              <a:ext uri="{28A0092B-C50C-407E-A947-70E740481C1C}">
                <a14:useLocalDpi xmlns:a14="http://schemas.microsoft.com/office/drawing/2010/main" val="0"/>
              </a:ext>
            </a:extLst>
          </a:blip>
          <a:srcRect l="32108" t="33477" r="22848" b="22298"/>
          <a:stretch/>
        </p:blipFill>
        <p:spPr bwMode="auto">
          <a:xfrm>
            <a:off x="7873720" y="5344102"/>
            <a:ext cx="289605" cy="30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 name="图片 14" descr="0927第一批_复制-03.png">
            <a:extLst>
              <a:ext uri="{FF2B5EF4-FFF2-40B4-BE49-F238E27FC236}">
                <a16:creationId xmlns:a16="http://schemas.microsoft.com/office/drawing/2014/main" id="{A6235011-DBE9-47A3-B8F3-5310F51D6544}"/>
              </a:ext>
            </a:extLst>
          </p:cNvPr>
          <p:cNvPicPr>
            <a:picLocks noChangeAspect="1"/>
          </p:cNvPicPr>
          <p:nvPr/>
        </p:nvPicPr>
        <p:blipFill rotWithShape="1">
          <a:blip r:embed="rId8" cstate="print">
            <a:lum bright="70000" contrast="-70000"/>
            <a:extLst>
              <a:ext uri="{28A0092B-C50C-407E-A947-70E740481C1C}">
                <a14:useLocalDpi xmlns:a14="http://schemas.microsoft.com/office/drawing/2010/main" val="0"/>
              </a:ext>
            </a:extLst>
          </a:blip>
          <a:srcRect l="32108" t="33477" r="22848" b="22298"/>
          <a:stretch/>
        </p:blipFill>
        <p:spPr bwMode="auto">
          <a:xfrm>
            <a:off x="7452824" y="5344102"/>
            <a:ext cx="289605" cy="30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0" name="直线连接符 101">
            <a:extLst>
              <a:ext uri="{FF2B5EF4-FFF2-40B4-BE49-F238E27FC236}">
                <a16:creationId xmlns:a16="http://schemas.microsoft.com/office/drawing/2014/main" id="{15DF9723-E927-4303-94D1-6C4E1D8E3CBB}"/>
              </a:ext>
            </a:extLst>
          </p:cNvPr>
          <p:cNvCxnSpPr>
            <a:stCxn id="100" idx="2"/>
            <a:endCxn id="152" idx="0"/>
          </p:cNvCxnSpPr>
          <p:nvPr/>
        </p:nvCxnSpPr>
        <p:spPr>
          <a:xfrm rot="5400000">
            <a:off x="7225027" y="5153983"/>
            <a:ext cx="131054" cy="227647"/>
          </a:xfrm>
          <a:prstGeom prst="bentConnector3">
            <a:avLst>
              <a:gd name="adj1" fmla="val 48727"/>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1" name="直线连接符 101">
            <a:extLst>
              <a:ext uri="{FF2B5EF4-FFF2-40B4-BE49-F238E27FC236}">
                <a16:creationId xmlns:a16="http://schemas.microsoft.com/office/drawing/2014/main" id="{4C2B2C99-0899-4874-9E17-768F4EA46ED8}"/>
              </a:ext>
            </a:extLst>
          </p:cNvPr>
          <p:cNvCxnSpPr>
            <a:stCxn id="100" idx="2"/>
            <a:endCxn id="154" idx="0"/>
          </p:cNvCxnSpPr>
          <p:nvPr/>
        </p:nvCxnSpPr>
        <p:spPr>
          <a:xfrm rot="16200000" flipH="1">
            <a:off x="7430091" y="5176566"/>
            <a:ext cx="141822" cy="193248"/>
          </a:xfrm>
          <a:prstGeom prst="bentConnector3">
            <a:avLst>
              <a:gd name="adj1" fmla="val 45294"/>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2" name="直线连接符 101">
            <a:extLst>
              <a:ext uri="{FF2B5EF4-FFF2-40B4-BE49-F238E27FC236}">
                <a16:creationId xmlns:a16="http://schemas.microsoft.com/office/drawing/2014/main" id="{3BBCEBC0-6E11-4C9B-9DEB-5F101405A4A4}"/>
              </a:ext>
            </a:extLst>
          </p:cNvPr>
          <p:cNvCxnSpPr>
            <a:stCxn id="100" idx="2"/>
            <a:endCxn id="153" idx="0"/>
          </p:cNvCxnSpPr>
          <p:nvPr/>
        </p:nvCxnSpPr>
        <p:spPr>
          <a:xfrm rot="16200000" flipH="1">
            <a:off x="7640538" y="4966118"/>
            <a:ext cx="141822" cy="614144"/>
          </a:xfrm>
          <a:prstGeom prst="bentConnector3">
            <a:avLst>
              <a:gd name="adj1" fmla="val 45294"/>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3" name="直线连接符 101">
            <a:extLst>
              <a:ext uri="{FF2B5EF4-FFF2-40B4-BE49-F238E27FC236}">
                <a16:creationId xmlns:a16="http://schemas.microsoft.com/office/drawing/2014/main" id="{510DBF51-EED1-4ED7-A4DA-76BCB05F1845}"/>
              </a:ext>
            </a:extLst>
          </p:cNvPr>
          <p:cNvCxnSpPr>
            <a:stCxn id="101" idx="2"/>
            <a:endCxn id="154" idx="0"/>
          </p:cNvCxnSpPr>
          <p:nvPr/>
        </p:nvCxnSpPr>
        <p:spPr>
          <a:xfrm rot="5400000">
            <a:off x="7652509" y="5147397"/>
            <a:ext cx="141822" cy="251587"/>
          </a:xfrm>
          <a:prstGeom prst="bentConnector3">
            <a:avLst>
              <a:gd name="adj1" fmla="val 45623"/>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5" name="直线连接符 179">
            <a:extLst>
              <a:ext uri="{FF2B5EF4-FFF2-40B4-BE49-F238E27FC236}">
                <a16:creationId xmlns:a16="http://schemas.microsoft.com/office/drawing/2014/main" id="{AC8C3DD8-375C-4B68-A716-792B78886C88}"/>
              </a:ext>
            </a:extLst>
          </p:cNvPr>
          <p:cNvCxnSpPr>
            <a:stCxn id="102" idx="2"/>
            <a:endCxn id="98" idx="0"/>
          </p:cNvCxnSpPr>
          <p:nvPr/>
        </p:nvCxnSpPr>
        <p:spPr>
          <a:xfrm flipH="1">
            <a:off x="7397354" y="4159671"/>
            <a:ext cx="258" cy="958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6" name="直线连接符 180">
            <a:extLst>
              <a:ext uri="{FF2B5EF4-FFF2-40B4-BE49-F238E27FC236}">
                <a16:creationId xmlns:a16="http://schemas.microsoft.com/office/drawing/2014/main" id="{CC2ABF10-4AC4-4E35-AD9E-8CD80D470375}"/>
              </a:ext>
            </a:extLst>
          </p:cNvPr>
          <p:cNvCxnSpPr>
            <a:stCxn id="103" idx="2"/>
            <a:endCxn id="99" idx="0"/>
          </p:cNvCxnSpPr>
          <p:nvPr/>
        </p:nvCxnSpPr>
        <p:spPr>
          <a:xfrm>
            <a:off x="7801127" y="4159496"/>
            <a:ext cx="949" cy="9602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7" name="直线连接符 183">
            <a:extLst>
              <a:ext uri="{FF2B5EF4-FFF2-40B4-BE49-F238E27FC236}">
                <a16:creationId xmlns:a16="http://schemas.microsoft.com/office/drawing/2014/main" id="{AE9A920A-6A72-4A69-B112-6A735CCB671C}"/>
              </a:ext>
            </a:extLst>
          </p:cNvPr>
          <p:cNvCxnSpPr/>
          <p:nvPr/>
        </p:nvCxnSpPr>
        <p:spPr>
          <a:xfrm>
            <a:off x="7140092" y="4410179"/>
            <a:ext cx="10980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8" name="直线连接符 186">
            <a:extLst>
              <a:ext uri="{FF2B5EF4-FFF2-40B4-BE49-F238E27FC236}">
                <a16:creationId xmlns:a16="http://schemas.microsoft.com/office/drawing/2014/main" id="{1463A794-BFE4-4C89-BDB0-8D175F7F5593}"/>
              </a:ext>
            </a:extLst>
          </p:cNvPr>
          <p:cNvCxnSpPr/>
          <p:nvPr/>
        </p:nvCxnSpPr>
        <p:spPr>
          <a:xfrm>
            <a:off x="7542725" y="4410179"/>
            <a:ext cx="10980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9" name="直线连接符 193">
            <a:extLst>
              <a:ext uri="{FF2B5EF4-FFF2-40B4-BE49-F238E27FC236}">
                <a16:creationId xmlns:a16="http://schemas.microsoft.com/office/drawing/2014/main" id="{D30DFDCA-12B2-4518-9B99-A140A350E40E}"/>
              </a:ext>
            </a:extLst>
          </p:cNvPr>
          <p:cNvCxnSpPr>
            <a:stCxn id="98" idx="2"/>
            <a:endCxn id="97" idx="0"/>
          </p:cNvCxnSpPr>
          <p:nvPr/>
        </p:nvCxnSpPr>
        <p:spPr>
          <a:xfrm rot="5400000">
            <a:off x="7167956" y="4373644"/>
            <a:ext cx="158337" cy="300458"/>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0" name="直线连接符 193">
            <a:extLst>
              <a:ext uri="{FF2B5EF4-FFF2-40B4-BE49-F238E27FC236}">
                <a16:creationId xmlns:a16="http://schemas.microsoft.com/office/drawing/2014/main" id="{08D45533-AB35-42E1-A651-BC4656340164}"/>
              </a:ext>
            </a:extLst>
          </p:cNvPr>
          <p:cNvCxnSpPr>
            <a:stCxn id="99" idx="2"/>
            <a:endCxn id="151" idx="0"/>
          </p:cNvCxnSpPr>
          <p:nvPr/>
        </p:nvCxnSpPr>
        <p:spPr>
          <a:xfrm rot="16200000" flipH="1">
            <a:off x="7855833" y="4390947"/>
            <a:ext cx="158337" cy="265851"/>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1" name="直线连接符 193">
            <a:extLst>
              <a:ext uri="{FF2B5EF4-FFF2-40B4-BE49-F238E27FC236}">
                <a16:creationId xmlns:a16="http://schemas.microsoft.com/office/drawing/2014/main" id="{351E66DE-2653-4840-AEA4-4585ABB7D1F2}"/>
              </a:ext>
            </a:extLst>
          </p:cNvPr>
          <p:cNvCxnSpPr>
            <a:stCxn id="98" idx="2"/>
            <a:endCxn id="147" idx="0"/>
          </p:cNvCxnSpPr>
          <p:nvPr/>
        </p:nvCxnSpPr>
        <p:spPr>
          <a:xfrm rot="5400000">
            <a:off x="7265060" y="4470747"/>
            <a:ext cx="158337" cy="106252"/>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2" name="直线连接符 193">
            <a:extLst>
              <a:ext uri="{FF2B5EF4-FFF2-40B4-BE49-F238E27FC236}">
                <a16:creationId xmlns:a16="http://schemas.microsoft.com/office/drawing/2014/main" id="{D9839A59-1F15-485F-A446-4C6E2D10CB20}"/>
              </a:ext>
            </a:extLst>
          </p:cNvPr>
          <p:cNvCxnSpPr>
            <a:stCxn id="98" idx="2"/>
            <a:endCxn id="148" idx="0"/>
          </p:cNvCxnSpPr>
          <p:nvPr/>
        </p:nvCxnSpPr>
        <p:spPr>
          <a:xfrm rot="16200000" flipH="1">
            <a:off x="7362163" y="4479896"/>
            <a:ext cx="158337" cy="87954"/>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3" name="直线连接符 193">
            <a:extLst>
              <a:ext uri="{FF2B5EF4-FFF2-40B4-BE49-F238E27FC236}">
                <a16:creationId xmlns:a16="http://schemas.microsoft.com/office/drawing/2014/main" id="{4DCDE2F4-FC68-4C40-8CE9-6BD8272F34E5}"/>
              </a:ext>
            </a:extLst>
          </p:cNvPr>
          <p:cNvCxnSpPr>
            <a:stCxn id="98" idx="2"/>
            <a:endCxn id="149" idx="0"/>
          </p:cNvCxnSpPr>
          <p:nvPr/>
        </p:nvCxnSpPr>
        <p:spPr>
          <a:xfrm rot="16200000" flipH="1">
            <a:off x="7459266" y="4382792"/>
            <a:ext cx="158337" cy="282159"/>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4" name="直线连接符 193">
            <a:extLst>
              <a:ext uri="{FF2B5EF4-FFF2-40B4-BE49-F238E27FC236}">
                <a16:creationId xmlns:a16="http://schemas.microsoft.com/office/drawing/2014/main" id="{9FE30826-9A11-4A3E-BB8E-7683AA979C85}"/>
              </a:ext>
            </a:extLst>
          </p:cNvPr>
          <p:cNvCxnSpPr>
            <a:stCxn id="99" idx="2"/>
            <a:endCxn id="149" idx="0"/>
          </p:cNvCxnSpPr>
          <p:nvPr/>
        </p:nvCxnSpPr>
        <p:spPr>
          <a:xfrm rot="5400000">
            <a:off x="7661626" y="4462592"/>
            <a:ext cx="158337" cy="122561"/>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55" name="文本框 122">
            <a:extLst>
              <a:ext uri="{FF2B5EF4-FFF2-40B4-BE49-F238E27FC236}">
                <a16:creationId xmlns:a16="http://schemas.microsoft.com/office/drawing/2014/main" id="{45C799AD-D8E2-4EAB-B516-5EEAE38DED3E}"/>
              </a:ext>
            </a:extLst>
          </p:cNvPr>
          <p:cNvSpPr txBox="1"/>
          <p:nvPr/>
        </p:nvSpPr>
        <p:spPr>
          <a:xfrm>
            <a:off x="7521210" y="4665279"/>
            <a:ext cx="135009" cy="140387"/>
          </a:xfrm>
          <a:prstGeom prst="rect">
            <a:avLst/>
          </a:prstGeom>
          <a:noFill/>
        </p:spPr>
        <p:txBody>
          <a:bodyPr wrap="none" rtlCol="0">
            <a:spAutoFit/>
          </a:bodyPr>
          <a:lstStyle/>
          <a:p>
            <a:pPr algn="r"/>
            <a:r>
              <a:rPr lang="en-US" altLang="zh-CN" sz="1000" dirty="0">
                <a:solidFill>
                  <a:schemeClr val="bg1"/>
                </a:solidFill>
                <a:latin typeface="Helvetica" panose="020B0604020202030204" pitchFamily="34" charset="0"/>
                <a:ea typeface="Microsoft YaHei" charset="-122"/>
                <a:cs typeface="Microsoft YaHei" charset="-122"/>
              </a:rPr>
              <a:t>...</a:t>
            </a:r>
            <a:endParaRPr lang="zh-CN" altLang="en-US" sz="1000" dirty="0">
              <a:solidFill>
                <a:schemeClr val="bg1"/>
              </a:solidFill>
              <a:latin typeface="Helvetica" panose="020B0604020202030204" pitchFamily="34" charset="0"/>
              <a:ea typeface="Microsoft YaHei" charset="-122"/>
              <a:cs typeface="Microsoft YaHei" charset="-122"/>
            </a:endParaRPr>
          </a:p>
        </p:txBody>
      </p:sp>
      <p:cxnSp>
        <p:nvCxnSpPr>
          <p:cNvPr id="156" name="直线连接符 101">
            <a:extLst>
              <a:ext uri="{FF2B5EF4-FFF2-40B4-BE49-F238E27FC236}">
                <a16:creationId xmlns:a16="http://schemas.microsoft.com/office/drawing/2014/main" id="{18686494-52B3-4153-8D55-541885C8D38E}"/>
              </a:ext>
            </a:extLst>
          </p:cNvPr>
          <p:cNvCxnSpPr>
            <a:stCxn id="97" idx="2"/>
            <a:endCxn id="100" idx="0"/>
          </p:cNvCxnSpPr>
          <p:nvPr/>
        </p:nvCxnSpPr>
        <p:spPr>
          <a:xfrm rot="16200000" flipH="1">
            <a:off x="7196951" y="4786754"/>
            <a:ext cx="107372" cy="307482"/>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7" name="直线连接符 101">
            <a:extLst>
              <a:ext uri="{FF2B5EF4-FFF2-40B4-BE49-F238E27FC236}">
                <a16:creationId xmlns:a16="http://schemas.microsoft.com/office/drawing/2014/main" id="{48C5425F-F6BE-4EED-9E6D-6706672A56C1}"/>
              </a:ext>
            </a:extLst>
          </p:cNvPr>
          <p:cNvCxnSpPr>
            <a:stCxn id="147" idx="2"/>
            <a:endCxn id="100" idx="0"/>
          </p:cNvCxnSpPr>
          <p:nvPr/>
        </p:nvCxnSpPr>
        <p:spPr>
          <a:xfrm rot="16200000" flipH="1">
            <a:off x="7294055" y="4883858"/>
            <a:ext cx="107372" cy="113276"/>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8" name="直线连接符 101">
            <a:extLst>
              <a:ext uri="{FF2B5EF4-FFF2-40B4-BE49-F238E27FC236}">
                <a16:creationId xmlns:a16="http://schemas.microsoft.com/office/drawing/2014/main" id="{E6DC4F5C-56C0-4DAE-A3D7-71BA5F2AC0A5}"/>
              </a:ext>
            </a:extLst>
          </p:cNvPr>
          <p:cNvCxnSpPr>
            <a:stCxn id="148" idx="2"/>
            <a:endCxn id="100" idx="0"/>
          </p:cNvCxnSpPr>
          <p:nvPr/>
        </p:nvCxnSpPr>
        <p:spPr>
          <a:xfrm rot="5400000">
            <a:off x="7391158" y="4900031"/>
            <a:ext cx="107372" cy="80930"/>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9" name="直线连接符 101">
            <a:extLst>
              <a:ext uri="{FF2B5EF4-FFF2-40B4-BE49-F238E27FC236}">
                <a16:creationId xmlns:a16="http://schemas.microsoft.com/office/drawing/2014/main" id="{21AED64B-192F-42DE-AE4C-29A83DD193EB}"/>
              </a:ext>
            </a:extLst>
          </p:cNvPr>
          <p:cNvCxnSpPr>
            <a:stCxn id="149" idx="2"/>
            <a:endCxn id="100" idx="0"/>
          </p:cNvCxnSpPr>
          <p:nvPr/>
        </p:nvCxnSpPr>
        <p:spPr>
          <a:xfrm rot="5400000">
            <a:off x="7488260" y="4802928"/>
            <a:ext cx="107372" cy="275136"/>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0" name="直线连接符 101">
            <a:extLst>
              <a:ext uri="{FF2B5EF4-FFF2-40B4-BE49-F238E27FC236}">
                <a16:creationId xmlns:a16="http://schemas.microsoft.com/office/drawing/2014/main" id="{D217D16B-1377-4116-ABA8-BEFCD9EF2774}"/>
              </a:ext>
            </a:extLst>
          </p:cNvPr>
          <p:cNvCxnSpPr>
            <a:stCxn id="150" idx="2"/>
            <a:endCxn id="100" idx="0"/>
          </p:cNvCxnSpPr>
          <p:nvPr/>
        </p:nvCxnSpPr>
        <p:spPr>
          <a:xfrm rot="5400000">
            <a:off x="7585363" y="4705825"/>
            <a:ext cx="107372" cy="469342"/>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1" name="直线连接符 101">
            <a:extLst>
              <a:ext uri="{FF2B5EF4-FFF2-40B4-BE49-F238E27FC236}">
                <a16:creationId xmlns:a16="http://schemas.microsoft.com/office/drawing/2014/main" id="{BBA75B61-DA97-4085-A10B-05E70FEED2D4}"/>
              </a:ext>
            </a:extLst>
          </p:cNvPr>
          <p:cNvCxnSpPr>
            <a:stCxn id="151" idx="2"/>
            <a:endCxn id="101" idx="0"/>
          </p:cNvCxnSpPr>
          <p:nvPr/>
        </p:nvCxnSpPr>
        <p:spPr>
          <a:xfrm rot="5400000">
            <a:off x="7904883" y="4831140"/>
            <a:ext cx="107372" cy="218712"/>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2" name="直线连接符 186">
            <a:extLst>
              <a:ext uri="{FF2B5EF4-FFF2-40B4-BE49-F238E27FC236}">
                <a16:creationId xmlns:a16="http://schemas.microsoft.com/office/drawing/2014/main" id="{8A4D44F6-1BDD-4508-ACCA-EB5B3F042BC9}"/>
              </a:ext>
            </a:extLst>
          </p:cNvPr>
          <p:cNvCxnSpPr>
            <a:cxnSpLocks/>
          </p:cNvCxnSpPr>
          <p:nvPr/>
        </p:nvCxnSpPr>
        <p:spPr>
          <a:xfrm flipV="1">
            <a:off x="7875070" y="4522287"/>
            <a:ext cx="0" cy="807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1" name="矩形 130">
            <a:extLst>
              <a:ext uri="{FF2B5EF4-FFF2-40B4-BE49-F238E27FC236}">
                <a16:creationId xmlns:a16="http://schemas.microsoft.com/office/drawing/2014/main" id="{DF93D09F-A4DA-4933-8567-9064C5366B93}"/>
              </a:ext>
            </a:extLst>
          </p:cNvPr>
          <p:cNvSpPr/>
          <p:nvPr/>
        </p:nvSpPr>
        <p:spPr>
          <a:xfrm>
            <a:off x="6741892" y="3834101"/>
            <a:ext cx="2068989" cy="1919955"/>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Helvetica" panose="020B0604020202030204" pitchFamily="34" charset="0"/>
            </a:endParaRPr>
          </a:p>
        </p:txBody>
      </p:sp>
      <p:grpSp>
        <p:nvGrpSpPr>
          <p:cNvPr id="62" name="组合 111">
            <a:extLst>
              <a:ext uri="{FF2B5EF4-FFF2-40B4-BE49-F238E27FC236}">
                <a16:creationId xmlns:a16="http://schemas.microsoft.com/office/drawing/2014/main" id="{8D738519-D175-46CF-B918-ED4E92470E38}"/>
              </a:ext>
            </a:extLst>
          </p:cNvPr>
          <p:cNvGrpSpPr/>
          <p:nvPr/>
        </p:nvGrpSpPr>
        <p:grpSpPr>
          <a:xfrm>
            <a:off x="9431906" y="4330105"/>
            <a:ext cx="1564644" cy="732393"/>
            <a:chOff x="6784349" y="1702132"/>
            <a:chExt cx="2932350" cy="1248648"/>
          </a:xfrm>
        </p:grpSpPr>
        <p:sp>
          <p:nvSpPr>
            <p:cNvPr id="67" name="文本框 133">
              <a:extLst>
                <a:ext uri="{FF2B5EF4-FFF2-40B4-BE49-F238E27FC236}">
                  <a16:creationId xmlns:a16="http://schemas.microsoft.com/office/drawing/2014/main" id="{85320885-E712-4009-9741-6427C367EA09}"/>
                </a:ext>
              </a:extLst>
            </p:cNvPr>
            <p:cNvSpPr txBox="1"/>
            <p:nvPr/>
          </p:nvSpPr>
          <p:spPr>
            <a:xfrm>
              <a:off x="8733710" y="1727584"/>
              <a:ext cx="982989" cy="393543"/>
            </a:xfrm>
            <a:prstGeom prst="rect">
              <a:avLst/>
            </a:prstGeom>
            <a:noFill/>
          </p:spPr>
          <p:txBody>
            <a:bodyPr wrap="none" rtlCol="0">
              <a:spAutoFit/>
            </a:bodyPr>
            <a:lstStyle/>
            <a:p>
              <a:pPr algn="ctr"/>
              <a:r>
                <a:rPr lang="en-US" altLang="zh-CN" sz="900" dirty="0">
                  <a:solidFill>
                    <a:schemeClr val="bg1"/>
                  </a:solidFill>
                  <a:latin typeface="Helvetica" panose="020B0604020202030204" pitchFamily="34" charset="0"/>
                  <a:ea typeface="Microsoft YaHei" charset="-122"/>
                  <a:cs typeface="Microsoft YaHei" charset="-122"/>
                </a:rPr>
                <a:t>Switch</a:t>
              </a:r>
              <a:endParaRPr lang="zh-CN" altLang="en-US" sz="900" dirty="0">
                <a:solidFill>
                  <a:schemeClr val="bg1"/>
                </a:solidFill>
                <a:latin typeface="Helvetica" panose="020B0604020202030204" pitchFamily="34" charset="0"/>
                <a:ea typeface="Microsoft YaHei" charset="-122"/>
                <a:cs typeface="Microsoft YaHei" charset="-122"/>
              </a:endParaRPr>
            </a:p>
          </p:txBody>
        </p:sp>
        <p:cxnSp>
          <p:nvCxnSpPr>
            <p:cNvPr id="68" name="直线连接符 106">
              <a:extLst>
                <a:ext uri="{FF2B5EF4-FFF2-40B4-BE49-F238E27FC236}">
                  <a16:creationId xmlns:a16="http://schemas.microsoft.com/office/drawing/2014/main" id="{BA4FCA4F-53EC-4B25-839C-E5EEA9BDBB0B}"/>
                </a:ext>
              </a:extLst>
            </p:cNvPr>
            <p:cNvCxnSpPr/>
            <p:nvPr/>
          </p:nvCxnSpPr>
          <p:spPr>
            <a:xfrm rot="16200000" flipH="1">
              <a:off x="7576738" y="2014425"/>
              <a:ext cx="471955" cy="497574"/>
            </a:xfrm>
            <a:prstGeom prst="bentConnector3">
              <a:avLst>
                <a:gd name="adj1" fmla="val 50603"/>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线连接符 106">
              <a:extLst>
                <a:ext uri="{FF2B5EF4-FFF2-40B4-BE49-F238E27FC236}">
                  <a16:creationId xmlns:a16="http://schemas.microsoft.com/office/drawing/2014/main" id="{E7085B96-4F3E-4787-B1B0-C8B2E112B38B}"/>
                </a:ext>
              </a:extLst>
            </p:cNvPr>
            <p:cNvCxnSpPr/>
            <p:nvPr/>
          </p:nvCxnSpPr>
          <p:spPr>
            <a:xfrm rot="16200000" flipH="1">
              <a:off x="8047481" y="1543683"/>
              <a:ext cx="471955" cy="1439059"/>
            </a:xfrm>
            <a:prstGeom prst="bentConnector3">
              <a:avLst>
                <a:gd name="adj1" fmla="val 50604"/>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0" name="直线连接符 106">
              <a:extLst>
                <a:ext uri="{FF2B5EF4-FFF2-40B4-BE49-F238E27FC236}">
                  <a16:creationId xmlns:a16="http://schemas.microsoft.com/office/drawing/2014/main" id="{06990785-99D5-492F-810E-B7C4AA23E4BB}"/>
                </a:ext>
              </a:extLst>
            </p:cNvPr>
            <p:cNvCxnSpPr/>
            <p:nvPr/>
          </p:nvCxnSpPr>
          <p:spPr>
            <a:xfrm rot="5400000">
              <a:off x="7570687" y="1573991"/>
              <a:ext cx="474529" cy="1375870"/>
            </a:xfrm>
            <a:prstGeom prst="bentConnector3">
              <a:avLst>
                <a:gd name="adj1"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1" name="矩形 137">
              <a:extLst>
                <a:ext uri="{FF2B5EF4-FFF2-40B4-BE49-F238E27FC236}">
                  <a16:creationId xmlns:a16="http://schemas.microsoft.com/office/drawing/2014/main" id="{9E0F46CE-0822-46B4-B4A1-4A6EB8EB22DF}"/>
                </a:ext>
              </a:extLst>
            </p:cNvPr>
            <p:cNvSpPr/>
            <p:nvPr/>
          </p:nvSpPr>
          <p:spPr>
            <a:xfrm>
              <a:off x="8263499" y="2419709"/>
              <a:ext cx="538729" cy="428417"/>
            </a:xfrm>
            <a:prstGeom prst="rect">
              <a:avLst/>
            </a:prstGeom>
          </p:spPr>
          <p:txBody>
            <a:bodyPr wrap="none">
              <a:spAutoFit/>
            </a:bodyPr>
            <a:lstStyle/>
            <a:p>
              <a:pPr algn="ctr"/>
              <a:r>
                <a:rPr lang="en-US" altLang="zh-CN" dirty="0">
                  <a:solidFill>
                    <a:schemeClr val="bg1"/>
                  </a:solidFill>
                  <a:latin typeface="Helvetica" panose="020B0604020202030204" pitchFamily="34" charset="0"/>
                  <a:ea typeface="Microsoft YaHei" charset="-122"/>
                  <a:cs typeface="Microsoft YaHei" charset="-122"/>
                </a:rPr>
                <a:t>...</a:t>
              </a:r>
              <a:endParaRPr lang="zh-CN" altLang="en-US" dirty="0">
                <a:solidFill>
                  <a:schemeClr val="bg1"/>
                </a:solidFill>
                <a:latin typeface="Helvetica" panose="020B0604020202030204" pitchFamily="34" charset="0"/>
                <a:ea typeface="Microsoft YaHei" charset="-122"/>
                <a:cs typeface="Microsoft YaHei" charset="-122"/>
              </a:endParaRPr>
            </a:p>
          </p:txBody>
        </p:sp>
        <p:pic>
          <p:nvPicPr>
            <p:cNvPr id="72" name="图片 30" descr="1129第二批_复制-11.png">
              <a:extLst>
                <a:ext uri="{FF2B5EF4-FFF2-40B4-BE49-F238E27FC236}">
                  <a16:creationId xmlns:a16="http://schemas.microsoft.com/office/drawing/2014/main" id="{1E2D9766-68D7-4FF6-95BD-95049AA4AD09}"/>
                </a:ext>
              </a:extLst>
            </p:cNvPr>
            <p:cNvPicPr>
              <a:picLocks noChangeAspect="1"/>
            </p:cNvPicPr>
            <p:nvPr/>
          </p:nvPicPr>
          <p:blipFill rotWithShape="1">
            <a:blip r:embed="rId9" cstate="print">
              <a:lum bright="70000" contrast="-70000"/>
              <a:extLst>
                <a:ext uri="{28A0092B-C50C-407E-A947-70E740481C1C}">
                  <a14:useLocalDpi xmlns:a14="http://schemas.microsoft.com/office/drawing/2010/main" val="0"/>
                </a:ext>
              </a:extLst>
            </a:blip>
            <a:srcRect l="26406" t="15665" r="26021" b="41877"/>
            <a:stretch/>
          </p:blipFill>
          <p:spPr bwMode="auto">
            <a:xfrm>
              <a:off x="6784349" y="2499190"/>
              <a:ext cx="671334" cy="433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图片 30" descr="1129第二批_复制-11.png">
              <a:extLst>
                <a:ext uri="{FF2B5EF4-FFF2-40B4-BE49-F238E27FC236}">
                  <a16:creationId xmlns:a16="http://schemas.microsoft.com/office/drawing/2014/main" id="{067750AD-B2E9-466D-8C8D-8D67E8E11F6F}"/>
                </a:ext>
              </a:extLst>
            </p:cNvPr>
            <p:cNvPicPr>
              <a:picLocks noChangeAspect="1"/>
            </p:cNvPicPr>
            <p:nvPr/>
          </p:nvPicPr>
          <p:blipFill rotWithShape="1">
            <a:blip r:embed="rId9" cstate="print">
              <a:lum bright="70000" contrast="-70000"/>
              <a:extLst>
                <a:ext uri="{28A0092B-C50C-407E-A947-70E740481C1C}">
                  <a14:useLocalDpi xmlns:a14="http://schemas.microsoft.com/office/drawing/2010/main" val="0"/>
                </a:ext>
              </a:extLst>
            </a:blip>
            <a:srcRect l="26406" t="15665" r="26021" b="41877"/>
            <a:stretch/>
          </p:blipFill>
          <p:spPr bwMode="auto">
            <a:xfrm>
              <a:off x="7725835" y="2499190"/>
              <a:ext cx="671334" cy="43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图片 30" descr="1129第二批_复制-11.png">
              <a:extLst>
                <a:ext uri="{FF2B5EF4-FFF2-40B4-BE49-F238E27FC236}">
                  <a16:creationId xmlns:a16="http://schemas.microsoft.com/office/drawing/2014/main" id="{552B32E4-5C2B-42B1-ACEA-44FB93BD81E9}"/>
                </a:ext>
              </a:extLst>
            </p:cNvPr>
            <p:cNvPicPr>
              <a:picLocks noChangeAspect="1"/>
            </p:cNvPicPr>
            <p:nvPr/>
          </p:nvPicPr>
          <p:blipFill rotWithShape="1">
            <a:blip r:embed="rId9" cstate="print">
              <a:lum bright="70000" contrast="-70000"/>
              <a:extLst>
                <a:ext uri="{28A0092B-C50C-407E-A947-70E740481C1C}">
                  <a14:useLocalDpi xmlns:a14="http://schemas.microsoft.com/office/drawing/2010/main" val="0"/>
                </a:ext>
              </a:extLst>
            </a:blip>
            <a:srcRect l="26406" t="15665" r="26021" b="41877"/>
            <a:stretch/>
          </p:blipFill>
          <p:spPr bwMode="auto">
            <a:xfrm>
              <a:off x="8667320" y="2499190"/>
              <a:ext cx="671334" cy="451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 name="图片 7" descr="Switch-01.png">
              <a:extLst>
                <a:ext uri="{FF2B5EF4-FFF2-40B4-BE49-F238E27FC236}">
                  <a16:creationId xmlns:a16="http://schemas.microsoft.com/office/drawing/2014/main" id="{20C8F194-760B-4B18-8459-2081349C002F}"/>
                </a:ext>
              </a:extLst>
            </p:cNvPr>
            <p:cNvPicPr>
              <a:picLocks noChangeAspect="1"/>
            </p:cNvPicPr>
            <p:nvPr/>
          </p:nvPicPr>
          <p:blipFill rotWithShape="1">
            <a:blip r:embed="rId4" cstate="print">
              <a:lum bright="70000" contrast="-70000"/>
              <a:extLst>
                <a:ext uri="{28A0092B-C50C-407E-A947-70E740481C1C}">
                  <a14:useLocalDpi xmlns:a14="http://schemas.microsoft.com/office/drawing/2010/main" val="0"/>
                </a:ext>
              </a:extLst>
            </a:blip>
            <a:srcRect l="9229" t="21075" r="9510" b="29958"/>
            <a:stretch/>
          </p:blipFill>
          <p:spPr bwMode="auto">
            <a:xfrm>
              <a:off x="7287569" y="1704706"/>
              <a:ext cx="552717" cy="322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 name="图片 7" descr="Switch-01.png">
              <a:extLst>
                <a:ext uri="{FF2B5EF4-FFF2-40B4-BE49-F238E27FC236}">
                  <a16:creationId xmlns:a16="http://schemas.microsoft.com/office/drawing/2014/main" id="{68AE183E-5AD6-4D94-B034-53C0114646B1}"/>
                </a:ext>
              </a:extLst>
            </p:cNvPr>
            <p:cNvPicPr>
              <a:picLocks noChangeAspect="1"/>
            </p:cNvPicPr>
            <p:nvPr/>
          </p:nvPicPr>
          <p:blipFill rotWithShape="1">
            <a:blip r:embed="rId4" cstate="print">
              <a:lum bright="70000" contrast="-70000"/>
              <a:extLst>
                <a:ext uri="{28A0092B-C50C-407E-A947-70E740481C1C}">
                  <a14:useLocalDpi xmlns:a14="http://schemas.microsoft.com/office/drawing/2010/main" val="0"/>
                </a:ext>
              </a:extLst>
            </a:blip>
            <a:srcRect l="9229" t="21075" r="9510" b="29958"/>
            <a:stretch/>
          </p:blipFill>
          <p:spPr bwMode="auto">
            <a:xfrm>
              <a:off x="8219527" y="1702132"/>
              <a:ext cx="552717" cy="322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3" name="圆角矩形 146">
            <a:extLst>
              <a:ext uri="{FF2B5EF4-FFF2-40B4-BE49-F238E27FC236}">
                <a16:creationId xmlns:a16="http://schemas.microsoft.com/office/drawing/2014/main" id="{C3BE34C9-D582-4E80-B424-8CFF36DA397F}"/>
              </a:ext>
            </a:extLst>
          </p:cNvPr>
          <p:cNvSpPr/>
          <p:nvPr/>
        </p:nvSpPr>
        <p:spPr>
          <a:xfrm>
            <a:off x="6965767" y="4581095"/>
            <a:ext cx="426819" cy="336854"/>
          </a:xfrm>
          <a:prstGeom prst="roundRect">
            <a:avLst/>
          </a:prstGeom>
          <a:no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latin typeface="Helvetica" panose="020B0604020202030204" pitchFamily="34" charset="0"/>
            </a:endParaRPr>
          </a:p>
        </p:txBody>
      </p:sp>
      <p:sp>
        <p:nvSpPr>
          <p:cNvPr id="64" name="文本框 147">
            <a:extLst>
              <a:ext uri="{FF2B5EF4-FFF2-40B4-BE49-F238E27FC236}">
                <a16:creationId xmlns:a16="http://schemas.microsoft.com/office/drawing/2014/main" id="{4985729A-8CA1-4B8C-972C-26415FD3F146}"/>
              </a:ext>
            </a:extLst>
          </p:cNvPr>
          <p:cNvSpPr txBox="1"/>
          <p:nvPr/>
        </p:nvSpPr>
        <p:spPr>
          <a:xfrm>
            <a:off x="6896849" y="4927081"/>
            <a:ext cx="470000" cy="215444"/>
          </a:xfrm>
          <a:prstGeom prst="rect">
            <a:avLst/>
          </a:prstGeom>
          <a:noFill/>
        </p:spPr>
        <p:txBody>
          <a:bodyPr wrap="none" rtlCol="0">
            <a:spAutoFit/>
          </a:bodyPr>
          <a:lstStyle/>
          <a:p>
            <a:pPr algn="r"/>
            <a:r>
              <a:rPr lang="en-US" altLang="zh-CN" sz="800" dirty="0">
                <a:solidFill>
                  <a:srgbClr val="FFC000"/>
                </a:solidFill>
                <a:latin typeface="Helvetica" panose="020B0604020202030204" pitchFamily="34" charset="0"/>
                <a:ea typeface="Microsoft YaHei" charset="-122"/>
                <a:cs typeface="Microsoft YaHei" charset="-122"/>
              </a:rPr>
              <a:t>Mgmt.</a:t>
            </a:r>
            <a:endParaRPr lang="zh-CN" altLang="en-US" sz="800" dirty="0">
              <a:solidFill>
                <a:srgbClr val="FFC000"/>
              </a:solidFill>
              <a:latin typeface="Helvetica" panose="020B0604020202030204" pitchFamily="34" charset="0"/>
              <a:ea typeface="Microsoft YaHei" charset="-122"/>
              <a:cs typeface="Microsoft YaHei" charset="-122"/>
            </a:endParaRPr>
          </a:p>
        </p:txBody>
      </p:sp>
      <p:sp>
        <p:nvSpPr>
          <p:cNvPr id="65" name="文本框 148">
            <a:extLst>
              <a:ext uri="{FF2B5EF4-FFF2-40B4-BE49-F238E27FC236}">
                <a16:creationId xmlns:a16="http://schemas.microsoft.com/office/drawing/2014/main" id="{B7016C06-3AD8-4A62-8A3E-82B4E181AF04}"/>
              </a:ext>
            </a:extLst>
          </p:cNvPr>
          <p:cNvSpPr txBox="1"/>
          <p:nvPr/>
        </p:nvSpPr>
        <p:spPr>
          <a:xfrm>
            <a:off x="7137488" y="4654102"/>
            <a:ext cx="135008" cy="140387"/>
          </a:xfrm>
          <a:prstGeom prst="rect">
            <a:avLst/>
          </a:prstGeom>
          <a:noFill/>
        </p:spPr>
        <p:txBody>
          <a:bodyPr wrap="none" rtlCol="0">
            <a:spAutoFit/>
          </a:bodyPr>
          <a:lstStyle/>
          <a:p>
            <a:pPr algn="r"/>
            <a:r>
              <a:rPr lang="en-US" altLang="zh-CN" sz="1000" dirty="0">
                <a:solidFill>
                  <a:srgbClr val="FFC000"/>
                </a:solidFill>
                <a:latin typeface="Helvetica" panose="020B0604020202030204" pitchFamily="34" charset="0"/>
                <a:ea typeface="Microsoft YaHei" charset="-122"/>
                <a:cs typeface="Microsoft YaHei" charset="-122"/>
              </a:rPr>
              <a:t>...</a:t>
            </a:r>
            <a:endParaRPr lang="zh-CN" altLang="en-US" sz="1000" dirty="0">
              <a:solidFill>
                <a:srgbClr val="FFC000"/>
              </a:solidFill>
              <a:latin typeface="Helvetica" panose="020B0604020202030204" pitchFamily="34" charset="0"/>
              <a:ea typeface="Microsoft YaHei" charset="-122"/>
              <a:cs typeface="Microsoft YaHei" charset="-122"/>
            </a:endParaRPr>
          </a:p>
        </p:txBody>
      </p:sp>
      <p:cxnSp>
        <p:nvCxnSpPr>
          <p:cNvPr id="66" name="直线连接符 183">
            <a:extLst>
              <a:ext uri="{FF2B5EF4-FFF2-40B4-BE49-F238E27FC236}">
                <a16:creationId xmlns:a16="http://schemas.microsoft.com/office/drawing/2014/main" id="{0C2A4AE6-AC84-433D-BCEB-54C47750E175}"/>
              </a:ext>
            </a:extLst>
          </p:cNvPr>
          <p:cNvCxnSpPr/>
          <p:nvPr/>
        </p:nvCxnSpPr>
        <p:spPr>
          <a:xfrm>
            <a:off x="7950934" y="4413791"/>
            <a:ext cx="10980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20</a:t>
            </a:fld>
            <a:endParaRPr lang="zh-CN" altLang="en-US" dirty="0"/>
          </a:p>
        </p:txBody>
      </p:sp>
      <p:pic>
        <p:nvPicPr>
          <p:cNvPr id="11" name="图片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10004039" cy="954107"/>
            <a:chOff x="1" y="200326"/>
            <a:chExt cx="10004039" cy="954107"/>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2" y="200326"/>
              <a:ext cx="9424388" cy="954107"/>
            </a:xfrm>
            <a:prstGeom prst="rect">
              <a:avLst/>
            </a:prstGeom>
          </p:spPr>
          <p:txBody>
            <a:bodyPr wrap="square">
              <a:spAutoFit/>
            </a:bodyPr>
            <a:lstStyle/>
            <a:p>
              <a:pPr>
                <a:defRPr/>
              </a:pPr>
              <a:r>
                <a:rPr lang="en-US" altLang="zh-CN" sz="2800" b="1" dirty="0">
                  <a:solidFill>
                    <a:srgbClr val="FFFFFF"/>
                  </a:solidFill>
                  <a:latin typeface="Century Gothic" panose="020B0502020202020204" pitchFamily="34" charset="0"/>
                  <a:ea typeface="微软雅黑" panose="020B0503020204020204" charset="-122"/>
                  <a:cs typeface="微软雅黑" panose="020B0503020204020204" charset="-122"/>
                </a:rPr>
                <a:t>Scenario 1: IT Infrastructure / Data Center Consolidation</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52" name="TextBox 51">
            <a:extLst>
              <a:ext uri="{FF2B5EF4-FFF2-40B4-BE49-F238E27FC236}">
                <a16:creationId xmlns:a16="http://schemas.microsoft.com/office/drawing/2014/main" id="{16CACE5B-FB99-4CED-8CF9-B39FB70F0AA0}"/>
              </a:ext>
            </a:extLst>
          </p:cNvPr>
          <p:cNvSpPr txBox="1"/>
          <p:nvPr/>
        </p:nvSpPr>
        <p:spPr>
          <a:xfrm>
            <a:off x="7617982" y="2360316"/>
            <a:ext cx="3333311" cy="307777"/>
          </a:xfrm>
          <a:prstGeom prst="rect">
            <a:avLst/>
          </a:prstGeom>
          <a:noFill/>
        </p:spPr>
        <p:txBody>
          <a:bodyPr wrap="square" rtlCol="0">
            <a:spAutoFit/>
          </a:bodyPr>
          <a:lstStyle/>
          <a:p>
            <a:pPr algn="ctr"/>
            <a:r>
              <a:rPr lang="en-US" sz="1400" dirty="0">
                <a:solidFill>
                  <a:schemeClr val="bg1"/>
                </a:solidFill>
                <a:latin typeface="Century Gothic" panose="020B0502020202020204" pitchFamily="34" charset="0"/>
              </a:rPr>
              <a:t>Lack of IT Manpower &amp; Professional</a:t>
            </a:r>
          </a:p>
        </p:txBody>
      </p:sp>
      <p:sp>
        <p:nvSpPr>
          <p:cNvPr id="53" name="TextBox 52">
            <a:extLst>
              <a:ext uri="{FF2B5EF4-FFF2-40B4-BE49-F238E27FC236}">
                <a16:creationId xmlns:a16="http://schemas.microsoft.com/office/drawing/2014/main" id="{6FE5FD92-A42B-4483-AC77-1B26561B5FFB}"/>
              </a:ext>
            </a:extLst>
          </p:cNvPr>
          <p:cNvSpPr txBox="1"/>
          <p:nvPr/>
        </p:nvSpPr>
        <p:spPr>
          <a:xfrm>
            <a:off x="1909442" y="2309404"/>
            <a:ext cx="2000444" cy="307777"/>
          </a:xfrm>
          <a:prstGeom prst="rect">
            <a:avLst/>
          </a:prstGeom>
          <a:noFill/>
        </p:spPr>
        <p:txBody>
          <a:bodyPr wrap="square" rtlCol="0">
            <a:spAutoFit/>
          </a:bodyPr>
          <a:lstStyle/>
          <a:p>
            <a:pPr algn="ctr"/>
            <a:r>
              <a:rPr lang="en-US" sz="1400" dirty="0">
                <a:solidFill>
                  <a:schemeClr val="bg1"/>
                </a:solidFill>
                <a:latin typeface="Century Gothic" panose="020B0502020202020204" pitchFamily="34" charset="0"/>
              </a:rPr>
              <a:t>Outdated hardware </a:t>
            </a:r>
          </a:p>
        </p:txBody>
      </p:sp>
      <p:sp>
        <p:nvSpPr>
          <p:cNvPr id="54" name="TextBox 53">
            <a:extLst>
              <a:ext uri="{FF2B5EF4-FFF2-40B4-BE49-F238E27FC236}">
                <a16:creationId xmlns:a16="http://schemas.microsoft.com/office/drawing/2014/main" id="{CED654D3-37A8-443E-8F64-9FBF4002B03E}"/>
              </a:ext>
            </a:extLst>
          </p:cNvPr>
          <p:cNvSpPr txBox="1"/>
          <p:nvPr/>
        </p:nvSpPr>
        <p:spPr>
          <a:xfrm>
            <a:off x="5246297" y="2310806"/>
            <a:ext cx="1785631" cy="307777"/>
          </a:xfrm>
          <a:prstGeom prst="rect">
            <a:avLst/>
          </a:prstGeom>
          <a:noFill/>
        </p:spPr>
        <p:txBody>
          <a:bodyPr wrap="square" rtlCol="0">
            <a:spAutoFit/>
          </a:bodyPr>
          <a:lstStyle/>
          <a:p>
            <a:pPr algn="ctr"/>
            <a:r>
              <a:rPr lang="en-US" sz="1400" dirty="0">
                <a:solidFill>
                  <a:schemeClr val="bg1"/>
                </a:solidFill>
                <a:latin typeface="Century Gothic" panose="020B0502020202020204" pitchFamily="34" charset="0"/>
              </a:rPr>
              <a:t>No HA/Backup</a:t>
            </a:r>
          </a:p>
        </p:txBody>
      </p:sp>
      <p:sp>
        <p:nvSpPr>
          <p:cNvPr id="55" name="TextBox 54">
            <a:extLst>
              <a:ext uri="{FF2B5EF4-FFF2-40B4-BE49-F238E27FC236}">
                <a16:creationId xmlns:a16="http://schemas.microsoft.com/office/drawing/2014/main" id="{258F1B66-61C5-47E1-BD75-2D545C3511E9}"/>
              </a:ext>
            </a:extLst>
          </p:cNvPr>
          <p:cNvSpPr txBox="1"/>
          <p:nvPr/>
        </p:nvSpPr>
        <p:spPr>
          <a:xfrm>
            <a:off x="1177320" y="3078509"/>
            <a:ext cx="5430202" cy="2954655"/>
          </a:xfrm>
          <a:prstGeom prst="rect">
            <a:avLst/>
          </a:prstGeom>
          <a:noFill/>
        </p:spPr>
        <p:txBody>
          <a:bodyPr wrap="square" rtlCol="0">
            <a:spAutoFit/>
          </a:bodyPr>
          <a:lstStyle/>
          <a:p>
            <a:pPr lvl="0"/>
            <a:r>
              <a:rPr lang="en-US" b="1" dirty="0">
                <a:solidFill>
                  <a:srgbClr val="00B0F0"/>
                </a:solidFill>
                <a:latin typeface="Century Gothic" panose="020B0502020202020204" pitchFamily="34" charset="0"/>
              </a:rPr>
              <a:t>Sangfor HCI values</a:t>
            </a:r>
          </a:p>
          <a:p>
            <a:endParaRPr lang="en-US" sz="1400" dirty="0">
              <a:solidFill>
                <a:schemeClr val="bg1"/>
              </a:solidFill>
              <a:latin typeface="Century Gothic" panose="020B0502020202020204" pitchFamily="34" charset="0"/>
            </a:endParaRPr>
          </a:p>
          <a:p>
            <a:pPr marL="285750" indent="-285750">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Massive IT infra / DC footprint reduction with compute, storage, networking and security converged on a single platform</a:t>
            </a:r>
          </a:p>
          <a:p>
            <a:pPr marL="285750" indent="-285750">
              <a:buClr>
                <a:srgbClr val="00B0F0"/>
              </a:buClr>
              <a:buFont typeface="Arial" panose="020B0604020202020204" pitchFamily="34" charset="0"/>
              <a:buChar char="•"/>
            </a:pPr>
            <a:endParaRPr lang="en-US" sz="1400" dirty="0">
              <a:solidFill>
                <a:schemeClr val="bg1"/>
              </a:solidFill>
              <a:latin typeface="Century Gothic" panose="020B0502020202020204" pitchFamily="34" charset="0"/>
            </a:endParaRPr>
          </a:p>
          <a:p>
            <a:pPr marL="285750" indent="-285750">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Secure, reliable, and maximize resources</a:t>
            </a:r>
          </a:p>
          <a:p>
            <a:pPr marL="285750" indent="-285750">
              <a:buClr>
                <a:srgbClr val="00B0F0"/>
              </a:buClr>
              <a:buFont typeface="Arial" panose="020B0604020202020204" pitchFamily="34" charset="0"/>
              <a:buChar char="•"/>
            </a:pPr>
            <a:endParaRPr lang="en-US" sz="1400" dirty="0">
              <a:solidFill>
                <a:schemeClr val="bg1"/>
              </a:solidFill>
              <a:latin typeface="Century Gothic" panose="020B0502020202020204" pitchFamily="34" charset="0"/>
            </a:endParaRPr>
          </a:p>
          <a:p>
            <a:pPr marL="285750" indent="-285750">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Easy to deploy and manage with a single-pane-of-glass web-based management</a:t>
            </a:r>
          </a:p>
          <a:p>
            <a:pPr marL="285750" indent="-285750">
              <a:buClr>
                <a:srgbClr val="00B0F0"/>
              </a:buClr>
              <a:buFont typeface="Arial" panose="020B0604020202020204" pitchFamily="34" charset="0"/>
              <a:buChar char="•"/>
            </a:pPr>
            <a:endParaRPr lang="en-US" sz="1400" dirty="0">
              <a:solidFill>
                <a:schemeClr val="bg1"/>
              </a:solidFill>
              <a:latin typeface="Century Gothic" panose="020B0502020202020204" pitchFamily="34" charset="0"/>
            </a:endParaRPr>
          </a:p>
          <a:p>
            <a:pPr marL="285750" indent="-285750">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Lower cost and “greening” manufacturing by saving space and electricity</a:t>
            </a:r>
          </a:p>
        </p:txBody>
      </p:sp>
      <p:sp>
        <p:nvSpPr>
          <p:cNvPr id="5" name="矩形 4">
            <a:extLst>
              <a:ext uri="{FF2B5EF4-FFF2-40B4-BE49-F238E27FC236}">
                <a16:creationId xmlns:a16="http://schemas.microsoft.com/office/drawing/2014/main" id="{172B8D76-D4FA-8A46-894F-3D6347D3F1C0}"/>
              </a:ext>
            </a:extLst>
          </p:cNvPr>
          <p:cNvSpPr/>
          <p:nvPr/>
        </p:nvSpPr>
        <p:spPr>
          <a:xfrm>
            <a:off x="6727583" y="3561404"/>
            <a:ext cx="2077205" cy="19169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矩形 90">
            <a:extLst>
              <a:ext uri="{FF2B5EF4-FFF2-40B4-BE49-F238E27FC236}">
                <a16:creationId xmlns:a16="http://schemas.microsoft.com/office/drawing/2014/main" id="{33D8A86A-E13D-408C-AFA0-6F34BA053297}"/>
              </a:ext>
            </a:extLst>
          </p:cNvPr>
          <p:cNvSpPr/>
          <p:nvPr/>
        </p:nvSpPr>
        <p:spPr>
          <a:xfrm>
            <a:off x="6797498" y="3537457"/>
            <a:ext cx="2008012" cy="246221"/>
          </a:xfrm>
          <a:prstGeom prst="rect">
            <a:avLst/>
          </a:prstGeom>
        </p:spPr>
        <p:txBody>
          <a:bodyPr wrap="square" anchor="ctr">
            <a:spAutoFit/>
          </a:bodyPr>
          <a:lstStyle/>
          <a:p>
            <a:pPr algn="ctr"/>
            <a:r>
              <a:rPr lang="en-US" altLang="zh-CN" sz="1000" b="1" dirty="0">
                <a:solidFill>
                  <a:schemeClr val="bg1"/>
                </a:solidFill>
                <a:latin typeface="Century Gothic" panose="020B0502020202020204" pitchFamily="34" charset="0"/>
                <a:ea typeface="微软雅黑" panose="020B0503020204020204" pitchFamily="34" charset="-122"/>
              </a:rPr>
              <a:t>Traditional</a:t>
            </a:r>
            <a:r>
              <a:rPr lang="zh-CN" altLang="en-US" sz="1000" b="1" dirty="0">
                <a:solidFill>
                  <a:schemeClr val="bg1"/>
                </a:solidFill>
                <a:latin typeface="Century Gothic" panose="020B0502020202020204" pitchFamily="34" charset="0"/>
                <a:ea typeface="微软雅黑" panose="020B0503020204020204" pitchFamily="34" charset="-122"/>
              </a:rPr>
              <a:t> </a:t>
            </a:r>
            <a:r>
              <a:rPr lang="en-US" altLang="zh-CN" sz="1000" b="1" dirty="0">
                <a:solidFill>
                  <a:schemeClr val="bg1"/>
                </a:solidFill>
                <a:latin typeface="Century Gothic" panose="020B0502020202020204" pitchFamily="34" charset="0"/>
                <a:ea typeface="微软雅黑" panose="020B0503020204020204" pitchFamily="34" charset="-122"/>
              </a:rPr>
              <a:t>Data Center</a:t>
            </a:r>
            <a:endParaRPr lang="zh-CN" altLang="en-US" sz="1000" b="1" dirty="0">
              <a:solidFill>
                <a:schemeClr val="bg1"/>
              </a:solidFill>
              <a:latin typeface="Century Gothic" panose="020B0502020202020204" pitchFamily="34" charset="0"/>
            </a:endParaRPr>
          </a:p>
        </p:txBody>
      </p:sp>
      <p:sp>
        <p:nvSpPr>
          <p:cNvPr id="106" name="椭圆 105">
            <a:extLst>
              <a:ext uri="{FF2B5EF4-FFF2-40B4-BE49-F238E27FC236}">
                <a16:creationId xmlns:a16="http://schemas.microsoft.com/office/drawing/2014/main" id="{DA4CD69D-A75C-1C44-91DC-A749E02652A5}"/>
              </a:ext>
            </a:extLst>
          </p:cNvPr>
          <p:cNvSpPr/>
          <p:nvPr/>
        </p:nvSpPr>
        <p:spPr>
          <a:xfrm>
            <a:off x="2475204" y="1338470"/>
            <a:ext cx="800100" cy="800100"/>
          </a:xfrm>
          <a:prstGeom prst="ellipse">
            <a:avLst/>
          </a:prstGeom>
          <a:solidFill>
            <a:srgbClr val="00B0F0"/>
          </a:solidFill>
          <a:ln w="101600">
            <a:solidFill>
              <a:srgbClr val="00B0F0">
                <a:alpha val="3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椭圆 106">
            <a:extLst>
              <a:ext uri="{FF2B5EF4-FFF2-40B4-BE49-F238E27FC236}">
                <a16:creationId xmlns:a16="http://schemas.microsoft.com/office/drawing/2014/main" id="{7541FF06-496A-2648-9025-969C4D1CF80A}"/>
              </a:ext>
            </a:extLst>
          </p:cNvPr>
          <p:cNvSpPr/>
          <p:nvPr/>
        </p:nvSpPr>
        <p:spPr>
          <a:xfrm>
            <a:off x="5679472" y="1338470"/>
            <a:ext cx="800100" cy="800100"/>
          </a:xfrm>
          <a:prstGeom prst="ellipse">
            <a:avLst/>
          </a:prstGeom>
          <a:solidFill>
            <a:schemeClr val="accent6"/>
          </a:solidFill>
          <a:ln w="101600">
            <a:solidFill>
              <a:schemeClr val="accent6">
                <a:alpha val="3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椭圆 107">
            <a:extLst>
              <a:ext uri="{FF2B5EF4-FFF2-40B4-BE49-F238E27FC236}">
                <a16:creationId xmlns:a16="http://schemas.microsoft.com/office/drawing/2014/main" id="{6783A41B-8A88-7442-8C14-9D3C674606D4}"/>
              </a:ext>
            </a:extLst>
          </p:cNvPr>
          <p:cNvSpPr/>
          <p:nvPr/>
        </p:nvSpPr>
        <p:spPr>
          <a:xfrm>
            <a:off x="8883740" y="1338470"/>
            <a:ext cx="800100" cy="800100"/>
          </a:xfrm>
          <a:prstGeom prst="ellipse">
            <a:avLst/>
          </a:prstGeom>
          <a:solidFill>
            <a:srgbClr val="0070C0"/>
          </a:solidFill>
          <a:ln w="101600">
            <a:solidFill>
              <a:srgbClr val="0070C0">
                <a:alpha val="3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Freeform 189">
            <a:extLst>
              <a:ext uri="{FF2B5EF4-FFF2-40B4-BE49-F238E27FC236}">
                <a16:creationId xmlns:a16="http://schemas.microsoft.com/office/drawing/2014/main" id="{6383EC60-93C3-404F-8CF7-D1EBE2D5990C}"/>
              </a:ext>
            </a:extLst>
          </p:cNvPr>
          <p:cNvSpPr>
            <a:spLocks noEditPoints="1"/>
          </p:cNvSpPr>
          <p:nvPr/>
        </p:nvSpPr>
        <p:spPr bwMode="auto">
          <a:xfrm>
            <a:off x="9096851" y="1541369"/>
            <a:ext cx="410251" cy="395564"/>
          </a:xfrm>
          <a:custGeom>
            <a:avLst/>
            <a:gdLst>
              <a:gd name="T0" fmla="*/ 167 w 260"/>
              <a:gd name="T1" fmla="*/ 248 h 251"/>
              <a:gd name="T2" fmla="*/ 156 w 260"/>
              <a:gd name="T3" fmla="*/ 225 h 251"/>
              <a:gd name="T4" fmla="*/ 124 w 260"/>
              <a:gd name="T5" fmla="*/ 215 h 251"/>
              <a:gd name="T6" fmla="*/ 131 w 260"/>
              <a:gd name="T7" fmla="*/ 181 h 251"/>
              <a:gd name="T8" fmla="*/ 117 w 260"/>
              <a:gd name="T9" fmla="*/ 160 h 251"/>
              <a:gd name="T10" fmla="*/ 132 w 260"/>
              <a:gd name="T11" fmla="*/ 133 h 251"/>
              <a:gd name="T12" fmla="*/ 111 w 260"/>
              <a:gd name="T13" fmla="*/ 135 h 251"/>
              <a:gd name="T14" fmla="*/ 9 w 260"/>
              <a:gd name="T15" fmla="*/ 237 h 251"/>
              <a:gd name="T16" fmla="*/ 23 w 260"/>
              <a:gd name="T17" fmla="*/ 161 h 251"/>
              <a:gd name="T18" fmla="*/ 51 w 260"/>
              <a:gd name="T19" fmla="*/ 104 h 251"/>
              <a:gd name="T20" fmla="*/ 109 w 260"/>
              <a:gd name="T21" fmla="*/ 0 h 251"/>
              <a:gd name="T22" fmla="*/ 157 w 260"/>
              <a:gd name="T23" fmla="*/ 115 h 251"/>
              <a:gd name="T24" fmla="*/ 157 w 260"/>
              <a:gd name="T25" fmla="*/ 133 h 251"/>
              <a:gd name="T26" fmla="*/ 173 w 260"/>
              <a:gd name="T27" fmla="*/ 109 h 251"/>
              <a:gd name="T28" fmla="*/ 209 w 260"/>
              <a:gd name="T29" fmla="*/ 110 h 251"/>
              <a:gd name="T30" fmla="*/ 221 w 260"/>
              <a:gd name="T31" fmla="*/ 133 h 251"/>
              <a:gd name="T32" fmla="*/ 246 w 260"/>
              <a:gd name="T33" fmla="*/ 133 h 251"/>
              <a:gd name="T34" fmla="*/ 258 w 260"/>
              <a:gd name="T35" fmla="*/ 155 h 251"/>
              <a:gd name="T36" fmla="*/ 246 w 260"/>
              <a:gd name="T37" fmla="*/ 177 h 251"/>
              <a:gd name="T38" fmla="*/ 258 w 260"/>
              <a:gd name="T39" fmla="*/ 203 h 251"/>
              <a:gd name="T40" fmla="*/ 242 w 260"/>
              <a:gd name="T41" fmla="*/ 228 h 251"/>
              <a:gd name="T42" fmla="*/ 217 w 260"/>
              <a:gd name="T43" fmla="*/ 227 h 251"/>
              <a:gd name="T44" fmla="*/ 204 w 260"/>
              <a:gd name="T45" fmla="*/ 249 h 251"/>
              <a:gd name="T46" fmla="*/ 189 w 260"/>
              <a:gd name="T47" fmla="*/ 233 h 251"/>
              <a:gd name="T48" fmla="*/ 220 w 260"/>
              <a:gd name="T49" fmla="*/ 207 h 251"/>
              <a:gd name="T50" fmla="*/ 239 w 260"/>
              <a:gd name="T51" fmla="*/ 201 h 251"/>
              <a:gd name="T52" fmla="*/ 239 w 260"/>
              <a:gd name="T53" fmla="*/ 156 h 251"/>
              <a:gd name="T54" fmla="*/ 236 w 260"/>
              <a:gd name="T55" fmla="*/ 151 h 251"/>
              <a:gd name="T56" fmla="*/ 220 w 260"/>
              <a:gd name="T57" fmla="*/ 149 h 251"/>
              <a:gd name="T58" fmla="*/ 189 w 260"/>
              <a:gd name="T59" fmla="*/ 124 h 251"/>
              <a:gd name="T60" fmla="*/ 157 w 260"/>
              <a:gd name="T61" fmla="*/ 149 h 251"/>
              <a:gd name="T62" fmla="*/ 138 w 260"/>
              <a:gd name="T63" fmla="*/ 156 h 251"/>
              <a:gd name="T64" fmla="*/ 137 w 260"/>
              <a:gd name="T65" fmla="*/ 201 h 251"/>
              <a:gd name="T66" fmla="*/ 140 w 260"/>
              <a:gd name="T67" fmla="*/ 206 h 251"/>
              <a:gd name="T68" fmla="*/ 155 w 260"/>
              <a:gd name="T69" fmla="*/ 207 h 251"/>
              <a:gd name="T70" fmla="*/ 182 w 260"/>
              <a:gd name="T71" fmla="*/ 233 h 251"/>
              <a:gd name="T72" fmla="*/ 109 w 260"/>
              <a:gd name="T73" fmla="*/ 117 h 251"/>
              <a:gd name="T74" fmla="*/ 189 w 260"/>
              <a:gd name="T75" fmla="*/ 207 h 251"/>
              <a:gd name="T76" fmla="*/ 169 w 260"/>
              <a:gd name="T77" fmla="*/ 159 h 251"/>
              <a:gd name="T78" fmla="*/ 216 w 260"/>
              <a:gd name="T79" fmla="*/ 179 h 251"/>
              <a:gd name="T80" fmla="*/ 189 w 260"/>
              <a:gd name="T81" fmla="*/ 169 h 251"/>
              <a:gd name="T82" fmla="*/ 198 w 260"/>
              <a:gd name="T83" fmla="*/ 179 h 251"/>
              <a:gd name="T84" fmla="*/ 189 w 260"/>
              <a:gd name="T85" fmla="*/ 16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51">
                <a:moveTo>
                  <a:pt x="188" y="251"/>
                </a:moveTo>
                <a:cubicBezTo>
                  <a:pt x="183" y="251"/>
                  <a:pt x="178" y="250"/>
                  <a:pt x="172" y="249"/>
                </a:cubicBezTo>
                <a:cubicBezTo>
                  <a:pt x="167" y="248"/>
                  <a:pt x="167" y="248"/>
                  <a:pt x="167" y="248"/>
                </a:cubicBezTo>
                <a:cubicBezTo>
                  <a:pt x="160" y="228"/>
                  <a:pt x="160" y="228"/>
                  <a:pt x="160" y="228"/>
                </a:cubicBezTo>
                <a:cubicBezTo>
                  <a:pt x="160" y="226"/>
                  <a:pt x="158" y="225"/>
                  <a:pt x="157" y="225"/>
                </a:cubicBezTo>
                <a:cubicBezTo>
                  <a:pt x="156" y="225"/>
                  <a:pt x="156" y="225"/>
                  <a:pt x="156" y="225"/>
                </a:cubicBezTo>
                <a:cubicBezTo>
                  <a:pt x="134" y="229"/>
                  <a:pt x="134" y="229"/>
                  <a:pt x="134" y="229"/>
                </a:cubicBezTo>
                <a:cubicBezTo>
                  <a:pt x="131" y="225"/>
                  <a:pt x="131" y="225"/>
                  <a:pt x="131" y="225"/>
                </a:cubicBezTo>
                <a:cubicBezTo>
                  <a:pt x="128" y="223"/>
                  <a:pt x="125" y="219"/>
                  <a:pt x="124" y="215"/>
                </a:cubicBezTo>
                <a:cubicBezTo>
                  <a:pt x="121" y="210"/>
                  <a:pt x="119" y="206"/>
                  <a:pt x="118" y="203"/>
                </a:cubicBezTo>
                <a:cubicBezTo>
                  <a:pt x="116" y="198"/>
                  <a:pt x="116" y="198"/>
                  <a:pt x="116" y="198"/>
                </a:cubicBezTo>
                <a:cubicBezTo>
                  <a:pt x="131" y="181"/>
                  <a:pt x="131" y="181"/>
                  <a:pt x="131" y="181"/>
                </a:cubicBezTo>
                <a:cubicBezTo>
                  <a:pt x="132" y="180"/>
                  <a:pt x="132" y="178"/>
                  <a:pt x="131" y="177"/>
                </a:cubicBezTo>
                <a:cubicBezTo>
                  <a:pt x="131" y="177"/>
                  <a:pt x="131" y="177"/>
                  <a:pt x="131" y="177"/>
                </a:cubicBezTo>
                <a:cubicBezTo>
                  <a:pt x="117" y="160"/>
                  <a:pt x="117" y="160"/>
                  <a:pt x="117" y="160"/>
                </a:cubicBezTo>
                <a:cubicBezTo>
                  <a:pt x="119" y="155"/>
                  <a:pt x="119" y="155"/>
                  <a:pt x="119" y="155"/>
                </a:cubicBezTo>
                <a:cubicBezTo>
                  <a:pt x="121" y="148"/>
                  <a:pt x="125" y="140"/>
                  <a:pt x="131" y="133"/>
                </a:cubicBezTo>
                <a:cubicBezTo>
                  <a:pt x="132" y="133"/>
                  <a:pt x="132" y="133"/>
                  <a:pt x="132" y="133"/>
                </a:cubicBezTo>
                <a:cubicBezTo>
                  <a:pt x="134" y="131"/>
                  <a:pt x="134" y="131"/>
                  <a:pt x="134" y="131"/>
                </a:cubicBezTo>
                <a:cubicBezTo>
                  <a:pt x="127" y="133"/>
                  <a:pt x="119" y="135"/>
                  <a:pt x="111" y="135"/>
                </a:cubicBezTo>
                <a:cubicBezTo>
                  <a:pt x="111" y="135"/>
                  <a:pt x="111" y="135"/>
                  <a:pt x="111" y="135"/>
                </a:cubicBezTo>
                <a:cubicBezTo>
                  <a:pt x="110" y="135"/>
                  <a:pt x="110" y="135"/>
                  <a:pt x="110" y="135"/>
                </a:cubicBezTo>
                <a:cubicBezTo>
                  <a:pt x="59" y="135"/>
                  <a:pt x="18" y="177"/>
                  <a:pt x="18" y="228"/>
                </a:cubicBezTo>
                <a:cubicBezTo>
                  <a:pt x="18" y="233"/>
                  <a:pt x="14" y="237"/>
                  <a:pt x="9" y="237"/>
                </a:cubicBezTo>
                <a:cubicBezTo>
                  <a:pt x="4" y="237"/>
                  <a:pt x="0" y="233"/>
                  <a:pt x="0" y="228"/>
                </a:cubicBezTo>
                <a:cubicBezTo>
                  <a:pt x="0" y="215"/>
                  <a:pt x="2" y="203"/>
                  <a:pt x="6" y="192"/>
                </a:cubicBezTo>
                <a:cubicBezTo>
                  <a:pt x="10" y="181"/>
                  <a:pt x="15" y="170"/>
                  <a:pt x="23" y="161"/>
                </a:cubicBezTo>
                <a:cubicBezTo>
                  <a:pt x="30" y="151"/>
                  <a:pt x="38" y="143"/>
                  <a:pt x="48" y="137"/>
                </a:cubicBezTo>
                <a:cubicBezTo>
                  <a:pt x="55" y="132"/>
                  <a:pt x="63" y="127"/>
                  <a:pt x="72" y="124"/>
                </a:cubicBezTo>
                <a:cubicBezTo>
                  <a:pt x="63" y="119"/>
                  <a:pt x="57" y="112"/>
                  <a:pt x="51" y="104"/>
                </a:cubicBezTo>
                <a:cubicBezTo>
                  <a:pt x="45" y="93"/>
                  <a:pt x="41" y="81"/>
                  <a:pt x="41" y="68"/>
                </a:cubicBezTo>
                <a:cubicBezTo>
                  <a:pt x="41" y="50"/>
                  <a:pt x="48" y="33"/>
                  <a:pt x="61" y="20"/>
                </a:cubicBezTo>
                <a:cubicBezTo>
                  <a:pt x="74" y="7"/>
                  <a:pt x="91" y="0"/>
                  <a:pt x="109" y="0"/>
                </a:cubicBezTo>
                <a:cubicBezTo>
                  <a:pt x="127" y="0"/>
                  <a:pt x="144" y="7"/>
                  <a:pt x="156" y="20"/>
                </a:cubicBezTo>
                <a:cubicBezTo>
                  <a:pt x="169" y="33"/>
                  <a:pt x="176" y="50"/>
                  <a:pt x="176" y="68"/>
                </a:cubicBezTo>
                <a:cubicBezTo>
                  <a:pt x="176" y="85"/>
                  <a:pt x="170" y="102"/>
                  <a:pt x="157" y="115"/>
                </a:cubicBezTo>
                <a:cubicBezTo>
                  <a:pt x="151" y="121"/>
                  <a:pt x="144" y="126"/>
                  <a:pt x="136" y="129"/>
                </a:cubicBezTo>
                <a:cubicBezTo>
                  <a:pt x="156" y="133"/>
                  <a:pt x="156" y="133"/>
                  <a:pt x="156" y="133"/>
                </a:cubicBezTo>
                <a:cubicBezTo>
                  <a:pt x="156" y="133"/>
                  <a:pt x="156" y="133"/>
                  <a:pt x="157" y="133"/>
                </a:cubicBezTo>
                <a:cubicBezTo>
                  <a:pt x="158" y="133"/>
                  <a:pt x="160" y="132"/>
                  <a:pt x="161" y="130"/>
                </a:cubicBezTo>
                <a:cubicBezTo>
                  <a:pt x="168" y="110"/>
                  <a:pt x="168" y="110"/>
                  <a:pt x="168" y="110"/>
                </a:cubicBezTo>
                <a:cubicBezTo>
                  <a:pt x="173" y="109"/>
                  <a:pt x="173" y="109"/>
                  <a:pt x="173" y="109"/>
                </a:cubicBezTo>
                <a:cubicBezTo>
                  <a:pt x="178" y="108"/>
                  <a:pt x="183" y="107"/>
                  <a:pt x="188" y="107"/>
                </a:cubicBezTo>
                <a:cubicBezTo>
                  <a:pt x="194" y="107"/>
                  <a:pt x="199" y="108"/>
                  <a:pt x="204" y="109"/>
                </a:cubicBezTo>
                <a:cubicBezTo>
                  <a:pt x="209" y="110"/>
                  <a:pt x="209" y="110"/>
                  <a:pt x="209" y="110"/>
                </a:cubicBezTo>
                <a:cubicBezTo>
                  <a:pt x="217" y="130"/>
                  <a:pt x="217" y="130"/>
                  <a:pt x="217" y="130"/>
                </a:cubicBezTo>
                <a:cubicBezTo>
                  <a:pt x="217" y="131"/>
                  <a:pt x="219" y="133"/>
                  <a:pt x="221" y="133"/>
                </a:cubicBezTo>
                <a:cubicBezTo>
                  <a:pt x="221" y="133"/>
                  <a:pt x="221" y="133"/>
                  <a:pt x="221" y="133"/>
                </a:cubicBezTo>
                <a:cubicBezTo>
                  <a:pt x="243" y="130"/>
                  <a:pt x="243" y="130"/>
                  <a:pt x="243" y="130"/>
                </a:cubicBezTo>
                <a:cubicBezTo>
                  <a:pt x="246" y="133"/>
                  <a:pt x="246" y="133"/>
                  <a:pt x="246" y="133"/>
                </a:cubicBezTo>
                <a:cubicBezTo>
                  <a:pt x="246" y="133"/>
                  <a:pt x="246" y="133"/>
                  <a:pt x="246" y="133"/>
                </a:cubicBezTo>
                <a:cubicBezTo>
                  <a:pt x="249" y="137"/>
                  <a:pt x="251" y="140"/>
                  <a:pt x="253" y="144"/>
                </a:cubicBezTo>
                <a:cubicBezTo>
                  <a:pt x="254" y="146"/>
                  <a:pt x="256" y="149"/>
                  <a:pt x="257" y="152"/>
                </a:cubicBezTo>
                <a:cubicBezTo>
                  <a:pt x="257" y="153"/>
                  <a:pt x="258" y="154"/>
                  <a:pt x="258" y="155"/>
                </a:cubicBezTo>
                <a:cubicBezTo>
                  <a:pt x="258" y="155"/>
                  <a:pt x="258" y="155"/>
                  <a:pt x="258" y="155"/>
                </a:cubicBezTo>
                <a:cubicBezTo>
                  <a:pt x="260" y="159"/>
                  <a:pt x="260" y="159"/>
                  <a:pt x="260" y="159"/>
                </a:cubicBezTo>
                <a:cubicBezTo>
                  <a:pt x="246" y="177"/>
                  <a:pt x="246" y="177"/>
                  <a:pt x="246" y="177"/>
                </a:cubicBezTo>
                <a:cubicBezTo>
                  <a:pt x="245" y="178"/>
                  <a:pt x="245" y="180"/>
                  <a:pt x="246" y="181"/>
                </a:cubicBezTo>
                <a:cubicBezTo>
                  <a:pt x="260" y="198"/>
                  <a:pt x="260" y="198"/>
                  <a:pt x="260" y="198"/>
                </a:cubicBezTo>
                <a:cubicBezTo>
                  <a:pt x="258" y="203"/>
                  <a:pt x="258" y="203"/>
                  <a:pt x="258" y="203"/>
                </a:cubicBezTo>
                <a:cubicBezTo>
                  <a:pt x="255" y="212"/>
                  <a:pt x="251" y="219"/>
                  <a:pt x="246" y="225"/>
                </a:cubicBezTo>
                <a:cubicBezTo>
                  <a:pt x="246" y="225"/>
                  <a:pt x="246" y="225"/>
                  <a:pt x="246" y="225"/>
                </a:cubicBezTo>
                <a:cubicBezTo>
                  <a:pt x="242" y="228"/>
                  <a:pt x="242" y="228"/>
                  <a:pt x="242" y="228"/>
                </a:cubicBezTo>
                <a:cubicBezTo>
                  <a:pt x="221" y="225"/>
                  <a:pt x="221" y="225"/>
                  <a:pt x="221" y="225"/>
                </a:cubicBezTo>
                <a:cubicBezTo>
                  <a:pt x="220" y="225"/>
                  <a:pt x="220" y="225"/>
                  <a:pt x="220" y="225"/>
                </a:cubicBezTo>
                <a:cubicBezTo>
                  <a:pt x="219" y="225"/>
                  <a:pt x="217" y="226"/>
                  <a:pt x="217" y="227"/>
                </a:cubicBezTo>
                <a:cubicBezTo>
                  <a:pt x="217" y="227"/>
                  <a:pt x="217" y="227"/>
                  <a:pt x="217" y="227"/>
                </a:cubicBezTo>
                <a:cubicBezTo>
                  <a:pt x="209" y="248"/>
                  <a:pt x="209" y="248"/>
                  <a:pt x="209" y="248"/>
                </a:cubicBezTo>
                <a:cubicBezTo>
                  <a:pt x="204" y="249"/>
                  <a:pt x="204" y="249"/>
                  <a:pt x="204" y="249"/>
                </a:cubicBezTo>
                <a:cubicBezTo>
                  <a:pt x="199" y="250"/>
                  <a:pt x="194" y="251"/>
                  <a:pt x="188" y="251"/>
                </a:cubicBezTo>
                <a:close/>
                <a:moveTo>
                  <a:pt x="182" y="233"/>
                </a:moveTo>
                <a:cubicBezTo>
                  <a:pt x="184" y="233"/>
                  <a:pt x="186" y="233"/>
                  <a:pt x="189" y="233"/>
                </a:cubicBezTo>
                <a:cubicBezTo>
                  <a:pt x="191" y="233"/>
                  <a:pt x="194" y="233"/>
                  <a:pt x="196" y="233"/>
                </a:cubicBezTo>
                <a:cubicBezTo>
                  <a:pt x="200" y="222"/>
                  <a:pt x="200" y="222"/>
                  <a:pt x="200" y="222"/>
                </a:cubicBezTo>
                <a:cubicBezTo>
                  <a:pt x="203" y="213"/>
                  <a:pt x="211" y="207"/>
                  <a:pt x="220" y="207"/>
                </a:cubicBezTo>
                <a:cubicBezTo>
                  <a:pt x="222" y="207"/>
                  <a:pt x="223" y="207"/>
                  <a:pt x="224" y="207"/>
                </a:cubicBezTo>
                <a:cubicBezTo>
                  <a:pt x="235" y="209"/>
                  <a:pt x="235" y="209"/>
                  <a:pt x="235" y="209"/>
                </a:cubicBezTo>
                <a:cubicBezTo>
                  <a:pt x="236" y="207"/>
                  <a:pt x="238" y="204"/>
                  <a:pt x="239" y="201"/>
                </a:cubicBezTo>
                <a:cubicBezTo>
                  <a:pt x="232" y="193"/>
                  <a:pt x="232" y="193"/>
                  <a:pt x="232" y="193"/>
                </a:cubicBezTo>
                <a:cubicBezTo>
                  <a:pt x="226" y="185"/>
                  <a:pt x="225" y="173"/>
                  <a:pt x="232" y="165"/>
                </a:cubicBezTo>
                <a:cubicBezTo>
                  <a:pt x="239" y="156"/>
                  <a:pt x="239" y="156"/>
                  <a:pt x="239" y="156"/>
                </a:cubicBezTo>
                <a:cubicBezTo>
                  <a:pt x="238" y="155"/>
                  <a:pt x="238" y="153"/>
                  <a:pt x="237" y="152"/>
                </a:cubicBezTo>
                <a:cubicBezTo>
                  <a:pt x="237" y="151"/>
                  <a:pt x="237" y="151"/>
                  <a:pt x="237" y="151"/>
                </a:cubicBezTo>
                <a:cubicBezTo>
                  <a:pt x="236" y="151"/>
                  <a:pt x="236" y="151"/>
                  <a:pt x="236" y="151"/>
                </a:cubicBezTo>
                <a:cubicBezTo>
                  <a:pt x="236" y="150"/>
                  <a:pt x="235" y="149"/>
                  <a:pt x="234" y="148"/>
                </a:cubicBezTo>
                <a:cubicBezTo>
                  <a:pt x="223" y="149"/>
                  <a:pt x="223" y="149"/>
                  <a:pt x="223" y="149"/>
                </a:cubicBezTo>
                <a:cubicBezTo>
                  <a:pt x="222" y="149"/>
                  <a:pt x="221" y="149"/>
                  <a:pt x="220" y="149"/>
                </a:cubicBezTo>
                <a:cubicBezTo>
                  <a:pt x="211" y="149"/>
                  <a:pt x="202" y="143"/>
                  <a:pt x="199" y="134"/>
                </a:cubicBezTo>
                <a:cubicBezTo>
                  <a:pt x="195" y="124"/>
                  <a:pt x="195" y="124"/>
                  <a:pt x="195" y="124"/>
                </a:cubicBezTo>
                <a:cubicBezTo>
                  <a:pt x="193" y="124"/>
                  <a:pt x="191" y="124"/>
                  <a:pt x="189" y="124"/>
                </a:cubicBezTo>
                <a:cubicBezTo>
                  <a:pt x="186" y="124"/>
                  <a:pt x="184" y="124"/>
                  <a:pt x="182" y="124"/>
                </a:cubicBezTo>
                <a:cubicBezTo>
                  <a:pt x="178" y="135"/>
                  <a:pt x="178" y="135"/>
                  <a:pt x="178" y="135"/>
                </a:cubicBezTo>
                <a:cubicBezTo>
                  <a:pt x="175" y="143"/>
                  <a:pt x="166" y="149"/>
                  <a:pt x="157" y="149"/>
                </a:cubicBezTo>
                <a:cubicBezTo>
                  <a:pt x="156" y="149"/>
                  <a:pt x="155" y="149"/>
                  <a:pt x="153" y="149"/>
                </a:cubicBezTo>
                <a:cubicBezTo>
                  <a:pt x="142" y="147"/>
                  <a:pt x="142" y="147"/>
                  <a:pt x="142" y="147"/>
                </a:cubicBezTo>
                <a:cubicBezTo>
                  <a:pt x="140" y="150"/>
                  <a:pt x="139" y="153"/>
                  <a:pt x="138" y="156"/>
                </a:cubicBezTo>
                <a:cubicBezTo>
                  <a:pt x="145" y="164"/>
                  <a:pt x="145" y="164"/>
                  <a:pt x="145" y="164"/>
                </a:cubicBezTo>
                <a:cubicBezTo>
                  <a:pt x="152" y="172"/>
                  <a:pt x="152" y="184"/>
                  <a:pt x="145" y="192"/>
                </a:cubicBezTo>
                <a:cubicBezTo>
                  <a:pt x="137" y="201"/>
                  <a:pt x="137" y="201"/>
                  <a:pt x="137" y="201"/>
                </a:cubicBezTo>
                <a:cubicBezTo>
                  <a:pt x="138" y="203"/>
                  <a:pt x="139" y="204"/>
                  <a:pt x="140" y="206"/>
                </a:cubicBezTo>
                <a:cubicBezTo>
                  <a:pt x="140" y="206"/>
                  <a:pt x="140" y="206"/>
                  <a:pt x="140" y="206"/>
                </a:cubicBezTo>
                <a:cubicBezTo>
                  <a:pt x="140" y="206"/>
                  <a:pt x="140" y="206"/>
                  <a:pt x="140" y="206"/>
                </a:cubicBezTo>
                <a:cubicBezTo>
                  <a:pt x="141" y="207"/>
                  <a:pt x="141" y="208"/>
                  <a:pt x="142" y="209"/>
                </a:cubicBezTo>
                <a:cubicBezTo>
                  <a:pt x="155" y="207"/>
                  <a:pt x="155" y="207"/>
                  <a:pt x="155" y="207"/>
                </a:cubicBezTo>
                <a:cubicBezTo>
                  <a:pt x="155" y="207"/>
                  <a:pt x="155" y="207"/>
                  <a:pt x="155" y="207"/>
                </a:cubicBezTo>
                <a:cubicBezTo>
                  <a:pt x="155" y="207"/>
                  <a:pt x="156" y="207"/>
                  <a:pt x="157" y="207"/>
                </a:cubicBezTo>
                <a:cubicBezTo>
                  <a:pt x="167" y="207"/>
                  <a:pt x="175" y="213"/>
                  <a:pt x="178" y="222"/>
                </a:cubicBezTo>
                <a:lnTo>
                  <a:pt x="182" y="233"/>
                </a:lnTo>
                <a:close/>
                <a:moveTo>
                  <a:pt x="109" y="18"/>
                </a:moveTo>
                <a:cubicBezTo>
                  <a:pt x="81" y="18"/>
                  <a:pt x="59" y="40"/>
                  <a:pt x="59" y="68"/>
                </a:cubicBezTo>
                <a:cubicBezTo>
                  <a:pt x="59" y="95"/>
                  <a:pt x="81" y="117"/>
                  <a:pt x="109" y="117"/>
                </a:cubicBezTo>
                <a:cubicBezTo>
                  <a:pt x="136" y="117"/>
                  <a:pt x="158" y="95"/>
                  <a:pt x="158" y="68"/>
                </a:cubicBezTo>
                <a:cubicBezTo>
                  <a:pt x="158" y="40"/>
                  <a:pt x="136" y="18"/>
                  <a:pt x="109" y="18"/>
                </a:cubicBezTo>
                <a:close/>
                <a:moveTo>
                  <a:pt x="189" y="207"/>
                </a:moveTo>
                <a:cubicBezTo>
                  <a:pt x="181" y="207"/>
                  <a:pt x="174" y="204"/>
                  <a:pt x="169" y="199"/>
                </a:cubicBezTo>
                <a:cubicBezTo>
                  <a:pt x="164" y="193"/>
                  <a:pt x="161" y="186"/>
                  <a:pt x="161" y="179"/>
                </a:cubicBezTo>
                <a:cubicBezTo>
                  <a:pt x="161" y="172"/>
                  <a:pt x="164" y="165"/>
                  <a:pt x="169" y="159"/>
                </a:cubicBezTo>
                <a:cubicBezTo>
                  <a:pt x="174" y="154"/>
                  <a:pt x="181" y="151"/>
                  <a:pt x="189" y="151"/>
                </a:cubicBezTo>
                <a:cubicBezTo>
                  <a:pt x="196" y="151"/>
                  <a:pt x="203" y="154"/>
                  <a:pt x="208" y="159"/>
                </a:cubicBezTo>
                <a:cubicBezTo>
                  <a:pt x="213" y="165"/>
                  <a:pt x="216" y="172"/>
                  <a:pt x="216" y="179"/>
                </a:cubicBezTo>
                <a:cubicBezTo>
                  <a:pt x="216" y="186"/>
                  <a:pt x="213" y="193"/>
                  <a:pt x="208" y="199"/>
                </a:cubicBezTo>
                <a:cubicBezTo>
                  <a:pt x="203" y="204"/>
                  <a:pt x="196" y="207"/>
                  <a:pt x="189" y="207"/>
                </a:cubicBezTo>
                <a:close/>
                <a:moveTo>
                  <a:pt x="189" y="169"/>
                </a:moveTo>
                <a:cubicBezTo>
                  <a:pt x="183" y="169"/>
                  <a:pt x="179" y="174"/>
                  <a:pt x="179" y="179"/>
                </a:cubicBezTo>
                <a:cubicBezTo>
                  <a:pt x="179" y="184"/>
                  <a:pt x="183" y="189"/>
                  <a:pt x="189" y="189"/>
                </a:cubicBezTo>
                <a:cubicBezTo>
                  <a:pt x="194" y="189"/>
                  <a:pt x="198" y="184"/>
                  <a:pt x="198" y="179"/>
                </a:cubicBezTo>
                <a:cubicBezTo>
                  <a:pt x="198" y="174"/>
                  <a:pt x="194" y="169"/>
                  <a:pt x="189" y="169"/>
                </a:cubicBezTo>
                <a:close/>
                <a:moveTo>
                  <a:pt x="189" y="169"/>
                </a:moveTo>
                <a:cubicBezTo>
                  <a:pt x="189" y="169"/>
                  <a:pt x="189" y="169"/>
                  <a:pt x="189" y="16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pic>
        <p:nvPicPr>
          <p:cNvPr id="110" name="图形 109">
            <a:extLst>
              <a:ext uri="{FF2B5EF4-FFF2-40B4-BE49-F238E27FC236}">
                <a16:creationId xmlns:a16="http://schemas.microsoft.com/office/drawing/2014/main" id="{0FDB0A0E-80F7-DC48-9BF2-20556D8A8D0C}"/>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804102" y="1460148"/>
            <a:ext cx="535972" cy="535972"/>
          </a:xfrm>
          <a:prstGeom prst="rect">
            <a:avLst/>
          </a:prstGeom>
        </p:spPr>
      </p:pic>
      <p:pic>
        <p:nvPicPr>
          <p:cNvPr id="111" name="图形 110">
            <a:extLst>
              <a:ext uri="{FF2B5EF4-FFF2-40B4-BE49-F238E27FC236}">
                <a16:creationId xmlns:a16="http://schemas.microsoft.com/office/drawing/2014/main" id="{D25DDAE3-13F2-E546-9CE2-C05101C2B311}"/>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684898" y="1549526"/>
            <a:ext cx="372869" cy="372869"/>
          </a:xfrm>
          <a:prstGeom prst="rect">
            <a:avLst/>
          </a:prstGeom>
        </p:spPr>
      </p:pic>
    </p:spTree>
    <p:extLst>
      <p:ext uri="{BB962C8B-B14F-4D97-AF65-F5344CB8AC3E}">
        <p14:creationId xmlns:p14="http://schemas.microsoft.com/office/powerpoint/2010/main" val="2069813470"/>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21</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9856549" cy="523220"/>
            <a:chOff x="1" y="200326"/>
            <a:chExt cx="9856549"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9276899" cy="523220"/>
            </a:xfrm>
            <a:prstGeom prst="rect">
              <a:avLst/>
            </a:prstGeom>
          </p:spPr>
          <p:txBody>
            <a:bodyPr wrap="none">
              <a:spAutoFit/>
            </a:bodyPr>
            <a:lstStyle/>
            <a:p>
              <a:pPr>
                <a:defRPr/>
              </a:pPr>
              <a:r>
                <a:rPr lang="en-US" altLang="zh-CN" sz="2800" b="1" dirty="0">
                  <a:solidFill>
                    <a:srgbClr val="FFFFFF"/>
                  </a:solidFill>
                  <a:latin typeface="Century Gothic" panose="020B0502020202020204" pitchFamily="34" charset="0"/>
                  <a:ea typeface="微软雅黑" panose="020B0503020204020204" charset="-122"/>
                  <a:cs typeface="微软雅黑" panose="020B0503020204020204" charset="-122"/>
                </a:rPr>
                <a:t>Scenario 2 : Manufacturing / Enterprise Applications </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04" name="TextBox 103">
            <a:extLst>
              <a:ext uri="{FF2B5EF4-FFF2-40B4-BE49-F238E27FC236}">
                <a16:creationId xmlns:a16="http://schemas.microsoft.com/office/drawing/2014/main" id="{C212A6A3-5983-474B-A785-C545230C6E0A}"/>
              </a:ext>
            </a:extLst>
          </p:cNvPr>
          <p:cNvSpPr txBox="1"/>
          <p:nvPr/>
        </p:nvSpPr>
        <p:spPr>
          <a:xfrm>
            <a:off x="2300575" y="2334383"/>
            <a:ext cx="1549865" cy="307777"/>
          </a:xfrm>
          <a:prstGeom prst="rect">
            <a:avLst/>
          </a:prstGeom>
          <a:noFill/>
        </p:spPr>
        <p:txBody>
          <a:bodyPr wrap="square" rtlCol="0">
            <a:spAutoFit/>
          </a:bodyPr>
          <a:lstStyle/>
          <a:p>
            <a:r>
              <a:rPr lang="en-US" sz="1400" dirty="0">
                <a:solidFill>
                  <a:schemeClr val="bg1"/>
                </a:solidFill>
                <a:latin typeface="Century Gothic" panose="020B0502020202020204" pitchFamily="34" charset="0"/>
              </a:rPr>
              <a:t>Business-critical</a:t>
            </a:r>
          </a:p>
        </p:txBody>
      </p:sp>
      <p:sp>
        <p:nvSpPr>
          <p:cNvPr id="105" name="TextBox 104">
            <a:extLst>
              <a:ext uri="{FF2B5EF4-FFF2-40B4-BE49-F238E27FC236}">
                <a16:creationId xmlns:a16="http://schemas.microsoft.com/office/drawing/2014/main" id="{5B187F59-821D-4777-8296-856C74F6AA1C}"/>
              </a:ext>
            </a:extLst>
          </p:cNvPr>
          <p:cNvSpPr txBox="1"/>
          <p:nvPr/>
        </p:nvSpPr>
        <p:spPr>
          <a:xfrm>
            <a:off x="5180823" y="2324353"/>
            <a:ext cx="1828800" cy="307777"/>
          </a:xfrm>
          <a:prstGeom prst="rect">
            <a:avLst/>
          </a:prstGeom>
          <a:noFill/>
        </p:spPr>
        <p:txBody>
          <a:bodyPr wrap="square" rtlCol="0">
            <a:spAutoFit/>
          </a:bodyPr>
          <a:lstStyle/>
          <a:p>
            <a:r>
              <a:rPr lang="en-US" sz="1400" dirty="0">
                <a:solidFill>
                  <a:schemeClr val="bg1"/>
                </a:solidFill>
                <a:latin typeface="Century Gothic" panose="020B0502020202020204" pitchFamily="34" charset="0"/>
              </a:rPr>
              <a:t>High Performance</a:t>
            </a:r>
          </a:p>
        </p:txBody>
      </p:sp>
      <p:sp>
        <p:nvSpPr>
          <p:cNvPr id="106" name="TextBox 105">
            <a:extLst>
              <a:ext uri="{FF2B5EF4-FFF2-40B4-BE49-F238E27FC236}">
                <a16:creationId xmlns:a16="http://schemas.microsoft.com/office/drawing/2014/main" id="{8FEFD1F9-CF15-4FE9-9EE3-11815ABBA08A}"/>
              </a:ext>
            </a:extLst>
          </p:cNvPr>
          <p:cNvSpPr txBox="1"/>
          <p:nvPr/>
        </p:nvSpPr>
        <p:spPr>
          <a:xfrm>
            <a:off x="8224952" y="2301053"/>
            <a:ext cx="1559929" cy="307777"/>
          </a:xfrm>
          <a:prstGeom prst="rect">
            <a:avLst/>
          </a:prstGeom>
          <a:noFill/>
        </p:spPr>
        <p:txBody>
          <a:bodyPr wrap="square" rtlCol="0">
            <a:spAutoFit/>
          </a:bodyPr>
          <a:lstStyle/>
          <a:p>
            <a:r>
              <a:rPr lang="en-US" sz="1400" dirty="0">
                <a:solidFill>
                  <a:schemeClr val="bg1"/>
                </a:solidFill>
                <a:latin typeface="Century Gothic" panose="020B0502020202020204" pitchFamily="34" charset="0"/>
              </a:rPr>
              <a:t>High availability</a:t>
            </a:r>
          </a:p>
        </p:txBody>
      </p:sp>
      <p:pic>
        <p:nvPicPr>
          <p:cNvPr id="5" name="Picture 4">
            <a:extLst>
              <a:ext uri="{FF2B5EF4-FFF2-40B4-BE49-F238E27FC236}">
                <a16:creationId xmlns:a16="http://schemas.microsoft.com/office/drawing/2014/main" id="{E750CA04-2254-4E2E-ABC1-A98B320A7845}"/>
              </a:ext>
            </a:extLst>
          </p:cNvPr>
          <p:cNvPicPr>
            <a:picLocks noChangeAspect="1"/>
          </p:cNvPicPr>
          <p:nvPr/>
        </p:nvPicPr>
        <p:blipFill>
          <a:blip r:embed="rId4"/>
          <a:stretch>
            <a:fillRect/>
          </a:stretch>
        </p:blipFill>
        <p:spPr>
          <a:xfrm>
            <a:off x="4159220" y="3135007"/>
            <a:ext cx="2996829" cy="2874130"/>
          </a:xfrm>
          <a:prstGeom prst="rect">
            <a:avLst/>
          </a:prstGeom>
        </p:spPr>
      </p:pic>
      <p:grpSp>
        <p:nvGrpSpPr>
          <p:cNvPr id="8" name="组合 7">
            <a:extLst>
              <a:ext uri="{FF2B5EF4-FFF2-40B4-BE49-F238E27FC236}">
                <a16:creationId xmlns:a16="http://schemas.microsoft.com/office/drawing/2014/main" id="{AB633A49-CE63-DC4D-B2D6-CEC6B0C377E0}"/>
              </a:ext>
            </a:extLst>
          </p:cNvPr>
          <p:cNvGrpSpPr/>
          <p:nvPr/>
        </p:nvGrpSpPr>
        <p:grpSpPr>
          <a:xfrm>
            <a:off x="8604866" y="1285834"/>
            <a:ext cx="800100" cy="800100"/>
            <a:chOff x="8837654" y="1353216"/>
            <a:chExt cx="800100" cy="800100"/>
          </a:xfrm>
        </p:grpSpPr>
        <p:sp>
          <p:nvSpPr>
            <p:cNvPr id="54" name="椭圆 53">
              <a:extLst>
                <a:ext uri="{FF2B5EF4-FFF2-40B4-BE49-F238E27FC236}">
                  <a16:creationId xmlns:a16="http://schemas.microsoft.com/office/drawing/2014/main" id="{8FE35C54-1E72-3F4E-B3AE-2A40EAF40483}"/>
                </a:ext>
              </a:extLst>
            </p:cNvPr>
            <p:cNvSpPr/>
            <p:nvPr/>
          </p:nvSpPr>
          <p:spPr>
            <a:xfrm>
              <a:off x="8837654" y="1353216"/>
              <a:ext cx="800100" cy="800100"/>
            </a:xfrm>
            <a:prstGeom prst="ellipse">
              <a:avLst/>
            </a:prstGeom>
            <a:solidFill>
              <a:srgbClr val="0070C0"/>
            </a:solidFill>
            <a:ln w="101600">
              <a:solidFill>
                <a:srgbClr val="0070C0">
                  <a:alpha val="3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5" name="图形 54">
              <a:extLst>
                <a:ext uri="{FF2B5EF4-FFF2-40B4-BE49-F238E27FC236}">
                  <a16:creationId xmlns:a16="http://schemas.microsoft.com/office/drawing/2014/main" id="{3806324D-5985-AD48-B179-96F9287841A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043698" y="1559295"/>
              <a:ext cx="388009" cy="388009"/>
            </a:xfrm>
            <a:prstGeom prst="rect">
              <a:avLst/>
            </a:prstGeom>
          </p:spPr>
        </p:pic>
      </p:grpSp>
      <p:grpSp>
        <p:nvGrpSpPr>
          <p:cNvPr id="7" name="组合 6">
            <a:extLst>
              <a:ext uri="{FF2B5EF4-FFF2-40B4-BE49-F238E27FC236}">
                <a16:creationId xmlns:a16="http://schemas.microsoft.com/office/drawing/2014/main" id="{FD378F98-AF27-3942-A6D8-3582B46AA13B}"/>
              </a:ext>
            </a:extLst>
          </p:cNvPr>
          <p:cNvGrpSpPr/>
          <p:nvPr/>
        </p:nvGrpSpPr>
        <p:grpSpPr>
          <a:xfrm>
            <a:off x="5695173" y="1285834"/>
            <a:ext cx="800100" cy="800100"/>
            <a:chOff x="5656429" y="1353216"/>
            <a:chExt cx="800100" cy="800100"/>
          </a:xfrm>
        </p:grpSpPr>
        <p:sp>
          <p:nvSpPr>
            <p:cNvPr id="53" name="椭圆 52">
              <a:extLst>
                <a:ext uri="{FF2B5EF4-FFF2-40B4-BE49-F238E27FC236}">
                  <a16:creationId xmlns:a16="http://schemas.microsoft.com/office/drawing/2014/main" id="{63259D7E-86C1-2247-9C32-1493A998E2ED}"/>
                </a:ext>
              </a:extLst>
            </p:cNvPr>
            <p:cNvSpPr/>
            <p:nvPr/>
          </p:nvSpPr>
          <p:spPr>
            <a:xfrm>
              <a:off x="5656429" y="1353216"/>
              <a:ext cx="800100" cy="800100"/>
            </a:xfrm>
            <a:prstGeom prst="ellipse">
              <a:avLst/>
            </a:prstGeom>
            <a:solidFill>
              <a:schemeClr val="accent6"/>
            </a:solidFill>
            <a:ln w="101600">
              <a:solidFill>
                <a:schemeClr val="accent6">
                  <a:alpha val="3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6" name="图形 55">
              <a:extLst>
                <a:ext uri="{FF2B5EF4-FFF2-40B4-BE49-F238E27FC236}">
                  <a16:creationId xmlns:a16="http://schemas.microsoft.com/office/drawing/2014/main" id="{4E30FEF6-E54F-744A-BA5A-EE2FC29866F6}"/>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831296" y="1520095"/>
              <a:ext cx="450366" cy="450366"/>
            </a:xfrm>
            <a:prstGeom prst="rect">
              <a:avLst/>
            </a:prstGeom>
          </p:spPr>
        </p:pic>
      </p:grpSp>
      <p:grpSp>
        <p:nvGrpSpPr>
          <p:cNvPr id="6" name="组合 5">
            <a:extLst>
              <a:ext uri="{FF2B5EF4-FFF2-40B4-BE49-F238E27FC236}">
                <a16:creationId xmlns:a16="http://schemas.microsoft.com/office/drawing/2014/main" id="{267D2AF6-405C-FF4C-B3F4-F2A9E6CDB8B7}"/>
              </a:ext>
            </a:extLst>
          </p:cNvPr>
          <p:cNvGrpSpPr/>
          <p:nvPr/>
        </p:nvGrpSpPr>
        <p:grpSpPr>
          <a:xfrm>
            <a:off x="2675457" y="1285834"/>
            <a:ext cx="800100" cy="800100"/>
            <a:chOff x="2475204" y="1353216"/>
            <a:chExt cx="800100" cy="800100"/>
          </a:xfrm>
        </p:grpSpPr>
        <p:sp>
          <p:nvSpPr>
            <p:cNvPr id="52" name="椭圆 51">
              <a:extLst>
                <a:ext uri="{FF2B5EF4-FFF2-40B4-BE49-F238E27FC236}">
                  <a16:creationId xmlns:a16="http://schemas.microsoft.com/office/drawing/2014/main" id="{E7F6F2B4-2730-1D45-95A6-ECA990529D5A}"/>
                </a:ext>
              </a:extLst>
            </p:cNvPr>
            <p:cNvSpPr/>
            <p:nvPr/>
          </p:nvSpPr>
          <p:spPr>
            <a:xfrm>
              <a:off x="2475204" y="1353216"/>
              <a:ext cx="800100" cy="800100"/>
            </a:xfrm>
            <a:prstGeom prst="ellipse">
              <a:avLst/>
            </a:prstGeom>
            <a:solidFill>
              <a:srgbClr val="00B0F0"/>
            </a:solidFill>
            <a:ln w="101600">
              <a:solidFill>
                <a:srgbClr val="00B0F0">
                  <a:alpha val="3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7" name="图形 56">
              <a:extLst>
                <a:ext uri="{FF2B5EF4-FFF2-40B4-BE49-F238E27FC236}">
                  <a16:creationId xmlns:a16="http://schemas.microsoft.com/office/drawing/2014/main" id="{E2D151A0-9832-664E-ACAB-65D9077798B6}"/>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669517" y="1529864"/>
              <a:ext cx="439444" cy="430828"/>
            </a:xfrm>
            <a:prstGeom prst="rect">
              <a:avLst/>
            </a:prstGeom>
          </p:spPr>
        </p:pic>
      </p:grpSp>
      <p:sp>
        <p:nvSpPr>
          <p:cNvPr id="62" name="TextBox 9">
            <a:extLst>
              <a:ext uri="{FF2B5EF4-FFF2-40B4-BE49-F238E27FC236}">
                <a16:creationId xmlns:a16="http://schemas.microsoft.com/office/drawing/2014/main" id="{92FC461F-ED36-C54A-BEF8-0A28BC9B3E50}"/>
              </a:ext>
            </a:extLst>
          </p:cNvPr>
          <p:cNvSpPr txBox="1"/>
          <p:nvPr/>
        </p:nvSpPr>
        <p:spPr>
          <a:xfrm>
            <a:off x="977201" y="3054293"/>
            <a:ext cx="3026158" cy="3170099"/>
          </a:xfrm>
          <a:prstGeom prst="rect">
            <a:avLst/>
          </a:prstGeom>
          <a:noFill/>
        </p:spPr>
        <p:txBody>
          <a:bodyPr wrap="square" rtlCol="0">
            <a:spAutoFit/>
          </a:bodyPr>
          <a:lstStyle/>
          <a:p>
            <a:pPr lvl="0">
              <a:buClr>
                <a:srgbClr val="00B0F0"/>
              </a:buClr>
            </a:pPr>
            <a:r>
              <a:rPr lang="en-US" altLang="zh-CN" b="1" dirty="0">
                <a:solidFill>
                  <a:srgbClr val="00B0F0"/>
                </a:solidFill>
                <a:latin typeface="Century Gothic" panose="020B0502020202020204" pitchFamily="34" charset="0"/>
              </a:rPr>
              <a:t>Sangfor HCI values</a:t>
            </a:r>
          </a:p>
          <a:p>
            <a:pPr>
              <a:buClr>
                <a:srgbClr val="00B0F0"/>
              </a:buClr>
            </a:pPr>
            <a:endParaRPr lang="en-US" sz="1400" dirty="0">
              <a:solidFill>
                <a:schemeClr val="bg1"/>
              </a:solidFill>
              <a:latin typeface="Century Gothic" panose="020B0502020202020204" pitchFamily="34" charset="0"/>
            </a:endParaRPr>
          </a:p>
          <a:p>
            <a:pPr marL="285750" indent="-285750">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Specifically designed wizard for Oracle and SQL Server </a:t>
            </a:r>
          </a:p>
          <a:p>
            <a:pPr marL="285750" indent="-285750">
              <a:buClr>
                <a:srgbClr val="00B0F0"/>
              </a:buClr>
              <a:buFont typeface="Arial" panose="020B0604020202020204" pitchFamily="34" charset="0"/>
              <a:buChar char="•"/>
            </a:pPr>
            <a:endParaRPr lang="en-US" sz="1400" dirty="0">
              <a:solidFill>
                <a:schemeClr val="bg1"/>
              </a:solidFill>
              <a:latin typeface="Century Gothic" panose="020B0502020202020204" pitchFamily="34" charset="0"/>
            </a:endParaRPr>
          </a:p>
          <a:p>
            <a:pPr marL="285750" indent="-285750">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Complete mechanism to ensure high availability </a:t>
            </a:r>
          </a:p>
          <a:p>
            <a:pPr marL="285750" indent="-285750">
              <a:buClr>
                <a:srgbClr val="00B0F0"/>
              </a:buClr>
              <a:buFont typeface="Arial" panose="020B0604020202020204" pitchFamily="34" charset="0"/>
              <a:buChar char="•"/>
            </a:pPr>
            <a:endParaRPr lang="en-US" sz="1400" dirty="0">
              <a:solidFill>
                <a:schemeClr val="bg1"/>
              </a:solidFill>
              <a:latin typeface="Century Gothic" panose="020B0502020202020204" pitchFamily="34" charset="0"/>
            </a:endParaRPr>
          </a:p>
          <a:p>
            <a:pPr marL="285750" indent="-285750">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Optimized architecture to guarantee performance</a:t>
            </a:r>
          </a:p>
          <a:p>
            <a:pPr marL="285750" indent="-285750">
              <a:buClr>
                <a:srgbClr val="00B0F0"/>
              </a:buClr>
              <a:buFont typeface="Arial" panose="020B0604020202020204" pitchFamily="34" charset="0"/>
              <a:buChar char="•"/>
            </a:pPr>
            <a:endParaRPr lang="en-US" sz="1400" dirty="0">
              <a:solidFill>
                <a:schemeClr val="bg1"/>
              </a:solidFill>
              <a:latin typeface="Century Gothic" panose="020B0502020202020204" pitchFamily="34" charset="0"/>
            </a:endParaRPr>
          </a:p>
          <a:p>
            <a:pPr marL="285750" indent="-285750">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Manage the applications instead of the infrastructure</a:t>
            </a:r>
          </a:p>
          <a:p>
            <a:pPr marL="285750" indent="-285750">
              <a:buClr>
                <a:srgbClr val="00B0F0"/>
              </a:buClr>
              <a:buFont typeface="Arial" panose="020B0604020202020204" pitchFamily="34" charset="0"/>
              <a:buChar char="•"/>
            </a:pPr>
            <a:endParaRPr lang="en-US" sz="1400" dirty="0">
              <a:solidFill>
                <a:schemeClr val="bg1"/>
              </a:solidFill>
              <a:latin typeface="Century Gothic" panose="020B0502020202020204" pitchFamily="34" charset="0"/>
            </a:endParaRPr>
          </a:p>
        </p:txBody>
      </p:sp>
      <p:grpSp>
        <p:nvGrpSpPr>
          <p:cNvPr id="17" name="组合 16">
            <a:extLst>
              <a:ext uri="{FF2B5EF4-FFF2-40B4-BE49-F238E27FC236}">
                <a16:creationId xmlns:a16="http://schemas.microsoft.com/office/drawing/2014/main" id="{2A07CA6E-9150-D141-ABFA-0BD57001E403}"/>
              </a:ext>
            </a:extLst>
          </p:cNvPr>
          <p:cNvGrpSpPr/>
          <p:nvPr/>
        </p:nvGrpSpPr>
        <p:grpSpPr>
          <a:xfrm>
            <a:off x="7330119" y="3429000"/>
            <a:ext cx="3845878" cy="2576407"/>
            <a:chOff x="7575387" y="3331445"/>
            <a:chExt cx="3845878" cy="2576407"/>
          </a:xfrm>
        </p:grpSpPr>
        <p:sp>
          <p:nvSpPr>
            <p:cNvPr id="65" name="图片 19">
              <a:extLst>
                <a:ext uri="{FF2B5EF4-FFF2-40B4-BE49-F238E27FC236}">
                  <a16:creationId xmlns:a16="http://schemas.microsoft.com/office/drawing/2014/main" id="{F90C8A6E-CF37-AD4B-863C-F9908154ADE8}"/>
                </a:ext>
              </a:extLst>
            </p:cNvPr>
            <p:cNvSpPr>
              <a:spLocks noChangeAspect="1"/>
            </p:cNvSpPr>
            <p:nvPr/>
          </p:nvSpPr>
          <p:spPr bwMode="auto">
            <a:xfrm>
              <a:off x="7938979" y="4705127"/>
              <a:ext cx="441840" cy="159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72" name="图片 26">
              <a:extLst>
                <a:ext uri="{FF2B5EF4-FFF2-40B4-BE49-F238E27FC236}">
                  <a16:creationId xmlns:a16="http://schemas.microsoft.com/office/drawing/2014/main" id="{3DD85AC6-9541-A14C-B6DB-D78688E16478}"/>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951324" y="4639343"/>
              <a:ext cx="570790" cy="143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图片 28">
              <a:extLst>
                <a:ext uri="{FF2B5EF4-FFF2-40B4-BE49-F238E27FC236}">
                  <a16:creationId xmlns:a16="http://schemas.microsoft.com/office/drawing/2014/main" id="{E6A9E235-1C8F-764A-AFCD-F971991FB4C9}"/>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994992" y="4430372"/>
              <a:ext cx="353958" cy="143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9" name="矩形 88">
              <a:extLst>
                <a:ext uri="{FF2B5EF4-FFF2-40B4-BE49-F238E27FC236}">
                  <a16:creationId xmlns:a16="http://schemas.microsoft.com/office/drawing/2014/main" id="{B3923F52-071F-534D-ABB0-C0438B8BA5A6}"/>
                </a:ext>
              </a:extLst>
            </p:cNvPr>
            <p:cNvSpPr/>
            <p:nvPr/>
          </p:nvSpPr>
          <p:spPr>
            <a:xfrm>
              <a:off x="7694740" y="3550438"/>
              <a:ext cx="826703" cy="4267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lang="en-US" altLang="zh-CN" sz="800" b="1" dirty="0">
                  <a:solidFill>
                    <a:schemeClr val="bg1"/>
                  </a:solidFill>
                  <a:latin typeface="Century Gothic" panose="020B0502020202020204" pitchFamily="34" charset="0"/>
                  <a:ea typeface="DengXian" charset="-122"/>
                  <a:cs typeface="Times New Roman" charset="0"/>
                </a:rPr>
                <a:t>Applications</a:t>
              </a:r>
              <a:endParaRPr lang="en-US" altLang="zh-CN" sz="800" b="1" dirty="0">
                <a:solidFill>
                  <a:schemeClr val="bg1"/>
                </a:solidFill>
                <a:latin typeface="Century Gothic" panose="020B0502020202020204" pitchFamily="34" charset="0"/>
                <a:ea typeface="DengXian" charset="-122"/>
              </a:endParaRPr>
            </a:p>
          </p:txBody>
        </p:sp>
        <p:sp>
          <p:nvSpPr>
            <p:cNvPr id="90" name="矩形 89">
              <a:extLst>
                <a:ext uri="{FF2B5EF4-FFF2-40B4-BE49-F238E27FC236}">
                  <a16:creationId xmlns:a16="http://schemas.microsoft.com/office/drawing/2014/main" id="{34AA3574-CFF6-0547-B65B-315B4185A1EA}"/>
                </a:ext>
              </a:extLst>
            </p:cNvPr>
            <p:cNvSpPr/>
            <p:nvPr/>
          </p:nvSpPr>
          <p:spPr>
            <a:xfrm>
              <a:off x="7711615" y="4380507"/>
              <a:ext cx="815340" cy="42672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spcAft>
                  <a:spcPts val="0"/>
                </a:spcAft>
              </a:pPr>
              <a:r>
                <a:rPr lang="en-US" altLang="zh-CN" sz="800" b="1" dirty="0">
                  <a:solidFill>
                    <a:schemeClr val="bg1"/>
                  </a:solidFill>
                  <a:latin typeface="Century Gothic" panose="020B0502020202020204" pitchFamily="34" charset="0"/>
                  <a:ea typeface="DengXian" charset="-122"/>
                  <a:cs typeface="Times New Roman" charset="0"/>
                </a:rPr>
                <a:t>Operating</a:t>
              </a:r>
              <a:endParaRPr lang="en-US" altLang="zh-CN" sz="800" b="1" dirty="0">
                <a:solidFill>
                  <a:schemeClr val="bg1"/>
                </a:solidFill>
                <a:latin typeface="Century Gothic" panose="020B0502020202020204" pitchFamily="34" charset="0"/>
                <a:ea typeface="DengXian" charset="-122"/>
              </a:endParaRPr>
            </a:p>
            <a:p>
              <a:pPr algn="ctr">
                <a:lnSpc>
                  <a:spcPct val="130000"/>
                </a:lnSpc>
                <a:spcAft>
                  <a:spcPts val="0"/>
                </a:spcAft>
              </a:pPr>
              <a:r>
                <a:rPr lang="en-US" altLang="zh-CN" sz="800" b="1" dirty="0">
                  <a:solidFill>
                    <a:schemeClr val="bg1"/>
                  </a:solidFill>
                  <a:latin typeface="Century Gothic" panose="020B0502020202020204" pitchFamily="34" charset="0"/>
                  <a:ea typeface="DengXian" charset="-122"/>
                  <a:cs typeface="Times New Roman" charset="0"/>
                </a:rPr>
                <a:t>Systems</a:t>
              </a:r>
              <a:endParaRPr lang="en-US" altLang="zh-CN" sz="800" b="1" dirty="0">
                <a:solidFill>
                  <a:schemeClr val="bg1"/>
                </a:solidFill>
                <a:latin typeface="Century Gothic" panose="020B0502020202020204" pitchFamily="34" charset="0"/>
                <a:ea typeface="DengXian" charset="-122"/>
              </a:endParaRPr>
            </a:p>
          </p:txBody>
        </p:sp>
        <p:sp>
          <p:nvSpPr>
            <p:cNvPr id="91" name="矩形 90">
              <a:extLst>
                <a:ext uri="{FF2B5EF4-FFF2-40B4-BE49-F238E27FC236}">
                  <a16:creationId xmlns:a16="http://schemas.microsoft.com/office/drawing/2014/main" id="{FE7C6D20-AA38-6C4E-AE49-706E4D9B70C3}"/>
                </a:ext>
              </a:extLst>
            </p:cNvPr>
            <p:cNvSpPr/>
            <p:nvPr/>
          </p:nvSpPr>
          <p:spPr>
            <a:xfrm>
              <a:off x="7694524" y="5264204"/>
              <a:ext cx="815340" cy="42672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spcAft>
                  <a:spcPts val="0"/>
                </a:spcAft>
              </a:pPr>
              <a:r>
                <a:rPr lang="en-US" altLang="zh-CN" sz="800" b="1" dirty="0">
                  <a:solidFill>
                    <a:schemeClr val="bg1"/>
                  </a:solidFill>
                  <a:latin typeface="Century Gothic" panose="020B0502020202020204" pitchFamily="34" charset="0"/>
                  <a:ea typeface="DengXian" charset="-122"/>
                  <a:cs typeface="Times New Roman" charset="0"/>
                </a:rPr>
                <a:t>Hardware</a:t>
              </a:r>
              <a:endParaRPr lang="en-US" altLang="zh-CN" sz="800" b="1" dirty="0">
                <a:solidFill>
                  <a:schemeClr val="bg1"/>
                </a:solidFill>
                <a:latin typeface="Century Gothic" panose="020B0502020202020204" pitchFamily="34" charset="0"/>
                <a:ea typeface="DengXian" charset="-122"/>
              </a:endParaRPr>
            </a:p>
            <a:p>
              <a:pPr algn="ctr">
                <a:lnSpc>
                  <a:spcPct val="130000"/>
                </a:lnSpc>
                <a:spcAft>
                  <a:spcPts val="0"/>
                </a:spcAft>
              </a:pPr>
              <a:r>
                <a:rPr lang="en-US" altLang="zh-CN" sz="800" b="1" dirty="0">
                  <a:solidFill>
                    <a:schemeClr val="bg1"/>
                  </a:solidFill>
                  <a:latin typeface="Century Gothic" panose="020B0502020202020204" pitchFamily="34" charset="0"/>
                  <a:ea typeface="DengXian" charset="-122"/>
                  <a:cs typeface="Times New Roman" charset="0"/>
                </a:rPr>
                <a:t>Platform</a:t>
              </a:r>
              <a:endParaRPr lang="en-US" altLang="zh-CN" sz="800" b="1" dirty="0">
                <a:solidFill>
                  <a:schemeClr val="bg1"/>
                </a:solidFill>
                <a:latin typeface="Century Gothic" panose="020B0502020202020204" pitchFamily="34" charset="0"/>
                <a:ea typeface="DengXian" charset="-122"/>
              </a:endParaRPr>
            </a:p>
          </p:txBody>
        </p:sp>
        <p:sp>
          <p:nvSpPr>
            <p:cNvPr id="92" name="矩形 91">
              <a:extLst>
                <a:ext uri="{FF2B5EF4-FFF2-40B4-BE49-F238E27FC236}">
                  <a16:creationId xmlns:a16="http://schemas.microsoft.com/office/drawing/2014/main" id="{90CBF01E-BC6A-D743-BD5D-BB47247B721F}"/>
                </a:ext>
              </a:extLst>
            </p:cNvPr>
            <p:cNvSpPr/>
            <p:nvPr/>
          </p:nvSpPr>
          <p:spPr>
            <a:xfrm>
              <a:off x="7591199" y="3331445"/>
              <a:ext cx="3830066" cy="2576407"/>
            </a:xfrm>
            <a:prstGeom prst="rect">
              <a:avLst/>
            </a:prstGeom>
            <a:noFill/>
            <a:ln>
              <a:solidFill>
                <a:srgbClr val="97D2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3" name="直线连接符 92">
              <a:extLst>
                <a:ext uri="{FF2B5EF4-FFF2-40B4-BE49-F238E27FC236}">
                  <a16:creationId xmlns:a16="http://schemas.microsoft.com/office/drawing/2014/main" id="{96D017D5-2947-AA41-80FB-346E4C31231D}"/>
                </a:ext>
              </a:extLst>
            </p:cNvPr>
            <p:cNvCxnSpPr>
              <a:cxnSpLocks/>
            </p:cNvCxnSpPr>
            <p:nvPr/>
          </p:nvCxnSpPr>
          <p:spPr>
            <a:xfrm>
              <a:off x="7591199" y="4167607"/>
              <a:ext cx="3830066" cy="0"/>
            </a:xfrm>
            <a:prstGeom prst="line">
              <a:avLst/>
            </a:prstGeom>
            <a:ln w="12700">
              <a:solidFill>
                <a:srgbClr val="97D2FF"/>
              </a:solidFill>
              <a:prstDash val="dash"/>
            </a:ln>
          </p:spPr>
          <p:style>
            <a:lnRef idx="1">
              <a:schemeClr val="accent1"/>
            </a:lnRef>
            <a:fillRef idx="0">
              <a:schemeClr val="accent1"/>
            </a:fillRef>
            <a:effectRef idx="0">
              <a:schemeClr val="accent1"/>
            </a:effectRef>
            <a:fontRef idx="minor">
              <a:schemeClr val="tx1"/>
            </a:fontRef>
          </p:style>
        </p:cxnSp>
        <p:cxnSp>
          <p:nvCxnSpPr>
            <p:cNvPr id="94" name="直线连接符 93">
              <a:extLst>
                <a:ext uri="{FF2B5EF4-FFF2-40B4-BE49-F238E27FC236}">
                  <a16:creationId xmlns:a16="http://schemas.microsoft.com/office/drawing/2014/main" id="{0F988679-6C34-3940-8451-6900AEA34C52}"/>
                </a:ext>
              </a:extLst>
            </p:cNvPr>
            <p:cNvCxnSpPr>
              <a:cxnSpLocks/>
            </p:cNvCxnSpPr>
            <p:nvPr/>
          </p:nvCxnSpPr>
          <p:spPr>
            <a:xfrm>
              <a:off x="7575387" y="5059541"/>
              <a:ext cx="3845878" cy="0"/>
            </a:xfrm>
            <a:prstGeom prst="line">
              <a:avLst/>
            </a:prstGeom>
            <a:ln w="12700">
              <a:solidFill>
                <a:srgbClr val="97D2FF"/>
              </a:solidFill>
              <a:prstDash val="dash"/>
            </a:ln>
          </p:spPr>
          <p:style>
            <a:lnRef idx="1">
              <a:schemeClr val="accent1"/>
            </a:lnRef>
            <a:fillRef idx="0">
              <a:schemeClr val="accent1"/>
            </a:fillRef>
            <a:effectRef idx="0">
              <a:schemeClr val="accent1"/>
            </a:effectRef>
            <a:fontRef idx="minor">
              <a:schemeClr val="tx1"/>
            </a:fontRef>
          </p:style>
        </p:cxnSp>
        <p:grpSp>
          <p:nvGrpSpPr>
            <p:cNvPr id="16" name="组合 15">
              <a:extLst>
                <a:ext uri="{FF2B5EF4-FFF2-40B4-BE49-F238E27FC236}">
                  <a16:creationId xmlns:a16="http://schemas.microsoft.com/office/drawing/2014/main" id="{1C3332E7-53C2-BF4F-9471-1837A0C09803}"/>
                </a:ext>
              </a:extLst>
            </p:cNvPr>
            <p:cNvGrpSpPr/>
            <p:nvPr/>
          </p:nvGrpSpPr>
          <p:grpSpPr>
            <a:xfrm>
              <a:off x="8608395" y="3505274"/>
              <a:ext cx="2756863" cy="526752"/>
              <a:chOff x="8644299" y="3399337"/>
              <a:chExt cx="2507022" cy="479015"/>
            </a:xfrm>
          </p:grpSpPr>
          <p:grpSp>
            <p:nvGrpSpPr>
              <p:cNvPr id="13" name="组合 12">
                <a:extLst>
                  <a:ext uri="{FF2B5EF4-FFF2-40B4-BE49-F238E27FC236}">
                    <a16:creationId xmlns:a16="http://schemas.microsoft.com/office/drawing/2014/main" id="{45CDD4E9-568E-8D4B-A08A-EE5B7E95421B}"/>
                  </a:ext>
                </a:extLst>
              </p:cNvPr>
              <p:cNvGrpSpPr/>
              <p:nvPr/>
            </p:nvGrpSpPr>
            <p:grpSpPr>
              <a:xfrm>
                <a:off x="8644299" y="3399337"/>
                <a:ext cx="436997" cy="209016"/>
                <a:chOff x="8666843" y="3435428"/>
                <a:chExt cx="663899" cy="278944"/>
              </a:xfrm>
            </p:grpSpPr>
            <p:sp>
              <p:nvSpPr>
                <p:cNvPr id="98" name="圆角矩形 97">
                  <a:extLst>
                    <a:ext uri="{FF2B5EF4-FFF2-40B4-BE49-F238E27FC236}">
                      <a16:creationId xmlns:a16="http://schemas.microsoft.com/office/drawing/2014/main" id="{CA2A9FC4-2DB5-CF49-9C3C-BD053D2B8A90}"/>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圆角矩形 11">
                  <a:extLst>
                    <a:ext uri="{FF2B5EF4-FFF2-40B4-BE49-F238E27FC236}">
                      <a16:creationId xmlns:a16="http://schemas.microsoft.com/office/drawing/2014/main" id="{79F371D7-BCD8-8947-86F2-41AA6498BC2D}"/>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0" name="组合 99">
                <a:extLst>
                  <a:ext uri="{FF2B5EF4-FFF2-40B4-BE49-F238E27FC236}">
                    <a16:creationId xmlns:a16="http://schemas.microsoft.com/office/drawing/2014/main" id="{74AA8716-8F75-AD44-8C71-B5E6EDD2BBF1}"/>
                  </a:ext>
                </a:extLst>
              </p:cNvPr>
              <p:cNvGrpSpPr/>
              <p:nvPr/>
            </p:nvGrpSpPr>
            <p:grpSpPr>
              <a:xfrm>
                <a:off x="8644810" y="3662715"/>
                <a:ext cx="436997" cy="209016"/>
                <a:chOff x="8666843" y="3435428"/>
                <a:chExt cx="663899" cy="278944"/>
              </a:xfrm>
            </p:grpSpPr>
            <p:sp>
              <p:nvSpPr>
                <p:cNvPr id="101" name="圆角矩形 100">
                  <a:extLst>
                    <a:ext uri="{FF2B5EF4-FFF2-40B4-BE49-F238E27FC236}">
                      <a16:creationId xmlns:a16="http://schemas.microsoft.com/office/drawing/2014/main" id="{3029EFFB-BEFF-1246-926C-C3FE67FB0A15}"/>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圆角矩形 101">
                  <a:extLst>
                    <a:ext uri="{FF2B5EF4-FFF2-40B4-BE49-F238E27FC236}">
                      <a16:creationId xmlns:a16="http://schemas.microsoft.com/office/drawing/2014/main" id="{4FCD7894-F958-544A-A030-E3C92D0AEC3E}"/>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8" name="图片 22">
                <a:extLst>
                  <a:ext uri="{FF2B5EF4-FFF2-40B4-BE49-F238E27FC236}">
                    <a16:creationId xmlns:a16="http://schemas.microsoft.com/office/drawing/2014/main" id="{3426DF75-B130-9F44-AC76-421BF8BBE38D}"/>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696943" y="3450393"/>
                <a:ext cx="338659" cy="86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图片 21">
                <a:extLst>
                  <a:ext uri="{FF2B5EF4-FFF2-40B4-BE49-F238E27FC236}">
                    <a16:creationId xmlns:a16="http://schemas.microsoft.com/office/drawing/2014/main" id="{073FA817-3B39-B04F-B7ED-6F947B86A12E}"/>
                  </a:ext>
                </a:extLst>
              </p:cNvPr>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705907" y="3715684"/>
                <a:ext cx="307507" cy="107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6" name="组合 155">
                <a:extLst>
                  <a:ext uri="{FF2B5EF4-FFF2-40B4-BE49-F238E27FC236}">
                    <a16:creationId xmlns:a16="http://schemas.microsoft.com/office/drawing/2014/main" id="{3E9F4916-31CC-5440-868E-92A6C1C98C0F}"/>
                  </a:ext>
                </a:extLst>
              </p:cNvPr>
              <p:cNvGrpSpPr/>
              <p:nvPr/>
            </p:nvGrpSpPr>
            <p:grpSpPr>
              <a:xfrm>
                <a:off x="10714324" y="3406773"/>
                <a:ext cx="436997" cy="209016"/>
                <a:chOff x="8666843" y="3435428"/>
                <a:chExt cx="663899" cy="278944"/>
              </a:xfrm>
            </p:grpSpPr>
            <p:sp>
              <p:nvSpPr>
                <p:cNvPr id="157" name="圆角矩形 156">
                  <a:extLst>
                    <a:ext uri="{FF2B5EF4-FFF2-40B4-BE49-F238E27FC236}">
                      <a16:creationId xmlns:a16="http://schemas.microsoft.com/office/drawing/2014/main" id="{6AEE492C-4B7C-A34B-8CFB-1963114D62D2}"/>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圆角矩形 157">
                  <a:extLst>
                    <a:ext uri="{FF2B5EF4-FFF2-40B4-BE49-F238E27FC236}">
                      <a16:creationId xmlns:a16="http://schemas.microsoft.com/office/drawing/2014/main" id="{CC8D415C-C1B6-3F43-9B69-1B4BC5753EC4}"/>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9" name="组合 158">
                <a:extLst>
                  <a:ext uri="{FF2B5EF4-FFF2-40B4-BE49-F238E27FC236}">
                    <a16:creationId xmlns:a16="http://schemas.microsoft.com/office/drawing/2014/main" id="{87179769-FA66-DC4C-930E-BCA3A1E40728}"/>
                  </a:ext>
                </a:extLst>
              </p:cNvPr>
              <p:cNvGrpSpPr/>
              <p:nvPr/>
            </p:nvGrpSpPr>
            <p:grpSpPr>
              <a:xfrm>
                <a:off x="9173216" y="3399337"/>
                <a:ext cx="436997" cy="209016"/>
                <a:chOff x="8666843" y="3435428"/>
                <a:chExt cx="663899" cy="278944"/>
              </a:xfrm>
            </p:grpSpPr>
            <p:sp>
              <p:nvSpPr>
                <p:cNvPr id="160" name="圆角矩形 159">
                  <a:extLst>
                    <a:ext uri="{FF2B5EF4-FFF2-40B4-BE49-F238E27FC236}">
                      <a16:creationId xmlns:a16="http://schemas.microsoft.com/office/drawing/2014/main" id="{F2D0E781-CCAC-B049-B9C2-EB98C0DD07C5}"/>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圆角矩形 160">
                  <a:extLst>
                    <a:ext uri="{FF2B5EF4-FFF2-40B4-BE49-F238E27FC236}">
                      <a16:creationId xmlns:a16="http://schemas.microsoft.com/office/drawing/2014/main" id="{FE85886D-5BE6-C54F-A1B9-8584A644BB5C}"/>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2" name="组合 161">
                <a:extLst>
                  <a:ext uri="{FF2B5EF4-FFF2-40B4-BE49-F238E27FC236}">
                    <a16:creationId xmlns:a16="http://schemas.microsoft.com/office/drawing/2014/main" id="{7300A726-18B6-AE47-A785-72B9879F6F02}"/>
                  </a:ext>
                </a:extLst>
              </p:cNvPr>
              <p:cNvGrpSpPr/>
              <p:nvPr/>
            </p:nvGrpSpPr>
            <p:grpSpPr>
              <a:xfrm>
                <a:off x="9173727" y="3662715"/>
                <a:ext cx="436997" cy="209016"/>
                <a:chOff x="8666843" y="3435428"/>
                <a:chExt cx="663899" cy="278944"/>
              </a:xfrm>
            </p:grpSpPr>
            <p:sp>
              <p:nvSpPr>
                <p:cNvPr id="163" name="圆角矩形 162">
                  <a:extLst>
                    <a:ext uri="{FF2B5EF4-FFF2-40B4-BE49-F238E27FC236}">
                      <a16:creationId xmlns:a16="http://schemas.microsoft.com/office/drawing/2014/main" id="{8B74D81C-57D9-3A4E-93EB-E3B3516706AE}"/>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圆角矩形 163">
                  <a:extLst>
                    <a:ext uri="{FF2B5EF4-FFF2-40B4-BE49-F238E27FC236}">
                      <a16:creationId xmlns:a16="http://schemas.microsoft.com/office/drawing/2014/main" id="{51468F0F-4D2B-B747-B537-E38608059231}"/>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7" name="组合 166">
                <a:extLst>
                  <a:ext uri="{FF2B5EF4-FFF2-40B4-BE49-F238E27FC236}">
                    <a16:creationId xmlns:a16="http://schemas.microsoft.com/office/drawing/2014/main" id="{62B80B0C-D739-B54F-933B-4BCD2F6CB00D}"/>
                  </a:ext>
                </a:extLst>
              </p:cNvPr>
              <p:cNvGrpSpPr/>
              <p:nvPr/>
            </p:nvGrpSpPr>
            <p:grpSpPr>
              <a:xfrm>
                <a:off x="10222599" y="3669336"/>
                <a:ext cx="436997" cy="209016"/>
                <a:chOff x="8666843" y="3435428"/>
                <a:chExt cx="663899" cy="278944"/>
              </a:xfrm>
            </p:grpSpPr>
            <p:sp>
              <p:nvSpPr>
                <p:cNvPr id="168" name="圆角矩形 167">
                  <a:extLst>
                    <a:ext uri="{FF2B5EF4-FFF2-40B4-BE49-F238E27FC236}">
                      <a16:creationId xmlns:a16="http://schemas.microsoft.com/office/drawing/2014/main" id="{8AB81779-88B4-DF43-80BE-39822CDA3522}"/>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圆角矩形 168">
                  <a:extLst>
                    <a:ext uri="{FF2B5EF4-FFF2-40B4-BE49-F238E27FC236}">
                      <a16:creationId xmlns:a16="http://schemas.microsoft.com/office/drawing/2014/main" id="{B8FAD13E-2B8E-D24F-B8A3-3EF4ADA4FF46}"/>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5" name="图片 29">
                <a:extLst>
                  <a:ext uri="{FF2B5EF4-FFF2-40B4-BE49-F238E27FC236}">
                    <a16:creationId xmlns:a16="http://schemas.microsoft.com/office/drawing/2014/main" id="{83A48244-4180-4343-B06E-0AD26240707D}"/>
                  </a:ext>
                </a:extLst>
              </p:cNvPr>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0810887" y="3436495"/>
                <a:ext cx="257140" cy="121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 name="图片 25">
                <a:extLst>
                  <a:ext uri="{FF2B5EF4-FFF2-40B4-BE49-F238E27FC236}">
                    <a16:creationId xmlns:a16="http://schemas.microsoft.com/office/drawing/2014/main" id="{75B97224-8B9A-F846-83C9-426F7961B023}"/>
                  </a:ext>
                </a:extLst>
              </p:cNvPr>
              <p:cNvPicPr>
                <a:picLocks noChangeAspect="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9220965" y="3441169"/>
                <a:ext cx="323566" cy="10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 name="图片 20">
                <a:extLst>
                  <a:ext uri="{FF2B5EF4-FFF2-40B4-BE49-F238E27FC236}">
                    <a16:creationId xmlns:a16="http://schemas.microsoft.com/office/drawing/2014/main" id="{175346EB-6DAE-F64E-B0CD-710889E114D1}"/>
                  </a:ext>
                </a:extLst>
              </p:cNvPr>
              <p:cNvPicPr>
                <a:picLocks noChangeAspect="1"/>
              </p:cNvPicPr>
              <p:nvPr/>
            </p:nvPicPr>
            <p:blipFill>
              <a:blip r:embed="rId17" cstate="print">
                <a:extLst>
                  <a:ext uri="{28A0092B-C50C-407E-A947-70E740481C1C}">
                    <a14:useLocalDpi xmlns:a14="http://schemas.microsoft.com/office/drawing/2010/main" val="0"/>
                  </a:ext>
                </a:extLst>
              </a:blip>
              <a:srcRect t="8932" b="6750"/>
              <a:stretch>
                <a:fillRect/>
              </a:stretch>
            </p:blipFill>
            <p:spPr bwMode="auto">
              <a:xfrm>
                <a:off x="9308075" y="3691247"/>
                <a:ext cx="136784" cy="149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图片 27">
                <a:extLst>
                  <a:ext uri="{FF2B5EF4-FFF2-40B4-BE49-F238E27FC236}">
                    <a16:creationId xmlns:a16="http://schemas.microsoft.com/office/drawing/2014/main" id="{8CA1C74C-D257-C24C-8315-66E71624D4D5}"/>
                  </a:ext>
                </a:extLst>
              </p:cNvPr>
              <p:cNvPicPr>
                <a:picLocks noChangeAspect="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389738" y="3687565"/>
                <a:ext cx="115171" cy="150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0" name="组合 169">
                <a:extLst>
                  <a:ext uri="{FF2B5EF4-FFF2-40B4-BE49-F238E27FC236}">
                    <a16:creationId xmlns:a16="http://schemas.microsoft.com/office/drawing/2014/main" id="{146A4951-E02E-7F45-AFC7-A1CCEB32C0B3}"/>
                  </a:ext>
                </a:extLst>
              </p:cNvPr>
              <p:cNvGrpSpPr/>
              <p:nvPr/>
            </p:nvGrpSpPr>
            <p:grpSpPr>
              <a:xfrm>
                <a:off x="9697652" y="3399337"/>
                <a:ext cx="436997" cy="209016"/>
                <a:chOff x="8666843" y="3435428"/>
                <a:chExt cx="663899" cy="278944"/>
              </a:xfrm>
            </p:grpSpPr>
            <p:sp>
              <p:nvSpPr>
                <p:cNvPr id="171" name="圆角矩形 170">
                  <a:extLst>
                    <a:ext uri="{FF2B5EF4-FFF2-40B4-BE49-F238E27FC236}">
                      <a16:creationId xmlns:a16="http://schemas.microsoft.com/office/drawing/2014/main" id="{1BC97BEB-B04B-7945-AD3C-E0760F13E269}"/>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圆角矩形 171">
                  <a:extLst>
                    <a:ext uri="{FF2B5EF4-FFF2-40B4-BE49-F238E27FC236}">
                      <a16:creationId xmlns:a16="http://schemas.microsoft.com/office/drawing/2014/main" id="{420585F2-192F-FE41-826E-7FF251BE4A7B}"/>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3" name="组合 172">
                <a:extLst>
                  <a:ext uri="{FF2B5EF4-FFF2-40B4-BE49-F238E27FC236}">
                    <a16:creationId xmlns:a16="http://schemas.microsoft.com/office/drawing/2014/main" id="{82A217B6-1807-E941-9FCD-FB545AEC86BE}"/>
                  </a:ext>
                </a:extLst>
              </p:cNvPr>
              <p:cNvGrpSpPr/>
              <p:nvPr/>
            </p:nvGrpSpPr>
            <p:grpSpPr>
              <a:xfrm>
                <a:off x="9698163" y="3662715"/>
                <a:ext cx="436997" cy="209016"/>
                <a:chOff x="8666843" y="3435428"/>
                <a:chExt cx="663899" cy="278944"/>
              </a:xfrm>
            </p:grpSpPr>
            <p:sp>
              <p:nvSpPr>
                <p:cNvPr id="174" name="圆角矩形 173">
                  <a:extLst>
                    <a:ext uri="{FF2B5EF4-FFF2-40B4-BE49-F238E27FC236}">
                      <a16:creationId xmlns:a16="http://schemas.microsoft.com/office/drawing/2014/main" id="{72614045-AD23-6440-B509-3D3BC5196630}"/>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5" name="圆角矩形 174">
                  <a:extLst>
                    <a:ext uri="{FF2B5EF4-FFF2-40B4-BE49-F238E27FC236}">
                      <a16:creationId xmlns:a16="http://schemas.microsoft.com/office/drawing/2014/main" id="{E860E3F2-005F-4547-9D89-E9E0CEAE4B33}"/>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6" name="组合 175">
                <a:extLst>
                  <a:ext uri="{FF2B5EF4-FFF2-40B4-BE49-F238E27FC236}">
                    <a16:creationId xmlns:a16="http://schemas.microsoft.com/office/drawing/2014/main" id="{1A1236DF-5F37-CF47-AF24-A19E7C01B94F}"/>
                  </a:ext>
                </a:extLst>
              </p:cNvPr>
              <p:cNvGrpSpPr/>
              <p:nvPr/>
            </p:nvGrpSpPr>
            <p:grpSpPr>
              <a:xfrm>
                <a:off x="10210492" y="3406773"/>
                <a:ext cx="436997" cy="209016"/>
                <a:chOff x="8666843" y="3435428"/>
                <a:chExt cx="663899" cy="278944"/>
              </a:xfrm>
            </p:grpSpPr>
            <p:sp>
              <p:nvSpPr>
                <p:cNvPr id="177" name="圆角矩形 176">
                  <a:extLst>
                    <a:ext uri="{FF2B5EF4-FFF2-40B4-BE49-F238E27FC236}">
                      <a16:creationId xmlns:a16="http://schemas.microsoft.com/office/drawing/2014/main" id="{BA26C5CD-86CD-CE48-8341-DDE382F93C97}"/>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8" name="圆角矩形 177">
                  <a:extLst>
                    <a:ext uri="{FF2B5EF4-FFF2-40B4-BE49-F238E27FC236}">
                      <a16:creationId xmlns:a16="http://schemas.microsoft.com/office/drawing/2014/main" id="{41DEB9B1-0181-094F-A6B7-54F3F29FE4BE}"/>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4" name="图片 17">
                <a:extLst>
                  <a:ext uri="{FF2B5EF4-FFF2-40B4-BE49-F238E27FC236}">
                    <a16:creationId xmlns:a16="http://schemas.microsoft.com/office/drawing/2014/main" id="{0ADF8BEC-8535-CD44-AF85-DE8FBC3D07E6}"/>
                  </a:ext>
                </a:extLst>
              </p:cNvPr>
              <p:cNvPicPr>
                <a:picLocks noChangeAspect="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9850117" y="3425599"/>
                <a:ext cx="119467" cy="139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 name="图片 24">
                <a:extLst>
                  <a:ext uri="{FF2B5EF4-FFF2-40B4-BE49-F238E27FC236}">
                    <a16:creationId xmlns:a16="http://schemas.microsoft.com/office/drawing/2014/main" id="{C6BA51A9-24DA-864D-B85C-566D3259525B}"/>
                  </a:ext>
                </a:extLst>
              </p:cNvPr>
              <p:cNvPicPr>
                <a:picLocks noChangeAspect="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9742177" y="3704103"/>
                <a:ext cx="335345" cy="106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 name="图片 23">
                <a:extLst>
                  <a:ext uri="{FF2B5EF4-FFF2-40B4-BE49-F238E27FC236}">
                    <a16:creationId xmlns:a16="http://schemas.microsoft.com/office/drawing/2014/main" id="{C55BE562-9F6A-C64F-A93F-DD7A3DBF8B11}"/>
                  </a:ext>
                </a:extLst>
              </p:cNvPr>
              <p:cNvPicPr>
                <a:picLocks noChangeAspect="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10364694" y="3428918"/>
                <a:ext cx="129972" cy="150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0" name="组合 179">
              <a:extLst>
                <a:ext uri="{FF2B5EF4-FFF2-40B4-BE49-F238E27FC236}">
                  <a16:creationId xmlns:a16="http://schemas.microsoft.com/office/drawing/2014/main" id="{C90C543F-4608-0748-9015-C0142E1096C7}"/>
                </a:ext>
              </a:extLst>
            </p:cNvPr>
            <p:cNvGrpSpPr/>
            <p:nvPr/>
          </p:nvGrpSpPr>
          <p:grpSpPr>
            <a:xfrm>
              <a:off x="8620528" y="4317893"/>
              <a:ext cx="584799" cy="279710"/>
              <a:chOff x="8666843" y="3435428"/>
              <a:chExt cx="663899" cy="278944"/>
            </a:xfrm>
          </p:grpSpPr>
          <p:sp>
            <p:nvSpPr>
              <p:cNvPr id="214" name="圆角矩形 213">
                <a:extLst>
                  <a:ext uri="{FF2B5EF4-FFF2-40B4-BE49-F238E27FC236}">
                    <a16:creationId xmlns:a16="http://schemas.microsoft.com/office/drawing/2014/main" id="{8C8BF94A-6FC8-7A47-BC16-50D61803524D}"/>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 name="圆角矩形 214">
                <a:extLst>
                  <a:ext uri="{FF2B5EF4-FFF2-40B4-BE49-F238E27FC236}">
                    <a16:creationId xmlns:a16="http://schemas.microsoft.com/office/drawing/2014/main" id="{03B5EF43-F057-2D44-9277-BF1C7B1279A5}"/>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1" name="组合 180">
              <a:extLst>
                <a:ext uri="{FF2B5EF4-FFF2-40B4-BE49-F238E27FC236}">
                  <a16:creationId xmlns:a16="http://schemas.microsoft.com/office/drawing/2014/main" id="{6452822F-E151-874D-BCC1-232EECD1580C}"/>
                </a:ext>
              </a:extLst>
            </p:cNvPr>
            <p:cNvGrpSpPr/>
            <p:nvPr/>
          </p:nvGrpSpPr>
          <p:grpSpPr>
            <a:xfrm>
              <a:off x="8621212" y="4670351"/>
              <a:ext cx="584799" cy="279710"/>
              <a:chOff x="8666843" y="3435428"/>
              <a:chExt cx="663899" cy="278944"/>
            </a:xfrm>
          </p:grpSpPr>
          <p:sp>
            <p:nvSpPr>
              <p:cNvPr id="212" name="圆角矩形 211">
                <a:extLst>
                  <a:ext uri="{FF2B5EF4-FFF2-40B4-BE49-F238E27FC236}">
                    <a16:creationId xmlns:a16="http://schemas.microsoft.com/office/drawing/2014/main" id="{EE85393F-D08B-B34B-AF83-52B53049C3CB}"/>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3" name="圆角矩形 212">
                <a:extLst>
                  <a:ext uri="{FF2B5EF4-FFF2-40B4-BE49-F238E27FC236}">
                    <a16:creationId xmlns:a16="http://schemas.microsoft.com/office/drawing/2014/main" id="{CD3C51DB-B75A-4F4A-A529-E93ED9A25714}"/>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5" name="组合 184">
              <a:extLst>
                <a:ext uri="{FF2B5EF4-FFF2-40B4-BE49-F238E27FC236}">
                  <a16:creationId xmlns:a16="http://schemas.microsoft.com/office/drawing/2014/main" id="{21CAB93A-D48A-364D-9227-063365178700}"/>
                </a:ext>
              </a:extLst>
            </p:cNvPr>
            <p:cNvGrpSpPr/>
            <p:nvPr/>
          </p:nvGrpSpPr>
          <p:grpSpPr>
            <a:xfrm>
              <a:off x="9328337" y="4317893"/>
              <a:ext cx="584799" cy="279710"/>
              <a:chOff x="8666843" y="3435428"/>
              <a:chExt cx="663899" cy="278944"/>
            </a:xfrm>
          </p:grpSpPr>
          <p:sp>
            <p:nvSpPr>
              <p:cNvPr id="208" name="圆角矩形 207">
                <a:extLst>
                  <a:ext uri="{FF2B5EF4-FFF2-40B4-BE49-F238E27FC236}">
                    <a16:creationId xmlns:a16="http://schemas.microsoft.com/office/drawing/2014/main" id="{45A01D3E-22B6-9B45-96E4-B4AE35148C28}"/>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 name="圆角矩形 208">
                <a:extLst>
                  <a:ext uri="{FF2B5EF4-FFF2-40B4-BE49-F238E27FC236}">
                    <a16:creationId xmlns:a16="http://schemas.microsoft.com/office/drawing/2014/main" id="{5BCE9C54-FDC7-CB40-81AD-A9CF8D81055F}"/>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6" name="组合 185">
              <a:extLst>
                <a:ext uri="{FF2B5EF4-FFF2-40B4-BE49-F238E27FC236}">
                  <a16:creationId xmlns:a16="http://schemas.microsoft.com/office/drawing/2014/main" id="{4A072C7B-4A7D-7F4E-A551-668BB84619A2}"/>
                </a:ext>
              </a:extLst>
            </p:cNvPr>
            <p:cNvGrpSpPr/>
            <p:nvPr/>
          </p:nvGrpSpPr>
          <p:grpSpPr>
            <a:xfrm>
              <a:off x="9329020" y="4670351"/>
              <a:ext cx="584799" cy="279710"/>
              <a:chOff x="8666843" y="3435428"/>
              <a:chExt cx="663899" cy="278944"/>
            </a:xfrm>
          </p:grpSpPr>
          <p:sp>
            <p:nvSpPr>
              <p:cNvPr id="206" name="圆角矩形 205">
                <a:extLst>
                  <a:ext uri="{FF2B5EF4-FFF2-40B4-BE49-F238E27FC236}">
                    <a16:creationId xmlns:a16="http://schemas.microsoft.com/office/drawing/2014/main" id="{A9BAF635-EE4B-9A48-BE33-35F7CD9BBE29}"/>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 name="圆角矩形 206">
                <a:extLst>
                  <a:ext uri="{FF2B5EF4-FFF2-40B4-BE49-F238E27FC236}">
                    <a16:creationId xmlns:a16="http://schemas.microsoft.com/office/drawing/2014/main" id="{F4BBDE17-7774-AC44-A88D-D249DB049532}"/>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2" name="组合 191">
              <a:extLst>
                <a:ext uri="{FF2B5EF4-FFF2-40B4-BE49-F238E27FC236}">
                  <a16:creationId xmlns:a16="http://schemas.microsoft.com/office/drawing/2014/main" id="{D70A3668-D733-EE4B-826C-23F8CD388F34}"/>
                </a:ext>
              </a:extLst>
            </p:cNvPr>
            <p:cNvGrpSpPr/>
            <p:nvPr/>
          </p:nvGrpSpPr>
          <p:grpSpPr>
            <a:xfrm>
              <a:off x="10030149" y="4317893"/>
              <a:ext cx="584799" cy="279710"/>
              <a:chOff x="8666843" y="3435428"/>
              <a:chExt cx="663899" cy="278944"/>
            </a:xfrm>
          </p:grpSpPr>
          <p:sp>
            <p:nvSpPr>
              <p:cNvPr id="202" name="圆角矩形 201">
                <a:extLst>
                  <a:ext uri="{FF2B5EF4-FFF2-40B4-BE49-F238E27FC236}">
                    <a16:creationId xmlns:a16="http://schemas.microsoft.com/office/drawing/2014/main" id="{CB6E4081-111C-E54F-A64D-68C5DCD20E3C}"/>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3" name="圆角矩形 202">
                <a:extLst>
                  <a:ext uri="{FF2B5EF4-FFF2-40B4-BE49-F238E27FC236}">
                    <a16:creationId xmlns:a16="http://schemas.microsoft.com/office/drawing/2014/main" id="{AFA50238-3AAE-064F-BBAD-E4819F9AB415}"/>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3" name="组合 192">
              <a:extLst>
                <a:ext uri="{FF2B5EF4-FFF2-40B4-BE49-F238E27FC236}">
                  <a16:creationId xmlns:a16="http://schemas.microsoft.com/office/drawing/2014/main" id="{3961B1A6-2767-2B42-B52C-9DEC2CDC8C1B}"/>
                </a:ext>
              </a:extLst>
            </p:cNvPr>
            <p:cNvGrpSpPr/>
            <p:nvPr/>
          </p:nvGrpSpPr>
          <p:grpSpPr>
            <a:xfrm>
              <a:off x="10030833" y="4670351"/>
              <a:ext cx="584799" cy="279710"/>
              <a:chOff x="8666843" y="3435428"/>
              <a:chExt cx="663899" cy="278944"/>
            </a:xfrm>
          </p:grpSpPr>
          <p:sp>
            <p:nvSpPr>
              <p:cNvPr id="200" name="圆角矩形 199">
                <a:extLst>
                  <a:ext uri="{FF2B5EF4-FFF2-40B4-BE49-F238E27FC236}">
                    <a16:creationId xmlns:a16="http://schemas.microsoft.com/office/drawing/2014/main" id="{BEF1324C-4544-A945-B40E-74EB2B29D192}"/>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1" name="圆角矩形 200">
                <a:extLst>
                  <a:ext uri="{FF2B5EF4-FFF2-40B4-BE49-F238E27FC236}">
                    <a16:creationId xmlns:a16="http://schemas.microsoft.com/office/drawing/2014/main" id="{E2906B5F-DD1A-FD47-B13B-0A2ACB827D7C}"/>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4" name="组合 193">
              <a:extLst>
                <a:ext uri="{FF2B5EF4-FFF2-40B4-BE49-F238E27FC236}">
                  <a16:creationId xmlns:a16="http://schemas.microsoft.com/office/drawing/2014/main" id="{18E97769-1D02-2049-8725-9E658E53498E}"/>
                </a:ext>
              </a:extLst>
            </p:cNvPr>
            <p:cNvGrpSpPr/>
            <p:nvPr/>
          </p:nvGrpSpPr>
          <p:grpSpPr>
            <a:xfrm>
              <a:off x="10716443" y="4327844"/>
              <a:ext cx="584799" cy="279710"/>
              <a:chOff x="8666843" y="3435428"/>
              <a:chExt cx="663899" cy="278944"/>
            </a:xfrm>
          </p:grpSpPr>
          <p:sp>
            <p:nvSpPr>
              <p:cNvPr id="198" name="圆角矩形 197">
                <a:extLst>
                  <a:ext uri="{FF2B5EF4-FFF2-40B4-BE49-F238E27FC236}">
                    <a16:creationId xmlns:a16="http://schemas.microsoft.com/office/drawing/2014/main" id="{6872B0FB-5C74-614E-9C0B-A6EDE50A2F43}"/>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9" name="圆角矩形 198">
                <a:extLst>
                  <a:ext uri="{FF2B5EF4-FFF2-40B4-BE49-F238E27FC236}">
                    <a16:creationId xmlns:a16="http://schemas.microsoft.com/office/drawing/2014/main" id="{94D76F57-113F-644A-863E-4881EE51F8F6}"/>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组合 31">
              <a:extLst>
                <a:ext uri="{FF2B5EF4-FFF2-40B4-BE49-F238E27FC236}">
                  <a16:creationId xmlns:a16="http://schemas.microsoft.com/office/drawing/2014/main" id="{BEAE2C46-E6E5-FB44-96A7-8BCFC523D320}"/>
                </a:ext>
              </a:extLst>
            </p:cNvPr>
            <p:cNvGrpSpPr>
              <a:grpSpLocks/>
            </p:cNvGrpSpPr>
            <p:nvPr/>
          </p:nvGrpSpPr>
          <p:grpSpPr bwMode="auto">
            <a:xfrm>
              <a:off x="8783267" y="4366170"/>
              <a:ext cx="2392539" cy="535557"/>
              <a:chOff x="2392538" y="1982607"/>
              <a:chExt cx="12658421" cy="2431571"/>
            </a:xfrm>
          </p:grpSpPr>
          <p:pic>
            <p:nvPicPr>
              <p:cNvPr id="77" name="图片 32">
                <a:extLst>
                  <a:ext uri="{FF2B5EF4-FFF2-40B4-BE49-F238E27FC236}">
                    <a16:creationId xmlns:a16="http://schemas.microsoft.com/office/drawing/2014/main" id="{65916FD3-0925-8048-BC71-D53E6E467513}"/>
                  </a:ext>
                </a:extLst>
              </p:cNvPr>
              <p:cNvPicPr>
                <a:picLocks noChangeAspect="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9900476" y="1982607"/>
                <a:ext cx="1183968" cy="739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 name="图片 33">
                <a:extLst>
                  <a:ext uri="{FF2B5EF4-FFF2-40B4-BE49-F238E27FC236}">
                    <a16:creationId xmlns:a16="http://schemas.microsoft.com/office/drawing/2014/main" id="{12B83595-4BDF-8145-A71E-8A83A3794F92}"/>
                  </a:ext>
                </a:extLst>
              </p:cNvPr>
              <p:cNvPicPr>
                <a:picLocks noChangeAspect="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2751481" y="3417172"/>
                <a:ext cx="749604" cy="99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 name="图片 34">
                <a:extLst>
                  <a:ext uri="{FF2B5EF4-FFF2-40B4-BE49-F238E27FC236}">
                    <a16:creationId xmlns:a16="http://schemas.microsoft.com/office/drawing/2014/main" id="{8819A4FA-63ED-CC41-BB4B-D4694506F2A8}"/>
                  </a:ext>
                </a:extLst>
              </p:cNvPr>
              <p:cNvPicPr>
                <a:picLocks noChangeAspect="1"/>
              </p:cNvPicPr>
              <p:nvPr/>
            </p:nvPicPr>
            <p:blipFill>
              <a:blip r:embed="rId24" cstate="print">
                <a:extLst>
                  <a:ext uri="{28A0092B-C50C-407E-A947-70E740481C1C}">
                    <a14:useLocalDpi xmlns:a14="http://schemas.microsoft.com/office/drawing/2010/main" val="0"/>
                  </a:ext>
                </a:extLst>
              </a:blip>
              <a:srcRect l="20892" t="25368" r="20781" b="34322"/>
              <a:stretch>
                <a:fillRect/>
              </a:stretch>
            </p:blipFill>
            <p:spPr bwMode="auto">
              <a:xfrm>
                <a:off x="6226308" y="3423329"/>
                <a:ext cx="1282392" cy="9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 name="图片 35">
                <a:extLst>
                  <a:ext uri="{FF2B5EF4-FFF2-40B4-BE49-F238E27FC236}">
                    <a16:creationId xmlns:a16="http://schemas.microsoft.com/office/drawing/2014/main" id="{1CD4D2C4-1A08-864D-9F95-7EC8CA066FB1}"/>
                  </a:ext>
                </a:extLst>
              </p:cNvPr>
              <p:cNvPicPr>
                <a:picLocks noChangeAspect="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9628307" y="3667014"/>
                <a:ext cx="1753918" cy="555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 name="图片 36">
                <a:extLst>
                  <a:ext uri="{FF2B5EF4-FFF2-40B4-BE49-F238E27FC236}">
                    <a16:creationId xmlns:a16="http://schemas.microsoft.com/office/drawing/2014/main" id="{D02055EC-5AE1-FA43-A0D1-7D04AC1D5DFC}"/>
                  </a:ext>
                </a:extLst>
              </p:cNvPr>
              <p:cNvPicPr>
                <a:picLocks noChangeAspect="1"/>
              </p:cNvPicPr>
              <p:nvPr/>
            </p:nvPicPr>
            <p:blipFill>
              <a:blip r:embed="rId26" cstate="print">
                <a:extLst>
                  <a:ext uri="{28A0092B-C50C-407E-A947-70E740481C1C}">
                    <a14:useLocalDpi xmlns:a14="http://schemas.microsoft.com/office/drawing/2010/main" val="0"/>
                  </a:ext>
                </a:extLst>
              </a:blip>
              <a:srcRect b="-1205"/>
              <a:stretch>
                <a:fillRect/>
              </a:stretch>
            </p:blipFill>
            <p:spPr bwMode="auto">
              <a:xfrm>
                <a:off x="13176808" y="2094425"/>
                <a:ext cx="1874151" cy="612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 name="图片 37">
                <a:extLst>
                  <a:ext uri="{FF2B5EF4-FFF2-40B4-BE49-F238E27FC236}">
                    <a16:creationId xmlns:a16="http://schemas.microsoft.com/office/drawing/2014/main" id="{4C2BB0D9-BAF6-3149-84FD-DFC6E38EB57D}"/>
                  </a:ext>
                </a:extLst>
              </p:cNvPr>
              <p:cNvPicPr>
                <a:picLocks noChangeAspect="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6004476" y="2108954"/>
                <a:ext cx="2020251" cy="455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 name="图片 38">
                <a:extLst>
                  <a:ext uri="{FF2B5EF4-FFF2-40B4-BE49-F238E27FC236}">
                    <a16:creationId xmlns:a16="http://schemas.microsoft.com/office/drawing/2014/main" id="{BD28F5C8-4ECD-264B-8F20-AECE9C72CD9D}"/>
                  </a:ext>
                </a:extLst>
              </p:cNvPr>
              <p:cNvPicPr>
                <a:picLocks noChangeAspect="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2392538" y="1998221"/>
                <a:ext cx="1108548" cy="7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6" name="组合 215">
              <a:extLst>
                <a:ext uri="{FF2B5EF4-FFF2-40B4-BE49-F238E27FC236}">
                  <a16:creationId xmlns:a16="http://schemas.microsoft.com/office/drawing/2014/main" id="{BF85EEEA-BB39-7D42-852B-B26C2E7468C7}"/>
                </a:ext>
              </a:extLst>
            </p:cNvPr>
            <p:cNvGrpSpPr/>
            <p:nvPr/>
          </p:nvGrpSpPr>
          <p:grpSpPr>
            <a:xfrm>
              <a:off x="8597574" y="5343842"/>
              <a:ext cx="584799" cy="279710"/>
              <a:chOff x="8666843" y="3435428"/>
              <a:chExt cx="663899" cy="278944"/>
            </a:xfrm>
          </p:grpSpPr>
          <p:sp>
            <p:nvSpPr>
              <p:cNvPr id="217" name="圆角矩形 216">
                <a:extLst>
                  <a:ext uri="{FF2B5EF4-FFF2-40B4-BE49-F238E27FC236}">
                    <a16:creationId xmlns:a16="http://schemas.microsoft.com/office/drawing/2014/main" id="{3B2F3DB0-346B-AC4A-9231-0F88891FABA1}"/>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8" name="圆角矩形 217">
                <a:extLst>
                  <a:ext uri="{FF2B5EF4-FFF2-40B4-BE49-F238E27FC236}">
                    <a16:creationId xmlns:a16="http://schemas.microsoft.com/office/drawing/2014/main" id="{97495DAC-ABE4-044D-AB36-A8DA56D6A8EE}"/>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19" name="组合 218">
              <a:extLst>
                <a:ext uri="{FF2B5EF4-FFF2-40B4-BE49-F238E27FC236}">
                  <a16:creationId xmlns:a16="http://schemas.microsoft.com/office/drawing/2014/main" id="{669B30F2-8C2A-8F41-A472-D7CC94E2CF57}"/>
                </a:ext>
              </a:extLst>
            </p:cNvPr>
            <p:cNvGrpSpPr/>
            <p:nvPr/>
          </p:nvGrpSpPr>
          <p:grpSpPr>
            <a:xfrm>
              <a:off x="9319873" y="5343842"/>
              <a:ext cx="584799" cy="279710"/>
              <a:chOff x="8666843" y="3435428"/>
              <a:chExt cx="663899" cy="278944"/>
            </a:xfrm>
          </p:grpSpPr>
          <p:sp>
            <p:nvSpPr>
              <p:cNvPr id="220" name="圆角矩形 219">
                <a:extLst>
                  <a:ext uri="{FF2B5EF4-FFF2-40B4-BE49-F238E27FC236}">
                    <a16:creationId xmlns:a16="http://schemas.microsoft.com/office/drawing/2014/main" id="{36371A0E-0E7B-5845-AEC9-3C28AA756649}"/>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1" name="圆角矩形 220">
                <a:extLst>
                  <a:ext uri="{FF2B5EF4-FFF2-40B4-BE49-F238E27FC236}">
                    <a16:creationId xmlns:a16="http://schemas.microsoft.com/office/drawing/2014/main" id="{B77F169D-899F-D24F-90D7-945B7C15695B}"/>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22" name="组合 221">
              <a:extLst>
                <a:ext uri="{FF2B5EF4-FFF2-40B4-BE49-F238E27FC236}">
                  <a16:creationId xmlns:a16="http://schemas.microsoft.com/office/drawing/2014/main" id="{F08ABDF5-6A78-B046-AF20-CFACFBA93031}"/>
                </a:ext>
              </a:extLst>
            </p:cNvPr>
            <p:cNvGrpSpPr/>
            <p:nvPr/>
          </p:nvGrpSpPr>
          <p:grpSpPr>
            <a:xfrm>
              <a:off x="9980700" y="5343842"/>
              <a:ext cx="584799" cy="279710"/>
              <a:chOff x="8666843" y="3435428"/>
              <a:chExt cx="663899" cy="278944"/>
            </a:xfrm>
          </p:grpSpPr>
          <p:sp>
            <p:nvSpPr>
              <p:cNvPr id="223" name="圆角矩形 222">
                <a:extLst>
                  <a:ext uri="{FF2B5EF4-FFF2-40B4-BE49-F238E27FC236}">
                    <a16:creationId xmlns:a16="http://schemas.microsoft.com/office/drawing/2014/main" id="{4DB07DC8-EEC5-7041-BEC6-68CD511EE8F9}"/>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4" name="圆角矩形 223">
                <a:extLst>
                  <a:ext uri="{FF2B5EF4-FFF2-40B4-BE49-F238E27FC236}">
                    <a16:creationId xmlns:a16="http://schemas.microsoft.com/office/drawing/2014/main" id="{03147646-DCF4-7448-A3B5-7F1B16829EEA}"/>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25" name="组合 224">
              <a:extLst>
                <a:ext uri="{FF2B5EF4-FFF2-40B4-BE49-F238E27FC236}">
                  <a16:creationId xmlns:a16="http://schemas.microsoft.com/office/drawing/2014/main" id="{F98AFA86-BC48-1441-8606-E3E6D1457BD5}"/>
                </a:ext>
              </a:extLst>
            </p:cNvPr>
            <p:cNvGrpSpPr/>
            <p:nvPr/>
          </p:nvGrpSpPr>
          <p:grpSpPr>
            <a:xfrm>
              <a:off x="10702999" y="5343842"/>
              <a:ext cx="584799" cy="279710"/>
              <a:chOff x="8666843" y="3435428"/>
              <a:chExt cx="663899" cy="278944"/>
            </a:xfrm>
          </p:grpSpPr>
          <p:sp>
            <p:nvSpPr>
              <p:cNvPr id="226" name="圆角矩形 225">
                <a:extLst>
                  <a:ext uri="{FF2B5EF4-FFF2-40B4-BE49-F238E27FC236}">
                    <a16:creationId xmlns:a16="http://schemas.microsoft.com/office/drawing/2014/main" id="{68622A0D-3193-1C4A-8FC1-B33096AF1CED}"/>
                  </a:ext>
                </a:extLst>
              </p:cNvPr>
              <p:cNvSpPr/>
              <p:nvPr/>
            </p:nvSpPr>
            <p:spPr>
              <a:xfrm>
                <a:off x="8685764" y="3460889"/>
                <a:ext cx="644978" cy="2534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7" name="圆角矩形 226">
                <a:extLst>
                  <a:ext uri="{FF2B5EF4-FFF2-40B4-BE49-F238E27FC236}">
                    <a16:creationId xmlns:a16="http://schemas.microsoft.com/office/drawing/2014/main" id="{5DAF4D2B-37BF-654F-9E80-DE3E0B8B6FE5}"/>
                  </a:ext>
                </a:extLst>
              </p:cNvPr>
              <p:cNvSpPr/>
              <p:nvPr/>
            </p:nvSpPr>
            <p:spPr>
              <a:xfrm>
                <a:off x="8666843" y="3435428"/>
                <a:ext cx="644978" cy="2534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4" name="组合 39">
              <a:extLst>
                <a:ext uri="{FF2B5EF4-FFF2-40B4-BE49-F238E27FC236}">
                  <a16:creationId xmlns:a16="http://schemas.microsoft.com/office/drawing/2014/main" id="{70884B08-2CA2-D74D-8A03-F28EC6A6222B}"/>
                </a:ext>
              </a:extLst>
            </p:cNvPr>
            <p:cNvGrpSpPr>
              <a:grpSpLocks/>
            </p:cNvGrpSpPr>
            <p:nvPr/>
          </p:nvGrpSpPr>
          <p:grpSpPr bwMode="auto">
            <a:xfrm>
              <a:off x="8664031" y="5388180"/>
              <a:ext cx="2550769" cy="170338"/>
              <a:chOff x="2352782" y="3404317"/>
              <a:chExt cx="13438097" cy="770087"/>
            </a:xfrm>
          </p:grpSpPr>
          <p:pic>
            <p:nvPicPr>
              <p:cNvPr id="85" name="图片 40">
                <a:extLst>
                  <a:ext uri="{FF2B5EF4-FFF2-40B4-BE49-F238E27FC236}">
                    <a16:creationId xmlns:a16="http://schemas.microsoft.com/office/drawing/2014/main" id="{A76BEDFA-A94C-C441-94BC-77024C718D90}"/>
                  </a:ext>
                </a:extLst>
              </p:cNvPr>
              <p:cNvPicPr>
                <a:picLocks noChangeAspect="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6904405" y="3404317"/>
                <a:ext cx="889281" cy="7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 name="图片 41">
                <a:extLst>
                  <a:ext uri="{FF2B5EF4-FFF2-40B4-BE49-F238E27FC236}">
                    <a16:creationId xmlns:a16="http://schemas.microsoft.com/office/drawing/2014/main" id="{C9A5CB58-03E3-4243-A628-E464C575801A}"/>
                  </a:ext>
                </a:extLst>
              </p:cNvPr>
              <p:cNvPicPr>
                <a:picLocks noChangeAspect="1"/>
              </p:cNvPicPr>
              <p:nvPr/>
            </p:nvPicPr>
            <p:blipFill>
              <a:blip r:embed="rId30" cstate="print">
                <a:extLst>
                  <a:ext uri="{28A0092B-C50C-407E-A947-70E740481C1C}">
                    <a14:useLocalDpi xmlns:a14="http://schemas.microsoft.com/office/drawing/2010/main" val="0"/>
                  </a:ext>
                </a:extLst>
              </a:blip>
              <a:srcRect t="42885" b="41827"/>
              <a:stretch>
                <a:fillRect/>
              </a:stretch>
            </p:blipFill>
            <p:spPr bwMode="auto">
              <a:xfrm>
                <a:off x="13436080" y="3628410"/>
                <a:ext cx="2354799" cy="360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 name="图片 42">
                <a:extLst>
                  <a:ext uri="{FF2B5EF4-FFF2-40B4-BE49-F238E27FC236}">
                    <a16:creationId xmlns:a16="http://schemas.microsoft.com/office/drawing/2014/main" id="{BE9E0636-A784-B94C-AC31-12393C563BC5}"/>
                  </a:ext>
                </a:extLst>
              </p:cNvPr>
              <p:cNvPicPr>
                <a:picLocks noChangeAspect="1"/>
              </p:cNvPicPr>
              <p:nvPr/>
            </p:nvPicPr>
            <p:blipFill>
              <a:blip r:embed="rId31" cstate="print">
                <a:extLst>
                  <a:ext uri="{28A0092B-C50C-407E-A947-70E740481C1C}">
                    <a14:useLocalDpi xmlns:a14="http://schemas.microsoft.com/office/drawing/2010/main" val="0"/>
                  </a:ext>
                </a:extLst>
              </a:blip>
              <a:srcRect t="3223" b="7050"/>
              <a:stretch>
                <a:fillRect/>
              </a:stretch>
            </p:blipFill>
            <p:spPr bwMode="auto">
              <a:xfrm>
                <a:off x="10261816" y="3454404"/>
                <a:ext cx="1374013" cy="719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 name="图片 43">
                <a:extLst>
                  <a:ext uri="{FF2B5EF4-FFF2-40B4-BE49-F238E27FC236}">
                    <a16:creationId xmlns:a16="http://schemas.microsoft.com/office/drawing/2014/main" id="{2B8D469E-10F5-6A48-8089-EE940BA0BB43}"/>
                  </a:ext>
                </a:extLst>
              </p:cNvPr>
              <p:cNvPicPr>
                <a:picLocks noChangeAspect="1"/>
              </p:cNvPicPr>
              <p:nvPr/>
            </p:nvPicPr>
            <p:blipFill>
              <a:blip r:embed="rId32" cstate="print">
                <a:extLst>
                  <a:ext uri="{28A0092B-C50C-407E-A947-70E740481C1C}">
                    <a14:useLocalDpi xmlns:a14="http://schemas.microsoft.com/office/drawing/2010/main" val="0"/>
                  </a:ext>
                </a:extLst>
              </a:blip>
              <a:srcRect/>
              <a:stretch>
                <a:fillRect/>
              </a:stretch>
            </p:blipFill>
            <p:spPr bwMode="auto">
              <a:xfrm>
                <a:off x="2352782" y="3540477"/>
                <a:ext cx="2399999" cy="633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1645376115"/>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22</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8833833" cy="523220"/>
            <a:chOff x="1" y="200326"/>
            <a:chExt cx="8833833"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8254183" cy="523220"/>
            </a:xfrm>
            <a:prstGeom prst="rect">
              <a:avLst/>
            </a:prstGeom>
          </p:spPr>
          <p:txBody>
            <a:bodyPr wrap="none">
              <a:spAutoFit/>
            </a:bodyPr>
            <a:lstStyle/>
            <a:p>
              <a:pPr>
                <a:defRPr/>
              </a:pPr>
              <a:r>
                <a:rPr lang="en-US" altLang="zh-CN" sz="2800" b="1" dirty="0">
                  <a:solidFill>
                    <a:srgbClr val="FFFFFF"/>
                  </a:solidFill>
                  <a:latin typeface="Century Gothic" panose="020B0502020202020204" pitchFamily="34" charset="0"/>
                  <a:ea typeface="微软雅黑" panose="020B0503020204020204" charset="-122"/>
                  <a:cs typeface="微软雅黑" panose="020B0503020204020204" charset="-122"/>
                </a:rPr>
                <a:t>Scenario 3 : VMware Replacement/Integration</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53" name="TextBox 52">
            <a:extLst>
              <a:ext uri="{FF2B5EF4-FFF2-40B4-BE49-F238E27FC236}">
                <a16:creationId xmlns:a16="http://schemas.microsoft.com/office/drawing/2014/main" id="{60D42220-6BD5-45B4-A8AA-34E3BCE76D34}"/>
              </a:ext>
            </a:extLst>
          </p:cNvPr>
          <p:cNvSpPr txBox="1"/>
          <p:nvPr/>
        </p:nvSpPr>
        <p:spPr>
          <a:xfrm>
            <a:off x="2062321" y="2436114"/>
            <a:ext cx="1455503" cy="523220"/>
          </a:xfrm>
          <a:prstGeom prst="rect">
            <a:avLst/>
          </a:prstGeom>
          <a:noFill/>
        </p:spPr>
        <p:txBody>
          <a:bodyPr wrap="square" rtlCol="0">
            <a:spAutoFit/>
          </a:bodyPr>
          <a:lstStyle/>
          <a:p>
            <a:pPr algn="ctr"/>
            <a:r>
              <a:rPr lang="en-US" sz="1400" dirty="0">
                <a:solidFill>
                  <a:schemeClr val="bg1"/>
                </a:solidFill>
                <a:latin typeface="Century Gothic" panose="020B0502020202020204" pitchFamily="34" charset="0"/>
              </a:rPr>
              <a:t>vSphere without </a:t>
            </a:r>
            <a:r>
              <a:rPr lang="en-US" sz="1400" dirty="0" err="1">
                <a:solidFill>
                  <a:schemeClr val="bg1"/>
                </a:solidFill>
                <a:latin typeface="Century Gothic" panose="020B0502020202020204" pitchFamily="34" charset="0"/>
              </a:rPr>
              <a:t>vSAN</a:t>
            </a:r>
            <a:endParaRPr lang="en-US" sz="1400" dirty="0">
              <a:solidFill>
                <a:schemeClr val="bg1"/>
              </a:solidFill>
              <a:latin typeface="Century Gothic" panose="020B0502020202020204" pitchFamily="34" charset="0"/>
            </a:endParaRPr>
          </a:p>
        </p:txBody>
      </p:sp>
      <p:sp>
        <p:nvSpPr>
          <p:cNvPr id="54" name="TextBox 53">
            <a:extLst>
              <a:ext uri="{FF2B5EF4-FFF2-40B4-BE49-F238E27FC236}">
                <a16:creationId xmlns:a16="http://schemas.microsoft.com/office/drawing/2014/main" id="{788B3E9F-0006-42BF-8987-58A1713597D4}"/>
              </a:ext>
            </a:extLst>
          </p:cNvPr>
          <p:cNvSpPr txBox="1"/>
          <p:nvPr/>
        </p:nvSpPr>
        <p:spPr>
          <a:xfrm>
            <a:off x="4981176" y="2448381"/>
            <a:ext cx="2559314" cy="523220"/>
          </a:xfrm>
          <a:prstGeom prst="rect">
            <a:avLst/>
          </a:prstGeom>
          <a:noFill/>
        </p:spPr>
        <p:txBody>
          <a:bodyPr wrap="square" rtlCol="0">
            <a:spAutoFit/>
          </a:bodyPr>
          <a:lstStyle/>
          <a:p>
            <a:pPr algn="ctr"/>
            <a:r>
              <a:rPr lang="en-US" sz="1400" dirty="0">
                <a:solidFill>
                  <a:schemeClr val="bg1"/>
                </a:solidFill>
                <a:latin typeface="Century Gothic" panose="020B0502020202020204" pitchFamily="34" charset="0"/>
              </a:rPr>
              <a:t>Legacy version, no service, no protection</a:t>
            </a:r>
          </a:p>
        </p:txBody>
      </p:sp>
      <p:sp>
        <p:nvSpPr>
          <p:cNvPr id="55" name="TextBox 54">
            <a:extLst>
              <a:ext uri="{FF2B5EF4-FFF2-40B4-BE49-F238E27FC236}">
                <a16:creationId xmlns:a16="http://schemas.microsoft.com/office/drawing/2014/main" id="{9935AC8D-12F7-4208-BC24-051EC6DEC5EC}"/>
              </a:ext>
            </a:extLst>
          </p:cNvPr>
          <p:cNvSpPr txBox="1"/>
          <p:nvPr/>
        </p:nvSpPr>
        <p:spPr>
          <a:xfrm>
            <a:off x="8427777" y="2446498"/>
            <a:ext cx="1767398" cy="523220"/>
          </a:xfrm>
          <a:prstGeom prst="rect">
            <a:avLst/>
          </a:prstGeom>
          <a:noFill/>
        </p:spPr>
        <p:txBody>
          <a:bodyPr wrap="square" rtlCol="0">
            <a:spAutoFit/>
          </a:bodyPr>
          <a:lstStyle/>
          <a:p>
            <a:pPr algn="ctr"/>
            <a:r>
              <a:rPr lang="en-US" sz="1400" dirty="0">
                <a:solidFill>
                  <a:schemeClr val="bg1"/>
                </a:solidFill>
                <a:latin typeface="Century Gothic" panose="020B0502020202020204" pitchFamily="34" charset="0"/>
              </a:rPr>
              <a:t>High cost to renew/upgrade</a:t>
            </a:r>
          </a:p>
        </p:txBody>
      </p:sp>
      <p:sp>
        <p:nvSpPr>
          <p:cNvPr id="136" name="圆角矩形 67">
            <a:extLst>
              <a:ext uri="{FF2B5EF4-FFF2-40B4-BE49-F238E27FC236}">
                <a16:creationId xmlns:a16="http://schemas.microsoft.com/office/drawing/2014/main" id="{E3A32734-F3C0-634B-8867-2652653D1191}"/>
              </a:ext>
            </a:extLst>
          </p:cNvPr>
          <p:cNvSpPr/>
          <p:nvPr/>
        </p:nvSpPr>
        <p:spPr>
          <a:xfrm>
            <a:off x="791966" y="3271727"/>
            <a:ext cx="10801580" cy="2178993"/>
          </a:xfrm>
          <a:custGeom>
            <a:avLst/>
            <a:gdLst>
              <a:gd name="connsiteX0" fmla="*/ 0 w 10801018"/>
              <a:gd name="connsiteY0" fmla="*/ 205699 h 1234172"/>
              <a:gd name="connsiteX1" fmla="*/ 205699 w 10801018"/>
              <a:gd name="connsiteY1" fmla="*/ 0 h 1234172"/>
              <a:gd name="connsiteX2" fmla="*/ 10595319 w 10801018"/>
              <a:gd name="connsiteY2" fmla="*/ 0 h 1234172"/>
              <a:gd name="connsiteX3" fmla="*/ 10801018 w 10801018"/>
              <a:gd name="connsiteY3" fmla="*/ 205699 h 1234172"/>
              <a:gd name="connsiteX4" fmla="*/ 10801018 w 10801018"/>
              <a:gd name="connsiteY4" fmla="*/ 1028473 h 1234172"/>
              <a:gd name="connsiteX5" fmla="*/ 10595319 w 10801018"/>
              <a:gd name="connsiteY5" fmla="*/ 1234172 h 1234172"/>
              <a:gd name="connsiteX6" fmla="*/ 205699 w 10801018"/>
              <a:gd name="connsiteY6" fmla="*/ 1234172 h 1234172"/>
              <a:gd name="connsiteX7" fmla="*/ 0 w 10801018"/>
              <a:gd name="connsiteY7" fmla="*/ 1028473 h 1234172"/>
              <a:gd name="connsiteX8" fmla="*/ 0 w 10801018"/>
              <a:gd name="connsiteY8" fmla="*/ 205699 h 1234172"/>
              <a:gd name="connsiteX0" fmla="*/ 20495 w 10821513"/>
              <a:gd name="connsiteY0" fmla="*/ 205699 h 1938507"/>
              <a:gd name="connsiteX1" fmla="*/ 226194 w 10821513"/>
              <a:gd name="connsiteY1" fmla="*/ 0 h 1938507"/>
              <a:gd name="connsiteX2" fmla="*/ 10615814 w 10821513"/>
              <a:gd name="connsiteY2" fmla="*/ 0 h 1938507"/>
              <a:gd name="connsiteX3" fmla="*/ 10821513 w 10821513"/>
              <a:gd name="connsiteY3" fmla="*/ 205699 h 1938507"/>
              <a:gd name="connsiteX4" fmla="*/ 10821513 w 10821513"/>
              <a:gd name="connsiteY4" fmla="*/ 1028473 h 1938507"/>
              <a:gd name="connsiteX5" fmla="*/ 10615814 w 10821513"/>
              <a:gd name="connsiteY5" fmla="*/ 1234172 h 1938507"/>
              <a:gd name="connsiteX6" fmla="*/ 65557 w 10821513"/>
              <a:gd name="connsiteY6" fmla="*/ 1938507 h 1938507"/>
              <a:gd name="connsiteX7" fmla="*/ 20495 w 10821513"/>
              <a:gd name="connsiteY7" fmla="*/ 1028473 h 1938507"/>
              <a:gd name="connsiteX8" fmla="*/ 20495 w 10821513"/>
              <a:gd name="connsiteY8" fmla="*/ 205699 h 1938507"/>
              <a:gd name="connsiteX0" fmla="*/ 0 w 10801018"/>
              <a:gd name="connsiteY0" fmla="*/ 205699 h 1938507"/>
              <a:gd name="connsiteX1" fmla="*/ 205699 w 10801018"/>
              <a:gd name="connsiteY1" fmla="*/ 0 h 1938507"/>
              <a:gd name="connsiteX2" fmla="*/ 10595319 w 10801018"/>
              <a:gd name="connsiteY2" fmla="*/ 0 h 1938507"/>
              <a:gd name="connsiteX3" fmla="*/ 10801018 w 10801018"/>
              <a:gd name="connsiteY3" fmla="*/ 205699 h 1938507"/>
              <a:gd name="connsiteX4" fmla="*/ 10801018 w 10801018"/>
              <a:gd name="connsiteY4" fmla="*/ 1028473 h 1938507"/>
              <a:gd name="connsiteX5" fmla="*/ 10595319 w 10801018"/>
              <a:gd name="connsiteY5" fmla="*/ 1234172 h 1938507"/>
              <a:gd name="connsiteX6" fmla="*/ 45062 w 10801018"/>
              <a:gd name="connsiteY6" fmla="*/ 1938507 h 1938507"/>
              <a:gd name="connsiteX7" fmla="*/ 0 w 10801018"/>
              <a:gd name="connsiteY7" fmla="*/ 1028473 h 1938507"/>
              <a:gd name="connsiteX8" fmla="*/ 0 w 10801018"/>
              <a:gd name="connsiteY8" fmla="*/ 205699 h 1938507"/>
              <a:gd name="connsiteX0" fmla="*/ 41436 w 10842454"/>
              <a:gd name="connsiteY0" fmla="*/ 205699 h 1963220"/>
              <a:gd name="connsiteX1" fmla="*/ 247135 w 10842454"/>
              <a:gd name="connsiteY1" fmla="*/ 0 h 1963220"/>
              <a:gd name="connsiteX2" fmla="*/ 10636755 w 10842454"/>
              <a:gd name="connsiteY2" fmla="*/ 0 h 1963220"/>
              <a:gd name="connsiteX3" fmla="*/ 10842454 w 10842454"/>
              <a:gd name="connsiteY3" fmla="*/ 205699 h 1963220"/>
              <a:gd name="connsiteX4" fmla="*/ 10842454 w 10842454"/>
              <a:gd name="connsiteY4" fmla="*/ 1028473 h 1963220"/>
              <a:gd name="connsiteX5" fmla="*/ 10636755 w 10842454"/>
              <a:gd name="connsiteY5" fmla="*/ 1234172 h 1963220"/>
              <a:gd name="connsiteX6" fmla="*/ 0 w 10842454"/>
              <a:gd name="connsiteY6" fmla="*/ 1963220 h 1963220"/>
              <a:gd name="connsiteX7" fmla="*/ 41436 w 10842454"/>
              <a:gd name="connsiteY7" fmla="*/ 1028473 h 1963220"/>
              <a:gd name="connsiteX8" fmla="*/ 41436 w 10842454"/>
              <a:gd name="connsiteY8" fmla="*/ 205699 h 1963220"/>
              <a:gd name="connsiteX0" fmla="*/ 41436 w 10842454"/>
              <a:gd name="connsiteY0" fmla="*/ 205699 h 1963401"/>
              <a:gd name="connsiteX1" fmla="*/ 247135 w 10842454"/>
              <a:gd name="connsiteY1" fmla="*/ 0 h 1963401"/>
              <a:gd name="connsiteX2" fmla="*/ 10636755 w 10842454"/>
              <a:gd name="connsiteY2" fmla="*/ 0 h 1963401"/>
              <a:gd name="connsiteX3" fmla="*/ 10842454 w 10842454"/>
              <a:gd name="connsiteY3" fmla="*/ 205699 h 1963401"/>
              <a:gd name="connsiteX4" fmla="*/ 10842454 w 10842454"/>
              <a:gd name="connsiteY4" fmla="*/ 1028473 h 1963401"/>
              <a:gd name="connsiteX5" fmla="*/ 10636755 w 10842454"/>
              <a:gd name="connsiteY5" fmla="*/ 1234172 h 1963401"/>
              <a:gd name="connsiteX6" fmla="*/ 0 w 10842454"/>
              <a:gd name="connsiteY6" fmla="*/ 1963220 h 1963401"/>
              <a:gd name="connsiteX7" fmla="*/ 41436 w 10842454"/>
              <a:gd name="connsiteY7" fmla="*/ 1028473 h 1963401"/>
              <a:gd name="connsiteX8" fmla="*/ 41436 w 10842454"/>
              <a:gd name="connsiteY8" fmla="*/ 205699 h 1963401"/>
              <a:gd name="connsiteX0" fmla="*/ 2145 w 10803163"/>
              <a:gd name="connsiteY0" fmla="*/ 205699 h 1938403"/>
              <a:gd name="connsiteX1" fmla="*/ 207844 w 10803163"/>
              <a:gd name="connsiteY1" fmla="*/ 0 h 1938403"/>
              <a:gd name="connsiteX2" fmla="*/ 10597464 w 10803163"/>
              <a:gd name="connsiteY2" fmla="*/ 0 h 1938403"/>
              <a:gd name="connsiteX3" fmla="*/ 10803163 w 10803163"/>
              <a:gd name="connsiteY3" fmla="*/ 205699 h 1938403"/>
              <a:gd name="connsiteX4" fmla="*/ 10803163 w 10803163"/>
              <a:gd name="connsiteY4" fmla="*/ 1028473 h 1938403"/>
              <a:gd name="connsiteX5" fmla="*/ 10597464 w 10803163"/>
              <a:gd name="connsiteY5" fmla="*/ 1234172 h 1938403"/>
              <a:gd name="connsiteX6" fmla="*/ 0 w 10803163"/>
              <a:gd name="connsiteY6" fmla="*/ 1938217 h 1938403"/>
              <a:gd name="connsiteX7" fmla="*/ 2145 w 10803163"/>
              <a:gd name="connsiteY7" fmla="*/ 1028473 h 1938403"/>
              <a:gd name="connsiteX8" fmla="*/ 2145 w 10803163"/>
              <a:gd name="connsiteY8" fmla="*/ 205699 h 1938403"/>
              <a:gd name="connsiteX0" fmla="*/ 5717 w 10806735"/>
              <a:gd name="connsiteY0" fmla="*/ 205699 h 1906265"/>
              <a:gd name="connsiteX1" fmla="*/ 211416 w 10806735"/>
              <a:gd name="connsiteY1" fmla="*/ 0 h 1906265"/>
              <a:gd name="connsiteX2" fmla="*/ 10601036 w 10806735"/>
              <a:gd name="connsiteY2" fmla="*/ 0 h 1906265"/>
              <a:gd name="connsiteX3" fmla="*/ 10806735 w 10806735"/>
              <a:gd name="connsiteY3" fmla="*/ 205699 h 1906265"/>
              <a:gd name="connsiteX4" fmla="*/ 10806735 w 10806735"/>
              <a:gd name="connsiteY4" fmla="*/ 1028473 h 1906265"/>
              <a:gd name="connsiteX5" fmla="*/ 10601036 w 10806735"/>
              <a:gd name="connsiteY5" fmla="*/ 1234172 h 1906265"/>
              <a:gd name="connsiteX6" fmla="*/ 0 w 10806735"/>
              <a:gd name="connsiteY6" fmla="*/ 1906071 h 1906265"/>
              <a:gd name="connsiteX7" fmla="*/ 5717 w 10806735"/>
              <a:gd name="connsiteY7" fmla="*/ 1028473 h 1906265"/>
              <a:gd name="connsiteX8" fmla="*/ 5717 w 10806735"/>
              <a:gd name="connsiteY8" fmla="*/ 205699 h 1906265"/>
              <a:gd name="connsiteX0" fmla="*/ 0 w 10801018"/>
              <a:gd name="connsiteY0" fmla="*/ 205699 h 1894237"/>
              <a:gd name="connsiteX1" fmla="*/ 205699 w 10801018"/>
              <a:gd name="connsiteY1" fmla="*/ 0 h 1894237"/>
              <a:gd name="connsiteX2" fmla="*/ 10595319 w 10801018"/>
              <a:gd name="connsiteY2" fmla="*/ 0 h 1894237"/>
              <a:gd name="connsiteX3" fmla="*/ 10801018 w 10801018"/>
              <a:gd name="connsiteY3" fmla="*/ 205699 h 1894237"/>
              <a:gd name="connsiteX4" fmla="*/ 10801018 w 10801018"/>
              <a:gd name="connsiteY4" fmla="*/ 1028473 h 1894237"/>
              <a:gd name="connsiteX5" fmla="*/ 10595319 w 10801018"/>
              <a:gd name="connsiteY5" fmla="*/ 1234172 h 1894237"/>
              <a:gd name="connsiteX6" fmla="*/ 6315 w 10801018"/>
              <a:gd name="connsiteY6" fmla="*/ 1894040 h 1894237"/>
              <a:gd name="connsiteX7" fmla="*/ 0 w 10801018"/>
              <a:gd name="connsiteY7" fmla="*/ 1028473 h 1894237"/>
              <a:gd name="connsiteX8" fmla="*/ 0 w 10801018"/>
              <a:gd name="connsiteY8" fmla="*/ 205699 h 1894237"/>
              <a:gd name="connsiteX0" fmla="*/ 0 w 10807941"/>
              <a:gd name="connsiteY0" fmla="*/ 205699 h 1894237"/>
              <a:gd name="connsiteX1" fmla="*/ 205699 w 10807941"/>
              <a:gd name="connsiteY1" fmla="*/ 0 h 1894237"/>
              <a:gd name="connsiteX2" fmla="*/ 10595319 w 10807941"/>
              <a:gd name="connsiteY2" fmla="*/ 0 h 1894237"/>
              <a:gd name="connsiteX3" fmla="*/ 10801018 w 10807941"/>
              <a:gd name="connsiteY3" fmla="*/ 205699 h 1894237"/>
              <a:gd name="connsiteX4" fmla="*/ 10801018 w 10807941"/>
              <a:gd name="connsiteY4" fmla="*/ 1028473 h 1894237"/>
              <a:gd name="connsiteX5" fmla="*/ 10727666 w 10807941"/>
              <a:gd name="connsiteY5" fmla="*/ 1835751 h 1894237"/>
              <a:gd name="connsiteX6" fmla="*/ 6315 w 10807941"/>
              <a:gd name="connsiteY6" fmla="*/ 1894040 h 1894237"/>
              <a:gd name="connsiteX7" fmla="*/ 0 w 10807941"/>
              <a:gd name="connsiteY7" fmla="*/ 1028473 h 1894237"/>
              <a:gd name="connsiteX8" fmla="*/ 0 w 10807941"/>
              <a:gd name="connsiteY8" fmla="*/ 205699 h 1894237"/>
              <a:gd name="connsiteX0" fmla="*/ 0 w 10807941"/>
              <a:gd name="connsiteY0" fmla="*/ 205699 h 1894237"/>
              <a:gd name="connsiteX1" fmla="*/ 205699 w 10807941"/>
              <a:gd name="connsiteY1" fmla="*/ 0 h 1894237"/>
              <a:gd name="connsiteX2" fmla="*/ 10595319 w 10807941"/>
              <a:gd name="connsiteY2" fmla="*/ 0 h 1894237"/>
              <a:gd name="connsiteX3" fmla="*/ 10801018 w 10807941"/>
              <a:gd name="connsiteY3" fmla="*/ 205699 h 1894237"/>
              <a:gd name="connsiteX4" fmla="*/ 10801018 w 10807941"/>
              <a:gd name="connsiteY4" fmla="*/ 1028473 h 1894237"/>
              <a:gd name="connsiteX5" fmla="*/ 10727666 w 10807941"/>
              <a:gd name="connsiteY5" fmla="*/ 1835751 h 1894237"/>
              <a:gd name="connsiteX6" fmla="*/ 6315 w 10807941"/>
              <a:gd name="connsiteY6" fmla="*/ 1894040 h 1894237"/>
              <a:gd name="connsiteX7" fmla="*/ 0 w 10807941"/>
              <a:gd name="connsiteY7" fmla="*/ 1028473 h 1894237"/>
              <a:gd name="connsiteX8" fmla="*/ 0 w 10807941"/>
              <a:gd name="connsiteY8" fmla="*/ 205699 h 1894237"/>
              <a:gd name="connsiteX0" fmla="*/ 0 w 10801018"/>
              <a:gd name="connsiteY0" fmla="*/ 205699 h 1894237"/>
              <a:gd name="connsiteX1" fmla="*/ 205699 w 10801018"/>
              <a:gd name="connsiteY1" fmla="*/ 0 h 1894237"/>
              <a:gd name="connsiteX2" fmla="*/ 10595319 w 10801018"/>
              <a:gd name="connsiteY2" fmla="*/ 0 h 1894237"/>
              <a:gd name="connsiteX3" fmla="*/ 10801018 w 10801018"/>
              <a:gd name="connsiteY3" fmla="*/ 205699 h 1894237"/>
              <a:gd name="connsiteX4" fmla="*/ 10801018 w 10801018"/>
              <a:gd name="connsiteY4" fmla="*/ 1028473 h 1894237"/>
              <a:gd name="connsiteX5" fmla="*/ 10727666 w 10801018"/>
              <a:gd name="connsiteY5" fmla="*/ 1835751 h 1894237"/>
              <a:gd name="connsiteX6" fmla="*/ 6315 w 10801018"/>
              <a:gd name="connsiteY6" fmla="*/ 1894040 h 1894237"/>
              <a:gd name="connsiteX7" fmla="*/ 0 w 10801018"/>
              <a:gd name="connsiteY7" fmla="*/ 1028473 h 1894237"/>
              <a:gd name="connsiteX8" fmla="*/ 0 w 10801018"/>
              <a:gd name="connsiteY8" fmla="*/ 205699 h 1894237"/>
              <a:gd name="connsiteX0" fmla="*/ 0 w 10801018"/>
              <a:gd name="connsiteY0" fmla="*/ 205699 h 1920688"/>
              <a:gd name="connsiteX1" fmla="*/ 205699 w 10801018"/>
              <a:gd name="connsiteY1" fmla="*/ 0 h 1920688"/>
              <a:gd name="connsiteX2" fmla="*/ 10595319 w 10801018"/>
              <a:gd name="connsiteY2" fmla="*/ 0 h 1920688"/>
              <a:gd name="connsiteX3" fmla="*/ 10801018 w 10801018"/>
              <a:gd name="connsiteY3" fmla="*/ 205699 h 1920688"/>
              <a:gd name="connsiteX4" fmla="*/ 10801018 w 10801018"/>
              <a:gd name="connsiteY4" fmla="*/ 1028473 h 1920688"/>
              <a:gd name="connsiteX5" fmla="*/ 10787824 w 10801018"/>
              <a:gd name="connsiteY5" fmla="*/ 1919972 h 1920688"/>
              <a:gd name="connsiteX6" fmla="*/ 6315 w 10801018"/>
              <a:gd name="connsiteY6" fmla="*/ 1894040 h 1920688"/>
              <a:gd name="connsiteX7" fmla="*/ 0 w 10801018"/>
              <a:gd name="connsiteY7" fmla="*/ 1028473 h 1920688"/>
              <a:gd name="connsiteX8" fmla="*/ 0 w 10801018"/>
              <a:gd name="connsiteY8" fmla="*/ 205699 h 1920688"/>
              <a:gd name="connsiteX0" fmla="*/ 0 w 10801018"/>
              <a:gd name="connsiteY0" fmla="*/ 205699 h 1920688"/>
              <a:gd name="connsiteX1" fmla="*/ 205699 w 10801018"/>
              <a:gd name="connsiteY1" fmla="*/ 0 h 1920688"/>
              <a:gd name="connsiteX2" fmla="*/ 10595319 w 10801018"/>
              <a:gd name="connsiteY2" fmla="*/ 0 h 1920688"/>
              <a:gd name="connsiteX3" fmla="*/ 10801018 w 10801018"/>
              <a:gd name="connsiteY3" fmla="*/ 205699 h 1920688"/>
              <a:gd name="connsiteX4" fmla="*/ 10787824 w 10801018"/>
              <a:gd name="connsiteY4" fmla="*/ 1919972 h 1920688"/>
              <a:gd name="connsiteX5" fmla="*/ 6315 w 10801018"/>
              <a:gd name="connsiteY5" fmla="*/ 1894040 h 1920688"/>
              <a:gd name="connsiteX6" fmla="*/ 0 w 10801018"/>
              <a:gd name="connsiteY6" fmla="*/ 1028473 h 1920688"/>
              <a:gd name="connsiteX7" fmla="*/ 0 w 10801018"/>
              <a:gd name="connsiteY7" fmla="*/ 205699 h 1920688"/>
              <a:gd name="connsiteX0" fmla="*/ 801885 w 11602903"/>
              <a:gd name="connsiteY0" fmla="*/ 205699 h 1920688"/>
              <a:gd name="connsiteX1" fmla="*/ 1007584 w 11602903"/>
              <a:gd name="connsiteY1" fmla="*/ 0 h 1920688"/>
              <a:gd name="connsiteX2" fmla="*/ 11397204 w 11602903"/>
              <a:gd name="connsiteY2" fmla="*/ 0 h 1920688"/>
              <a:gd name="connsiteX3" fmla="*/ 11602903 w 11602903"/>
              <a:gd name="connsiteY3" fmla="*/ 205699 h 1920688"/>
              <a:gd name="connsiteX4" fmla="*/ 11589709 w 11602903"/>
              <a:gd name="connsiteY4" fmla="*/ 1919972 h 1920688"/>
              <a:gd name="connsiteX5" fmla="*/ 808200 w 11602903"/>
              <a:gd name="connsiteY5" fmla="*/ 1894040 h 1920688"/>
              <a:gd name="connsiteX6" fmla="*/ 801885 w 11602903"/>
              <a:gd name="connsiteY6" fmla="*/ 205699 h 1920688"/>
              <a:gd name="connsiteX0" fmla="*/ 12132 w 10813150"/>
              <a:gd name="connsiteY0" fmla="*/ 205699 h 1920688"/>
              <a:gd name="connsiteX1" fmla="*/ 217831 w 10813150"/>
              <a:gd name="connsiteY1" fmla="*/ 0 h 1920688"/>
              <a:gd name="connsiteX2" fmla="*/ 10607451 w 10813150"/>
              <a:gd name="connsiteY2" fmla="*/ 0 h 1920688"/>
              <a:gd name="connsiteX3" fmla="*/ 10813150 w 10813150"/>
              <a:gd name="connsiteY3" fmla="*/ 205699 h 1920688"/>
              <a:gd name="connsiteX4" fmla="*/ 10799956 w 10813150"/>
              <a:gd name="connsiteY4" fmla="*/ 1919972 h 1920688"/>
              <a:gd name="connsiteX5" fmla="*/ 18447 w 10813150"/>
              <a:gd name="connsiteY5" fmla="*/ 1894040 h 1920688"/>
              <a:gd name="connsiteX6" fmla="*/ 12132 w 10813150"/>
              <a:gd name="connsiteY6" fmla="*/ 205699 h 1920688"/>
              <a:gd name="connsiteX0" fmla="*/ 23964 w 10824982"/>
              <a:gd name="connsiteY0" fmla="*/ 205699 h 1920774"/>
              <a:gd name="connsiteX1" fmla="*/ 229663 w 10824982"/>
              <a:gd name="connsiteY1" fmla="*/ 0 h 1920774"/>
              <a:gd name="connsiteX2" fmla="*/ 10619283 w 10824982"/>
              <a:gd name="connsiteY2" fmla="*/ 0 h 1920774"/>
              <a:gd name="connsiteX3" fmla="*/ 10824982 w 10824982"/>
              <a:gd name="connsiteY3" fmla="*/ 205699 h 1920774"/>
              <a:gd name="connsiteX4" fmla="*/ 10811788 w 10824982"/>
              <a:gd name="connsiteY4" fmla="*/ 1919972 h 1920774"/>
              <a:gd name="connsiteX5" fmla="*/ 0 w 10824982"/>
              <a:gd name="connsiteY5" fmla="*/ 1900095 h 1920774"/>
              <a:gd name="connsiteX6" fmla="*/ 23964 w 10824982"/>
              <a:gd name="connsiteY6" fmla="*/ 205699 h 1920774"/>
              <a:gd name="connsiteX0" fmla="*/ 24001 w 10825019"/>
              <a:gd name="connsiteY0" fmla="*/ 205699 h 1920879"/>
              <a:gd name="connsiteX1" fmla="*/ 229700 w 10825019"/>
              <a:gd name="connsiteY1" fmla="*/ 0 h 1920879"/>
              <a:gd name="connsiteX2" fmla="*/ 10619320 w 10825019"/>
              <a:gd name="connsiteY2" fmla="*/ 0 h 1920879"/>
              <a:gd name="connsiteX3" fmla="*/ 10825019 w 10825019"/>
              <a:gd name="connsiteY3" fmla="*/ 205699 h 1920879"/>
              <a:gd name="connsiteX4" fmla="*/ 10811825 w 10825019"/>
              <a:gd name="connsiteY4" fmla="*/ 1919972 h 1920879"/>
              <a:gd name="connsiteX5" fmla="*/ 37 w 10825019"/>
              <a:gd name="connsiteY5" fmla="*/ 1900095 h 1920879"/>
              <a:gd name="connsiteX6" fmla="*/ 24001 w 10825019"/>
              <a:gd name="connsiteY6" fmla="*/ 205699 h 1920879"/>
              <a:gd name="connsiteX0" fmla="*/ 6135 w 10807153"/>
              <a:gd name="connsiteY0" fmla="*/ 205699 h 1921022"/>
              <a:gd name="connsiteX1" fmla="*/ 211834 w 10807153"/>
              <a:gd name="connsiteY1" fmla="*/ 0 h 1921022"/>
              <a:gd name="connsiteX2" fmla="*/ 10601454 w 10807153"/>
              <a:gd name="connsiteY2" fmla="*/ 0 h 1921022"/>
              <a:gd name="connsiteX3" fmla="*/ 10807153 w 10807153"/>
              <a:gd name="connsiteY3" fmla="*/ 205699 h 1921022"/>
              <a:gd name="connsiteX4" fmla="*/ 10793959 w 10807153"/>
              <a:gd name="connsiteY4" fmla="*/ 1919972 h 1921022"/>
              <a:gd name="connsiteX5" fmla="*/ 79061 w 10807153"/>
              <a:gd name="connsiteY5" fmla="*/ 1906151 h 1921022"/>
              <a:gd name="connsiteX6" fmla="*/ 6135 w 10807153"/>
              <a:gd name="connsiteY6" fmla="*/ 205699 h 1921022"/>
              <a:gd name="connsiteX0" fmla="*/ 6135 w 10807153"/>
              <a:gd name="connsiteY0" fmla="*/ 205699 h 1920883"/>
              <a:gd name="connsiteX1" fmla="*/ 211834 w 10807153"/>
              <a:gd name="connsiteY1" fmla="*/ 0 h 1920883"/>
              <a:gd name="connsiteX2" fmla="*/ 10601454 w 10807153"/>
              <a:gd name="connsiteY2" fmla="*/ 0 h 1920883"/>
              <a:gd name="connsiteX3" fmla="*/ 10807153 w 10807153"/>
              <a:gd name="connsiteY3" fmla="*/ 205699 h 1920883"/>
              <a:gd name="connsiteX4" fmla="*/ 10793959 w 10807153"/>
              <a:gd name="connsiteY4" fmla="*/ 1919972 h 1920883"/>
              <a:gd name="connsiteX5" fmla="*/ 79061 w 10807153"/>
              <a:gd name="connsiteY5" fmla="*/ 1906151 h 1920883"/>
              <a:gd name="connsiteX6" fmla="*/ 6135 w 10807153"/>
              <a:gd name="connsiteY6" fmla="*/ 205699 h 1920883"/>
              <a:gd name="connsiteX0" fmla="*/ 10297 w 10811315"/>
              <a:gd name="connsiteY0" fmla="*/ 205699 h 1920883"/>
              <a:gd name="connsiteX1" fmla="*/ 215996 w 10811315"/>
              <a:gd name="connsiteY1" fmla="*/ 0 h 1920883"/>
              <a:gd name="connsiteX2" fmla="*/ 10605616 w 10811315"/>
              <a:gd name="connsiteY2" fmla="*/ 0 h 1920883"/>
              <a:gd name="connsiteX3" fmla="*/ 10811315 w 10811315"/>
              <a:gd name="connsiteY3" fmla="*/ 205699 h 1920883"/>
              <a:gd name="connsiteX4" fmla="*/ 10798121 w 10811315"/>
              <a:gd name="connsiteY4" fmla="*/ 1919972 h 1920883"/>
              <a:gd name="connsiteX5" fmla="*/ 28722 w 10811315"/>
              <a:gd name="connsiteY5" fmla="*/ 1906151 h 1920883"/>
              <a:gd name="connsiteX6" fmla="*/ 10297 w 10811315"/>
              <a:gd name="connsiteY6" fmla="*/ 205699 h 1920883"/>
              <a:gd name="connsiteX0" fmla="*/ 218 w 10801236"/>
              <a:gd name="connsiteY0" fmla="*/ 205699 h 1920883"/>
              <a:gd name="connsiteX1" fmla="*/ 205917 w 10801236"/>
              <a:gd name="connsiteY1" fmla="*/ 0 h 1920883"/>
              <a:gd name="connsiteX2" fmla="*/ 10595537 w 10801236"/>
              <a:gd name="connsiteY2" fmla="*/ 0 h 1920883"/>
              <a:gd name="connsiteX3" fmla="*/ 10801236 w 10801236"/>
              <a:gd name="connsiteY3" fmla="*/ 205699 h 1920883"/>
              <a:gd name="connsiteX4" fmla="*/ 10788042 w 10801236"/>
              <a:gd name="connsiteY4" fmla="*/ 1919972 h 1920883"/>
              <a:gd name="connsiteX5" fmla="*/ 18643 w 10801236"/>
              <a:gd name="connsiteY5" fmla="*/ 1906151 h 1920883"/>
              <a:gd name="connsiteX6" fmla="*/ 218 w 10801236"/>
              <a:gd name="connsiteY6" fmla="*/ 205699 h 1920883"/>
              <a:gd name="connsiteX0" fmla="*/ 562 w 10801580"/>
              <a:gd name="connsiteY0" fmla="*/ 205699 h 1921027"/>
              <a:gd name="connsiteX1" fmla="*/ 206261 w 10801580"/>
              <a:gd name="connsiteY1" fmla="*/ 0 h 1921027"/>
              <a:gd name="connsiteX2" fmla="*/ 10595881 w 10801580"/>
              <a:gd name="connsiteY2" fmla="*/ 0 h 1921027"/>
              <a:gd name="connsiteX3" fmla="*/ 10801580 w 10801580"/>
              <a:gd name="connsiteY3" fmla="*/ 205699 h 1921027"/>
              <a:gd name="connsiteX4" fmla="*/ 10788386 w 10801580"/>
              <a:gd name="connsiteY4" fmla="*/ 1919972 h 1921027"/>
              <a:gd name="connsiteX5" fmla="*/ 820 w 10801580"/>
              <a:gd name="connsiteY5" fmla="*/ 1912207 h 1921027"/>
              <a:gd name="connsiteX6" fmla="*/ 562 w 10801580"/>
              <a:gd name="connsiteY6" fmla="*/ 205699 h 1921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01580" h="1921027">
                <a:moveTo>
                  <a:pt x="562" y="205699"/>
                </a:moveTo>
                <a:cubicBezTo>
                  <a:pt x="562" y="92095"/>
                  <a:pt x="92657" y="0"/>
                  <a:pt x="206261" y="0"/>
                </a:cubicBezTo>
                <a:lnTo>
                  <a:pt x="10595881" y="0"/>
                </a:lnTo>
                <a:cubicBezTo>
                  <a:pt x="10709485" y="0"/>
                  <a:pt x="10801580" y="92095"/>
                  <a:pt x="10801580" y="205699"/>
                </a:cubicBezTo>
                <a:lnTo>
                  <a:pt x="10788386" y="1919972"/>
                </a:lnTo>
                <a:cubicBezTo>
                  <a:pt x="10775949" y="1927371"/>
                  <a:pt x="13894" y="1892777"/>
                  <a:pt x="820" y="1912207"/>
                </a:cubicBezTo>
                <a:cubicBezTo>
                  <a:pt x="7586" y="1903221"/>
                  <a:pt x="-2391" y="206480"/>
                  <a:pt x="562" y="205699"/>
                </a:cubicBezTo>
                <a:close/>
              </a:path>
            </a:pathLst>
          </a:custGeom>
          <a:gradFill>
            <a:gsLst>
              <a:gs pos="21000">
                <a:srgbClr val="00B0F0">
                  <a:alpha val="0"/>
                </a:srgbClr>
              </a:gs>
              <a:gs pos="98000">
                <a:srgbClr val="00B0F0">
                  <a:alpha val="9000"/>
                </a:srgbClr>
              </a:gs>
            </a:gsLst>
            <a:lin ang="16200000" scaled="1"/>
          </a:gradFill>
          <a:ln>
            <a:gradFill>
              <a:gsLst>
                <a:gs pos="1000">
                  <a:srgbClr val="0070C0"/>
                </a:gs>
                <a:gs pos="79000">
                  <a:srgbClr val="0070C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TextBox 9">
            <a:extLst>
              <a:ext uri="{FF2B5EF4-FFF2-40B4-BE49-F238E27FC236}">
                <a16:creationId xmlns:a16="http://schemas.microsoft.com/office/drawing/2014/main" id="{949E8169-0EDF-3F4C-B3D0-6E7EE27A32B0}"/>
              </a:ext>
            </a:extLst>
          </p:cNvPr>
          <p:cNvSpPr txBox="1"/>
          <p:nvPr/>
        </p:nvSpPr>
        <p:spPr>
          <a:xfrm>
            <a:off x="1115112" y="3618724"/>
            <a:ext cx="6812436" cy="1877437"/>
          </a:xfrm>
          <a:prstGeom prst="rect">
            <a:avLst/>
          </a:prstGeom>
          <a:noFill/>
        </p:spPr>
        <p:txBody>
          <a:bodyPr wrap="square" rtlCol="0">
            <a:spAutoFit/>
          </a:bodyPr>
          <a:lstStyle/>
          <a:p>
            <a:pPr lvl="0"/>
            <a:r>
              <a:rPr lang="en-US" altLang="zh-CN" b="1" dirty="0">
                <a:solidFill>
                  <a:srgbClr val="00B0F0"/>
                </a:solidFill>
                <a:latin typeface="Century Gothic" panose="020B0502020202020204" pitchFamily="34" charset="0"/>
              </a:rPr>
              <a:t>Sangfor HCI values</a:t>
            </a:r>
          </a:p>
          <a:p>
            <a:endParaRPr lang="en-US" sz="1400" dirty="0">
              <a:latin typeface="Century Gothic" panose="020B0502020202020204" pitchFamily="34" charset="0"/>
            </a:endParaRPr>
          </a:p>
          <a:p>
            <a:pPr marL="285750" indent="-285750">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More than server virtualization, tons of value</a:t>
            </a:r>
            <a:r>
              <a:rPr lang="en-US" altLang="zh-CN" sz="1400" dirty="0">
                <a:solidFill>
                  <a:schemeClr val="bg1"/>
                </a:solidFill>
                <a:latin typeface="Century Gothic" panose="020B0502020202020204" pitchFamily="34" charset="0"/>
              </a:rPr>
              <a:t>-</a:t>
            </a:r>
            <a:r>
              <a:rPr lang="en-US" sz="1400" dirty="0">
                <a:solidFill>
                  <a:schemeClr val="bg1"/>
                </a:solidFill>
                <a:latin typeface="Century Gothic" panose="020B0502020202020204" pitchFamily="34" charset="0"/>
              </a:rPr>
              <a:t>added features</a:t>
            </a:r>
          </a:p>
          <a:p>
            <a:pPr marL="285750" indent="-285750">
              <a:buClr>
                <a:srgbClr val="00B0F0"/>
              </a:buClr>
              <a:buFont typeface="Arial" panose="020B0604020202020204" pitchFamily="34" charset="0"/>
              <a:buChar char="•"/>
            </a:pPr>
            <a:endParaRPr lang="en-US" sz="1400" dirty="0">
              <a:solidFill>
                <a:schemeClr val="bg1"/>
              </a:solidFill>
              <a:latin typeface="Century Gothic" panose="020B0502020202020204" pitchFamily="34" charset="0"/>
            </a:endParaRPr>
          </a:p>
          <a:p>
            <a:pPr marL="285750" indent="-285750">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1-stop backup and DR solution for VMware, no need for 3</a:t>
            </a:r>
            <a:r>
              <a:rPr lang="en-US" sz="1400" baseline="30000" dirty="0">
                <a:solidFill>
                  <a:schemeClr val="bg1"/>
                </a:solidFill>
                <a:latin typeface="Century Gothic" panose="020B0502020202020204" pitchFamily="34" charset="0"/>
              </a:rPr>
              <a:t>rd</a:t>
            </a:r>
            <a:r>
              <a:rPr lang="en-US" sz="1400" dirty="0">
                <a:solidFill>
                  <a:schemeClr val="bg1"/>
                </a:solidFill>
                <a:latin typeface="Century Gothic" panose="020B0502020202020204" pitchFamily="34" charset="0"/>
              </a:rPr>
              <a:t> party backup software</a:t>
            </a:r>
          </a:p>
          <a:p>
            <a:pPr marL="285750" indent="-285750">
              <a:buClr>
                <a:srgbClr val="00B0F0"/>
              </a:buClr>
              <a:buFont typeface="Arial" panose="020B0604020202020204" pitchFamily="34" charset="0"/>
              <a:buChar char="•"/>
            </a:pPr>
            <a:endParaRPr lang="en-US" sz="1400" dirty="0">
              <a:solidFill>
                <a:schemeClr val="bg1"/>
              </a:solidFill>
              <a:latin typeface="Century Gothic" panose="020B0502020202020204" pitchFamily="34" charset="0"/>
            </a:endParaRPr>
          </a:p>
          <a:p>
            <a:pPr marL="285750" indent="-285750">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Cost-effective licensing, keep it up to date, keep customer happy</a:t>
            </a:r>
          </a:p>
        </p:txBody>
      </p:sp>
      <p:grpSp>
        <p:nvGrpSpPr>
          <p:cNvPr id="138" name="组合 137">
            <a:extLst>
              <a:ext uri="{FF2B5EF4-FFF2-40B4-BE49-F238E27FC236}">
                <a16:creationId xmlns:a16="http://schemas.microsoft.com/office/drawing/2014/main" id="{94945E6D-8722-2B46-9E27-514D52D083FE}"/>
              </a:ext>
            </a:extLst>
          </p:cNvPr>
          <p:cNvGrpSpPr/>
          <p:nvPr/>
        </p:nvGrpSpPr>
        <p:grpSpPr>
          <a:xfrm>
            <a:off x="8260678" y="3780149"/>
            <a:ext cx="2627376" cy="1995885"/>
            <a:chOff x="8343396" y="3902950"/>
            <a:chExt cx="3045301" cy="2313360"/>
          </a:xfrm>
        </p:grpSpPr>
        <p:sp>
          <p:nvSpPr>
            <p:cNvPr id="139" name="矩形 83">
              <a:extLst>
                <a:ext uri="{FF2B5EF4-FFF2-40B4-BE49-F238E27FC236}">
                  <a16:creationId xmlns:a16="http://schemas.microsoft.com/office/drawing/2014/main" id="{086C4710-EF45-9A47-AF0D-0A3EF542EF0A}"/>
                </a:ext>
              </a:extLst>
            </p:cNvPr>
            <p:cNvSpPr/>
            <p:nvPr/>
          </p:nvSpPr>
          <p:spPr>
            <a:xfrm>
              <a:off x="8343396" y="5229959"/>
              <a:ext cx="1031072" cy="321060"/>
            </a:xfrm>
            <a:prstGeom prst="rect">
              <a:avLst/>
            </a:prstGeom>
          </p:spPr>
          <p:txBody>
            <a:bodyPr wrap="square" anchor="ctr">
              <a:spAutoFit/>
            </a:bodyPr>
            <a:lstStyle/>
            <a:p>
              <a:r>
                <a:rPr lang="en-US" altLang="zh-CN" sz="1200" b="1" dirty="0">
                  <a:solidFill>
                    <a:schemeClr val="bg1"/>
                  </a:solidFill>
                  <a:latin typeface="Century Gothic" panose="020B0502020202020204" pitchFamily="34" charset="0"/>
                  <a:ea typeface="微软雅黑" panose="020B0503020204020204" pitchFamily="34" charset="-122"/>
                </a:rPr>
                <a:t>VMware</a:t>
              </a:r>
              <a:endParaRPr lang="zh-CN" altLang="en-US" sz="1200" b="1" dirty="0">
                <a:solidFill>
                  <a:schemeClr val="bg1"/>
                </a:solidFill>
                <a:latin typeface="Century Gothic" panose="020B0502020202020204" pitchFamily="34" charset="0"/>
              </a:endParaRPr>
            </a:p>
          </p:txBody>
        </p:sp>
        <p:grpSp>
          <p:nvGrpSpPr>
            <p:cNvPr id="140" name="Group602">
              <a:extLst>
                <a:ext uri="{FF2B5EF4-FFF2-40B4-BE49-F238E27FC236}">
                  <a16:creationId xmlns:a16="http://schemas.microsoft.com/office/drawing/2014/main" id="{051EBF74-8E37-CD4E-B202-6B3E8FFE2768}"/>
                </a:ext>
              </a:extLst>
            </p:cNvPr>
            <p:cNvGrpSpPr/>
            <p:nvPr/>
          </p:nvGrpSpPr>
          <p:grpSpPr>
            <a:xfrm>
              <a:off x="8636392" y="3958311"/>
              <a:ext cx="2667600" cy="2227937"/>
              <a:chOff x="3272400" y="2558691"/>
              <a:chExt cx="2667600" cy="2227937"/>
            </a:xfrm>
          </p:grpSpPr>
          <p:grpSp>
            <p:nvGrpSpPr>
              <p:cNvPr id="224" name="Group 12">
                <a:extLst>
                  <a:ext uri="{FF2B5EF4-FFF2-40B4-BE49-F238E27FC236}">
                    <a16:creationId xmlns:a16="http://schemas.microsoft.com/office/drawing/2014/main" id="{19723ED7-5C83-8146-81B5-5BE1CD35CB94}"/>
                  </a:ext>
                </a:extLst>
              </p:cNvPr>
              <p:cNvGrpSpPr/>
              <p:nvPr/>
            </p:nvGrpSpPr>
            <p:grpSpPr>
              <a:xfrm>
                <a:off x="4572000" y="3851829"/>
                <a:ext cx="866400" cy="653600"/>
                <a:chOff x="4572000" y="3851829"/>
                <a:chExt cx="866400" cy="653600"/>
              </a:xfrm>
            </p:grpSpPr>
            <p:sp>
              <p:nvSpPr>
                <p:cNvPr id="320" name="Freeform 108">
                  <a:extLst>
                    <a:ext uri="{FF2B5EF4-FFF2-40B4-BE49-F238E27FC236}">
                      <a16:creationId xmlns:a16="http://schemas.microsoft.com/office/drawing/2014/main" id="{D50FD19C-4AE4-BA49-BD12-C7AF6821962D}"/>
                    </a:ext>
                  </a:extLst>
                </p:cNvPr>
                <p:cNvSpPr/>
                <p:nvPr/>
              </p:nvSpPr>
              <p:spPr>
                <a:xfrm>
                  <a:off x="4572000" y="4071218"/>
                  <a:ext cx="448786" cy="434210"/>
                </a:xfrm>
                <a:custGeom>
                  <a:avLst/>
                  <a:gdLst/>
                  <a:ahLst/>
                  <a:cxnLst/>
                  <a:rect l="0" t="0" r="0" b="0"/>
                  <a:pathLst>
                    <a:path w="448786" h="434210">
                      <a:moveTo>
                        <a:pt x="0" y="0"/>
                      </a:moveTo>
                      <a:lnTo>
                        <a:pt x="448786" y="239478"/>
                      </a:lnTo>
                      <a:lnTo>
                        <a:pt x="448786" y="434210"/>
                      </a:lnTo>
                      <a:lnTo>
                        <a:pt x="0" y="194733"/>
                      </a:lnTo>
                      <a:lnTo>
                        <a:pt x="0" y="0"/>
                      </a:lnTo>
                      <a:close/>
                    </a:path>
                  </a:pathLst>
                </a:custGeom>
                <a:solidFill>
                  <a:srgbClr val="D6D8DF"/>
                </a:solidFill>
                <a:ln w="3800" cap="flat">
                  <a:solidFill>
                    <a:srgbClr val="D6D8DF"/>
                  </a:solidFill>
                  <a:bevel/>
                </a:ln>
              </p:spPr>
            </p:sp>
            <p:sp>
              <p:nvSpPr>
                <p:cNvPr id="321" name="Freeform 109">
                  <a:extLst>
                    <a:ext uri="{FF2B5EF4-FFF2-40B4-BE49-F238E27FC236}">
                      <a16:creationId xmlns:a16="http://schemas.microsoft.com/office/drawing/2014/main" id="{287258AC-5691-114A-B85A-D7CEE3D93342}"/>
                    </a:ext>
                  </a:extLst>
                </p:cNvPr>
                <p:cNvSpPr/>
                <p:nvPr/>
              </p:nvSpPr>
              <p:spPr>
                <a:xfrm>
                  <a:off x="4592577" y="4231689"/>
                  <a:ext cx="240697" cy="129737"/>
                </a:xfrm>
                <a:custGeom>
                  <a:avLst/>
                  <a:gdLst/>
                  <a:ahLst/>
                  <a:cxnLst/>
                  <a:rect l="0" t="0" r="0" b="0"/>
                  <a:pathLst>
                    <a:path w="240697" h="129737" fill="none">
                      <a:moveTo>
                        <a:pt x="0" y="0"/>
                      </a:moveTo>
                      <a:lnTo>
                        <a:pt x="240697" y="129737"/>
                      </a:lnTo>
                    </a:path>
                  </a:pathLst>
                </a:custGeom>
                <a:solidFill>
                  <a:srgbClr val="FFFFFF"/>
                </a:solidFill>
                <a:ln w="7600" cap="flat">
                  <a:solidFill>
                    <a:srgbClr val="000000"/>
                  </a:solidFill>
                  <a:custDash>
                    <a:ds d="380000" sp="120000"/>
                  </a:custDash>
                  <a:bevel/>
                </a:ln>
              </p:spPr>
            </p:sp>
            <p:sp>
              <p:nvSpPr>
                <p:cNvPr id="322" name="Freeform 110">
                  <a:extLst>
                    <a:ext uri="{FF2B5EF4-FFF2-40B4-BE49-F238E27FC236}">
                      <a16:creationId xmlns:a16="http://schemas.microsoft.com/office/drawing/2014/main" id="{13B0FB6D-FA1E-FA49-A5CC-80EB52364635}"/>
                    </a:ext>
                  </a:extLst>
                </p:cNvPr>
                <p:cNvSpPr/>
                <p:nvPr/>
              </p:nvSpPr>
              <p:spPr>
                <a:xfrm flipH="1">
                  <a:off x="5020786" y="4090680"/>
                  <a:ext cx="417614" cy="414748"/>
                </a:xfrm>
                <a:custGeom>
                  <a:avLst/>
                  <a:gdLst/>
                  <a:ahLst/>
                  <a:cxnLst/>
                  <a:rect l="0" t="0" r="0" b="0"/>
                  <a:pathLst>
                    <a:path w="417614" h="414748">
                      <a:moveTo>
                        <a:pt x="0" y="0"/>
                      </a:moveTo>
                      <a:lnTo>
                        <a:pt x="417614" y="220016"/>
                      </a:lnTo>
                      <a:lnTo>
                        <a:pt x="417614" y="414748"/>
                      </a:lnTo>
                      <a:lnTo>
                        <a:pt x="0" y="194733"/>
                      </a:lnTo>
                      <a:lnTo>
                        <a:pt x="0" y="0"/>
                      </a:lnTo>
                      <a:close/>
                    </a:path>
                  </a:pathLst>
                </a:custGeom>
                <a:solidFill>
                  <a:srgbClr val="CACCD3"/>
                </a:solidFill>
                <a:ln w="3800" cap="flat">
                  <a:solidFill>
                    <a:srgbClr val="CACCD3"/>
                  </a:solidFill>
                  <a:bevel/>
                </a:ln>
              </p:spPr>
            </p:sp>
            <p:sp>
              <p:nvSpPr>
                <p:cNvPr id="323" name="Freeform 111">
                  <a:extLst>
                    <a:ext uri="{FF2B5EF4-FFF2-40B4-BE49-F238E27FC236}">
                      <a16:creationId xmlns:a16="http://schemas.microsoft.com/office/drawing/2014/main" id="{A334BDC9-6AA7-3049-A9E1-E50E89680F69}"/>
                    </a:ext>
                  </a:extLst>
                </p:cNvPr>
                <p:cNvSpPr/>
                <p:nvPr/>
              </p:nvSpPr>
              <p:spPr>
                <a:xfrm>
                  <a:off x="4572000" y="3851829"/>
                  <a:ext cx="866400" cy="458867"/>
                </a:xfrm>
                <a:custGeom>
                  <a:avLst/>
                  <a:gdLst/>
                  <a:ahLst/>
                  <a:cxnLst/>
                  <a:rect l="0" t="0" r="0" b="0"/>
                  <a:pathLst>
                    <a:path w="866400" h="458867">
                      <a:moveTo>
                        <a:pt x="448786" y="458867"/>
                      </a:moveTo>
                      <a:lnTo>
                        <a:pt x="0" y="219390"/>
                      </a:lnTo>
                      <a:lnTo>
                        <a:pt x="417614" y="0"/>
                      </a:lnTo>
                      <a:lnTo>
                        <a:pt x="866400" y="238852"/>
                      </a:lnTo>
                      <a:lnTo>
                        <a:pt x="448786" y="458867"/>
                      </a:lnTo>
                      <a:close/>
                    </a:path>
                  </a:pathLst>
                </a:custGeom>
                <a:solidFill>
                  <a:srgbClr val="E2E4E9"/>
                </a:solidFill>
                <a:ln w="3800" cap="flat">
                  <a:solidFill>
                    <a:srgbClr val="E2E4E9"/>
                  </a:solidFill>
                  <a:bevel/>
                </a:ln>
              </p:spPr>
            </p:sp>
            <p:grpSp>
              <p:nvGrpSpPr>
                <p:cNvPr id="324" name="Group 112">
                  <a:extLst>
                    <a:ext uri="{FF2B5EF4-FFF2-40B4-BE49-F238E27FC236}">
                      <a16:creationId xmlns:a16="http://schemas.microsoft.com/office/drawing/2014/main" id="{3108D0DF-D2E1-C643-A52E-13F777E982A7}"/>
                    </a:ext>
                  </a:extLst>
                </p:cNvPr>
                <p:cNvGrpSpPr/>
                <p:nvPr/>
              </p:nvGrpSpPr>
              <p:grpSpPr>
                <a:xfrm>
                  <a:off x="4861928" y="4330793"/>
                  <a:ext cx="117887" cy="125813"/>
                  <a:chOff x="4861928" y="4330793"/>
                  <a:chExt cx="117887" cy="125813"/>
                </a:xfrm>
              </p:grpSpPr>
              <p:sp>
                <p:nvSpPr>
                  <p:cNvPr id="330" name="Freeform 118">
                    <a:extLst>
                      <a:ext uri="{FF2B5EF4-FFF2-40B4-BE49-F238E27FC236}">
                        <a16:creationId xmlns:a16="http://schemas.microsoft.com/office/drawing/2014/main" id="{C4E74E45-C344-2144-9AD9-D085B7C67880}"/>
                      </a:ext>
                    </a:extLst>
                  </p:cNvPr>
                  <p:cNvSpPr/>
                  <p:nvPr/>
                </p:nvSpPr>
                <p:spPr>
                  <a:xfrm>
                    <a:off x="4861928" y="4330793"/>
                    <a:ext cx="117887" cy="125813"/>
                  </a:xfrm>
                  <a:custGeom>
                    <a:avLst/>
                    <a:gdLst/>
                    <a:ahLst/>
                    <a:cxnLst/>
                    <a:rect l="0" t="0" r="0" b="0"/>
                    <a:pathLst>
                      <a:path w="117887" h="125813">
                        <a:moveTo>
                          <a:pt x="0" y="0"/>
                        </a:moveTo>
                        <a:lnTo>
                          <a:pt x="117887" y="62130"/>
                        </a:lnTo>
                        <a:lnTo>
                          <a:pt x="117887" y="125813"/>
                        </a:lnTo>
                        <a:lnTo>
                          <a:pt x="0" y="61587"/>
                        </a:lnTo>
                        <a:lnTo>
                          <a:pt x="0" y="0"/>
                        </a:lnTo>
                        <a:close/>
                      </a:path>
                    </a:pathLst>
                  </a:custGeom>
                  <a:solidFill>
                    <a:srgbClr val="FFFFFF"/>
                  </a:solidFill>
                  <a:ln w="7600" cap="flat">
                    <a:solidFill>
                      <a:srgbClr val="FFFFFF"/>
                    </a:solidFill>
                    <a:bevel/>
                  </a:ln>
                </p:spPr>
              </p:sp>
              <p:sp>
                <p:nvSpPr>
                  <p:cNvPr id="331" name="Freeform 119">
                    <a:extLst>
                      <a:ext uri="{FF2B5EF4-FFF2-40B4-BE49-F238E27FC236}">
                        <a16:creationId xmlns:a16="http://schemas.microsoft.com/office/drawing/2014/main" id="{B0FEBF43-CBBA-9A47-8077-1B2963A07CD5}"/>
                      </a:ext>
                    </a:extLst>
                  </p:cNvPr>
                  <p:cNvSpPr/>
                  <p:nvPr/>
                </p:nvSpPr>
                <p:spPr>
                  <a:xfrm>
                    <a:off x="4866833" y="4340846"/>
                    <a:ext cx="106635" cy="105707"/>
                  </a:xfrm>
                  <a:custGeom>
                    <a:avLst/>
                    <a:gdLst/>
                    <a:ahLst/>
                    <a:cxnLst/>
                    <a:rect l="0" t="0" r="0" b="0"/>
                    <a:pathLst>
                      <a:path w="106635" h="105707">
                        <a:moveTo>
                          <a:pt x="0" y="0"/>
                        </a:moveTo>
                        <a:lnTo>
                          <a:pt x="106635" y="56399"/>
                        </a:lnTo>
                        <a:lnTo>
                          <a:pt x="106635" y="105707"/>
                        </a:lnTo>
                        <a:lnTo>
                          <a:pt x="0" y="47685"/>
                        </a:lnTo>
                        <a:lnTo>
                          <a:pt x="0" y="0"/>
                        </a:lnTo>
                        <a:close/>
                      </a:path>
                    </a:pathLst>
                  </a:custGeom>
                  <a:solidFill>
                    <a:srgbClr val="62BC85"/>
                  </a:solidFill>
                  <a:ln w="7600" cap="flat">
                    <a:solidFill>
                      <a:srgbClr val="62BC85"/>
                    </a:solidFill>
                    <a:bevel/>
                  </a:ln>
                </p:spPr>
              </p:sp>
              <p:sp>
                <p:nvSpPr>
                  <p:cNvPr id="332" name="Freeform 120">
                    <a:extLst>
                      <a:ext uri="{FF2B5EF4-FFF2-40B4-BE49-F238E27FC236}">
                        <a16:creationId xmlns:a16="http://schemas.microsoft.com/office/drawing/2014/main" id="{0774384B-3909-A44F-89DF-E0B8D6385B5F}"/>
                      </a:ext>
                    </a:extLst>
                  </p:cNvPr>
                  <p:cNvSpPr/>
                  <p:nvPr/>
                </p:nvSpPr>
                <p:spPr>
                  <a:xfrm>
                    <a:off x="4869312" y="4344873"/>
                    <a:ext cx="101886" cy="97933"/>
                  </a:xfrm>
                  <a:custGeom>
                    <a:avLst/>
                    <a:gdLst/>
                    <a:ahLst/>
                    <a:cxnLst/>
                    <a:rect l="0" t="0" r="0" b="0"/>
                    <a:pathLst>
                      <a:path w="101886" h="97933">
                        <a:moveTo>
                          <a:pt x="0" y="0"/>
                        </a:moveTo>
                        <a:lnTo>
                          <a:pt x="101886" y="53107"/>
                        </a:lnTo>
                        <a:lnTo>
                          <a:pt x="101886" y="97933"/>
                        </a:lnTo>
                        <a:lnTo>
                          <a:pt x="0" y="43351"/>
                        </a:lnTo>
                        <a:lnTo>
                          <a:pt x="0" y="0"/>
                        </a:lnTo>
                        <a:close/>
                      </a:path>
                    </a:pathLst>
                  </a:custGeom>
                  <a:solidFill>
                    <a:srgbClr val="FFFFFF">
                      <a:alpha val="29000"/>
                    </a:srgbClr>
                  </a:solidFill>
                  <a:ln w="7600" cap="flat">
                    <a:noFill/>
                    <a:bevel/>
                  </a:ln>
                </p:spPr>
              </p:sp>
            </p:grpSp>
            <p:grpSp>
              <p:nvGrpSpPr>
                <p:cNvPr id="325" name="Group 113">
                  <a:extLst>
                    <a:ext uri="{FF2B5EF4-FFF2-40B4-BE49-F238E27FC236}">
                      <a16:creationId xmlns:a16="http://schemas.microsoft.com/office/drawing/2014/main" id="{B455E228-1C4B-BB48-ABE8-25C0224C4135}"/>
                    </a:ext>
                  </a:extLst>
                </p:cNvPr>
                <p:cNvGrpSpPr/>
                <p:nvPr/>
              </p:nvGrpSpPr>
              <p:grpSpPr>
                <a:xfrm>
                  <a:off x="4942569" y="4311892"/>
                  <a:ext cx="40108" cy="47160"/>
                  <a:chOff x="4942569" y="4311892"/>
                  <a:chExt cx="40108" cy="47160"/>
                </a:xfrm>
              </p:grpSpPr>
              <p:sp>
                <p:nvSpPr>
                  <p:cNvPr id="327" name="Freeform 115">
                    <a:extLst>
                      <a:ext uri="{FF2B5EF4-FFF2-40B4-BE49-F238E27FC236}">
                        <a16:creationId xmlns:a16="http://schemas.microsoft.com/office/drawing/2014/main" id="{90A8A57E-81ED-BE4D-99AE-935ED7EA2CA3}"/>
                      </a:ext>
                    </a:extLst>
                  </p:cNvPr>
                  <p:cNvSpPr/>
                  <p:nvPr/>
                </p:nvSpPr>
                <p:spPr>
                  <a:xfrm rot="-120000">
                    <a:off x="4942646" y="4311860"/>
                    <a:ext cx="39955" cy="47223"/>
                  </a:xfrm>
                  <a:custGeom>
                    <a:avLst/>
                    <a:gdLst/>
                    <a:ahLst/>
                    <a:cxnLst/>
                    <a:rect l="0" t="0" r="0" b="0"/>
                    <a:pathLst>
                      <a:path w="39955" h="47223">
                        <a:moveTo>
                          <a:pt x="131" y="25189"/>
                        </a:moveTo>
                        <a:cubicBezTo>
                          <a:pt x="-1122" y="12178"/>
                          <a:pt x="6747" y="924"/>
                          <a:pt x="17708" y="0"/>
                        </a:cubicBezTo>
                        <a:cubicBezTo>
                          <a:pt x="28669" y="-817"/>
                          <a:pt x="38570" y="9024"/>
                          <a:pt x="39823" y="22035"/>
                        </a:cubicBezTo>
                        <a:cubicBezTo>
                          <a:pt x="41077" y="35046"/>
                          <a:pt x="33208" y="46299"/>
                          <a:pt x="22247" y="47170"/>
                        </a:cubicBezTo>
                        <a:cubicBezTo>
                          <a:pt x="11286" y="48041"/>
                          <a:pt x="1385" y="38199"/>
                          <a:pt x="131" y="25189"/>
                        </a:cubicBezTo>
                        <a:close/>
                      </a:path>
                    </a:pathLst>
                  </a:custGeom>
                  <a:solidFill>
                    <a:srgbClr val="E85464"/>
                  </a:solidFill>
                  <a:ln w="2500" cap="flat">
                    <a:solidFill>
                      <a:srgbClr val="E85464"/>
                    </a:solidFill>
                    <a:bevel/>
                  </a:ln>
                </p:spPr>
              </p:sp>
              <p:sp>
                <p:nvSpPr>
                  <p:cNvPr id="328" name="Freeform 116">
                    <a:extLst>
                      <a:ext uri="{FF2B5EF4-FFF2-40B4-BE49-F238E27FC236}">
                        <a16:creationId xmlns:a16="http://schemas.microsoft.com/office/drawing/2014/main" id="{6F86331E-BF2B-864A-9896-90A8059DE0ED}"/>
                      </a:ext>
                    </a:extLst>
                  </p:cNvPr>
                  <p:cNvSpPr/>
                  <p:nvPr/>
                </p:nvSpPr>
                <p:spPr>
                  <a:xfrm rot="-120000">
                    <a:off x="4946690" y="4316653"/>
                    <a:ext cx="31866" cy="37638"/>
                  </a:xfrm>
                  <a:custGeom>
                    <a:avLst/>
                    <a:gdLst/>
                    <a:ahLst/>
                    <a:cxnLst/>
                    <a:rect l="0" t="0" r="0" b="0"/>
                    <a:pathLst>
                      <a:path w="31866" h="37638">
                        <a:moveTo>
                          <a:pt x="105" y="20076"/>
                        </a:moveTo>
                        <a:cubicBezTo>
                          <a:pt x="-895" y="9706"/>
                          <a:pt x="5381" y="737"/>
                          <a:pt x="14123" y="0"/>
                        </a:cubicBezTo>
                        <a:cubicBezTo>
                          <a:pt x="22865" y="-651"/>
                          <a:pt x="30762" y="7192"/>
                          <a:pt x="31762" y="17562"/>
                        </a:cubicBezTo>
                        <a:cubicBezTo>
                          <a:pt x="32762" y="27932"/>
                          <a:pt x="26485" y="36901"/>
                          <a:pt x="17743" y="37595"/>
                        </a:cubicBezTo>
                        <a:cubicBezTo>
                          <a:pt x="9001" y="38289"/>
                          <a:pt x="1104" y="30445"/>
                          <a:pt x="105" y="20076"/>
                        </a:cubicBezTo>
                        <a:close/>
                      </a:path>
                    </a:pathLst>
                  </a:custGeom>
                  <a:solidFill>
                    <a:srgbClr val="FF7878"/>
                  </a:solidFill>
                  <a:ln w="4800" cap="flat">
                    <a:solidFill>
                      <a:srgbClr val="FF7878"/>
                    </a:solidFill>
                    <a:bevel/>
                  </a:ln>
                </p:spPr>
              </p:sp>
              <p:sp>
                <p:nvSpPr>
                  <p:cNvPr id="329" name="Freeform 117">
                    <a:extLst>
                      <a:ext uri="{FF2B5EF4-FFF2-40B4-BE49-F238E27FC236}">
                        <a16:creationId xmlns:a16="http://schemas.microsoft.com/office/drawing/2014/main" id="{3428429E-7466-5C44-B318-4DD8C4371E3C}"/>
                      </a:ext>
                    </a:extLst>
                  </p:cNvPr>
                  <p:cNvSpPr/>
                  <p:nvPr/>
                </p:nvSpPr>
                <p:spPr>
                  <a:xfrm rot="-120000">
                    <a:off x="4946554" y="4319710"/>
                    <a:ext cx="26184" cy="34697"/>
                  </a:xfrm>
                  <a:custGeom>
                    <a:avLst/>
                    <a:gdLst/>
                    <a:ahLst/>
                    <a:cxnLst/>
                    <a:rect l="0" t="0" r="0" b="0"/>
                    <a:pathLst>
                      <a:path w="26184" h="34697">
                        <a:moveTo>
                          <a:pt x="0" y="17135"/>
                        </a:moveTo>
                        <a:cubicBezTo>
                          <a:pt x="-392" y="10084"/>
                          <a:pt x="2292" y="3680"/>
                          <a:pt x="6829" y="0"/>
                        </a:cubicBezTo>
                        <a:cubicBezTo>
                          <a:pt x="6829" y="0"/>
                          <a:pt x="26184" y="31008"/>
                          <a:pt x="26184" y="31008"/>
                        </a:cubicBezTo>
                        <a:cubicBezTo>
                          <a:pt x="23901" y="33082"/>
                          <a:pt x="21073" y="34405"/>
                          <a:pt x="17926" y="34654"/>
                        </a:cubicBezTo>
                        <a:cubicBezTo>
                          <a:pt x="9184" y="35349"/>
                          <a:pt x="1287" y="27505"/>
                          <a:pt x="0" y="17135"/>
                        </a:cubicBezTo>
                        <a:close/>
                      </a:path>
                    </a:pathLst>
                  </a:custGeom>
                  <a:solidFill>
                    <a:srgbClr val="FFFFFF">
                      <a:alpha val="12000"/>
                    </a:srgbClr>
                  </a:solidFill>
                  <a:ln w="4800" cap="flat">
                    <a:noFill/>
                    <a:bevel/>
                  </a:ln>
                </p:spPr>
              </p:sp>
            </p:grpSp>
            <p:sp>
              <p:nvSpPr>
                <p:cNvPr id="326" name="Freeform 114">
                  <a:extLst>
                    <a:ext uri="{FF2B5EF4-FFF2-40B4-BE49-F238E27FC236}">
                      <a16:creationId xmlns:a16="http://schemas.microsoft.com/office/drawing/2014/main" id="{5D09FA81-1930-6D43-9FBA-6753D64DD44D}"/>
                    </a:ext>
                  </a:extLst>
                </p:cNvPr>
                <p:cNvSpPr/>
                <p:nvPr/>
              </p:nvSpPr>
              <p:spPr>
                <a:xfrm>
                  <a:off x="4592577" y="4201056"/>
                  <a:ext cx="240697" cy="129737"/>
                </a:xfrm>
                <a:custGeom>
                  <a:avLst/>
                  <a:gdLst/>
                  <a:ahLst/>
                  <a:cxnLst/>
                  <a:rect l="0" t="0" r="0" b="0"/>
                  <a:pathLst>
                    <a:path w="240697" h="129737" fill="none">
                      <a:moveTo>
                        <a:pt x="0" y="0"/>
                      </a:moveTo>
                      <a:lnTo>
                        <a:pt x="240697" y="129737"/>
                      </a:lnTo>
                    </a:path>
                  </a:pathLst>
                </a:custGeom>
                <a:solidFill>
                  <a:srgbClr val="FFFFFF"/>
                </a:solidFill>
                <a:ln w="7600" cap="flat">
                  <a:solidFill>
                    <a:srgbClr val="000000"/>
                  </a:solidFill>
                  <a:custDash>
                    <a:ds d="380000" sp="120000"/>
                  </a:custDash>
                  <a:bevel/>
                </a:ln>
              </p:spPr>
            </p:sp>
          </p:grpSp>
          <p:grpSp>
            <p:nvGrpSpPr>
              <p:cNvPr id="225" name="Group 13">
                <a:extLst>
                  <a:ext uri="{FF2B5EF4-FFF2-40B4-BE49-F238E27FC236}">
                    <a16:creationId xmlns:a16="http://schemas.microsoft.com/office/drawing/2014/main" id="{2CA28263-62CB-4749-BD85-9864843119C0}"/>
                  </a:ext>
                </a:extLst>
              </p:cNvPr>
              <p:cNvGrpSpPr/>
              <p:nvPr/>
            </p:nvGrpSpPr>
            <p:grpSpPr>
              <a:xfrm>
                <a:off x="5073600" y="4133029"/>
                <a:ext cx="866400" cy="653599"/>
                <a:chOff x="5073600" y="4133029"/>
                <a:chExt cx="866400" cy="653599"/>
              </a:xfrm>
            </p:grpSpPr>
            <p:sp>
              <p:nvSpPr>
                <p:cNvPr id="307" name="Freeform 95">
                  <a:extLst>
                    <a:ext uri="{FF2B5EF4-FFF2-40B4-BE49-F238E27FC236}">
                      <a16:creationId xmlns:a16="http://schemas.microsoft.com/office/drawing/2014/main" id="{C369B0D3-AA63-704F-9699-339DC15B41C8}"/>
                    </a:ext>
                  </a:extLst>
                </p:cNvPr>
                <p:cNvSpPr/>
                <p:nvPr/>
              </p:nvSpPr>
              <p:spPr>
                <a:xfrm>
                  <a:off x="5073600" y="4352416"/>
                  <a:ext cx="448787" cy="434210"/>
                </a:xfrm>
                <a:custGeom>
                  <a:avLst/>
                  <a:gdLst/>
                  <a:ahLst/>
                  <a:cxnLst/>
                  <a:rect l="0" t="0" r="0" b="0"/>
                  <a:pathLst>
                    <a:path w="448786" h="434210">
                      <a:moveTo>
                        <a:pt x="0" y="0"/>
                      </a:moveTo>
                      <a:lnTo>
                        <a:pt x="448786" y="239478"/>
                      </a:lnTo>
                      <a:lnTo>
                        <a:pt x="448786" y="434210"/>
                      </a:lnTo>
                      <a:lnTo>
                        <a:pt x="0" y="194733"/>
                      </a:lnTo>
                      <a:lnTo>
                        <a:pt x="0" y="0"/>
                      </a:lnTo>
                      <a:close/>
                    </a:path>
                  </a:pathLst>
                </a:custGeom>
                <a:solidFill>
                  <a:srgbClr val="D6D8DF"/>
                </a:solidFill>
                <a:ln w="3800" cap="flat">
                  <a:solidFill>
                    <a:srgbClr val="D6D8DF"/>
                  </a:solidFill>
                  <a:bevel/>
                </a:ln>
              </p:spPr>
            </p:sp>
            <p:sp>
              <p:nvSpPr>
                <p:cNvPr id="308" name="Freeform 96">
                  <a:extLst>
                    <a:ext uri="{FF2B5EF4-FFF2-40B4-BE49-F238E27FC236}">
                      <a16:creationId xmlns:a16="http://schemas.microsoft.com/office/drawing/2014/main" id="{F10CAD75-0E5A-A84B-8CD9-B2B074CD641A}"/>
                    </a:ext>
                  </a:extLst>
                </p:cNvPr>
                <p:cNvSpPr/>
                <p:nvPr/>
              </p:nvSpPr>
              <p:spPr>
                <a:xfrm>
                  <a:off x="5094177" y="4512889"/>
                  <a:ext cx="240697" cy="129737"/>
                </a:xfrm>
                <a:custGeom>
                  <a:avLst/>
                  <a:gdLst/>
                  <a:ahLst/>
                  <a:cxnLst/>
                  <a:rect l="0" t="0" r="0" b="0"/>
                  <a:pathLst>
                    <a:path w="240697" h="129737" fill="none">
                      <a:moveTo>
                        <a:pt x="0" y="0"/>
                      </a:moveTo>
                      <a:lnTo>
                        <a:pt x="240697" y="129737"/>
                      </a:lnTo>
                    </a:path>
                  </a:pathLst>
                </a:custGeom>
                <a:solidFill>
                  <a:srgbClr val="FFFFFF"/>
                </a:solidFill>
                <a:ln w="7600" cap="flat">
                  <a:solidFill>
                    <a:srgbClr val="000000"/>
                  </a:solidFill>
                  <a:custDash>
                    <a:ds d="380000" sp="120000"/>
                  </a:custDash>
                  <a:bevel/>
                </a:ln>
              </p:spPr>
            </p:sp>
            <p:sp>
              <p:nvSpPr>
                <p:cNvPr id="309" name="Freeform 97">
                  <a:extLst>
                    <a:ext uri="{FF2B5EF4-FFF2-40B4-BE49-F238E27FC236}">
                      <a16:creationId xmlns:a16="http://schemas.microsoft.com/office/drawing/2014/main" id="{0C7C58CE-502F-8645-9836-3332BFCF277D}"/>
                    </a:ext>
                  </a:extLst>
                </p:cNvPr>
                <p:cNvSpPr/>
                <p:nvPr/>
              </p:nvSpPr>
              <p:spPr>
                <a:xfrm flipH="1">
                  <a:off x="5522386" y="4371880"/>
                  <a:ext cx="417614" cy="414748"/>
                </a:xfrm>
                <a:custGeom>
                  <a:avLst/>
                  <a:gdLst/>
                  <a:ahLst/>
                  <a:cxnLst/>
                  <a:rect l="0" t="0" r="0" b="0"/>
                  <a:pathLst>
                    <a:path w="417614" h="414748">
                      <a:moveTo>
                        <a:pt x="0" y="0"/>
                      </a:moveTo>
                      <a:lnTo>
                        <a:pt x="417614" y="220016"/>
                      </a:lnTo>
                      <a:lnTo>
                        <a:pt x="417614" y="414748"/>
                      </a:lnTo>
                      <a:lnTo>
                        <a:pt x="0" y="194733"/>
                      </a:lnTo>
                      <a:lnTo>
                        <a:pt x="0" y="0"/>
                      </a:lnTo>
                      <a:close/>
                    </a:path>
                  </a:pathLst>
                </a:custGeom>
                <a:solidFill>
                  <a:srgbClr val="CACCD3"/>
                </a:solidFill>
                <a:ln w="3800" cap="flat">
                  <a:solidFill>
                    <a:srgbClr val="CACCD3"/>
                  </a:solidFill>
                  <a:bevel/>
                </a:ln>
              </p:spPr>
            </p:sp>
            <p:sp>
              <p:nvSpPr>
                <p:cNvPr id="310" name="Freeform 98">
                  <a:extLst>
                    <a:ext uri="{FF2B5EF4-FFF2-40B4-BE49-F238E27FC236}">
                      <a16:creationId xmlns:a16="http://schemas.microsoft.com/office/drawing/2014/main" id="{4D51E32E-45F3-B143-BDD6-6594301B826C}"/>
                    </a:ext>
                  </a:extLst>
                </p:cNvPr>
                <p:cNvSpPr/>
                <p:nvPr/>
              </p:nvSpPr>
              <p:spPr>
                <a:xfrm>
                  <a:off x="5073600" y="4133029"/>
                  <a:ext cx="866400" cy="458867"/>
                </a:xfrm>
                <a:custGeom>
                  <a:avLst/>
                  <a:gdLst/>
                  <a:ahLst/>
                  <a:cxnLst/>
                  <a:rect l="0" t="0" r="0" b="0"/>
                  <a:pathLst>
                    <a:path w="866400" h="458867">
                      <a:moveTo>
                        <a:pt x="448786" y="458867"/>
                      </a:moveTo>
                      <a:lnTo>
                        <a:pt x="0" y="219390"/>
                      </a:lnTo>
                      <a:lnTo>
                        <a:pt x="417614" y="0"/>
                      </a:lnTo>
                      <a:lnTo>
                        <a:pt x="866400" y="238852"/>
                      </a:lnTo>
                      <a:lnTo>
                        <a:pt x="448786" y="458867"/>
                      </a:lnTo>
                      <a:close/>
                    </a:path>
                  </a:pathLst>
                </a:custGeom>
                <a:solidFill>
                  <a:srgbClr val="E2E4E9"/>
                </a:solidFill>
                <a:ln w="3800" cap="flat">
                  <a:solidFill>
                    <a:srgbClr val="E2E4E9"/>
                  </a:solidFill>
                  <a:bevel/>
                </a:ln>
              </p:spPr>
            </p:sp>
            <p:grpSp>
              <p:nvGrpSpPr>
                <p:cNvPr id="311" name="Group 99">
                  <a:extLst>
                    <a:ext uri="{FF2B5EF4-FFF2-40B4-BE49-F238E27FC236}">
                      <a16:creationId xmlns:a16="http://schemas.microsoft.com/office/drawing/2014/main" id="{E43D1B23-6D92-8949-938A-1FF67977D2D1}"/>
                    </a:ext>
                  </a:extLst>
                </p:cNvPr>
                <p:cNvGrpSpPr/>
                <p:nvPr/>
              </p:nvGrpSpPr>
              <p:grpSpPr>
                <a:xfrm>
                  <a:off x="5363528" y="4611993"/>
                  <a:ext cx="117887" cy="125813"/>
                  <a:chOff x="5363528" y="4611993"/>
                  <a:chExt cx="117887" cy="125813"/>
                </a:xfrm>
              </p:grpSpPr>
              <p:sp>
                <p:nvSpPr>
                  <p:cNvPr id="317" name="Freeform 105">
                    <a:extLst>
                      <a:ext uri="{FF2B5EF4-FFF2-40B4-BE49-F238E27FC236}">
                        <a16:creationId xmlns:a16="http://schemas.microsoft.com/office/drawing/2014/main" id="{1710510E-9135-FA44-BEC9-FE8A0584717F}"/>
                      </a:ext>
                    </a:extLst>
                  </p:cNvPr>
                  <p:cNvSpPr/>
                  <p:nvPr/>
                </p:nvSpPr>
                <p:spPr>
                  <a:xfrm>
                    <a:off x="5363528" y="4611993"/>
                    <a:ext cx="117887" cy="125813"/>
                  </a:xfrm>
                  <a:custGeom>
                    <a:avLst/>
                    <a:gdLst/>
                    <a:ahLst/>
                    <a:cxnLst/>
                    <a:rect l="0" t="0" r="0" b="0"/>
                    <a:pathLst>
                      <a:path w="117887" h="125813">
                        <a:moveTo>
                          <a:pt x="0" y="0"/>
                        </a:moveTo>
                        <a:lnTo>
                          <a:pt x="117887" y="62130"/>
                        </a:lnTo>
                        <a:lnTo>
                          <a:pt x="117887" y="125813"/>
                        </a:lnTo>
                        <a:lnTo>
                          <a:pt x="0" y="61587"/>
                        </a:lnTo>
                        <a:lnTo>
                          <a:pt x="0" y="0"/>
                        </a:lnTo>
                        <a:close/>
                      </a:path>
                    </a:pathLst>
                  </a:custGeom>
                  <a:solidFill>
                    <a:srgbClr val="FFFFFF"/>
                  </a:solidFill>
                  <a:ln w="7600" cap="flat">
                    <a:solidFill>
                      <a:srgbClr val="FFFFFF"/>
                    </a:solidFill>
                    <a:bevel/>
                  </a:ln>
                </p:spPr>
              </p:sp>
              <p:sp>
                <p:nvSpPr>
                  <p:cNvPr id="318" name="Freeform 106">
                    <a:extLst>
                      <a:ext uri="{FF2B5EF4-FFF2-40B4-BE49-F238E27FC236}">
                        <a16:creationId xmlns:a16="http://schemas.microsoft.com/office/drawing/2014/main" id="{0AAAB3EC-7CC8-3744-82B0-C9320D87893B}"/>
                      </a:ext>
                    </a:extLst>
                  </p:cNvPr>
                  <p:cNvSpPr/>
                  <p:nvPr/>
                </p:nvSpPr>
                <p:spPr>
                  <a:xfrm>
                    <a:off x="5368433" y="4622046"/>
                    <a:ext cx="106635" cy="105707"/>
                  </a:xfrm>
                  <a:custGeom>
                    <a:avLst/>
                    <a:gdLst/>
                    <a:ahLst/>
                    <a:cxnLst/>
                    <a:rect l="0" t="0" r="0" b="0"/>
                    <a:pathLst>
                      <a:path w="106635" h="105707">
                        <a:moveTo>
                          <a:pt x="0" y="0"/>
                        </a:moveTo>
                        <a:lnTo>
                          <a:pt x="106635" y="56399"/>
                        </a:lnTo>
                        <a:lnTo>
                          <a:pt x="106635" y="105707"/>
                        </a:lnTo>
                        <a:lnTo>
                          <a:pt x="0" y="47685"/>
                        </a:lnTo>
                        <a:lnTo>
                          <a:pt x="0" y="0"/>
                        </a:lnTo>
                        <a:close/>
                      </a:path>
                    </a:pathLst>
                  </a:custGeom>
                  <a:solidFill>
                    <a:srgbClr val="62BC85"/>
                  </a:solidFill>
                  <a:ln w="7600" cap="flat">
                    <a:solidFill>
                      <a:srgbClr val="62BC85"/>
                    </a:solidFill>
                    <a:bevel/>
                  </a:ln>
                </p:spPr>
              </p:sp>
              <p:sp>
                <p:nvSpPr>
                  <p:cNvPr id="319" name="Freeform 107">
                    <a:extLst>
                      <a:ext uri="{FF2B5EF4-FFF2-40B4-BE49-F238E27FC236}">
                        <a16:creationId xmlns:a16="http://schemas.microsoft.com/office/drawing/2014/main" id="{D579B32E-A588-DB49-887A-5252C207C701}"/>
                      </a:ext>
                    </a:extLst>
                  </p:cNvPr>
                  <p:cNvSpPr/>
                  <p:nvPr/>
                </p:nvSpPr>
                <p:spPr>
                  <a:xfrm>
                    <a:off x="5370912" y="4626073"/>
                    <a:ext cx="101886" cy="97933"/>
                  </a:xfrm>
                  <a:custGeom>
                    <a:avLst/>
                    <a:gdLst/>
                    <a:ahLst/>
                    <a:cxnLst/>
                    <a:rect l="0" t="0" r="0" b="0"/>
                    <a:pathLst>
                      <a:path w="101886" h="97933">
                        <a:moveTo>
                          <a:pt x="0" y="0"/>
                        </a:moveTo>
                        <a:lnTo>
                          <a:pt x="101886" y="53107"/>
                        </a:lnTo>
                        <a:lnTo>
                          <a:pt x="101886" y="97933"/>
                        </a:lnTo>
                        <a:lnTo>
                          <a:pt x="0" y="43351"/>
                        </a:lnTo>
                        <a:lnTo>
                          <a:pt x="0" y="0"/>
                        </a:lnTo>
                        <a:close/>
                      </a:path>
                    </a:pathLst>
                  </a:custGeom>
                  <a:solidFill>
                    <a:srgbClr val="FFFFFF">
                      <a:alpha val="29000"/>
                    </a:srgbClr>
                  </a:solidFill>
                  <a:ln w="7600" cap="flat">
                    <a:noFill/>
                    <a:bevel/>
                  </a:ln>
                </p:spPr>
              </p:sp>
            </p:grpSp>
            <p:grpSp>
              <p:nvGrpSpPr>
                <p:cNvPr id="312" name="Group 100">
                  <a:extLst>
                    <a:ext uri="{FF2B5EF4-FFF2-40B4-BE49-F238E27FC236}">
                      <a16:creationId xmlns:a16="http://schemas.microsoft.com/office/drawing/2014/main" id="{35424BD6-63C3-CD4D-9E52-5C67CFE4B48A}"/>
                    </a:ext>
                  </a:extLst>
                </p:cNvPr>
                <p:cNvGrpSpPr/>
                <p:nvPr/>
              </p:nvGrpSpPr>
              <p:grpSpPr>
                <a:xfrm>
                  <a:off x="5444169" y="4593092"/>
                  <a:ext cx="40108" cy="47160"/>
                  <a:chOff x="5444169" y="4593092"/>
                  <a:chExt cx="40108" cy="47160"/>
                </a:xfrm>
              </p:grpSpPr>
              <p:sp>
                <p:nvSpPr>
                  <p:cNvPr id="314" name="Freeform 102">
                    <a:extLst>
                      <a:ext uri="{FF2B5EF4-FFF2-40B4-BE49-F238E27FC236}">
                        <a16:creationId xmlns:a16="http://schemas.microsoft.com/office/drawing/2014/main" id="{AF1B803B-37AD-2142-B413-D80CF7F29B7D}"/>
                      </a:ext>
                    </a:extLst>
                  </p:cNvPr>
                  <p:cNvSpPr/>
                  <p:nvPr/>
                </p:nvSpPr>
                <p:spPr>
                  <a:xfrm rot="-120000">
                    <a:off x="5444246" y="4593060"/>
                    <a:ext cx="39955" cy="47223"/>
                  </a:xfrm>
                  <a:custGeom>
                    <a:avLst/>
                    <a:gdLst/>
                    <a:ahLst/>
                    <a:cxnLst/>
                    <a:rect l="0" t="0" r="0" b="0"/>
                    <a:pathLst>
                      <a:path w="39955" h="47223">
                        <a:moveTo>
                          <a:pt x="131" y="25189"/>
                        </a:moveTo>
                        <a:cubicBezTo>
                          <a:pt x="-1122" y="12178"/>
                          <a:pt x="6747" y="924"/>
                          <a:pt x="17708" y="0"/>
                        </a:cubicBezTo>
                        <a:cubicBezTo>
                          <a:pt x="28669" y="-817"/>
                          <a:pt x="38570" y="9024"/>
                          <a:pt x="39823" y="22035"/>
                        </a:cubicBezTo>
                        <a:cubicBezTo>
                          <a:pt x="41077" y="35046"/>
                          <a:pt x="33208" y="46299"/>
                          <a:pt x="22247" y="47170"/>
                        </a:cubicBezTo>
                        <a:cubicBezTo>
                          <a:pt x="11286" y="48041"/>
                          <a:pt x="1385" y="38199"/>
                          <a:pt x="131" y="25189"/>
                        </a:cubicBezTo>
                        <a:close/>
                      </a:path>
                    </a:pathLst>
                  </a:custGeom>
                  <a:solidFill>
                    <a:srgbClr val="E85464"/>
                  </a:solidFill>
                  <a:ln w="2500" cap="flat">
                    <a:solidFill>
                      <a:srgbClr val="E85464"/>
                    </a:solidFill>
                    <a:bevel/>
                  </a:ln>
                </p:spPr>
              </p:sp>
              <p:sp>
                <p:nvSpPr>
                  <p:cNvPr id="315" name="Freeform 103">
                    <a:extLst>
                      <a:ext uri="{FF2B5EF4-FFF2-40B4-BE49-F238E27FC236}">
                        <a16:creationId xmlns:a16="http://schemas.microsoft.com/office/drawing/2014/main" id="{010E8A6F-700E-4B4C-9938-CAFEF38ABF32}"/>
                      </a:ext>
                    </a:extLst>
                  </p:cNvPr>
                  <p:cNvSpPr/>
                  <p:nvPr/>
                </p:nvSpPr>
                <p:spPr>
                  <a:xfrm rot="-120000">
                    <a:off x="5448290" y="4597853"/>
                    <a:ext cx="31866" cy="37638"/>
                  </a:xfrm>
                  <a:custGeom>
                    <a:avLst/>
                    <a:gdLst/>
                    <a:ahLst/>
                    <a:cxnLst/>
                    <a:rect l="0" t="0" r="0" b="0"/>
                    <a:pathLst>
                      <a:path w="31866" h="37638">
                        <a:moveTo>
                          <a:pt x="105" y="20076"/>
                        </a:moveTo>
                        <a:cubicBezTo>
                          <a:pt x="-895" y="9706"/>
                          <a:pt x="5381" y="737"/>
                          <a:pt x="14123" y="0"/>
                        </a:cubicBezTo>
                        <a:cubicBezTo>
                          <a:pt x="22865" y="-651"/>
                          <a:pt x="30762" y="7192"/>
                          <a:pt x="31762" y="17562"/>
                        </a:cubicBezTo>
                        <a:cubicBezTo>
                          <a:pt x="32762" y="27932"/>
                          <a:pt x="26485" y="36901"/>
                          <a:pt x="17743" y="37595"/>
                        </a:cubicBezTo>
                        <a:cubicBezTo>
                          <a:pt x="9001" y="38289"/>
                          <a:pt x="1104" y="30445"/>
                          <a:pt x="105" y="20076"/>
                        </a:cubicBezTo>
                        <a:close/>
                      </a:path>
                    </a:pathLst>
                  </a:custGeom>
                  <a:solidFill>
                    <a:srgbClr val="FF7878"/>
                  </a:solidFill>
                  <a:ln w="4800" cap="flat">
                    <a:solidFill>
                      <a:srgbClr val="FF7878"/>
                    </a:solidFill>
                    <a:bevel/>
                  </a:ln>
                </p:spPr>
              </p:sp>
              <p:sp>
                <p:nvSpPr>
                  <p:cNvPr id="316" name="Freeform 104">
                    <a:extLst>
                      <a:ext uri="{FF2B5EF4-FFF2-40B4-BE49-F238E27FC236}">
                        <a16:creationId xmlns:a16="http://schemas.microsoft.com/office/drawing/2014/main" id="{4C4E65AC-8338-3B4C-8E2C-7D65D46D572D}"/>
                      </a:ext>
                    </a:extLst>
                  </p:cNvPr>
                  <p:cNvSpPr/>
                  <p:nvPr/>
                </p:nvSpPr>
                <p:spPr>
                  <a:xfrm rot="-120000">
                    <a:off x="5448154" y="4600910"/>
                    <a:ext cx="26184" cy="34697"/>
                  </a:xfrm>
                  <a:custGeom>
                    <a:avLst/>
                    <a:gdLst/>
                    <a:ahLst/>
                    <a:cxnLst/>
                    <a:rect l="0" t="0" r="0" b="0"/>
                    <a:pathLst>
                      <a:path w="26184" h="34697">
                        <a:moveTo>
                          <a:pt x="0" y="17135"/>
                        </a:moveTo>
                        <a:cubicBezTo>
                          <a:pt x="-392" y="10084"/>
                          <a:pt x="2292" y="3680"/>
                          <a:pt x="6829" y="0"/>
                        </a:cubicBezTo>
                        <a:cubicBezTo>
                          <a:pt x="6829" y="0"/>
                          <a:pt x="26184" y="31008"/>
                          <a:pt x="26184" y="31008"/>
                        </a:cubicBezTo>
                        <a:cubicBezTo>
                          <a:pt x="23901" y="33082"/>
                          <a:pt x="21073" y="34405"/>
                          <a:pt x="17926" y="34654"/>
                        </a:cubicBezTo>
                        <a:cubicBezTo>
                          <a:pt x="9184" y="35349"/>
                          <a:pt x="1287" y="27505"/>
                          <a:pt x="0" y="17135"/>
                        </a:cubicBezTo>
                        <a:close/>
                      </a:path>
                    </a:pathLst>
                  </a:custGeom>
                  <a:solidFill>
                    <a:srgbClr val="FFFFFF">
                      <a:alpha val="12000"/>
                    </a:srgbClr>
                  </a:solidFill>
                  <a:ln w="4800" cap="flat">
                    <a:noFill/>
                    <a:bevel/>
                  </a:ln>
                </p:spPr>
              </p:sp>
            </p:grpSp>
            <p:sp>
              <p:nvSpPr>
                <p:cNvPr id="313" name="Freeform 101">
                  <a:extLst>
                    <a:ext uri="{FF2B5EF4-FFF2-40B4-BE49-F238E27FC236}">
                      <a16:creationId xmlns:a16="http://schemas.microsoft.com/office/drawing/2014/main" id="{2ABD77F7-3BEA-F14A-97A4-78DE2148E048}"/>
                    </a:ext>
                  </a:extLst>
                </p:cNvPr>
                <p:cNvSpPr/>
                <p:nvPr/>
              </p:nvSpPr>
              <p:spPr>
                <a:xfrm>
                  <a:off x="5094177" y="4482256"/>
                  <a:ext cx="240697" cy="129737"/>
                </a:xfrm>
                <a:custGeom>
                  <a:avLst/>
                  <a:gdLst/>
                  <a:ahLst/>
                  <a:cxnLst/>
                  <a:rect l="0" t="0" r="0" b="0"/>
                  <a:pathLst>
                    <a:path w="240697" h="129737" fill="none">
                      <a:moveTo>
                        <a:pt x="0" y="0"/>
                      </a:moveTo>
                      <a:lnTo>
                        <a:pt x="240697" y="129737"/>
                      </a:lnTo>
                    </a:path>
                  </a:pathLst>
                </a:custGeom>
                <a:solidFill>
                  <a:srgbClr val="FFFFFF"/>
                </a:solidFill>
                <a:ln w="7600" cap="flat">
                  <a:solidFill>
                    <a:srgbClr val="000000"/>
                  </a:solidFill>
                  <a:custDash>
                    <a:ds d="380000" sp="120000"/>
                  </a:custDash>
                  <a:bevel/>
                </a:ln>
              </p:spPr>
            </p:sp>
          </p:grpSp>
          <p:grpSp>
            <p:nvGrpSpPr>
              <p:cNvPr id="226" name="Group 14">
                <a:extLst>
                  <a:ext uri="{FF2B5EF4-FFF2-40B4-BE49-F238E27FC236}">
                    <a16:creationId xmlns:a16="http://schemas.microsoft.com/office/drawing/2014/main" id="{EC04FE3B-BDED-5646-97FE-45F30613FA4C}"/>
                  </a:ext>
                </a:extLst>
              </p:cNvPr>
              <p:cNvGrpSpPr/>
              <p:nvPr/>
            </p:nvGrpSpPr>
            <p:grpSpPr>
              <a:xfrm>
                <a:off x="3272400" y="3167829"/>
                <a:ext cx="866400" cy="577600"/>
                <a:chOff x="3272400" y="3167829"/>
                <a:chExt cx="866400" cy="577600"/>
              </a:xfrm>
            </p:grpSpPr>
            <p:sp>
              <p:nvSpPr>
                <p:cNvPr id="291" name="Freeform 79">
                  <a:extLst>
                    <a:ext uri="{FF2B5EF4-FFF2-40B4-BE49-F238E27FC236}">
                      <a16:creationId xmlns:a16="http://schemas.microsoft.com/office/drawing/2014/main" id="{B39F69C8-7F29-8248-AEFB-2468E1CCD5E6}"/>
                    </a:ext>
                  </a:extLst>
                </p:cNvPr>
                <p:cNvSpPr/>
                <p:nvPr/>
              </p:nvSpPr>
              <p:spPr>
                <a:xfrm>
                  <a:off x="3272400" y="3388412"/>
                  <a:ext cx="448786" cy="357017"/>
                </a:xfrm>
                <a:custGeom>
                  <a:avLst/>
                  <a:gdLst/>
                  <a:ahLst/>
                  <a:cxnLst/>
                  <a:rect l="0" t="0" r="0" b="0"/>
                  <a:pathLst>
                    <a:path w="448786" h="357017">
                      <a:moveTo>
                        <a:pt x="0" y="0"/>
                      </a:moveTo>
                      <a:lnTo>
                        <a:pt x="448786" y="240780"/>
                      </a:lnTo>
                      <a:lnTo>
                        <a:pt x="448786" y="357017"/>
                      </a:lnTo>
                      <a:lnTo>
                        <a:pt x="0" y="116236"/>
                      </a:lnTo>
                      <a:lnTo>
                        <a:pt x="0" y="0"/>
                      </a:lnTo>
                      <a:close/>
                    </a:path>
                  </a:pathLst>
                </a:custGeom>
                <a:solidFill>
                  <a:srgbClr val="D6D8DF"/>
                </a:solidFill>
                <a:ln w="3800" cap="flat">
                  <a:solidFill>
                    <a:srgbClr val="D6D8DF"/>
                  </a:solidFill>
                  <a:bevel/>
                </a:ln>
              </p:spPr>
            </p:sp>
            <p:sp>
              <p:nvSpPr>
                <p:cNvPr id="292" name="Freeform 80">
                  <a:extLst>
                    <a:ext uri="{FF2B5EF4-FFF2-40B4-BE49-F238E27FC236}">
                      <a16:creationId xmlns:a16="http://schemas.microsoft.com/office/drawing/2014/main" id="{36FEB06C-AB1D-6E42-BE1C-695CB5784933}"/>
                    </a:ext>
                  </a:extLst>
                </p:cNvPr>
                <p:cNvSpPr/>
                <p:nvPr/>
              </p:nvSpPr>
              <p:spPr>
                <a:xfrm flipH="1">
                  <a:off x="3721186" y="3407979"/>
                  <a:ext cx="417614" cy="337449"/>
                </a:xfrm>
                <a:custGeom>
                  <a:avLst/>
                  <a:gdLst/>
                  <a:ahLst/>
                  <a:cxnLst/>
                  <a:rect l="0" t="0" r="0" b="0"/>
                  <a:pathLst>
                    <a:path w="417614" h="337449">
                      <a:moveTo>
                        <a:pt x="0" y="0"/>
                      </a:moveTo>
                      <a:lnTo>
                        <a:pt x="417614" y="221213"/>
                      </a:lnTo>
                      <a:lnTo>
                        <a:pt x="417614" y="337449"/>
                      </a:lnTo>
                      <a:lnTo>
                        <a:pt x="0" y="116236"/>
                      </a:lnTo>
                      <a:lnTo>
                        <a:pt x="0" y="0"/>
                      </a:lnTo>
                      <a:close/>
                    </a:path>
                  </a:pathLst>
                </a:custGeom>
                <a:solidFill>
                  <a:srgbClr val="CACCD3"/>
                </a:solidFill>
                <a:ln w="3800" cap="flat">
                  <a:solidFill>
                    <a:srgbClr val="CACCD3"/>
                  </a:solidFill>
                  <a:bevel/>
                </a:ln>
              </p:spPr>
            </p:sp>
            <p:sp>
              <p:nvSpPr>
                <p:cNvPr id="293" name="Freeform 81">
                  <a:extLst>
                    <a:ext uri="{FF2B5EF4-FFF2-40B4-BE49-F238E27FC236}">
                      <a16:creationId xmlns:a16="http://schemas.microsoft.com/office/drawing/2014/main" id="{D9EE4B18-2F18-E945-B2EA-F1206A470783}"/>
                    </a:ext>
                  </a:extLst>
                </p:cNvPr>
                <p:cNvSpPr/>
                <p:nvPr/>
              </p:nvSpPr>
              <p:spPr>
                <a:xfrm>
                  <a:off x="3272400" y="3167829"/>
                  <a:ext cx="866400" cy="461364"/>
                </a:xfrm>
                <a:custGeom>
                  <a:avLst/>
                  <a:gdLst/>
                  <a:ahLst/>
                  <a:cxnLst/>
                  <a:rect l="0" t="0" r="0" b="0"/>
                  <a:pathLst>
                    <a:path w="866400" h="461364">
                      <a:moveTo>
                        <a:pt x="448786" y="461364"/>
                      </a:moveTo>
                      <a:lnTo>
                        <a:pt x="0" y="220583"/>
                      </a:lnTo>
                      <a:lnTo>
                        <a:pt x="417614" y="0"/>
                      </a:lnTo>
                      <a:lnTo>
                        <a:pt x="866400" y="240151"/>
                      </a:lnTo>
                      <a:lnTo>
                        <a:pt x="448786" y="461364"/>
                      </a:lnTo>
                      <a:close/>
                    </a:path>
                  </a:pathLst>
                </a:custGeom>
                <a:solidFill>
                  <a:srgbClr val="E2E4E9"/>
                </a:solidFill>
                <a:ln w="3800" cap="flat">
                  <a:solidFill>
                    <a:srgbClr val="E2E4E9"/>
                  </a:solidFill>
                  <a:bevel/>
                </a:ln>
              </p:spPr>
            </p:sp>
            <p:sp>
              <p:nvSpPr>
                <p:cNvPr id="294" name="Freeform 82">
                  <a:extLst>
                    <a:ext uri="{FF2B5EF4-FFF2-40B4-BE49-F238E27FC236}">
                      <a16:creationId xmlns:a16="http://schemas.microsoft.com/office/drawing/2014/main" id="{C299D05B-EC0A-6C47-A51C-148C2DD042B2}"/>
                    </a:ext>
                  </a:extLst>
                </p:cNvPr>
                <p:cNvSpPr/>
                <p:nvPr/>
              </p:nvSpPr>
              <p:spPr>
                <a:xfrm rot="-120000">
                  <a:off x="3655576" y="3643167"/>
                  <a:ext cx="39906" cy="51498"/>
                </a:xfrm>
                <a:custGeom>
                  <a:avLst/>
                  <a:gdLst/>
                  <a:ahLst/>
                  <a:cxnLst/>
                  <a:rect l="0" t="0" r="0" b="0"/>
                  <a:pathLst>
                    <a:path w="39906" h="51498">
                      <a:moveTo>
                        <a:pt x="131" y="27469"/>
                      </a:moveTo>
                      <a:cubicBezTo>
                        <a:pt x="-1121" y="13280"/>
                        <a:pt x="6739" y="1008"/>
                        <a:pt x="17686" y="0"/>
                      </a:cubicBezTo>
                      <a:cubicBezTo>
                        <a:pt x="28634" y="-891"/>
                        <a:pt x="38523" y="9841"/>
                        <a:pt x="39775" y="24029"/>
                      </a:cubicBezTo>
                      <a:cubicBezTo>
                        <a:pt x="41027" y="38218"/>
                        <a:pt x="33167" y="50490"/>
                        <a:pt x="22220" y="51439"/>
                      </a:cubicBezTo>
                      <a:cubicBezTo>
                        <a:pt x="11272" y="52389"/>
                        <a:pt x="1383" y="41657"/>
                        <a:pt x="131" y="27469"/>
                      </a:cubicBezTo>
                      <a:close/>
                    </a:path>
                  </a:pathLst>
                </a:custGeom>
                <a:solidFill>
                  <a:srgbClr val="01ACAC"/>
                </a:solidFill>
                <a:ln w="2500" cap="flat">
                  <a:solidFill>
                    <a:srgbClr val="01ACAC"/>
                  </a:solidFill>
                  <a:bevel/>
                </a:ln>
              </p:spPr>
            </p:sp>
            <p:sp>
              <p:nvSpPr>
                <p:cNvPr id="295" name="Freeform 83">
                  <a:extLst>
                    <a:ext uri="{FF2B5EF4-FFF2-40B4-BE49-F238E27FC236}">
                      <a16:creationId xmlns:a16="http://schemas.microsoft.com/office/drawing/2014/main" id="{A59AED49-214F-EF43-A3FF-C5856F8B6330}"/>
                    </a:ext>
                  </a:extLst>
                </p:cNvPr>
                <p:cNvSpPr/>
                <p:nvPr/>
              </p:nvSpPr>
              <p:spPr>
                <a:xfrm rot="-120000">
                  <a:off x="3659615" y="3648375"/>
                  <a:ext cx="31828" cy="41073"/>
                </a:xfrm>
                <a:custGeom>
                  <a:avLst/>
                  <a:gdLst/>
                  <a:ahLst/>
                  <a:cxnLst/>
                  <a:rect l="0" t="0" r="0" b="0"/>
                  <a:pathLst>
                    <a:path w="31828" h="41073">
                      <a:moveTo>
                        <a:pt x="105" y="21908"/>
                      </a:moveTo>
                      <a:cubicBezTo>
                        <a:pt x="-894" y="10592"/>
                        <a:pt x="5375" y="804"/>
                        <a:pt x="14106" y="0"/>
                      </a:cubicBezTo>
                      <a:cubicBezTo>
                        <a:pt x="22837" y="-711"/>
                        <a:pt x="30725" y="7849"/>
                        <a:pt x="31723" y="19165"/>
                      </a:cubicBezTo>
                      <a:cubicBezTo>
                        <a:pt x="32722" y="30481"/>
                        <a:pt x="26453" y="40269"/>
                        <a:pt x="17722" y="41026"/>
                      </a:cubicBezTo>
                      <a:cubicBezTo>
                        <a:pt x="8990" y="41784"/>
                        <a:pt x="1103" y="33224"/>
                        <a:pt x="105" y="21908"/>
                      </a:cubicBezTo>
                      <a:close/>
                    </a:path>
                  </a:pathLst>
                </a:custGeom>
                <a:solidFill>
                  <a:srgbClr val="76D7D7"/>
                </a:solidFill>
                <a:ln w="4800" cap="flat">
                  <a:solidFill>
                    <a:srgbClr val="76D7D7"/>
                  </a:solidFill>
                  <a:bevel/>
                </a:ln>
              </p:spPr>
            </p:sp>
            <p:sp>
              <p:nvSpPr>
                <p:cNvPr id="296" name="Freeform 84">
                  <a:extLst>
                    <a:ext uri="{FF2B5EF4-FFF2-40B4-BE49-F238E27FC236}">
                      <a16:creationId xmlns:a16="http://schemas.microsoft.com/office/drawing/2014/main" id="{99D0A40A-B216-3248-B39C-B143D8E1C701}"/>
                    </a:ext>
                  </a:extLst>
                </p:cNvPr>
                <p:cNvSpPr/>
                <p:nvPr/>
              </p:nvSpPr>
              <p:spPr>
                <a:xfrm rot="-120000">
                  <a:off x="3659476" y="3651696"/>
                  <a:ext cx="26153" cy="37864"/>
                </a:xfrm>
                <a:custGeom>
                  <a:avLst/>
                  <a:gdLst/>
                  <a:ahLst/>
                  <a:cxnLst/>
                  <a:rect l="0" t="0" r="0" b="0"/>
                  <a:pathLst>
                    <a:path w="26153" h="37864">
                      <a:moveTo>
                        <a:pt x="0" y="18699"/>
                      </a:moveTo>
                      <a:cubicBezTo>
                        <a:pt x="-392" y="11004"/>
                        <a:pt x="2290" y="4016"/>
                        <a:pt x="6821" y="0"/>
                      </a:cubicBezTo>
                      <a:cubicBezTo>
                        <a:pt x="6821" y="0"/>
                        <a:pt x="26153" y="33838"/>
                        <a:pt x="26153" y="33838"/>
                      </a:cubicBezTo>
                      <a:cubicBezTo>
                        <a:pt x="23872" y="36102"/>
                        <a:pt x="21048" y="37545"/>
                        <a:pt x="17904" y="37817"/>
                      </a:cubicBezTo>
                      <a:cubicBezTo>
                        <a:pt x="9173" y="38575"/>
                        <a:pt x="1286" y="30015"/>
                        <a:pt x="0" y="18699"/>
                      </a:cubicBezTo>
                      <a:close/>
                    </a:path>
                  </a:pathLst>
                </a:custGeom>
                <a:solidFill>
                  <a:srgbClr val="FFFFFF">
                    <a:alpha val="29000"/>
                  </a:srgbClr>
                </a:solidFill>
                <a:ln w="4800" cap="flat">
                  <a:noFill/>
                  <a:bevel/>
                </a:ln>
              </p:spPr>
            </p:sp>
            <p:sp>
              <p:nvSpPr>
                <p:cNvPr id="297" name="Freeform 85">
                  <a:extLst>
                    <a:ext uri="{FF2B5EF4-FFF2-40B4-BE49-F238E27FC236}">
                      <a16:creationId xmlns:a16="http://schemas.microsoft.com/office/drawing/2014/main" id="{EE9B90D7-4673-E34E-9803-9300D6C8CBE4}"/>
                    </a:ext>
                  </a:extLst>
                </p:cNvPr>
                <p:cNvSpPr/>
                <p:nvPr/>
              </p:nvSpPr>
              <p:spPr>
                <a:xfrm>
                  <a:off x="3745736" y="3466369"/>
                  <a:ext cx="371054" cy="196499"/>
                </a:xfrm>
                <a:custGeom>
                  <a:avLst/>
                  <a:gdLst/>
                  <a:ahLst/>
                  <a:cxnLst/>
                  <a:rect l="0" t="0" r="0" b="0"/>
                  <a:pathLst>
                    <a:path w="371054" h="196499" fill="none">
                      <a:moveTo>
                        <a:pt x="0" y="196499"/>
                      </a:moveTo>
                      <a:lnTo>
                        <a:pt x="371054" y="0"/>
                      </a:lnTo>
                    </a:path>
                  </a:pathLst>
                </a:custGeom>
                <a:solidFill>
                  <a:srgbClr val="FFFFFF"/>
                </a:solidFill>
                <a:ln w="7600" cap="flat">
                  <a:solidFill>
                    <a:srgbClr val="000000"/>
                  </a:solidFill>
                  <a:custDash>
                    <a:ds d="1100000" sp="500000"/>
                    <a:ds d="250000" sp="500000"/>
                    <a:ds d="250000" sp="500000"/>
                  </a:custDash>
                  <a:bevel/>
                </a:ln>
              </p:spPr>
            </p:sp>
            <p:sp>
              <p:nvSpPr>
                <p:cNvPr id="298" name="Freeform 86">
                  <a:extLst>
                    <a:ext uri="{FF2B5EF4-FFF2-40B4-BE49-F238E27FC236}">
                      <a16:creationId xmlns:a16="http://schemas.microsoft.com/office/drawing/2014/main" id="{C55A2E3C-A579-344F-8EFA-82514261E2EA}"/>
                    </a:ext>
                  </a:extLst>
                </p:cNvPr>
                <p:cNvSpPr/>
                <p:nvPr/>
              </p:nvSpPr>
              <p:spPr>
                <a:xfrm>
                  <a:off x="3745736" y="3487290"/>
                  <a:ext cx="371054" cy="196499"/>
                </a:xfrm>
                <a:custGeom>
                  <a:avLst/>
                  <a:gdLst/>
                  <a:ahLst/>
                  <a:cxnLst/>
                  <a:rect l="0" t="0" r="0" b="0"/>
                  <a:pathLst>
                    <a:path w="371054" h="196499" fill="none">
                      <a:moveTo>
                        <a:pt x="0" y="196499"/>
                      </a:moveTo>
                      <a:lnTo>
                        <a:pt x="371054" y="0"/>
                      </a:lnTo>
                    </a:path>
                  </a:pathLst>
                </a:custGeom>
                <a:solidFill>
                  <a:srgbClr val="FFFFFF"/>
                </a:solidFill>
                <a:ln w="7600" cap="flat">
                  <a:solidFill>
                    <a:srgbClr val="000000"/>
                  </a:solidFill>
                  <a:custDash>
                    <a:ds d="1100000" sp="500000"/>
                    <a:ds d="250000" sp="500000"/>
                    <a:ds d="250000" sp="500000"/>
                  </a:custDash>
                  <a:bevel/>
                </a:ln>
              </p:spPr>
            </p:sp>
            <p:grpSp>
              <p:nvGrpSpPr>
                <p:cNvPr id="299" name="Group 87">
                  <a:extLst>
                    <a:ext uri="{FF2B5EF4-FFF2-40B4-BE49-F238E27FC236}">
                      <a16:creationId xmlns:a16="http://schemas.microsoft.com/office/drawing/2014/main" id="{9AEB80AE-4A0C-9847-97BE-0DBF85B34368}"/>
                    </a:ext>
                  </a:extLst>
                </p:cNvPr>
                <p:cNvGrpSpPr/>
                <p:nvPr/>
              </p:nvGrpSpPr>
              <p:grpSpPr>
                <a:xfrm>
                  <a:off x="3320824" y="3438914"/>
                  <a:ext cx="109062" cy="117028"/>
                  <a:chOff x="3320824" y="3438914"/>
                  <a:chExt cx="109062" cy="117028"/>
                </a:xfrm>
              </p:grpSpPr>
              <p:sp>
                <p:nvSpPr>
                  <p:cNvPr id="304" name="Freeform 92">
                    <a:extLst>
                      <a:ext uri="{FF2B5EF4-FFF2-40B4-BE49-F238E27FC236}">
                        <a16:creationId xmlns:a16="http://schemas.microsoft.com/office/drawing/2014/main" id="{E8633E5A-CBA2-9448-BE60-A254BBB89F84}"/>
                      </a:ext>
                    </a:extLst>
                  </p:cNvPr>
                  <p:cNvSpPr/>
                  <p:nvPr/>
                </p:nvSpPr>
                <p:spPr>
                  <a:xfrm>
                    <a:off x="3320824" y="3438914"/>
                    <a:ext cx="109062" cy="117028"/>
                  </a:xfrm>
                  <a:custGeom>
                    <a:avLst/>
                    <a:gdLst/>
                    <a:ahLst/>
                    <a:cxnLst/>
                    <a:rect l="0" t="0" r="0" b="0"/>
                    <a:pathLst>
                      <a:path w="109062" h="117028">
                        <a:moveTo>
                          <a:pt x="0" y="0"/>
                        </a:moveTo>
                        <a:lnTo>
                          <a:pt x="109062" y="57791"/>
                        </a:lnTo>
                        <a:lnTo>
                          <a:pt x="109062" y="117028"/>
                        </a:lnTo>
                        <a:lnTo>
                          <a:pt x="0" y="57287"/>
                        </a:lnTo>
                        <a:lnTo>
                          <a:pt x="0" y="0"/>
                        </a:lnTo>
                        <a:close/>
                      </a:path>
                    </a:pathLst>
                  </a:custGeom>
                  <a:solidFill>
                    <a:srgbClr val="FFFFFF"/>
                  </a:solidFill>
                  <a:ln w="7600" cap="flat">
                    <a:solidFill>
                      <a:srgbClr val="FFFFFF"/>
                    </a:solidFill>
                    <a:bevel/>
                  </a:ln>
                </p:spPr>
              </p:sp>
              <p:sp>
                <p:nvSpPr>
                  <p:cNvPr id="305" name="Freeform 93">
                    <a:extLst>
                      <a:ext uri="{FF2B5EF4-FFF2-40B4-BE49-F238E27FC236}">
                        <a16:creationId xmlns:a16="http://schemas.microsoft.com/office/drawing/2014/main" id="{420AA7A8-A059-4242-A6A9-BB36D801D4DC}"/>
                      </a:ext>
                    </a:extLst>
                  </p:cNvPr>
                  <p:cNvSpPr/>
                  <p:nvPr/>
                </p:nvSpPr>
                <p:spPr>
                  <a:xfrm>
                    <a:off x="3325362" y="3448265"/>
                    <a:ext cx="98653" cy="98325"/>
                  </a:xfrm>
                  <a:custGeom>
                    <a:avLst/>
                    <a:gdLst/>
                    <a:ahLst/>
                    <a:cxnLst/>
                    <a:rect l="0" t="0" r="0" b="0"/>
                    <a:pathLst>
                      <a:path w="98653" h="98325">
                        <a:moveTo>
                          <a:pt x="0" y="0"/>
                        </a:moveTo>
                        <a:lnTo>
                          <a:pt x="98653" y="52461"/>
                        </a:lnTo>
                        <a:lnTo>
                          <a:pt x="98653" y="98325"/>
                        </a:lnTo>
                        <a:lnTo>
                          <a:pt x="0" y="44355"/>
                        </a:lnTo>
                        <a:lnTo>
                          <a:pt x="0" y="0"/>
                        </a:lnTo>
                        <a:close/>
                      </a:path>
                    </a:pathLst>
                  </a:custGeom>
                  <a:solidFill>
                    <a:srgbClr val="5FB7F1"/>
                  </a:solidFill>
                  <a:ln w="7600" cap="flat">
                    <a:solidFill>
                      <a:srgbClr val="5FB7F1"/>
                    </a:solidFill>
                    <a:bevel/>
                  </a:ln>
                </p:spPr>
              </p:sp>
              <p:sp>
                <p:nvSpPr>
                  <p:cNvPr id="306" name="Freeform 94">
                    <a:extLst>
                      <a:ext uri="{FF2B5EF4-FFF2-40B4-BE49-F238E27FC236}">
                        <a16:creationId xmlns:a16="http://schemas.microsoft.com/office/drawing/2014/main" id="{3352F63A-7F58-B749-A368-500AE60D976D}"/>
                      </a:ext>
                    </a:extLst>
                  </p:cNvPr>
                  <p:cNvSpPr/>
                  <p:nvPr/>
                </p:nvSpPr>
                <p:spPr>
                  <a:xfrm>
                    <a:off x="3327656" y="3452011"/>
                    <a:ext cx="94259" cy="91095"/>
                  </a:xfrm>
                  <a:custGeom>
                    <a:avLst/>
                    <a:gdLst/>
                    <a:ahLst/>
                    <a:cxnLst/>
                    <a:rect l="0" t="0" r="0" b="0"/>
                    <a:pathLst>
                      <a:path w="94259" h="91095">
                        <a:moveTo>
                          <a:pt x="0" y="0"/>
                        </a:moveTo>
                        <a:lnTo>
                          <a:pt x="94259" y="49398"/>
                        </a:lnTo>
                        <a:lnTo>
                          <a:pt x="94259" y="91095"/>
                        </a:lnTo>
                        <a:lnTo>
                          <a:pt x="0" y="40324"/>
                        </a:lnTo>
                        <a:lnTo>
                          <a:pt x="0" y="0"/>
                        </a:lnTo>
                        <a:close/>
                      </a:path>
                    </a:pathLst>
                  </a:custGeom>
                  <a:solidFill>
                    <a:srgbClr val="FFFFFF">
                      <a:alpha val="29000"/>
                    </a:srgbClr>
                  </a:solidFill>
                  <a:ln w="7600" cap="flat">
                    <a:noFill/>
                    <a:bevel/>
                  </a:ln>
                </p:spPr>
              </p:sp>
            </p:grpSp>
            <p:grpSp>
              <p:nvGrpSpPr>
                <p:cNvPr id="300" name="Group 88">
                  <a:extLst>
                    <a:ext uri="{FF2B5EF4-FFF2-40B4-BE49-F238E27FC236}">
                      <a16:creationId xmlns:a16="http://schemas.microsoft.com/office/drawing/2014/main" id="{1964698E-FB28-A24B-B926-715A5EB4FA60}"/>
                    </a:ext>
                  </a:extLst>
                </p:cNvPr>
                <p:cNvGrpSpPr/>
                <p:nvPr/>
              </p:nvGrpSpPr>
              <p:grpSpPr>
                <a:xfrm>
                  <a:off x="3483446" y="3530570"/>
                  <a:ext cx="109062" cy="117028"/>
                  <a:chOff x="3483446" y="3530570"/>
                  <a:chExt cx="109062" cy="117028"/>
                </a:xfrm>
              </p:grpSpPr>
              <p:sp>
                <p:nvSpPr>
                  <p:cNvPr id="301" name="Freeform 89">
                    <a:extLst>
                      <a:ext uri="{FF2B5EF4-FFF2-40B4-BE49-F238E27FC236}">
                        <a16:creationId xmlns:a16="http://schemas.microsoft.com/office/drawing/2014/main" id="{1C0FBCC2-3617-3243-A245-5595F43911DD}"/>
                      </a:ext>
                    </a:extLst>
                  </p:cNvPr>
                  <p:cNvSpPr/>
                  <p:nvPr/>
                </p:nvSpPr>
                <p:spPr>
                  <a:xfrm>
                    <a:off x="3483446" y="3530570"/>
                    <a:ext cx="109062" cy="117028"/>
                  </a:xfrm>
                  <a:custGeom>
                    <a:avLst/>
                    <a:gdLst/>
                    <a:ahLst/>
                    <a:cxnLst/>
                    <a:rect l="0" t="0" r="0" b="0"/>
                    <a:pathLst>
                      <a:path w="109062" h="117028">
                        <a:moveTo>
                          <a:pt x="0" y="0"/>
                        </a:moveTo>
                        <a:lnTo>
                          <a:pt x="109062" y="57791"/>
                        </a:lnTo>
                        <a:lnTo>
                          <a:pt x="109062" y="117028"/>
                        </a:lnTo>
                        <a:lnTo>
                          <a:pt x="0" y="57287"/>
                        </a:lnTo>
                        <a:lnTo>
                          <a:pt x="0" y="0"/>
                        </a:lnTo>
                        <a:close/>
                      </a:path>
                    </a:pathLst>
                  </a:custGeom>
                  <a:solidFill>
                    <a:srgbClr val="FFFFFF"/>
                  </a:solidFill>
                  <a:ln w="7600" cap="flat">
                    <a:solidFill>
                      <a:srgbClr val="FFFFFF"/>
                    </a:solidFill>
                    <a:bevel/>
                  </a:ln>
                </p:spPr>
              </p:sp>
              <p:sp>
                <p:nvSpPr>
                  <p:cNvPr id="302" name="Freeform 90">
                    <a:extLst>
                      <a:ext uri="{FF2B5EF4-FFF2-40B4-BE49-F238E27FC236}">
                        <a16:creationId xmlns:a16="http://schemas.microsoft.com/office/drawing/2014/main" id="{64EF186E-FB67-9644-B07F-3AD052DB8277}"/>
                      </a:ext>
                    </a:extLst>
                  </p:cNvPr>
                  <p:cNvSpPr/>
                  <p:nvPr/>
                </p:nvSpPr>
                <p:spPr>
                  <a:xfrm>
                    <a:off x="3487984" y="3539921"/>
                    <a:ext cx="98653" cy="98325"/>
                  </a:xfrm>
                  <a:custGeom>
                    <a:avLst/>
                    <a:gdLst/>
                    <a:ahLst/>
                    <a:cxnLst/>
                    <a:rect l="0" t="0" r="0" b="0"/>
                    <a:pathLst>
                      <a:path w="98653" h="98325">
                        <a:moveTo>
                          <a:pt x="0" y="0"/>
                        </a:moveTo>
                        <a:lnTo>
                          <a:pt x="98653" y="52461"/>
                        </a:lnTo>
                        <a:lnTo>
                          <a:pt x="98653" y="98325"/>
                        </a:lnTo>
                        <a:lnTo>
                          <a:pt x="0" y="44355"/>
                        </a:lnTo>
                        <a:lnTo>
                          <a:pt x="0" y="0"/>
                        </a:lnTo>
                        <a:close/>
                      </a:path>
                    </a:pathLst>
                  </a:custGeom>
                  <a:solidFill>
                    <a:srgbClr val="5FB7F1"/>
                  </a:solidFill>
                  <a:ln w="7600" cap="flat">
                    <a:solidFill>
                      <a:srgbClr val="5FB7F1"/>
                    </a:solidFill>
                    <a:bevel/>
                  </a:ln>
                </p:spPr>
              </p:sp>
              <p:sp>
                <p:nvSpPr>
                  <p:cNvPr id="303" name="Freeform 91">
                    <a:extLst>
                      <a:ext uri="{FF2B5EF4-FFF2-40B4-BE49-F238E27FC236}">
                        <a16:creationId xmlns:a16="http://schemas.microsoft.com/office/drawing/2014/main" id="{DC7DB34B-458F-DB40-9D52-979469697BE0}"/>
                      </a:ext>
                    </a:extLst>
                  </p:cNvPr>
                  <p:cNvSpPr/>
                  <p:nvPr/>
                </p:nvSpPr>
                <p:spPr>
                  <a:xfrm>
                    <a:off x="3490277" y="3543667"/>
                    <a:ext cx="94259" cy="91095"/>
                  </a:xfrm>
                  <a:custGeom>
                    <a:avLst/>
                    <a:gdLst/>
                    <a:ahLst/>
                    <a:cxnLst/>
                    <a:rect l="0" t="0" r="0" b="0"/>
                    <a:pathLst>
                      <a:path w="94259" h="91095">
                        <a:moveTo>
                          <a:pt x="0" y="0"/>
                        </a:moveTo>
                        <a:lnTo>
                          <a:pt x="94259" y="49398"/>
                        </a:lnTo>
                        <a:lnTo>
                          <a:pt x="94259" y="91095"/>
                        </a:lnTo>
                        <a:lnTo>
                          <a:pt x="0" y="40324"/>
                        </a:lnTo>
                        <a:lnTo>
                          <a:pt x="0" y="0"/>
                        </a:lnTo>
                        <a:close/>
                      </a:path>
                    </a:pathLst>
                  </a:custGeom>
                  <a:solidFill>
                    <a:srgbClr val="FFFFFF">
                      <a:alpha val="29000"/>
                    </a:srgbClr>
                  </a:solidFill>
                  <a:ln w="7600" cap="flat">
                    <a:noFill/>
                    <a:bevel/>
                  </a:ln>
                </p:spPr>
              </p:sp>
            </p:grpSp>
          </p:grpSp>
          <p:sp>
            <p:nvSpPr>
              <p:cNvPr id="227" name="Arrow 4">
                <a:extLst>
                  <a:ext uri="{FF2B5EF4-FFF2-40B4-BE49-F238E27FC236}">
                    <a16:creationId xmlns:a16="http://schemas.microsoft.com/office/drawing/2014/main" id="{036AC055-FA1F-8B4B-AEF1-E6E04870CF87}"/>
                  </a:ext>
                </a:extLst>
              </p:cNvPr>
              <p:cNvSpPr/>
              <p:nvPr/>
            </p:nvSpPr>
            <p:spPr>
              <a:xfrm>
                <a:off x="4085600" y="3669429"/>
                <a:ext cx="547200" cy="304000"/>
              </a:xfrm>
              <a:custGeom>
                <a:avLst/>
                <a:gdLst/>
                <a:ahLst/>
                <a:cxnLst/>
                <a:rect l="0" t="0" r="0" b="0"/>
                <a:pathLst>
                  <a:path w="547200" h="304000">
                    <a:moveTo>
                      <a:pt x="366071" y="240906"/>
                    </a:moveTo>
                    <a:lnTo>
                      <a:pt x="0" y="34415"/>
                    </a:lnTo>
                    <a:lnTo>
                      <a:pt x="62918" y="0"/>
                    </a:lnTo>
                    <a:lnTo>
                      <a:pt x="421363" y="204579"/>
                    </a:lnTo>
                    <a:lnTo>
                      <a:pt x="467122" y="172075"/>
                    </a:lnTo>
                    <a:lnTo>
                      <a:pt x="547200" y="304000"/>
                    </a:lnTo>
                    <a:lnTo>
                      <a:pt x="316499" y="260025"/>
                    </a:lnTo>
                    <a:lnTo>
                      <a:pt x="366071" y="240906"/>
                    </a:lnTo>
                    <a:close/>
                  </a:path>
                </a:pathLst>
              </a:custGeom>
              <a:gradFill>
                <a:gsLst>
                  <a:gs pos="0">
                    <a:srgbClr val="DBEEF4"/>
                  </a:gs>
                  <a:gs pos="100000">
                    <a:srgbClr val="B7DEE8"/>
                  </a:gs>
                </a:gsLst>
                <a:lin ang="16200000" scaled="0"/>
              </a:gradFill>
              <a:ln w="4800" cap="flat">
                <a:solidFill>
                  <a:srgbClr val="4BACC6"/>
                </a:solidFill>
                <a:bevel/>
              </a:ln>
            </p:spPr>
          </p:sp>
          <p:grpSp>
            <p:nvGrpSpPr>
              <p:cNvPr id="228" name="Group 16">
                <a:extLst>
                  <a:ext uri="{FF2B5EF4-FFF2-40B4-BE49-F238E27FC236}">
                    <a16:creationId xmlns:a16="http://schemas.microsoft.com/office/drawing/2014/main" id="{269C5F44-B8F2-5540-A735-A88CCAC83963}"/>
                  </a:ext>
                </a:extLst>
              </p:cNvPr>
              <p:cNvGrpSpPr/>
              <p:nvPr/>
            </p:nvGrpSpPr>
            <p:grpSpPr>
              <a:xfrm>
                <a:off x="3272400" y="2871429"/>
                <a:ext cx="866400" cy="729600"/>
                <a:chOff x="3272400" y="2871429"/>
                <a:chExt cx="866400" cy="729600"/>
              </a:xfrm>
            </p:grpSpPr>
            <p:grpSp>
              <p:nvGrpSpPr>
                <p:cNvPr id="269" name="Group 57">
                  <a:extLst>
                    <a:ext uri="{FF2B5EF4-FFF2-40B4-BE49-F238E27FC236}">
                      <a16:creationId xmlns:a16="http://schemas.microsoft.com/office/drawing/2014/main" id="{D742A71C-7767-0C49-A830-88002AAE5AE6}"/>
                    </a:ext>
                  </a:extLst>
                </p:cNvPr>
                <p:cNvGrpSpPr/>
                <p:nvPr/>
              </p:nvGrpSpPr>
              <p:grpSpPr>
                <a:xfrm>
                  <a:off x="3272400" y="3036571"/>
                  <a:ext cx="866400" cy="564458"/>
                  <a:chOff x="3272400" y="3036571"/>
                  <a:chExt cx="866400" cy="564458"/>
                </a:xfrm>
              </p:grpSpPr>
              <p:sp>
                <p:nvSpPr>
                  <p:cNvPr id="281" name="Freeform 69">
                    <a:extLst>
                      <a:ext uri="{FF2B5EF4-FFF2-40B4-BE49-F238E27FC236}">
                        <a16:creationId xmlns:a16="http://schemas.microsoft.com/office/drawing/2014/main" id="{08F4B784-3510-FE47-8753-9998413E2949}"/>
                      </a:ext>
                    </a:extLst>
                  </p:cNvPr>
                  <p:cNvSpPr/>
                  <p:nvPr/>
                </p:nvSpPr>
                <p:spPr>
                  <a:xfrm>
                    <a:off x="3272400" y="3256462"/>
                    <a:ext cx="448786" cy="344567"/>
                  </a:xfrm>
                  <a:custGeom>
                    <a:avLst/>
                    <a:gdLst/>
                    <a:ahLst/>
                    <a:cxnLst/>
                    <a:rect l="0" t="0" r="0" b="0"/>
                    <a:pathLst>
                      <a:path w="448786" h="344567">
                        <a:moveTo>
                          <a:pt x="0" y="0"/>
                        </a:moveTo>
                        <a:lnTo>
                          <a:pt x="448786" y="240025"/>
                        </a:lnTo>
                        <a:lnTo>
                          <a:pt x="448786" y="344567"/>
                        </a:lnTo>
                        <a:lnTo>
                          <a:pt x="0" y="104542"/>
                        </a:lnTo>
                        <a:lnTo>
                          <a:pt x="0" y="0"/>
                        </a:lnTo>
                        <a:close/>
                      </a:path>
                    </a:pathLst>
                  </a:custGeom>
                  <a:solidFill>
                    <a:srgbClr val="D6D8DF"/>
                  </a:solidFill>
                  <a:ln w="3800" cap="flat">
                    <a:solidFill>
                      <a:srgbClr val="D6D8DF"/>
                    </a:solidFill>
                    <a:bevel/>
                  </a:ln>
                </p:spPr>
              </p:sp>
              <p:sp>
                <p:nvSpPr>
                  <p:cNvPr id="282" name="Freeform 70">
                    <a:extLst>
                      <a:ext uri="{FF2B5EF4-FFF2-40B4-BE49-F238E27FC236}">
                        <a16:creationId xmlns:a16="http://schemas.microsoft.com/office/drawing/2014/main" id="{9FEF7619-5742-D84F-BAB7-246069D13DC8}"/>
                      </a:ext>
                    </a:extLst>
                  </p:cNvPr>
                  <p:cNvSpPr/>
                  <p:nvPr/>
                </p:nvSpPr>
                <p:spPr>
                  <a:xfrm>
                    <a:off x="3274189" y="3313945"/>
                    <a:ext cx="392971" cy="212297"/>
                  </a:xfrm>
                  <a:custGeom>
                    <a:avLst/>
                    <a:gdLst/>
                    <a:ahLst/>
                    <a:cxnLst/>
                    <a:rect l="0" t="0" r="0" b="0"/>
                    <a:pathLst>
                      <a:path w="392971" h="212297" fill="none">
                        <a:moveTo>
                          <a:pt x="0" y="0"/>
                        </a:moveTo>
                        <a:lnTo>
                          <a:pt x="392971" y="212297"/>
                        </a:lnTo>
                      </a:path>
                    </a:pathLst>
                  </a:custGeom>
                  <a:solidFill>
                    <a:srgbClr val="FFFFFF"/>
                  </a:solidFill>
                  <a:ln w="7600" cap="flat">
                    <a:solidFill>
                      <a:srgbClr val="000000"/>
                    </a:solidFill>
                    <a:custDash>
                      <a:ds d="380000" sp="120000"/>
                    </a:custDash>
                    <a:bevel/>
                  </a:ln>
                </p:spPr>
              </p:sp>
              <p:sp>
                <p:nvSpPr>
                  <p:cNvPr id="283" name="Freeform 71">
                    <a:extLst>
                      <a:ext uri="{FF2B5EF4-FFF2-40B4-BE49-F238E27FC236}">
                        <a16:creationId xmlns:a16="http://schemas.microsoft.com/office/drawing/2014/main" id="{CFABA428-B40D-5744-A35B-62C176A41E8D}"/>
                      </a:ext>
                    </a:extLst>
                  </p:cNvPr>
                  <p:cNvSpPr/>
                  <p:nvPr/>
                </p:nvSpPr>
                <p:spPr>
                  <a:xfrm>
                    <a:off x="3445647" y="3382918"/>
                    <a:ext cx="88378" cy="94535"/>
                  </a:xfrm>
                  <a:custGeom>
                    <a:avLst/>
                    <a:gdLst/>
                    <a:ahLst/>
                    <a:cxnLst/>
                    <a:rect l="0" t="0" r="0" b="0"/>
                    <a:pathLst>
                      <a:path w="88378" h="94535">
                        <a:moveTo>
                          <a:pt x="0" y="0"/>
                        </a:moveTo>
                        <a:lnTo>
                          <a:pt x="88378" y="46684"/>
                        </a:lnTo>
                        <a:lnTo>
                          <a:pt x="88378" y="94535"/>
                        </a:lnTo>
                        <a:lnTo>
                          <a:pt x="0" y="46276"/>
                        </a:lnTo>
                        <a:lnTo>
                          <a:pt x="0" y="0"/>
                        </a:lnTo>
                        <a:close/>
                      </a:path>
                    </a:pathLst>
                  </a:custGeom>
                  <a:solidFill>
                    <a:srgbClr val="FFFFFF"/>
                  </a:solidFill>
                  <a:ln w="7600" cap="flat">
                    <a:solidFill>
                      <a:srgbClr val="FFFFFF"/>
                    </a:solidFill>
                    <a:bevel/>
                  </a:ln>
                </p:spPr>
              </p:sp>
              <p:sp>
                <p:nvSpPr>
                  <p:cNvPr id="284" name="Freeform 72">
                    <a:extLst>
                      <a:ext uri="{FF2B5EF4-FFF2-40B4-BE49-F238E27FC236}">
                        <a16:creationId xmlns:a16="http://schemas.microsoft.com/office/drawing/2014/main" id="{773A64E3-8EDC-FC4E-80E5-A62872E3E26C}"/>
                      </a:ext>
                    </a:extLst>
                  </p:cNvPr>
                  <p:cNvSpPr/>
                  <p:nvPr/>
                </p:nvSpPr>
                <p:spPr>
                  <a:xfrm flipH="1">
                    <a:off x="3721186" y="3275968"/>
                    <a:ext cx="417614" cy="325060"/>
                  </a:xfrm>
                  <a:custGeom>
                    <a:avLst/>
                    <a:gdLst/>
                    <a:ahLst/>
                    <a:cxnLst/>
                    <a:rect l="0" t="0" r="0" b="0"/>
                    <a:pathLst>
                      <a:path w="417614" h="325060">
                        <a:moveTo>
                          <a:pt x="0" y="0"/>
                        </a:moveTo>
                        <a:lnTo>
                          <a:pt x="417614" y="220518"/>
                        </a:lnTo>
                        <a:lnTo>
                          <a:pt x="417614" y="325060"/>
                        </a:lnTo>
                        <a:lnTo>
                          <a:pt x="0" y="104542"/>
                        </a:lnTo>
                        <a:lnTo>
                          <a:pt x="0" y="0"/>
                        </a:lnTo>
                        <a:close/>
                      </a:path>
                    </a:pathLst>
                  </a:custGeom>
                  <a:solidFill>
                    <a:srgbClr val="CACCD3"/>
                  </a:solidFill>
                  <a:ln w="3800" cap="flat">
                    <a:solidFill>
                      <a:srgbClr val="CACCD3"/>
                    </a:solidFill>
                    <a:bevel/>
                  </a:ln>
                </p:spPr>
              </p:sp>
              <p:sp>
                <p:nvSpPr>
                  <p:cNvPr id="285" name="Freeform 73">
                    <a:extLst>
                      <a:ext uri="{FF2B5EF4-FFF2-40B4-BE49-F238E27FC236}">
                        <a16:creationId xmlns:a16="http://schemas.microsoft.com/office/drawing/2014/main" id="{728CF611-E501-5342-8E89-988436D152C2}"/>
                      </a:ext>
                    </a:extLst>
                  </p:cNvPr>
                  <p:cNvSpPr/>
                  <p:nvPr/>
                </p:nvSpPr>
                <p:spPr>
                  <a:xfrm>
                    <a:off x="3272400" y="3036571"/>
                    <a:ext cx="866400" cy="459915"/>
                  </a:xfrm>
                  <a:custGeom>
                    <a:avLst/>
                    <a:gdLst/>
                    <a:ahLst/>
                    <a:cxnLst/>
                    <a:rect l="0" t="0" r="0" b="0"/>
                    <a:pathLst>
                      <a:path w="866400" h="459915">
                        <a:moveTo>
                          <a:pt x="448786" y="459915"/>
                        </a:moveTo>
                        <a:lnTo>
                          <a:pt x="0" y="219891"/>
                        </a:lnTo>
                        <a:lnTo>
                          <a:pt x="417614" y="0"/>
                        </a:lnTo>
                        <a:lnTo>
                          <a:pt x="866400" y="239397"/>
                        </a:lnTo>
                        <a:lnTo>
                          <a:pt x="448786" y="459915"/>
                        </a:lnTo>
                        <a:close/>
                      </a:path>
                    </a:pathLst>
                  </a:custGeom>
                  <a:solidFill>
                    <a:srgbClr val="E2E4E9"/>
                  </a:solidFill>
                  <a:ln w="3800" cap="flat">
                    <a:solidFill>
                      <a:srgbClr val="E2E4E9"/>
                    </a:solidFill>
                    <a:bevel/>
                  </a:ln>
                </p:spPr>
              </p:sp>
              <p:sp>
                <p:nvSpPr>
                  <p:cNvPr id="286" name="Freeform 74">
                    <a:extLst>
                      <a:ext uri="{FF2B5EF4-FFF2-40B4-BE49-F238E27FC236}">
                        <a16:creationId xmlns:a16="http://schemas.microsoft.com/office/drawing/2014/main" id="{11708ABA-0F6E-2E44-A308-8B8FDF5E21CD}"/>
                      </a:ext>
                    </a:extLst>
                  </p:cNvPr>
                  <p:cNvSpPr/>
                  <p:nvPr/>
                </p:nvSpPr>
                <p:spPr>
                  <a:xfrm>
                    <a:off x="3449324" y="3390472"/>
                    <a:ext cx="79943" cy="79428"/>
                  </a:xfrm>
                  <a:custGeom>
                    <a:avLst/>
                    <a:gdLst/>
                    <a:ahLst/>
                    <a:cxnLst/>
                    <a:rect l="0" t="0" r="0" b="0"/>
                    <a:pathLst>
                      <a:path w="79943" h="79428">
                        <a:moveTo>
                          <a:pt x="0" y="0"/>
                        </a:moveTo>
                        <a:lnTo>
                          <a:pt x="79943" y="42378"/>
                        </a:lnTo>
                        <a:lnTo>
                          <a:pt x="79943" y="79428"/>
                        </a:lnTo>
                        <a:lnTo>
                          <a:pt x="0" y="35830"/>
                        </a:lnTo>
                        <a:lnTo>
                          <a:pt x="0" y="0"/>
                        </a:lnTo>
                        <a:close/>
                      </a:path>
                    </a:pathLst>
                  </a:custGeom>
                  <a:solidFill>
                    <a:srgbClr val="62BC85"/>
                  </a:solidFill>
                  <a:ln w="7600" cap="flat">
                    <a:solidFill>
                      <a:srgbClr val="62BC85"/>
                    </a:solidFill>
                    <a:bevel/>
                  </a:ln>
                </p:spPr>
              </p:sp>
              <p:sp>
                <p:nvSpPr>
                  <p:cNvPr id="287" name="Freeform 75">
                    <a:extLst>
                      <a:ext uri="{FF2B5EF4-FFF2-40B4-BE49-F238E27FC236}">
                        <a16:creationId xmlns:a16="http://schemas.microsoft.com/office/drawing/2014/main" id="{0AEFA2C3-AE06-C94A-861A-E9922ECCF013}"/>
                      </a:ext>
                    </a:extLst>
                  </p:cNvPr>
                  <p:cNvSpPr/>
                  <p:nvPr/>
                </p:nvSpPr>
                <p:spPr>
                  <a:xfrm rot="-120000">
                    <a:off x="3655527" y="3499026"/>
                    <a:ext cx="40003" cy="51462"/>
                  </a:xfrm>
                  <a:custGeom>
                    <a:avLst/>
                    <a:gdLst/>
                    <a:ahLst/>
                    <a:cxnLst/>
                    <a:rect l="0" t="0" r="0" b="0"/>
                    <a:pathLst>
                      <a:path w="40003" h="51462">
                        <a:moveTo>
                          <a:pt x="131" y="27449"/>
                        </a:moveTo>
                        <a:cubicBezTo>
                          <a:pt x="-1124" y="13271"/>
                          <a:pt x="6755" y="1007"/>
                          <a:pt x="17729" y="0"/>
                        </a:cubicBezTo>
                        <a:cubicBezTo>
                          <a:pt x="28703" y="-891"/>
                          <a:pt x="38617" y="9834"/>
                          <a:pt x="39872" y="24012"/>
                        </a:cubicBezTo>
                        <a:cubicBezTo>
                          <a:pt x="41127" y="38191"/>
                          <a:pt x="33248" y="50454"/>
                          <a:pt x="22274" y="51403"/>
                        </a:cubicBezTo>
                        <a:cubicBezTo>
                          <a:pt x="11300" y="52352"/>
                          <a:pt x="1386" y="41628"/>
                          <a:pt x="131" y="27449"/>
                        </a:cubicBezTo>
                        <a:close/>
                      </a:path>
                    </a:pathLst>
                  </a:custGeom>
                  <a:solidFill>
                    <a:srgbClr val="E85464"/>
                  </a:solidFill>
                  <a:ln w="2500" cap="flat">
                    <a:solidFill>
                      <a:srgbClr val="E85464"/>
                    </a:solidFill>
                    <a:bevel/>
                  </a:ln>
                </p:spPr>
              </p:sp>
              <p:sp>
                <p:nvSpPr>
                  <p:cNvPr id="288" name="Freeform 76">
                    <a:extLst>
                      <a:ext uri="{FF2B5EF4-FFF2-40B4-BE49-F238E27FC236}">
                        <a16:creationId xmlns:a16="http://schemas.microsoft.com/office/drawing/2014/main" id="{4FB41477-B86C-BA42-AC69-21E9E69A3F50}"/>
                      </a:ext>
                    </a:extLst>
                  </p:cNvPr>
                  <p:cNvSpPr/>
                  <p:nvPr/>
                </p:nvSpPr>
                <p:spPr>
                  <a:xfrm rot="-120000">
                    <a:off x="3659576" y="3504229"/>
                    <a:ext cx="31905" cy="41044"/>
                  </a:xfrm>
                  <a:custGeom>
                    <a:avLst/>
                    <a:gdLst/>
                    <a:ahLst/>
                    <a:cxnLst/>
                    <a:rect l="0" t="0" r="0" b="0"/>
                    <a:pathLst>
                      <a:path w="31905" h="41044">
                        <a:moveTo>
                          <a:pt x="105" y="21892"/>
                        </a:moveTo>
                        <a:cubicBezTo>
                          <a:pt x="-896" y="10584"/>
                          <a:pt x="5388" y="804"/>
                          <a:pt x="14140" y="0"/>
                        </a:cubicBezTo>
                        <a:cubicBezTo>
                          <a:pt x="22893" y="-710"/>
                          <a:pt x="30800" y="7843"/>
                          <a:pt x="31801" y="19151"/>
                        </a:cubicBezTo>
                        <a:cubicBezTo>
                          <a:pt x="32801" y="30460"/>
                          <a:pt x="26518" y="40240"/>
                          <a:pt x="17765" y="40997"/>
                        </a:cubicBezTo>
                        <a:cubicBezTo>
                          <a:pt x="9012" y="41754"/>
                          <a:pt x="1106" y="33201"/>
                          <a:pt x="105" y="21892"/>
                        </a:cubicBezTo>
                        <a:close/>
                      </a:path>
                    </a:pathLst>
                  </a:custGeom>
                  <a:solidFill>
                    <a:srgbClr val="FF7878"/>
                  </a:solidFill>
                  <a:ln w="4800" cap="flat">
                    <a:solidFill>
                      <a:srgbClr val="FF7878"/>
                    </a:solidFill>
                    <a:bevel/>
                  </a:ln>
                </p:spPr>
              </p:sp>
              <p:sp>
                <p:nvSpPr>
                  <p:cNvPr id="289" name="Freeform 77">
                    <a:extLst>
                      <a:ext uri="{FF2B5EF4-FFF2-40B4-BE49-F238E27FC236}">
                        <a16:creationId xmlns:a16="http://schemas.microsoft.com/office/drawing/2014/main" id="{3E7FA0F9-4B6C-0147-829E-BFE107F6E2E7}"/>
                      </a:ext>
                    </a:extLst>
                  </p:cNvPr>
                  <p:cNvSpPr/>
                  <p:nvPr/>
                </p:nvSpPr>
                <p:spPr>
                  <a:xfrm rot="-120000">
                    <a:off x="3659444" y="3507544"/>
                    <a:ext cx="26216" cy="37837"/>
                  </a:xfrm>
                  <a:custGeom>
                    <a:avLst/>
                    <a:gdLst/>
                    <a:ahLst/>
                    <a:cxnLst/>
                    <a:rect l="0" t="0" r="0" b="0"/>
                    <a:pathLst>
                      <a:path w="26216" h="37837">
                        <a:moveTo>
                          <a:pt x="0" y="18686"/>
                        </a:moveTo>
                        <a:cubicBezTo>
                          <a:pt x="-393" y="10996"/>
                          <a:pt x="2295" y="4013"/>
                          <a:pt x="6837" y="0"/>
                        </a:cubicBezTo>
                        <a:cubicBezTo>
                          <a:pt x="6837" y="0"/>
                          <a:pt x="26216" y="33814"/>
                          <a:pt x="26216" y="33814"/>
                        </a:cubicBezTo>
                        <a:cubicBezTo>
                          <a:pt x="23930" y="36076"/>
                          <a:pt x="21099" y="37518"/>
                          <a:pt x="17948" y="37791"/>
                        </a:cubicBezTo>
                        <a:cubicBezTo>
                          <a:pt x="9196" y="38548"/>
                          <a:pt x="1289" y="29994"/>
                          <a:pt x="0" y="18686"/>
                        </a:cubicBezTo>
                        <a:close/>
                      </a:path>
                    </a:pathLst>
                  </a:custGeom>
                  <a:solidFill>
                    <a:srgbClr val="FFFFFF">
                      <a:alpha val="12000"/>
                    </a:srgbClr>
                  </a:solidFill>
                  <a:ln w="4800" cap="flat">
                    <a:noFill/>
                    <a:bevel/>
                  </a:ln>
                </p:spPr>
              </p:sp>
              <p:sp>
                <p:nvSpPr>
                  <p:cNvPr id="290" name="Freeform 78">
                    <a:extLst>
                      <a:ext uri="{FF2B5EF4-FFF2-40B4-BE49-F238E27FC236}">
                        <a16:creationId xmlns:a16="http://schemas.microsoft.com/office/drawing/2014/main" id="{8FF70A59-FEC2-7D40-AB55-96A81213663D}"/>
                      </a:ext>
                    </a:extLst>
                  </p:cNvPr>
                  <p:cNvSpPr/>
                  <p:nvPr/>
                </p:nvSpPr>
                <p:spPr>
                  <a:xfrm>
                    <a:off x="3451182" y="3393498"/>
                    <a:ext cx="76382" cy="73586"/>
                  </a:xfrm>
                  <a:custGeom>
                    <a:avLst/>
                    <a:gdLst/>
                    <a:ahLst/>
                    <a:cxnLst/>
                    <a:rect l="0" t="0" r="0" b="0"/>
                    <a:pathLst>
                      <a:path w="76382" h="73586">
                        <a:moveTo>
                          <a:pt x="0" y="0"/>
                        </a:moveTo>
                        <a:lnTo>
                          <a:pt x="76382" y="39904"/>
                        </a:lnTo>
                        <a:lnTo>
                          <a:pt x="76382" y="73586"/>
                        </a:lnTo>
                        <a:lnTo>
                          <a:pt x="0" y="32574"/>
                        </a:lnTo>
                        <a:lnTo>
                          <a:pt x="0" y="0"/>
                        </a:lnTo>
                        <a:close/>
                      </a:path>
                    </a:pathLst>
                  </a:custGeom>
                  <a:solidFill>
                    <a:srgbClr val="FFFFFF">
                      <a:alpha val="29000"/>
                    </a:srgbClr>
                  </a:solidFill>
                  <a:ln w="7600" cap="flat">
                    <a:noFill/>
                    <a:bevel/>
                  </a:ln>
                </p:spPr>
              </p:sp>
            </p:grpSp>
            <p:grpSp>
              <p:nvGrpSpPr>
                <p:cNvPr id="270" name="Group 58">
                  <a:extLst>
                    <a:ext uri="{FF2B5EF4-FFF2-40B4-BE49-F238E27FC236}">
                      <a16:creationId xmlns:a16="http://schemas.microsoft.com/office/drawing/2014/main" id="{90CB722B-260A-BB44-A4B4-06E7A79754D2}"/>
                    </a:ext>
                  </a:extLst>
                </p:cNvPr>
                <p:cNvGrpSpPr/>
                <p:nvPr/>
              </p:nvGrpSpPr>
              <p:grpSpPr>
                <a:xfrm>
                  <a:off x="3272400" y="2871429"/>
                  <a:ext cx="866400" cy="564458"/>
                  <a:chOff x="3272400" y="2871429"/>
                  <a:chExt cx="866400" cy="564458"/>
                </a:xfrm>
              </p:grpSpPr>
              <p:sp>
                <p:nvSpPr>
                  <p:cNvPr id="271" name="Freeform 59">
                    <a:extLst>
                      <a:ext uri="{FF2B5EF4-FFF2-40B4-BE49-F238E27FC236}">
                        <a16:creationId xmlns:a16="http://schemas.microsoft.com/office/drawing/2014/main" id="{D8DB6F45-0DBB-9340-AEC6-C11C2E277C3E}"/>
                      </a:ext>
                    </a:extLst>
                  </p:cNvPr>
                  <p:cNvSpPr/>
                  <p:nvPr/>
                </p:nvSpPr>
                <p:spPr>
                  <a:xfrm>
                    <a:off x="3272400" y="3091319"/>
                    <a:ext cx="448786" cy="344567"/>
                  </a:xfrm>
                  <a:custGeom>
                    <a:avLst/>
                    <a:gdLst/>
                    <a:ahLst/>
                    <a:cxnLst/>
                    <a:rect l="0" t="0" r="0" b="0"/>
                    <a:pathLst>
                      <a:path w="448786" h="344567">
                        <a:moveTo>
                          <a:pt x="0" y="0"/>
                        </a:moveTo>
                        <a:lnTo>
                          <a:pt x="448786" y="240025"/>
                        </a:lnTo>
                        <a:lnTo>
                          <a:pt x="448786" y="344567"/>
                        </a:lnTo>
                        <a:lnTo>
                          <a:pt x="0" y="104542"/>
                        </a:lnTo>
                        <a:lnTo>
                          <a:pt x="0" y="0"/>
                        </a:lnTo>
                        <a:close/>
                      </a:path>
                    </a:pathLst>
                  </a:custGeom>
                  <a:solidFill>
                    <a:srgbClr val="D6D8DF"/>
                  </a:solidFill>
                  <a:ln w="3800" cap="flat">
                    <a:solidFill>
                      <a:srgbClr val="D6D8DF"/>
                    </a:solidFill>
                    <a:bevel/>
                  </a:ln>
                </p:spPr>
              </p:sp>
              <p:sp>
                <p:nvSpPr>
                  <p:cNvPr id="272" name="Freeform 60">
                    <a:extLst>
                      <a:ext uri="{FF2B5EF4-FFF2-40B4-BE49-F238E27FC236}">
                        <a16:creationId xmlns:a16="http://schemas.microsoft.com/office/drawing/2014/main" id="{D454A4A5-34C3-9044-BB9F-209BD9FD3EE0}"/>
                      </a:ext>
                    </a:extLst>
                  </p:cNvPr>
                  <p:cNvSpPr/>
                  <p:nvPr/>
                </p:nvSpPr>
                <p:spPr>
                  <a:xfrm>
                    <a:off x="3274189" y="3148803"/>
                    <a:ext cx="392971" cy="212297"/>
                  </a:xfrm>
                  <a:custGeom>
                    <a:avLst/>
                    <a:gdLst/>
                    <a:ahLst/>
                    <a:cxnLst/>
                    <a:rect l="0" t="0" r="0" b="0"/>
                    <a:pathLst>
                      <a:path w="392971" h="212297" fill="none">
                        <a:moveTo>
                          <a:pt x="0" y="0"/>
                        </a:moveTo>
                        <a:lnTo>
                          <a:pt x="392971" y="212297"/>
                        </a:lnTo>
                      </a:path>
                    </a:pathLst>
                  </a:custGeom>
                  <a:solidFill>
                    <a:srgbClr val="FFFFFF"/>
                  </a:solidFill>
                  <a:ln w="7600" cap="flat">
                    <a:solidFill>
                      <a:srgbClr val="000000"/>
                    </a:solidFill>
                    <a:custDash>
                      <a:ds d="380000" sp="120000"/>
                    </a:custDash>
                    <a:bevel/>
                  </a:ln>
                </p:spPr>
              </p:sp>
              <p:sp>
                <p:nvSpPr>
                  <p:cNvPr id="273" name="Freeform 61">
                    <a:extLst>
                      <a:ext uri="{FF2B5EF4-FFF2-40B4-BE49-F238E27FC236}">
                        <a16:creationId xmlns:a16="http://schemas.microsoft.com/office/drawing/2014/main" id="{F7D205CF-80FB-2D45-933C-0AE4444BD080}"/>
                      </a:ext>
                    </a:extLst>
                  </p:cNvPr>
                  <p:cNvSpPr/>
                  <p:nvPr/>
                </p:nvSpPr>
                <p:spPr>
                  <a:xfrm>
                    <a:off x="3445647" y="3217776"/>
                    <a:ext cx="88378" cy="94535"/>
                  </a:xfrm>
                  <a:custGeom>
                    <a:avLst/>
                    <a:gdLst/>
                    <a:ahLst/>
                    <a:cxnLst/>
                    <a:rect l="0" t="0" r="0" b="0"/>
                    <a:pathLst>
                      <a:path w="88378" h="94535">
                        <a:moveTo>
                          <a:pt x="0" y="0"/>
                        </a:moveTo>
                        <a:lnTo>
                          <a:pt x="88378" y="46684"/>
                        </a:lnTo>
                        <a:lnTo>
                          <a:pt x="88378" y="94535"/>
                        </a:lnTo>
                        <a:lnTo>
                          <a:pt x="0" y="46276"/>
                        </a:lnTo>
                        <a:lnTo>
                          <a:pt x="0" y="0"/>
                        </a:lnTo>
                        <a:close/>
                      </a:path>
                    </a:pathLst>
                  </a:custGeom>
                  <a:solidFill>
                    <a:srgbClr val="FFFFFF"/>
                  </a:solidFill>
                  <a:ln w="7600" cap="flat">
                    <a:solidFill>
                      <a:srgbClr val="FFFFFF"/>
                    </a:solidFill>
                    <a:bevel/>
                  </a:ln>
                </p:spPr>
              </p:sp>
              <p:sp>
                <p:nvSpPr>
                  <p:cNvPr id="274" name="Freeform 62">
                    <a:extLst>
                      <a:ext uri="{FF2B5EF4-FFF2-40B4-BE49-F238E27FC236}">
                        <a16:creationId xmlns:a16="http://schemas.microsoft.com/office/drawing/2014/main" id="{CE72D171-FF08-5048-AEE6-9523B7327030}"/>
                      </a:ext>
                    </a:extLst>
                  </p:cNvPr>
                  <p:cNvSpPr/>
                  <p:nvPr/>
                </p:nvSpPr>
                <p:spPr>
                  <a:xfrm flipH="1">
                    <a:off x="3721186" y="3110826"/>
                    <a:ext cx="417614" cy="325060"/>
                  </a:xfrm>
                  <a:custGeom>
                    <a:avLst/>
                    <a:gdLst/>
                    <a:ahLst/>
                    <a:cxnLst/>
                    <a:rect l="0" t="0" r="0" b="0"/>
                    <a:pathLst>
                      <a:path w="417614" h="325060">
                        <a:moveTo>
                          <a:pt x="0" y="0"/>
                        </a:moveTo>
                        <a:lnTo>
                          <a:pt x="417614" y="220518"/>
                        </a:lnTo>
                        <a:lnTo>
                          <a:pt x="417614" y="325060"/>
                        </a:lnTo>
                        <a:lnTo>
                          <a:pt x="0" y="104542"/>
                        </a:lnTo>
                        <a:lnTo>
                          <a:pt x="0" y="0"/>
                        </a:lnTo>
                        <a:close/>
                      </a:path>
                    </a:pathLst>
                  </a:custGeom>
                  <a:solidFill>
                    <a:srgbClr val="CACCD3"/>
                  </a:solidFill>
                  <a:ln w="3800" cap="flat">
                    <a:solidFill>
                      <a:srgbClr val="CACCD3"/>
                    </a:solidFill>
                    <a:bevel/>
                  </a:ln>
                </p:spPr>
              </p:sp>
              <p:sp>
                <p:nvSpPr>
                  <p:cNvPr id="275" name="Freeform 63">
                    <a:extLst>
                      <a:ext uri="{FF2B5EF4-FFF2-40B4-BE49-F238E27FC236}">
                        <a16:creationId xmlns:a16="http://schemas.microsoft.com/office/drawing/2014/main" id="{8959D420-86DE-5940-9A53-DB6CABCCE89F}"/>
                      </a:ext>
                    </a:extLst>
                  </p:cNvPr>
                  <p:cNvSpPr/>
                  <p:nvPr/>
                </p:nvSpPr>
                <p:spPr>
                  <a:xfrm>
                    <a:off x="3272400" y="2871429"/>
                    <a:ext cx="866400" cy="459915"/>
                  </a:xfrm>
                  <a:custGeom>
                    <a:avLst/>
                    <a:gdLst/>
                    <a:ahLst/>
                    <a:cxnLst/>
                    <a:rect l="0" t="0" r="0" b="0"/>
                    <a:pathLst>
                      <a:path w="866400" h="459915">
                        <a:moveTo>
                          <a:pt x="448786" y="459915"/>
                        </a:moveTo>
                        <a:lnTo>
                          <a:pt x="0" y="219891"/>
                        </a:lnTo>
                        <a:lnTo>
                          <a:pt x="417614" y="0"/>
                        </a:lnTo>
                        <a:lnTo>
                          <a:pt x="866400" y="239397"/>
                        </a:lnTo>
                        <a:lnTo>
                          <a:pt x="448786" y="459915"/>
                        </a:lnTo>
                        <a:close/>
                      </a:path>
                    </a:pathLst>
                  </a:custGeom>
                  <a:solidFill>
                    <a:srgbClr val="E2E4E9"/>
                  </a:solidFill>
                  <a:ln w="3800" cap="flat">
                    <a:solidFill>
                      <a:srgbClr val="E2E4E9"/>
                    </a:solidFill>
                    <a:bevel/>
                  </a:ln>
                </p:spPr>
              </p:sp>
              <p:sp>
                <p:nvSpPr>
                  <p:cNvPr id="276" name="Freeform 64">
                    <a:extLst>
                      <a:ext uri="{FF2B5EF4-FFF2-40B4-BE49-F238E27FC236}">
                        <a16:creationId xmlns:a16="http://schemas.microsoft.com/office/drawing/2014/main" id="{FA109250-DAC0-1947-9ADB-C36073E03E82}"/>
                      </a:ext>
                    </a:extLst>
                  </p:cNvPr>
                  <p:cNvSpPr/>
                  <p:nvPr/>
                </p:nvSpPr>
                <p:spPr>
                  <a:xfrm>
                    <a:off x="3449324" y="3225330"/>
                    <a:ext cx="79943" cy="79428"/>
                  </a:xfrm>
                  <a:custGeom>
                    <a:avLst/>
                    <a:gdLst/>
                    <a:ahLst/>
                    <a:cxnLst/>
                    <a:rect l="0" t="0" r="0" b="0"/>
                    <a:pathLst>
                      <a:path w="79943" h="79428">
                        <a:moveTo>
                          <a:pt x="0" y="0"/>
                        </a:moveTo>
                        <a:lnTo>
                          <a:pt x="79943" y="42378"/>
                        </a:lnTo>
                        <a:lnTo>
                          <a:pt x="79943" y="79428"/>
                        </a:lnTo>
                        <a:lnTo>
                          <a:pt x="0" y="35830"/>
                        </a:lnTo>
                        <a:lnTo>
                          <a:pt x="0" y="0"/>
                        </a:lnTo>
                        <a:close/>
                      </a:path>
                    </a:pathLst>
                  </a:custGeom>
                  <a:solidFill>
                    <a:srgbClr val="62BC85"/>
                  </a:solidFill>
                  <a:ln w="7600" cap="flat">
                    <a:solidFill>
                      <a:srgbClr val="62BC85"/>
                    </a:solidFill>
                    <a:bevel/>
                  </a:ln>
                </p:spPr>
              </p:sp>
              <p:sp>
                <p:nvSpPr>
                  <p:cNvPr id="277" name="Freeform 65">
                    <a:extLst>
                      <a:ext uri="{FF2B5EF4-FFF2-40B4-BE49-F238E27FC236}">
                        <a16:creationId xmlns:a16="http://schemas.microsoft.com/office/drawing/2014/main" id="{FF893AA2-8D9A-7B4B-AEC7-E888F89B6357}"/>
                      </a:ext>
                    </a:extLst>
                  </p:cNvPr>
                  <p:cNvSpPr/>
                  <p:nvPr/>
                </p:nvSpPr>
                <p:spPr>
                  <a:xfrm rot="-120000">
                    <a:off x="3655527" y="3333883"/>
                    <a:ext cx="40003" cy="51462"/>
                  </a:xfrm>
                  <a:custGeom>
                    <a:avLst/>
                    <a:gdLst/>
                    <a:ahLst/>
                    <a:cxnLst/>
                    <a:rect l="0" t="0" r="0" b="0"/>
                    <a:pathLst>
                      <a:path w="40003" h="51462">
                        <a:moveTo>
                          <a:pt x="131" y="27449"/>
                        </a:moveTo>
                        <a:cubicBezTo>
                          <a:pt x="-1124" y="13271"/>
                          <a:pt x="6755" y="1007"/>
                          <a:pt x="17729" y="0"/>
                        </a:cubicBezTo>
                        <a:cubicBezTo>
                          <a:pt x="28703" y="-891"/>
                          <a:pt x="38617" y="9834"/>
                          <a:pt x="39872" y="24012"/>
                        </a:cubicBezTo>
                        <a:cubicBezTo>
                          <a:pt x="41127" y="38191"/>
                          <a:pt x="33248" y="50454"/>
                          <a:pt x="22274" y="51403"/>
                        </a:cubicBezTo>
                        <a:cubicBezTo>
                          <a:pt x="11300" y="52352"/>
                          <a:pt x="1386" y="41628"/>
                          <a:pt x="131" y="27449"/>
                        </a:cubicBezTo>
                        <a:close/>
                      </a:path>
                    </a:pathLst>
                  </a:custGeom>
                  <a:solidFill>
                    <a:srgbClr val="E85464"/>
                  </a:solidFill>
                  <a:ln w="2500" cap="flat">
                    <a:solidFill>
                      <a:srgbClr val="E85464"/>
                    </a:solidFill>
                    <a:bevel/>
                  </a:ln>
                </p:spPr>
              </p:sp>
              <p:sp>
                <p:nvSpPr>
                  <p:cNvPr id="278" name="Freeform 66">
                    <a:extLst>
                      <a:ext uri="{FF2B5EF4-FFF2-40B4-BE49-F238E27FC236}">
                        <a16:creationId xmlns:a16="http://schemas.microsoft.com/office/drawing/2014/main" id="{9272A1B8-DB27-A945-A1BF-54AD039CA865}"/>
                      </a:ext>
                    </a:extLst>
                  </p:cNvPr>
                  <p:cNvSpPr/>
                  <p:nvPr/>
                </p:nvSpPr>
                <p:spPr>
                  <a:xfrm rot="-120000">
                    <a:off x="3659576" y="3339087"/>
                    <a:ext cx="31905" cy="41044"/>
                  </a:xfrm>
                  <a:custGeom>
                    <a:avLst/>
                    <a:gdLst/>
                    <a:ahLst/>
                    <a:cxnLst/>
                    <a:rect l="0" t="0" r="0" b="0"/>
                    <a:pathLst>
                      <a:path w="31905" h="41044">
                        <a:moveTo>
                          <a:pt x="105" y="21892"/>
                        </a:moveTo>
                        <a:cubicBezTo>
                          <a:pt x="-896" y="10584"/>
                          <a:pt x="5388" y="804"/>
                          <a:pt x="14140" y="0"/>
                        </a:cubicBezTo>
                        <a:cubicBezTo>
                          <a:pt x="22893" y="-710"/>
                          <a:pt x="30800" y="7843"/>
                          <a:pt x="31801" y="19151"/>
                        </a:cubicBezTo>
                        <a:cubicBezTo>
                          <a:pt x="32801" y="30460"/>
                          <a:pt x="26518" y="40240"/>
                          <a:pt x="17765" y="40997"/>
                        </a:cubicBezTo>
                        <a:cubicBezTo>
                          <a:pt x="9012" y="41754"/>
                          <a:pt x="1106" y="33201"/>
                          <a:pt x="105" y="21892"/>
                        </a:cubicBezTo>
                        <a:close/>
                      </a:path>
                    </a:pathLst>
                  </a:custGeom>
                  <a:solidFill>
                    <a:srgbClr val="FF7878"/>
                  </a:solidFill>
                  <a:ln w="4800" cap="flat">
                    <a:solidFill>
                      <a:srgbClr val="FF7878"/>
                    </a:solidFill>
                    <a:bevel/>
                  </a:ln>
                </p:spPr>
              </p:sp>
              <p:sp>
                <p:nvSpPr>
                  <p:cNvPr id="279" name="Freeform 67">
                    <a:extLst>
                      <a:ext uri="{FF2B5EF4-FFF2-40B4-BE49-F238E27FC236}">
                        <a16:creationId xmlns:a16="http://schemas.microsoft.com/office/drawing/2014/main" id="{DB2C6383-84A9-AE49-984D-9BFE8AA8FF46}"/>
                      </a:ext>
                    </a:extLst>
                  </p:cNvPr>
                  <p:cNvSpPr/>
                  <p:nvPr/>
                </p:nvSpPr>
                <p:spPr>
                  <a:xfrm rot="-120000">
                    <a:off x="3659444" y="3342401"/>
                    <a:ext cx="26216" cy="37837"/>
                  </a:xfrm>
                  <a:custGeom>
                    <a:avLst/>
                    <a:gdLst/>
                    <a:ahLst/>
                    <a:cxnLst/>
                    <a:rect l="0" t="0" r="0" b="0"/>
                    <a:pathLst>
                      <a:path w="26216" h="37837">
                        <a:moveTo>
                          <a:pt x="0" y="18686"/>
                        </a:moveTo>
                        <a:cubicBezTo>
                          <a:pt x="-393" y="10996"/>
                          <a:pt x="2295" y="4013"/>
                          <a:pt x="6837" y="0"/>
                        </a:cubicBezTo>
                        <a:cubicBezTo>
                          <a:pt x="6837" y="0"/>
                          <a:pt x="26216" y="33814"/>
                          <a:pt x="26216" y="33814"/>
                        </a:cubicBezTo>
                        <a:cubicBezTo>
                          <a:pt x="23930" y="36076"/>
                          <a:pt x="21099" y="37518"/>
                          <a:pt x="17948" y="37791"/>
                        </a:cubicBezTo>
                        <a:cubicBezTo>
                          <a:pt x="9196" y="38548"/>
                          <a:pt x="1289" y="29994"/>
                          <a:pt x="0" y="18686"/>
                        </a:cubicBezTo>
                        <a:close/>
                      </a:path>
                    </a:pathLst>
                  </a:custGeom>
                  <a:solidFill>
                    <a:srgbClr val="FFFFFF">
                      <a:alpha val="12000"/>
                    </a:srgbClr>
                  </a:solidFill>
                  <a:ln w="4800" cap="flat">
                    <a:noFill/>
                    <a:bevel/>
                  </a:ln>
                </p:spPr>
              </p:sp>
              <p:sp>
                <p:nvSpPr>
                  <p:cNvPr id="280" name="Freeform 68">
                    <a:extLst>
                      <a:ext uri="{FF2B5EF4-FFF2-40B4-BE49-F238E27FC236}">
                        <a16:creationId xmlns:a16="http://schemas.microsoft.com/office/drawing/2014/main" id="{9A252A9E-85B5-8343-8A90-8DC9B8DAB883}"/>
                      </a:ext>
                    </a:extLst>
                  </p:cNvPr>
                  <p:cNvSpPr/>
                  <p:nvPr/>
                </p:nvSpPr>
                <p:spPr>
                  <a:xfrm>
                    <a:off x="3451182" y="3228356"/>
                    <a:ext cx="76382" cy="73586"/>
                  </a:xfrm>
                  <a:custGeom>
                    <a:avLst/>
                    <a:gdLst/>
                    <a:ahLst/>
                    <a:cxnLst/>
                    <a:rect l="0" t="0" r="0" b="0"/>
                    <a:pathLst>
                      <a:path w="76382" h="73586">
                        <a:moveTo>
                          <a:pt x="0" y="0"/>
                        </a:moveTo>
                        <a:lnTo>
                          <a:pt x="76382" y="39904"/>
                        </a:lnTo>
                        <a:lnTo>
                          <a:pt x="76382" y="73586"/>
                        </a:lnTo>
                        <a:lnTo>
                          <a:pt x="0" y="32574"/>
                        </a:lnTo>
                        <a:lnTo>
                          <a:pt x="0" y="0"/>
                        </a:lnTo>
                        <a:close/>
                      </a:path>
                    </a:pathLst>
                  </a:custGeom>
                  <a:solidFill>
                    <a:srgbClr val="FFFFFF">
                      <a:alpha val="29000"/>
                    </a:srgbClr>
                  </a:solidFill>
                  <a:ln w="7600" cap="flat">
                    <a:noFill/>
                    <a:bevel/>
                  </a:ln>
                </p:spPr>
              </p:sp>
            </p:grpSp>
          </p:grpSp>
          <p:grpSp>
            <p:nvGrpSpPr>
              <p:cNvPr id="229" name="Group 17">
                <a:extLst>
                  <a:ext uri="{FF2B5EF4-FFF2-40B4-BE49-F238E27FC236}">
                    <a16:creationId xmlns:a16="http://schemas.microsoft.com/office/drawing/2014/main" id="{D8DE6AAC-B7FE-9344-A8DE-63C058CB5F86}"/>
                  </a:ext>
                </a:extLst>
              </p:cNvPr>
              <p:cNvGrpSpPr/>
              <p:nvPr/>
            </p:nvGrpSpPr>
            <p:grpSpPr>
              <a:xfrm>
                <a:off x="3272400" y="2558691"/>
                <a:ext cx="866400" cy="729600"/>
                <a:chOff x="3272400" y="2558691"/>
                <a:chExt cx="866400" cy="729600"/>
              </a:xfrm>
            </p:grpSpPr>
            <p:grpSp>
              <p:nvGrpSpPr>
                <p:cNvPr id="247" name="Group 35">
                  <a:extLst>
                    <a:ext uri="{FF2B5EF4-FFF2-40B4-BE49-F238E27FC236}">
                      <a16:creationId xmlns:a16="http://schemas.microsoft.com/office/drawing/2014/main" id="{DF0E2AA6-E4CD-3741-AC29-038D44D33EE9}"/>
                    </a:ext>
                  </a:extLst>
                </p:cNvPr>
                <p:cNvGrpSpPr/>
                <p:nvPr/>
              </p:nvGrpSpPr>
              <p:grpSpPr>
                <a:xfrm>
                  <a:off x="3272400" y="2723834"/>
                  <a:ext cx="866400" cy="564458"/>
                  <a:chOff x="3272400" y="2723834"/>
                  <a:chExt cx="866400" cy="564458"/>
                </a:xfrm>
              </p:grpSpPr>
              <p:sp>
                <p:nvSpPr>
                  <p:cNvPr id="259" name="Freeform 47">
                    <a:extLst>
                      <a:ext uri="{FF2B5EF4-FFF2-40B4-BE49-F238E27FC236}">
                        <a16:creationId xmlns:a16="http://schemas.microsoft.com/office/drawing/2014/main" id="{BCEDF9F7-4798-554E-8B8B-E54A470393D0}"/>
                      </a:ext>
                    </a:extLst>
                  </p:cNvPr>
                  <p:cNvSpPr/>
                  <p:nvPr/>
                </p:nvSpPr>
                <p:spPr>
                  <a:xfrm>
                    <a:off x="3272400" y="2943725"/>
                    <a:ext cx="448786" cy="344567"/>
                  </a:xfrm>
                  <a:custGeom>
                    <a:avLst/>
                    <a:gdLst/>
                    <a:ahLst/>
                    <a:cxnLst/>
                    <a:rect l="0" t="0" r="0" b="0"/>
                    <a:pathLst>
                      <a:path w="448786" h="344567">
                        <a:moveTo>
                          <a:pt x="0" y="0"/>
                        </a:moveTo>
                        <a:lnTo>
                          <a:pt x="448786" y="240025"/>
                        </a:lnTo>
                        <a:lnTo>
                          <a:pt x="448786" y="344567"/>
                        </a:lnTo>
                        <a:lnTo>
                          <a:pt x="0" y="104542"/>
                        </a:lnTo>
                        <a:lnTo>
                          <a:pt x="0" y="0"/>
                        </a:lnTo>
                        <a:close/>
                      </a:path>
                    </a:pathLst>
                  </a:custGeom>
                  <a:solidFill>
                    <a:srgbClr val="D6D8DF"/>
                  </a:solidFill>
                  <a:ln w="3800" cap="flat">
                    <a:solidFill>
                      <a:srgbClr val="D6D8DF"/>
                    </a:solidFill>
                    <a:bevel/>
                  </a:ln>
                </p:spPr>
              </p:sp>
              <p:sp>
                <p:nvSpPr>
                  <p:cNvPr id="260" name="Freeform 48">
                    <a:extLst>
                      <a:ext uri="{FF2B5EF4-FFF2-40B4-BE49-F238E27FC236}">
                        <a16:creationId xmlns:a16="http://schemas.microsoft.com/office/drawing/2014/main" id="{C16EE27C-2673-8E4F-9006-5897074F1206}"/>
                      </a:ext>
                    </a:extLst>
                  </p:cNvPr>
                  <p:cNvSpPr/>
                  <p:nvPr/>
                </p:nvSpPr>
                <p:spPr>
                  <a:xfrm>
                    <a:off x="3274189" y="3001208"/>
                    <a:ext cx="392971" cy="212297"/>
                  </a:xfrm>
                  <a:custGeom>
                    <a:avLst/>
                    <a:gdLst/>
                    <a:ahLst/>
                    <a:cxnLst/>
                    <a:rect l="0" t="0" r="0" b="0"/>
                    <a:pathLst>
                      <a:path w="392971" h="212297" fill="none">
                        <a:moveTo>
                          <a:pt x="0" y="0"/>
                        </a:moveTo>
                        <a:lnTo>
                          <a:pt x="392971" y="212297"/>
                        </a:lnTo>
                      </a:path>
                    </a:pathLst>
                  </a:custGeom>
                  <a:solidFill>
                    <a:srgbClr val="FFFFFF"/>
                  </a:solidFill>
                  <a:ln w="7600" cap="flat">
                    <a:solidFill>
                      <a:srgbClr val="000000"/>
                    </a:solidFill>
                    <a:custDash>
                      <a:ds d="380000" sp="120000"/>
                    </a:custDash>
                    <a:bevel/>
                  </a:ln>
                </p:spPr>
              </p:sp>
              <p:sp>
                <p:nvSpPr>
                  <p:cNvPr id="261" name="Freeform 49">
                    <a:extLst>
                      <a:ext uri="{FF2B5EF4-FFF2-40B4-BE49-F238E27FC236}">
                        <a16:creationId xmlns:a16="http://schemas.microsoft.com/office/drawing/2014/main" id="{7B4C5B36-9D15-8146-AD7B-F801673BFA79}"/>
                      </a:ext>
                    </a:extLst>
                  </p:cNvPr>
                  <p:cNvSpPr/>
                  <p:nvPr/>
                </p:nvSpPr>
                <p:spPr>
                  <a:xfrm>
                    <a:off x="3445647" y="3070181"/>
                    <a:ext cx="88378" cy="94535"/>
                  </a:xfrm>
                  <a:custGeom>
                    <a:avLst/>
                    <a:gdLst/>
                    <a:ahLst/>
                    <a:cxnLst/>
                    <a:rect l="0" t="0" r="0" b="0"/>
                    <a:pathLst>
                      <a:path w="88378" h="94535">
                        <a:moveTo>
                          <a:pt x="0" y="0"/>
                        </a:moveTo>
                        <a:lnTo>
                          <a:pt x="88378" y="46684"/>
                        </a:lnTo>
                        <a:lnTo>
                          <a:pt x="88378" y="94535"/>
                        </a:lnTo>
                        <a:lnTo>
                          <a:pt x="0" y="46276"/>
                        </a:lnTo>
                        <a:lnTo>
                          <a:pt x="0" y="0"/>
                        </a:lnTo>
                        <a:close/>
                      </a:path>
                    </a:pathLst>
                  </a:custGeom>
                  <a:solidFill>
                    <a:srgbClr val="FFFFFF"/>
                  </a:solidFill>
                  <a:ln w="7600" cap="flat">
                    <a:solidFill>
                      <a:srgbClr val="FFFFFF"/>
                    </a:solidFill>
                    <a:bevel/>
                  </a:ln>
                </p:spPr>
              </p:sp>
              <p:sp>
                <p:nvSpPr>
                  <p:cNvPr id="262" name="Freeform 50">
                    <a:extLst>
                      <a:ext uri="{FF2B5EF4-FFF2-40B4-BE49-F238E27FC236}">
                        <a16:creationId xmlns:a16="http://schemas.microsoft.com/office/drawing/2014/main" id="{8A114513-2D1D-414E-A04E-F65205358A4C}"/>
                      </a:ext>
                    </a:extLst>
                  </p:cNvPr>
                  <p:cNvSpPr/>
                  <p:nvPr/>
                </p:nvSpPr>
                <p:spPr>
                  <a:xfrm flipH="1">
                    <a:off x="3721186" y="2963231"/>
                    <a:ext cx="417614" cy="325060"/>
                  </a:xfrm>
                  <a:custGeom>
                    <a:avLst/>
                    <a:gdLst/>
                    <a:ahLst/>
                    <a:cxnLst/>
                    <a:rect l="0" t="0" r="0" b="0"/>
                    <a:pathLst>
                      <a:path w="417614" h="325060">
                        <a:moveTo>
                          <a:pt x="0" y="0"/>
                        </a:moveTo>
                        <a:lnTo>
                          <a:pt x="417614" y="220518"/>
                        </a:lnTo>
                        <a:lnTo>
                          <a:pt x="417614" y="325060"/>
                        </a:lnTo>
                        <a:lnTo>
                          <a:pt x="0" y="104542"/>
                        </a:lnTo>
                        <a:lnTo>
                          <a:pt x="0" y="0"/>
                        </a:lnTo>
                        <a:close/>
                      </a:path>
                    </a:pathLst>
                  </a:custGeom>
                  <a:solidFill>
                    <a:srgbClr val="CACCD3"/>
                  </a:solidFill>
                  <a:ln w="3800" cap="flat">
                    <a:solidFill>
                      <a:srgbClr val="CACCD3"/>
                    </a:solidFill>
                    <a:bevel/>
                  </a:ln>
                </p:spPr>
              </p:sp>
              <p:sp>
                <p:nvSpPr>
                  <p:cNvPr id="263" name="Freeform 51">
                    <a:extLst>
                      <a:ext uri="{FF2B5EF4-FFF2-40B4-BE49-F238E27FC236}">
                        <a16:creationId xmlns:a16="http://schemas.microsoft.com/office/drawing/2014/main" id="{79876EBC-4FFE-1A4B-AFDE-BCD1ABC589B6}"/>
                      </a:ext>
                    </a:extLst>
                  </p:cNvPr>
                  <p:cNvSpPr/>
                  <p:nvPr/>
                </p:nvSpPr>
                <p:spPr>
                  <a:xfrm>
                    <a:off x="3272400" y="2723834"/>
                    <a:ext cx="866400" cy="459915"/>
                  </a:xfrm>
                  <a:custGeom>
                    <a:avLst/>
                    <a:gdLst/>
                    <a:ahLst/>
                    <a:cxnLst/>
                    <a:rect l="0" t="0" r="0" b="0"/>
                    <a:pathLst>
                      <a:path w="866400" h="459915">
                        <a:moveTo>
                          <a:pt x="448786" y="459915"/>
                        </a:moveTo>
                        <a:lnTo>
                          <a:pt x="0" y="219891"/>
                        </a:lnTo>
                        <a:lnTo>
                          <a:pt x="417614" y="0"/>
                        </a:lnTo>
                        <a:lnTo>
                          <a:pt x="866400" y="239397"/>
                        </a:lnTo>
                        <a:lnTo>
                          <a:pt x="448786" y="459915"/>
                        </a:lnTo>
                        <a:close/>
                      </a:path>
                    </a:pathLst>
                  </a:custGeom>
                  <a:solidFill>
                    <a:srgbClr val="E2E4E9"/>
                  </a:solidFill>
                  <a:ln w="3800" cap="flat">
                    <a:solidFill>
                      <a:srgbClr val="E2E4E9"/>
                    </a:solidFill>
                    <a:bevel/>
                  </a:ln>
                </p:spPr>
              </p:sp>
              <p:sp>
                <p:nvSpPr>
                  <p:cNvPr id="264" name="Freeform 52">
                    <a:extLst>
                      <a:ext uri="{FF2B5EF4-FFF2-40B4-BE49-F238E27FC236}">
                        <a16:creationId xmlns:a16="http://schemas.microsoft.com/office/drawing/2014/main" id="{720FC861-13CB-FA4A-90E8-AADDC729C5F5}"/>
                      </a:ext>
                    </a:extLst>
                  </p:cNvPr>
                  <p:cNvSpPr/>
                  <p:nvPr/>
                </p:nvSpPr>
                <p:spPr>
                  <a:xfrm>
                    <a:off x="3449324" y="3077735"/>
                    <a:ext cx="79943" cy="79428"/>
                  </a:xfrm>
                  <a:custGeom>
                    <a:avLst/>
                    <a:gdLst/>
                    <a:ahLst/>
                    <a:cxnLst/>
                    <a:rect l="0" t="0" r="0" b="0"/>
                    <a:pathLst>
                      <a:path w="79943" h="79428">
                        <a:moveTo>
                          <a:pt x="0" y="0"/>
                        </a:moveTo>
                        <a:lnTo>
                          <a:pt x="79943" y="42378"/>
                        </a:lnTo>
                        <a:lnTo>
                          <a:pt x="79943" y="79428"/>
                        </a:lnTo>
                        <a:lnTo>
                          <a:pt x="0" y="35830"/>
                        </a:lnTo>
                        <a:lnTo>
                          <a:pt x="0" y="0"/>
                        </a:lnTo>
                        <a:close/>
                      </a:path>
                    </a:pathLst>
                  </a:custGeom>
                  <a:solidFill>
                    <a:srgbClr val="62BC85"/>
                  </a:solidFill>
                  <a:ln w="7600" cap="flat">
                    <a:solidFill>
                      <a:srgbClr val="62BC85"/>
                    </a:solidFill>
                    <a:bevel/>
                  </a:ln>
                </p:spPr>
              </p:sp>
              <p:sp>
                <p:nvSpPr>
                  <p:cNvPr id="265" name="Freeform 53">
                    <a:extLst>
                      <a:ext uri="{FF2B5EF4-FFF2-40B4-BE49-F238E27FC236}">
                        <a16:creationId xmlns:a16="http://schemas.microsoft.com/office/drawing/2014/main" id="{8C0BF842-C3C4-9B41-930F-219825830091}"/>
                      </a:ext>
                    </a:extLst>
                  </p:cNvPr>
                  <p:cNvSpPr/>
                  <p:nvPr/>
                </p:nvSpPr>
                <p:spPr>
                  <a:xfrm rot="-120000">
                    <a:off x="3655527" y="3186289"/>
                    <a:ext cx="40003" cy="51462"/>
                  </a:xfrm>
                  <a:custGeom>
                    <a:avLst/>
                    <a:gdLst/>
                    <a:ahLst/>
                    <a:cxnLst/>
                    <a:rect l="0" t="0" r="0" b="0"/>
                    <a:pathLst>
                      <a:path w="40003" h="51462">
                        <a:moveTo>
                          <a:pt x="131" y="27449"/>
                        </a:moveTo>
                        <a:cubicBezTo>
                          <a:pt x="-1124" y="13271"/>
                          <a:pt x="6755" y="1007"/>
                          <a:pt x="17729" y="0"/>
                        </a:cubicBezTo>
                        <a:cubicBezTo>
                          <a:pt x="28703" y="-891"/>
                          <a:pt x="38617" y="9834"/>
                          <a:pt x="39872" y="24012"/>
                        </a:cubicBezTo>
                        <a:cubicBezTo>
                          <a:pt x="41127" y="38191"/>
                          <a:pt x="33248" y="50454"/>
                          <a:pt x="22274" y="51403"/>
                        </a:cubicBezTo>
                        <a:cubicBezTo>
                          <a:pt x="11300" y="52352"/>
                          <a:pt x="1386" y="41628"/>
                          <a:pt x="131" y="27449"/>
                        </a:cubicBezTo>
                        <a:close/>
                      </a:path>
                    </a:pathLst>
                  </a:custGeom>
                  <a:solidFill>
                    <a:srgbClr val="E85464"/>
                  </a:solidFill>
                  <a:ln w="2500" cap="flat">
                    <a:solidFill>
                      <a:srgbClr val="E85464"/>
                    </a:solidFill>
                    <a:bevel/>
                  </a:ln>
                </p:spPr>
              </p:sp>
              <p:sp>
                <p:nvSpPr>
                  <p:cNvPr id="266" name="Freeform 54">
                    <a:extLst>
                      <a:ext uri="{FF2B5EF4-FFF2-40B4-BE49-F238E27FC236}">
                        <a16:creationId xmlns:a16="http://schemas.microsoft.com/office/drawing/2014/main" id="{EE13CE96-3E28-2E41-A619-C342903E881E}"/>
                      </a:ext>
                    </a:extLst>
                  </p:cNvPr>
                  <p:cNvSpPr/>
                  <p:nvPr/>
                </p:nvSpPr>
                <p:spPr>
                  <a:xfrm rot="-120000">
                    <a:off x="3659576" y="3191492"/>
                    <a:ext cx="31905" cy="41044"/>
                  </a:xfrm>
                  <a:custGeom>
                    <a:avLst/>
                    <a:gdLst/>
                    <a:ahLst/>
                    <a:cxnLst/>
                    <a:rect l="0" t="0" r="0" b="0"/>
                    <a:pathLst>
                      <a:path w="31905" h="41044">
                        <a:moveTo>
                          <a:pt x="105" y="21892"/>
                        </a:moveTo>
                        <a:cubicBezTo>
                          <a:pt x="-896" y="10584"/>
                          <a:pt x="5388" y="804"/>
                          <a:pt x="14140" y="0"/>
                        </a:cubicBezTo>
                        <a:cubicBezTo>
                          <a:pt x="22893" y="-710"/>
                          <a:pt x="30800" y="7843"/>
                          <a:pt x="31801" y="19151"/>
                        </a:cubicBezTo>
                        <a:cubicBezTo>
                          <a:pt x="32801" y="30460"/>
                          <a:pt x="26518" y="40240"/>
                          <a:pt x="17765" y="40997"/>
                        </a:cubicBezTo>
                        <a:cubicBezTo>
                          <a:pt x="9012" y="41754"/>
                          <a:pt x="1106" y="33201"/>
                          <a:pt x="105" y="21892"/>
                        </a:cubicBezTo>
                        <a:close/>
                      </a:path>
                    </a:pathLst>
                  </a:custGeom>
                  <a:solidFill>
                    <a:srgbClr val="FF7878"/>
                  </a:solidFill>
                  <a:ln w="4800" cap="flat">
                    <a:solidFill>
                      <a:srgbClr val="FF7878"/>
                    </a:solidFill>
                    <a:bevel/>
                  </a:ln>
                </p:spPr>
              </p:sp>
              <p:sp>
                <p:nvSpPr>
                  <p:cNvPr id="267" name="Freeform 55">
                    <a:extLst>
                      <a:ext uri="{FF2B5EF4-FFF2-40B4-BE49-F238E27FC236}">
                        <a16:creationId xmlns:a16="http://schemas.microsoft.com/office/drawing/2014/main" id="{5FBA85AB-A8F6-3D41-B9ED-B6CBC8160A95}"/>
                      </a:ext>
                    </a:extLst>
                  </p:cNvPr>
                  <p:cNvSpPr/>
                  <p:nvPr/>
                </p:nvSpPr>
                <p:spPr>
                  <a:xfrm rot="-120000">
                    <a:off x="3659444" y="3194807"/>
                    <a:ext cx="26216" cy="37837"/>
                  </a:xfrm>
                  <a:custGeom>
                    <a:avLst/>
                    <a:gdLst/>
                    <a:ahLst/>
                    <a:cxnLst/>
                    <a:rect l="0" t="0" r="0" b="0"/>
                    <a:pathLst>
                      <a:path w="26216" h="37837">
                        <a:moveTo>
                          <a:pt x="0" y="18686"/>
                        </a:moveTo>
                        <a:cubicBezTo>
                          <a:pt x="-393" y="10996"/>
                          <a:pt x="2295" y="4013"/>
                          <a:pt x="6837" y="0"/>
                        </a:cubicBezTo>
                        <a:cubicBezTo>
                          <a:pt x="6837" y="0"/>
                          <a:pt x="26216" y="33814"/>
                          <a:pt x="26216" y="33814"/>
                        </a:cubicBezTo>
                        <a:cubicBezTo>
                          <a:pt x="23930" y="36076"/>
                          <a:pt x="21099" y="37518"/>
                          <a:pt x="17948" y="37791"/>
                        </a:cubicBezTo>
                        <a:cubicBezTo>
                          <a:pt x="9196" y="38548"/>
                          <a:pt x="1289" y="29994"/>
                          <a:pt x="0" y="18686"/>
                        </a:cubicBezTo>
                        <a:close/>
                      </a:path>
                    </a:pathLst>
                  </a:custGeom>
                  <a:solidFill>
                    <a:srgbClr val="FFFFFF">
                      <a:alpha val="12000"/>
                    </a:srgbClr>
                  </a:solidFill>
                  <a:ln w="4800" cap="flat">
                    <a:noFill/>
                    <a:bevel/>
                  </a:ln>
                </p:spPr>
              </p:sp>
              <p:sp>
                <p:nvSpPr>
                  <p:cNvPr id="268" name="Freeform 56">
                    <a:extLst>
                      <a:ext uri="{FF2B5EF4-FFF2-40B4-BE49-F238E27FC236}">
                        <a16:creationId xmlns:a16="http://schemas.microsoft.com/office/drawing/2014/main" id="{930F4F43-4178-A047-985D-5059A319DE43}"/>
                      </a:ext>
                    </a:extLst>
                  </p:cNvPr>
                  <p:cNvSpPr/>
                  <p:nvPr/>
                </p:nvSpPr>
                <p:spPr>
                  <a:xfrm>
                    <a:off x="3451182" y="3080761"/>
                    <a:ext cx="76382" cy="73586"/>
                  </a:xfrm>
                  <a:custGeom>
                    <a:avLst/>
                    <a:gdLst/>
                    <a:ahLst/>
                    <a:cxnLst/>
                    <a:rect l="0" t="0" r="0" b="0"/>
                    <a:pathLst>
                      <a:path w="76382" h="73586">
                        <a:moveTo>
                          <a:pt x="0" y="0"/>
                        </a:moveTo>
                        <a:lnTo>
                          <a:pt x="76382" y="39904"/>
                        </a:lnTo>
                        <a:lnTo>
                          <a:pt x="76382" y="73586"/>
                        </a:lnTo>
                        <a:lnTo>
                          <a:pt x="0" y="32574"/>
                        </a:lnTo>
                        <a:lnTo>
                          <a:pt x="0" y="0"/>
                        </a:lnTo>
                        <a:close/>
                      </a:path>
                    </a:pathLst>
                  </a:custGeom>
                  <a:solidFill>
                    <a:srgbClr val="FFFFFF">
                      <a:alpha val="29000"/>
                    </a:srgbClr>
                  </a:solidFill>
                  <a:ln w="7600" cap="flat">
                    <a:noFill/>
                    <a:bevel/>
                  </a:ln>
                </p:spPr>
              </p:sp>
            </p:grpSp>
            <p:grpSp>
              <p:nvGrpSpPr>
                <p:cNvPr id="248" name="Group 36">
                  <a:extLst>
                    <a:ext uri="{FF2B5EF4-FFF2-40B4-BE49-F238E27FC236}">
                      <a16:creationId xmlns:a16="http://schemas.microsoft.com/office/drawing/2014/main" id="{C64CAC63-056C-4A4C-99FF-DDA80E8BCBFE}"/>
                    </a:ext>
                  </a:extLst>
                </p:cNvPr>
                <p:cNvGrpSpPr/>
                <p:nvPr/>
              </p:nvGrpSpPr>
              <p:grpSpPr>
                <a:xfrm>
                  <a:off x="3272400" y="2558691"/>
                  <a:ext cx="866400" cy="564458"/>
                  <a:chOff x="3272400" y="2558691"/>
                  <a:chExt cx="866400" cy="564458"/>
                </a:xfrm>
              </p:grpSpPr>
              <p:sp>
                <p:nvSpPr>
                  <p:cNvPr id="249" name="Freeform 37">
                    <a:extLst>
                      <a:ext uri="{FF2B5EF4-FFF2-40B4-BE49-F238E27FC236}">
                        <a16:creationId xmlns:a16="http://schemas.microsoft.com/office/drawing/2014/main" id="{1EA60FFA-57C5-7C41-A7C3-482A2D3EC254}"/>
                      </a:ext>
                    </a:extLst>
                  </p:cNvPr>
                  <p:cNvSpPr/>
                  <p:nvPr/>
                </p:nvSpPr>
                <p:spPr>
                  <a:xfrm>
                    <a:off x="3272400" y="2778582"/>
                    <a:ext cx="448786" cy="344567"/>
                  </a:xfrm>
                  <a:custGeom>
                    <a:avLst/>
                    <a:gdLst/>
                    <a:ahLst/>
                    <a:cxnLst/>
                    <a:rect l="0" t="0" r="0" b="0"/>
                    <a:pathLst>
                      <a:path w="448786" h="344567">
                        <a:moveTo>
                          <a:pt x="0" y="0"/>
                        </a:moveTo>
                        <a:lnTo>
                          <a:pt x="448786" y="240025"/>
                        </a:lnTo>
                        <a:lnTo>
                          <a:pt x="448786" y="344567"/>
                        </a:lnTo>
                        <a:lnTo>
                          <a:pt x="0" y="104542"/>
                        </a:lnTo>
                        <a:lnTo>
                          <a:pt x="0" y="0"/>
                        </a:lnTo>
                        <a:close/>
                      </a:path>
                    </a:pathLst>
                  </a:custGeom>
                  <a:solidFill>
                    <a:srgbClr val="D6D8DF"/>
                  </a:solidFill>
                  <a:ln w="3800" cap="flat">
                    <a:solidFill>
                      <a:srgbClr val="D6D8DF"/>
                    </a:solidFill>
                    <a:bevel/>
                  </a:ln>
                </p:spPr>
              </p:sp>
              <p:sp>
                <p:nvSpPr>
                  <p:cNvPr id="250" name="Freeform 38">
                    <a:extLst>
                      <a:ext uri="{FF2B5EF4-FFF2-40B4-BE49-F238E27FC236}">
                        <a16:creationId xmlns:a16="http://schemas.microsoft.com/office/drawing/2014/main" id="{15C172F0-9368-F94D-A5F1-EBA191542613}"/>
                      </a:ext>
                    </a:extLst>
                  </p:cNvPr>
                  <p:cNvSpPr/>
                  <p:nvPr/>
                </p:nvSpPr>
                <p:spPr>
                  <a:xfrm>
                    <a:off x="3274189" y="2836066"/>
                    <a:ext cx="392971" cy="212297"/>
                  </a:xfrm>
                  <a:custGeom>
                    <a:avLst/>
                    <a:gdLst/>
                    <a:ahLst/>
                    <a:cxnLst/>
                    <a:rect l="0" t="0" r="0" b="0"/>
                    <a:pathLst>
                      <a:path w="392971" h="212297" fill="none">
                        <a:moveTo>
                          <a:pt x="0" y="0"/>
                        </a:moveTo>
                        <a:lnTo>
                          <a:pt x="392971" y="212297"/>
                        </a:lnTo>
                      </a:path>
                    </a:pathLst>
                  </a:custGeom>
                  <a:solidFill>
                    <a:srgbClr val="FFFFFF"/>
                  </a:solidFill>
                  <a:ln w="7600" cap="flat">
                    <a:solidFill>
                      <a:srgbClr val="000000"/>
                    </a:solidFill>
                    <a:custDash>
                      <a:ds d="380000" sp="120000"/>
                    </a:custDash>
                    <a:bevel/>
                  </a:ln>
                </p:spPr>
              </p:sp>
              <p:sp>
                <p:nvSpPr>
                  <p:cNvPr id="251" name="Freeform 39">
                    <a:extLst>
                      <a:ext uri="{FF2B5EF4-FFF2-40B4-BE49-F238E27FC236}">
                        <a16:creationId xmlns:a16="http://schemas.microsoft.com/office/drawing/2014/main" id="{380AFCB5-790F-E741-BA3B-0DBB5EDCB92D}"/>
                      </a:ext>
                    </a:extLst>
                  </p:cNvPr>
                  <p:cNvSpPr/>
                  <p:nvPr/>
                </p:nvSpPr>
                <p:spPr>
                  <a:xfrm>
                    <a:off x="3445647" y="2905039"/>
                    <a:ext cx="88378" cy="94535"/>
                  </a:xfrm>
                  <a:custGeom>
                    <a:avLst/>
                    <a:gdLst/>
                    <a:ahLst/>
                    <a:cxnLst/>
                    <a:rect l="0" t="0" r="0" b="0"/>
                    <a:pathLst>
                      <a:path w="88378" h="94535">
                        <a:moveTo>
                          <a:pt x="0" y="0"/>
                        </a:moveTo>
                        <a:lnTo>
                          <a:pt x="88378" y="46684"/>
                        </a:lnTo>
                        <a:lnTo>
                          <a:pt x="88378" y="94535"/>
                        </a:lnTo>
                        <a:lnTo>
                          <a:pt x="0" y="46276"/>
                        </a:lnTo>
                        <a:lnTo>
                          <a:pt x="0" y="0"/>
                        </a:lnTo>
                        <a:close/>
                      </a:path>
                    </a:pathLst>
                  </a:custGeom>
                  <a:solidFill>
                    <a:srgbClr val="FFFFFF"/>
                  </a:solidFill>
                  <a:ln w="7600" cap="flat">
                    <a:solidFill>
                      <a:srgbClr val="FFFFFF"/>
                    </a:solidFill>
                    <a:bevel/>
                  </a:ln>
                </p:spPr>
              </p:sp>
              <p:sp>
                <p:nvSpPr>
                  <p:cNvPr id="252" name="Freeform 40">
                    <a:extLst>
                      <a:ext uri="{FF2B5EF4-FFF2-40B4-BE49-F238E27FC236}">
                        <a16:creationId xmlns:a16="http://schemas.microsoft.com/office/drawing/2014/main" id="{15F9A75B-3EE9-5B46-A436-333C8904D506}"/>
                      </a:ext>
                    </a:extLst>
                  </p:cNvPr>
                  <p:cNvSpPr/>
                  <p:nvPr/>
                </p:nvSpPr>
                <p:spPr>
                  <a:xfrm flipH="1">
                    <a:off x="3721186" y="2798089"/>
                    <a:ext cx="417614" cy="325060"/>
                  </a:xfrm>
                  <a:custGeom>
                    <a:avLst/>
                    <a:gdLst/>
                    <a:ahLst/>
                    <a:cxnLst/>
                    <a:rect l="0" t="0" r="0" b="0"/>
                    <a:pathLst>
                      <a:path w="417614" h="325060">
                        <a:moveTo>
                          <a:pt x="0" y="0"/>
                        </a:moveTo>
                        <a:lnTo>
                          <a:pt x="417614" y="220518"/>
                        </a:lnTo>
                        <a:lnTo>
                          <a:pt x="417614" y="325060"/>
                        </a:lnTo>
                        <a:lnTo>
                          <a:pt x="0" y="104542"/>
                        </a:lnTo>
                        <a:lnTo>
                          <a:pt x="0" y="0"/>
                        </a:lnTo>
                        <a:close/>
                      </a:path>
                    </a:pathLst>
                  </a:custGeom>
                  <a:solidFill>
                    <a:srgbClr val="CACCD3"/>
                  </a:solidFill>
                  <a:ln w="3800" cap="flat">
                    <a:solidFill>
                      <a:srgbClr val="CACCD3"/>
                    </a:solidFill>
                    <a:bevel/>
                  </a:ln>
                </p:spPr>
              </p:sp>
              <p:sp>
                <p:nvSpPr>
                  <p:cNvPr id="253" name="Freeform 41">
                    <a:extLst>
                      <a:ext uri="{FF2B5EF4-FFF2-40B4-BE49-F238E27FC236}">
                        <a16:creationId xmlns:a16="http://schemas.microsoft.com/office/drawing/2014/main" id="{716A58FF-BA48-FF4A-A695-73D450D7636E}"/>
                      </a:ext>
                    </a:extLst>
                  </p:cNvPr>
                  <p:cNvSpPr/>
                  <p:nvPr/>
                </p:nvSpPr>
                <p:spPr>
                  <a:xfrm>
                    <a:off x="3272400" y="2558691"/>
                    <a:ext cx="866400" cy="459915"/>
                  </a:xfrm>
                  <a:custGeom>
                    <a:avLst/>
                    <a:gdLst/>
                    <a:ahLst/>
                    <a:cxnLst/>
                    <a:rect l="0" t="0" r="0" b="0"/>
                    <a:pathLst>
                      <a:path w="866400" h="459915">
                        <a:moveTo>
                          <a:pt x="448786" y="459915"/>
                        </a:moveTo>
                        <a:lnTo>
                          <a:pt x="0" y="219891"/>
                        </a:lnTo>
                        <a:lnTo>
                          <a:pt x="417614" y="0"/>
                        </a:lnTo>
                        <a:lnTo>
                          <a:pt x="866400" y="239397"/>
                        </a:lnTo>
                        <a:lnTo>
                          <a:pt x="448786" y="459915"/>
                        </a:lnTo>
                        <a:close/>
                      </a:path>
                    </a:pathLst>
                  </a:custGeom>
                  <a:solidFill>
                    <a:srgbClr val="E2E4E9"/>
                  </a:solidFill>
                  <a:ln w="3800" cap="flat">
                    <a:solidFill>
                      <a:srgbClr val="E2E4E9"/>
                    </a:solidFill>
                    <a:bevel/>
                  </a:ln>
                </p:spPr>
              </p:sp>
              <p:sp>
                <p:nvSpPr>
                  <p:cNvPr id="254" name="Freeform 42">
                    <a:extLst>
                      <a:ext uri="{FF2B5EF4-FFF2-40B4-BE49-F238E27FC236}">
                        <a16:creationId xmlns:a16="http://schemas.microsoft.com/office/drawing/2014/main" id="{1A510838-3FA2-C841-82D2-5CD4589AAB3A}"/>
                      </a:ext>
                    </a:extLst>
                  </p:cNvPr>
                  <p:cNvSpPr/>
                  <p:nvPr/>
                </p:nvSpPr>
                <p:spPr>
                  <a:xfrm>
                    <a:off x="3449324" y="2912593"/>
                    <a:ext cx="79943" cy="79428"/>
                  </a:xfrm>
                  <a:custGeom>
                    <a:avLst/>
                    <a:gdLst/>
                    <a:ahLst/>
                    <a:cxnLst/>
                    <a:rect l="0" t="0" r="0" b="0"/>
                    <a:pathLst>
                      <a:path w="79943" h="79428">
                        <a:moveTo>
                          <a:pt x="0" y="0"/>
                        </a:moveTo>
                        <a:lnTo>
                          <a:pt x="79943" y="42378"/>
                        </a:lnTo>
                        <a:lnTo>
                          <a:pt x="79943" y="79428"/>
                        </a:lnTo>
                        <a:lnTo>
                          <a:pt x="0" y="35830"/>
                        </a:lnTo>
                        <a:lnTo>
                          <a:pt x="0" y="0"/>
                        </a:lnTo>
                        <a:close/>
                      </a:path>
                    </a:pathLst>
                  </a:custGeom>
                  <a:solidFill>
                    <a:srgbClr val="62BC85"/>
                  </a:solidFill>
                  <a:ln w="7600" cap="flat">
                    <a:solidFill>
                      <a:srgbClr val="62BC85"/>
                    </a:solidFill>
                    <a:bevel/>
                  </a:ln>
                </p:spPr>
              </p:sp>
              <p:sp>
                <p:nvSpPr>
                  <p:cNvPr id="255" name="Freeform 43">
                    <a:extLst>
                      <a:ext uri="{FF2B5EF4-FFF2-40B4-BE49-F238E27FC236}">
                        <a16:creationId xmlns:a16="http://schemas.microsoft.com/office/drawing/2014/main" id="{2F63D84E-4AEB-0E4F-978E-69F02F7AA69A}"/>
                      </a:ext>
                    </a:extLst>
                  </p:cNvPr>
                  <p:cNvSpPr/>
                  <p:nvPr/>
                </p:nvSpPr>
                <p:spPr>
                  <a:xfrm rot="-120000">
                    <a:off x="3655527" y="3021146"/>
                    <a:ext cx="40003" cy="51462"/>
                  </a:xfrm>
                  <a:custGeom>
                    <a:avLst/>
                    <a:gdLst/>
                    <a:ahLst/>
                    <a:cxnLst/>
                    <a:rect l="0" t="0" r="0" b="0"/>
                    <a:pathLst>
                      <a:path w="40003" h="51462">
                        <a:moveTo>
                          <a:pt x="131" y="27449"/>
                        </a:moveTo>
                        <a:cubicBezTo>
                          <a:pt x="-1124" y="13271"/>
                          <a:pt x="6755" y="1007"/>
                          <a:pt x="17729" y="0"/>
                        </a:cubicBezTo>
                        <a:cubicBezTo>
                          <a:pt x="28703" y="-891"/>
                          <a:pt x="38617" y="9834"/>
                          <a:pt x="39872" y="24012"/>
                        </a:cubicBezTo>
                        <a:cubicBezTo>
                          <a:pt x="41127" y="38191"/>
                          <a:pt x="33248" y="50454"/>
                          <a:pt x="22274" y="51403"/>
                        </a:cubicBezTo>
                        <a:cubicBezTo>
                          <a:pt x="11300" y="52352"/>
                          <a:pt x="1386" y="41628"/>
                          <a:pt x="131" y="27449"/>
                        </a:cubicBezTo>
                        <a:close/>
                      </a:path>
                    </a:pathLst>
                  </a:custGeom>
                  <a:solidFill>
                    <a:srgbClr val="E85464"/>
                  </a:solidFill>
                  <a:ln w="2500" cap="flat">
                    <a:solidFill>
                      <a:srgbClr val="E85464"/>
                    </a:solidFill>
                    <a:bevel/>
                  </a:ln>
                </p:spPr>
              </p:sp>
              <p:sp>
                <p:nvSpPr>
                  <p:cNvPr id="256" name="Freeform 44">
                    <a:extLst>
                      <a:ext uri="{FF2B5EF4-FFF2-40B4-BE49-F238E27FC236}">
                        <a16:creationId xmlns:a16="http://schemas.microsoft.com/office/drawing/2014/main" id="{1D45ABBF-8EA0-A74A-9572-70D5DAC75335}"/>
                      </a:ext>
                    </a:extLst>
                  </p:cNvPr>
                  <p:cNvSpPr/>
                  <p:nvPr/>
                </p:nvSpPr>
                <p:spPr>
                  <a:xfrm rot="-120000">
                    <a:off x="3659576" y="3026350"/>
                    <a:ext cx="31905" cy="41044"/>
                  </a:xfrm>
                  <a:custGeom>
                    <a:avLst/>
                    <a:gdLst/>
                    <a:ahLst/>
                    <a:cxnLst/>
                    <a:rect l="0" t="0" r="0" b="0"/>
                    <a:pathLst>
                      <a:path w="31905" h="41044">
                        <a:moveTo>
                          <a:pt x="105" y="21892"/>
                        </a:moveTo>
                        <a:cubicBezTo>
                          <a:pt x="-896" y="10584"/>
                          <a:pt x="5388" y="804"/>
                          <a:pt x="14140" y="0"/>
                        </a:cubicBezTo>
                        <a:cubicBezTo>
                          <a:pt x="22893" y="-710"/>
                          <a:pt x="30800" y="7843"/>
                          <a:pt x="31801" y="19151"/>
                        </a:cubicBezTo>
                        <a:cubicBezTo>
                          <a:pt x="32801" y="30460"/>
                          <a:pt x="26518" y="40240"/>
                          <a:pt x="17765" y="40997"/>
                        </a:cubicBezTo>
                        <a:cubicBezTo>
                          <a:pt x="9012" y="41754"/>
                          <a:pt x="1106" y="33201"/>
                          <a:pt x="105" y="21892"/>
                        </a:cubicBezTo>
                        <a:close/>
                      </a:path>
                    </a:pathLst>
                  </a:custGeom>
                  <a:solidFill>
                    <a:srgbClr val="FF7878"/>
                  </a:solidFill>
                  <a:ln w="4800" cap="flat">
                    <a:solidFill>
                      <a:srgbClr val="FF7878"/>
                    </a:solidFill>
                    <a:bevel/>
                  </a:ln>
                </p:spPr>
              </p:sp>
              <p:sp>
                <p:nvSpPr>
                  <p:cNvPr id="257" name="Freeform 45">
                    <a:extLst>
                      <a:ext uri="{FF2B5EF4-FFF2-40B4-BE49-F238E27FC236}">
                        <a16:creationId xmlns:a16="http://schemas.microsoft.com/office/drawing/2014/main" id="{003EE025-141B-3F4E-8AC6-1177B6EED75D}"/>
                      </a:ext>
                    </a:extLst>
                  </p:cNvPr>
                  <p:cNvSpPr/>
                  <p:nvPr/>
                </p:nvSpPr>
                <p:spPr>
                  <a:xfrm rot="-120000">
                    <a:off x="3659444" y="3029664"/>
                    <a:ext cx="26216" cy="37837"/>
                  </a:xfrm>
                  <a:custGeom>
                    <a:avLst/>
                    <a:gdLst/>
                    <a:ahLst/>
                    <a:cxnLst/>
                    <a:rect l="0" t="0" r="0" b="0"/>
                    <a:pathLst>
                      <a:path w="26216" h="37837">
                        <a:moveTo>
                          <a:pt x="0" y="18686"/>
                        </a:moveTo>
                        <a:cubicBezTo>
                          <a:pt x="-393" y="10996"/>
                          <a:pt x="2295" y="4013"/>
                          <a:pt x="6837" y="0"/>
                        </a:cubicBezTo>
                        <a:cubicBezTo>
                          <a:pt x="6837" y="0"/>
                          <a:pt x="26216" y="33814"/>
                          <a:pt x="26216" y="33814"/>
                        </a:cubicBezTo>
                        <a:cubicBezTo>
                          <a:pt x="23930" y="36076"/>
                          <a:pt x="21099" y="37518"/>
                          <a:pt x="17948" y="37791"/>
                        </a:cubicBezTo>
                        <a:cubicBezTo>
                          <a:pt x="9196" y="38548"/>
                          <a:pt x="1289" y="29994"/>
                          <a:pt x="0" y="18686"/>
                        </a:cubicBezTo>
                        <a:close/>
                      </a:path>
                    </a:pathLst>
                  </a:custGeom>
                  <a:solidFill>
                    <a:srgbClr val="FFFFFF">
                      <a:alpha val="12000"/>
                    </a:srgbClr>
                  </a:solidFill>
                  <a:ln w="4800" cap="flat">
                    <a:noFill/>
                    <a:bevel/>
                  </a:ln>
                </p:spPr>
              </p:sp>
              <p:sp>
                <p:nvSpPr>
                  <p:cNvPr id="258" name="Freeform 46">
                    <a:extLst>
                      <a:ext uri="{FF2B5EF4-FFF2-40B4-BE49-F238E27FC236}">
                        <a16:creationId xmlns:a16="http://schemas.microsoft.com/office/drawing/2014/main" id="{49B3BDD5-356C-9445-AE04-705D97974E64}"/>
                      </a:ext>
                    </a:extLst>
                  </p:cNvPr>
                  <p:cNvSpPr/>
                  <p:nvPr/>
                </p:nvSpPr>
                <p:spPr>
                  <a:xfrm>
                    <a:off x="3451182" y="2915619"/>
                    <a:ext cx="76382" cy="73586"/>
                  </a:xfrm>
                  <a:custGeom>
                    <a:avLst/>
                    <a:gdLst/>
                    <a:ahLst/>
                    <a:cxnLst/>
                    <a:rect l="0" t="0" r="0" b="0"/>
                    <a:pathLst>
                      <a:path w="76382" h="73586">
                        <a:moveTo>
                          <a:pt x="0" y="0"/>
                        </a:moveTo>
                        <a:lnTo>
                          <a:pt x="76382" y="39904"/>
                        </a:lnTo>
                        <a:lnTo>
                          <a:pt x="76382" y="73586"/>
                        </a:lnTo>
                        <a:lnTo>
                          <a:pt x="0" y="32574"/>
                        </a:lnTo>
                        <a:lnTo>
                          <a:pt x="0" y="0"/>
                        </a:lnTo>
                        <a:close/>
                      </a:path>
                    </a:pathLst>
                  </a:custGeom>
                  <a:solidFill>
                    <a:srgbClr val="FFFFFF">
                      <a:alpha val="29000"/>
                    </a:srgbClr>
                  </a:solidFill>
                  <a:ln w="7600" cap="flat">
                    <a:noFill/>
                    <a:bevel/>
                  </a:ln>
                </p:spPr>
              </p:sp>
            </p:grpSp>
          </p:grpSp>
          <p:grpSp>
            <p:nvGrpSpPr>
              <p:cNvPr id="230" name="Group 18">
                <a:extLst>
                  <a:ext uri="{FF2B5EF4-FFF2-40B4-BE49-F238E27FC236}">
                    <a16:creationId xmlns:a16="http://schemas.microsoft.com/office/drawing/2014/main" id="{2A93F16E-7C6C-624D-A9D7-C755DC06369B}"/>
                  </a:ext>
                </a:extLst>
              </p:cNvPr>
              <p:cNvGrpSpPr/>
              <p:nvPr/>
            </p:nvGrpSpPr>
            <p:grpSpPr>
              <a:xfrm>
                <a:off x="4853200" y="3889829"/>
                <a:ext cx="866400" cy="577600"/>
                <a:chOff x="4853200" y="3889829"/>
                <a:chExt cx="866400" cy="577600"/>
              </a:xfrm>
            </p:grpSpPr>
            <p:sp>
              <p:nvSpPr>
                <p:cNvPr id="231" name="Freeform 19">
                  <a:extLst>
                    <a:ext uri="{FF2B5EF4-FFF2-40B4-BE49-F238E27FC236}">
                      <a16:creationId xmlns:a16="http://schemas.microsoft.com/office/drawing/2014/main" id="{85FCEB42-785E-2349-9701-5E3D6F3AA710}"/>
                    </a:ext>
                  </a:extLst>
                </p:cNvPr>
                <p:cNvSpPr/>
                <p:nvPr/>
              </p:nvSpPr>
              <p:spPr>
                <a:xfrm>
                  <a:off x="4853200" y="4110411"/>
                  <a:ext cx="448786" cy="357017"/>
                </a:xfrm>
                <a:custGeom>
                  <a:avLst/>
                  <a:gdLst/>
                  <a:ahLst/>
                  <a:cxnLst/>
                  <a:rect l="0" t="0" r="0" b="0"/>
                  <a:pathLst>
                    <a:path w="448786" h="357017">
                      <a:moveTo>
                        <a:pt x="0" y="0"/>
                      </a:moveTo>
                      <a:lnTo>
                        <a:pt x="448786" y="240780"/>
                      </a:lnTo>
                      <a:lnTo>
                        <a:pt x="448786" y="357017"/>
                      </a:lnTo>
                      <a:lnTo>
                        <a:pt x="0" y="116237"/>
                      </a:lnTo>
                      <a:lnTo>
                        <a:pt x="0" y="0"/>
                      </a:lnTo>
                      <a:close/>
                    </a:path>
                  </a:pathLst>
                </a:custGeom>
                <a:solidFill>
                  <a:srgbClr val="D6D8DF"/>
                </a:solidFill>
                <a:ln w="3800" cap="flat">
                  <a:solidFill>
                    <a:srgbClr val="D6D8DF"/>
                  </a:solidFill>
                  <a:bevel/>
                </a:ln>
              </p:spPr>
            </p:sp>
            <p:sp>
              <p:nvSpPr>
                <p:cNvPr id="232" name="Freeform 20">
                  <a:extLst>
                    <a:ext uri="{FF2B5EF4-FFF2-40B4-BE49-F238E27FC236}">
                      <a16:creationId xmlns:a16="http://schemas.microsoft.com/office/drawing/2014/main" id="{4E09F3D0-FBEF-E344-A0DF-881FFC94DBC6}"/>
                    </a:ext>
                  </a:extLst>
                </p:cNvPr>
                <p:cNvSpPr/>
                <p:nvPr/>
              </p:nvSpPr>
              <p:spPr>
                <a:xfrm flipH="1">
                  <a:off x="5301986" y="4129979"/>
                  <a:ext cx="417614" cy="337449"/>
                </a:xfrm>
                <a:custGeom>
                  <a:avLst/>
                  <a:gdLst/>
                  <a:ahLst/>
                  <a:cxnLst/>
                  <a:rect l="0" t="0" r="0" b="0"/>
                  <a:pathLst>
                    <a:path w="417614" h="337449">
                      <a:moveTo>
                        <a:pt x="0" y="0"/>
                      </a:moveTo>
                      <a:lnTo>
                        <a:pt x="417614" y="221212"/>
                      </a:lnTo>
                      <a:lnTo>
                        <a:pt x="417614" y="337449"/>
                      </a:lnTo>
                      <a:lnTo>
                        <a:pt x="0" y="116237"/>
                      </a:lnTo>
                      <a:lnTo>
                        <a:pt x="0" y="0"/>
                      </a:lnTo>
                      <a:close/>
                    </a:path>
                  </a:pathLst>
                </a:custGeom>
                <a:solidFill>
                  <a:srgbClr val="CACCD3"/>
                </a:solidFill>
                <a:ln w="3800" cap="flat">
                  <a:solidFill>
                    <a:srgbClr val="CACCD3"/>
                  </a:solidFill>
                  <a:bevel/>
                </a:ln>
              </p:spPr>
            </p:sp>
            <p:sp>
              <p:nvSpPr>
                <p:cNvPr id="233" name="Freeform 21">
                  <a:extLst>
                    <a:ext uri="{FF2B5EF4-FFF2-40B4-BE49-F238E27FC236}">
                      <a16:creationId xmlns:a16="http://schemas.microsoft.com/office/drawing/2014/main" id="{8F6C1DF6-E89C-DB43-B0D4-8C80B464A55E}"/>
                    </a:ext>
                  </a:extLst>
                </p:cNvPr>
                <p:cNvSpPr/>
                <p:nvPr/>
              </p:nvSpPr>
              <p:spPr>
                <a:xfrm>
                  <a:off x="4853200" y="3889829"/>
                  <a:ext cx="866400" cy="461363"/>
                </a:xfrm>
                <a:custGeom>
                  <a:avLst/>
                  <a:gdLst/>
                  <a:ahLst/>
                  <a:cxnLst/>
                  <a:rect l="0" t="0" r="0" b="0"/>
                  <a:pathLst>
                    <a:path w="866400" h="461363">
                      <a:moveTo>
                        <a:pt x="448786" y="461363"/>
                      </a:moveTo>
                      <a:lnTo>
                        <a:pt x="0" y="220583"/>
                      </a:lnTo>
                      <a:lnTo>
                        <a:pt x="417614" y="0"/>
                      </a:lnTo>
                      <a:lnTo>
                        <a:pt x="866400" y="240151"/>
                      </a:lnTo>
                      <a:lnTo>
                        <a:pt x="448786" y="461363"/>
                      </a:lnTo>
                      <a:close/>
                    </a:path>
                  </a:pathLst>
                </a:custGeom>
                <a:solidFill>
                  <a:srgbClr val="E2E4E9"/>
                </a:solidFill>
                <a:ln w="3800" cap="flat">
                  <a:solidFill>
                    <a:srgbClr val="E2E4E9"/>
                  </a:solidFill>
                  <a:bevel/>
                </a:ln>
              </p:spPr>
            </p:sp>
            <p:sp>
              <p:nvSpPr>
                <p:cNvPr id="234" name="Freeform 22">
                  <a:extLst>
                    <a:ext uri="{FF2B5EF4-FFF2-40B4-BE49-F238E27FC236}">
                      <a16:creationId xmlns:a16="http://schemas.microsoft.com/office/drawing/2014/main" id="{F7406911-EA53-9741-BC9A-7FD7C04F7581}"/>
                    </a:ext>
                  </a:extLst>
                </p:cNvPr>
                <p:cNvSpPr/>
                <p:nvPr/>
              </p:nvSpPr>
              <p:spPr>
                <a:xfrm rot="-120000">
                  <a:off x="5236376" y="4365167"/>
                  <a:ext cx="39906" cy="51498"/>
                </a:xfrm>
                <a:custGeom>
                  <a:avLst/>
                  <a:gdLst/>
                  <a:ahLst/>
                  <a:cxnLst/>
                  <a:rect l="0" t="0" r="0" b="0"/>
                  <a:pathLst>
                    <a:path w="39906" h="51498">
                      <a:moveTo>
                        <a:pt x="131" y="27469"/>
                      </a:moveTo>
                      <a:cubicBezTo>
                        <a:pt x="-1121" y="13280"/>
                        <a:pt x="6739" y="1008"/>
                        <a:pt x="17686" y="0"/>
                      </a:cubicBezTo>
                      <a:cubicBezTo>
                        <a:pt x="28634" y="-891"/>
                        <a:pt x="38523" y="9841"/>
                        <a:pt x="39775" y="24029"/>
                      </a:cubicBezTo>
                      <a:cubicBezTo>
                        <a:pt x="41027" y="38218"/>
                        <a:pt x="33167" y="50490"/>
                        <a:pt x="22220" y="51439"/>
                      </a:cubicBezTo>
                      <a:cubicBezTo>
                        <a:pt x="11272" y="52389"/>
                        <a:pt x="1383" y="41657"/>
                        <a:pt x="131" y="27469"/>
                      </a:cubicBezTo>
                      <a:close/>
                    </a:path>
                  </a:pathLst>
                </a:custGeom>
                <a:solidFill>
                  <a:srgbClr val="01ACAC"/>
                </a:solidFill>
                <a:ln w="2500" cap="flat">
                  <a:solidFill>
                    <a:srgbClr val="01ACAC"/>
                  </a:solidFill>
                  <a:bevel/>
                </a:ln>
              </p:spPr>
            </p:sp>
            <p:sp>
              <p:nvSpPr>
                <p:cNvPr id="235" name="Freeform 23">
                  <a:extLst>
                    <a:ext uri="{FF2B5EF4-FFF2-40B4-BE49-F238E27FC236}">
                      <a16:creationId xmlns:a16="http://schemas.microsoft.com/office/drawing/2014/main" id="{AF5C4197-6495-5F4B-A57C-0D03D4B1521D}"/>
                    </a:ext>
                  </a:extLst>
                </p:cNvPr>
                <p:cNvSpPr/>
                <p:nvPr/>
              </p:nvSpPr>
              <p:spPr>
                <a:xfrm rot="-120000">
                  <a:off x="5240415" y="4370374"/>
                  <a:ext cx="31828" cy="41073"/>
                </a:xfrm>
                <a:custGeom>
                  <a:avLst/>
                  <a:gdLst/>
                  <a:ahLst/>
                  <a:cxnLst/>
                  <a:rect l="0" t="0" r="0" b="0"/>
                  <a:pathLst>
                    <a:path w="31828" h="41073">
                      <a:moveTo>
                        <a:pt x="105" y="21908"/>
                      </a:moveTo>
                      <a:cubicBezTo>
                        <a:pt x="-894" y="10592"/>
                        <a:pt x="5375" y="804"/>
                        <a:pt x="14106" y="0"/>
                      </a:cubicBezTo>
                      <a:cubicBezTo>
                        <a:pt x="22837" y="-711"/>
                        <a:pt x="30725" y="7849"/>
                        <a:pt x="31723" y="19165"/>
                      </a:cubicBezTo>
                      <a:cubicBezTo>
                        <a:pt x="32722" y="30481"/>
                        <a:pt x="26453" y="40269"/>
                        <a:pt x="17722" y="41026"/>
                      </a:cubicBezTo>
                      <a:cubicBezTo>
                        <a:pt x="8990" y="41784"/>
                        <a:pt x="1103" y="33224"/>
                        <a:pt x="105" y="21908"/>
                      </a:cubicBezTo>
                      <a:close/>
                    </a:path>
                  </a:pathLst>
                </a:custGeom>
                <a:solidFill>
                  <a:srgbClr val="76D7D7"/>
                </a:solidFill>
                <a:ln w="4800" cap="flat">
                  <a:solidFill>
                    <a:srgbClr val="76D7D7"/>
                  </a:solidFill>
                  <a:bevel/>
                </a:ln>
              </p:spPr>
            </p:sp>
            <p:sp>
              <p:nvSpPr>
                <p:cNvPr id="236" name="Freeform 24">
                  <a:extLst>
                    <a:ext uri="{FF2B5EF4-FFF2-40B4-BE49-F238E27FC236}">
                      <a16:creationId xmlns:a16="http://schemas.microsoft.com/office/drawing/2014/main" id="{331CFD75-B27D-C047-B3DE-59D8ECE96C87}"/>
                    </a:ext>
                  </a:extLst>
                </p:cNvPr>
                <p:cNvSpPr/>
                <p:nvPr/>
              </p:nvSpPr>
              <p:spPr>
                <a:xfrm rot="-120000">
                  <a:off x="5240276" y="4373696"/>
                  <a:ext cx="26153" cy="37864"/>
                </a:xfrm>
                <a:custGeom>
                  <a:avLst/>
                  <a:gdLst/>
                  <a:ahLst/>
                  <a:cxnLst/>
                  <a:rect l="0" t="0" r="0" b="0"/>
                  <a:pathLst>
                    <a:path w="26153" h="37864">
                      <a:moveTo>
                        <a:pt x="0" y="18699"/>
                      </a:moveTo>
                      <a:cubicBezTo>
                        <a:pt x="-392" y="11004"/>
                        <a:pt x="2290" y="4016"/>
                        <a:pt x="6821" y="0"/>
                      </a:cubicBezTo>
                      <a:cubicBezTo>
                        <a:pt x="6821" y="0"/>
                        <a:pt x="26153" y="33838"/>
                        <a:pt x="26153" y="33838"/>
                      </a:cubicBezTo>
                      <a:cubicBezTo>
                        <a:pt x="23872" y="36102"/>
                        <a:pt x="21048" y="37545"/>
                        <a:pt x="17904" y="37817"/>
                      </a:cubicBezTo>
                      <a:cubicBezTo>
                        <a:pt x="9173" y="38575"/>
                        <a:pt x="1286" y="30015"/>
                        <a:pt x="0" y="18699"/>
                      </a:cubicBezTo>
                      <a:close/>
                    </a:path>
                  </a:pathLst>
                </a:custGeom>
                <a:solidFill>
                  <a:srgbClr val="FFFFFF">
                    <a:alpha val="29000"/>
                  </a:srgbClr>
                </a:solidFill>
                <a:ln w="4800" cap="flat">
                  <a:noFill/>
                  <a:bevel/>
                </a:ln>
              </p:spPr>
            </p:sp>
            <p:sp>
              <p:nvSpPr>
                <p:cNvPr id="237" name="Freeform 25">
                  <a:extLst>
                    <a:ext uri="{FF2B5EF4-FFF2-40B4-BE49-F238E27FC236}">
                      <a16:creationId xmlns:a16="http://schemas.microsoft.com/office/drawing/2014/main" id="{D076FAE9-8B71-394C-B02E-C82F1A6B81E2}"/>
                    </a:ext>
                  </a:extLst>
                </p:cNvPr>
                <p:cNvSpPr/>
                <p:nvPr/>
              </p:nvSpPr>
              <p:spPr>
                <a:xfrm>
                  <a:off x="5326536" y="4188369"/>
                  <a:ext cx="371054" cy="196499"/>
                </a:xfrm>
                <a:custGeom>
                  <a:avLst/>
                  <a:gdLst/>
                  <a:ahLst/>
                  <a:cxnLst/>
                  <a:rect l="0" t="0" r="0" b="0"/>
                  <a:pathLst>
                    <a:path w="371054" h="196499" fill="none">
                      <a:moveTo>
                        <a:pt x="0" y="196499"/>
                      </a:moveTo>
                      <a:lnTo>
                        <a:pt x="371054" y="0"/>
                      </a:lnTo>
                    </a:path>
                  </a:pathLst>
                </a:custGeom>
                <a:solidFill>
                  <a:srgbClr val="FFFFFF"/>
                </a:solidFill>
                <a:ln w="7600" cap="flat">
                  <a:solidFill>
                    <a:srgbClr val="000000"/>
                  </a:solidFill>
                  <a:custDash>
                    <a:ds d="1100000" sp="500000"/>
                    <a:ds d="250000" sp="500000"/>
                    <a:ds d="250000" sp="500000"/>
                  </a:custDash>
                  <a:bevel/>
                </a:ln>
              </p:spPr>
            </p:sp>
            <p:sp>
              <p:nvSpPr>
                <p:cNvPr id="238" name="Freeform 26">
                  <a:extLst>
                    <a:ext uri="{FF2B5EF4-FFF2-40B4-BE49-F238E27FC236}">
                      <a16:creationId xmlns:a16="http://schemas.microsoft.com/office/drawing/2014/main" id="{9DA5AB29-B4A5-804C-AB65-53124A17501A}"/>
                    </a:ext>
                  </a:extLst>
                </p:cNvPr>
                <p:cNvSpPr/>
                <p:nvPr/>
              </p:nvSpPr>
              <p:spPr>
                <a:xfrm>
                  <a:off x="5326536" y="4209291"/>
                  <a:ext cx="371054" cy="196499"/>
                </a:xfrm>
                <a:custGeom>
                  <a:avLst/>
                  <a:gdLst/>
                  <a:ahLst/>
                  <a:cxnLst/>
                  <a:rect l="0" t="0" r="0" b="0"/>
                  <a:pathLst>
                    <a:path w="371054" h="196499" fill="none">
                      <a:moveTo>
                        <a:pt x="0" y="196499"/>
                      </a:moveTo>
                      <a:lnTo>
                        <a:pt x="371054" y="0"/>
                      </a:lnTo>
                    </a:path>
                  </a:pathLst>
                </a:custGeom>
                <a:solidFill>
                  <a:srgbClr val="FFFFFF"/>
                </a:solidFill>
                <a:ln w="7600" cap="flat">
                  <a:solidFill>
                    <a:srgbClr val="000000"/>
                  </a:solidFill>
                  <a:custDash>
                    <a:ds d="1100000" sp="500000"/>
                    <a:ds d="250000" sp="500000"/>
                    <a:ds d="250000" sp="500000"/>
                  </a:custDash>
                  <a:bevel/>
                </a:ln>
              </p:spPr>
            </p:sp>
            <p:grpSp>
              <p:nvGrpSpPr>
                <p:cNvPr id="239" name="Group 27">
                  <a:extLst>
                    <a:ext uri="{FF2B5EF4-FFF2-40B4-BE49-F238E27FC236}">
                      <a16:creationId xmlns:a16="http://schemas.microsoft.com/office/drawing/2014/main" id="{2E64E10B-9417-BE41-B0EA-DC7CEFF34BC5}"/>
                    </a:ext>
                  </a:extLst>
                </p:cNvPr>
                <p:cNvGrpSpPr/>
                <p:nvPr/>
              </p:nvGrpSpPr>
              <p:grpSpPr>
                <a:xfrm>
                  <a:off x="4901624" y="4160914"/>
                  <a:ext cx="109062" cy="117028"/>
                  <a:chOff x="4901624" y="4160914"/>
                  <a:chExt cx="109062" cy="117028"/>
                </a:xfrm>
              </p:grpSpPr>
              <p:sp>
                <p:nvSpPr>
                  <p:cNvPr id="244" name="Freeform 32">
                    <a:extLst>
                      <a:ext uri="{FF2B5EF4-FFF2-40B4-BE49-F238E27FC236}">
                        <a16:creationId xmlns:a16="http://schemas.microsoft.com/office/drawing/2014/main" id="{9987B7F5-722A-DF49-9058-AB83982BC9BD}"/>
                      </a:ext>
                    </a:extLst>
                  </p:cNvPr>
                  <p:cNvSpPr/>
                  <p:nvPr/>
                </p:nvSpPr>
                <p:spPr>
                  <a:xfrm>
                    <a:off x="4901624" y="4160914"/>
                    <a:ext cx="109062" cy="117028"/>
                  </a:xfrm>
                  <a:custGeom>
                    <a:avLst/>
                    <a:gdLst/>
                    <a:ahLst/>
                    <a:cxnLst/>
                    <a:rect l="0" t="0" r="0" b="0"/>
                    <a:pathLst>
                      <a:path w="109062" h="117028">
                        <a:moveTo>
                          <a:pt x="0" y="0"/>
                        </a:moveTo>
                        <a:lnTo>
                          <a:pt x="109062" y="57791"/>
                        </a:lnTo>
                        <a:lnTo>
                          <a:pt x="109062" y="117028"/>
                        </a:lnTo>
                        <a:lnTo>
                          <a:pt x="0" y="57287"/>
                        </a:lnTo>
                        <a:lnTo>
                          <a:pt x="0" y="0"/>
                        </a:lnTo>
                        <a:close/>
                      </a:path>
                    </a:pathLst>
                  </a:custGeom>
                  <a:solidFill>
                    <a:srgbClr val="FFFFFF"/>
                  </a:solidFill>
                  <a:ln w="7600" cap="flat">
                    <a:solidFill>
                      <a:srgbClr val="FFFFFF"/>
                    </a:solidFill>
                    <a:bevel/>
                  </a:ln>
                </p:spPr>
              </p:sp>
              <p:sp>
                <p:nvSpPr>
                  <p:cNvPr id="245" name="Freeform 33">
                    <a:extLst>
                      <a:ext uri="{FF2B5EF4-FFF2-40B4-BE49-F238E27FC236}">
                        <a16:creationId xmlns:a16="http://schemas.microsoft.com/office/drawing/2014/main" id="{297C2DB9-5067-C84A-974E-85CB3CDC032A}"/>
                      </a:ext>
                    </a:extLst>
                  </p:cNvPr>
                  <p:cNvSpPr/>
                  <p:nvPr/>
                </p:nvSpPr>
                <p:spPr>
                  <a:xfrm>
                    <a:off x="4906163" y="4170266"/>
                    <a:ext cx="98653" cy="98326"/>
                  </a:xfrm>
                  <a:custGeom>
                    <a:avLst/>
                    <a:gdLst/>
                    <a:ahLst/>
                    <a:cxnLst/>
                    <a:rect l="0" t="0" r="0" b="0"/>
                    <a:pathLst>
                      <a:path w="98653" h="98326">
                        <a:moveTo>
                          <a:pt x="0" y="0"/>
                        </a:moveTo>
                        <a:lnTo>
                          <a:pt x="98653" y="52461"/>
                        </a:lnTo>
                        <a:lnTo>
                          <a:pt x="98653" y="98326"/>
                        </a:lnTo>
                        <a:lnTo>
                          <a:pt x="0" y="44355"/>
                        </a:lnTo>
                        <a:lnTo>
                          <a:pt x="0" y="0"/>
                        </a:lnTo>
                        <a:close/>
                      </a:path>
                    </a:pathLst>
                  </a:custGeom>
                  <a:solidFill>
                    <a:srgbClr val="5FB7F1"/>
                  </a:solidFill>
                  <a:ln w="7600" cap="flat">
                    <a:solidFill>
                      <a:srgbClr val="5FB7F1"/>
                    </a:solidFill>
                    <a:bevel/>
                  </a:ln>
                </p:spPr>
              </p:sp>
              <p:sp>
                <p:nvSpPr>
                  <p:cNvPr id="246" name="Freeform 34">
                    <a:extLst>
                      <a:ext uri="{FF2B5EF4-FFF2-40B4-BE49-F238E27FC236}">
                        <a16:creationId xmlns:a16="http://schemas.microsoft.com/office/drawing/2014/main" id="{EFF535AA-F88A-914D-86A4-62AE83BF2959}"/>
                      </a:ext>
                    </a:extLst>
                  </p:cNvPr>
                  <p:cNvSpPr/>
                  <p:nvPr/>
                </p:nvSpPr>
                <p:spPr>
                  <a:xfrm>
                    <a:off x="4908456" y="4174012"/>
                    <a:ext cx="94259" cy="91094"/>
                  </a:xfrm>
                  <a:custGeom>
                    <a:avLst/>
                    <a:gdLst/>
                    <a:ahLst/>
                    <a:cxnLst/>
                    <a:rect l="0" t="0" r="0" b="0"/>
                    <a:pathLst>
                      <a:path w="94259" h="91094">
                        <a:moveTo>
                          <a:pt x="0" y="0"/>
                        </a:moveTo>
                        <a:lnTo>
                          <a:pt x="94259" y="49398"/>
                        </a:lnTo>
                        <a:lnTo>
                          <a:pt x="94259" y="91094"/>
                        </a:lnTo>
                        <a:lnTo>
                          <a:pt x="0" y="40324"/>
                        </a:lnTo>
                        <a:lnTo>
                          <a:pt x="0" y="0"/>
                        </a:lnTo>
                        <a:close/>
                      </a:path>
                    </a:pathLst>
                  </a:custGeom>
                  <a:solidFill>
                    <a:srgbClr val="FFFFFF">
                      <a:alpha val="29000"/>
                    </a:srgbClr>
                  </a:solidFill>
                  <a:ln w="7600" cap="flat">
                    <a:noFill/>
                    <a:bevel/>
                  </a:ln>
                </p:spPr>
              </p:sp>
            </p:grpSp>
            <p:grpSp>
              <p:nvGrpSpPr>
                <p:cNvPr id="240" name="Group 28">
                  <a:extLst>
                    <a:ext uri="{FF2B5EF4-FFF2-40B4-BE49-F238E27FC236}">
                      <a16:creationId xmlns:a16="http://schemas.microsoft.com/office/drawing/2014/main" id="{59B1C3A9-F4CD-0642-9D47-B0FF99F2EEF4}"/>
                    </a:ext>
                  </a:extLst>
                </p:cNvPr>
                <p:cNvGrpSpPr/>
                <p:nvPr/>
              </p:nvGrpSpPr>
              <p:grpSpPr>
                <a:xfrm>
                  <a:off x="5064246" y="4252570"/>
                  <a:ext cx="109062" cy="117028"/>
                  <a:chOff x="5064246" y="4252570"/>
                  <a:chExt cx="109062" cy="117028"/>
                </a:xfrm>
              </p:grpSpPr>
              <p:sp>
                <p:nvSpPr>
                  <p:cNvPr id="241" name="Freeform 29">
                    <a:extLst>
                      <a:ext uri="{FF2B5EF4-FFF2-40B4-BE49-F238E27FC236}">
                        <a16:creationId xmlns:a16="http://schemas.microsoft.com/office/drawing/2014/main" id="{8DAB0524-5301-A744-8D6A-FB94D3A8E983}"/>
                      </a:ext>
                    </a:extLst>
                  </p:cNvPr>
                  <p:cNvSpPr/>
                  <p:nvPr/>
                </p:nvSpPr>
                <p:spPr>
                  <a:xfrm>
                    <a:off x="5064246" y="4252570"/>
                    <a:ext cx="109062" cy="117028"/>
                  </a:xfrm>
                  <a:custGeom>
                    <a:avLst/>
                    <a:gdLst/>
                    <a:ahLst/>
                    <a:cxnLst/>
                    <a:rect l="0" t="0" r="0" b="0"/>
                    <a:pathLst>
                      <a:path w="109062" h="117028">
                        <a:moveTo>
                          <a:pt x="0" y="0"/>
                        </a:moveTo>
                        <a:lnTo>
                          <a:pt x="109062" y="57791"/>
                        </a:lnTo>
                        <a:lnTo>
                          <a:pt x="109062" y="117028"/>
                        </a:lnTo>
                        <a:lnTo>
                          <a:pt x="0" y="57287"/>
                        </a:lnTo>
                        <a:lnTo>
                          <a:pt x="0" y="0"/>
                        </a:lnTo>
                        <a:close/>
                      </a:path>
                    </a:pathLst>
                  </a:custGeom>
                  <a:solidFill>
                    <a:srgbClr val="FFFFFF"/>
                  </a:solidFill>
                  <a:ln w="7600" cap="flat">
                    <a:solidFill>
                      <a:srgbClr val="FFFFFF"/>
                    </a:solidFill>
                    <a:bevel/>
                  </a:ln>
                </p:spPr>
              </p:sp>
              <p:sp>
                <p:nvSpPr>
                  <p:cNvPr id="242" name="Freeform 30">
                    <a:extLst>
                      <a:ext uri="{FF2B5EF4-FFF2-40B4-BE49-F238E27FC236}">
                        <a16:creationId xmlns:a16="http://schemas.microsoft.com/office/drawing/2014/main" id="{954DD1BA-5FCE-0544-9E4F-394F4C95C28C}"/>
                      </a:ext>
                    </a:extLst>
                  </p:cNvPr>
                  <p:cNvSpPr/>
                  <p:nvPr/>
                </p:nvSpPr>
                <p:spPr>
                  <a:xfrm>
                    <a:off x="5068784" y="4261922"/>
                    <a:ext cx="98653" cy="98326"/>
                  </a:xfrm>
                  <a:custGeom>
                    <a:avLst/>
                    <a:gdLst/>
                    <a:ahLst/>
                    <a:cxnLst/>
                    <a:rect l="0" t="0" r="0" b="0"/>
                    <a:pathLst>
                      <a:path w="98653" h="98326">
                        <a:moveTo>
                          <a:pt x="0" y="0"/>
                        </a:moveTo>
                        <a:lnTo>
                          <a:pt x="98653" y="52461"/>
                        </a:lnTo>
                        <a:lnTo>
                          <a:pt x="98653" y="98326"/>
                        </a:lnTo>
                        <a:lnTo>
                          <a:pt x="0" y="44355"/>
                        </a:lnTo>
                        <a:lnTo>
                          <a:pt x="0" y="0"/>
                        </a:lnTo>
                        <a:close/>
                      </a:path>
                    </a:pathLst>
                  </a:custGeom>
                  <a:solidFill>
                    <a:srgbClr val="5FB7F1"/>
                  </a:solidFill>
                  <a:ln w="7600" cap="flat">
                    <a:solidFill>
                      <a:srgbClr val="5FB7F1"/>
                    </a:solidFill>
                    <a:bevel/>
                  </a:ln>
                </p:spPr>
              </p:sp>
              <p:sp>
                <p:nvSpPr>
                  <p:cNvPr id="243" name="Freeform 31">
                    <a:extLst>
                      <a:ext uri="{FF2B5EF4-FFF2-40B4-BE49-F238E27FC236}">
                        <a16:creationId xmlns:a16="http://schemas.microsoft.com/office/drawing/2014/main" id="{F935442A-7B54-624B-9FF5-8034A05CCF8E}"/>
                      </a:ext>
                    </a:extLst>
                  </p:cNvPr>
                  <p:cNvSpPr/>
                  <p:nvPr/>
                </p:nvSpPr>
                <p:spPr>
                  <a:xfrm>
                    <a:off x="5071078" y="4265668"/>
                    <a:ext cx="94259" cy="91094"/>
                  </a:xfrm>
                  <a:custGeom>
                    <a:avLst/>
                    <a:gdLst/>
                    <a:ahLst/>
                    <a:cxnLst/>
                    <a:rect l="0" t="0" r="0" b="0"/>
                    <a:pathLst>
                      <a:path w="94259" h="91094">
                        <a:moveTo>
                          <a:pt x="0" y="0"/>
                        </a:moveTo>
                        <a:lnTo>
                          <a:pt x="94259" y="49398"/>
                        </a:lnTo>
                        <a:lnTo>
                          <a:pt x="94259" y="91094"/>
                        </a:lnTo>
                        <a:lnTo>
                          <a:pt x="0" y="40324"/>
                        </a:lnTo>
                        <a:lnTo>
                          <a:pt x="0" y="0"/>
                        </a:lnTo>
                        <a:close/>
                      </a:path>
                    </a:pathLst>
                  </a:custGeom>
                  <a:solidFill>
                    <a:srgbClr val="FFFFFF">
                      <a:alpha val="29000"/>
                    </a:srgbClr>
                  </a:solidFill>
                  <a:ln w="7600" cap="flat">
                    <a:noFill/>
                    <a:bevel/>
                  </a:ln>
                </p:spPr>
              </p:sp>
            </p:grpSp>
          </p:grpSp>
        </p:grpSp>
        <p:sp>
          <p:nvSpPr>
            <p:cNvPr id="141" name="矩形 83">
              <a:extLst>
                <a:ext uri="{FF2B5EF4-FFF2-40B4-BE49-F238E27FC236}">
                  <a16:creationId xmlns:a16="http://schemas.microsoft.com/office/drawing/2014/main" id="{70D90BD3-D713-3B4D-8943-81A24FDE4F89}"/>
                </a:ext>
              </a:extLst>
            </p:cNvPr>
            <p:cNvSpPr/>
            <p:nvPr/>
          </p:nvSpPr>
          <p:spPr>
            <a:xfrm>
              <a:off x="9655477" y="5895250"/>
              <a:ext cx="1031072" cy="321060"/>
            </a:xfrm>
            <a:prstGeom prst="rect">
              <a:avLst/>
            </a:prstGeom>
          </p:spPr>
          <p:txBody>
            <a:bodyPr wrap="square" anchor="ctr">
              <a:spAutoFit/>
            </a:bodyPr>
            <a:lstStyle/>
            <a:p>
              <a:r>
                <a:rPr lang="en-US" altLang="zh-CN" sz="1200" b="1" dirty="0" err="1">
                  <a:solidFill>
                    <a:schemeClr val="bg1"/>
                  </a:solidFill>
                  <a:latin typeface="Century Gothic" panose="020B0502020202020204" pitchFamily="34" charset="0"/>
                  <a:ea typeface="微软雅黑" panose="020B0503020204020204" pitchFamily="34" charset="-122"/>
                </a:rPr>
                <a:t>Sangfor</a:t>
              </a:r>
              <a:endParaRPr lang="zh-CN" altLang="en-US" sz="1200" b="1" dirty="0">
                <a:solidFill>
                  <a:schemeClr val="bg1"/>
                </a:solidFill>
                <a:latin typeface="Century Gothic" panose="020B0502020202020204" pitchFamily="34" charset="0"/>
              </a:endParaRPr>
            </a:p>
          </p:txBody>
        </p:sp>
        <p:sp>
          <p:nvSpPr>
            <p:cNvPr id="142" name="Parallelogram 122">
              <a:extLst>
                <a:ext uri="{FF2B5EF4-FFF2-40B4-BE49-F238E27FC236}">
                  <a16:creationId xmlns:a16="http://schemas.microsoft.com/office/drawing/2014/main" id="{E3FD2A67-F21E-B943-989C-712EA51B7246}"/>
                </a:ext>
              </a:extLst>
            </p:cNvPr>
            <p:cNvSpPr/>
            <p:nvPr/>
          </p:nvSpPr>
          <p:spPr>
            <a:xfrm rot="1705408">
              <a:off x="9943973" y="5315898"/>
              <a:ext cx="1439086" cy="566134"/>
            </a:xfrm>
            <a:prstGeom prst="parallelogram">
              <a:avLst>
                <a:gd name="adj" fmla="val 58227"/>
              </a:avLst>
            </a:prstGeom>
            <a:solidFill>
              <a:srgbClr val="92D05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p:txBody>
        </p:sp>
        <p:sp>
          <p:nvSpPr>
            <p:cNvPr id="143" name="Parallelogram 123">
              <a:extLst>
                <a:ext uri="{FF2B5EF4-FFF2-40B4-BE49-F238E27FC236}">
                  <a16:creationId xmlns:a16="http://schemas.microsoft.com/office/drawing/2014/main" id="{B1368572-587D-7445-81C1-45F0CE743BC9}"/>
                </a:ext>
              </a:extLst>
            </p:cNvPr>
            <p:cNvSpPr/>
            <p:nvPr/>
          </p:nvSpPr>
          <p:spPr>
            <a:xfrm rot="1801796">
              <a:off x="8691372" y="3902950"/>
              <a:ext cx="768504" cy="423594"/>
            </a:xfrm>
            <a:prstGeom prst="parallelogram">
              <a:avLst>
                <a:gd name="adj" fmla="val 62416"/>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 dirty="0">
                <a:solidFill>
                  <a:schemeClr val="tx1"/>
                </a:solidFill>
                <a:latin typeface="Century Gothic" panose="020B0502020202020204" pitchFamily="34" charset="0"/>
              </a:endParaRPr>
            </a:p>
          </p:txBody>
        </p:sp>
        <p:sp>
          <p:nvSpPr>
            <p:cNvPr id="144" name="TextBox 124">
              <a:extLst>
                <a:ext uri="{FF2B5EF4-FFF2-40B4-BE49-F238E27FC236}">
                  <a16:creationId xmlns:a16="http://schemas.microsoft.com/office/drawing/2014/main" id="{36D559AD-DC65-0F4A-AC7D-FD765A35E8A4}"/>
                </a:ext>
              </a:extLst>
            </p:cNvPr>
            <p:cNvSpPr txBox="1"/>
            <p:nvPr/>
          </p:nvSpPr>
          <p:spPr>
            <a:xfrm rot="1738493">
              <a:off x="8806075" y="4030906"/>
              <a:ext cx="605995" cy="196203"/>
            </a:xfrm>
            <a:prstGeom prst="rect">
              <a:avLst/>
            </a:prstGeom>
            <a:noFill/>
          </p:spPr>
          <p:txBody>
            <a:bodyPr wrap="square" rtlCol="0">
              <a:spAutoFit/>
            </a:bodyPr>
            <a:lstStyle/>
            <a:p>
              <a:r>
                <a:rPr lang="en-US" sz="500" dirty="0">
                  <a:latin typeface="Century Gothic" panose="020B0502020202020204" pitchFamily="34" charset="0"/>
                </a:rPr>
                <a:t>Compute</a:t>
              </a:r>
            </a:p>
          </p:txBody>
        </p:sp>
        <p:sp>
          <p:nvSpPr>
            <p:cNvPr id="220" name="TextBox 125">
              <a:extLst>
                <a:ext uri="{FF2B5EF4-FFF2-40B4-BE49-F238E27FC236}">
                  <a16:creationId xmlns:a16="http://schemas.microsoft.com/office/drawing/2014/main" id="{2D980321-0A5E-D54A-BAF6-DA0750E8FDF5}"/>
                </a:ext>
              </a:extLst>
            </p:cNvPr>
            <p:cNvSpPr txBox="1"/>
            <p:nvPr/>
          </p:nvSpPr>
          <p:spPr>
            <a:xfrm rot="1738493">
              <a:off x="10539344" y="5424687"/>
              <a:ext cx="666852" cy="196203"/>
            </a:xfrm>
            <a:prstGeom prst="rect">
              <a:avLst/>
            </a:prstGeom>
            <a:noFill/>
          </p:spPr>
          <p:txBody>
            <a:bodyPr wrap="square" rtlCol="0">
              <a:spAutoFit/>
            </a:bodyPr>
            <a:lstStyle/>
            <a:p>
              <a:r>
                <a:rPr lang="en-US" sz="500" dirty="0">
                  <a:latin typeface="Century Gothic" panose="020B0502020202020204" pitchFamily="34" charset="0"/>
                </a:rPr>
                <a:t>Compute</a:t>
              </a:r>
            </a:p>
          </p:txBody>
        </p:sp>
        <p:sp>
          <p:nvSpPr>
            <p:cNvPr id="221" name="TextBox 126">
              <a:extLst>
                <a:ext uri="{FF2B5EF4-FFF2-40B4-BE49-F238E27FC236}">
                  <a16:creationId xmlns:a16="http://schemas.microsoft.com/office/drawing/2014/main" id="{1940ACFD-A9FB-C74C-BC3A-399F24E6C202}"/>
                </a:ext>
              </a:extLst>
            </p:cNvPr>
            <p:cNvSpPr txBox="1"/>
            <p:nvPr/>
          </p:nvSpPr>
          <p:spPr>
            <a:xfrm rot="1738493">
              <a:off x="10238796" y="5415022"/>
              <a:ext cx="666852" cy="196203"/>
            </a:xfrm>
            <a:prstGeom prst="rect">
              <a:avLst/>
            </a:prstGeom>
            <a:noFill/>
          </p:spPr>
          <p:txBody>
            <a:bodyPr wrap="square" rtlCol="0">
              <a:spAutoFit/>
            </a:bodyPr>
            <a:lstStyle/>
            <a:p>
              <a:r>
                <a:rPr lang="en-US" sz="500" dirty="0">
                  <a:latin typeface="Century Gothic" panose="020B0502020202020204" pitchFamily="34" charset="0"/>
                </a:rPr>
                <a:t>Storage</a:t>
              </a:r>
            </a:p>
          </p:txBody>
        </p:sp>
        <p:sp>
          <p:nvSpPr>
            <p:cNvPr id="222" name="TextBox 127">
              <a:extLst>
                <a:ext uri="{FF2B5EF4-FFF2-40B4-BE49-F238E27FC236}">
                  <a16:creationId xmlns:a16="http://schemas.microsoft.com/office/drawing/2014/main" id="{0C346AA1-7A18-C648-823E-C10357DA5A88}"/>
                </a:ext>
              </a:extLst>
            </p:cNvPr>
            <p:cNvSpPr txBox="1"/>
            <p:nvPr/>
          </p:nvSpPr>
          <p:spPr>
            <a:xfrm rot="1738493">
              <a:off x="10267327" y="5624366"/>
              <a:ext cx="666852" cy="196203"/>
            </a:xfrm>
            <a:prstGeom prst="rect">
              <a:avLst/>
            </a:prstGeom>
            <a:noFill/>
          </p:spPr>
          <p:txBody>
            <a:bodyPr wrap="square" rtlCol="0">
              <a:spAutoFit/>
            </a:bodyPr>
            <a:lstStyle/>
            <a:p>
              <a:r>
                <a:rPr lang="en-US" sz="500" dirty="0">
                  <a:latin typeface="Century Gothic" panose="020B0502020202020204" pitchFamily="34" charset="0"/>
                </a:rPr>
                <a:t>Networking</a:t>
              </a:r>
            </a:p>
          </p:txBody>
        </p:sp>
        <p:sp>
          <p:nvSpPr>
            <p:cNvPr id="223" name="TextBox 128">
              <a:extLst>
                <a:ext uri="{FF2B5EF4-FFF2-40B4-BE49-F238E27FC236}">
                  <a16:creationId xmlns:a16="http://schemas.microsoft.com/office/drawing/2014/main" id="{B87270E4-758D-4848-B91E-827FC3F9C80A}"/>
                </a:ext>
              </a:extLst>
            </p:cNvPr>
            <p:cNvSpPr txBox="1"/>
            <p:nvPr/>
          </p:nvSpPr>
          <p:spPr>
            <a:xfrm rot="1738493">
              <a:off x="10721845" y="5693059"/>
              <a:ext cx="666852" cy="196203"/>
            </a:xfrm>
            <a:prstGeom prst="rect">
              <a:avLst/>
            </a:prstGeom>
            <a:noFill/>
          </p:spPr>
          <p:txBody>
            <a:bodyPr wrap="square" rtlCol="0">
              <a:spAutoFit/>
            </a:bodyPr>
            <a:lstStyle/>
            <a:p>
              <a:r>
                <a:rPr lang="en-US" sz="500" dirty="0">
                  <a:latin typeface="Century Gothic" panose="020B0502020202020204" pitchFamily="34" charset="0"/>
                </a:rPr>
                <a:t>Security</a:t>
              </a:r>
            </a:p>
          </p:txBody>
        </p:sp>
      </p:grpSp>
      <p:sp>
        <p:nvSpPr>
          <p:cNvPr id="333" name="椭圆 332">
            <a:extLst>
              <a:ext uri="{FF2B5EF4-FFF2-40B4-BE49-F238E27FC236}">
                <a16:creationId xmlns:a16="http://schemas.microsoft.com/office/drawing/2014/main" id="{C78A308D-44FC-974A-A3C9-B5A08E28885C}"/>
              </a:ext>
            </a:extLst>
          </p:cNvPr>
          <p:cNvSpPr/>
          <p:nvPr/>
        </p:nvSpPr>
        <p:spPr>
          <a:xfrm>
            <a:off x="2478532" y="1486512"/>
            <a:ext cx="800100" cy="800100"/>
          </a:xfrm>
          <a:prstGeom prst="ellipse">
            <a:avLst/>
          </a:prstGeom>
          <a:solidFill>
            <a:srgbClr val="00B0F0"/>
          </a:solidFill>
          <a:ln w="101600">
            <a:solidFill>
              <a:srgbClr val="00B0F0">
                <a:alpha val="3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4" name="椭圆 333">
            <a:extLst>
              <a:ext uri="{FF2B5EF4-FFF2-40B4-BE49-F238E27FC236}">
                <a16:creationId xmlns:a16="http://schemas.microsoft.com/office/drawing/2014/main" id="{884D5ABD-6A93-AA42-AC9A-F57F58BB80B1}"/>
              </a:ext>
            </a:extLst>
          </p:cNvPr>
          <p:cNvSpPr/>
          <p:nvPr/>
        </p:nvSpPr>
        <p:spPr>
          <a:xfrm>
            <a:off x="5814184" y="1486512"/>
            <a:ext cx="800100" cy="800100"/>
          </a:xfrm>
          <a:prstGeom prst="ellipse">
            <a:avLst/>
          </a:prstGeom>
          <a:solidFill>
            <a:schemeClr val="accent6"/>
          </a:solidFill>
          <a:ln w="101600">
            <a:solidFill>
              <a:schemeClr val="accent6">
                <a:alpha val="3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5" name="椭圆 334">
            <a:extLst>
              <a:ext uri="{FF2B5EF4-FFF2-40B4-BE49-F238E27FC236}">
                <a16:creationId xmlns:a16="http://schemas.microsoft.com/office/drawing/2014/main" id="{5E0C4FEF-AE85-514F-9820-07845E8DEC0E}"/>
              </a:ext>
            </a:extLst>
          </p:cNvPr>
          <p:cNvSpPr/>
          <p:nvPr/>
        </p:nvSpPr>
        <p:spPr>
          <a:xfrm>
            <a:off x="8887068" y="1486512"/>
            <a:ext cx="800100" cy="800100"/>
          </a:xfrm>
          <a:prstGeom prst="ellipse">
            <a:avLst/>
          </a:prstGeom>
          <a:solidFill>
            <a:srgbClr val="0070C0"/>
          </a:solidFill>
          <a:ln w="101600">
            <a:solidFill>
              <a:srgbClr val="0070C0">
                <a:alpha val="3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6" name="图形 335">
            <a:extLst>
              <a:ext uri="{FF2B5EF4-FFF2-40B4-BE49-F238E27FC236}">
                <a16:creationId xmlns:a16="http://schemas.microsoft.com/office/drawing/2014/main" id="{2B9227BF-AE93-4845-95A5-86F2EC1A1CAD}"/>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670064" y="1683813"/>
            <a:ext cx="418793" cy="418793"/>
          </a:xfrm>
          <a:prstGeom prst="rect">
            <a:avLst/>
          </a:prstGeom>
        </p:spPr>
      </p:pic>
      <p:pic>
        <p:nvPicPr>
          <p:cNvPr id="337" name="图形 336">
            <a:extLst>
              <a:ext uri="{FF2B5EF4-FFF2-40B4-BE49-F238E27FC236}">
                <a16:creationId xmlns:a16="http://schemas.microsoft.com/office/drawing/2014/main" id="{454E96DF-42CC-554E-8B7F-A2BFAFB2E354}"/>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974274" y="1656784"/>
            <a:ext cx="467954" cy="467954"/>
          </a:xfrm>
          <a:prstGeom prst="rect">
            <a:avLst/>
          </a:prstGeom>
        </p:spPr>
      </p:pic>
      <p:sp>
        <p:nvSpPr>
          <p:cNvPr id="338" name="Freeform 22">
            <a:extLst>
              <a:ext uri="{FF2B5EF4-FFF2-40B4-BE49-F238E27FC236}">
                <a16:creationId xmlns:a16="http://schemas.microsoft.com/office/drawing/2014/main" id="{3C218265-1042-D342-B7CF-2DE71DE3520D}"/>
              </a:ext>
            </a:extLst>
          </p:cNvPr>
          <p:cNvSpPr>
            <a:spLocks noEditPoints="1"/>
          </p:cNvSpPr>
          <p:nvPr/>
        </p:nvSpPr>
        <p:spPr bwMode="auto">
          <a:xfrm>
            <a:off x="9084859" y="1682181"/>
            <a:ext cx="404518" cy="401281"/>
          </a:xfrm>
          <a:custGeom>
            <a:avLst/>
            <a:gdLst>
              <a:gd name="T0" fmla="*/ 381 w 471"/>
              <a:gd name="T1" fmla="*/ 299 h 467"/>
              <a:gd name="T2" fmla="*/ 376 w 471"/>
              <a:gd name="T3" fmla="*/ 277 h 467"/>
              <a:gd name="T4" fmla="*/ 238 w 471"/>
              <a:gd name="T5" fmla="*/ 32 h 467"/>
              <a:gd name="T6" fmla="*/ 57 w 471"/>
              <a:gd name="T7" fmla="*/ 207 h 467"/>
              <a:gd name="T8" fmla="*/ 238 w 471"/>
              <a:gd name="T9" fmla="*/ 0 h 467"/>
              <a:gd name="T10" fmla="*/ 404 w 471"/>
              <a:gd name="T11" fmla="*/ 294 h 467"/>
              <a:gd name="T12" fmla="*/ 241 w 471"/>
              <a:gd name="T13" fmla="*/ 293 h 467"/>
              <a:gd name="T14" fmla="*/ 229 w 471"/>
              <a:gd name="T15" fmla="*/ 241 h 467"/>
              <a:gd name="T16" fmla="*/ 182 w 471"/>
              <a:gd name="T17" fmla="*/ 229 h 467"/>
              <a:gd name="T18" fmla="*/ 229 w 471"/>
              <a:gd name="T19" fmla="*/ 218 h 467"/>
              <a:gd name="T20" fmla="*/ 194 w 471"/>
              <a:gd name="T21" fmla="*/ 189 h 467"/>
              <a:gd name="T22" fmla="*/ 194 w 471"/>
              <a:gd name="T23" fmla="*/ 166 h 467"/>
              <a:gd name="T24" fmla="*/ 229 w 471"/>
              <a:gd name="T25" fmla="*/ 152 h 467"/>
              <a:gd name="T26" fmla="*/ 229 w 471"/>
              <a:gd name="T27" fmla="*/ 151 h 467"/>
              <a:gd name="T28" fmla="*/ 185 w 471"/>
              <a:gd name="T29" fmla="*/ 108 h 467"/>
              <a:gd name="T30" fmla="*/ 185 w 471"/>
              <a:gd name="T31" fmla="*/ 92 h 467"/>
              <a:gd name="T32" fmla="*/ 202 w 471"/>
              <a:gd name="T33" fmla="*/ 92 h 467"/>
              <a:gd name="T34" fmla="*/ 279 w 471"/>
              <a:gd name="T35" fmla="*/ 93 h 467"/>
              <a:gd name="T36" fmla="*/ 296 w 471"/>
              <a:gd name="T37" fmla="*/ 93 h 467"/>
              <a:gd name="T38" fmla="*/ 296 w 471"/>
              <a:gd name="T39" fmla="*/ 109 h 467"/>
              <a:gd name="T40" fmla="*/ 259 w 471"/>
              <a:gd name="T41" fmla="*/ 144 h 467"/>
              <a:gd name="T42" fmla="*/ 252 w 471"/>
              <a:gd name="T43" fmla="*/ 152 h 467"/>
              <a:gd name="T44" fmla="*/ 287 w 471"/>
              <a:gd name="T45" fmla="*/ 166 h 467"/>
              <a:gd name="T46" fmla="*/ 287 w 471"/>
              <a:gd name="T47" fmla="*/ 189 h 467"/>
              <a:gd name="T48" fmla="*/ 252 w 471"/>
              <a:gd name="T49" fmla="*/ 218 h 467"/>
              <a:gd name="T50" fmla="*/ 299 w 471"/>
              <a:gd name="T51" fmla="*/ 229 h 467"/>
              <a:gd name="T52" fmla="*/ 252 w 471"/>
              <a:gd name="T53" fmla="*/ 241 h 467"/>
              <a:gd name="T54" fmla="*/ 241 w 471"/>
              <a:gd name="T55" fmla="*/ 292 h 467"/>
              <a:gd name="T56" fmla="*/ 267 w 471"/>
              <a:gd name="T57" fmla="*/ 467 h 467"/>
              <a:gd name="T58" fmla="*/ 208 w 471"/>
              <a:gd name="T59" fmla="*/ 467 h 467"/>
              <a:gd name="T60" fmla="*/ 95 w 471"/>
              <a:gd name="T61" fmla="*/ 424 h 467"/>
              <a:gd name="T62" fmla="*/ 13 w 471"/>
              <a:gd name="T63" fmla="*/ 258 h 467"/>
              <a:gd name="T64" fmla="*/ 88 w 471"/>
              <a:gd name="T65" fmla="*/ 271 h 467"/>
              <a:gd name="T66" fmla="*/ 114 w 471"/>
              <a:gd name="T67" fmla="*/ 300 h 467"/>
              <a:gd name="T68" fmla="*/ 285 w 471"/>
              <a:gd name="T69" fmla="*/ 366 h 467"/>
              <a:gd name="T70" fmla="*/ 269 w 471"/>
              <a:gd name="T71" fmla="*/ 343 h 467"/>
              <a:gd name="T72" fmla="*/ 295 w 471"/>
              <a:gd name="T73" fmla="*/ 291 h 467"/>
              <a:gd name="T74" fmla="*/ 353 w 471"/>
              <a:gd name="T75" fmla="*/ 314 h 467"/>
              <a:gd name="T76" fmla="*/ 354 w 471"/>
              <a:gd name="T77" fmla="*/ 314 h 467"/>
              <a:gd name="T78" fmla="*/ 471 w 471"/>
              <a:gd name="T79" fmla="*/ 370 h 467"/>
              <a:gd name="T80" fmla="*/ 455 w 471"/>
              <a:gd name="T81" fmla="*/ 467 h 467"/>
              <a:gd name="T82" fmla="*/ 37 w 471"/>
              <a:gd name="T83" fmla="*/ 297 h 467"/>
              <a:gd name="T84" fmla="*/ 39 w 471"/>
              <a:gd name="T85" fmla="*/ 310 h 467"/>
              <a:gd name="T86" fmla="*/ 185 w 471"/>
              <a:gd name="T87" fmla="*/ 431 h 467"/>
              <a:gd name="T88" fmla="*/ 439 w 471"/>
              <a:gd name="T89" fmla="*/ 436 h 467"/>
              <a:gd name="T90" fmla="*/ 438 w 471"/>
              <a:gd name="T91" fmla="*/ 382 h 467"/>
              <a:gd name="T92" fmla="*/ 336 w 471"/>
              <a:gd name="T93" fmla="*/ 341 h 467"/>
              <a:gd name="T94" fmla="*/ 307 w 471"/>
              <a:gd name="T95" fmla="*/ 328 h 467"/>
              <a:gd name="T96" fmla="*/ 306 w 471"/>
              <a:gd name="T97" fmla="*/ 339 h 467"/>
              <a:gd name="T98" fmla="*/ 332 w 471"/>
              <a:gd name="T99" fmla="*/ 391 h 467"/>
              <a:gd name="T100" fmla="*/ 317 w 471"/>
              <a:gd name="T101" fmla="*/ 399 h 467"/>
              <a:gd name="T102" fmla="*/ 66 w 471"/>
              <a:gd name="T103" fmla="*/ 293 h 467"/>
              <a:gd name="T104" fmla="*/ 55 w 471"/>
              <a:gd name="T105" fmla="*/ 285 h 467"/>
              <a:gd name="T106" fmla="*/ 37 w 471"/>
              <a:gd name="T107" fmla="*/ 297 h 467"/>
              <a:gd name="T108" fmla="*/ 37 w 471"/>
              <a:gd name="T109" fmla="*/ 29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71" h="467">
                <a:moveTo>
                  <a:pt x="390" y="301"/>
                </a:moveTo>
                <a:cubicBezTo>
                  <a:pt x="387" y="301"/>
                  <a:pt x="384" y="301"/>
                  <a:pt x="381" y="299"/>
                </a:cubicBezTo>
                <a:cubicBezTo>
                  <a:pt x="378" y="297"/>
                  <a:pt x="375" y="293"/>
                  <a:pt x="374" y="289"/>
                </a:cubicBezTo>
                <a:cubicBezTo>
                  <a:pt x="373" y="285"/>
                  <a:pt x="374" y="281"/>
                  <a:pt x="376" y="277"/>
                </a:cubicBezTo>
                <a:cubicBezTo>
                  <a:pt x="393" y="252"/>
                  <a:pt x="402" y="222"/>
                  <a:pt x="402" y="191"/>
                </a:cubicBezTo>
                <a:cubicBezTo>
                  <a:pt x="402" y="103"/>
                  <a:pt x="328" y="32"/>
                  <a:pt x="238" y="32"/>
                </a:cubicBezTo>
                <a:cubicBezTo>
                  <a:pt x="147" y="32"/>
                  <a:pt x="73" y="103"/>
                  <a:pt x="73" y="191"/>
                </a:cubicBezTo>
                <a:cubicBezTo>
                  <a:pt x="73" y="200"/>
                  <a:pt x="66" y="207"/>
                  <a:pt x="57" y="207"/>
                </a:cubicBezTo>
                <a:cubicBezTo>
                  <a:pt x="48" y="207"/>
                  <a:pt x="41" y="200"/>
                  <a:pt x="41" y="191"/>
                </a:cubicBezTo>
                <a:cubicBezTo>
                  <a:pt x="41" y="86"/>
                  <a:pt x="129" y="0"/>
                  <a:pt x="238" y="0"/>
                </a:cubicBezTo>
                <a:cubicBezTo>
                  <a:pt x="346" y="0"/>
                  <a:pt x="435" y="86"/>
                  <a:pt x="435" y="191"/>
                </a:cubicBezTo>
                <a:cubicBezTo>
                  <a:pt x="435" y="228"/>
                  <a:pt x="424" y="263"/>
                  <a:pt x="404" y="294"/>
                </a:cubicBezTo>
                <a:cubicBezTo>
                  <a:pt x="401" y="299"/>
                  <a:pt x="396" y="301"/>
                  <a:pt x="390" y="301"/>
                </a:cubicBezTo>
                <a:close/>
                <a:moveTo>
                  <a:pt x="241" y="293"/>
                </a:moveTo>
                <a:cubicBezTo>
                  <a:pt x="234" y="293"/>
                  <a:pt x="229" y="287"/>
                  <a:pt x="229" y="281"/>
                </a:cubicBezTo>
                <a:cubicBezTo>
                  <a:pt x="229" y="241"/>
                  <a:pt x="229" y="241"/>
                  <a:pt x="229" y="241"/>
                </a:cubicBezTo>
                <a:cubicBezTo>
                  <a:pt x="194" y="241"/>
                  <a:pt x="194" y="241"/>
                  <a:pt x="194" y="241"/>
                </a:cubicBezTo>
                <a:cubicBezTo>
                  <a:pt x="188" y="241"/>
                  <a:pt x="182" y="236"/>
                  <a:pt x="182" y="229"/>
                </a:cubicBezTo>
                <a:cubicBezTo>
                  <a:pt x="182" y="223"/>
                  <a:pt x="188" y="218"/>
                  <a:pt x="194" y="218"/>
                </a:cubicBezTo>
                <a:cubicBezTo>
                  <a:pt x="229" y="218"/>
                  <a:pt x="229" y="218"/>
                  <a:pt x="229" y="218"/>
                </a:cubicBezTo>
                <a:cubicBezTo>
                  <a:pt x="229" y="189"/>
                  <a:pt x="229" y="189"/>
                  <a:pt x="229" y="189"/>
                </a:cubicBezTo>
                <a:cubicBezTo>
                  <a:pt x="194" y="189"/>
                  <a:pt x="194" y="189"/>
                  <a:pt x="194" y="189"/>
                </a:cubicBezTo>
                <a:cubicBezTo>
                  <a:pt x="188" y="189"/>
                  <a:pt x="182" y="184"/>
                  <a:pt x="182" y="178"/>
                </a:cubicBezTo>
                <a:cubicBezTo>
                  <a:pt x="182" y="171"/>
                  <a:pt x="188" y="166"/>
                  <a:pt x="194" y="166"/>
                </a:cubicBezTo>
                <a:cubicBezTo>
                  <a:pt x="229" y="166"/>
                  <a:pt x="229" y="166"/>
                  <a:pt x="229" y="166"/>
                </a:cubicBezTo>
                <a:cubicBezTo>
                  <a:pt x="229" y="152"/>
                  <a:pt x="229" y="152"/>
                  <a:pt x="229" y="152"/>
                </a:cubicBezTo>
                <a:cubicBezTo>
                  <a:pt x="229" y="152"/>
                  <a:pt x="229" y="152"/>
                  <a:pt x="229" y="152"/>
                </a:cubicBezTo>
                <a:cubicBezTo>
                  <a:pt x="229" y="152"/>
                  <a:pt x="229" y="152"/>
                  <a:pt x="229" y="151"/>
                </a:cubicBezTo>
                <a:cubicBezTo>
                  <a:pt x="229" y="151"/>
                  <a:pt x="229" y="151"/>
                  <a:pt x="229" y="151"/>
                </a:cubicBezTo>
                <a:cubicBezTo>
                  <a:pt x="185" y="108"/>
                  <a:pt x="185" y="108"/>
                  <a:pt x="185" y="108"/>
                </a:cubicBezTo>
                <a:cubicBezTo>
                  <a:pt x="183" y="106"/>
                  <a:pt x="182" y="103"/>
                  <a:pt x="182" y="100"/>
                </a:cubicBezTo>
                <a:cubicBezTo>
                  <a:pt x="182" y="97"/>
                  <a:pt x="183" y="94"/>
                  <a:pt x="185" y="92"/>
                </a:cubicBezTo>
                <a:cubicBezTo>
                  <a:pt x="188" y="90"/>
                  <a:pt x="191" y="89"/>
                  <a:pt x="194" y="89"/>
                </a:cubicBezTo>
                <a:cubicBezTo>
                  <a:pt x="197" y="89"/>
                  <a:pt x="200" y="90"/>
                  <a:pt x="202" y="92"/>
                </a:cubicBezTo>
                <a:cubicBezTo>
                  <a:pt x="241" y="130"/>
                  <a:pt x="241" y="130"/>
                  <a:pt x="241" y="130"/>
                </a:cubicBezTo>
                <a:cubicBezTo>
                  <a:pt x="279" y="93"/>
                  <a:pt x="279" y="93"/>
                  <a:pt x="279" y="93"/>
                </a:cubicBezTo>
                <a:cubicBezTo>
                  <a:pt x="281" y="90"/>
                  <a:pt x="284" y="89"/>
                  <a:pt x="287" y="89"/>
                </a:cubicBezTo>
                <a:cubicBezTo>
                  <a:pt x="291" y="89"/>
                  <a:pt x="293" y="90"/>
                  <a:pt x="296" y="93"/>
                </a:cubicBezTo>
                <a:cubicBezTo>
                  <a:pt x="298" y="95"/>
                  <a:pt x="299" y="98"/>
                  <a:pt x="299" y="101"/>
                </a:cubicBezTo>
                <a:cubicBezTo>
                  <a:pt x="299" y="104"/>
                  <a:pt x="298" y="107"/>
                  <a:pt x="296" y="109"/>
                </a:cubicBezTo>
                <a:cubicBezTo>
                  <a:pt x="296" y="109"/>
                  <a:pt x="285" y="119"/>
                  <a:pt x="274" y="130"/>
                </a:cubicBezTo>
                <a:cubicBezTo>
                  <a:pt x="269" y="135"/>
                  <a:pt x="264" y="140"/>
                  <a:pt x="259" y="144"/>
                </a:cubicBezTo>
                <a:cubicBezTo>
                  <a:pt x="257" y="146"/>
                  <a:pt x="256" y="148"/>
                  <a:pt x="255" y="149"/>
                </a:cubicBezTo>
                <a:cubicBezTo>
                  <a:pt x="252" y="151"/>
                  <a:pt x="252" y="151"/>
                  <a:pt x="252" y="152"/>
                </a:cubicBezTo>
                <a:cubicBezTo>
                  <a:pt x="252" y="166"/>
                  <a:pt x="252" y="166"/>
                  <a:pt x="252" y="166"/>
                </a:cubicBezTo>
                <a:cubicBezTo>
                  <a:pt x="287" y="166"/>
                  <a:pt x="287" y="166"/>
                  <a:pt x="287" y="166"/>
                </a:cubicBezTo>
                <a:cubicBezTo>
                  <a:pt x="294" y="166"/>
                  <a:pt x="299" y="171"/>
                  <a:pt x="299" y="178"/>
                </a:cubicBezTo>
                <a:cubicBezTo>
                  <a:pt x="299" y="184"/>
                  <a:pt x="294" y="189"/>
                  <a:pt x="287" y="189"/>
                </a:cubicBezTo>
                <a:cubicBezTo>
                  <a:pt x="252" y="189"/>
                  <a:pt x="252" y="189"/>
                  <a:pt x="252" y="189"/>
                </a:cubicBezTo>
                <a:cubicBezTo>
                  <a:pt x="252" y="218"/>
                  <a:pt x="252" y="218"/>
                  <a:pt x="252" y="218"/>
                </a:cubicBezTo>
                <a:cubicBezTo>
                  <a:pt x="287" y="218"/>
                  <a:pt x="287" y="218"/>
                  <a:pt x="287" y="218"/>
                </a:cubicBezTo>
                <a:cubicBezTo>
                  <a:pt x="294" y="218"/>
                  <a:pt x="299" y="223"/>
                  <a:pt x="299" y="229"/>
                </a:cubicBezTo>
                <a:cubicBezTo>
                  <a:pt x="299" y="236"/>
                  <a:pt x="294" y="241"/>
                  <a:pt x="287" y="241"/>
                </a:cubicBezTo>
                <a:cubicBezTo>
                  <a:pt x="252" y="241"/>
                  <a:pt x="252" y="241"/>
                  <a:pt x="252" y="241"/>
                </a:cubicBezTo>
                <a:cubicBezTo>
                  <a:pt x="252" y="281"/>
                  <a:pt x="252" y="281"/>
                  <a:pt x="252" y="281"/>
                </a:cubicBezTo>
                <a:cubicBezTo>
                  <a:pt x="252" y="287"/>
                  <a:pt x="247" y="292"/>
                  <a:pt x="241" y="292"/>
                </a:cubicBezTo>
                <a:lnTo>
                  <a:pt x="241" y="293"/>
                </a:lnTo>
                <a:close/>
                <a:moveTo>
                  <a:pt x="267" y="467"/>
                </a:moveTo>
                <a:cubicBezTo>
                  <a:pt x="267" y="467"/>
                  <a:pt x="267" y="467"/>
                  <a:pt x="267" y="467"/>
                </a:cubicBezTo>
                <a:cubicBezTo>
                  <a:pt x="267" y="467"/>
                  <a:pt x="226" y="467"/>
                  <a:pt x="208" y="467"/>
                </a:cubicBezTo>
                <a:cubicBezTo>
                  <a:pt x="202" y="467"/>
                  <a:pt x="189" y="465"/>
                  <a:pt x="180" y="463"/>
                </a:cubicBezTo>
                <a:cubicBezTo>
                  <a:pt x="159" y="457"/>
                  <a:pt x="127" y="446"/>
                  <a:pt x="95" y="424"/>
                </a:cubicBezTo>
                <a:cubicBezTo>
                  <a:pt x="56" y="398"/>
                  <a:pt x="27" y="364"/>
                  <a:pt x="9" y="323"/>
                </a:cubicBezTo>
                <a:cubicBezTo>
                  <a:pt x="4" y="312"/>
                  <a:pt x="0" y="277"/>
                  <a:pt x="13" y="258"/>
                </a:cubicBezTo>
                <a:cubicBezTo>
                  <a:pt x="19" y="249"/>
                  <a:pt x="28" y="244"/>
                  <a:pt x="39" y="244"/>
                </a:cubicBezTo>
                <a:cubicBezTo>
                  <a:pt x="53" y="244"/>
                  <a:pt x="69" y="252"/>
                  <a:pt x="88" y="271"/>
                </a:cubicBezTo>
                <a:cubicBezTo>
                  <a:pt x="99" y="281"/>
                  <a:pt x="107" y="290"/>
                  <a:pt x="114" y="300"/>
                </a:cubicBezTo>
                <a:cubicBezTo>
                  <a:pt x="114" y="300"/>
                  <a:pt x="114" y="300"/>
                  <a:pt x="114" y="300"/>
                </a:cubicBezTo>
                <a:cubicBezTo>
                  <a:pt x="139" y="331"/>
                  <a:pt x="160" y="359"/>
                  <a:pt x="282" y="366"/>
                </a:cubicBezTo>
                <a:cubicBezTo>
                  <a:pt x="285" y="366"/>
                  <a:pt x="285" y="366"/>
                  <a:pt x="285" y="366"/>
                </a:cubicBezTo>
                <a:cubicBezTo>
                  <a:pt x="283" y="364"/>
                  <a:pt x="283" y="364"/>
                  <a:pt x="283" y="364"/>
                </a:cubicBezTo>
                <a:cubicBezTo>
                  <a:pt x="276" y="354"/>
                  <a:pt x="272" y="347"/>
                  <a:pt x="269" y="343"/>
                </a:cubicBezTo>
                <a:cubicBezTo>
                  <a:pt x="263" y="333"/>
                  <a:pt x="261" y="317"/>
                  <a:pt x="268" y="305"/>
                </a:cubicBezTo>
                <a:cubicBezTo>
                  <a:pt x="273" y="296"/>
                  <a:pt x="283" y="291"/>
                  <a:pt x="295" y="291"/>
                </a:cubicBezTo>
                <a:cubicBezTo>
                  <a:pt x="310" y="291"/>
                  <a:pt x="329" y="298"/>
                  <a:pt x="353" y="314"/>
                </a:cubicBezTo>
                <a:cubicBezTo>
                  <a:pt x="353" y="314"/>
                  <a:pt x="353" y="314"/>
                  <a:pt x="353" y="314"/>
                </a:cubicBezTo>
                <a:cubicBezTo>
                  <a:pt x="353" y="314"/>
                  <a:pt x="353" y="314"/>
                  <a:pt x="353" y="314"/>
                </a:cubicBezTo>
                <a:cubicBezTo>
                  <a:pt x="354" y="314"/>
                  <a:pt x="354" y="314"/>
                  <a:pt x="354" y="314"/>
                </a:cubicBezTo>
                <a:cubicBezTo>
                  <a:pt x="367" y="321"/>
                  <a:pt x="415" y="345"/>
                  <a:pt x="458" y="354"/>
                </a:cubicBezTo>
                <a:cubicBezTo>
                  <a:pt x="466" y="356"/>
                  <a:pt x="471" y="362"/>
                  <a:pt x="471" y="370"/>
                </a:cubicBezTo>
                <a:cubicBezTo>
                  <a:pt x="471" y="452"/>
                  <a:pt x="471" y="452"/>
                  <a:pt x="471" y="452"/>
                </a:cubicBezTo>
                <a:cubicBezTo>
                  <a:pt x="471" y="460"/>
                  <a:pt x="464" y="467"/>
                  <a:pt x="455" y="467"/>
                </a:cubicBezTo>
                <a:cubicBezTo>
                  <a:pt x="267" y="467"/>
                  <a:pt x="267" y="467"/>
                  <a:pt x="267" y="467"/>
                </a:cubicBezTo>
                <a:close/>
                <a:moveTo>
                  <a:pt x="37" y="297"/>
                </a:moveTo>
                <a:cubicBezTo>
                  <a:pt x="37" y="298"/>
                  <a:pt x="36" y="304"/>
                  <a:pt x="39" y="310"/>
                </a:cubicBezTo>
                <a:cubicBezTo>
                  <a:pt x="39" y="310"/>
                  <a:pt x="39" y="310"/>
                  <a:pt x="39" y="310"/>
                </a:cubicBezTo>
                <a:cubicBezTo>
                  <a:pt x="73" y="388"/>
                  <a:pt x="145" y="420"/>
                  <a:pt x="185" y="431"/>
                </a:cubicBezTo>
                <a:cubicBezTo>
                  <a:pt x="185" y="431"/>
                  <a:pt x="185" y="431"/>
                  <a:pt x="185" y="431"/>
                </a:cubicBezTo>
                <a:cubicBezTo>
                  <a:pt x="204" y="436"/>
                  <a:pt x="237" y="436"/>
                  <a:pt x="238" y="436"/>
                </a:cubicBezTo>
                <a:cubicBezTo>
                  <a:pt x="439" y="436"/>
                  <a:pt x="439" y="436"/>
                  <a:pt x="439" y="436"/>
                </a:cubicBezTo>
                <a:cubicBezTo>
                  <a:pt x="439" y="382"/>
                  <a:pt x="439" y="382"/>
                  <a:pt x="439" y="382"/>
                </a:cubicBezTo>
                <a:cubicBezTo>
                  <a:pt x="438" y="382"/>
                  <a:pt x="438" y="382"/>
                  <a:pt x="438" y="382"/>
                </a:cubicBezTo>
                <a:cubicBezTo>
                  <a:pt x="398" y="372"/>
                  <a:pt x="358" y="352"/>
                  <a:pt x="343" y="345"/>
                </a:cubicBezTo>
                <a:cubicBezTo>
                  <a:pt x="341" y="343"/>
                  <a:pt x="338" y="342"/>
                  <a:pt x="336" y="341"/>
                </a:cubicBezTo>
                <a:cubicBezTo>
                  <a:pt x="327" y="335"/>
                  <a:pt x="314" y="330"/>
                  <a:pt x="314" y="329"/>
                </a:cubicBezTo>
                <a:cubicBezTo>
                  <a:pt x="311" y="328"/>
                  <a:pt x="309" y="328"/>
                  <a:pt x="307" y="328"/>
                </a:cubicBezTo>
                <a:cubicBezTo>
                  <a:pt x="305" y="328"/>
                  <a:pt x="304" y="329"/>
                  <a:pt x="303" y="330"/>
                </a:cubicBezTo>
                <a:cubicBezTo>
                  <a:pt x="302" y="332"/>
                  <a:pt x="303" y="335"/>
                  <a:pt x="306" y="339"/>
                </a:cubicBezTo>
                <a:cubicBezTo>
                  <a:pt x="306" y="339"/>
                  <a:pt x="323" y="364"/>
                  <a:pt x="331" y="374"/>
                </a:cubicBezTo>
                <a:cubicBezTo>
                  <a:pt x="334" y="379"/>
                  <a:pt x="335" y="385"/>
                  <a:pt x="332" y="391"/>
                </a:cubicBezTo>
                <a:cubicBezTo>
                  <a:pt x="330" y="394"/>
                  <a:pt x="326" y="399"/>
                  <a:pt x="318" y="399"/>
                </a:cubicBezTo>
                <a:cubicBezTo>
                  <a:pt x="318" y="399"/>
                  <a:pt x="318" y="399"/>
                  <a:pt x="317" y="399"/>
                </a:cubicBezTo>
                <a:cubicBezTo>
                  <a:pt x="147" y="395"/>
                  <a:pt x="118" y="358"/>
                  <a:pt x="88" y="319"/>
                </a:cubicBezTo>
                <a:cubicBezTo>
                  <a:pt x="81" y="310"/>
                  <a:pt x="74" y="302"/>
                  <a:pt x="66" y="293"/>
                </a:cubicBezTo>
                <a:cubicBezTo>
                  <a:pt x="57" y="285"/>
                  <a:pt x="57" y="285"/>
                  <a:pt x="56" y="285"/>
                </a:cubicBezTo>
                <a:cubicBezTo>
                  <a:pt x="55" y="285"/>
                  <a:pt x="55" y="285"/>
                  <a:pt x="55" y="285"/>
                </a:cubicBezTo>
                <a:cubicBezTo>
                  <a:pt x="53" y="284"/>
                  <a:pt x="51" y="284"/>
                  <a:pt x="49" y="284"/>
                </a:cubicBezTo>
                <a:cubicBezTo>
                  <a:pt x="43" y="284"/>
                  <a:pt x="38" y="289"/>
                  <a:pt x="37" y="297"/>
                </a:cubicBezTo>
                <a:close/>
                <a:moveTo>
                  <a:pt x="37" y="297"/>
                </a:moveTo>
                <a:cubicBezTo>
                  <a:pt x="37" y="297"/>
                  <a:pt x="37" y="297"/>
                  <a:pt x="37" y="29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extLst>
      <p:ext uri="{BB962C8B-B14F-4D97-AF65-F5344CB8AC3E}">
        <p14:creationId xmlns:p14="http://schemas.microsoft.com/office/powerpoint/2010/main" val="2543847493"/>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23</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5991709" cy="523220"/>
            <a:chOff x="1" y="200326"/>
            <a:chExt cx="5991709"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5412059" cy="523220"/>
            </a:xfrm>
            <a:prstGeom prst="rect">
              <a:avLst/>
            </a:prstGeom>
          </p:spPr>
          <p:txBody>
            <a:bodyPr wrap="none">
              <a:spAutoFit/>
            </a:bodyPr>
            <a:lstStyle/>
            <a:p>
              <a:pPr>
                <a:defRPr/>
              </a:pPr>
              <a:r>
                <a:rPr lang="en-US" altLang="zh-CN" sz="2800" b="1" dirty="0">
                  <a:solidFill>
                    <a:srgbClr val="FFFFFF"/>
                  </a:solidFill>
                  <a:latin typeface="Century Gothic" panose="020B0502020202020204" pitchFamily="34" charset="0"/>
                  <a:ea typeface="微软雅黑" panose="020B0503020204020204" charset="-122"/>
                  <a:cs typeface="微软雅黑" panose="020B0503020204020204" charset="-122"/>
                </a:rPr>
                <a:t>Scenario 4 : Disaster Recovery</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45" name="圆角矩形 67">
            <a:extLst>
              <a:ext uri="{FF2B5EF4-FFF2-40B4-BE49-F238E27FC236}">
                <a16:creationId xmlns:a16="http://schemas.microsoft.com/office/drawing/2014/main" id="{244142EC-78AE-E14A-BA46-0396ECFFE90E}"/>
              </a:ext>
            </a:extLst>
          </p:cNvPr>
          <p:cNvSpPr/>
          <p:nvPr/>
        </p:nvSpPr>
        <p:spPr>
          <a:xfrm>
            <a:off x="855581" y="3136438"/>
            <a:ext cx="10718800" cy="1921027"/>
          </a:xfrm>
          <a:custGeom>
            <a:avLst/>
            <a:gdLst>
              <a:gd name="connsiteX0" fmla="*/ 0 w 10801018"/>
              <a:gd name="connsiteY0" fmla="*/ 205699 h 1234172"/>
              <a:gd name="connsiteX1" fmla="*/ 205699 w 10801018"/>
              <a:gd name="connsiteY1" fmla="*/ 0 h 1234172"/>
              <a:gd name="connsiteX2" fmla="*/ 10595319 w 10801018"/>
              <a:gd name="connsiteY2" fmla="*/ 0 h 1234172"/>
              <a:gd name="connsiteX3" fmla="*/ 10801018 w 10801018"/>
              <a:gd name="connsiteY3" fmla="*/ 205699 h 1234172"/>
              <a:gd name="connsiteX4" fmla="*/ 10801018 w 10801018"/>
              <a:gd name="connsiteY4" fmla="*/ 1028473 h 1234172"/>
              <a:gd name="connsiteX5" fmla="*/ 10595319 w 10801018"/>
              <a:gd name="connsiteY5" fmla="*/ 1234172 h 1234172"/>
              <a:gd name="connsiteX6" fmla="*/ 205699 w 10801018"/>
              <a:gd name="connsiteY6" fmla="*/ 1234172 h 1234172"/>
              <a:gd name="connsiteX7" fmla="*/ 0 w 10801018"/>
              <a:gd name="connsiteY7" fmla="*/ 1028473 h 1234172"/>
              <a:gd name="connsiteX8" fmla="*/ 0 w 10801018"/>
              <a:gd name="connsiteY8" fmla="*/ 205699 h 1234172"/>
              <a:gd name="connsiteX0" fmla="*/ 20495 w 10821513"/>
              <a:gd name="connsiteY0" fmla="*/ 205699 h 1938507"/>
              <a:gd name="connsiteX1" fmla="*/ 226194 w 10821513"/>
              <a:gd name="connsiteY1" fmla="*/ 0 h 1938507"/>
              <a:gd name="connsiteX2" fmla="*/ 10615814 w 10821513"/>
              <a:gd name="connsiteY2" fmla="*/ 0 h 1938507"/>
              <a:gd name="connsiteX3" fmla="*/ 10821513 w 10821513"/>
              <a:gd name="connsiteY3" fmla="*/ 205699 h 1938507"/>
              <a:gd name="connsiteX4" fmla="*/ 10821513 w 10821513"/>
              <a:gd name="connsiteY4" fmla="*/ 1028473 h 1938507"/>
              <a:gd name="connsiteX5" fmla="*/ 10615814 w 10821513"/>
              <a:gd name="connsiteY5" fmla="*/ 1234172 h 1938507"/>
              <a:gd name="connsiteX6" fmla="*/ 65557 w 10821513"/>
              <a:gd name="connsiteY6" fmla="*/ 1938507 h 1938507"/>
              <a:gd name="connsiteX7" fmla="*/ 20495 w 10821513"/>
              <a:gd name="connsiteY7" fmla="*/ 1028473 h 1938507"/>
              <a:gd name="connsiteX8" fmla="*/ 20495 w 10821513"/>
              <a:gd name="connsiteY8" fmla="*/ 205699 h 1938507"/>
              <a:gd name="connsiteX0" fmla="*/ 0 w 10801018"/>
              <a:gd name="connsiteY0" fmla="*/ 205699 h 1938507"/>
              <a:gd name="connsiteX1" fmla="*/ 205699 w 10801018"/>
              <a:gd name="connsiteY1" fmla="*/ 0 h 1938507"/>
              <a:gd name="connsiteX2" fmla="*/ 10595319 w 10801018"/>
              <a:gd name="connsiteY2" fmla="*/ 0 h 1938507"/>
              <a:gd name="connsiteX3" fmla="*/ 10801018 w 10801018"/>
              <a:gd name="connsiteY3" fmla="*/ 205699 h 1938507"/>
              <a:gd name="connsiteX4" fmla="*/ 10801018 w 10801018"/>
              <a:gd name="connsiteY4" fmla="*/ 1028473 h 1938507"/>
              <a:gd name="connsiteX5" fmla="*/ 10595319 w 10801018"/>
              <a:gd name="connsiteY5" fmla="*/ 1234172 h 1938507"/>
              <a:gd name="connsiteX6" fmla="*/ 45062 w 10801018"/>
              <a:gd name="connsiteY6" fmla="*/ 1938507 h 1938507"/>
              <a:gd name="connsiteX7" fmla="*/ 0 w 10801018"/>
              <a:gd name="connsiteY7" fmla="*/ 1028473 h 1938507"/>
              <a:gd name="connsiteX8" fmla="*/ 0 w 10801018"/>
              <a:gd name="connsiteY8" fmla="*/ 205699 h 1938507"/>
              <a:gd name="connsiteX0" fmla="*/ 41436 w 10842454"/>
              <a:gd name="connsiteY0" fmla="*/ 205699 h 1963220"/>
              <a:gd name="connsiteX1" fmla="*/ 247135 w 10842454"/>
              <a:gd name="connsiteY1" fmla="*/ 0 h 1963220"/>
              <a:gd name="connsiteX2" fmla="*/ 10636755 w 10842454"/>
              <a:gd name="connsiteY2" fmla="*/ 0 h 1963220"/>
              <a:gd name="connsiteX3" fmla="*/ 10842454 w 10842454"/>
              <a:gd name="connsiteY3" fmla="*/ 205699 h 1963220"/>
              <a:gd name="connsiteX4" fmla="*/ 10842454 w 10842454"/>
              <a:gd name="connsiteY4" fmla="*/ 1028473 h 1963220"/>
              <a:gd name="connsiteX5" fmla="*/ 10636755 w 10842454"/>
              <a:gd name="connsiteY5" fmla="*/ 1234172 h 1963220"/>
              <a:gd name="connsiteX6" fmla="*/ 0 w 10842454"/>
              <a:gd name="connsiteY6" fmla="*/ 1963220 h 1963220"/>
              <a:gd name="connsiteX7" fmla="*/ 41436 w 10842454"/>
              <a:gd name="connsiteY7" fmla="*/ 1028473 h 1963220"/>
              <a:gd name="connsiteX8" fmla="*/ 41436 w 10842454"/>
              <a:gd name="connsiteY8" fmla="*/ 205699 h 1963220"/>
              <a:gd name="connsiteX0" fmla="*/ 41436 w 10842454"/>
              <a:gd name="connsiteY0" fmla="*/ 205699 h 1963401"/>
              <a:gd name="connsiteX1" fmla="*/ 247135 w 10842454"/>
              <a:gd name="connsiteY1" fmla="*/ 0 h 1963401"/>
              <a:gd name="connsiteX2" fmla="*/ 10636755 w 10842454"/>
              <a:gd name="connsiteY2" fmla="*/ 0 h 1963401"/>
              <a:gd name="connsiteX3" fmla="*/ 10842454 w 10842454"/>
              <a:gd name="connsiteY3" fmla="*/ 205699 h 1963401"/>
              <a:gd name="connsiteX4" fmla="*/ 10842454 w 10842454"/>
              <a:gd name="connsiteY4" fmla="*/ 1028473 h 1963401"/>
              <a:gd name="connsiteX5" fmla="*/ 10636755 w 10842454"/>
              <a:gd name="connsiteY5" fmla="*/ 1234172 h 1963401"/>
              <a:gd name="connsiteX6" fmla="*/ 0 w 10842454"/>
              <a:gd name="connsiteY6" fmla="*/ 1963220 h 1963401"/>
              <a:gd name="connsiteX7" fmla="*/ 41436 w 10842454"/>
              <a:gd name="connsiteY7" fmla="*/ 1028473 h 1963401"/>
              <a:gd name="connsiteX8" fmla="*/ 41436 w 10842454"/>
              <a:gd name="connsiteY8" fmla="*/ 205699 h 1963401"/>
              <a:gd name="connsiteX0" fmla="*/ 2145 w 10803163"/>
              <a:gd name="connsiteY0" fmla="*/ 205699 h 1938403"/>
              <a:gd name="connsiteX1" fmla="*/ 207844 w 10803163"/>
              <a:gd name="connsiteY1" fmla="*/ 0 h 1938403"/>
              <a:gd name="connsiteX2" fmla="*/ 10597464 w 10803163"/>
              <a:gd name="connsiteY2" fmla="*/ 0 h 1938403"/>
              <a:gd name="connsiteX3" fmla="*/ 10803163 w 10803163"/>
              <a:gd name="connsiteY3" fmla="*/ 205699 h 1938403"/>
              <a:gd name="connsiteX4" fmla="*/ 10803163 w 10803163"/>
              <a:gd name="connsiteY4" fmla="*/ 1028473 h 1938403"/>
              <a:gd name="connsiteX5" fmla="*/ 10597464 w 10803163"/>
              <a:gd name="connsiteY5" fmla="*/ 1234172 h 1938403"/>
              <a:gd name="connsiteX6" fmla="*/ 0 w 10803163"/>
              <a:gd name="connsiteY6" fmla="*/ 1938217 h 1938403"/>
              <a:gd name="connsiteX7" fmla="*/ 2145 w 10803163"/>
              <a:gd name="connsiteY7" fmla="*/ 1028473 h 1938403"/>
              <a:gd name="connsiteX8" fmla="*/ 2145 w 10803163"/>
              <a:gd name="connsiteY8" fmla="*/ 205699 h 1938403"/>
              <a:gd name="connsiteX0" fmla="*/ 5717 w 10806735"/>
              <a:gd name="connsiteY0" fmla="*/ 205699 h 1906265"/>
              <a:gd name="connsiteX1" fmla="*/ 211416 w 10806735"/>
              <a:gd name="connsiteY1" fmla="*/ 0 h 1906265"/>
              <a:gd name="connsiteX2" fmla="*/ 10601036 w 10806735"/>
              <a:gd name="connsiteY2" fmla="*/ 0 h 1906265"/>
              <a:gd name="connsiteX3" fmla="*/ 10806735 w 10806735"/>
              <a:gd name="connsiteY3" fmla="*/ 205699 h 1906265"/>
              <a:gd name="connsiteX4" fmla="*/ 10806735 w 10806735"/>
              <a:gd name="connsiteY4" fmla="*/ 1028473 h 1906265"/>
              <a:gd name="connsiteX5" fmla="*/ 10601036 w 10806735"/>
              <a:gd name="connsiteY5" fmla="*/ 1234172 h 1906265"/>
              <a:gd name="connsiteX6" fmla="*/ 0 w 10806735"/>
              <a:gd name="connsiteY6" fmla="*/ 1906071 h 1906265"/>
              <a:gd name="connsiteX7" fmla="*/ 5717 w 10806735"/>
              <a:gd name="connsiteY7" fmla="*/ 1028473 h 1906265"/>
              <a:gd name="connsiteX8" fmla="*/ 5717 w 10806735"/>
              <a:gd name="connsiteY8" fmla="*/ 205699 h 1906265"/>
              <a:gd name="connsiteX0" fmla="*/ 0 w 10801018"/>
              <a:gd name="connsiteY0" fmla="*/ 205699 h 1894237"/>
              <a:gd name="connsiteX1" fmla="*/ 205699 w 10801018"/>
              <a:gd name="connsiteY1" fmla="*/ 0 h 1894237"/>
              <a:gd name="connsiteX2" fmla="*/ 10595319 w 10801018"/>
              <a:gd name="connsiteY2" fmla="*/ 0 h 1894237"/>
              <a:gd name="connsiteX3" fmla="*/ 10801018 w 10801018"/>
              <a:gd name="connsiteY3" fmla="*/ 205699 h 1894237"/>
              <a:gd name="connsiteX4" fmla="*/ 10801018 w 10801018"/>
              <a:gd name="connsiteY4" fmla="*/ 1028473 h 1894237"/>
              <a:gd name="connsiteX5" fmla="*/ 10595319 w 10801018"/>
              <a:gd name="connsiteY5" fmla="*/ 1234172 h 1894237"/>
              <a:gd name="connsiteX6" fmla="*/ 6315 w 10801018"/>
              <a:gd name="connsiteY6" fmla="*/ 1894040 h 1894237"/>
              <a:gd name="connsiteX7" fmla="*/ 0 w 10801018"/>
              <a:gd name="connsiteY7" fmla="*/ 1028473 h 1894237"/>
              <a:gd name="connsiteX8" fmla="*/ 0 w 10801018"/>
              <a:gd name="connsiteY8" fmla="*/ 205699 h 1894237"/>
              <a:gd name="connsiteX0" fmla="*/ 0 w 10807941"/>
              <a:gd name="connsiteY0" fmla="*/ 205699 h 1894237"/>
              <a:gd name="connsiteX1" fmla="*/ 205699 w 10807941"/>
              <a:gd name="connsiteY1" fmla="*/ 0 h 1894237"/>
              <a:gd name="connsiteX2" fmla="*/ 10595319 w 10807941"/>
              <a:gd name="connsiteY2" fmla="*/ 0 h 1894237"/>
              <a:gd name="connsiteX3" fmla="*/ 10801018 w 10807941"/>
              <a:gd name="connsiteY3" fmla="*/ 205699 h 1894237"/>
              <a:gd name="connsiteX4" fmla="*/ 10801018 w 10807941"/>
              <a:gd name="connsiteY4" fmla="*/ 1028473 h 1894237"/>
              <a:gd name="connsiteX5" fmla="*/ 10727666 w 10807941"/>
              <a:gd name="connsiteY5" fmla="*/ 1835751 h 1894237"/>
              <a:gd name="connsiteX6" fmla="*/ 6315 w 10807941"/>
              <a:gd name="connsiteY6" fmla="*/ 1894040 h 1894237"/>
              <a:gd name="connsiteX7" fmla="*/ 0 w 10807941"/>
              <a:gd name="connsiteY7" fmla="*/ 1028473 h 1894237"/>
              <a:gd name="connsiteX8" fmla="*/ 0 w 10807941"/>
              <a:gd name="connsiteY8" fmla="*/ 205699 h 1894237"/>
              <a:gd name="connsiteX0" fmla="*/ 0 w 10807941"/>
              <a:gd name="connsiteY0" fmla="*/ 205699 h 1894237"/>
              <a:gd name="connsiteX1" fmla="*/ 205699 w 10807941"/>
              <a:gd name="connsiteY1" fmla="*/ 0 h 1894237"/>
              <a:gd name="connsiteX2" fmla="*/ 10595319 w 10807941"/>
              <a:gd name="connsiteY2" fmla="*/ 0 h 1894237"/>
              <a:gd name="connsiteX3" fmla="*/ 10801018 w 10807941"/>
              <a:gd name="connsiteY3" fmla="*/ 205699 h 1894237"/>
              <a:gd name="connsiteX4" fmla="*/ 10801018 w 10807941"/>
              <a:gd name="connsiteY4" fmla="*/ 1028473 h 1894237"/>
              <a:gd name="connsiteX5" fmla="*/ 10727666 w 10807941"/>
              <a:gd name="connsiteY5" fmla="*/ 1835751 h 1894237"/>
              <a:gd name="connsiteX6" fmla="*/ 6315 w 10807941"/>
              <a:gd name="connsiteY6" fmla="*/ 1894040 h 1894237"/>
              <a:gd name="connsiteX7" fmla="*/ 0 w 10807941"/>
              <a:gd name="connsiteY7" fmla="*/ 1028473 h 1894237"/>
              <a:gd name="connsiteX8" fmla="*/ 0 w 10807941"/>
              <a:gd name="connsiteY8" fmla="*/ 205699 h 1894237"/>
              <a:gd name="connsiteX0" fmla="*/ 0 w 10801018"/>
              <a:gd name="connsiteY0" fmla="*/ 205699 h 1894237"/>
              <a:gd name="connsiteX1" fmla="*/ 205699 w 10801018"/>
              <a:gd name="connsiteY1" fmla="*/ 0 h 1894237"/>
              <a:gd name="connsiteX2" fmla="*/ 10595319 w 10801018"/>
              <a:gd name="connsiteY2" fmla="*/ 0 h 1894237"/>
              <a:gd name="connsiteX3" fmla="*/ 10801018 w 10801018"/>
              <a:gd name="connsiteY3" fmla="*/ 205699 h 1894237"/>
              <a:gd name="connsiteX4" fmla="*/ 10801018 w 10801018"/>
              <a:gd name="connsiteY4" fmla="*/ 1028473 h 1894237"/>
              <a:gd name="connsiteX5" fmla="*/ 10727666 w 10801018"/>
              <a:gd name="connsiteY5" fmla="*/ 1835751 h 1894237"/>
              <a:gd name="connsiteX6" fmla="*/ 6315 w 10801018"/>
              <a:gd name="connsiteY6" fmla="*/ 1894040 h 1894237"/>
              <a:gd name="connsiteX7" fmla="*/ 0 w 10801018"/>
              <a:gd name="connsiteY7" fmla="*/ 1028473 h 1894237"/>
              <a:gd name="connsiteX8" fmla="*/ 0 w 10801018"/>
              <a:gd name="connsiteY8" fmla="*/ 205699 h 1894237"/>
              <a:gd name="connsiteX0" fmla="*/ 0 w 10801018"/>
              <a:gd name="connsiteY0" fmla="*/ 205699 h 1920688"/>
              <a:gd name="connsiteX1" fmla="*/ 205699 w 10801018"/>
              <a:gd name="connsiteY1" fmla="*/ 0 h 1920688"/>
              <a:gd name="connsiteX2" fmla="*/ 10595319 w 10801018"/>
              <a:gd name="connsiteY2" fmla="*/ 0 h 1920688"/>
              <a:gd name="connsiteX3" fmla="*/ 10801018 w 10801018"/>
              <a:gd name="connsiteY3" fmla="*/ 205699 h 1920688"/>
              <a:gd name="connsiteX4" fmla="*/ 10801018 w 10801018"/>
              <a:gd name="connsiteY4" fmla="*/ 1028473 h 1920688"/>
              <a:gd name="connsiteX5" fmla="*/ 10787824 w 10801018"/>
              <a:gd name="connsiteY5" fmla="*/ 1919972 h 1920688"/>
              <a:gd name="connsiteX6" fmla="*/ 6315 w 10801018"/>
              <a:gd name="connsiteY6" fmla="*/ 1894040 h 1920688"/>
              <a:gd name="connsiteX7" fmla="*/ 0 w 10801018"/>
              <a:gd name="connsiteY7" fmla="*/ 1028473 h 1920688"/>
              <a:gd name="connsiteX8" fmla="*/ 0 w 10801018"/>
              <a:gd name="connsiteY8" fmla="*/ 205699 h 1920688"/>
              <a:gd name="connsiteX0" fmla="*/ 0 w 10801018"/>
              <a:gd name="connsiteY0" fmla="*/ 205699 h 1920688"/>
              <a:gd name="connsiteX1" fmla="*/ 205699 w 10801018"/>
              <a:gd name="connsiteY1" fmla="*/ 0 h 1920688"/>
              <a:gd name="connsiteX2" fmla="*/ 10595319 w 10801018"/>
              <a:gd name="connsiteY2" fmla="*/ 0 h 1920688"/>
              <a:gd name="connsiteX3" fmla="*/ 10801018 w 10801018"/>
              <a:gd name="connsiteY3" fmla="*/ 205699 h 1920688"/>
              <a:gd name="connsiteX4" fmla="*/ 10787824 w 10801018"/>
              <a:gd name="connsiteY4" fmla="*/ 1919972 h 1920688"/>
              <a:gd name="connsiteX5" fmla="*/ 6315 w 10801018"/>
              <a:gd name="connsiteY5" fmla="*/ 1894040 h 1920688"/>
              <a:gd name="connsiteX6" fmla="*/ 0 w 10801018"/>
              <a:gd name="connsiteY6" fmla="*/ 1028473 h 1920688"/>
              <a:gd name="connsiteX7" fmla="*/ 0 w 10801018"/>
              <a:gd name="connsiteY7" fmla="*/ 205699 h 1920688"/>
              <a:gd name="connsiteX0" fmla="*/ 801885 w 11602903"/>
              <a:gd name="connsiteY0" fmla="*/ 205699 h 1920688"/>
              <a:gd name="connsiteX1" fmla="*/ 1007584 w 11602903"/>
              <a:gd name="connsiteY1" fmla="*/ 0 h 1920688"/>
              <a:gd name="connsiteX2" fmla="*/ 11397204 w 11602903"/>
              <a:gd name="connsiteY2" fmla="*/ 0 h 1920688"/>
              <a:gd name="connsiteX3" fmla="*/ 11602903 w 11602903"/>
              <a:gd name="connsiteY3" fmla="*/ 205699 h 1920688"/>
              <a:gd name="connsiteX4" fmla="*/ 11589709 w 11602903"/>
              <a:gd name="connsiteY4" fmla="*/ 1919972 h 1920688"/>
              <a:gd name="connsiteX5" fmla="*/ 808200 w 11602903"/>
              <a:gd name="connsiteY5" fmla="*/ 1894040 h 1920688"/>
              <a:gd name="connsiteX6" fmla="*/ 801885 w 11602903"/>
              <a:gd name="connsiteY6" fmla="*/ 205699 h 1920688"/>
              <a:gd name="connsiteX0" fmla="*/ 12132 w 10813150"/>
              <a:gd name="connsiteY0" fmla="*/ 205699 h 1920688"/>
              <a:gd name="connsiteX1" fmla="*/ 217831 w 10813150"/>
              <a:gd name="connsiteY1" fmla="*/ 0 h 1920688"/>
              <a:gd name="connsiteX2" fmla="*/ 10607451 w 10813150"/>
              <a:gd name="connsiteY2" fmla="*/ 0 h 1920688"/>
              <a:gd name="connsiteX3" fmla="*/ 10813150 w 10813150"/>
              <a:gd name="connsiteY3" fmla="*/ 205699 h 1920688"/>
              <a:gd name="connsiteX4" fmla="*/ 10799956 w 10813150"/>
              <a:gd name="connsiteY4" fmla="*/ 1919972 h 1920688"/>
              <a:gd name="connsiteX5" fmla="*/ 18447 w 10813150"/>
              <a:gd name="connsiteY5" fmla="*/ 1894040 h 1920688"/>
              <a:gd name="connsiteX6" fmla="*/ 12132 w 10813150"/>
              <a:gd name="connsiteY6" fmla="*/ 205699 h 1920688"/>
              <a:gd name="connsiteX0" fmla="*/ 23964 w 10824982"/>
              <a:gd name="connsiteY0" fmla="*/ 205699 h 1920774"/>
              <a:gd name="connsiteX1" fmla="*/ 229663 w 10824982"/>
              <a:gd name="connsiteY1" fmla="*/ 0 h 1920774"/>
              <a:gd name="connsiteX2" fmla="*/ 10619283 w 10824982"/>
              <a:gd name="connsiteY2" fmla="*/ 0 h 1920774"/>
              <a:gd name="connsiteX3" fmla="*/ 10824982 w 10824982"/>
              <a:gd name="connsiteY3" fmla="*/ 205699 h 1920774"/>
              <a:gd name="connsiteX4" fmla="*/ 10811788 w 10824982"/>
              <a:gd name="connsiteY4" fmla="*/ 1919972 h 1920774"/>
              <a:gd name="connsiteX5" fmla="*/ 0 w 10824982"/>
              <a:gd name="connsiteY5" fmla="*/ 1900095 h 1920774"/>
              <a:gd name="connsiteX6" fmla="*/ 23964 w 10824982"/>
              <a:gd name="connsiteY6" fmla="*/ 205699 h 1920774"/>
              <a:gd name="connsiteX0" fmla="*/ 24001 w 10825019"/>
              <a:gd name="connsiteY0" fmla="*/ 205699 h 1920879"/>
              <a:gd name="connsiteX1" fmla="*/ 229700 w 10825019"/>
              <a:gd name="connsiteY1" fmla="*/ 0 h 1920879"/>
              <a:gd name="connsiteX2" fmla="*/ 10619320 w 10825019"/>
              <a:gd name="connsiteY2" fmla="*/ 0 h 1920879"/>
              <a:gd name="connsiteX3" fmla="*/ 10825019 w 10825019"/>
              <a:gd name="connsiteY3" fmla="*/ 205699 h 1920879"/>
              <a:gd name="connsiteX4" fmla="*/ 10811825 w 10825019"/>
              <a:gd name="connsiteY4" fmla="*/ 1919972 h 1920879"/>
              <a:gd name="connsiteX5" fmla="*/ 37 w 10825019"/>
              <a:gd name="connsiteY5" fmla="*/ 1900095 h 1920879"/>
              <a:gd name="connsiteX6" fmla="*/ 24001 w 10825019"/>
              <a:gd name="connsiteY6" fmla="*/ 205699 h 1920879"/>
              <a:gd name="connsiteX0" fmla="*/ 6135 w 10807153"/>
              <a:gd name="connsiteY0" fmla="*/ 205699 h 1921022"/>
              <a:gd name="connsiteX1" fmla="*/ 211834 w 10807153"/>
              <a:gd name="connsiteY1" fmla="*/ 0 h 1921022"/>
              <a:gd name="connsiteX2" fmla="*/ 10601454 w 10807153"/>
              <a:gd name="connsiteY2" fmla="*/ 0 h 1921022"/>
              <a:gd name="connsiteX3" fmla="*/ 10807153 w 10807153"/>
              <a:gd name="connsiteY3" fmla="*/ 205699 h 1921022"/>
              <a:gd name="connsiteX4" fmla="*/ 10793959 w 10807153"/>
              <a:gd name="connsiteY4" fmla="*/ 1919972 h 1921022"/>
              <a:gd name="connsiteX5" fmla="*/ 79061 w 10807153"/>
              <a:gd name="connsiteY5" fmla="*/ 1906151 h 1921022"/>
              <a:gd name="connsiteX6" fmla="*/ 6135 w 10807153"/>
              <a:gd name="connsiteY6" fmla="*/ 205699 h 1921022"/>
              <a:gd name="connsiteX0" fmla="*/ 6135 w 10807153"/>
              <a:gd name="connsiteY0" fmla="*/ 205699 h 1920883"/>
              <a:gd name="connsiteX1" fmla="*/ 211834 w 10807153"/>
              <a:gd name="connsiteY1" fmla="*/ 0 h 1920883"/>
              <a:gd name="connsiteX2" fmla="*/ 10601454 w 10807153"/>
              <a:gd name="connsiteY2" fmla="*/ 0 h 1920883"/>
              <a:gd name="connsiteX3" fmla="*/ 10807153 w 10807153"/>
              <a:gd name="connsiteY3" fmla="*/ 205699 h 1920883"/>
              <a:gd name="connsiteX4" fmla="*/ 10793959 w 10807153"/>
              <a:gd name="connsiteY4" fmla="*/ 1919972 h 1920883"/>
              <a:gd name="connsiteX5" fmla="*/ 79061 w 10807153"/>
              <a:gd name="connsiteY5" fmla="*/ 1906151 h 1920883"/>
              <a:gd name="connsiteX6" fmla="*/ 6135 w 10807153"/>
              <a:gd name="connsiteY6" fmla="*/ 205699 h 1920883"/>
              <a:gd name="connsiteX0" fmla="*/ 10297 w 10811315"/>
              <a:gd name="connsiteY0" fmla="*/ 205699 h 1920883"/>
              <a:gd name="connsiteX1" fmla="*/ 215996 w 10811315"/>
              <a:gd name="connsiteY1" fmla="*/ 0 h 1920883"/>
              <a:gd name="connsiteX2" fmla="*/ 10605616 w 10811315"/>
              <a:gd name="connsiteY2" fmla="*/ 0 h 1920883"/>
              <a:gd name="connsiteX3" fmla="*/ 10811315 w 10811315"/>
              <a:gd name="connsiteY3" fmla="*/ 205699 h 1920883"/>
              <a:gd name="connsiteX4" fmla="*/ 10798121 w 10811315"/>
              <a:gd name="connsiteY4" fmla="*/ 1919972 h 1920883"/>
              <a:gd name="connsiteX5" fmla="*/ 28722 w 10811315"/>
              <a:gd name="connsiteY5" fmla="*/ 1906151 h 1920883"/>
              <a:gd name="connsiteX6" fmla="*/ 10297 w 10811315"/>
              <a:gd name="connsiteY6" fmla="*/ 205699 h 1920883"/>
              <a:gd name="connsiteX0" fmla="*/ 218 w 10801236"/>
              <a:gd name="connsiteY0" fmla="*/ 205699 h 1920883"/>
              <a:gd name="connsiteX1" fmla="*/ 205917 w 10801236"/>
              <a:gd name="connsiteY1" fmla="*/ 0 h 1920883"/>
              <a:gd name="connsiteX2" fmla="*/ 10595537 w 10801236"/>
              <a:gd name="connsiteY2" fmla="*/ 0 h 1920883"/>
              <a:gd name="connsiteX3" fmla="*/ 10801236 w 10801236"/>
              <a:gd name="connsiteY3" fmla="*/ 205699 h 1920883"/>
              <a:gd name="connsiteX4" fmla="*/ 10788042 w 10801236"/>
              <a:gd name="connsiteY4" fmla="*/ 1919972 h 1920883"/>
              <a:gd name="connsiteX5" fmla="*/ 18643 w 10801236"/>
              <a:gd name="connsiteY5" fmla="*/ 1906151 h 1920883"/>
              <a:gd name="connsiteX6" fmla="*/ 218 w 10801236"/>
              <a:gd name="connsiteY6" fmla="*/ 205699 h 1920883"/>
              <a:gd name="connsiteX0" fmla="*/ 562 w 10801580"/>
              <a:gd name="connsiteY0" fmla="*/ 205699 h 1921027"/>
              <a:gd name="connsiteX1" fmla="*/ 206261 w 10801580"/>
              <a:gd name="connsiteY1" fmla="*/ 0 h 1921027"/>
              <a:gd name="connsiteX2" fmla="*/ 10595881 w 10801580"/>
              <a:gd name="connsiteY2" fmla="*/ 0 h 1921027"/>
              <a:gd name="connsiteX3" fmla="*/ 10801580 w 10801580"/>
              <a:gd name="connsiteY3" fmla="*/ 205699 h 1921027"/>
              <a:gd name="connsiteX4" fmla="*/ 10788386 w 10801580"/>
              <a:gd name="connsiteY4" fmla="*/ 1919972 h 1921027"/>
              <a:gd name="connsiteX5" fmla="*/ 820 w 10801580"/>
              <a:gd name="connsiteY5" fmla="*/ 1912207 h 1921027"/>
              <a:gd name="connsiteX6" fmla="*/ 562 w 10801580"/>
              <a:gd name="connsiteY6" fmla="*/ 205699 h 1921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01580" h="1921027">
                <a:moveTo>
                  <a:pt x="562" y="205699"/>
                </a:moveTo>
                <a:cubicBezTo>
                  <a:pt x="562" y="92095"/>
                  <a:pt x="92657" y="0"/>
                  <a:pt x="206261" y="0"/>
                </a:cubicBezTo>
                <a:lnTo>
                  <a:pt x="10595881" y="0"/>
                </a:lnTo>
                <a:cubicBezTo>
                  <a:pt x="10709485" y="0"/>
                  <a:pt x="10801580" y="92095"/>
                  <a:pt x="10801580" y="205699"/>
                </a:cubicBezTo>
                <a:lnTo>
                  <a:pt x="10788386" y="1919972"/>
                </a:lnTo>
                <a:cubicBezTo>
                  <a:pt x="10775949" y="1927371"/>
                  <a:pt x="13894" y="1892777"/>
                  <a:pt x="820" y="1912207"/>
                </a:cubicBezTo>
                <a:cubicBezTo>
                  <a:pt x="7586" y="1903221"/>
                  <a:pt x="-2391" y="206480"/>
                  <a:pt x="562" y="205699"/>
                </a:cubicBezTo>
                <a:close/>
              </a:path>
            </a:pathLst>
          </a:custGeom>
          <a:gradFill>
            <a:gsLst>
              <a:gs pos="21000">
                <a:srgbClr val="00B0F0">
                  <a:alpha val="0"/>
                </a:srgbClr>
              </a:gs>
              <a:gs pos="98000">
                <a:srgbClr val="00B0F0">
                  <a:alpha val="9000"/>
                </a:srgbClr>
              </a:gs>
            </a:gsLst>
            <a:lin ang="16200000" scaled="1"/>
          </a:gradFill>
          <a:ln>
            <a:gradFill>
              <a:gsLst>
                <a:gs pos="1000">
                  <a:srgbClr val="0070C0"/>
                </a:gs>
                <a:gs pos="79000">
                  <a:srgbClr val="0070C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TextBox 6">
            <a:extLst>
              <a:ext uri="{FF2B5EF4-FFF2-40B4-BE49-F238E27FC236}">
                <a16:creationId xmlns:a16="http://schemas.microsoft.com/office/drawing/2014/main" id="{7EA9B7C8-7351-0E4A-AED8-0D09D0911416}"/>
              </a:ext>
            </a:extLst>
          </p:cNvPr>
          <p:cNvSpPr txBox="1"/>
          <p:nvPr/>
        </p:nvSpPr>
        <p:spPr>
          <a:xfrm>
            <a:off x="1836918" y="2422989"/>
            <a:ext cx="2076671" cy="307777"/>
          </a:xfrm>
          <a:prstGeom prst="rect">
            <a:avLst/>
          </a:prstGeom>
          <a:noFill/>
        </p:spPr>
        <p:txBody>
          <a:bodyPr wrap="square" rtlCol="0">
            <a:spAutoFit/>
          </a:bodyPr>
          <a:lstStyle/>
          <a:p>
            <a:r>
              <a:rPr lang="en-US" sz="1400" dirty="0">
                <a:solidFill>
                  <a:schemeClr val="bg1"/>
                </a:solidFill>
                <a:latin typeface="Century Gothic" panose="020B0502020202020204" pitchFamily="34" charset="0"/>
              </a:rPr>
              <a:t>Unexpected disasters</a:t>
            </a:r>
          </a:p>
        </p:txBody>
      </p:sp>
      <p:sp>
        <p:nvSpPr>
          <p:cNvPr id="147" name="TextBox 7">
            <a:extLst>
              <a:ext uri="{FF2B5EF4-FFF2-40B4-BE49-F238E27FC236}">
                <a16:creationId xmlns:a16="http://schemas.microsoft.com/office/drawing/2014/main" id="{9938DFA7-A922-7B40-AA7C-E40DF4E00C84}"/>
              </a:ext>
            </a:extLst>
          </p:cNvPr>
          <p:cNvSpPr txBox="1"/>
          <p:nvPr/>
        </p:nvSpPr>
        <p:spPr>
          <a:xfrm>
            <a:off x="4820714" y="2422988"/>
            <a:ext cx="2550572" cy="307777"/>
          </a:xfrm>
          <a:prstGeom prst="rect">
            <a:avLst/>
          </a:prstGeom>
          <a:noFill/>
        </p:spPr>
        <p:txBody>
          <a:bodyPr wrap="square" rtlCol="0">
            <a:spAutoFit/>
          </a:bodyPr>
          <a:lstStyle/>
          <a:p>
            <a:r>
              <a:rPr lang="en-US" sz="1400" dirty="0">
                <a:solidFill>
                  <a:schemeClr val="bg1"/>
                </a:solidFill>
                <a:latin typeface="Century Gothic" panose="020B0502020202020204" pitchFamily="34" charset="0"/>
              </a:rPr>
              <a:t>Regulation &amp; compliance</a:t>
            </a:r>
          </a:p>
        </p:txBody>
      </p:sp>
      <p:sp>
        <p:nvSpPr>
          <p:cNvPr id="148" name="TextBox 8">
            <a:extLst>
              <a:ext uri="{FF2B5EF4-FFF2-40B4-BE49-F238E27FC236}">
                <a16:creationId xmlns:a16="http://schemas.microsoft.com/office/drawing/2014/main" id="{849FA173-9BFD-0843-A95A-40B5E15CD911}"/>
              </a:ext>
            </a:extLst>
          </p:cNvPr>
          <p:cNvSpPr txBox="1"/>
          <p:nvPr/>
        </p:nvSpPr>
        <p:spPr>
          <a:xfrm>
            <a:off x="8489143" y="2422988"/>
            <a:ext cx="1561017" cy="307777"/>
          </a:xfrm>
          <a:prstGeom prst="rect">
            <a:avLst/>
          </a:prstGeom>
          <a:noFill/>
        </p:spPr>
        <p:txBody>
          <a:bodyPr wrap="square" rtlCol="0">
            <a:spAutoFit/>
          </a:bodyPr>
          <a:lstStyle/>
          <a:p>
            <a:pPr algn="ctr"/>
            <a:r>
              <a:rPr lang="en-US" sz="1400" dirty="0">
                <a:solidFill>
                  <a:schemeClr val="bg1"/>
                </a:solidFill>
                <a:latin typeface="Century Gothic" panose="020B0502020202020204" pitchFamily="34" charset="0"/>
              </a:rPr>
              <a:t>No DR expert</a:t>
            </a:r>
          </a:p>
        </p:txBody>
      </p:sp>
      <p:sp>
        <p:nvSpPr>
          <p:cNvPr id="149" name="TextBox 9">
            <a:extLst>
              <a:ext uri="{FF2B5EF4-FFF2-40B4-BE49-F238E27FC236}">
                <a16:creationId xmlns:a16="http://schemas.microsoft.com/office/drawing/2014/main" id="{158993AA-FB56-544F-9C6A-F63831F3A28B}"/>
              </a:ext>
            </a:extLst>
          </p:cNvPr>
          <p:cNvSpPr txBox="1"/>
          <p:nvPr/>
        </p:nvSpPr>
        <p:spPr>
          <a:xfrm>
            <a:off x="1174062" y="3516442"/>
            <a:ext cx="6509423" cy="2092881"/>
          </a:xfrm>
          <a:prstGeom prst="rect">
            <a:avLst/>
          </a:prstGeom>
          <a:noFill/>
        </p:spPr>
        <p:txBody>
          <a:bodyPr wrap="square" rtlCol="0">
            <a:spAutoFit/>
          </a:bodyPr>
          <a:lstStyle/>
          <a:p>
            <a:pPr lvl="0"/>
            <a:r>
              <a:rPr lang="en-US" altLang="zh-CN" b="1" dirty="0">
                <a:solidFill>
                  <a:srgbClr val="00B0F0"/>
                </a:solidFill>
                <a:latin typeface="Century Gothic" panose="020B0502020202020204" pitchFamily="34" charset="0"/>
              </a:rPr>
              <a:t>Sangfor HCI values</a:t>
            </a:r>
          </a:p>
          <a:p>
            <a:pPr lvl="0">
              <a:buClr>
                <a:srgbClr val="0070C0"/>
              </a:buClr>
            </a:pPr>
            <a:endParaRPr lang="en-US" sz="1400" dirty="0">
              <a:latin typeface="Century Gothic" panose="020B0502020202020204" pitchFamily="34" charset="0"/>
            </a:endParaRPr>
          </a:p>
          <a:p>
            <a:pPr marL="285750" indent="-285750">
              <a:buClr>
                <a:srgbClr val="0070C0"/>
              </a:buClr>
              <a:buFont typeface="Arial" panose="020B0604020202020204" pitchFamily="34" charset="0"/>
              <a:buChar char="•"/>
            </a:pPr>
            <a:r>
              <a:rPr lang="en-US" sz="1400" dirty="0">
                <a:solidFill>
                  <a:schemeClr val="bg1"/>
                </a:solidFill>
                <a:latin typeface="Century Gothic" panose="020B0502020202020204" pitchFamily="34" charset="0"/>
              </a:rPr>
              <a:t>All-in-one DR solution based on HCI, no need for 3</a:t>
            </a:r>
            <a:r>
              <a:rPr lang="en-US" sz="1400" baseline="30000" dirty="0">
                <a:solidFill>
                  <a:schemeClr val="bg1"/>
                </a:solidFill>
                <a:latin typeface="Century Gothic" panose="020B0502020202020204" pitchFamily="34" charset="0"/>
              </a:rPr>
              <a:t>rd</a:t>
            </a:r>
            <a:r>
              <a:rPr lang="en-US" sz="1400" dirty="0">
                <a:solidFill>
                  <a:schemeClr val="bg1"/>
                </a:solidFill>
                <a:latin typeface="Century Gothic" panose="020B0502020202020204" pitchFamily="34" charset="0"/>
              </a:rPr>
              <a:t> party backup or DR management</a:t>
            </a:r>
          </a:p>
          <a:p>
            <a:pPr marL="285750" indent="-285750">
              <a:buClr>
                <a:srgbClr val="0070C0"/>
              </a:buClr>
              <a:buFont typeface="Arial" panose="020B0604020202020204" pitchFamily="34" charset="0"/>
              <a:buChar char="•"/>
            </a:pPr>
            <a:endParaRPr lang="en-US" sz="1400" dirty="0">
              <a:solidFill>
                <a:schemeClr val="bg1"/>
              </a:solidFill>
              <a:latin typeface="Century Gothic" panose="020B0502020202020204" pitchFamily="34" charset="0"/>
            </a:endParaRPr>
          </a:p>
          <a:p>
            <a:pPr marL="285750" indent="-285750">
              <a:buClr>
                <a:srgbClr val="0070C0"/>
              </a:buClr>
              <a:buFont typeface="Arial" panose="020B0604020202020204" pitchFamily="34" charset="0"/>
              <a:buChar char="•"/>
            </a:pPr>
            <a:r>
              <a:rPr lang="en-US" sz="1400" dirty="0">
                <a:solidFill>
                  <a:schemeClr val="bg1"/>
                </a:solidFill>
                <a:latin typeface="Century Gothic" panose="020B0502020202020204" pitchFamily="34" charset="0"/>
              </a:rPr>
              <a:t>Flexible RPOs (minimum 1s) and minutes-level RTO</a:t>
            </a:r>
          </a:p>
          <a:p>
            <a:pPr marL="285750" indent="-285750">
              <a:buClr>
                <a:srgbClr val="0070C0"/>
              </a:buClr>
              <a:buFont typeface="Arial" panose="020B0604020202020204" pitchFamily="34" charset="0"/>
              <a:buChar char="•"/>
            </a:pPr>
            <a:endParaRPr lang="en-US" sz="1400" dirty="0">
              <a:solidFill>
                <a:schemeClr val="bg1"/>
              </a:solidFill>
              <a:latin typeface="Century Gothic" panose="020B0502020202020204" pitchFamily="34" charset="0"/>
            </a:endParaRPr>
          </a:p>
          <a:p>
            <a:pPr marL="285750" indent="-285750">
              <a:buClr>
                <a:srgbClr val="0070C0"/>
              </a:buClr>
              <a:buFont typeface="Arial" panose="020B0604020202020204" pitchFamily="34" charset="0"/>
              <a:buChar char="•"/>
            </a:pPr>
            <a:r>
              <a:rPr lang="en-US" sz="1400" dirty="0">
                <a:solidFill>
                  <a:schemeClr val="bg1"/>
                </a:solidFill>
                <a:latin typeface="Century Gothic" panose="020B0502020202020204" pitchFamily="34" charset="0"/>
              </a:rPr>
              <a:t>Visualized DR management and monitoring, easy to set up and run, no requirement for expert</a:t>
            </a:r>
          </a:p>
        </p:txBody>
      </p:sp>
      <p:sp>
        <p:nvSpPr>
          <p:cNvPr id="150" name="矩形 83">
            <a:extLst>
              <a:ext uri="{FF2B5EF4-FFF2-40B4-BE49-F238E27FC236}">
                <a16:creationId xmlns:a16="http://schemas.microsoft.com/office/drawing/2014/main" id="{8E92116E-5617-E543-A446-B9AE37E2FEE1}"/>
              </a:ext>
            </a:extLst>
          </p:cNvPr>
          <p:cNvSpPr/>
          <p:nvPr/>
        </p:nvSpPr>
        <p:spPr>
          <a:xfrm>
            <a:off x="7783544" y="5201577"/>
            <a:ext cx="1025306" cy="261610"/>
          </a:xfrm>
          <a:prstGeom prst="rect">
            <a:avLst/>
          </a:prstGeom>
        </p:spPr>
        <p:txBody>
          <a:bodyPr wrap="square" anchor="ctr">
            <a:spAutoFit/>
          </a:bodyPr>
          <a:lstStyle/>
          <a:p>
            <a:r>
              <a:rPr lang="en-US" altLang="zh-CN" sz="1100" b="1" dirty="0">
                <a:solidFill>
                  <a:schemeClr val="bg1"/>
                </a:solidFill>
                <a:latin typeface="Century Gothic" panose="020B0502020202020204" pitchFamily="34" charset="0"/>
                <a:ea typeface="微软雅黑" panose="020B0503020204020204" pitchFamily="34" charset="-122"/>
              </a:rPr>
              <a:t>Primary site</a:t>
            </a:r>
            <a:endParaRPr lang="zh-CN" altLang="en-US" sz="1100" b="1" dirty="0">
              <a:solidFill>
                <a:schemeClr val="bg1"/>
              </a:solidFill>
              <a:latin typeface="Century Gothic" panose="020B0502020202020204" pitchFamily="34" charset="0"/>
            </a:endParaRPr>
          </a:p>
        </p:txBody>
      </p:sp>
      <p:grpSp>
        <p:nvGrpSpPr>
          <p:cNvPr id="151" name="Group229">
            <a:extLst>
              <a:ext uri="{FF2B5EF4-FFF2-40B4-BE49-F238E27FC236}">
                <a16:creationId xmlns:a16="http://schemas.microsoft.com/office/drawing/2014/main" id="{0F83547E-7355-6D44-8DC0-9A3C0B8CA11B}"/>
              </a:ext>
            </a:extLst>
          </p:cNvPr>
          <p:cNvGrpSpPr/>
          <p:nvPr/>
        </p:nvGrpSpPr>
        <p:grpSpPr>
          <a:xfrm>
            <a:off x="8057569" y="3645854"/>
            <a:ext cx="3080094" cy="1502759"/>
            <a:chOff x="3031870" y="2677659"/>
            <a:chExt cx="3080094" cy="1502759"/>
          </a:xfrm>
        </p:grpSpPr>
        <p:cxnSp>
          <p:nvCxnSpPr>
            <p:cNvPr id="152" name="Line connector">
              <a:extLst>
                <a:ext uri="{FF2B5EF4-FFF2-40B4-BE49-F238E27FC236}">
                  <a16:creationId xmlns:a16="http://schemas.microsoft.com/office/drawing/2014/main" id="{A9955D35-CE04-BC42-925D-EC4028E79843}"/>
                </a:ext>
              </a:extLst>
            </p:cNvPr>
            <p:cNvCxnSpPr>
              <a:cxnSpLocks/>
            </p:cNvCxnSpPr>
            <p:nvPr/>
          </p:nvCxnSpPr>
          <p:spPr>
            <a:xfrm>
              <a:off x="5045123" y="3127557"/>
              <a:ext cx="550919" cy="389533"/>
            </a:xfrm>
            <a:prstGeom prst="line">
              <a:avLst/>
            </a:prstGeom>
            <a:ln w="15200" cap="flat">
              <a:solidFill>
                <a:srgbClr val="4BACC6"/>
              </a:solidFill>
              <a:bevel/>
            </a:ln>
            <a:effectLst>
              <a:outerShdw dist="21496" dir="2700000" algn="tl" rotWithShape="0">
                <a:srgbClr val="000000">
                  <a:alpha val="8000"/>
                </a:srgbClr>
              </a:outerShdw>
            </a:effectLst>
          </p:spPr>
        </p:cxnSp>
        <p:cxnSp>
          <p:nvCxnSpPr>
            <p:cNvPr id="153" name="Line connector">
              <a:extLst>
                <a:ext uri="{FF2B5EF4-FFF2-40B4-BE49-F238E27FC236}">
                  <a16:creationId xmlns:a16="http://schemas.microsoft.com/office/drawing/2014/main" id="{DC60D710-A5F8-FC49-B1B7-9EA6B3E4765A}"/>
                </a:ext>
              </a:extLst>
            </p:cNvPr>
            <p:cNvCxnSpPr>
              <a:cxnSpLocks/>
            </p:cNvCxnSpPr>
            <p:nvPr/>
          </p:nvCxnSpPr>
          <p:spPr>
            <a:xfrm flipH="1">
              <a:off x="3643721" y="3163911"/>
              <a:ext cx="632795" cy="410635"/>
            </a:xfrm>
            <a:prstGeom prst="line">
              <a:avLst/>
            </a:prstGeom>
            <a:ln w="15200" cap="flat">
              <a:solidFill>
                <a:srgbClr val="4BACC6"/>
              </a:solidFill>
              <a:bevel/>
            </a:ln>
            <a:effectLst>
              <a:outerShdw dist="21496" dir="2700000" algn="tl" rotWithShape="0">
                <a:srgbClr val="000000">
                  <a:alpha val="8000"/>
                </a:srgbClr>
              </a:outerShdw>
            </a:effectLst>
          </p:spPr>
        </p:cxnSp>
        <p:grpSp>
          <p:nvGrpSpPr>
            <p:cNvPr id="154" name="Office">
              <a:extLst>
                <a:ext uri="{FF2B5EF4-FFF2-40B4-BE49-F238E27FC236}">
                  <a16:creationId xmlns:a16="http://schemas.microsoft.com/office/drawing/2014/main" id="{C042964D-E26F-AB4C-9DE9-62D70DFFA59F}"/>
                </a:ext>
              </a:extLst>
            </p:cNvPr>
            <p:cNvGrpSpPr/>
            <p:nvPr/>
          </p:nvGrpSpPr>
          <p:grpSpPr>
            <a:xfrm>
              <a:off x="5080120" y="3517090"/>
              <a:ext cx="1031844" cy="663328"/>
              <a:chOff x="5080120" y="3517090"/>
              <a:chExt cx="1031844" cy="663328"/>
            </a:xfrm>
          </p:grpSpPr>
          <p:sp>
            <p:nvSpPr>
              <p:cNvPr id="357" name="Freeform 93">
                <a:extLst>
                  <a:ext uri="{FF2B5EF4-FFF2-40B4-BE49-F238E27FC236}">
                    <a16:creationId xmlns:a16="http://schemas.microsoft.com/office/drawing/2014/main" id="{247157E8-19D8-B845-9F4E-8637819697D0}"/>
                  </a:ext>
                </a:extLst>
              </p:cNvPr>
              <p:cNvSpPr/>
              <p:nvPr/>
            </p:nvSpPr>
            <p:spPr>
              <a:xfrm>
                <a:off x="5080828" y="3675202"/>
                <a:ext cx="1031546" cy="502691"/>
              </a:xfrm>
              <a:custGeom>
                <a:avLst/>
                <a:gdLst/>
                <a:ahLst/>
                <a:cxnLst/>
                <a:rect l="0" t="0" r="0" b="0"/>
                <a:pathLst>
                  <a:path w="1031546" h="502691">
                    <a:moveTo>
                      <a:pt x="84199" y="252045"/>
                    </a:moveTo>
                    <a:cubicBezTo>
                      <a:pt x="84199" y="252045"/>
                      <a:pt x="13116" y="270655"/>
                      <a:pt x="1732" y="304001"/>
                    </a:cubicBezTo>
                    <a:cubicBezTo>
                      <a:pt x="-9652" y="337349"/>
                      <a:pt x="46199" y="375735"/>
                      <a:pt x="46199" y="375735"/>
                    </a:cubicBezTo>
                    <a:cubicBezTo>
                      <a:pt x="46199" y="375735"/>
                      <a:pt x="140976" y="401326"/>
                      <a:pt x="146054" y="418387"/>
                    </a:cubicBezTo>
                    <a:cubicBezTo>
                      <a:pt x="151131" y="435448"/>
                      <a:pt x="169748" y="465304"/>
                      <a:pt x="208674" y="478099"/>
                    </a:cubicBezTo>
                    <a:cubicBezTo>
                      <a:pt x="247600" y="490895"/>
                      <a:pt x="286526" y="504757"/>
                      <a:pt x="337300" y="502691"/>
                    </a:cubicBezTo>
                    <a:cubicBezTo>
                      <a:pt x="388073" y="500491"/>
                      <a:pt x="394843" y="485563"/>
                      <a:pt x="440539" y="485563"/>
                    </a:cubicBezTo>
                    <a:cubicBezTo>
                      <a:pt x="486235" y="485563"/>
                      <a:pt x="438847" y="501558"/>
                      <a:pt x="533624" y="481298"/>
                    </a:cubicBezTo>
                    <a:cubicBezTo>
                      <a:pt x="628401" y="461039"/>
                      <a:pt x="584397" y="482364"/>
                      <a:pt x="636863" y="452508"/>
                    </a:cubicBezTo>
                    <a:cubicBezTo>
                      <a:pt x="689329" y="422652"/>
                      <a:pt x="636863" y="362940"/>
                      <a:pt x="614861" y="362940"/>
                    </a:cubicBezTo>
                    <a:cubicBezTo>
                      <a:pt x="592860" y="362940"/>
                      <a:pt x="604707" y="301094"/>
                      <a:pt x="604707" y="301094"/>
                    </a:cubicBezTo>
                    <a:lnTo>
                      <a:pt x="707946" y="279769"/>
                    </a:lnTo>
                    <a:cubicBezTo>
                      <a:pt x="707946" y="279769"/>
                      <a:pt x="700410" y="293047"/>
                      <a:pt x="728718" y="304001"/>
                    </a:cubicBezTo>
                    <a:cubicBezTo>
                      <a:pt x="757027" y="314957"/>
                      <a:pt x="828110" y="358674"/>
                      <a:pt x="897500" y="327752"/>
                    </a:cubicBezTo>
                    <a:cubicBezTo>
                      <a:pt x="966890" y="296830"/>
                      <a:pt x="966890" y="260576"/>
                      <a:pt x="966890" y="260576"/>
                    </a:cubicBezTo>
                    <a:cubicBezTo>
                      <a:pt x="966890" y="260576"/>
                      <a:pt x="970276" y="244581"/>
                      <a:pt x="951658" y="207261"/>
                    </a:cubicBezTo>
                    <a:cubicBezTo>
                      <a:pt x="933041" y="169940"/>
                      <a:pt x="961813" y="178471"/>
                      <a:pt x="961813" y="178471"/>
                    </a:cubicBezTo>
                    <a:cubicBezTo>
                      <a:pt x="961813" y="178471"/>
                      <a:pt x="982122" y="162476"/>
                      <a:pt x="970276" y="142217"/>
                    </a:cubicBezTo>
                    <a:cubicBezTo>
                      <a:pt x="958428" y="121957"/>
                      <a:pt x="1022741" y="129421"/>
                      <a:pt x="1027818" y="99565"/>
                    </a:cubicBezTo>
                    <a:cubicBezTo>
                      <a:pt x="1032898" y="69709"/>
                      <a:pt x="1044740" y="63311"/>
                      <a:pt x="955043" y="39853"/>
                    </a:cubicBezTo>
                    <a:cubicBezTo>
                      <a:pt x="865344" y="16394"/>
                      <a:pt x="780721" y="-8130"/>
                      <a:pt x="721485" y="2532"/>
                    </a:cubicBezTo>
                    <a:cubicBezTo>
                      <a:pt x="662250" y="13195"/>
                      <a:pt x="84199" y="252045"/>
                      <a:pt x="84199" y="252045"/>
                    </a:cubicBezTo>
                    <a:close/>
                  </a:path>
                </a:pathLst>
              </a:custGeom>
              <a:gradFill>
                <a:gsLst>
                  <a:gs pos="0">
                    <a:srgbClr val="71BF44"/>
                  </a:gs>
                  <a:gs pos="50000">
                    <a:srgbClr val="A7D383"/>
                  </a:gs>
                  <a:gs pos="100000">
                    <a:srgbClr val="71BF44"/>
                  </a:gs>
                </a:gsLst>
                <a:lin ang="5400000" scaled="0"/>
              </a:gradFill>
              <a:ln w="7600" cap="flat">
                <a:noFill/>
                <a:bevel/>
              </a:ln>
            </p:spPr>
          </p:sp>
          <p:sp>
            <p:nvSpPr>
              <p:cNvPr id="358" name="Freeform 94">
                <a:extLst>
                  <a:ext uri="{FF2B5EF4-FFF2-40B4-BE49-F238E27FC236}">
                    <a16:creationId xmlns:a16="http://schemas.microsoft.com/office/drawing/2014/main" id="{BEDA108B-2C92-C748-9DA1-E031FBA97A19}"/>
                  </a:ext>
                </a:extLst>
              </p:cNvPr>
              <p:cNvSpPr/>
              <p:nvPr/>
            </p:nvSpPr>
            <p:spPr>
              <a:xfrm>
                <a:off x="5627325" y="4060823"/>
                <a:ext cx="104944" cy="29231"/>
              </a:xfrm>
              <a:custGeom>
                <a:avLst/>
                <a:gdLst/>
                <a:ahLst/>
                <a:cxnLst/>
                <a:rect l="0" t="0" r="0" b="0"/>
                <a:pathLst>
                  <a:path w="104944" h="29231">
                    <a:moveTo>
                      <a:pt x="96325" y="2196"/>
                    </a:moveTo>
                    <a:cubicBezTo>
                      <a:pt x="96325" y="2196"/>
                      <a:pt x="109884" y="14273"/>
                      <a:pt x="103105" y="20311"/>
                    </a:cubicBezTo>
                    <a:cubicBezTo>
                      <a:pt x="96325" y="26349"/>
                      <a:pt x="82766" y="22507"/>
                      <a:pt x="82766" y="22507"/>
                    </a:cubicBezTo>
                    <a:cubicBezTo>
                      <a:pt x="82766" y="22507"/>
                      <a:pt x="105364" y="31839"/>
                      <a:pt x="49997" y="28545"/>
                    </a:cubicBezTo>
                    <a:cubicBezTo>
                      <a:pt x="-5370" y="25251"/>
                      <a:pt x="21749" y="26898"/>
                      <a:pt x="21749" y="26898"/>
                    </a:cubicBezTo>
                    <a:cubicBezTo>
                      <a:pt x="21749" y="26898"/>
                      <a:pt x="11579" y="28545"/>
                      <a:pt x="2540" y="19213"/>
                    </a:cubicBezTo>
                    <a:cubicBezTo>
                      <a:pt x="-6500" y="9881"/>
                      <a:pt x="11579" y="7685"/>
                      <a:pt x="11579" y="7685"/>
                    </a:cubicBezTo>
                    <a:cubicBezTo>
                      <a:pt x="11579" y="7685"/>
                      <a:pt x="21749" y="0"/>
                      <a:pt x="52257" y="0"/>
                    </a:cubicBezTo>
                    <a:cubicBezTo>
                      <a:pt x="82766" y="0"/>
                      <a:pt x="96325" y="2196"/>
                      <a:pt x="96325" y="2196"/>
                    </a:cubicBezTo>
                    <a:close/>
                  </a:path>
                </a:pathLst>
              </a:custGeom>
              <a:solidFill>
                <a:srgbClr val="00793B"/>
              </a:solidFill>
              <a:ln w="7600" cap="flat">
                <a:solidFill>
                  <a:srgbClr val="006600"/>
                </a:solidFill>
                <a:bevel/>
              </a:ln>
            </p:spPr>
          </p:sp>
          <p:sp>
            <p:nvSpPr>
              <p:cNvPr id="359" name="Freeform 95">
                <a:extLst>
                  <a:ext uri="{FF2B5EF4-FFF2-40B4-BE49-F238E27FC236}">
                    <a16:creationId xmlns:a16="http://schemas.microsoft.com/office/drawing/2014/main" id="{BE8BE7C5-07AC-E94D-8261-9F8B54D25612}"/>
                  </a:ext>
                </a:extLst>
              </p:cNvPr>
              <p:cNvSpPr/>
              <p:nvPr/>
            </p:nvSpPr>
            <p:spPr>
              <a:xfrm>
                <a:off x="5637495" y="4051896"/>
                <a:ext cx="84604" cy="33691"/>
              </a:xfrm>
              <a:custGeom>
                <a:avLst/>
                <a:gdLst/>
                <a:ahLst/>
                <a:cxnLst/>
                <a:rect l="0" t="0" r="0" b="0"/>
                <a:pathLst>
                  <a:path w="84604" h="33691">
                    <a:moveTo>
                      <a:pt x="7059" y="4529"/>
                    </a:moveTo>
                    <a:cubicBezTo>
                      <a:pt x="7059" y="4529"/>
                      <a:pt x="21749" y="2333"/>
                      <a:pt x="29658" y="4529"/>
                    </a:cubicBezTo>
                    <a:cubicBezTo>
                      <a:pt x="37568" y="6724"/>
                      <a:pt x="45477" y="4529"/>
                      <a:pt x="45477" y="4529"/>
                    </a:cubicBezTo>
                    <a:cubicBezTo>
                      <a:pt x="45477" y="4529"/>
                      <a:pt x="43217" y="-961"/>
                      <a:pt x="54517" y="137"/>
                    </a:cubicBezTo>
                    <a:cubicBezTo>
                      <a:pt x="65816" y="1235"/>
                      <a:pt x="77116" y="3431"/>
                      <a:pt x="77116" y="3431"/>
                    </a:cubicBezTo>
                    <a:cubicBezTo>
                      <a:pt x="77116" y="3431"/>
                      <a:pt x="60731" y="5901"/>
                      <a:pt x="66381" y="5901"/>
                    </a:cubicBezTo>
                    <a:cubicBezTo>
                      <a:pt x="72031" y="5901"/>
                      <a:pt x="83895" y="7822"/>
                      <a:pt x="83895" y="11116"/>
                    </a:cubicBezTo>
                    <a:cubicBezTo>
                      <a:pt x="83895" y="14409"/>
                      <a:pt x="87285" y="27035"/>
                      <a:pt x="79375" y="27035"/>
                    </a:cubicBezTo>
                    <a:cubicBezTo>
                      <a:pt x="71466" y="27035"/>
                      <a:pt x="63556" y="25388"/>
                      <a:pt x="63556" y="25388"/>
                    </a:cubicBezTo>
                    <a:cubicBezTo>
                      <a:pt x="63556" y="25388"/>
                      <a:pt x="78245" y="33348"/>
                      <a:pt x="66381" y="33348"/>
                    </a:cubicBezTo>
                    <a:cubicBezTo>
                      <a:pt x="54517" y="33348"/>
                      <a:pt x="49997" y="29780"/>
                      <a:pt x="49997" y="29780"/>
                    </a:cubicBezTo>
                    <a:cubicBezTo>
                      <a:pt x="49997" y="29780"/>
                      <a:pt x="50562" y="34446"/>
                      <a:pt x="34178" y="33348"/>
                    </a:cubicBezTo>
                    <a:cubicBezTo>
                      <a:pt x="17794" y="32250"/>
                      <a:pt x="36438" y="25388"/>
                      <a:pt x="36438" y="25388"/>
                    </a:cubicBezTo>
                    <a:cubicBezTo>
                      <a:pt x="36438" y="25388"/>
                      <a:pt x="29658" y="28407"/>
                      <a:pt x="20054" y="28407"/>
                    </a:cubicBezTo>
                    <a:cubicBezTo>
                      <a:pt x="10449" y="28407"/>
                      <a:pt x="9319" y="23193"/>
                      <a:pt x="9319" y="19899"/>
                    </a:cubicBezTo>
                    <a:cubicBezTo>
                      <a:pt x="9319" y="16605"/>
                      <a:pt x="-1980" y="15507"/>
                      <a:pt x="280" y="11116"/>
                    </a:cubicBezTo>
                    <a:cubicBezTo>
                      <a:pt x="2540" y="6724"/>
                      <a:pt x="7059" y="4529"/>
                      <a:pt x="7059" y="4529"/>
                    </a:cubicBezTo>
                    <a:close/>
                  </a:path>
                </a:pathLst>
              </a:custGeom>
              <a:solidFill>
                <a:srgbClr val="00AA4F"/>
              </a:solidFill>
              <a:ln w="7600" cap="flat">
                <a:noFill/>
                <a:bevel/>
              </a:ln>
            </p:spPr>
          </p:sp>
          <p:sp>
            <p:nvSpPr>
              <p:cNvPr id="360" name="Freeform 96">
                <a:extLst>
                  <a:ext uri="{FF2B5EF4-FFF2-40B4-BE49-F238E27FC236}">
                    <a16:creationId xmlns:a16="http://schemas.microsoft.com/office/drawing/2014/main" id="{55A6E50B-72BA-F44B-B92B-10CAA7761AF7}"/>
                  </a:ext>
                </a:extLst>
              </p:cNvPr>
              <p:cNvSpPr/>
              <p:nvPr/>
            </p:nvSpPr>
            <p:spPr>
              <a:xfrm>
                <a:off x="5157526" y="3525619"/>
                <a:ext cx="812381" cy="431848"/>
              </a:xfrm>
              <a:custGeom>
                <a:avLst/>
                <a:gdLst/>
                <a:ahLst/>
                <a:cxnLst/>
                <a:rect l="0" t="0" r="0" b="0"/>
                <a:pathLst>
                  <a:path w="812381" h="431848">
                    <a:moveTo>
                      <a:pt x="0" y="247380"/>
                    </a:moveTo>
                    <a:cubicBezTo>
                      <a:pt x="0" y="247380"/>
                      <a:pt x="342803" y="433982"/>
                      <a:pt x="342803" y="431848"/>
                    </a:cubicBezTo>
                    <a:cubicBezTo>
                      <a:pt x="342803" y="429716"/>
                      <a:pt x="812381" y="183402"/>
                      <a:pt x="812381" y="183402"/>
                    </a:cubicBezTo>
                    <a:lnTo>
                      <a:pt x="469737" y="0"/>
                    </a:lnTo>
                    <a:lnTo>
                      <a:pt x="0" y="247380"/>
                    </a:lnTo>
                    <a:close/>
                  </a:path>
                </a:pathLst>
              </a:custGeom>
              <a:gradFill>
                <a:gsLst>
                  <a:gs pos="0">
                    <a:srgbClr val="A6B4BD"/>
                  </a:gs>
                  <a:gs pos="100000">
                    <a:srgbClr val="70828C"/>
                  </a:gs>
                </a:gsLst>
                <a:lin ang="10800000" scaled="0"/>
              </a:gradFill>
              <a:ln w="7600" cap="flat">
                <a:solidFill>
                  <a:srgbClr val="A5B6CB"/>
                </a:solidFill>
                <a:bevel/>
              </a:ln>
            </p:spPr>
          </p:sp>
          <p:sp>
            <p:nvSpPr>
              <p:cNvPr id="361" name="Freeform 97">
                <a:extLst>
                  <a:ext uri="{FF2B5EF4-FFF2-40B4-BE49-F238E27FC236}">
                    <a16:creationId xmlns:a16="http://schemas.microsoft.com/office/drawing/2014/main" id="{BC251D2D-8A6E-A04A-882D-0223FD898920}"/>
                  </a:ext>
                </a:extLst>
              </p:cNvPr>
              <p:cNvSpPr/>
              <p:nvPr/>
            </p:nvSpPr>
            <p:spPr>
              <a:xfrm>
                <a:off x="5157526" y="3709023"/>
                <a:ext cx="812381" cy="262308"/>
              </a:xfrm>
              <a:custGeom>
                <a:avLst/>
                <a:gdLst/>
                <a:ahLst/>
                <a:cxnLst/>
                <a:rect l="0" t="0" r="0" b="0"/>
                <a:pathLst>
                  <a:path w="812381" h="262308">
                    <a:moveTo>
                      <a:pt x="0" y="63978"/>
                    </a:moveTo>
                    <a:lnTo>
                      <a:pt x="342803" y="248446"/>
                    </a:lnTo>
                    <a:lnTo>
                      <a:pt x="812381" y="0"/>
                    </a:lnTo>
                    <a:lnTo>
                      <a:pt x="812381" y="17061"/>
                    </a:lnTo>
                    <a:lnTo>
                      <a:pt x="342803" y="262308"/>
                    </a:lnTo>
                    <a:lnTo>
                      <a:pt x="0" y="82105"/>
                    </a:lnTo>
                    <a:lnTo>
                      <a:pt x="0" y="63978"/>
                    </a:lnTo>
                    <a:close/>
                  </a:path>
                </a:pathLst>
              </a:custGeom>
              <a:solidFill>
                <a:srgbClr val="FFFFFF"/>
              </a:solidFill>
              <a:ln w="7600" cap="flat">
                <a:solidFill>
                  <a:srgbClr val="95B3D7"/>
                </a:solidFill>
                <a:bevel/>
              </a:ln>
            </p:spPr>
          </p:sp>
          <p:sp>
            <p:nvSpPr>
              <p:cNvPr id="362" name="Freeform 98">
                <a:extLst>
                  <a:ext uri="{FF2B5EF4-FFF2-40B4-BE49-F238E27FC236}">
                    <a16:creationId xmlns:a16="http://schemas.microsoft.com/office/drawing/2014/main" id="{9866E43D-4812-3F42-B484-ECD4ADCBEA20}"/>
                  </a:ext>
                </a:extLst>
              </p:cNvPr>
              <p:cNvSpPr/>
              <p:nvPr/>
            </p:nvSpPr>
            <p:spPr>
              <a:xfrm>
                <a:off x="5502784" y="3726085"/>
                <a:ext cx="467118" cy="400926"/>
              </a:xfrm>
              <a:custGeom>
                <a:avLst/>
                <a:gdLst/>
                <a:ahLst/>
                <a:cxnLst/>
                <a:rect l="0" t="0" r="0" b="0"/>
                <a:pathLst>
                  <a:path w="467118" h="400926">
                    <a:moveTo>
                      <a:pt x="467118" y="0"/>
                    </a:moveTo>
                    <a:lnTo>
                      <a:pt x="467118" y="157811"/>
                    </a:lnTo>
                    <a:lnTo>
                      <a:pt x="-766" y="400926"/>
                    </a:lnTo>
                    <a:lnTo>
                      <a:pt x="-766" y="245247"/>
                    </a:lnTo>
                    <a:lnTo>
                      <a:pt x="467118" y="0"/>
                    </a:lnTo>
                    <a:close/>
                  </a:path>
                </a:pathLst>
              </a:custGeom>
              <a:gradFill>
                <a:gsLst>
                  <a:gs pos="0">
                    <a:srgbClr val="A6B4BD"/>
                  </a:gs>
                  <a:gs pos="100000">
                    <a:srgbClr val="70828C"/>
                  </a:gs>
                </a:gsLst>
                <a:lin ang="10800000" scaled="0"/>
              </a:gradFill>
              <a:ln w="7600" cap="flat">
                <a:solidFill>
                  <a:srgbClr val="A5B6CB"/>
                </a:solidFill>
                <a:bevel/>
              </a:ln>
            </p:spPr>
          </p:sp>
          <p:sp>
            <p:nvSpPr>
              <p:cNvPr id="363" name="Freeform 99">
                <a:extLst>
                  <a:ext uri="{FF2B5EF4-FFF2-40B4-BE49-F238E27FC236}">
                    <a16:creationId xmlns:a16="http://schemas.microsoft.com/office/drawing/2014/main" id="{109AD244-9552-004E-A66C-1561BCA64B2C}"/>
                  </a:ext>
                </a:extLst>
              </p:cNvPr>
              <p:cNvSpPr/>
              <p:nvPr/>
            </p:nvSpPr>
            <p:spPr>
              <a:xfrm>
                <a:off x="5157526" y="3791127"/>
                <a:ext cx="345260" cy="335883"/>
              </a:xfrm>
              <a:custGeom>
                <a:avLst/>
                <a:gdLst/>
                <a:ahLst/>
                <a:cxnLst/>
                <a:rect l="0" t="0" r="0" b="0"/>
                <a:pathLst>
                  <a:path w="345260" h="335883">
                    <a:moveTo>
                      <a:pt x="0" y="0"/>
                    </a:moveTo>
                    <a:lnTo>
                      <a:pt x="344494" y="180204"/>
                    </a:lnTo>
                    <a:lnTo>
                      <a:pt x="344494" y="335883"/>
                    </a:lnTo>
                    <a:cubicBezTo>
                      <a:pt x="344494" y="335883"/>
                      <a:pt x="0" y="156745"/>
                      <a:pt x="0" y="154613"/>
                    </a:cubicBezTo>
                    <a:cubicBezTo>
                      <a:pt x="0" y="152480"/>
                      <a:pt x="0" y="0"/>
                      <a:pt x="0" y="0"/>
                    </a:cubicBezTo>
                    <a:close/>
                  </a:path>
                </a:pathLst>
              </a:custGeom>
              <a:gradFill>
                <a:gsLst>
                  <a:gs pos="0">
                    <a:srgbClr val="A6B4BD"/>
                  </a:gs>
                  <a:gs pos="100000">
                    <a:srgbClr val="70828C"/>
                  </a:gs>
                </a:gsLst>
                <a:lin ang="10800000" scaled="0"/>
              </a:gradFill>
              <a:ln w="7600" cap="flat">
                <a:solidFill>
                  <a:srgbClr val="A5B6CB"/>
                </a:solidFill>
                <a:bevel/>
              </a:ln>
            </p:spPr>
          </p:sp>
          <p:sp>
            <p:nvSpPr>
              <p:cNvPr id="364" name="Freeform 100">
                <a:extLst>
                  <a:ext uri="{FF2B5EF4-FFF2-40B4-BE49-F238E27FC236}">
                    <a16:creationId xmlns:a16="http://schemas.microsoft.com/office/drawing/2014/main" id="{2052D844-DC7C-CA4E-9524-0E72810601F6}"/>
                  </a:ext>
                </a:extLst>
              </p:cNvPr>
              <p:cNvSpPr/>
              <p:nvPr/>
            </p:nvSpPr>
            <p:spPr>
              <a:xfrm>
                <a:off x="5206606" y="3517088"/>
                <a:ext cx="649900" cy="347611"/>
              </a:xfrm>
              <a:custGeom>
                <a:avLst/>
                <a:gdLst/>
                <a:ahLst/>
                <a:cxnLst/>
                <a:rect l="0" t="0" r="0" b="0"/>
                <a:pathLst>
                  <a:path w="649900" h="347611">
                    <a:moveTo>
                      <a:pt x="-766" y="201529"/>
                    </a:moveTo>
                    <a:cubicBezTo>
                      <a:pt x="4311" y="201529"/>
                      <a:pt x="271718" y="347611"/>
                      <a:pt x="271718" y="347611"/>
                    </a:cubicBezTo>
                    <a:lnTo>
                      <a:pt x="649134" y="146082"/>
                    </a:lnTo>
                    <a:lnTo>
                      <a:pt x="371573" y="0"/>
                    </a:lnTo>
                    <a:lnTo>
                      <a:pt x="-766" y="201529"/>
                    </a:lnTo>
                    <a:close/>
                  </a:path>
                </a:pathLst>
              </a:custGeom>
              <a:gradFill>
                <a:gsLst>
                  <a:gs pos="0">
                    <a:srgbClr val="A6B4BD"/>
                  </a:gs>
                  <a:gs pos="100000">
                    <a:srgbClr val="70828C"/>
                  </a:gs>
                </a:gsLst>
                <a:lin ang="10800000" scaled="0"/>
              </a:gradFill>
              <a:ln w="7600" cap="flat">
                <a:noFill/>
                <a:bevel/>
              </a:ln>
            </p:spPr>
          </p:sp>
          <p:sp>
            <p:nvSpPr>
              <p:cNvPr id="365" name="Freeform 101">
                <a:extLst>
                  <a:ext uri="{FF2B5EF4-FFF2-40B4-BE49-F238E27FC236}">
                    <a16:creationId xmlns:a16="http://schemas.microsoft.com/office/drawing/2014/main" id="{EF53E813-C73C-3C46-87C7-16C6F7DDB70D}"/>
                  </a:ext>
                </a:extLst>
              </p:cNvPr>
              <p:cNvSpPr/>
              <p:nvPr/>
            </p:nvSpPr>
            <p:spPr>
              <a:xfrm>
                <a:off x="5206606" y="3663173"/>
                <a:ext cx="649900" cy="215391"/>
              </a:xfrm>
              <a:custGeom>
                <a:avLst/>
                <a:gdLst/>
                <a:ahLst/>
                <a:cxnLst/>
                <a:rect l="0" t="0" r="0" b="0"/>
                <a:pathLst>
                  <a:path w="649900" h="215391">
                    <a:moveTo>
                      <a:pt x="649134" y="0"/>
                    </a:moveTo>
                    <a:lnTo>
                      <a:pt x="649134" y="15994"/>
                    </a:lnTo>
                    <a:lnTo>
                      <a:pt x="273411" y="215391"/>
                    </a:lnTo>
                    <a:lnTo>
                      <a:pt x="926" y="68243"/>
                    </a:lnTo>
                    <a:lnTo>
                      <a:pt x="-766" y="55447"/>
                    </a:lnTo>
                    <a:lnTo>
                      <a:pt x="271718" y="201529"/>
                    </a:lnTo>
                    <a:lnTo>
                      <a:pt x="649134" y="0"/>
                    </a:lnTo>
                    <a:close/>
                  </a:path>
                </a:pathLst>
              </a:custGeom>
              <a:solidFill>
                <a:srgbClr val="FFFFFF"/>
              </a:solidFill>
              <a:ln w="7600" cap="flat">
                <a:noFill/>
                <a:bevel/>
              </a:ln>
            </p:spPr>
          </p:sp>
          <p:sp>
            <p:nvSpPr>
              <p:cNvPr id="366" name="Freeform 102">
                <a:extLst>
                  <a:ext uri="{FF2B5EF4-FFF2-40B4-BE49-F238E27FC236}">
                    <a16:creationId xmlns:a16="http://schemas.microsoft.com/office/drawing/2014/main" id="{92F6F203-F6C5-1F41-A5C2-F6F64FBB7484}"/>
                  </a:ext>
                </a:extLst>
              </p:cNvPr>
              <p:cNvSpPr/>
              <p:nvPr/>
            </p:nvSpPr>
            <p:spPr>
              <a:xfrm>
                <a:off x="5208298" y="3679166"/>
                <a:ext cx="648208" cy="220722"/>
              </a:xfrm>
              <a:custGeom>
                <a:avLst/>
                <a:gdLst/>
                <a:ahLst/>
                <a:cxnLst/>
                <a:rect l="0" t="0" r="0" b="0"/>
                <a:pathLst>
                  <a:path w="648208" h="220722">
                    <a:moveTo>
                      <a:pt x="647442" y="0"/>
                    </a:moveTo>
                    <a:lnTo>
                      <a:pt x="647442" y="22392"/>
                    </a:lnTo>
                    <a:lnTo>
                      <a:pt x="273410" y="220722"/>
                    </a:lnTo>
                    <a:lnTo>
                      <a:pt x="-766" y="76773"/>
                    </a:lnTo>
                    <a:lnTo>
                      <a:pt x="-766" y="52248"/>
                    </a:lnTo>
                    <a:lnTo>
                      <a:pt x="271718" y="199397"/>
                    </a:lnTo>
                    <a:lnTo>
                      <a:pt x="647442" y="0"/>
                    </a:lnTo>
                    <a:close/>
                  </a:path>
                </a:pathLst>
              </a:custGeom>
              <a:gradFill>
                <a:gsLst>
                  <a:gs pos="0">
                    <a:srgbClr val="B2B1A8"/>
                  </a:gs>
                  <a:gs pos="100000">
                    <a:srgbClr val="70828C"/>
                  </a:gs>
                </a:gsLst>
                <a:lin ang="10800000" scaled="0"/>
              </a:gradFill>
              <a:ln w="7600" cap="flat">
                <a:solidFill>
                  <a:srgbClr val="A5B6CB"/>
                </a:solidFill>
                <a:bevel/>
              </a:ln>
            </p:spPr>
          </p:sp>
          <p:sp>
            <p:nvSpPr>
              <p:cNvPr id="367" name="Freeform 103">
                <a:extLst>
                  <a:ext uri="{FF2B5EF4-FFF2-40B4-BE49-F238E27FC236}">
                    <a16:creationId xmlns:a16="http://schemas.microsoft.com/office/drawing/2014/main" id="{697B0474-EAB1-F546-9C6D-106BAE5EAB7E}"/>
                  </a:ext>
                </a:extLst>
              </p:cNvPr>
              <p:cNvSpPr/>
              <p:nvPr/>
            </p:nvSpPr>
            <p:spPr>
              <a:xfrm>
                <a:off x="5658489" y="3830582"/>
                <a:ext cx="154013" cy="216457"/>
              </a:xfrm>
              <a:custGeom>
                <a:avLst/>
                <a:gdLst/>
                <a:ahLst/>
                <a:cxnLst/>
                <a:rect l="0" t="0" r="0" b="0"/>
                <a:pathLst>
                  <a:path w="154013" h="216457">
                    <a:moveTo>
                      <a:pt x="-766" y="216457"/>
                    </a:moveTo>
                    <a:lnTo>
                      <a:pt x="-766" y="79972"/>
                    </a:lnTo>
                    <a:lnTo>
                      <a:pt x="153247" y="0"/>
                    </a:lnTo>
                    <a:lnTo>
                      <a:pt x="153247" y="134353"/>
                    </a:lnTo>
                    <a:lnTo>
                      <a:pt x="-766" y="216457"/>
                    </a:lnTo>
                    <a:close/>
                  </a:path>
                </a:pathLst>
              </a:custGeom>
              <a:gradFill>
                <a:gsLst>
                  <a:gs pos="0">
                    <a:srgbClr val="EDF0F7"/>
                  </a:gs>
                  <a:gs pos="100000">
                    <a:srgbClr val="59C8EF"/>
                  </a:gs>
                </a:gsLst>
                <a:lin ang="5400000" scaled="0"/>
              </a:gradFill>
              <a:ln w="7600" cap="flat">
                <a:solidFill>
                  <a:srgbClr val="4BACC6"/>
                </a:solidFill>
                <a:bevel/>
              </a:ln>
            </p:spPr>
          </p:sp>
          <p:sp>
            <p:nvSpPr>
              <p:cNvPr id="368" name="Freeform 104">
                <a:extLst>
                  <a:ext uri="{FF2B5EF4-FFF2-40B4-BE49-F238E27FC236}">
                    <a16:creationId xmlns:a16="http://schemas.microsoft.com/office/drawing/2014/main" id="{88DB6538-50EF-5B4F-B6FC-B6965BC2E305}"/>
                  </a:ext>
                </a:extLst>
              </p:cNvPr>
              <p:cNvSpPr/>
              <p:nvPr/>
            </p:nvSpPr>
            <p:spPr>
              <a:xfrm>
                <a:off x="5668645" y="3846571"/>
                <a:ext cx="135396" cy="194065"/>
              </a:xfrm>
              <a:custGeom>
                <a:avLst/>
                <a:gdLst/>
                <a:ahLst/>
                <a:cxnLst/>
                <a:rect l="0" t="0" r="0" b="0"/>
                <a:pathLst>
                  <a:path w="135396" h="194065">
                    <a:moveTo>
                      <a:pt x="0" y="70909"/>
                    </a:moveTo>
                    <a:lnTo>
                      <a:pt x="134630" y="0"/>
                    </a:lnTo>
                    <a:lnTo>
                      <a:pt x="134630" y="122624"/>
                    </a:lnTo>
                    <a:lnTo>
                      <a:pt x="0" y="194065"/>
                    </a:lnTo>
                    <a:lnTo>
                      <a:pt x="0" y="70909"/>
                    </a:lnTo>
                    <a:close/>
                  </a:path>
                </a:pathLst>
              </a:custGeom>
              <a:gradFill>
                <a:gsLst>
                  <a:gs pos="0">
                    <a:srgbClr val="EDF0F7"/>
                  </a:gs>
                  <a:gs pos="100000">
                    <a:srgbClr val="149ECF"/>
                  </a:gs>
                </a:gsLst>
                <a:lin ang="16200000" scaled="0"/>
              </a:gradFill>
              <a:ln w="7600" cap="flat">
                <a:solidFill>
                  <a:srgbClr val="4BACC6"/>
                </a:solidFill>
                <a:bevel/>
              </a:ln>
            </p:spPr>
          </p:sp>
          <p:sp>
            <p:nvSpPr>
              <p:cNvPr id="369" name="Freeform 105">
                <a:extLst>
                  <a:ext uri="{FF2B5EF4-FFF2-40B4-BE49-F238E27FC236}">
                    <a16:creationId xmlns:a16="http://schemas.microsoft.com/office/drawing/2014/main" id="{ED806025-246F-464B-9192-3B96BE649576}"/>
                  </a:ext>
                </a:extLst>
              </p:cNvPr>
              <p:cNvSpPr/>
              <p:nvPr/>
            </p:nvSpPr>
            <p:spPr>
              <a:xfrm>
                <a:off x="5181465" y="3835691"/>
                <a:ext cx="29984" cy="49117"/>
              </a:xfrm>
              <a:custGeom>
                <a:avLst/>
                <a:gdLst/>
                <a:ahLst/>
                <a:cxnLst/>
                <a:rect l="0" t="0" r="0" b="0"/>
                <a:pathLst>
                  <a:path w="29984" h="49117">
                    <a:moveTo>
                      <a:pt x="0" y="0"/>
                    </a:moveTo>
                    <a:lnTo>
                      <a:pt x="0" y="34731"/>
                    </a:lnTo>
                    <a:lnTo>
                      <a:pt x="29984" y="49117"/>
                    </a:lnTo>
                    <a:lnTo>
                      <a:pt x="29984" y="14912"/>
                    </a:lnTo>
                    <a:lnTo>
                      <a:pt x="0" y="0"/>
                    </a:lnTo>
                    <a:close/>
                  </a:path>
                </a:pathLst>
              </a:custGeom>
              <a:gradFill>
                <a:gsLst>
                  <a:gs pos="0">
                    <a:srgbClr val="EDF0F7"/>
                  </a:gs>
                  <a:gs pos="100000">
                    <a:srgbClr val="59C8EF"/>
                  </a:gs>
                </a:gsLst>
                <a:lin ang="5400000" scaled="0"/>
              </a:gradFill>
              <a:ln w="7600" cap="flat">
                <a:solidFill>
                  <a:srgbClr val="4BACC6"/>
                </a:solidFill>
                <a:bevel/>
              </a:ln>
            </p:spPr>
          </p:sp>
          <p:sp>
            <p:nvSpPr>
              <p:cNvPr id="370" name="Freeform 106">
                <a:extLst>
                  <a:ext uri="{FF2B5EF4-FFF2-40B4-BE49-F238E27FC236}">
                    <a16:creationId xmlns:a16="http://schemas.microsoft.com/office/drawing/2014/main" id="{BE75E22A-D0DB-2442-A231-699F316436C3}"/>
                  </a:ext>
                </a:extLst>
              </p:cNvPr>
              <p:cNvSpPr/>
              <p:nvPr/>
            </p:nvSpPr>
            <p:spPr>
              <a:xfrm>
                <a:off x="5248617" y="3874089"/>
                <a:ext cx="29984" cy="49117"/>
              </a:xfrm>
              <a:custGeom>
                <a:avLst/>
                <a:gdLst/>
                <a:ahLst/>
                <a:cxnLst/>
                <a:rect l="0" t="0" r="0" b="0"/>
                <a:pathLst>
                  <a:path w="29984" h="49117">
                    <a:moveTo>
                      <a:pt x="0" y="0"/>
                    </a:moveTo>
                    <a:lnTo>
                      <a:pt x="0" y="34731"/>
                    </a:lnTo>
                    <a:lnTo>
                      <a:pt x="29984" y="49117"/>
                    </a:lnTo>
                    <a:lnTo>
                      <a:pt x="29984" y="14912"/>
                    </a:lnTo>
                    <a:lnTo>
                      <a:pt x="0" y="0"/>
                    </a:lnTo>
                    <a:close/>
                  </a:path>
                </a:pathLst>
              </a:custGeom>
              <a:gradFill>
                <a:gsLst>
                  <a:gs pos="0">
                    <a:srgbClr val="EDF0F7"/>
                  </a:gs>
                  <a:gs pos="100000">
                    <a:srgbClr val="59C8EF"/>
                  </a:gs>
                </a:gsLst>
                <a:lin ang="5400000" scaled="0"/>
              </a:gradFill>
              <a:ln w="7600" cap="flat">
                <a:solidFill>
                  <a:srgbClr val="4BACC6"/>
                </a:solidFill>
                <a:bevel/>
              </a:ln>
            </p:spPr>
          </p:sp>
          <p:sp>
            <p:nvSpPr>
              <p:cNvPr id="371" name="Freeform 107">
                <a:extLst>
                  <a:ext uri="{FF2B5EF4-FFF2-40B4-BE49-F238E27FC236}">
                    <a16:creationId xmlns:a16="http://schemas.microsoft.com/office/drawing/2014/main" id="{91534F32-EB55-B94D-A452-B60DDBD7D055}"/>
                  </a:ext>
                </a:extLst>
              </p:cNvPr>
              <p:cNvSpPr/>
              <p:nvPr/>
            </p:nvSpPr>
            <p:spPr>
              <a:xfrm>
                <a:off x="5337363" y="3921179"/>
                <a:ext cx="30757" cy="49117"/>
              </a:xfrm>
              <a:custGeom>
                <a:avLst/>
                <a:gdLst/>
                <a:ahLst/>
                <a:cxnLst/>
                <a:rect l="0" t="0" r="0" b="0"/>
                <a:pathLst>
                  <a:path w="30757" h="49117">
                    <a:moveTo>
                      <a:pt x="0" y="0"/>
                    </a:moveTo>
                    <a:lnTo>
                      <a:pt x="0" y="34731"/>
                    </a:lnTo>
                    <a:lnTo>
                      <a:pt x="30757" y="49117"/>
                    </a:lnTo>
                    <a:lnTo>
                      <a:pt x="30757" y="14912"/>
                    </a:lnTo>
                    <a:lnTo>
                      <a:pt x="0" y="0"/>
                    </a:lnTo>
                    <a:close/>
                  </a:path>
                </a:pathLst>
              </a:custGeom>
              <a:gradFill>
                <a:gsLst>
                  <a:gs pos="0">
                    <a:srgbClr val="EDF0F7"/>
                  </a:gs>
                  <a:gs pos="100000">
                    <a:srgbClr val="59C8EF"/>
                  </a:gs>
                </a:gsLst>
                <a:lin ang="5400000" scaled="0"/>
              </a:gradFill>
              <a:ln w="7600" cap="flat">
                <a:solidFill>
                  <a:srgbClr val="4BACC6"/>
                </a:solidFill>
                <a:bevel/>
              </a:ln>
            </p:spPr>
          </p:sp>
          <p:sp>
            <p:nvSpPr>
              <p:cNvPr id="372" name="Freeform 108">
                <a:extLst>
                  <a:ext uri="{FF2B5EF4-FFF2-40B4-BE49-F238E27FC236}">
                    <a16:creationId xmlns:a16="http://schemas.microsoft.com/office/drawing/2014/main" id="{09D6030D-75A2-144A-9FD5-2FD3EEAC5EE9}"/>
                  </a:ext>
                </a:extLst>
              </p:cNvPr>
              <p:cNvSpPr/>
              <p:nvPr/>
            </p:nvSpPr>
            <p:spPr>
              <a:xfrm>
                <a:off x="5421810" y="3960483"/>
                <a:ext cx="29984" cy="49117"/>
              </a:xfrm>
              <a:custGeom>
                <a:avLst/>
                <a:gdLst/>
                <a:ahLst/>
                <a:cxnLst/>
                <a:rect l="0" t="0" r="0" b="0"/>
                <a:pathLst>
                  <a:path w="29984" h="49117">
                    <a:moveTo>
                      <a:pt x="0" y="0"/>
                    </a:moveTo>
                    <a:lnTo>
                      <a:pt x="0" y="34731"/>
                    </a:lnTo>
                    <a:lnTo>
                      <a:pt x="29984" y="49117"/>
                    </a:lnTo>
                    <a:lnTo>
                      <a:pt x="29984" y="14912"/>
                    </a:lnTo>
                    <a:lnTo>
                      <a:pt x="0" y="0"/>
                    </a:lnTo>
                    <a:close/>
                  </a:path>
                </a:pathLst>
              </a:custGeom>
              <a:gradFill>
                <a:gsLst>
                  <a:gs pos="0">
                    <a:srgbClr val="EDF0F7"/>
                  </a:gs>
                  <a:gs pos="100000">
                    <a:srgbClr val="59C8EF"/>
                  </a:gs>
                </a:gsLst>
                <a:lin ang="5400000" scaled="0"/>
              </a:gradFill>
              <a:ln w="7600" cap="flat">
                <a:solidFill>
                  <a:srgbClr val="4BACC6"/>
                </a:solidFill>
                <a:bevel/>
              </a:ln>
            </p:spPr>
          </p:sp>
          <p:sp>
            <p:nvSpPr>
              <p:cNvPr id="373" name="Freeform 109">
                <a:extLst>
                  <a:ext uri="{FF2B5EF4-FFF2-40B4-BE49-F238E27FC236}">
                    <a16:creationId xmlns:a16="http://schemas.microsoft.com/office/drawing/2014/main" id="{790F1E41-EF3F-4B4A-BAE1-5DD1AAC4AE43}"/>
                  </a:ext>
                </a:extLst>
              </p:cNvPr>
              <p:cNvSpPr/>
              <p:nvPr/>
            </p:nvSpPr>
            <p:spPr>
              <a:xfrm>
                <a:off x="5178399" y="3898453"/>
                <a:ext cx="29984" cy="49117"/>
              </a:xfrm>
              <a:custGeom>
                <a:avLst/>
                <a:gdLst/>
                <a:ahLst/>
                <a:cxnLst/>
                <a:rect l="0" t="0" r="0" b="0"/>
                <a:pathLst>
                  <a:path w="29984" h="49117">
                    <a:moveTo>
                      <a:pt x="0" y="0"/>
                    </a:moveTo>
                    <a:lnTo>
                      <a:pt x="0" y="34731"/>
                    </a:lnTo>
                    <a:lnTo>
                      <a:pt x="29984" y="49117"/>
                    </a:lnTo>
                    <a:lnTo>
                      <a:pt x="29984" y="14912"/>
                    </a:lnTo>
                    <a:lnTo>
                      <a:pt x="0" y="0"/>
                    </a:lnTo>
                    <a:close/>
                  </a:path>
                </a:pathLst>
              </a:custGeom>
              <a:gradFill>
                <a:gsLst>
                  <a:gs pos="0">
                    <a:srgbClr val="EDF0F7"/>
                  </a:gs>
                  <a:gs pos="100000">
                    <a:srgbClr val="59C8EF"/>
                  </a:gs>
                </a:gsLst>
                <a:lin ang="5400000" scaled="0"/>
              </a:gradFill>
              <a:ln w="7600" cap="flat">
                <a:solidFill>
                  <a:srgbClr val="4BACC6"/>
                </a:solidFill>
                <a:bevel/>
              </a:ln>
            </p:spPr>
          </p:sp>
          <p:sp>
            <p:nvSpPr>
              <p:cNvPr id="374" name="Freeform 110">
                <a:extLst>
                  <a:ext uri="{FF2B5EF4-FFF2-40B4-BE49-F238E27FC236}">
                    <a16:creationId xmlns:a16="http://schemas.microsoft.com/office/drawing/2014/main" id="{0DCDB966-6133-9E43-8562-4EDC2EAB16B3}"/>
                  </a:ext>
                </a:extLst>
              </p:cNvPr>
              <p:cNvSpPr/>
              <p:nvPr/>
            </p:nvSpPr>
            <p:spPr>
              <a:xfrm>
                <a:off x="5245553" y="3936846"/>
                <a:ext cx="29984" cy="49117"/>
              </a:xfrm>
              <a:custGeom>
                <a:avLst/>
                <a:gdLst/>
                <a:ahLst/>
                <a:cxnLst/>
                <a:rect l="0" t="0" r="0" b="0"/>
                <a:pathLst>
                  <a:path w="29984" h="49117">
                    <a:moveTo>
                      <a:pt x="0" y="0"/>
                    </a:moveTo>
                    <a:lnTo>
                      <a:pt x="0" y="34731"/>
                    </a:lnTo>
                    <a:lnTo>
                      <a:pt x="29984" y="49117"/>
                    </a:lnTo>
                    <a:lnTo>
                      <a:pt x="29984" y="14912"/>
                    </a:lnTo>
                    <a:lnTo>
                      <a:pt x="0" y="0"/>
                    </a:lnTo>
                    <a:close/>
                  </a:path>
                </a:pathLst>
              </a:custGeom>
              <a:gradFill>
                <a:gsLst>
                  <a:gs pos="0">
                    <a:srgbClr val="EDF0F7"/>
                  </a:gs>
                  <a:gs pos="100000">
                    <a:srgbClr val="59C8EF"/>
                  </a:gs>
                </a:gsLst>
                <a:lin ang="5400000" scaled="0"/>
              </a:gradFill>
              <a:ln w="7600" cap="flat">
                <a:solidFill>
                  <a:srgbClr val="4BACC6"/>
                </a:solidFill>
                <a:bevel/>
              </a:ln>
            </p:spPr>
          </p:sp>
          <p:sp>
            <p:nvSpPr>
              <p:cNvPr id="375" name="Freeform 111">
                <a:extLst>
                  <a:ext uri="{FF2B5EF4-FFF2-40B4-BE49-F238E27FC236}">
                    <a16:creationId xmlns:a16="http://schemas.microsoft.com/office/drawing/2014/main" id="{5575A1AF-5EC4-3043-87F6-E4FC51154ED3}"/>
                  </a:ext>
                </a:extLst>
              </p:cNvPr>
              <p:cNvSpPr/>
              <p:nvPr/>
            </p:nvSpPr>
            <p:spPr>
              <a:xfrm>
                <a:off x="5334299" y="3983942"/>
                <a:ext cx="30757" cy="49117"/>
              </a:xfrm>
              <a:custGeom>
                <a:avLst/>
                <a:gdLst/>
                <a:ahLst/>
                <a:cxnLst/>
                <a:rect l="0" t="0" r="0" b="0"/>
                <a:pathLst>
                  <a:path w="30757" h="49117">
                    <a:moveTo>
                      <a:pt x="0" y="0"/>
                    </a:moveTo>
                    <a:lnTo>
                      <a:pt x="0" y="34731"/>
                    </a:lnTo>
                    <a:lnTo>
                      <a:pt x="30757" y="49117"/>
                    </a:lnTo>
                    <a:lnTo>
                      <a:pt x="30757" y="14912"/>
                    </a:lnTo>
                    <a:lnTo>
                      <a:pt x="0" y="0"/>
                    </a:lnTo>
                    <a:close/>
                  </a:path>
                </a:pathLst>
              </a:custGeom>
              <a:gradFill>
                <a:gsLst>
                  <a:gs pos="0">
                    <a:srgbClr val="EDF0F7"/>
                  </a:gs>
                  <a:gs pos="100000">
                    <a:srgbClr val="59C8EF"/>
                  </a:gs>
                </a:gsLst>
                <a:lin ang="5400000" scaled="0"/>
              </a:gradFill>
              <a:ln w="7600" cap="flat">
                <a:solidFill>
                  <a:srgbClr val="4BACC6"/>
                </a:solidFill>
                <a:bevel/>
              </a:ln>
            </p:spPr>
          </p:sp>
          <p:sp>
            <p:nvSpPr>
              <p:cNvPr id="376" name="Freeform 112">
                <a:extLst>
                  <a:ext uri="{FF2B5EF4-FFF2-40B4-BE49-F238E27FC236}">
                    <a16:creationId xmlns:a16="http://schemas.microsoft.com/office/drawing/2014/main" id="{74BF51C0-7BDE-1F4D-AA4B-4C12D650F394}"/>
                  </a:ext>
                </a:extLst>
              </p:cNvPr>
              <p:cNvSpPr/>
              <p:nvPr/>
            </p:nvSpPr>
            <p:spPr>
              <a:xfrm>
                <a:off x="5418745" y="4023239"/>
                <a:ext cx="29984" cy="49117"/>
              </a:xfrm>
              <a:custGeom>
                <a:avLst/>
                <a:gdLst/>
                <a:ahLst/>
                <a:cxnLst/>
                <a:rect l="0" t="0" r="0" b="0"/>
                <a:pathLst>
                  <a:path w="29984" h="49117">
                    <a:moveTo>
                      <a:pt x="0" y="0"/>
                    </a:moveTo>
                    <a:lnTo>
                      <a:pt x="0" y="34731"/>
                    </a:lnTo>
                    <a:lnTo>
                      <a:pt x="29984" y="49117"/>
                    </a:lnTo>
                    <a:lnTo>
                      <a:pt x="29984" y="14912"/>
                    </a:lnTo>
                    <a:lnTo>
                      <a:pt x="0" y="0"/>
                    </a:lnTo>
                    <a:close/>
                  </a:path>
                </a:pathLst>
              </a:custGeom>
              <a:gradFill>
                <a:gsLst>
                  <a:gs pos="0">
                    <a:srgbClr val="EDF0F7"/>
                  </a:gs>
                  <a:gs pos="100000">
                    <a:srgbClr val="59C8EF"/>
                  </a:gs>
                </a:gsLst>
                <a:lin ang="5400000" scaled="0"/>
              </a:gradFill>
              <a:ln w="7600" cap="flat">
                <a:solidFill>
                  <a:srgbClr val="4BACC6"/>
                </a:solidFill>
                <a:bevel/>
              </a:ln>
            </p:spPr>
          </p:sp>
          <p:sp>
            <p:nvSpPr>
              <p:cNvPr id="377" name="Freeform 113">
                <a:extLst>
                  <a:ext uri="{FF2B5EF4-FFF2-40B4-BE49-F238E27FC236}">
                    <a16:creationId xmlns:a16="http://schemas.microsoft.com/office/drawing/2014/main" id="{792C2539-7556-5447-A40A-7D632D248E6E}"/>
                  </a:ext>
                </a:extLst>
              </p:cNvPr>
              <p:cNvSpPr/>
              <p:nvPr/>
            </p:nvSpPr>
            <p:spPr>
              <a:xfrm>
                <a:off x="5529862" y="3964247"/>
                <a:ext cx="30464" cy="50116"/>
              </a:xfrm>
              <a:custGeom>
                <a:avLst/>
                <a:gdLst/>
                <a:ahLst/>
                <a:cxnLst/>
                <a:rect l="0" t="0" r="0" b="0"/>
                <a:pathLst>
                  <a:path w="30464" h="50116">
                    <a:moveTo>
                      <a:pt x="0" y="14928"/>
                    </a:moveTo>
                    <a:lnTo>
                      <a:pt x="0" y="49659"/>
                    </a:lnTo>
                    <a:lnTo>
                      <a:pt x="29984" y="33241"/>
                    </a:lnTo>
                    <a:lnTo>
                      <a:pt x="29984" y="185"/>
                    </a:lnTo>
                    <a:lnTo>
                      <a:pt x="0" y="14928"/>
                    </a:lnTo>
                    <a:close/>
                  </a:path>
                </a:pathLst>
              </a:custGeom>
              <a:gradFill>
                <a:gsLst>
                  <a:gs pos="0">
                    <a:srgbClr val="EDF0F7"/>
                  </a:gs>
                  <a:gs pos="100000">
                    <a:srgbClr val="59C8EF"/>
                  </a:gs>
                </a:gsLst>
                <a:lin ang="5400000" scaled="0"/>
              </a:gradFill>
              <a:ln w="7600" cap="flat">
                <a:solidFill>
                  <a:srgbClr val="4BACC6"/>
                </a:solidFill>
                <a:bevel/>
              </a:ln>
            </p:spPr>
          </p:sp>
          <p:sp>
            <p:nvSpPr>
              <p:cNvPr id="378" name="Freeform 114">
                <a:extLst>
                  <a:ext uri="{FF2B5EF4-FFF2-40B4-BE49-F238E27FC236}">
                    <a16:creationId xmlns:a16="http://schemas.microsoft.com/office/drawing/2014/main" id="{5DA2A06F-BA10-B24E-8195-6550577961F0}"/>
                  </a:ext>
                </a:extLst>
              </p:cNvPr>
              <p:cNvSpPr/>
              <p:nvPr/>
            </p:nvSpPr>
            <p:spPr>
              <a:xfrm>
                <a:off x="5588141" y="3940615"/>
                <a:ext cx="30464" cy="50116"/>
              </a:xfrm>
              <a:custGeom>
                <a:avLst/>
                <a:gdLst/>
                <a:ahLst/>
                <a:cxnLst/>
                <a:rect l="0" t="0" r="0" b="0"/>
                <a:pathLst>
                  <a:path w="30464" h="50116">
                    <a:moveTo>
                      <a:pt x="0" y="14928"/>
                    </a:moveTo>
                    <a:lnTo>
                      <a:pt x="0" y="49659"/>
                    </a:lnTo>
                    <a:lnTo>
                      <a:pt x="29984" y="33241"/>
                    </a:lnTo>
                    <a:lnTo>
                      <a:pt x="29984" y="185"/>
                    </a:lnTo>
                    <a:lnTo>
                      <a:pt x="0" y="14928"/>
                    </a:lnTo>
                    <a:close/>
                  </a:path>
                </a:pathLst>
              </a:custGeom>
              <a:gradFill>
                <a:gsLst>
                  <a:gs pos="0">
                    <a:srgbClr val="EDF0F7"/>
                  </a:gs>
                  <a:gs pos="100000">
                    <a:srgbClr val="59C8EF"/>
                  </a:gs>
                </a:gsLst>
                <a:lin ang="5400000" scaled="0"/>
              </a:gradFill>
              <a:ln w="7600" cap="flat">
                <a:solidFill>
                  <a:srgbClr val="4BACC6"/>
                </a:solidFill>
                <a:bevel/>
              </a:ln>
            </p:spPr>
          </p:sp>
          <p:sp>
            <p:nvSpPr>
              <p:cNvPr id="379" name="Freeform 115">
                <a:extLst>
                  <a:ext uri="{FF2B5EF4-FFF2-40B4-BE49-F238E27FC236}">
                    <a16:creationId xmlns:a16="http://schemas.microsoft.com/office/drawing/2014/main" id="{407B2437-FD35-654D-9110-C5307F2D9C91}"/>
                  </a:ext>
                </a:extLst>
              </p:cNvPr>
              <p:cNvSpPr/>
              <p:nvPr/>
            </p:nvSpPr>
            <p:spPr>
              <a:xfrm>
                <a:off x="5533248" y="4027009"/>
                <a:ext cx="30464" cy="50116"/>
              </a:xfrm>
              <a:custGeom>
                <a:avLst/>
                <a:gdLst/>
                <a:ahLst/>
                <a:cxnLst/>
                <a:rect l="0" t="0" r="0" b="0"/>
                <a:pathLst>
                  <a:path w="30464" h="50116">
                    <a:moveTo>
                      <a:pt x="0" y="14928"/>
                    </a:moveTo>
                    <a:lnTo>
                      <a:pt x="0" y="49659"/>
                    </a:lnTo>
                    <a:lnTo>
                      <a:pt x="29984" y="33241"/>
                    </a:lnTo>
                    <a:lnTo>
                      <a:pt x="29984" y="185"/>
                    </a:lnTo>
                    <a:lnTo>
                      <a:pt x="0" y="14928"/>
                    </a:lnTo>
                    <a:close/>
                  </a:path>
                </a:pathLst>
              </a:custGeom>
              <a:gradFill>
                <a:gsLst>
                  <a:gs pos="0">
                    <a:srgbClr val="EDF0F7"/>
                  </a:gs>
                  <a:gs pos="100000">
                    <a:srgbClr val="59C8EF"/>
                  </a:gs>
                </a:gsLst>
                <a:lin ang="5400000" scaled="0"/>
              </a:gradFill>
              <a:ln w="7600" cap="flat">
                <a:solidFill>
                  <a:srgbClr val="4BACC6"/>
                </a:solidFill>
                <a:bevel/>
              </a:ln>
            </p:spPr>
          </p:sp>
          <p:sp>
            <p:nvSpPr>
              <p:cNvPr id="380" name="Freeform 116">
                <a:extLst>
                  <a:ext uri="{FF2B5EF4-FFF2-40B4-BE49-F238E27FC236}">
                    <a16:creationId xmlns:a16="http://schemas.microsoft.com/office/drawing/2014/main" id="{24B802AE-D93A-2841-A54F-AC9E0329E8DC}"/>
                  </a:ext>
                </a:extLst>
              </p:cNvPr>
              <p:cNvSpPr/>
              <p:nvPr/>
            </p:nvSpPr>
            <p:spPr>
              <a:xfrm>
                <a:off x="5593220" y="3998070"/>
                <a:ext cx="30464" cy="50116"/>
              </a:xfrm>
              <a:custGeom>
                <a:avLst/>
                <a:gdLst/>
                <a:ahLst/>
                <a:cxnLst/>
                <a:rect l="0" t="0" r="0" b="0"/>
                <a:pathLst>
                  <a:path w="30464" h="50116">
                    <a:moveTo>
                      <a:pt x="0" y="14928"/>
                    </a:moveTo>
                    <a:lnTo>
                      <a:pt x="0" y="49659"/>
                    </a:lnTo>
                    <a:lnTo>
                      <a:pt x="29984" y="33241"/>
                    </a:lnTo>
                    <a:lnTo>
                      <a:pt x="29984" y="185"/>
                    </a:lnTo>
                    <a:lnTo>
                      <a:pt x="0" y="14928"/>
                    </a:lnTo>
                    <a:close/>
                  </a:path>
                </a:pathLst>
              </a:custGeom>
              <a:gradFill>
                <a:gsLst>
                  <a:gs pos="0">
                    <a:srgbClr val="EDF0F7"/>
                  </a:gs>
                  <a:gs pos="100000">
                    <a:srgbClr val="59C8EF"/>
                  </a:gs>
                </a:gsLst>
                <a:lin ang="5400000" scaled="0"/>
              </a:gradFill>
              <a:ln w="7600" cap="flat">
                <a:solidFill>
                  <a:srgbClr val="4BACC6"/>
                </a:solidFill>
                <a:bevel/>
              </a:ln>
            </p:spPr>
          </p:sp>
          <p:sp>
            <p:nvSpPr>
              <p:cNvPr id="381" name="Freeform 117">
                <a:extLst>
                  <a:ext uri="{FF2B5EF4-FFF2-40B4-BE49-F238E27FC236}">
                    <a16:creationId xmlns:a16="http://schemas.microsoft.com/office/drawing/2014/main" id="{5C8DBCCE-099F-324E-82DC-A3930797D947}"/>
                  </a:ext>
                </a:extLst>
              </p:cNvPr>
              <p:cNvSpPr/>
              <p:nvPr/>
            </p:nvSpPr>
            <p:spPr>
              <a:xfrm>
                <a:off x="5851832" y="3800918"/>
                <a:ext cx="30464" cy="50116"/>
              </a:xfrm>
              <a:custGeom>
                <a:avLst/>
                <a:gdLst/>
                <a:ahLst/>
                <a:cxnLst/>
                <a:rect l="0" t="0" r="0" b="0"/>
                <a:pathLst>
                  <a:path w="30464" h="50116">
                    <a:moveTo>
                      <a:pt x="0" y="14928"/>
                    </a:moveTo>
                    <a:lnTo>
                      <a:pt x="0" y="49659"/>
                    </a:lnTo>
                    <a:lnTo>
                      <a:pt x="29984" y="33241"/>
                    </a:lnTo>
                    <a:lnTo>
                      <a:pt x="29984" y="185"/>
                    </a:lnTo>
                    <a:lnTo>
                      <a:pt x="0" y="14928"/>
                    </a:lnTo>
                    <a:close/>
                  </a:path>
                </a:pathLst>
              </a:custGeom>
              <a:gradFill>
                <a:gsLst>
                  <a:gs pos="0">
                    <a:srgbClr val="EDF0F7"/>
                  </a:gs>
                  <a:gs pos="100000">
                    <a:srgbClr val="59C8EF"/>
                  </a:gs>
                </a:gsLst>
                <a:lin ang="5400000" scaled="0"/>
              </a:gradFill>
              <a:ln w="7600" cap="flat">
                <a:solidFill>
                  <a:srgbClr val="4BACC6"/>
                </a:solidFill>
                <a:bevel/>
              </a:ln>
            </p:spPr>
          </p:sp>
          <p:sp>
            <p:nvSpPr>
              <p:cNvPr id="382" name="Freeform 118">
                <a:extLst>
                  <a:ext uri="{FF2B5EF4-FFF2-40B4-BE49-F238E27FC236}">
                    <a16:creationId xmlns:a16="http://schemas.microsoft.com/office/drawing/2014/main" id="{65740015-6F04-CA45-8559-7D1BC6EF02F1}"/>
                  </a:ext>
                </a:extLst>
              </p:cNvPr>
              <p:cNvSpPr/>
              <p:nvPr/>
            </p:nvSpPr>
            <p:spPr>
              <a:xfrm>
                <a:off x="5910106" y="3777286"/>
                <a:ext cx="30464" cy="50116"/>
              </a:xfrm>
              <a:custGeom>
                <a:avLst/>
                <a:gdLst/>
                <a:ahLst/>
                <a:cxnLst/>
                <a:rect l="0" t="0" r="0" b="0"/>
                <a:pathLst>
                  <a:path w="30464" h="50116">
                    <a:moveTo>
                      <a:pt x="0" y="14928"/>
                    </a:moveTo>
                    <a:lnTo>
                      <a:pt x="0" y="49659"/>
                    </a:lnTo>
                    <a:lnTo>
                      <a:pt x="29984" y="33241"/>
                    </a:lnTo>
                    <a:lnTo>
                      <a:pt x="29984" y="185"/>
                    </a:lnTo>
                    <a:lnTo>
                      <a:pt x="0" y="14928"/>
                    </a:lnTo>
                    <a:close/>
                  </a:path>
                </a:pathLst>
              </a:custGeom>
              <a:gradFill>
                <a:gsLst>
                  <a:gs pos="0">
                    <a:srgbClr val="EDF0F7"/>
                  </a:gs>
                  <a:gs pos="100000">
                    <a:srgbClr val="59C8EF"/>
                  </a:gs>
                </a:gsLst>
                <a:lin ang="5400000" scaled="0"/>
              </a:gradFill>
              <a:ln w="7600" cap="flat">
                <a:solidFill>
                  <a:srgbClr val="4BACC6"/>
                </a:solidFill>
                <a:bevel/>
              </a:ln>
            </p:spPr>
          </p:sp>
          <p:sp>
            <p:nvSpPr>
              <p:cNvPr id="383" name="Freeform 119">
                <a:extLst>
                  <a:ext uri="{FF2B5EF4-FFF2-40B4-BE49-F238E27FC236}">
                    <a16:creationId xmlns:a16="http://schemas.microsoft.com/office/drawing/2014/main" id="{35E31C7E-A76D-2343-9281-1B4553CD0F26}"/>
                  </a:ext>
                </a:extLst>
              </p:cNvPr>
              <p:cNvSpPr/>
              <p:nvPr/>
            </p:nvSpPr>
            <p:spPr>
              <a:xfrm>
                <a:off x="5855219" y="3863680"/>
                <a:ext cx="30464" cy="50116"/>
              </a:xfrm>
              <a:custGeom>
                <a:avLst/>
                <a:gdLst/>
                <a:ahLst/>
                <a:cxnLst/>
                <a:rect l="0" t="0" r="0" b="0"/>
                <a:pathLst>
                  <a:path w="30464" h="50116">
                    <a:moveTo>
                      <a:pt x="0" y="14928"/>
                    </a:moveTo>
                    <a:lnTo>
                      <a:pt x="0" y="49659"/>
                    </a:lnTo>
                    <a:lnTo>
                      <a:pt x="29984" y="33241"/>
                    </a:lnTo>
                    <a:lnTo>
                      <a:pt x="29984" y="185"/>
                    </a:lnTo>
                    <a:lnTo>
                      <a:pt x="0" y="14928"/>
                    </a:lnTo>
                    <a:close/>
                  </a:path>
                </a:pathLst>
              </a:custGeom>
              <a:gradFill>
                <a:gsLst>
                  <a:gs pos="0">
                    <a:srgbClr val="EDF0F7"/>
                  </a:gs>
                  <a:gs pos="100000">
                    <a:srgbClr val="59C8EF"/>
                  </a:gs>
                </a:gsLst>
                <a:lin ang="5400000" scaled="0"/>
              </a:gradFill>
              <a:ln w="7600" cap="flat">
                <a:solidFill>
                  <a:srgbClr val="4BACC6"/>
                </a:solidFill>
                <a:bevel/>
              </a:ln>
            </p:spPr>
          </p:sp>
          <p:sp>
            <p:nvSpPr>
              <p:cNvPr id="384" name="Freeform 120">
                <a:extLst>
                  <a:ext uri="{FF2B5EF4-FFF2-40B4-BE49-F238E27FC236}">
                    <a16:creationId xmlns:a16="http://schemas.microsoft.com/office/drawing/2014/main" id="{2F940165-8649-DE43-90D7-4216DA219FFB}"/>
                  </a:ext>
                </a:extLst>
              </p:cNvPr>
              <p:cNvSpPr/>
              <p:nvPr/>
            </p:nvSpPr>
            <p:spPr>
              <a:xfrm>
                <a:off x="5915184" y="3834742"/>
                <a:ext cx="30464" cy="50116"/>
              </a:xfrm>
              <a:custGeom>
                <a:avLst/>
                <a:gdLst/>
                <a:ahLst/>
                <a:cxnLst/>
                <a:rect l="0" t="0" r="0" b="0"/>
                <a:pathLst>
                  <a:path w="30464" h="50116">
                    <a:moveTo>
                      <a:pt x="0" y="14928"/>
                    </a:moveTo>
                    <a:lnTo>
                      <a:pt x="0" y="49659"/>
                    </a:lnTo>
                    <a:lnTo>
                      <a:pt x="29984" y="33241"/>
                    </a:lnTo>
                    <a:lnTo>
                      <a:pt x="29984" y="185"/>
                    </a:lnTo>
                    <a:lnTo>
                      <a:pt x="0" y="14928"/>
                    </a:lnTo>
                    <a:close/>
                  </a:path>
                </a:pathLst>
              </a:custGeom>
              <a:gradFill>
                <a:gsLst>
                  <a:gs pos="0">
                    <a:srgbClr val="EDF0F7"/>
                  </a:gs>
                  <a:gs pos="100000">
                    <a:srgbClr val="59C8EF"/>
                  </a:gs>
                </a:gsLst>
                <a:lin ang="5400000" scaled="0"/>
              </a:gradFill>
              <a:ln w="7600" cap="flat">
                <a:solidFill>
                  <a:srgbClr val="4BACC6"/>
                </a:solidFill>
                <a:bevel/>
              </a:ln>
            </p:spPr>
          </p:sp>
          <p:sp>
            <p:nvSpPr>
              <p:cNvPr id="385" name="Freeform 121">
                <a:extLst>
                  <a:ext uri="{FF2B5EF4-FFF2-40B4-BE49-F238E27FC236}">
                    <a16:creationId xmlns:a16="http://schemas.microsoft.com/office/drawing/2014/main" id="{132A56BA-E25D-CE4A-9AE0-9D6389E5874F}"/>
                  </a:ext>
                </a:extLst>
              </p:cNvPr>
              <p:cNvSpPr/>
              <p:nvPr/>
            </p:nvSpPr>
            <p:spPr>
              <a:xfrm>
                <a:off x="5609157" y="4123370"/>
                <a:ext cx="78031" cy="22302"/>
              </a:xfrm>
              <a:custGeom>
                <a:avLst/>
                <a:gdLst/>
                <a:ahLst/>
                <a:cxnLst/>
                <a:rect l="0" t="0" r="0" b="0"/>
                <a:pathLst>
                  <a:path w="78031" h="22302">
                    <a:moveTo>
                      <a:pt x="71623" y="1675"/>
                    </a:moveTo>
                    <a:cubicBezTo>
                      <a:pt x="71623" y="1675"/>
                      <a:pt x="81705" y="10889"/>
                      <a:pt x="76664" y="15496"/>
                    </a:cubicBezTo>
                    <a:cubicBezTo>
                      <a:pt x="71623" y="20103"/>
                      <a:pt x="61541" y="17171"/>
                      <a:pt x="61541" y="17171"/>
                    </a:cubicBezTo>
                    <a:cubicBezTo>
                      <a:pt x="61541" y="17171"/>
                      <a:pt x="78344" y="24291"/>
                      <a:pt x="37176" y="21778"/>
                    </a:cubicBezTo>
                    <a:cubicBezTo>
                      <a:pt x="-3993" y="19266"/>
                      <a:pt x="16171" y="20522"/>
                      <a:pt x="16171" y="20522"/>
                    </a:cubicBezTo>
                    <a:cubicBezTo>
                      <a:pt x="16171" y="20522"/>
                      <a:pt x="8610" y="21778"/>
                      <a:pt x="1888" y="14659"/>
                    </a:cubicBezTo>
                    <a:cubicBezTo>
                      <a:pt x="-4833" y="7539"/>
                      <a:pt x="8610" y="5863"/>
                      <a:pt x="8610" y="5863"/>
                    </a:cubicBezTo>
                    <a:cubicBezTo>
                      <a:pt x="8610" y="5863"/>
                      <a:pt x="16171" y="0"/>
                      <a:pt x="38856" y="0"/>
                    </a:cubicBezTo>
                    <a:cubicBezTo>
                      <a:pt x="61541" y="0"/>
                      <a:pt x="71623" y="1675"/>
                      <a:pt x="71623" y="1675"/>
                    </a:cubicBezTo>
                    <a:close/>
                  </a:path>
                </a:pathLst>
              </a:custGeom>
              <a:solidFill>
                <a:srgbClr val="00793B"/>
              </a:solidFill>
              <a:ln w="7600" cap="flat">
                <a:solidFill>
                  <a:srgbClr val="006600"/>
                </a:solidFill>
                <a:bevel/>
              </a:ln>
            </p:spPr>
          </p:sp>
          <p:sp>
            <p:nvSpPr>
              <p:cNvPr id="386" name="Freeform 122">
                <a:extLst>
                  <a:ext uri="{FF2B5EF4-FFF2-40B4-BE49-F238E27FC236}">
                    <a16:creationId xmlns:a16="http://schemas.microsoft.com/office/drawing/2014/main" id="{CB951A12-24FE-2847-B686-839FCB78961F}"/>
                  </a:ext>
                </a:extLst>
              </p:cNvPr>
              <p:cNvSpPr/>
              <p:nvPr/>
            </p:nvSpPr>
            <p:spPr>
              <a:xfrm>
                <a:off x="5616719" y="4116558"/>
                <a:ext cx="62908" cy="25705"/>
              </a:xfrm>
              <a:custGeom>
                <a:avLst/>
                <a:gdLst/>
                <a:ahLst/>
                <a:cxnLst/>
                <a:rect l="0" t="0" r="0" b="0"/>
                <a:pathLst>
                  <a:path w="62908" h="25705">
                    <a:moveTo>
                      <a:pt x="5249" y="3455"/>
                    </a:moveTo>
                    <a:cubicBezTo>
                      <a:pt x="5249" y="3455"/>
                      <a:pt x="16171" y="1780"/>
                      <a:pt x="22052" y="3455"/>
                    </a:cubicBezTo>
                    <a:cubicBezTo>
                      <a:pt x="27934" y="5130"/>
                      <a:pt x="33815" y="3455"/>
                      <a:pt x="33815" y="3455"/>
                    </a:cubicBezTo>
                    <a:cubicBezTo>
                      <a:pt x="33815" y="3455"/>
                      <a:pt x="32134" y="-733"/>
                      <a:pt x="40536" y="104"/>
                    </a:cubicBezTo>
                    <a:cubicBezTo>
                      <a:pt x="48938" y="942"/>
                      <a:pt x="57340" y="2617"/>
                      <a:pt x="57340" y="2617"/>
                    </a:cubicBezTo>
                    <a:cubicBezTo>
                      <a:pt x="57340" y="2617"/>
                      <a:pt x="45157" y="4502"/>
                      <a:pt x="49358" y="4502"/>
                    </a:cubicBezTo>
                    <a:cubicBezTo>
                      <a:pt x="53559" y="4502"/>
                      <a:pt x="62381" y="5968"/>
                      <a:pt x="62381" y="8481"/>
                    </a:cubicBezTo>
                    <a:cubicBezTo>
                      <a:pt x="62381" y="10994"/>
                      <a:pt x="64901" y="20626"/>
                      <a:pt x="59020" y="20626"/>
                    </a:cubicBezTo>
                    <a:cubicBezTo>
                      <a:pt x="53139" y="20626"/>
                      <a:pt x="47257" y="19370"/>
                      <a:pt x="47257" y="19370"/>
                    </a:cubicBezTo>
                    <a:cubicBezTo>
                      <a:pt x="47257" y="19370"/>
                      <a:pt x="58180" y="25443"/>
                      <a:pt x="49358" y="25443"/>
                    </a:cubicBezTo>
                    <a:cubicBezTo>
                      <a:pt x="40536" y="25443"/>
                      <a:pt x="37175" y="22720"/>
                      <a:pt x="37175" y="22720"/>
                    </a:cubicBezTo>
                    <a:cubicBezTo>
                      <a:pt x="37175" y="22720"/>
                      <a:pt x="37596" y="26280"/>
                      <a:pt x="25413" y="25443"/>
                    </a:cubicBezTo>
                    <a:cubicBezTo>
                      <a:pt x="13231" y="24605"/>
                      <a:pt x="27093" y="19370"/>
                      <a:pt x="27093" y="19370"/>
                    </a:cubicBezTo>
                    <a:cubicBezTo>
                      <a:pt x="27093" y="19370"/>
                      <a:pt x="22052" y="21673"/>
                      <a:pt x="14911" y="21673"/>
                    </a:cubicBezTo>
                    <a:cubicBezTo>
                      <a:pt x="7770" y="21673"/>
                      <a:pt x="6929" y="17695"/>
                      <a:pt x="6929" y="15182"/>
                    </a:cubicBezTo>
                    <a:cubicBezTo>
                      <a:pt x="6929" y="12669"/>
                      <a:pt x="-1472" y="11831"/>
                      <a:pt x="208" y="8481"/>
                    </a:cubicBezTo>
                    <a:cubicBezTo>
                      <a:pt x="1888" y="5130"/>
                      <a:pt x="5249" y="3455"/>
                      <a:pt x="5249" y="3455"/>
                    </a:cubicBezTo>
                    <a:close/>
                  </a:path>
                </a:pathLst>
              </a:custGeom>
              <a:solidFill>
                <a:srgbClr val="00AA4F"/>
              </a:solidFill>
              <a:ln w="7600" cap="flat">
                <a:noFill/>
                <a:bevel/>
              </a:ln>
            </p:spPr>
          </p:sp>
          <p:sp>
            <p:nvSpPr>
              <p:cNvPr id="387" name="Freeform 123">
                <a:extLst>
                  <a:ext uri="{FF2B5EF4-FFF2-40B4-BE49-F238E27FC236}">
                    <a16:creationId xmlns:a16="http://schemas.microsoft.com/office/drawing/2014/main" id="{F3E6930B-5962-EB4A-B0B5-0E60E1E98230}"/>
                  </a:ext>
                </a:extLst>
              </p:cNvPr>
              <p:cNvSpPr/>
              <p:nvPr/>
            </p:nvSpPr>
            <p:spPr>
              <a:xfrm>
                <a:off x="5117660" y="3979171"/>
                <a:ext cx="104944" cy="29231"/>
              </a:xfrm>
              <a:custGeom>
                <a:avLst/>
                <a:gdLst/>
                <a:ahLst/>
                <a:cxnLst/>
                <a:rect l="0" t="0" r="0" b="0"/>
                <a:pathLst>
                  <a:path w="104944" h="29231">
                    <a:moveTo>
                      <a:pt x="96325" y="2196"/>
                    </a:moveTo>
                    <a:cubicBezTo>
                      <a:pt x="96325" y="2196"/>
                      <a:pt x="109884" y="14273"/>
                      <a:pt x="103105" y="20311"/>
                    </a:cubicBezTo>
                    <a:cubicBezTo>
                      <a:pt x="96325" y="26349"/>
                      <a:pt x="82766" y="22507"/>
                      <a:pt x="82766" y="22507"/>
                    </a:cubicBezTo>
                    <a:cubicBezTo>
                      <a:pt x="82766" y="22507"/>
                      <a:pt x="105364" y="31839"/>
                      <a:pt x="49997" y="28545"/>
                    </a:cubicBezTo>
                    <a:cubicBezTo>
                      <a:pt x="-5370" y="25251"/>
                      <a:pt x="21749" y="26898"/>
                      <a:pt x="21749" y="26898"/>
                    </a:cubicBezTo>
                    <a:cubicBezTo>
                      <a:pt x="21749" y="26898"/>
                      <a:pt x="11579" y="28545"/>
                      <a:pt x="2540" y="19213"/>
                    </a:cubicBezTo>
                    <a:cubicBezTo>
                      <a:pt x="-6500" y="9881"/>
                      <a:pt x="11579" y="7685"/>
                      <a:pt x="11579" y="7685"/>
                    </a:cubicBezTo>
                    <a:cubicBezTo>
                      <a:pt x="11579" y="7685"/>
                      <a:pt x="21749" y="0"/>
                      <a:pt x="52257" y="0"/>
                    </a:cubicBezTo>
                    <a:cubicBezTo>
                      <a:pt x="82766" y="0"/>
                      <a:pt x="96325" y="2196"/>
                      <a:pt x="96325" y="2196"/>
                    </a:cubicBezTo>
                    <a:close/>
                  </a:path>
                </a:pathLst>
              </a:custGeom>
              <a:solidFill>
                <a:srgbClr val="00793B"/>
              </a:solidFill>
              <a:ln w="7600" cap="flat">
                <a:solidFill>
                  <a:srgbClr val="006600"/>
                </a:solidFill>
                <a:bevel/>
              </a:ln>
            </p:spPr>
          </p:sp>
          <p:sp>
            <p:nvSpPr>
              <p:cNvPr id="388" name="Freeform 124">
                <a:extLst>
                  <a:ext uri="{FF2B5EF4-FFF2-40B4-BE49-F238E27FC236}">
                    <a16:creationId xmlns:a16="http://schemas.microsoft.com/office/drawing/2014/main" id="{9D69B7C6-4BA9-6641-8453-2F691B817C1F}"/>
                  </a:ext>
                </a:extLst>
              </p:cNvPr>
              <p:cNvSpPr/>
              <p:nvPr/>
            </p:nvSpPr>
            <p:spPr>
              <a:xfrm>
                <a:off x="5127830" y="3970244"/>
                <a:ext cx="84604" cy="33691"/>
              </a:xfrm>
              <a:custGeom>
                <a:avLst/>
                <a:gdLst/>
                <a:ahLst/>
                <a:cxnLst/>
                <a:rect l="0" t="0" r="0" b="0"/>
                <a:pathLst>
                  <a:path w="84604" h="33691">
                    <a:moveTo>
                      <a:pt x="7059" y="4529"/>
                    </a:moveTo>
                    <a:cubicBezTo>
                      <a:pt x="7059" y="4529"/>
                      <a:pt x="21749" y="2333"/>
                      <a:pt x="29658" y="4529"/>
                    </a:cubicBezTo>
                    <a:cubicBezTo>
                      <a:pt x="37568" y="6724"/>
                      <a:pt x="45477" y="4529"/>
                      <a:pt x="45477" y="4529"/>
                    </a:cubicBezTo>
                    <a:cubicBezTo>
                      <a:pt x="45477" y="4529"/>
                      <a:pt x="43217" y="-961"/>
                      <a:pt x="54517" y="137"/>
                    </a:cubicBezTo>
                    <a:cubicBezTo>
                      <a:pt x="65816" y="1235"/>
                      <a:pt x="77116" y="3431"/>
                      <a:pt x="77116" y="3431"/>
                    </a:cubicBezTo>
                    <a:cubicBezTo>
                      <a:pt x="77116" y="3431"/>
                      <a:pt x="60731" y="5901"/>
                      <a:pt x="66381" y="5901"/>
                    </a:cubicBezTo>
                    <a:cubicBezTo>
                      <a:pt x="72031" y="5901"/>
                      <a:pt x="83895" y="7822"/>
                      <a:pt x="83895" y="11116"/>
                    </a:cubicBezTo>
                    <a:cubicBezTo>
                      <a:pt x="83895" y="14409"/>
                      <a:pt x="87285" y="27035"/>
                      <a:pt x="79375" y="27035"/>
                    </a:cubicBezTo>
                    <a:cubicBezTo>
                      <a:pt x="71466" y="27035"/>
                      <a:pt x="63556" y="25388"/>
                      <a:pt x="63556" y="25388"/>
                    </a:cubicBezTo>
                    <a:cubicBezTo>
                      <a:pt x="63556" y="25388"/>
                      <a:pt x="78245" y="33348"/>
                      <a:pt x="66381" y="33348"/>
                    </a:cubicBezTo>
                    <a:cubicBezTo>
                      <a:pt x="54517" y="33348"/>
                      <a:pt x="49997" y="29780"/>
                      <a:pt x="49997" y="29780"/>
                    </a:cubicBezTo>
                    <a:cubicBezTo>
                      <a:pt x="49997" y="29780"/>
                      <a:pt x="50562" y="34446"/>
                      <a:pt x="34178" y="33348"/>
                    </a:cubicBezTo>
                    <a:cubicBezTo>
                      <a:pt x="17794" y="32250"/>
                      <a:pt x="36438" y="25388"/>
                      <a:pt x="36438" y="25388"/>
                    </a:cubicBezTo>
                    <a:cubicBezTo>
                      <a:pt x="36438" y="25388"/>
                      <a:pt x="29658" y="28407"/>
                      <a:pt x="20054" y="28407"/>
                    </a:cubicBezTo>
                    <a:cubicBezTo>
                      <a:pt x="10449" y="28407"/>
                      <a:pt x="9319" y="23193"/>
                      <a:pt x="9319" y="19899"/>
                    </a:cubicBezTo>
                    <a:cubicBezTo>
                      <a:pt x="9319" y="16605"/>
                      <a:pt x="-1980" y="15507"/>
                      <a:pt x="280" y="11116"/>
                    </a:cubicBezTo>
                    <a:cubicBezTo>
                      <a:pt x="2540" y="6724"/>
                      <a:pt x="7059" y="4529"/>
                      <a:pt x="7059" y="4529"/>
                    </a:cubicBezTo>
                    <a:close/>
                  </a:path>
                </a:pathLst>
              </a:custGeom>
              <a:solidFill>
                <a:srgbClr val="00AA4F"/>
              </a:solidFill>
              <a:ln w="7600" cap="flat">
                <a:noFill/>
                <a:bevel/>
              </a:ln>
            </p:spPr>
          </p:sp>
          <p:sp>
            <p:nvSpPr>
              <p:cNvPr id="389" name="Freeform 125">
                <a:extLst>
                  <a:ext uri="{FF2B5EF4-FFF2-40B4-BE49-F238E27FC236}">
                    <a16:creationId xmlns:a16="http://schemas.microsoft.com/office/drawing/2014/main" id="{1067F698-8638-6A47-B97B-E0E63C3ABFB2}"/>
                  </a:ext>
                </a:extLst>
              </p:cNvPr>
              <p:cNvSpPr/>
              <p:nvPr/>
            </p:nvSpPr>
            <p:spPr>
              <a:xfrm>
                <a:off x="5817990" y="3955533"/>
                <a:ext cx="104944" cy="29231"/>
              </a:xfrm>
              <a:custGeom>
                <a:avLst/>
                <a:gdLst/>
                <a:ahLst/>
                <a:cxnLst/>
                <a:rect l="0" t="0" r="0" b="0"/>
                <a:pathLst>
                  <a:path w="104944" h="29231">
                    <a:moveTo>
                      <a:pt x="96325" y="2196"/>
                    </a:moveTo>
                    <a:cubicBezTo>
                      <a:pt x="96325" y="2196"/>
                      <a:pt x="109884" y="14273"/>
                      <a:pt x="103105" y="20311"/>
                    </a:cubicBezTo>
                    <a:cubicBezTo>
                      <a:pt x="96325" y="26349"/>
                      <a:pt x="82766" y="22507"/>
                      <a:pt x="82766" y="22507"/>
                    </a:cubicBezTo>
                    <a:cubicBezTo>
                      <a:pt x="82766" y="22507"/>
                      <a:pt x="105364" y="31839"/>
                      <a:pt x="49997" y="28545"/>
                    </a:cubicBezTo>
                    <a:cubicBezTo>
                      <a:pt x="-5370" y="25251"/>
                      <a:pt x="21749" y="26898"/>
                      <a:pt x="21749" y="26898"/>
                    </a:cubicBezTo>
                    <a:cubicBezTo>
                      <a:pt x="21749" y="26898"/>
                      <a:pt x="11579" y="28545"/>
                      <a:pt x="2540" y="19213"/>
                    </a:cubicBezTo>
                    <a:cubicBezTo>
                      <a:pt x="-6500" y="9881"/>
                      <a:pt x="11579" y="7685"/>
                      <a:pt x="11579" y="7685"/>
                    </a:cubicBezTo>
                    <a:cubicBezTo>
                      <a:pt x="11579" y="7685"/>
                      <a:pt x="21749" y="0"/>
                      <a:pt x="52257" y="0"/>
                    </a:cubicBezTo>
                    <a:cubicBezTo>
                      <a:pt x="82766" y="0"/>
                      <a:pt x="96325" y="2196"/>
                      <a:pt x="96325" y="2196"/>
                    </a:cubicBezTo>
                    <a:close/>
                  </a:path>
                </a:pathLst>
              </a:custGeom>
              <a:solidFill>
                <a:srgbClr val="00793B"/>
              </a:solidFill>
              <a:ln w="7600" cap="flat">
                <a:solidFill>
                  <a:srgbClr val="006600"/>
                </a:solidFill>
                <a:bevel/>
              </a:ln>
            </p:spPr>
          </p:sp>
          <p:sp>
            <p:nvSpPr>
              <p:cNvPr id="390" name="Freeform 126">
                <a:extLst>
                  <a:ext uri="{FF2B5EF4-FFF2-40B4-BE49-F238E27FC236}">
                    <a16:creationId xmlns:a16="http://schemas.microsoft.com/office/drawing/2014/main" id="{876784B7-4D9F-8E46-9D4E-26D627C60CC8}"/>
                  </a:ext>
                </a:extLst>
              </p:cNvPr>
              <p:cNvSpPr/>
              <p:nvPr/>
            </p:nvSpPr>
            <p:spPr>
              <a:xfrm>
                <a:off x="5828160" y="3946606"/>
                <a:ext cx="84604" cy="33691"/>
              </a:xfrm>
              <a:custGeom>
                <a:avLst/>
                <a:gdLst/>
                <a:ahLst/>
                <a:cxnLst/>
                <a:rect l="0" t="0" r="0" b="0"/>
                <a:pathLst>
                  <a:path w="84604" h="33691">
                    <a:moveTo>
                      <a:pt x="7059" y="4529"/>
                    </a:moveTo>
                    <a:cubicBezTo>
                      <a:pt x="7059" y="4529"/>
                      <a:pt x="21749" y="2333"/>
                      <a:pt x="29658" y="4529"/>
                    </a:cubicBezTo>
                    <a:cubicBezTo>
                      <a:pt x="37568" y="6724"/>
                      <a:pt x="45477" y="4529"/>
                      <a:pt x="45477" y="4529"/>
                    </a:cubicBezTo>
                    <a:cubicBezTo>
                      <a:pt x="45477" y="4529"/>
                      <a:pt x="43217" y="-961"/>
                      <a:pt x="54517" y="137"/>
                    </a:cubicBezTo>
                    <a:cubicBezTo>
                      <a:pt x="65816" y="1235"/>
                      <a:pt x="77116" y="3431"/>
                      <a:pt x="77116" y="3431"/>
                    </a:cubicBezTo>
                    <a:cubicBezTo>
                      <a:pt x="77116" y="3431"/>
                      <a:pt x="60731" y="5901"/>
                      <a:pt x="66381" y="5901"/>
                    </a:cubicBezTo>
                    <a:cubicBezTo>
                      <a:pt x="72031" y="5901"/>
                      <a:pt x="83895" y="7822"/>
                      <a:pt x="83895" y="11116"/>
                    </a:cubicBezTo>
                    <a:cubicBezTo>
                      <a:pt x="83895" y="14409"/>
                      <a:pt x="87285" y="27035"/>
                      <a:pt x="79375" y="27035"/>
                    </a:cubicBezTo>
                    <a:cubicBezTo>
                      <a:pt x="71466" y="27035"/>
                      <a:pt x="63556" y="25388"/>
                      <a:pt x="63556" y="25388"/>
                    </a:cubicBezTo>
                    <a:cubicBezTo>
                      <a:pt x="63556" y="25388"/>
                      <a:pt x="78245" y="33348"/>
                      <a:pt x="66381" y="33348"/>
                    </a:cubicBezTo>
                    <a:cubicBezTo>
                      <a:pt x="54517" y="33348"/>
                      <a:pt x="49997" y="29780"/>
                      <a:pt x="49997" y="29780"/>
                    </a:cubicBezTo>
                    <a:cubicBezTo>
                      <a:pt x="49997" y="29780"/>
                      <a:pt x="50562" y="34446"/>
                      <a:pt x="34178" y="33348"/>
                    </a:cubicBezTo>
                    <a:cubicBezTo>
                      <a:pt x="17794" y="32250"/>
                      <a:pt x="36438" y="25388"/>
                      <a:pt x="36438" y="25388"/>
                    </a:cubicBezTo>
                    <a:cubicBezTo>
                      <a:pt x="36438" y="25388"/>
                      <a:pt x="29658" y="28407"/>
                      <a:pt x="20054" y="28407"/>
                    </a:cubicBezTo>
                    <a:cubicBezTo>
                      <a:pt x="10449" y="28407"/>
                      <a:pt x="9319" y="23193"/>
                      <a:pt x="9319" y="19899"/>
                    </a:cubicBezTo>
                    <a:cubicBezTo>
                      <a:pt x="9319" y="16605"/>
                      <a:pt x="-1980" y="15507"/>
                      <a:pt x="280" y="11116"/>
                    </a:cubicBezTo>
                    <a:cubicBezTo>
                      <a:pt x="2540" y="6724"/>
                      <a:pt x="7059" y="4529"/>
                      <a:pt x="7059" y="4529"/>
                    </a:cubicBezTo>
                    <a:close/>
                  </a:path>
                </a:pathLst>
              </a:custGeom>
              <a:solidFill>
                <a:srgbClr val="00AA4F"/>
              </a:solidFill>
              <a:ln w="7600" cap="flat">
                <a:noFill/>
                <a:bevel/>
              </a:ln>
            </p:spPr>
          </p:sp>
          <p:sp>
            <p:nvSpPr>
              <p:cNvPr id="391" name="Freeform 127">
                <a:extLst>
                  <a:ext uri="{FF2B5EF4-FFF2-40B4-BE49-F238E27FC236}">
                    <a16:creationId xmlns:a16="http://schemas.microsoft.com/office/drawing/2014/main" id="{DAC64E96-2967-BB45-8ED4-03C6C2F7C1AC}"/>
                  </a:ext>
                </a:extLst>
              </p:cNvPr>
              <p:cNvSpPr/>
              <p:nvPr/>
            </p:nvSpPr>
            <p:spPr>
              <a:xfrm>
                <a:off x="5949803" y="3888508"/>
                <a:ext cx="104944" cy="29231"/>
              </a:xfrm>
              <a:custGeom>
                <a:avLst/>
                <a:gdLst/>
                <a:ahLst/>
                <a:cxnLst/>
                <a:rect l="0" t="0" r="0" b="0"/>
                <a:pathLst>
                  <a:path w="104944" h="29231">
                    <a:moveTo>
                      <a:pt x="96325" y="2196"/>
                    </a:moveTo>
                    <a:cubicBezTo>
                      <a:pt x="96325" y="2196"/>
                      <a:pt x="109884" y="14273"/>
                      <a:pt x="103105" y="20311"/>
                    </a:cubicBezTo>
                    <a:cubicBezTo>
                      <a:pt x="96325" y="26349"/>
                      <a:pt x="82766" y="22507"/>
                      <a:pt x="82766" y="22507"/>
                    </a:cubicBezTo>
                    <a:cubicBezTo>
                      <a:pt x="82766" y="22507"/>
                      <a:pt x="105364" y="31839"/>
                      <a:pt x="49997" y="28545"/>
                    </a:cubicBezTo>
                    <a:cubicBezTo>
                      <a:pt x="-5370" y="25251"/>
                      <a:pt x="21749" y="26898"/>
                      <a:pt x="21749" y="26898"/>
                    </a:cubicBezTo>
                    <a:cubicBezTo>
                      <a:pt x="21749" y="26898"/>
                      <a:pt x="11579" y="28545"/>
                      <a:pt x="2540" y="19213"/>
                    </a:cubicBezTo>
                    <a:cubicBezTo>
                      <a:pt x="-6500" y="9881"/>
                      <a:pt x="11579" y="7685"/>
                      <a:pt x="11579" y="7685"/>
                    </a:cubicBezTo>
                    <a:cubicBezTo>
                      <a:pt x="11579" y="7685"/>
                      <a:pt x="21749" y="0"/>
                      <a:pt x="52257" y="0"/>
                    </a:cubicBezTo>
                    <a:cubicBezTo>
                      <a:pt x="82766" y="0"/>
                      <a:pt x="96325" y="2196"/>
                      <a:pt x="96325" y="2196"/>
                    </a:cubicBezTo>
                    <a:close/>
                  </a:path>
                </a:pathLst>
              </a:custGeom>
              <a:solidFill>
                <a:srgbClr val="00793B"/>
              </a:solidFill>
              <a:ln w="7600" cap="flat">
                <a:solidFill>
                  <a:srgbClr val="006600"/>
                </a:solidFill>
                <a:bevel/>
              </a:ln>
            </p:spPr>
          </p:sp>
          <p:sp>
            <p:nvSpPr>
              <p:cNvPr id="392" name="Freeform 128">
                <a:extLst>
                  <a:ext uri="{FF2B5EF4-FFF2-40B4-BE49-F238E27FC236}">
                    <a16:creationId xmlns:a16="http://schemas.microsoft.com/office/drawing/2014/main" id="{6AC3109D-42E9-9142-8A1C-BBD35EF81FEF}"/>
                  </a:ext>
                </a:extLst>
              </p:cNvPr>
              <p:cNvSpPr/>
              <p:nvPr/>
            </p:nvSpPr>
            <p:spPr>
              <a:xfrm>
                <a:off x="5959973" y="3879581"/>
                <a:ext cx="84604" cy="33691"/>
              </a:xfrm>
              <a:custGeom>
                <a:avLst/>
                <a:gdLst/>
                <a:ahLst/>
                <a:cxnLst/>
                <a:rect l="0" t="0" r="0" b="0"/>
                <a:pathLst>
                  <a:path w="84604" h="33691">
                    <a:moveTo>
                      <a:pt x="7059" y="4529"/>
                    </a:moveTo>
                    <a:cubicBezTo>
                      <a:pt x="7059" y="4529"/>
                      <a:pt x="21749" y="2333"/>
                      <a:pt x="29658" y="4529"/>
                    </a:cubicBezTo>
                    <a:cubicBezTo>
                      <a:pt x="37568" y="6724"/>
                      <a:pt x="45477" y="4529"/>
                      <a:pt x="45477" y="4529"/>
                    </a:cubicBezTo>
                    <a:cubicBezTo>
                      <a:pt x="45477" y="4529"/>
                      <a:pt x="43217" y="-961"/>
                      <a:pt x="54517" y="137"/>
                    </a:cubicBezTo>
                    <a:cubicBezTo>
                      <a:pt x="65816" y="1235"/>
                      <a:pt x="77116" y="3431"/>
                      <a:pt x="77116" y="3431"/>
                    </a:cubicBezTo>
                    <a:cubicBezTo>
                      <a:pt x="77116" y="3431"/>
                      <a:pt x="60731" y="5901"/>
                      <a:pt x="66381" y="5901"/>
                    </a:cubicBezTo>
                    <a:cubicBezTo>
                      <a:pt x="72031" y="5901"/>
                      <a:pt x="83895" y="7822"/>
                      <a:pt x="83895" y="11116"/>
                    </a:cubicBezTo>
                    <a:cubicBezTo>
                      <a:pt x="83895" y="14409"/>
                      <a:pt x="87285" y="27035"/>
                      <a:pt x="79375" y="27035"/>
                    </a:cubicBezTo>
                    <a:cubicBezTo>
                      <a:pt x="71466" y="27035"/>
                      <a:pt x="63556" y="25388"/>
                      <a:pt x="63556" y="25388"/>
                    </a:cubicBezTo>
                    <a:cubicBezTo>
                      <a:pt x="63556" y="25388"/>
                      <a:pt x="78245" y="33348"/>
                      <a:pt x="66381" y="33348"/>
                    </a:cubicBezTo>
                    <a:cubicBezTo>
                      <a:pt x="54517" y="33348"/>
                      <a:pt x="49997" y="29780"/>
                      <a:pt x="49997" y="29780"/>
                    </a:cubicBezTo>
                    <a:cubicBezTo>
                      <a:pt x="49997" y="29780"/>
                      <a:pt x="50562" y="34446"/>
                      <a:pt x="34178" y="33348"/>
                    </a:cubicBezTo>
                    <a:cubicBezTo>
                      <a:pt x="17794" y="32250"/>
                      <a:pt x="36438" y="25388"/>
                      <a:pt x="36438" y="25388"/>
                    </a:cubicBezTo>
                    <a:cubicBezTo>
                      <a:pt x="36438" y="25388"/>
                      <a:pt x="29658" y="28407"/>
                      <a:pt x="20054" y="28407"/>
                    </a:cubicBezTo>
                    <a:cubicBezTo>
                      <a:pt x="10449" y="28407"/>
                      <a:pt x="9319" y="23193"/>
                      <a:pt x="9319" y="19899"/>
                    </a:cubicBezTo>
                    <a:cubicBezTo>
                      <a:pt x="9319" y="16605"/>
                      <a:pt x="-1980" y="15507"/>
                      <a:pt x="280" y="11116"/>
                    </a:cubicBezTo>
                    <a:cubicBezTo>
                      <a:pt x="2540" y="6724"/>
                      <a:pt x="7059" y="4529"/>
                      <a:pt x="7059" y="4529"/>
                    </a:cubicBezTo>
                    <a:close/>
                  </a:path>
                </a:pathLst>
              </a:custGeom>
              <a:solidFill>
                <a:srgbClr val="00AA4F"/>
              </a:solidFill>
              <a:ln w="7600" cap="flat">
                <a:noFill/>
                <a:bevel/>
              </a:ln>
            </p:spPr>
          </p:sp>
          <p:sp>
            <p:nvSpPr>
              <p:cNvPr id="393" name="Freeform 129">
                <a:extLst>
                  <a:ext uri="{FF2B5EF4-FFF2-40B4-BE49-F238E27FC236}">
                    <a16:creationId xmlns:a16="http://schemas.microsoft.com/office/drawing/2014/main" id="{CD7D7983-0D76-6847-B322-BA8DE472240A}"/>
                  </a:ext>
                </a:extLst>
              </p:cNvPr>
              <p:cNvSpPr/>
              <p:nvPr/>
            </p:nvSpPr>
            <p:spPr>
              <a:xfrm>
                <a:off x="5511251" y="3846574"/>
                <a:ext cx="28772" cy="39453"/>
              </a:xfrm>
              <a:custGeom>
                <a:avLst/>
                <a:gdLst/>
                <a:ahLst/>
                <a:cxnLst/>
                <a:rect l="0" t="0" r="0" b="0"/>
                <a:pathLst>
                  <a:path w="28772" h="39453">
                    <a:moveTo>
                      <a:pt x="-766" y="14928"/>
                    </a:moveTo>
                    <a:lnTo>
                      <a:pt x="-766" y="39453"/>
                    </a:lnTo>
                    <a:lnTo>
                      <a:pt x="28005" y="24525"/>
                    </a:lnTo>
                    <a:lnTo>
                      <a:pt x="28005" y="0"/>
                    </a:lnTo>
                    <a:lnTo>
                      <a:pt x="-766" y="14928"/>
                    </a:lnTo>
                    <a:close/>
                  </a:path>
                </a:pathLst>
              </a:custGeom>
              <a:solidFill>
                <a:srgbClr val="668098"/>
              </a:solidFill>
              <a:ln w="7600" cap="flat">
                <a:noFill/>
                <a:bevel/>
              </a:ln>
            </p:spPr>
          </p:sp>
          <p:sp>
            <p:nvSpPr>
              <p:cNvPr id="394" name="Freeform 130">
                <a:extLst>
                  <a:ext uri="{FF2B5EF4-FFF2-40B4-BE49-F238E27FC236}">
                    <a16:creationId xmlns:a16="http://schemas.microsoft.com/office/drawing/2014/main" id="{5979EF71-0E70-4D43-97E3-D5547FDEE044}"/>
                  </a:ext>
                </a:extLst>
              </p:cNvPr>
              <p:cNvSpPr/>
              <p:nvPr/>
            </p:nvSpPr>
            <p:spPr>
              <a:xfrm>
                <a:off x="5566985" y="3818316"/>
                <a:ext cx="28772" cy="39453"/>
              </a:xfrm>
              <a:custGeom>
                <a:avLst/>
                <a:gdLst/>
                <a:ahLst/>
                <a:cxnLst/>
                <a:rect l="0" t="0" r="0" b="0"/>
                <a:pathLst>
                  <a:path w="28772" h="39453">
                    <a:moveTo>
                      <a:pt x="-766" y="14928"/>
                    </a:moveTo>
                    <a:lnTo>
                      <a:pt x="-766" y="39453"/>
                    </a:lnTo>
                    <a:lnTo>
                      <a:pt x="28005" y="24525"/>
                    </a:lnTo>
                    <a:lnTo>
                      <a:pt x="28005" y="0"/>
                    </a:lnTo>
                    <a:lnTo>
                      <a:pt x="-766" y="14928"/>
                    </a:lnTo>
                    <a:close/>
                  </a:path>
                </a:pathLst>
              </a:custGeom>
              <a:solidFill>
                <a:srgbClr val="668098"/>
              </a:solidFill>
              <a:ln w="7600" cap="flat">
                <a:noFill/>
                <a:bevel/>
              </a:ln>
            </p:spPr>
          </p:sp>
          <p:sp>
            <p:nvSpPr>
              <p:cNvPr id="395" name="Freeform 131">
                <a:extLst>
                  <a:ext uri="{FF2B5EF4-FFF2-40B4-BE49-F238E27FC236}">
                    <a16:creationId xmlns:a16="http://schemas.microsoft.com/office/drawing/2014/main" id="{6E341EA5-C1EC-0A49-87CD-EE606A392950}"/>
                  </a:ext>
                </a:extLst>
              </p:cNvPr>
              <p:cNvSpPr/>
              <p:nvPr/>
            </p:nvSpPr>
            <p:spPr>
              <a:xfrm>
                <a:off x="5613477" y="3792210"/>
                <a:ext cx="28772" cy="39453"/>
              </a:xfrm>
              <a:custGeom>
                <a:avLst/>
                <a:gdLst/>
                <a:ahLst/>
                <a:cxnLst/>
                <a:rect l="0" t="0" r="0" b="0"/>
                <a:pathLst>
                  <a:path w="28772" h="39453">
                    <a:moveTo>
                      <a:pt x="-766" y="14928"/>
                    </a:moveTo>
                    <a:lnTo>
                      <a:pt x="-766" y="39453"/>
                    </a:lnTo>
                    <a:lnTo>
                      <a:pt x="28005" y="24525"/>
                    </a:lnTo>
                    <a:lnTo>
                      <a:pt x="28005" y="0"/>
                    </a:lnTo>
                    <a:lnTo>
                      <a:pt x="-766" y="14928"/>
                    </a:lnTo>
                    <a:close/>
                  </a:path>
                </a:pathLst>
              </a:custGeom>
              <a:solidFill>
                <a:srgbClr val="668098"/>
              </a:solidFill>
              <a:ln w="7600" cap="flat">
                <a:noFill/>
                <a:bevel/>
              </a:ln>
            </p:spPr>
          </p:sp>
          <p:sp>
            <p:nvSpPr>
              <p:cNvPr id="396" name="Freeform 132">
                <a:extLst>
                  <a:ext uri="{FF2B5EF4-FFF2-40B4-BE49-F238E27FC236}">
                    <a16:creationId xmlns:a16="http://schemas.microsoft.com/office/drawing/2014/main" id="{4A2D21B9-5AD5-544B-B91D-52A20F763EF4}"/>
                  </a:ext>
                </a:extLst>
              </p:cNvPr>
              <p:cNvSpPr/>
              <p:nvPr/>
            </p:nvSpPr>
            <p:spPr>
              <a:xfrm>
                <a:off x="5665411" y="3764471"/>
                <a:ext cx="28772" cy="39453"/>
              </a:xfrm>
              <a:custGeom>
                <a:avLst/>
                <a:gdLst/>
                <a:ahLst/>
                <a:cxnLst/>
                <a:rect l="0" t="0" r="0" b="0"/>
                <a:pathLst>
                  <a:path w="28772" h="39453">
                    <a:moveTo>
                      <a:pt x="-766" y="14928"/>
                    </a:moveTo>
                    <a:lnTo>
                      <a:pt x="-766" y="39453"/>
                    </a:lnTo>
                    <a:lnTo>
                      <a:pt x="28005" y="24525"/>
                    </a:lnTo>
                    <a:lnTo>
                      <a:pt x="28005" y="0"/>
                    </a:lnTo>
                    <a:lnTo>
                      <a:pt x="-766" y="14928"/>
                    </a:lnTo>
                    <a:close/>
                  </a:path>
                </a:pathLst>
              </a:custGeom>
              <a:solidFill>
                <a:srgbClr val="668098"/>
              </a:solidFill>
              <a:ln w="7600" cap="flat">
                <a:noFill/>
                <a:bevel/>
              </a:ln>
            </p:spPr>
          </p:sp>
          <p:sp>
            <p:nvSpPr>
              <p:cNvPr id="397" name="Freeform 133">
                <a:extLst>
                  <a:ext uri="{FF2B5EF4-FFF2-40B4-BE49-F238E27FC236}">
                    <a16:creationId xmlns:a16="http://schemas.microsoft.com/office/drawing/2014/main" id="{F2E7DE42-0A29-AA4F-8053-90C4BB4969EF}"/>
                  </a:ext>
                </a:extLst>
              </p:cNvPr>
              <p:cNvSpPr/>
              <p:nvPr/>
            </p:nvSpPr>
            <p:spPr>
              <a:xfrm>
                <a:off x="5712651" y="3738532"/>
                <a:ext cx="28772" cy="39453"/>
              </a:xfrm>
              <a:custGeom>
                <a:avLst/>
                <a:gdLst/>
                <a:ahLst/>
                <a:cxnLst/>
                <a:rect l="0" t="0" r="0" b="0"/>
                <a:pathLst>
                  <a:path w="28772" h="39453">
                    <a:moveTo>
                      <a:pt x="-766" y="14928"/>
                    </a:moveTo>
                    <a:lnTo>
                      <a:pt x="-766" y="39453"/>
                    </a:lnTo>
                    <a:lnTo>
                      <a:pt x="28005" y="24525"/>
                    </a:lnTo>
                    <a:lnTo>
                      <a:pt x="28005" y="0"/>
                    </a:lnTo>
                    <a:lnTo>
                      <a:pt x="-766" y="14928"/>
                    </a:lnTo>
                    <a:close/>
                  </a:path>
                </a:pathLst>
              </a:custGeom>
              <a:solidFill>
                <a:srgbClr val="668098"/>
              </a:solidFill>
              <a:ln w="7600" cap="flat">
                <a:noFill/>
                <a:bevel/>
              </a:ln>
            </p:spPr>
          </p:sp>
          <p:sp>
            <p:nvSpPr>
              <p:cNvPr id="398" name="Freeform 134">
                <a:extLst>
                  <a:ext uri="{FF2B5EF4-FFF2-40B4-BE49-F238E27FC236}">
                    <a16:creationId xmlns:a16="http://schemas.microsoft.com/office/drawing/2014/main" id="{74364126-4B45-4E45-BBA6-00ABEDC3E6A9}"/>
                  </a:ext>
                </a:extLst>
              </p:cNvPr>
              <p:cNvSpPr/>
              <p:nvPr/>
            </p:nvSpPr>
            <p:spPr>
              <a:xfrm>
                <a:off x="5761625" y="3714353"/>
                <a:ext cx="28772" cy="39453"/>
              </a:xfrm>
              <a:custGeom>
                <a:avLst/>
                <a:gdLst/>
                <a:ahLst/>
                <a:cxnLst/>
                <a:rect l="0" t="0" r="0" b="0"/>
                <a:pathLst>
                  <a:path w="28772" h="39453">
                    <a:moveTo>
                      <a:pt x="-766" y="14928"/>
                    </a:moveTo>
                    <a:lnTo>
                      <a:pt x="-766" y="39453"/>
                    </a:lnTo>
                    <a:lnTo>
                      <a:pt x="28005" y="24525"/>
                    </a:lnTo>
                    <a:lnTo>
                      <a:pt x="28005" y="0"/>
                    </a:lnTo>
                    <a:lnTo>
                      <a:pt x="-766" y="14928"/>
                    </a:lnTo>
                    <a:close/>
                  </a:path>
                </a:pathLst>
              </a:custGeom>
              <a:solidFill>
                <a:srgbClr val="668098"/>
              </a:solidFill>
              <a:ln w="7600" cap="flat">
                <a:noFill/>
                <a:bevel/>
              </a:ln>
            </p:spPr>
          </p:sp>
          <p:sp>
            <p:nvSpPr>
              <p:cNvPr id="399" name="Freeform 135">
                <a:extLst>
                  <a:ext uri="{FF2B5EF4-FFF2-40B4-BE49-F238E27FC236}">
                    <a16:creationId xmlns:a16="http://schemas.microsoft.com/office/drawing/2014/main" id="{A22AFDFD-BB07-BB40-A45D-AC5D132E502E}"/>
                  </a:ext>
                </a:extLst>
              </p:cNvPr>
              <p:cNvSpPr/>
              <p:nvPr/>
            </p:nvSpPr>
            <p:spPr>
              <a:xfrm>
                <a:off x="5812211" y="3686793"/>
                <a:ext cx="28772" cy="39453"/>
              </a:xfrm>
              <a:custGeom>
                <a:avLst/>
                <a:gdLst/>
                <a:ahLst/>
                <a:cxnLst/>
                <a:rect l="0" t="0" r="0" b="0"/>
                <a:pathLst>
                  <a:path w="28772" h="39453">
                    <a:moveTo>
                      <a:pt x="-766" y="14928"/>
                    </a:moveTo>
                    <a:lnTo>
                      <a:pt x="-766" y="39453"/>
                    </a:lnTo>
                    <a:lnTo>
                      <a:pt x="28005" y="24525"/>
                    </a:lnTo>
                    <a:lnTo>
                      <a:pt x="28005" y="0"/>
                    </a:lnTo>
                    <a:lnTo>
                      <a:pt x="-766" y="14928"/>
                    </a:lnTo>
                    <a:close/>
                  </a:path>
                </a:pathLst>
              </a:custGeom>
              <a:solidFill>
                <a:srgbClr val="668098"/>
              </a:solidFill>
              <a:ln w="7600" cap="flat">
                <a:noFill/>
                <a:bevel/>
              </a:ln>
            </p:spPr>
          </p:sp>
        </p:grpSp>
        <p:grpSp>
          <p:nvGrpSpPr>
            <p:cNvPr id="155" name="Internet Cloud">
              <a:extLst>
                <a:ext uri="{FF2B5EF4-FFF2-40B4-BE49-F238E27FC236}">
                  <a16:creationId xmlns:a16="http://schemas.microsoft.com/office/drawing/2014/main" id="{458944D9-E3D6-D440-AAC3-CAE4E5969FA6}"/>
                </a:ext>
              </a:extLst>
            </p:cNvPr>
            <p:cNvGrpSpPr/>
            <p:nvPr/>
          </p:nvGrpSpPr>
          <p:grpSpPr>
            <a:xfrm>
              <a:off x="4125548" y="2677659"/>
              <a:ext cx="1081058" cy="609578"/>
              <a:chOff x="4125548" y="2677659"/>
              <a:chExt cx="1081058" cy="609578"/>
            </a:xfrm>
          </p:grpSpPr>
          <p:sp>
            <p:nvSpPr>
              <p:cNvPr id="355" name="Freeform 89">
                <a:extLst>
                  <a:ext uri="{FF2B5EF4-FFF2-40B4-BE49-F238E27FC236}">
                    <a16:creationId xmlns:a16="http://schemas.microsoft.com/office/drawing/2014/main" id="{B2E95966-2292-134B-AA6C-449A9BCBEB1B}"/>
                  </a:ext>
                </a:extLst>
              </p:cNvPr>
              <p:cNvSpPr/>
              <p:nvPr/>
            </p:nvSpPr>
            <p:spPr>
              <a:xfrm>
                <a:off x="4125548" y="2677659"/>
                <a:ext cx="1081058" cy="609578"/>
              </a:xfrm>
              <a:custGeom>
                <a:avLst/>
                <a:gdLst/>
                <a:ahLst/>
                <a:cxnLst/>
                <a:rect l="0" t="0" r="0" b="0"/>
                <a:pathLst>
                  <a:path w="847982" h="477735">
                    <a:moveTo>
                      <a:pt x="148199" y="135707"/>
                    </a:moveTo>
                    <a:cubicBezTo>
                      <a:pt x="148199" y="135707"/>
                      <a:pt x="178467" y="25030"/>
                      <a:pt x="314995" y="3279"/>
                    </a:cubicBezTo>
                    <a:cubicBezTo>
                      <a:pt x="451521" y="-18473"/>
                      <a:pt x="542969" y="71092"/>
                      <a:pt x="552629" y="112036"/>
                    </a:cubicBezTo>
                    <a:cubicBezTo>
                      <a:pt x="552629" y="112036"/>
                      <a:pt x="622180" y="105639"/>
                      <a:pt x="664684" y="138266"/>
                    </a:cubicBezTo>
                    <a:cubicBezTo>
                      <a:pt x="664684" y="138266"/>
                      <a:pt x="750013" y="87406"/>
                      <a:pt x="819244" y="156180"/>
                    </a:cubicBezTo>
                    <a:cubicBezTo>
                      <a:pt x="819244" y="156180"/>
                      <a:pt x="854664" y="193285"/>
                      <a:pt x="846935" y="243186"/>
                    </a:cubicBezTo>
                    <a:cubicBezTo>
                      <a:pt x="846935" y="243186"/>
                      <a:pt x="832767" y="335950"/>
                      <a:pt x="732304" y="351304"/>
                    </a:cubicBezTo>
                    <a:cubicBezTo>
                      <a:pt x="732304" y="351304"/>
                      <a:pt x="631197" y="472857"/>
                      <a:pt x="481146" y="382652"/>
                    </a:cubicBezTo>
                    <a:cubicBezTo>
                      <a:pt x="481146" y="382652"/>
                      <a:pt x="436066" y="481815"/>
                      <a:pt x="307266" y="477735"/>
                    </a:cubicBezTo>
                    <a:cubicBezTo>
                      <a:pt x="307266" y="477735"/>
                      <a:pt x="212599" y="479894"/>
                      <a:pt x="169451" y="384571"/>
                    </a:cubicBezTo>
                    <a:cubicBezTo>
                      <a:pt x="169451" y="384571"/>
                      <a:pt x="14892" y="408241"/>
                      <a:pt x="0" y="261099"/>
                    </a:cubicBezTo>
                    <a:cubicBezTo>
                      <a:pt x="0" y="261099"/>
                      <a:pt x="-7647" y="139546"/>
                      <a:pt x="148199" y="135707"/>
                    </a:cubicBezTo>
                    <a:close/>
                  </a:path>
                </a:pathLst>
              </a:custGeom>
              <a:gradFill>
                <a:gsLst>
                  <a:gs pos="0">
                    <a:srgbClr val="FFFFFF"/>
                  </a:gs>
                  <a:gs pos="40000">
                    <a:srgbClr val="E2F2F9"/>
                  </a:gs>
                  <a:gs pos="72000">
                    <a:srgbClr val="00B0F0">
                      <a:alpha val="49000"/>
                    </a:srgbClr>
                  </a:gs>
                  <a:gs pos="100000">
                    <a:srgbClr val="00B0F0">
                      <a:alpha val="30000"/>
                    </a:srgbClr>
                  </a:gs>
                </a:gsLst>
                <a:lin ang="5400000" scaled="0"/>
              </a:gradFill>
              <a:ln w="7600" cap="flat">
                <a:noFill/>
                <a:bevel/>
              </a:ln>
            </p:spPr>
          </p:sp>
          <p:sp>
            <p:nvSpPr>
              <p:cNvPr id="356" name="Freeform 90">
                <a:extLst>
                  <a:ext uri="{FF2B5EF4-FFF2-40B4-BE49-F238E27FC236}">
                    <a16:creationId xmlns:a16="http://schemas.microsoft.com/office/drawing/2014/main" id="{2759CCFA-B5BC-E847-BCF9-920AE2D2DEC7}"/>
                  </a:ext>
                </a:extLst>
              </p:cNvPr>
              <p:cNvSpPr/>
              <p:nvPr/>
            </p:nvSpPr>
            <p:spPr>
              <a:xfrm>
                <a:off x="4146094" y="2689232"/>
                <a:ext cx="1032305" cy="564183"/>
              </a:xfrm>
              <a:custGeom>
                <a:avLst/>
                <a:gdLst/>
                <a:ahLst/>
                <a:cxnLst/>
                <a:rect l="0" t="0" r="0" b="0"/>
                <a:pathLst>
                  <a:path w="806889" h="454586">
                    <a:moveTo>
                      <a:pt x="141018" y="129132"/>
                    </a:moveTo>
                    <a:cubicBezTo>
                      <a:pt x="141018" y="129132"/>
                      <a:pt x="169819" y="23817"/>
                      <a:pt x="299730" y="3120"/>
                    </a:cubicBezTo>
                    <a:cubicBezTo>
                      <a:pt x="429641" y="-17578"/>
                      <a:pt x="516658" y="67647"/>
                      <a:pt x="525849" y="106608"/>
                    </a:cubicBezTo>
                    <a:cubicBezTo>
                      <a:pt x="525849" y="106608"/>
                      <a:pt x="592030" y="100520"/>
                      <a:pt x="632474" y="131567"/>
                    </a:cubicBezTo>
                    <a:cubicBezTo>
                      <a:pt x="632474" y="131567"/>
                      <a:pt x="713668" y="83171"/>
                      <a:pt x="779544" y="148612"/>
                    </a:cubicBezTo>
                    <a:cubicBezTo>
                      <a:pt x="779544" y="148612"/>
                      <a:pt x="813247" y="183920"/>
                      <a:pt x="805893" y="231402"/>
                    </a:cubicBezTo>
                    <a:cubicBezTo>
                      <a:pt x="805893" y="231402"/>
                      <a:pt x="792412" y="319671"/>
                      <a:pt x="696817" y="334281"/>
                    </a:cubicBezTo>
                    <a:cubicBezTo>
                      <a:pt x="696817" y="334281"/>
                      <a:pt x="600610" y="449944"/>
                      <a:pt x="457830" y="364110"/>
                    </a:cubicBezTo>
                    <a:cubicBezTo>
                      <a:pt x="457830" y="364110"/>
                      <a:pt x="414935" y="458468"/>
                      <a:pt x="292376" y="454586"/>
                    </a:cubicBezTo>
                    <a:cubicBezTo>
                      <a:pt x="292376" y="454586"/>
                      <a:pt x="202297" y="456641"/>
                      <a:pt x="161240" y="365936"/>
                    </a:cubicBezTo>
                    <a:cubicBezTo>
                      <a:pt x="161240" y="365936"/>
                      <a:pt x="14171" y="388460"/>
                      <a:pt x="0" y="248447"/>
                    </a:cubicBezTo>
                    <a:cubicBezTo>
                      <a:pt x="0" y="248447"/>
                      <a:pt x="-7277" y="132784"/>
                      <a:pt x="141018" y="129132"/>
                    </a:cubicBezTo>
                    <a:close/>
                  </a:path>
                </a:pathLst>
              </a:custGeom>
              <a:solidFill>
                <a:srgbClr val="00B0F0">
                  <a:alpha val="82000"/>
                </a:srgbClr>
              </a:solidFill>
              <a:ln w="7600" cap="flat">
                <a:noFill/>
                <a:bevel/>
              </a:ln>
            </p:spPr>
          </p:sp>
        </p:grpSp>
        <p:grpSp>
          <p:nvGrpSpPr>
            <p:cNvPr id="156" name="Group 16">
              <a:extLst>
                <a:ext uri="{FF2B5EF4-FFF2-40B4-BE49-F238E27FC236}">
                  <a16:creationId xmlns:a16="http://schemas.microsoft.com/office/drawing/2014/main" id="{C5CC759D-B2E2-B044-A340-353CA71DEE3F}"/>
                </a:ext>
              </a:extLst>
            </p:cNvPr>
            <p:cNvGrpSpPr/>
            <p:nvPr/>
          </p:nvGrpSpPr>
          <p:grpSpPr>
            <a:xfrm>
              <a:off x="3031870" y="3488818"/>
              <a:ext cx="646100" cy="691600"/>
              <a:chOff x="3031870" y="3488818"/>
              <a:chExt cx="646100" cy="691600"/>
            </a:xfrm>
          </p:grpSpPr>
          <p:sp>
            <p:nvSpPr>
              <p:cNvPr id="157" name="Freeform 17">
                <a:extLst>
                  <a:ext uri="{FF2B5EF4-FFF2-40B4-BE49-F238E27FC236}">
                    <a16:creationId xmlns:a16="http://schemas.microsoft.com/office/drawing/2014/main" id="{8B1AD0ED-F37F-BB4E-BF5B-A9016499A0D1}"/>
                  </a:ext>
                </a:extLst>
              </p:cNvPr>
              <p:cNvSpPr/>
              <p:nvPr/>
            </p:nvSpPr>
            <p:spPr>
              <a:xfrm>
                <a:off x="3032599" y="3541639"/>
                <a:ext cx="644640" cy="344813"/>
              </a:xfrm>
              <a:custGeom>
                <a:avLst/>
                <a:gdLst/>
                <a:ahLst/>
                <a:cxnLst/>
                <a:rect l="0" t="0" r="0" b="0"/>
                <a:pathLst>
                  <a:path w="644640" h="344813">
                    <a:moveTo>
                      <a:pt x="437110" y="0"/>
                    </a:moveTo>
                    <a:lnTo>
                      <a:pt x="644640" y="97022"/>
                    </a:lnTo>
                    <a:lnTo>
                      <a:pt x="213358" y="344813"/>
                    </a:lnTo>
                    <a:lnTo>
                      <a:pt x="0" y="232651"/>
                    </a:lnTo>
                    <a:lnTo>
                      <a:pt x="437110" y="0"/>
                    </a:lnTo>
                    <a:close/>
                  </a:path>
                </a:pathLst>
              </a:custGeom>
              <a:solidFill>
                <a:srgbClr val="D6D8DF"/>
              </a:solidFill>
              <a:ln w="3800" cap="flat">
                <a:solidFill>
                  <a:srgbClr val="E2E4E9"/>
                </a:solidFill>
                <a:bevel/>
              </a:ln>
            </p:spPr>
          </p:sp>
          <p:sp>
            <p:nvSpPr>
              <p:cNvPr id="158" name="Freeform 18">
                <a:extLst>
                  <a:ext uri="{FF2B5EF4-FFF2-40B4-BE49-F238E27FC236}">
                    <a16:creationId xmlns:a16="http://schemas.microsoft.com/office/drawing/2014/main" id="{206A8A39-08F3-464B-992F-28FD596D09F2}"/>
                  </a:ext>
                </a:extLst>
              </p:cNvPr>
              <p:cNvSpPr/>
              <p:nvPr/>
            </p:nvSpPr>
            <p:spPr>
              <a:xfrm>
                <a:off x="3032059" y="3774290"/>
                <a:ext cx="213358" cy="406128"/>
              </a:xfrm>
              <a:custGeom>
                <a:avLst/>
                <a:gdLst/>
                <a:ahLst/>
                <a:cxnLst/>
                <a:rect l="0" t="0" r="0" b="0"/>
                <a:pathLst>
                  <a:path w="213358" h="406128">
                    <a:moveTo>
                      <a:pt x="0" y="0"/>
                    </a:moveTo>
                    <a:lnTo>
                      <a:pt x="213358" y="112162"/>
                    </a:lnTo>
                    <a:lnTo>
                      <a:pt x="213358" y="406128"/>
                    </a:lnTo>
                    <a:lnTo>
                      <a:pt x="0" y="293966"/>
                    </a:lnTo>
                    <a:lnTo>
                      <a:pt x="0" y="0"/>
                    </a:lnTo>
                    <a:close/>
                  </a:path>
                </a:pathLst>
              </a:custGeom>
              <a:solidFill>
                <a:srgbClr val="CED0D6"/>
              </a:solidFill>
              <a:ln w="3800" cap="flat">
                <a:solidFill>
                  <a:srgbClr val="CED0D6"/>
                </a:solidFill>
                <a:bevel/>
              </a:ln>
            </p:spPr>
          </p:sp>
          <p:sp>
            <p:nvSpPr>
              <p:cNvPr id="159" name="Freeform 19">
                <a:extLst>
                  <a:ext uri="{FF2B5EF4-FFF2-40B4-BE49-F238E27FC236}">
                    <a16:creationId xmlns:a16="http://schemas.microsoft.com/office/drawing/2014/main" id="{5DF7E046-12C9-874F-8DB1-91E3431B6D8A}"/>
                  </a:ext>
                </a:extLst>
              </p:cNvPr>
              <p:cNvSpPr/>
              <p:nvPr/>
            </p:nvSpPr>
            <p:spPr>
              <a:xfrm>
                <a:off x="3245417" y="3638661"/>
                <a:ext cx="432553" cy="541757"/>
              </a:xfrm>
              <a:custGeom>
                <a:avLst/>
                <a:gdLst/>
                <a:ahLst/>
                <a:cxnLst/>
                <a:rect l="0" t="0" r="0" b="0"/>
                <a:pathLst>
                  <a:path w="432553" h="541757">
                    <a:moveTo>
                      <a:pt x="0" y="247791"/>
                    </a:moveTo>
                    <a:lnTo>
                      <a:pt x="431282" y="0"/>
                    </a:lnTo>
                    <a:lnTo>
                      <a:pt x="432553" y="281203"/>
                    </a:lnTo>
                    <a:lnTo>
                      <a:pt x="0" y="541757"/>
                    </a:lnTo>
                    <a:lnTo>
                      <a:pt x="0" y="247791"/>
                    </a:lnTo>
                    <a:close/>
                  </a:path>
                </a:pathLst>
              </a:custGeom>
              <a:solidFill>
                <a:srgbClr val="BEC0C7"/>
              </a:solidFill>
              <a:ln w="3800" cap="flat">
                <a:solidFill>
                  <a:srgbClr val="BEC0C7"/>
                </a:solidFill>
                <a:bevel/>
              </a:ln>
            </p:spPr>
          </p:sp>
          <p:sp>
            <p:nvSpPr>
              <p:cNvPr id="160" name="Freeform 20">
                <a:extLst>
                  <a:ext uri="{FF2B5EF4-FFF2-40B4-BE49-F238E27FC236}">
                    <a16:creationId xmlns:a16="http://schemas.microsoft.com/office/drawing/2014/main" id="{6F4B3FDD-C83C-0441-87CA-2FD4043A7E85}"/>
                  </a:ext>
                </a:extLst>
              </p:cNvPr>
              <p:cNvSpPr/>
              <p:nvPr/>
            </p:nvSpPr>
            <p:spPr>
              <a:xfrm>
                <a:off x="3243784" y="3638661"/>
                <a:ext cx="432171" cy="267344"/>
              </a:xfrm>
              <a:custGeom>
                <a:avLst/>
                <a:gdLst/>
                <a:ahLst/>
                <a:cxnLst/>
                <a:rect l="0" t="0" r="0" b="0"/>
                <a:pathLst>
                  <a:path w="432171" h="267344">
                    <a:moveTo>
                      <a:pt x="664" y="247791"/>
                    </a:moveTo>
                    <a:lnTo>
                      <a:pt x="432171" y="0"/>
                    </a:lnTo>
                    <a:lnTo>
                      <a:pt x="432171" y="16619"/>
                    </a:lnTo>
                    <a:lnTo>
                      <a:pt x="0" y="267344"/>
                    </a:lnTo>
                    <a:lnTo>
                      <a:pt x="664" y="247791"/>
                    </a:lnTo>
                    <a:close/>
                  </a:path>
                </a:pathLst>
              </a:custGeom>
              <a:solidFill>
                <a:srgbClr val="233A70"/>
              </a:solidFill>
              <a:ln w="3800" cap="flat">
                <a:solidFill>
                  <a:srgbClr val="233A70"/>
                </a:solidFill>
                <a:bevel/>
              </a:ln>
            </p:spPr>
          </p:sp>
          <p:sp>
            <p:nvSpPr>
              <p:cNvPr id="161" name="Freeform 21">
                <a:extLst>
                  <a:ext uri="{FF2B5EF4-FFF2-40B4-BE49-F238E27FC236}">
                    <a16:creationId xmlns:a16="http://schemas.microsoft.com/office/drawing/2014/main" id="{6A036C82-0396-2D46-A0FB-5051A0F02401}"/>
                  </a:ext>
                </a:extLst>
              </p:cNvPr>
              <p:cNvSpPr/>
              <p:nvPr/>
            </p:nvSpPr>
            <p:spPr>
              <a:xfrm>
                <a:off x="3032059" y="3774290"/>
                <a:ext cx="213358" cy="131715"/>
              </a:xfrm>
              <a:custGeom>
                <a:avLst/>
                <a:gdLst/>
                <a:ahLst/>
                <a:cxnLst/>
                <a:rect l="0" t="0" r="0" b="0"/>
                <a:pathLst>
                  <a:path w="213358" h="131715">
                    <a:moveTo>
                      <a:pt x="0" y="0"/>
                    </a:moveTo>
                    <a:lnTo>
                      <a:pt x="213358" y="112162"/>
                    </a:lnTo>
                    <a:lnTo>
                      <a:pt x="211725" y="131715"/>
                    </a:lnTo>
                    <a:lnTo>
                      <a:pt x="0" y="21344"/>
                    </a:lnTo>
                    <a:lnTo>
                      <a:pt x="0" y="0"/>
                    </a:lnTo>
                    <a:close/>
                  </a:path>
                </a:pathLst>
              </a:custGeom>
              <a:solidFill>
                <a:srgbClr val="233A70"/>
              </a:solidFill>
              <a:ln w="3800" cap="flat">
                <a:solidFill>
                  <a:srgbClr val="233A70"/>
                </a:solidFill>
                <a:bevel/>
              </a:ln>
            </p:spPr>
          </p:sp>
          <p:grpSp>
            <p:nvGrpSpPr>
              <p:cNvPr id="162" name="Group 22">
                <a:extLst>
                  <a:ext uri="{FF2B5EF4-FFF2-40B4-BE49-F238E27FC236}">
                    <a16:creationId xmlns:a16="http://schemas.microsoft.com/office/drawing/2014/main" id="{E3B89EDA-F803-2349-93F9-619A7AF3B7E2}"/>
                  </a:ext>
                </a:extLst>
              </p:cNvPr>
              <p:cNvGrpSpPr/>
              <p:nvPr/>
            </p:nvGrpSpPr>
            <p:grpSpPr>
              <a:xfrm>
                <a:off x="3032851" y="3488818"/>
                <a:ext cx="644137" cy="362945"/>
                <a:chOff x="3032851" y="3488818"/>
                <a:chExt cx="644137" cy="362945"/>
              </a:xfrm>
            </p:grpSpPr>
            <p:sp>
              <p:nvSpPr>
                <p:cNvPr id="352" name="Freeform 86">
                  <a:extLst>
                    <a:ext uri="{FF2B5EF4-FFF2-40B4-BE49-F238E27FC236}">
                      <a16:creationId xmlns:a16="http://schemas.microsoft.com/office/drawing/2014/main" id="{8E3F4191-9CC5-2345-8274-31869B601484}"/>
                    </a:ext>
                  </a:extLst>
                </p:cNvPr>
                <p:cNvSpPr/>
                <p:nvPr/>
              </p:nvSpPr>
              <p:spPr>
                <a:xfrm>
                  <a:off x="3032851" y="3488818"/>
                  <a:ext cx="644137" cy="344307"/>
                </a:xfrm>
                <a:custGeom>
                  <a:avLst/>
                  <a:gdLst/>
                  <a:ahLst/>
                  <a:cxnLst/>
                  <a:rect l="0" t="0" r="0" b="0"/>
                  <a:pathLst>
                    <a:path w="644137" h="344307">
                      <a:moveTo>
                        <a:pt x="436769" y="0"/>
                      </a:moveTo>
                      <a:lnTo>
                        <a:pt x="644137" y="96879"/>
                      </a:lnTo>
                      <a:lnTo>
                        <a:pt x="213192" y="344307"/>
                      </a:lnTo>
                      <a:lnTo>
                        <a:pt x="0" y="232309"/>
                      </a:lnTo>
                      <a:lnTo>
                        <a:pt x="436769" y="0"/>
                      </a:lnTo>
                      <a:close/>
                    </a:path>
                  </a:pathLst>
                </a:custGeom>
                <a:solidFill>
                  <a:srgbClr val="E2E4E9"/>
                </a:solidFill>
                <a:ln w="3800" cap="flat">
                  <a:solidFill>
                    <a:srgbClr val="E2E4E9"/>
                  </a:solidFill>
                  <a:bevel/>
                </a:ln>
              </p:spPr>
            </p:sp>
            <p:sp>
              <p:nvSpPr>
                <p:cNvPr id="353" name="Freeform 87">
                  <a:extLst>
                    <a:ext uri="{FF2B5EF4-FFF2-40B4-BE49-F238E27FC236}">
                      <a16:creationId xmlns:a16="http://schemas.microsoft.com/office/drawing/2014/main" id="{213389D3-929B-4049-BD38-4F789B28811B}"/>
                    </a:ext>
                  </a:extLst>
                </p:cNvPr>
                <p:cNvSpPr/>
                <p:nvPr/>
              </p:nvSpPr>
              <p:spPr>
                <a:xfrm>
                  <a:off x="3032851" y="3721127"/>
                  <a:ext cx="213045" cy="130636"/>
                </a:xfrm>
                <a:custGeom>
                  <a:avLst/>
                  <a:gdLst/>
                  <a:ahLst/>
                  <a:cxnLst/>
                  <a:rect l="0" t="0" r="0" b="0"/>
                  <a:pathLst>
                    <a:path w="213045" h="130636">
                      <a:moveTo>
                        <a:pt x="0" y="0"/>
                      </a:moveTo>
                      <a:lnTo>
                        <a:pt x="213045" y="111998"/>
                      </a:lnTo>
                      <a:lnTo>
                        <a:pt x="213045" y="130636"/>
                      </a:lnTo>
                      <a:lnTo>
                        <a:pt x="0" y="18638"/>
                      </a:lnTo>
                      <a:lnTo>
                        <a:pt x="0" y="0"/>
                      </a:lnTo>
                      <a:close/>
                    </a:path>
                  </a:pathLst>
                </a:custGeom>
                <a:solidFill>
                  <a:srgbClr val="C5C6CC"/>
                </a:solidFill>
                <a:ln w="3800" cap="flat">
                  <a:solidFill>
                    <a:srgbClr val="C5C6CC"/>
                  </a:solidFill>
                  <a:bevel/>
                </a:ln>
              </p:spPr>
            </p:sp>
            <p:sp>
              <p:nvSpPr>
                <p:cNvPr id="354" name="Freeform 88">
                  <a:extLst>
                    <a:ext uri="{FF2B5EF4-FFF2-40B4-BE49-F238E27FC236}">
                      <a16:creationId xmlns:a16="http://schemas.microsoft.com/office/drawing/2014/main" id="{BB0904A1-AB38-EA41-A448-84142ECD87E0}"/>
                    </a:ext>
                  </a:extLst>
                </p:cNvPr>
                <p:cNvSpPr/>
                <p:nvPr/>
              </p:nvSpPr>
              <p:spPr>
                <a:xfrm>
                  <a:off x="3245896" y="3585697"/>
                  <a:ext cx="431092" cy="266066"/>
                </a:xfrm>
                <a:custGeom>
                  <a:avLst/>
                  <a:gdLst/>
                  <a:ahLst/>
                  <a:cxnLst/>
                  <a:rect l="0" t="0" r="0" b="0"/>
                  <a:pathLst>
                    <a:path w="431092" h="266066">
                      <a:moveTo>
                        <a:pt x="0" y="247427"/>
                      </a:moveTo>
                      <a:lnTo>
                        <a:pt x="430649" y="0"/>
                      </a:lnTo>
                      <a:lnTo>
                        <a:pt x="431092" y="13444"/>
                      </a:lnTo>
                      <a:lnTo>
                        <a:pt x="0" y="266066"/>
                      </a:lnTo>
                      <a:lnTo>
                        <a:pt x="0" y="247427"/>
                      </a:lnTo>
                      <a:close/>
                    </a:path>
                  </a:pathLst>
                </a:custGeom>
                <a:solidFill>
                  <a:srgbClr val="ACADB3"/>
                </a:solidFill>
                <a:ln w="3800" cap="flat">
                  <a:solidFill>
                    <a:srgbClr val="ACADB3"/>
                  </a:solidFill>
                  <a:bevel/>
                </a:ln>
              </p:spPr>
            </p:sp>
          </p:grpSp>
          <p:grpSp>
            <p:nvGrpSpPr>
              <p:cNvPr id="163" name="Group 23">
                <a:extLst>
                  <a:ext uri="{FF2B5EF4-FFF2-40B4-BE49-F238E27FC236}">
                    <a16:creationId xmlns:a16="http://schemas.microsoft.com/office/drawing/2014/main" id="{7B18E962-D4A8-4642-881D-33D9DAE4998C}"/>
                  </a:ext>
                </a:extLst>
              </p:cNvPr>
              <p:cNvGrpSpPr/>
              <p:nvPr/>
            </p:nvGrpSpPr>
            <p:grpSpPr>
              <a:xfrm>
                <a:off x="3042172" y="3825214"/>
                <a:ext cx="72799" cy="77448"/>
                <a:chOff x="3042172" y="3825214"/>
                <a:chExt cx="72799" cy="77448"/>
              </a:xfrm>
            </p:grpSpPr>
            <p:sp>
              <p:nvSpPr>
                <p:cNvPr id="350" name="Freeform 84">
                  <a:extLst>
                    <a:ext uri="{FF2B5EF4-FFF2-40B4-BE49-F238E27FC236}">
                      <a16:creationId xmlns:a16="http://schemas.microsoft.com/office/drawing/2014/main" id="{8A3ED0DD-8602-2346-AB0C-D89375FC4273}"/>
                    </a:ext>
                  </a:extLst>
                </p:cNvPr>
                <p:cNvSpPr/>
                <p:nvPr/>
              </p:nvSpPr>
              <p:spPr>
                <a:xfrm>
                  <a:off x="3042172" y="3825214"/>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351" name="Freeform 85">
                  <a:extLst>
                    <a:ext uri="{FF2B5EF4-FFF2-40B4-BE49-F238E27FC236}">
                      <a16:creationId xmlns:a16="http://schemas.microsoft.com/office/drawing/2014/main" id="{A49160D0-6A5C-F441-A6D1-098235F34572}"/>
                    </a:ext>
                  </a:extLst>
                </p:cNvPr>
                <p:cNvSpPr/>
                <p:nvPr/>
              </p:nvSpPr>
              <p:spPr>
                <a:xfrm>
                  <a:off x="3086149" y="3847800"/>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164" name="Group 24">
                <a:extLst>
                  <a:ext uri="{FF2B5EF4-FFF2-40B4-BE49-F238E27FC236}">
                    <a16:creationId xmlns:a16="http://schemas.microsoft.com/office/drawing/2014/main" id="{6B330656-205B-0749-8B8B-C0A3327B3B5C}"/>
                  </a:ext>
                </a:extLst>
              </p:cNvPr>
              <p:cNvGrpSpPr/>
              <p:nvPr/>
            </p:nvGrpSpPr>
            <p:grpSpPr>
              <a:xfrm>
                <a:off x="3042172" y="3945352"/>
                <a:ext cx="72799" cy="77448"/>
                <a:chOff x="3042172" y="3945352"/>
                <a:chExt cx="72799" cy="77448"/>
              </a:xfrm>
            </p:grpSpPr>
            <p:sp>
              <p:nvSpPr>
                <p:cNvPr id="348" name="Freeform 82">
                  <a:extLst>
                    <a:ext uri="{FF2B5EF4-FFF2-40B4-BE49-F238E27FC236}">
                      <a16:creationId xmlns:a16="http://schemas.microsoft.com/office/drawing/2014/main" id="{0D62907D-E85A-BC4B-8A94-86A0C04F1E8F}"/>
                    </a:ext>
                  </a:extLst>
                </p:cNvPr>
                <p:cNvSpPr/>
                <p:nvPr/>
              </p:nvSpPr>
              <p:spPr>
                <a:xfrm>
                  <a:off x="3042172" y="3945352"/>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349" name="Freeform 83">
                  <a:extLst>
                    <a:ext uri="{FF2B5EF4-FFF2-40B4-BE49-F238E27FC236}">
                      <a16:creationId xmlns:a16="http://schemas.microsoft.com/office/drawing/2014/main" id="{7ECC7042-BF80-6B40-85A3-0D9AD2C563F0}"/>
                    </a:ext>
                  </a:extLst>
                </p:cNvPr>
                <p:cNvSpPr/>
                <p:nvPr/>
              </p:nvSpPr>
              <p:spPr>
                <a:xfrm>
                  <a:off x="3086149" y="3967938"/>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165" name="Group 25">
                <a:extLst>
                  <a:ext uri="{FF2B5EF4-FFF2-40B4-BE49-F238E27FC236}">
                    <a16:creationId xmlns:a16="http://schemas.microsoft.com/office/drawing/2014/main" id="{30C5A259-2B5E-854F-9101-548BFF715C9F}"/>
                  </a:ext>
                </a:extLst>
              </p:cNvPr>
              <p:cNvGrpSpPr/>
              <p:nvPr/>
            </p:nvGrpSpPr>
            <p:grpSpPr>
              <a:xfrm>
                <a:off x="3042172" y="4005421"/>
                <a:ext cx="72799" cy="77448"/>
                <a:chOff x="3042172" y="4005421"/>
                <a:chExt cx="72799" cy="77448"/>
              </a:xfrm>
            </p:grpSpPr>
            <p:sp>
              <p:nvSpPr>
                <p:cNvPr id="346" name="Freeform 80">
                  <a:extLst>
                    <a:ext uri="{FF2B5EF4-FFF2-40B4-BE49-F238E27FC236}">
                      <a16:creationId xmlns:a16="http://schemas.microsoft.com/office/drawing/2014/main" id="{F5E82C69-0802-4742-BA5D-5D7535A9968D}"/>
                    </a:ext>
                  </a:extLst>
                </p:cNvPr>
                <p:cNvSpPr/>
                <p:nvPr/>
              </p:nvSpPr>
              <p:spPr>
                <a:xfrm>
                  <a:off x="3042172" y="4005421"/>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347" name="Freeform 81">
                  <a:extLst>
                    <a:ext uri="{FF2B5EF4-FFF2-40B4-BE49-F238E27FC236}">
                      <a16:creationId xmlns:a16="http://schemas.microsoft.com/office/drawing/2014/main" id="{DC26F2D8-A0A9-524D-81A2-C6D34D79406C}"/>
                    </a:ext>
                  </a:extLst>
                </p:cNvPr>
                <p:cNvSpPr/>
                <p:nvPr/>
              </p:nvSpPr>
              <p:spPr>
                <a:xfrm>
                  <a:off x="3086149" y="4028007"/>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166" name="Group 26">
                <a:extLst>
                  <a:ext uri="{FF2B5EF4-FFF2-40B4-BE49-F238E27FC236}">
                    <a16:creationId xmlns:a16="http://schemas.microsoft.com/office/drawing/2014/main" id="{A46FF442-D642-8543-9369-3BC427AED334}"/>
                  </a:ext>
                </a:extLst>
              </p:cNvPr>
              <p:cNvGrpSpPr/>
              <p:nvPr/>
            </p:nvGrpSpPr>
            <p:grpSpPr>
              <a:xfrm>
                <a:off x="3042172" y="3886452"/>
                <a:ext cx="72799" cy="77448"/>
                <a:chOff x="3042172" y="3886452"/>
                <a:chExt cx="72799" cy="77448"/>
              </a:xfrm>
            </p:grpSpPr>
            <p:sp>
              <p:nvSpPr>
                <p:cNvPr id="218" name="Freeform 78">
                  <a:extLst>
                    <a:ext uri="{FF2B5EF4-FFF2-40B4-BE49-F238E27FC236}">
                      <a16:creationId xmlns:a16="http://schemas.microsoft.com/office/drawing/2014/main" id="{CE19A1AB-D26A-8E41-9345-CF1C9384539C}"/>
                    </a:ext>
                  </a:extLst>
                </p:cNvPr>
                <p:cNvSpPr/>
                <p:nvPr/>
              </p:nvSpPr>
              <p:spPr>
                <a:xfrm>
                  <a:off x="3042172" y="3886452"/>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219" name="Freeform 79">
                  <a:extLst>
                    <a:ext uri="{FF2B5EF4-FFF2-40B4-BE49-F238E27FC236}">
                      <a16:creationId xmlns:a16="http://schemas.microsoft.com/office/drawing/2014/main" id="{7171CFEC-3AC4-EB41-8539-C9E886733CFD}"/>
                    </a:ext>
                  </a:extLst>
                </p:cNvPr>
                <p:cNvSpPr/>
                <p:nvPr/>
              </p:nvSpPr>
              <p:spPr>
                <a:xfrm>
                  <a:off x="3086149" y="3909038"/>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167" name="Group 27">
                <a:extLst>
                  <a:ext uri="{FF2B5EF4-FFF2-40B4-BE49-F238E27FC236}">
                    <a16:creationId xmlns:a16="http://schemas.microsoft.com/office/drawing/2014/main" id="{2C8BDB8E-7EF5-9345-93F0-F1C573092063}"/>
                  </a:ext>
                </a:extLst>
              </p:cNvPr>
              <p:cNvGrpSpPr/>
              <p:nvPr/>
            </p:nvGrpSpPr>
            <p:grpSpPr>
              <a:xfrm>
                <a:off x="3155867" y="3886452"/>
                <a:ext cx="72799" cy="77448"/>
                <a:chOff x="3155867" y="3886452"/>
                <a:chExt cx="72799" cy="77448"/>
              </a:xfrm>
            </p:grpSpPr>
            <p:sp>
              <p:nvSpPr>
                <p:cNvPr id="216" name="Freeform 76">
                  <a:extLst>
                    <a:ext uri="{FF2B5EF4-FFF2-40B4-BE49-F238E27FC236}">
                      <a16:creationId xmlns:a16="http://schemas.microsoft.com/office/drawing/2014/main" id="{4BF0FF98-1365-2F45-908E-00CA8A2E9EDB}"/>
                    </a:ext>
                  </a:extLst>
                </p:cNvPr>
                <p:cNvSpPr/>
                <p:nvPr/>
              </p:nvSpPr>
              <p:spPr>
                <a:xfrm>
                  <a:off x="3155867" y="3886452"/>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217" name="Freeform 77">
                  <a:extLst>
                    <a:ext uri="{FF2B5EF4-FFF2-40B4-BE49-F238E27FC236}">
                      <a16:creationId xmlns:a16="http://schemas.microsoft.com/office/drawing/2014/main" id="{A57C3948-D7BC-6E47-A397-59A3AB3AF26A}"/>
                    </a:ext>
                  </a:extLst>
                </p:cNvPr>
                <p:cNvSpPr/>
                <p:nvPr/>
              </p:nvSpPr>
              <p:spPr>
                <a:xfrm>
                  <a:off x="3199844" y="3909038"/>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168" name="Group 28">
                <a:extLst>
                  <a:ext uri="{FF2B5EF4-FFF2-40B4-BE49-F238E27FC236}">
                    <a16:creationId xmlns:a16="http://schemas.microsoft.com/office/drawing/2014/main" id="{7DD8869B-A690-704F-913D-E148D04FB0A9}"/>
                  </a:ext>
                </a:extLst>
              </p:cNvPr>
              <p:cNvGrpSpPr/>
              <p:nvPr/>
            </p:nvGrpSpPr>
            <p:grpSpPr>
              <a:xfrm>
                <a:off x="3155867" y="4006590"/>
                <a:ext cx="72799" cy="77448"/>
                <a:chOff x="3155867" y="4006590"/>
                <a:chExt cx="72799" cy="77448"/>
              </a:xfrm>
            </p:grpSpPr>
            <p:sp>
              <p:nvSpPr>
                <p:cNvPr id="214" name="Freeform 74">
                  <a:extLst>
                    <a:ext uri="{FF2B5EF4-FFF2-40B4-BE49-F238E27FC236}">
                      <a16:creationId xmlns:a16="http://schemas.microsoft.com/office/drawing/2014/main" id="{1FA12DEF-521E-9148-B452-C83B9EA4DAF0}"/>
                    </a:ext>
                  </a:extLst>
                </p:cNvPr>
                <p:cNvSpPr/>
                <p:nvPr/>
              </p:nvSpPr>
              <p:spPr>
                <a:xfrm>
                  <a:off x="3155867" y="4006590"/>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215" name="Freeform 75">
                  <a:extLst>
                    <a:ext uri="{FF2B5EF4-FFF2-40B4-BE49-F238E27FC236}">
                      <a16:creationId xmlns:a16="http://schemas.microsoft.com/office/drawing/2014/main" id="{565C0FA2-C45A-C44A-9953-F78229A4484D}"/>
                    </a:ext>
                  </a:extLst>
                </p:cNvPr>
                <p:cNvSpPr/>
                <p:nvPr/>
              </p:nvSpPr>
              <p:spPr>
                <a:xfrm>
                  <a:off x="3199844" y="4029176"/>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169" name="Group 29">
                <a:extLst>
                  <a:ext uri="{FF2B5EF4-FFF2-40B4-BE49-F238E27FC236}">
                    <a16:creationId xmlns:a16="http://schemas.microsoft.com/office/drawing/2014/main" id="{D52BB43A-3170-1B4B-AB2E-46C050C55324}"/>
                  </a:ext>
                </a:extLst>
              </p:cNvPr>
              <p:cNvGrpSpPr/>
              <p:nvPr/>
            </p:nvGrpSpPr>
            <p:grpSpPr>
              <a:xfrm>
                <a:off x="3155867" y="4066660"/>
                <a:ext cx="72799" cy="77448"/>
                <a:chOff x="3155867" y="4066660"/>
                <a:chExt cx="72799" cy="77448"/>
              </a:xfrm>
            </p:grpSpPr>
            <p:sp>
              <p:nvSpPr>
                <p:cNvPr id="212" name="Freeform 72">
                  <a:extLst>
                    <a:ext uri="{FF2B5EF4-FFF2-40B4-BE49-F238E27FC236}">
                      <a16:creationId xmlns:a16="http://schemas.microsoft.com/office/drawing/2014/main" id="{1299F6CD-4588-8E49-B449-AE434B3EE7CA}"/>
                    </a:ext>
                  </a:extLst>
                </p:cNvPr>
                <p:cNvSpPr/>
                <p:nvPr/>
              </p:nvSpPr>
              <p:spPr>
                <a:xfrm>
                  <a:off x="3155867" y="4066660"/>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213" name="Freeform 73">
                  <a:extLst>
                    <a:ext uri="{FF2B5EF4-FFF2-40B4-BE49-F238E27FC236}">
                      <a16:creationId xmlns:a16="http://schemas.microsoft.com/office/drawing/2014/main" id="{67C4F7FC-35AD-E245-BA56-98961A22F94D}"/>
                    </a:ext>
                  </a:extLst>
                </p:cNvPr>
                <p:cNvSpPr/>
                <p:nvPr/>
              </p:nvSpPr>
              <p:spPr>
                <a:xfrm>
                  <a:off x="3199844" y="4089245"/>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170" name="Group 30">
                <a:extLst>
                  <a:ext uri="{FF2B5EF4-FFF2-40B4-BE49-F238E27FC236}">
                    <a16:creationId xmlns:a16="http://schemas.microsoft.com/office/drawing/2014/main" id="{4362EE8D-87D5-3240-9C3D-64ABE22638C1}"/>
                  </a:ext>
                </a:extLst>
              </p:cNvPr>
              <p:cNvGrpSpPr/>
              <p:nvPr/>
            </p:nvGrpSpPr>
            <p:grpSpPr>
              <a:xfrm>
                <a:off x="3155867" y="3947690"/>
                <a:ext cx="72799" cy="77448"/>
                <a:chOff x="3155867" y="3947690"/>
                <a:chExt cx="72799" cy="77448"/>
              </a:xfrm>
            </p:grpSpPr>
            <p:sp>
              <p:nvSpPr>
                <p:cNvPr id="210" name="Freeform 70">
                  <a:extLst>
                    <a:ext uri="{FF2B5EF4-FFF2-40B4-BE49-F238E27FC236}">
                      <a16:creationId xmlns:a16="http://schemas.microsoft.com/office/drawing/2014/main" id="{6DA2EFDA-D118-0745-9B08-C97E6012F168}"/>
                    </a:ext>
                  </a:extLst>
                </p:cNvPr>
                <p:cNvSpPr/>
                <p:nvPr/>
              </p:nvSpPr>
              <p:spPr>
                <a:xfrm>
                  <a:off x="3155867" y="3947690"/>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211" name="Freeform 71">
                  <a:extLst>
                    <a:ext uri="{FF2B5EF4-FFF2-40B4-BE49-F238E27FC236}">
                      <a16:creationId xmlns:a16="http://schemas.microsoft.com/office/drawing/2014/main" id="{5C358B67-B1F0-5E4D-AFCA-E22B46699AC7}"/>
                    </a:ext>
                  </a:extLst>
                </p:cNvPr>
                <p:cNvSpPr/>
                <p:nvPr/>
              </p:nvSpPr>
              <p:spPr>
                <a:xfrm>
                  <a:off x="3199844" y="3970276"/>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171" name="Group 31">
                <a:extLst>
                  <a:ext uri="{FF2B5EF4-FFF2-40B4-BE49-F238E27FC236}">
                    <a16:creationId xmlns:a16="http://schemas.microsoft.com/office/drawing/2014/main" id="{1D81B812-7C6E-4243-B500-21C854C5744F}"/>
                  </a:ext>
                </a:extLst>
              </p:cNvPr>
              <p:cNvGrpSpPr/>
              <p:nvPr/>
            </p:nvGrpSpPr>
            <p:grpSpPr>
              <a:xfrm>
                <a:off x="3270498" y="3879608"/>
                <a:ext cx="72799" cy="256815"/>
                <a:chOff x="3270498" y="3879608"/>
                <a:chExt cx="72799" cy="256815"/>
              </a:xfrm>
            </p:grpSpPr>
            <p:grpSp>
              <p:nvGrpSpPr>
                <p:cNvPr id="198" name="Group 58">
                  <a:extLst>
                    <a:ext uri="{FF2B5EF4-FFF2-40B4-BE49-F238E27FC236}">
                      <a16:creationId xmlns:a16="http://schemas.microsoft.com/office/drawing/2014/main" id="{9EF1B531-F45E-E54A-B6D5-0B476E92F50D}"/>
                    </a:ext>
                  </a:extLst>
                </p:cNvPr>
                <p:cNvGrpSpPr/>
                <p:nvPr/>
              </p:nvGrpSpPr>
              <p:grpSpPr>
                <a:xfrm flipH="1">
                  <a:off x="3270498" y="3879608"/>
                  <a:ext cx="72799" cy="77448"/>
                  <a:chOff x="3270498" y="3879608"/>
                  <a:chExt cx="72799" cy="77448"/>
                </a:xfrm>
              </p:grpSpPr>
              <p:sp>
                <p:nvSpPr>
                  <p:cNvPr id="208" name="Freeform 68">
                    <a:extLst>
                      <a:ext uri="{FF2B5EF4-FFF2-40B4-BE49-F238E27FC236}">
                        <a16:creationId xmlns:a16="http://schemas.microsoft.com/office/drawing/2014/main" id="{4AFF5604-7BB1-8D4D-931A-74C8CFEEF34C}"/>
                      </a:ext>
                    </a:extLst>
                  </p:cNvPr>
                  <p:cNvSpPr/>
                  <p:nvPr/>
                </p:nvSpPr>
                <p:spPr>
                  <a:xfrm>
                    <a:off x="3270498" y="3879608"/>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209" name="Freeform 69">
                    <a:extLst>
                      <a:ext uri="{FF2B5EF4-FFF2-40B4-BE49-F238E27FC236}">
                        <a16:creationId xmlns:a16="http://schemas.microsoft.com/office/drawing/2014/main" id="{0D8F5AC6-0D9B-CB4F-9ECE-CABF73D34E19}"/>
                      </a:ext>
                    </a:extLst>
                  </p:cNvPr>
                  <p:cNvSpPr/>
                  <p:nvPr/>
                </p:nvSpPr>
                <p:spPr>
                  <a:xfrm>
                    <a:off x="3314475" y="3902194"/>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199" name="Group 59">
                  <a:extLst>
                    <a:ext uri="{FF2B5EF4-FFF2-40B4-BE49-F238E27FC236}">
                      <a16:creationId xmlns:a16="http://schemas.microsoft.com/office/drawing/2014/main" id="{6962710E-0120-2E48-9F82-CBBAB83F064D}"/>
                    </a:ext>
                  </a:extLst>
                </p:cNvPr>
                <p:cNvGrpSpPr/>
                <p:nvPr/>
              </p:nvGrpSpPr>
              <p:grpSpPr>
                <a:xfrm flipH="1">
                  <a:off x="3270498" y="3998905"/>
                  <a:ext cx="72799" cy="77448"/>
                  <a:chOff x="3270498" y="3998905"/>
                  <a:chExt cx="72799" cy="77448"/>
                </a:xfrm>
              </p:grpSpPr>
              <p:sp>
                <p:nvSpPr>
                  <p:cNvPr id="206" name="Freeform 66">
                    <a:extLst>
                      <a:ext uri="{FF2B5EF4-FFF2-40B4-BE49-F238E27FC236}">
                        <a16:creationId xmlns:a16="http://schemas.microsoft.com/office/drawing/2014/main" id="{E9F53E9D-983D-3B44-B52F-D38BC4B2EA33}"/>
                      </a:ext>
                    </a:extLst>
                  </p:cNvPr>
                  <p:cNvSpPr/>
                  <p:nvPr/>
                </p:nvSpPr>
                <p:spPr>
                  <a:xfrm>
                    <a:off x="3270498" y="3998905"/>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207" name="Freeform 67">
                    <a:extLst>
                      <a:ext uri="{FF2B5EF4-FFF2-40B4-BE49-F238E27FC236}">
                        <a16:creationId xmlns:a16="http://schemas.microsoft.com/office/drawing/2014/main" id="{578810FD-4D2E-6347-B941-8AEA4581BFAA}"/>
                      </a:ext>
                    </a:extLst>
                  </p:cNvPr>
                  <p:cNvSpPr/>
                  <p:nvPr/>
                </p:nvSpPr>
                <p:spPr>
                  <a:xfrm>
                    <a:off x="3314475" y="4021491"/>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200" name="Group 60">
                  <a:extLst>
                    <a:ext uri="{FF2B5EF4-FFF2-40B4-BE49-F238E27FC236}">
                      <a16:creationId xmlns:a16="http://schemas.microsoft.com/office/drawing/2014/main" id="{D30C3A4F-5F25-E743-A274-A7338185C3E3}"/>
                    </a:ext>
                  </a:extLst>
                </p:cNvPr>
                <p:cNvGrpSpPr/>
                <p:nvPr/>
              </p:nvGrpSpPr>
              <p:grpSpPr>
                <a:xfrm flipH="1">
                  <a:off x="3270498" y="4058975"/>
                  <a:ext cx="72799" cy="77448"/>
                  <a:chOff x="3270498" y="4058975"/>
                  <a:chExt cx="72799" cy="77448"/>
                </a:xfrm>
              </p:grpSpPr>
              <p:sp>
                <p:nvSpPr>
                  <p:cNvPr id="204" name="Freeform 64">
                    <a:extLst>
                      <a:ext uri="{FF2B5EF4-FFF2-40B4-BE49-F238E27FC236}">
                        <a16:creationId xmlns:a16="http://schemas.microsoft.com/office/drawing/2014/main" id="{5BBC1D92-F348-8B4C-952D-77DD0AB65E63}"/>
                      </a:ext>
                    </a:extLst>
                  </p:cNvPr>
                  <p:cNvSpPr/>
                  <p:nvPr/>
                </p:nvSpPr>
                <p:spPr>
                  <a:xfrm>
                    <a:off x="3270498" y="4058975"/>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205" name="Freeform 65">
                    <a:extLst>
                      <a:ext uri="{FF2B5EF4-FFF2-40B4-BE49-F238E27FC236}">
                        <a16:creationId xmlns:a16="http://schemas.microsoft.com/office/drawing/2014/main" id="{9786D80A-CB43-BB4B-BD1E-51035A93CAFD}"/>
                      </a:ext>
                    </a:extLst>
                  </p:cNvPr>
                  <p:cNvSpPr/>
                  <p:nvPr/>
                </p:nvSpPr>
                <p:spPr>
                  <a:xfrm>
                    <a:off x="3314475" y="4081561"/>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201" name="Group 61">
                  <a:extLst>
                    <a:ext uri="{FF2B5EF4-FFF2-40B4-BE49-F238E27FC236}">
                      <a16:creationId xmlns:a16="http://schemas.microsoft.com/office/drawing/2014/main" id="{A3B622B4-1441-E34F-9C74-BEEC4ADD45AD}"/>
                    </a:ext>
                  </a:extLst>
                </p:cNvPr>
                <p:cNvGrpSpPr/>
                <p:nvPr/>
              </p:nvGrpSpPr>
              <p:grpSpPr>
                <a:xfrm flipH="1">
                  <a:off x="3270498" y="3940005"/>
                  <a:ext cx="72799" cy="77448"/>
                  <a:chOff x="3270498" y="3940005"/>
                  <a:chExt cx="72799" cy="77448"/>
                </a:xfrm>
              </p:grpSpPr>
              <p:sp>
                <p:nvSpPr>
                  <p:cNvPr id="202" name="Freeform 62">
                    <a:extLst>
                      <a:ext uri="{FF2B5EF4-FFF2-40B4-BE49-F238E27FC236}">
                        <a16:creationId xmlns:a16="http://schemas.microsoft.com/office/drawing/2014/main" id="{F7720F5C-1523-9541-875B-8552943D163F}"/>
                      </a:ext>
                    </a:extLst>
                  </p:cNvPr>
                  <p:cNvSpPr/>
                  <p:nvPr/>
                </p:nvSpPr>
                <p:spPr>
                  <a:xfrm>
                    <a:off x="3270498" y="3940005"/>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203" name="Freeform 63">
                    <a:extLst>
                      <a:ext uri="{FF2B5EF4-FFF2-40B4-BE49-F238E27FC236}">
                        <a16:creationId xmlns:a16="http://schemas.microsoft.com/office/drawing/2014/main" id="{3E2660B8-D7FD-4143-8D12-176E03E782F6}"/>
                      </a:ext>
                    </a:extLst>
                  </p:cNvPr>
                  <p:cNvSpPr/>
                  <p:nvPr/>
                </p:nvSpPr>
                <p:spPr>
                  <a:xfrm>
                    <a:off x="3314475" y="3962591"/>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grpSp>
            <p:nvGrpSpPr>
              <p:cNvPr id="172" name="Group 32">
                <a:extLst>
                  <a:ext uri="{FF2B5EF4-FFF2-40B4-BE49-F238E27FC236}">
                    <a16:creationId xmlns:a16="http://schemas.microsoft.com/office/drawing/2014/main" id="{9C1E9E9B-8F3F-2341-BC34-03C33E9AFBE6}"/>
                  </a:ext>
                </a:extLst>
              </p:cNvPr>
              <p:cNvGrpSpPr/>
              <p:nvPr/>
            </p:nvGrpSpPr>
            <p:grpSpPr>
              <a:xfrm>
                <a:off x="3579120" y="3696806"/>
                <a:ext cx="72799" cy="256815"/>
                <a:chOff x="3579120" y="3696806"/>
                <a:chExt cx="72799" cy="256815"/>
              </a:xfrm>
            </p:grpSpPr>
            <p:grpSp>
              <p:nvGrpSpPr>
                <p:cNvPr id="186" name="Group 46">
                  <a:extLst>
                    <a:ext uri="{FF2B5EF4-FFF2-40B4-BE49-F238E27FC236}">
                      <a16:creationId xmlns:a16="http://schemas.microsoft.com/office/drawing/2014/main" id="{9CF4BB7C-E949-DE42-90B6-553902875E97}"/>
                    </a:ext>
                  </a:extLst>
                </p:cNvPr>
                <p:cNvGrpSpPr/>
                <p:nvPr/>
              </p:nvGrpSpPr>
              <p:grpSpPr>
                <a:xfrm flipH="1">
                  <a:off x="3579120" y="3696806"/>
                  <a:ext cx="72799" cy="77448"/>
                  <a:chOff x="3579120" y="3696806"/>
                  <a:chExt cx="72799" cy="77448"/>
                </a:xfrm>
              </p:grpSpPr>
              <p:sp>
                <p:nvSpPr>
                  <p:cNvPr id="196" name="Freeform 56">
                    <a:extLst>
                      <a:ext uri="{FF2B5EF4-FFF2-40B4-BE49-F238E27FC236}">
                        <a16:creationId xmlns:a16="http://schemas.microsoft.com/office/drawing/2014/main" id="{EBD1F132-ACA7-CE4A-BDAB-004471FC56B3}"/>
                      </a:ext>
                    </a:extLst>
                  </p:cNvPr>
                  <p:cNvSpPr/>
                  <p:nvPr/>
                </p:nvSpPr>
                <p:spPr>
                  <a:xfrm>
                    <a:off x="3579120" y="3696806"/>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197" name="Freeform 57">
                    <a:extLst>
                      <a:ext uri="{FF2B5EF4-FFF2-40B4-BE49-F238E27FC236}">
                        <a16:creationId xmlns:a16="http://schemas.microsoft.com/office/drawing/2014/main" id="{EE5CBEFB-C49A-9344-9FC4-4AB508E6D0A4}"/>
                      </a:ext>
                    </a:extLst>
                  </p:cNvPr>
                  <p:cNvSpPr/>
                  <p:nvPr/>
                </p:nvSpPr>
                <p:spPr>
                  <a:xfrm>
                    <a:off x="3623097" y="3719392"/>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187" name="Group 47">
                  <a:extLst>
                    <a:ext uri="{FF2B5EF4-FFF2-40B4-BE49-F238E27FC236}">
                      <a16:creationId xmlns:a16="http://schemas.microsoft.com/office/drawing/2014/main" id="{E7F5E959-4323-4F40-AAC9-35B50BF176AC}"/>
                    </a:ext>
                  </a:extLst>
                </p:cNvPr>
                <p:cNvGrpSpPr/>
                <p:nvPr/>
              </p:nvGrpSpPr>
              <p:grpSpPr>
                <a:xfrm flipH="1">
                  <a:off x="3579120" y="3816104"/>
                  <a:ext cx="72799" cy="77448"/>
                  <a:chOff x="3579120" y="3816104"/>
                  <a:chExt cx="72799" cy="77448"/>
                </a:xfrm>
              </p:grpSpPr>
              <p:sp>
                <p:nvSpPr>
                  <p:cNvPr id="194" name="Freeform 54">
                    <a:extLst>
                      <a:ext uri="{FF2B5EF4-FFF2-40B4-BE49-F238E27FC236}">
                        <a16:creationId xmlns:a16="http://schemas.microsoft.com/office/drawing/2014/main" id="{BB87177E-C8D9-134F-BDCC-81C61E20D194}"/>
                      </a:ext>
                    </a:extLst>
                  </p:cNvPr>
                  <p:cNvSpPr/>
                  <p:nvPr/>
                </p:nvSpPr>
                <p:spPr>
                  <a:xfrm>
                    <a:off x="3579120" y="3816104"/>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195" name="Freeform 55">
                    <a:extLst>
                      <a:ext uri="{FF2B5EF4-FFF2-40B4-BE49-F238E27FC236}">
                        <a16:creationId xmlns:a16="http://schemas.microsoft.com/office/drawing/2014/main" id="{AF29E4B3-E792-9F49-BFE2-5C7FCD54FBC3}"/>
                      </a:ext>
                    </a:extLst>
                  </p:cNvPr>
                  <p:cNvSpPr/>
                  <p:nvPr/>
                </p:nvSpPr>
                <p:spPr>
                  <a:xfrm>
                    <a:off x="3623097" y="3838690"/>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188" name="Group 48">
                  <a:extLst>
                    <a:ext uri="{FF2B5EF4-FFF2-40B4-BE49-F238E27FC236}">
                      <a16:creationId xmlns:a16="http://schemas.microsoft.com/office/drawing/2014/main" id="{0C9EE9D8-2F8E-3144-99D3-E8DD40755338}"/>
                    </a:ext>
                  </a:extLst>
                </p:cNvPr>
                <p:cNvGrpSpPr/>
                <p:nvPr/>
              </p:nvGrpSpPr>
              <p:grpSpPr>
                <a:xfrm flipH="1">
                  <a:off x="3579120" y="3876173"/>
                  <a:ext cx="72799" cy="77448"/>
                  <a:chOff x="3579120" y="3876173"/>
                  <a:chExt cx="72799" cy="77448"/>
                </a:xfrm>
              </p:grpSpPr>
              <p:sp>
                <p:nvSpPr>
                  <p:cNvPr id="192" name="Freeform 52">
                    <a:extLst>
                      <a:ext uri="{FF2B5EF4-FFF2-40B4-BE49-F238E27FC236}">
                        <a16:creationId xmlns:a16="http://schemas.microsoft.com/office/drawing/2014/main" id="{30B38A2A-830C-4D4C-B766-E9470EF8A7D2}"/>
                      </a:ext>
                    </a:extLst>
                  </p:cNvPr>
                  <p:cNvSpPr/>
                  <p:nvPr/>
                </p:nvSpPr>
                <p:spPr>
                  <a:xfrm>
                    <a:off x="3579120" y="3876173"/>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193" name="Freeform 53">
                    <a:extLst>
                      <a:ext uri="{FF2B5EF4-FFF2-40B4-BE49-F238E27FC236}">
                        <a16:creationId xmlns:a16="http://schemas.microsoft.com/office/drawing/2014/main" id="{693D9F5C-5902-3E49-A731-298094841321}"/>
                      </a:ext>
                    </a:extLst>
                  </p:cNvPr>
                  <p:cNvSpPr/>
                  <p:nvPr/>
                </p:nvSpPr>
                <p:spPr>
                  <a:xfrm>
                    <a:off x="3623097" y="3898759"/>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nvGrpSpPr>
                <p:cNvPr id="189" name="Group 49">
                  <a:extLst>
                    <a:ext uri="{FF2B5EF4-FFF2-40B4-BE49-F238E27FC236}">
                      <a16:creationId xmlns:a16="http://schemas.microsoft.com/office/drawing/2014/main" id="{31DABE7D-DD64-0B46-B3E6-0AB55685776F}"/>
                    </a:ext>
                  </a:extLst>
                </p:cNvPr>
                <p:cNvGrpSpPr/>
                <p:nvPr/>
              </p:nvGrpSpPr>
              <p:grpSpPr>
                <a:xfrm flipH="1">
                  <a:off x="3579120" y="3757204"/>
                  <a:ext cx="72799" cy="77448"/>
                  <a:chOff x="3579120" y="3757204"/>
                  <a:chExt cx="72799" cy="77448"/>
                </a:xfrm>
              </p:grpSpPr>
              <p:sp>
                <p:nvSpPr>
                  <p:cNvPr id="190" name="Freeform 50">
                    <a:extLst>
                      <a:ext uri="{FF2B5EF4-FFF2-40B4-BE49-F238E27FC236}">
                        <a16:creationId xmlns:a16="http://schemas.microsoft.com/office/drawing/2014/main" id="{F62D4B9C-B49A-804A-9ECC-B0F49D2B2014}"/>
                      </a:ext>
                    </a:extLst>
                  </p:cNvPr>
                  <p:cNvSpPr/>
                  <p:nvPr/>
                </p:nvSpPr>
                <p:spPr>
                  <a:xfrm>
                    <a:off x="3579120" y="3757204"/>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191" name="Freeform 51">
                    <a:extLst>
                      <a:ext uri="{FF2B5EF4-FFF2-40B4-BE49-F238E27FC236}">
                        <a16:creationId xmlns:a16="http://schemas.microsoft.com/office/drawing/2014/main" id="{15B91AE1-E92A-ED4E-BCAF-E6DE262F99C0}"/>
                      </a:ext>
                    </a:extLst>
                  </p:cNvPr>
                  <p:cNvSpPr/>
                  <p:nvPr/>
                </p:nvSpPr>
                <p:spPr>
                  <a:xfrm>
                    <a:off x="3623097" y="3779790"/>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grpSp>
          </p:grpSp>
          <p:sp>
            <p:nvSpPr>
              <p:cNvPr id="173" name="Freeform 33">
                <a:extLst>
                  <a:ext uri="{FF2B5EF4-FFF2-40B4-BE49-F238E27FC236}">
                    <a16:creationId xmlns:a16="http://schemas.microsoft.com/office/drawing/2014/main" id="{F124ADFB-9DF8-F644-B340-91CA350B9F4D}"/>
                  </a:ext>
                </a:extLst>
              </p:cNvPr>
              <p:cNvSpPr/>
              <p:nvPr/>
            </p:nvSpPr>
            <p:spPr>
              <a:xfrm>
                <a:off x="3402679" y="3832430"/>
                <a:ext cx="136755" cy="251296"/>
              </a:xfrm>
              <a:custGeom>
                <a:avLst/>
                <a:gdLst/>
                <a:ahLst/>
                <a:cxnLst/>
                <a:rect l="0" t="0" r="0" b="0"/>
                <a:pathLst>
                  <a:path w="136755" h="251296">
                    <a:moveTo>
                      <a:pt x="0" y="251296"/>
                    </a:moveTo>
                    <a:lnTo>
                      <a:pt x="136755" y="169068"/>
                    </a:lnTo>
                    <a:lnTo>
                      <a:pt x="136755" y="0"/>
                    </a:lnTo>
                    <a:lnTo>
                      <a:pt x="0" y="82216"/>
                    </a:lnTo>
                    <a:lnTo>
                      <a:pt x="0" y="251296"/>
                    </a:lnTo>
                    <a:close/>
                  </a:path>
                </a:pathLst>
              </a:custGeom>
              <a:solidFill>
                <a:srgbClr val="75A0B1"/>
              </a:solidFill>
              <a:ln w="11400" cap="flat">
                <a:solidFill>
                  <a:srgbClr val="75A0B1"/>
                </a:solidFill>
                <a:bevel/>
              </a:ln>
            </p:spPr>
          </p:sp>
          <p:sp>
            <p:nvSpPr>
              <p:cNvPr id="174" name="Freeform 34">
                <a:extLst>
                  <a:ext uri="{FF2B5EF4-FFF2-40B4-BE49-F238E27FC236}">
                    <a16:creationId xmlns:a16="http://schemas.microsoft.com/office/drawing/2014/main" id="{9CDC80C9-8A5B-754D-AC7D-3AA288C5793B}"/>
                  </a:ext>
                </a:extLst>
              </p:cNvPr>
              <p:cNvSpPr/>
              <p:nvPr/>
            </p:nvSpPr>
            <p:spPr>
              <a:xfrm>
                <a:off x="3410305" y="3843435"/>
                <a:ext cx="123044" cy="235168"/>
              </a:xfrm>
              <a:custGeom>
                <a:avLst/>
                <a:gdLst/>
                <a:ahLst/>
                <a:cxnLst/>
                <a:rect l="0" t="0" r="0" b="0"/>
                <a:pathLst>
                  <a:path w="123044" h="235168">
                    <a:moveTo>
                      <a:pt x="0" y="235168"/>
                    </a:moveTo>
                    <a:lnTo>
                      <a:pt x="123044" y="159915"/>
                    </a:lnTo>
                    <a:lnTo>
                      <a:pt x="123044" y="0"/>
                    </a:lnTo>
                    <a:lnTo>
                      <a:pt x="0" y="75254"/>
                    </a:lnTo>
                    <a:lnTo>
                      <a:pt x="0" y="235168"/>
                    </a:lnTo>
                    <a:close/>
                  </a:path>
                </a:pathLst>
              </a:custGeom>
              <a:solidFill>
                <a:srgbClr val="A0D8EF"/>
              </a:solidFill>
              <a:ln w="11400" cap="flat">
                <a:solidFill>
                  <a:srgbClr val="A0D8EF"/>
                </a:solidFill>
                <a:bevel/>
              </a:ln>
            </p:spPr>
          </p:sp>
          <p:sp>
            <p:nvSpPr>
              <p:cNvPr id="175" name="Freeform 35">
                <a:extLst>
                  <a:ext uri="{FF2B5EF4-FFF2-40B4-BE49-F238E27FC236}">
                    <a16:creationId xmlns:a16="http://schemas.microsoft.com/office/drawing/2014/main" id="{B5573654-404B-0043-8822-E88D46696D40}"/>
                  </a:ext>
                </a:extLst>
              </p:cNvPr>
              <p:cNvSpPr/>
              <p:nvPr/>
            </p:nvSpPr>
            <p:spPr>
              <a:xfrm>
                <a:off x="3469911" y="3881251"/>
                <a:ext cx="2542" cy="161682"/>
              </a:xfrm>
              <a:custGeom>
                <a:avLst/>
                <a:gdLst/>
                <a:ahLst/>
                <a:cxnLst/>
                <a:rect l="0" t="0" r="0" b="0"/>
                <a:pathLst>
                  <a:path w="2542" h="161682" fill="none">
                    <a:moveTo>
                      <a:pt x="0" y="0"/>
                    </a:moveTo>
                    <a:lnTo>
                      <a:pt x="0" y="161682"/>
                    </a:lnTo>
                  </a:path>
                </a:pathLst>
              </a:custGeom>
              <a:solidFill>
                <a:srgbClr val="FFFFFF"/>
              </a:solidFill>
              <a:ln w="7600" cap="flat">
                <a:solidFill>
                  <a:srgbClr val="75A0B1"/>
                </a:solidFill>
                <a:bevel/>
              </a:ln>
            </p:spPr>
          </p:sp>
          <p:sp>
            <p:nvSpPr>
              <p:cNvPr id="176" name="Freeform 36">
                <a:extLst>
                  <a:ext uri="{FF2B5EF4-FFF2-40B4-BE49-F238E27FC236}">
                    <a16:creationId xmlns:a16="http://schemas.microsoft.com/office/drawing/2014/main" id="{4006ACA7-411A-B34B-A15A-39905F643A03}"/>
                  </a:ext>
                </a:extLst>
              </p:cNvPr>
              <p:cNvSpPr/>
              <p:nvPr/>
            </p:nvSpPr>
            <p:spPr>
              <a:xfrm flipH="1">
                <a:off x="3516430" y="3754402"/>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177" name="Freeform 37">
                <a:extLst>
                  <a:ext uri="{FF2B5EF4-FFF2-40B4-BE49-F238E27FC236}">
                    <a16:creationId xmlns:a16="http://schemas.microsoft.com/office/drawing/2014/main" id="{96AE4192-E165-B04E-A18D-1053D5092B42}"/>
                  </a:ext>
                </a:extLst>
              </p:cNvPr>
              <p:cNvSpPr/>
              <p:nvPr/>
            </p:nvSpPr>
            <p:spPr>
              <a:xfrm flipH="1">
                <a:off x="3472453" y="3782111"/>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178" name="Freeform 38">
                <a:extLst>
                  <a:ext uri="{FF2B5EF4-FFF2-40B4-BE49-F238E27FC236}">
                    <a16:creationId xmlns:a16="http://schemas.microsoft.com/office/drawing/2014/main" id="{45146F10-2E60-2B45-8A9A-3B5A22CE62EF}"/>
                  </a:ext>
                </a:extLst>
              </p:cNvPr>
              <p:cNvSpPr/>
              <p:nvPr/>
            </p:nvSpPr>
            <p:spPr>
              <a:xfrm flipH="1">
                <a:off x="3417883" y="3814967"/>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179" name="Freeform 39">
                <a:extLst>
                  <a:ext uri="{FF2B5EF4-FFF2-40B4-BE49-F238E27FC236}">
                    <a16:creationId xmlns:a16="http://schemas.microsoft.com/office/drawing/2014/main" id="{2A68026E-1573-5C4C-8A28-1EB2725E7DBC}"/>
                  </a:ext>
                </a:extLst>
              </p:cNvPr>
              <p:cNvSpPr/>
              <p:nvPr/>
            </p:nvSpPr>
            <p:spPr>
              <a:xfrm flipH="1">
                <a:off x="3373906" y="3842677"/>
                <a:ext cx="28822" cy="54862"/>
              </a:xfrm>
              <a:custGeom>
                <a:avLst/>
                <a:gdLst/>
                <a:ahLst/>
                <a:cxnLst/>
                <a:rect l="0" t="0" r="0" b="0"/>
                <a:pathLst>
                  <a:path w="28822" h="54862">
                    <a:moveTo>
                      <a:pt x="0" y="0"/>
                    </a:moveTo>
                    <a:lnTo>
                      <a:pt x="28822" y="15152"/>
                    </a:lnTo>
                    <a:lnTo>
                      <a:pt x="28822" y="54862"/>
                    </a:lnTo>
                    <a:lnTo>
                      <a:pt x="0" y="39711"/>
                    </a:lnTo>
                    <a:lnTo>
                      <a:pt x="0" y="0"/>
                    </a:lnTo>
                    <a:close/>
                  </a:path>
                </a:pathLst>
              </a:custGeom>
              <a:solidFill>
                <a:srgbClr val="A0D8EF"/>
              </a:solidFill>
              <a:ln w="11400" cap="flat">
                <a:solidFill>
                  <a:srgbClr val="2CA9E0"/>
                </a:solidFill>
                <a:bevel/>
              </a:ln>
            </p:spPr>
          </p:sp>
          <p:sp>
            <p:nvSpPr>
              <p:cNvPr id="180" name="Freeform 40">
                <a:extLst>
                  <a:ext uri="{FF2B5EF4-FFF2-40B4-BE49-F238E27FC236}">
                    <a16:creationId xmlns:a16="http://schemas.microsoft.com/office/drawing/2014/main" id="{216C04AF-8C03-4C45-A1EB-5A5DAA639612}"/>
                  </a:ext>
                </a:extLst>
              </p:cNvPr>
              <p:cNvSpPr/>
              <p:nvPr/>
            </p:nvSpPr>
            <p:spPr>
              <a:xfrm>
                <a:off x="3245228" y="3915184"/>
                <a:ext cx="432742" cy="265234"/>
              </a:xfrm>
              <a:custGeom>
                <a:avLst/>
                <a:gdLst/>
                <a:ahLst/>
                <a:cxnLst/>
                <a:rect l="0" t="0" r="0" b="0"/>
                <a:pathLst>
                  <a:path w="432742" h="265234">
                    <a:moveTo>
                      <a:pt x="0" y="255423"/>
                    </a:moveTo>
                    <a:lnTo>
                      <a:pt x="432742" y="0"/>
                    </a:lnTo>
                    <a:lnTo>
                      <a:pt x="432742" y="9315"/>
                    </a:lnTo>
                    <a:lnTo>
                      <a:pt x="0" y="265234"/>
                    </a:lnTo>
                    <a:lnTo>
                      <a:pt x="0" y="255423"/>
                    </a:lnTo>
                    <a:close/>
                  </a:path>
                </a:pathLst>
              </a:custGeom>
              <a:solidFill>
                <a:srgbClr val="8C91A4"/>
              </a:solidFill>
              <a:ln w="3800" cap="flat">
                <a:solidFill>
                  <a:srgbClr val="8C91A4"/>
                </a:solidFill>
                <a:bevel/>
              </a:ln>
            </p:spPr>
          </p:sp>
          <p:sp>
            <p:nvSpPr>
              <p:cNvPr id="181" name="Freeform 41">
                <a:extLst>
                  <a:ext uri="{FF2B5EF4-FFF2-40B4-BE49-F238E27FC236}">
                    <a16:creationId xmlns:a16="http://schemas.microsoft.com/office/drawing/2014/main" id="{2E8D91DD-BAFE-B848-B633-2B3C9475EEBF}"/>
                  </a:ext>
                </a:extLst>
              </p:cNvPr>
              <p:cNvSpPr/>
              <p:nvPr/>
            </p:nvSpPr>
            <p:spPr>
              <a:xfrm>
                <a:off x="3031870" y="4058445"/>
                <a:ext cx="213358" cy="120542"/>
              </a:xfrm>
              <a:custGeom>
                <a:avLst/>
                <a:gdLst/>
                <a:ahLst/>
                <a:cxnLst/>
                <a:rect l="0" t="0" r="0" b="0"/>
                <a:pathLst>
                  <a:path w="213358" h="120542">
                    <a:moveTo>
                      <a:pt x="0" y="0"/>
                    </a:moveTo>
                    <a:lnTo>
                      <a:pt x="213358" y="112162"/>
                    </a:lnTo>
                    <a:lnTo>
                      <a:pt x="212229" y="120542"/>
                    </a:lnTo>
                    <a:lnTo>
                      <a:pt x="504" y="10171"/>
                    </a:lnTo>
                    <a:lnTo>
                      <a:pt x="0" y="0"/>
                    </a:lnTo>
                    <a:close/>
                  </a:path>
                </a:pathLst>
              </a:custGeom>
              <a:solidFill>
                <a:srgbClr val="8C91A4"/>
              </a:solidFill>
              <a:ln w="3800" cap="flat">
                <a:solidFill>
                  <a:srgbClr val="8C91A4"/>
                </a:solidFill>
                <a:bevel/>
              </a:ln>
            </p:spPr>
          </p:sp>
          <p:grpSp>
            <p:nvGrpSpPr>
              <p:cNvPr id="182" name="Group 42">
                <a:extLst>
                  <a:ext uri="{FF2B5EF4-FFF2-40B4-BE49-F238E27FC236}">
                    <a16:creationId xmlns:a16="http://schemas.microsoft.com/office/drawing/2014/main" id="{6884505A-A09C-AF47-9385-A5BE5C86FFE9}"/>
                  </a:ext>
                </a:extLst>
              </p:cNvPr>
              <p:cNvGrpSpPr/>
              <p:nvPr/>
            </p:nvGrpSpPr>
            <p:grpSpPr>
              <a:xfrm>
                <a:off x="3115942" y="3822184"/>
                <a:ext cx="26317" cy="309957"/>
                <a:chOff x="3115942" y="3822184"/>
                <a:chExt cx="26317" cy="309957"/>
              </a:xfrm>
            </p:grpSpPr>
            <p:sp>
              <p:nvSpPr>
                <p:cNvPr id="183" name="Freeform 43">
                  <a:extLst>
                    <a:ext uri="{FF2B5EF4-FFF2-40B4-BE49-F238E27FC236}">
                      <a16:creationId xmlns:a16="http://schemas.microsoft.com/office/drawing/2014/main" id="{89DE962B-B6EB-584D-9143-4E111AAC6D06}"/>
                    </a:ext>
                  </a:extLst>
                </p:cNvPr>
                <p:cNvSpPr/>
                <p:nvPr/>
              </p:nvSpPr>
              <p:spPr>
                <a:xfrm>
                  <a:off x="3115942" y="3828084"/>
                  <a:ext cx="18692" cy="303435"/>
                </a:xfrm>
                <a:custGeom>
                  <a:avLst/>
                  <a:gdLst/>
                  <a:ahLst/>
                  <a:cxnLst/>
                  <a:rect l="0" t="0" r="0" b="0"/>
                  <a:pathLst>
                    <a:path w="18692" h="303435">
                      <a:moveTo>
                        <a:pt x="0" y="0"/>
                      </a:moveTo>
                      <a:lnTo>
                        <a:pt x="18692" y="9469"/>
                      </a:lnTo>
                      <a:lnTo>
                        <a:pt x="18692" y="303435"/>
                      </a:lnTo>
                      <a:lnTo>
                        <a:pt x="0" y="293966"/>
                      </a:lnTo>
                      <a:lnTo>
                        <a:pt x="0" y="0"/>
                      </a:lnTo>
                      <a:close/>
                    </a:path>
                  </a:pathLst>
                </a:custGeom>
                <a:solidFill>
                  <a:srgbClr val="DBDDE3"/>
                </a:solidFill>
                <a:ln w="3800" cap="flat">
                  <a:solidFill>
                    <a:srgbClr val="DBDDE3"/>
                  </a:solidFill>
                  <a:bevel/>
                </a:ln>
              </p:spPr>
            </p:sp>
            <p:sp>
              <p:nvSpPr>
                <p:cNvPr id="184" name="Freeform 44">
                  <a:extLst>
                    <a:ext uri="{FF2B5EF4-FFF2-40B4-BE49-F238E27FC236}">
                      <a16:creationId xmlns:a16="http://schemas.microsoft.com/office/drawing/2014/main" id="{769B95F9-CFE9-A44A-8D31-982AA45AAFA0}"/>
                    </a:ext>
                  </a:extLst>
                </p:cNvPr>
                <p:cNvSpPr/>
                <p:nvPr/>
              </p:nvSpPr>
              <p:spPr>
                <a:xfrm>
                  <a:off x="3115942" y="3822184"/>
                  <a:ext cx="26317" cy="15370"/>
                </a:xfrm>
                <a:custGeom>
                  <a:avLst/>
                  <a:gdLst/>
                  <a:ahLst/>
                  <a:cxnLst/>
                  <a:rect l="0" t="0" r="0" b="0"/>
                  <a:pathLst>
                    <a:path w="26317" h="15370">
                      <a:moveTo>
                        <a:pt x="9159" y="0"/>
                      </a:moveTo>
                      <a:lnTo>
                        <a:pt x="0" y="5901"/>
                      </a:lnTo>
                      <a:lnTo>
                        <a:pt x="18692" y="15370"/>
                      </a:lnTo>
                      <a:lnTo>
                        <a:pt x="26317" y="10247"/>
                      </a:lnTo>
                      <a:lnTo>
                        <a:pt x="9159" y="0"/>
                      </a:lnTo>
                      <a:close/>
                    </a:path>
                  </a:pathLst>
                </a:custGeom>
                <a:solidFill>
                  <a:srgbClr val="E2E4E9"/>
                </a:solidFill>
                <a:ln w="3800" cap="flat">
                  <a:solidFill>
                    <a:srgbClr val="E2E4E9"/>
                  </a:solidFill>
                  <a:bevel/>
                </a:ln>
              </p:spPr>
            </p:sp>
            <p:sp>
              <p:nvSpPr>
                <p:cNvPr id="185" name="Freeform 45">
                  <a:extLst>
                    <a:ext uri="{FF2B5EF4-FFF2-40B4-BE49-F238E27FC236}">
                      <a16:creationId xmlns:a16="http://schemas.microsoft.com/office/drawing/2014/main" id="{90C1F205-0751-2E43-AE3B-FA57379224AE}"/>
                    </a:ext>
                  </a:extLst>
                </p:cNvPr>
                <p:cNvSpPr/>
                <p:nvPr/>
              </p:nvSpPr>
              <p:spPr>
                <a:xfrm>
                  <a:off x="3134633" y="3832430"/>
                  <a:ext cx="7626" cy="299711"/>
                </a:xfrm>
                <a:custGeom>
                  <a:avLst/>
                  <a:gdLst/>
                  <a:ahLst/>
                  <a:cxnLst/>
                  <a:rect l="0" t="0" r="0" b="0"/>
                  <a:pathLst>
                    <a:path w="7626" h="299711">
                      <a:moveTo>
                        <a:pt x="0" y="5123"/>
                      </a:moveTo>
                      <a:lnTo>
                        <a:pt x="7626" y="0"/>
                      </a:lnTo>
                      <a:lnTo>
                        <a:pt x="7626" y="294588"/>
                      </a:lnTo>
                      <a:lnTo>
                        <a:pt x="0" y="299711"/>
                      </a:lnTo>
                      <a:lnTo>
                        <a:pt x="0" y="5123"/>
                      </a:lnTo>
                      <a:close/>
                    </a:path>
                  </a:pathLst>
                </a:custGeom>
                <a:solidFill>
                  <a:srgbClr val="BEC0C7"/>
                </a:solidFill>
                <a:ln w="3800" cap="flat">
                  <a:solidFill>
                    <a:srgbClr val="BEC0C7"/>
                  </a:solidFill>
                  <a:bevel/>
                </a:ln>
              </p:spPr>
            </p:sp>
          </p:grpSp>
        </p:grpSp>
      </p:grpSp>
      <p:sp>
        <p:nvSpPr>
          <p:cNvPr id="400" name="矩形 83">
            <a:extLst>
              <a:ext uri="{FF2B5EF4-FFF2-40B4-BE49-F238E27FC236}">
                <a16:creationId xmlns:a16="http://schemas.microsoft.com/office/drawing/2014/main" id="{309E1A07-97BE-8549-BDFC-799F64D3F55B}"/>
              </a:ext>
            </a:extLst>
          </p:cNvPr>
          <p:cNvSpPr/>
          <p:nvPr/>
        </p:nvSpPr>
        <p:spPr>
          <a:xfrm>
            <a:off x="9182043" y="3787975"/>
            <a:ext cx="958206" cy="307777"/>
          </a:xfrm>
          <a:prstGeom prst="rect">
            <a:avLst/>
          </a:prstGeom>
        </p:spPr>
        <p:txBody>
          <a:bodyPr wrap="square" anchor="ctr">
            <a:spAutoFit/>
          </a:bodyPr>
          <a:lstStyle/>
          <a:p>
            <a:pPr algn="ctr"/>
            <a:r>
              <a:rPr lang="en-US" altLang="zh-CN" sz="700" b="1" dirty="0">
                <a:solidFill>
                  <a:schemeClr val="bg1"/>
                </a:solidFill>
                <a:latin typeface="Century Gothic" panose="020B0502020202020204" pitchFamily="34" charset="0"/>
                <a:ea typeface="微软雅黑" panose="020B0503020204020204" pitchFamily="34" charset="-122"/>
              </a:rPr>
              <a:t>Internet</a:t>
            </a:r>
          </a:p>
          <a:p>
            <a:pPr algn="ctr"/>
            <a:r>
              <a:rPr lang="en-US" altLang="zh-CN" sz="700" b="1" dirty="0">
                <a:solidFill>
                  <a:schemeClr val="bg1"/>
                </a:solidFill>
                <a:latin typeface="Century Gothic" panose="020B0502020202020204" pitchFamily="34" charset="0"/>
                <a:ea typeface="微软雅黑" panose="020B0503020204020204" pitchFamily="34" charset="-122"/>
              </a:rPr>
              <a:t>/Leased line</a:t>
            </a:r>
            <a:endParaRPr lang="zh-CN" altLang="en-US" sz="700" b="1" dirty="0">
              <a:solidFill>
                <a:schemeClr val="bg1"/>
              </a:solidFill>
              <a:latin typeface="Century Gothic" panose="020B0502020202020204" pitchFamily="34" charset="0"/>
            </a:endParaRPr>
          </a:p>
        </p:txBody>
      </p:sp>
      <p:sp>
        <p:nvSpPr>
          <p:cNvPr id="401" name="矩形 83">
            <a:extLst>
              <a:ext uri="{FF2B5EF4-FFF2-40B4-BE49-F238E27FC236}">
                <a16:creationId xmlns:a16="http://schemas.microsoft.com/office/drawing/2014/main" id="{2789F464-8F24-3C47-A274-08FDF6735971}"/>
              </a:ext>
            </a:extLst>
          </p:cNvPr>
          <p:cNvSpPr/>
          <p:nvPr/>
        </p:nvSpPr>
        <p:spPr>
          <a:xfrm>
            <a:off x="10029304" y="5205663"/>
            <a:ext cx="1267779" cy="261610"/>
          </a:xfrm>
          <a:prstGeom prst="rect">
            <a:avLst/>
          </a:prstGeom>
        </p:spPr>
        <p:txBody>
          <a:bodyPr wrap="square" anchor="ctr">
            <a:spAutoFit/>
          </a:bodyPr>
          <a:lstStyle/>
          <a:p>
            <a:r>
              <a:rPr lang="en-US" altLang="zh-CN" sz="1100" b="1" dirty="0">
                <a:solidFill>
                  <a:schemeClr val="bg1"/>
                </a:solidFill>
                <a:latin typeface="Century Gothic" panose="020B0502020202020204" pitchFamily="34" charset="0"/>
                <a:ea typeface="微软雅黑" panose="020B0503020204020204" pitchFamily="34" charset="-122"/>
              </a:rPr>
              <a:t>Secondary site</a:t>
            </a:r>
            <a:endParaRPr lang="zh-CN" altLang="en-US" sz="1100" b="1" dirty="0">
              <a:solidFill>
                <a:schemeClr val="bg1"/>
              </a:solidFill>
              <a:latin typeface="Century Gothic" panose="020B0502020202020204" pitchFamily="34" charset="0"/>
            </a:endParaRPr>
          </a:p>
        </p:txBody>
      </p:sp>
      <p:sp>
        <p:nvSpPr>
          <p:cNvPr id="402" name="椭圆 401">
            <a:extLst>
              <a:ext uri="{FF2B5EF4-FFF2-40B4-BE49-F238E27FC236}">
                <a16:creationId xmlns:a16="http://schemas.microsoft.com/office/drawing/2014/main" id="{38E4D581-0FB6-4E4E-A9F1-E8133A4644B7}"/>
              </a:ext>
            </a:extLst>
          </p:cNvPr>
          <p:cNvSpPr/>
          <p:nvPr/>
        </p:nvSpPr>
        <p:spPr>
          <a:xfrm>
            <a:off x="2475204" y="1454074"/>
            <a:ext cx="800100" cy="800100"/>
          </a:xfrm>
          <a:prstGeom prst="ellipse">
            <a:avLst/>
          </a:prstGeom>
          <a:solidFill>
            <a:srgbClr val="00B0F0"/>
          </a:solidFill>
          <a:ln w="101600">
            <a:solidFill>
              <a:srgbClr val="00B0F0">
                <a:alpha val="3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3" name="椭圆 402">
            <a:extLst>
              <a:ext uri="{FF2B5EF4-FFF2-40B4-BE49-F238E27FC236}">
                <a16:creationId xmlns:a16="http://schemas.microsoft.com/office/drawing/2014/main" id="{C4685487-85E5-FA4D-9875-47B63D215640}"/>
              </a:ext>
            </a:extLst>
          </p:cNvPr>
          <p:cNvSpPr/>
          <p:nvPr/>
        </p:nvSpPr>
        <p:spPr>
          <a:xfrm>
            <a:off x="5656429" y="1454074"/>
            <a:ext cx="800100" cy="800100"/>
          </a:xfrm>
          <a:prstGeom prst="ellipse">
            <a:avLst/>
          </a:prstGeom>
          <a:solidFill>
            <a:schemeClr val="accent6"/>
          </a:solidFill>
          <a:ln w="101600">
            <a:solidFill>
              <a:schemeClr val="accent6">
                <a:alpha val="3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4" name="椭圆 403">
            <a:extLst>
              <a:ext uri="{FF2B5EF4-FFF2-40B4-BE49-F238E27FC236}">
                <a16:creationId xmlns:a16="http://schemas.microsoft.com/office/drawing/2014/main" id="{178997BE-BC7A-1C46-A313-27CD334FA01B}"/>
              </a:ext>
            </a:extLst>
          </p:cNvPr>
          <p:cNvSpPr/>
          <p:nvPr/>
        </p:nvSpPr>
        <p:spPr>
          <a:xfrm>
            <a:off x="8837654" y="1454074"/>
            <a:ext cx="800100" cy="800100"/>
          </a:xfrm>
          <a:prstGeom prst="ellipse">
            <a:avLst/>
          </a:prstGeom>
          <a:solidFill>
            <a:srgbClr val="0070C0"/>
          </a:solidFill>
          <a:ln w="101600">
            <a:solidFill>
              <a:srgbClr val="0070C0">
                <a:alpha val="3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5" name="图形 404">
            <a:extLst>
              <a:ext uri="{FF2B5EF4-FFF2-40B4-BE49-F238E27FC236}">
                <a16:creationId xmlns:a16="http://schemas.microsoft.com/office/drawing/2014/main" id="{02C6A56A-8395-EC47-9AA6-830BFA243F2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637744" y="1596817"/>
            <a:ext cx="475017" cy="453838"/>
          </a:xfrm>
          <a:prstGeom prst="rect">
            <a:avLst/>
          </a:prstGeom>
        </p:spPr>
      </p:pic>
      <p:pic>
        <p:nvPicPr>
          <p:cNvPr id="406" name="图形 405">
            <a:extLst>
              <a:ext uri="{FF2B5EF4-FFF2-40B4-BE49-F238E27FC236}">
                <a16:creationId xmlns:a16="http://schemas.microsoft.com/office/drawing/2014/main" id="{6ABBBB88-6E8F-E945-9A04-DDA49D7ED7CC}"/>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042154" y="1639795"/>
            <a:ext cx="413818" cy="413818"/>
          </a:xfrm>
          <a:prstGeom prst="rect">
            <a:avLst/>
          </a:prstGeom>
        </p:spPr>
      </p:pic>
      <p:pic>
        <p:nvPicPr>
          <p:cNvPr id="407" name="图形 406">
            <a:extLst>
              <a:ext uri="{FF2B5EF4-FFF2-40B4-BE49-F238E27FC236}">
                <a16:creationId xmlns:a16="http://schemas.microsoft.com/office/drawing/2014/main" id="{2DAFE6C8-864D-3746-A930-DB7D7BCB4C3B}"/>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795973" y="1553876"/>
            <a:ext cx="538608" cy="538608"/>
          </a:xfrm>
          <a:prstGeom prst="rect">
            <a:avLst/>
          </a:prstGeom>
        </p:spPr>
      </p:pic>
    </p:spTree>
    <p:extLst>
      <p:ext uri="{BB962C8B-B14F-4D97-AF65-F5344CB8AC3E}">
        <p14:creationId xmlns:p14="http://schemas.microsoft.com/office/powerpoint/2010/main" val="3720741130"/>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CE12F4CF-7FB2-5E4A-9703-D7254045CBF6}"/>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a:extLst>
              <a:ext uri="{FF2B5EF4-FFF2-40B4-BE49-F238E27FC236}">
                <a16:creationId xmlns:a16="http://schemas.microsoft.com/office/drawing/2014/main" id="{6305C076-A430-2648-AA74-77A49521F37D}"/>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24</a:t>
            </a:fld>
            <a:endParaRPr lang="zh-CN" altLang="en-US" dirty="0"/>
          </a:p>
        </p:txBody>
      </p:sp>
      <p:sp>
        <p:nvSpPr>
          <p:cNvPr id="5" name="标题 4">
            <a:extLst>
              <a:ext uri="{FF2B5EF4-FFF2-40B4-BE49-F238E27FC236}">
                <a16:creationId xmlns:a16="http://schemas.microsoft.com/office/drawing/2014/main" id="{DFB86203-0A97-1943-ABD6-8D32087FB9AD}"/>
              </a:ext>
            </a:extLst>
          </p:cNvPr>
          <p:cNvSpPr>
            <a:spLocks noGrp="1"/>
          </p:cNvSpPr>
          <p:nvPr>
            <p:ph type="ctrTitle"/>
          </p:nvPr>
        </p:nvSpPr>
        <p:spPr>
          <a:xfrm>
            <a:off x="558800" y="165099"/>
            <a:ext cx="8201152" cy="550863"/>
          </a:xfrm>
        </p:spPr>
        <p:txBody>
          <a:bodyPr/>
          <a:lstStyle/>
          <a:p>
            <a:r>
              <a:rPr kumimoji="1" lang="en" altLang="zh-CN" dirty="0" err="1"/>
              <a:t>Sangfor</a:t>
            </a:r>
            <a:r>
              <a:rPr kumimoji="1" lang="en" altLang="zh-CN" dirty="0"/>
              <a:t> Honorable Customers</a:t>
            </a:r>
            <a:endParaRPr kumimoji="1" lang="zh-CN" altLang="en-US" dirty="0"/>
          </a:p>
        </p:txBody>
      </p:sp>
      <p:grpSp>
        <p:nvGrpSpPr>
          <p:cNvPr id="228" name="组合 227">
            <a:extLst>
              <a:ext uri="{FF2B5EF4-FFF2-40B4-BE49-F238E27FC236}">
                <a16:creationId xmlns:a16="http://schemas.microsoft.com/office/drawing/2014/main" id="{DD6CD067-AAB4-4C40-98AC-9DD8F0D3DFAC}"/>
              </a:ext>
            </a:extLst>
          </p:cNvPr>
          <p:cNvGrpSpPr/>
          <p:nvPr/>
        </p:nvGrpSpPr>
        <p:grpSpPr>
          <a:xfrm>
            <a:off x="325705" y="1384615"/>
            <a:ext cx="11540590" cy="4265667"/>
            <a:chOff x="226113" y="1384615"/>
            <a:chExt cx="11540590" cy="4265667"/>
          </a:xfrm>
        </p:grpSpPr>
        <p:grpSp>
          <p:nvGrpSpPr>
            <p:cNvPr id="82" name="组合 81">
              <a:extLst>
                <a:ext uri="{FF2B5EF4-FFF2-40B4-BE49-F238E27FC236}">
                  <a16:creationId xmlns:a16="http://schemas.microsoft.com/office/drawing/2014/main" id="{C7CFC875-B5F1-9941-953C-3F6932C0D2CC}"/>
                </a:ext>
              </a:extLst>
            </p:cNvPr>
            <p:cNvGrpSpPr/>
            <p:nvPr/>
          </p:nvGrpSpPr>
          <p:grpSpPr>
            <a:xfrm>
              <a:off x="226113" y="1384615"/>
              <a:ext cx="11540590" cy="4265667"/>
              <a:chOff x="226113" y="1384615"/>
              <a:chExt cx="11540590" cy="4265667"/>
            </a:xfrm>
          </p:grpSpPr>
          <p:grpSp>
            <p:nvGrpSpPr>
              <p:cNvPr id="83" name="组合 82">
                <a:extLst>
                  <a:ext uri="{FF2B5EF4-FFF2-40B4-BE49-F238E27FC236}">
                    <a16:creationId xmlns:a16="http://schemas.microsoft.com/office/drawing/2014/main" id="{183C8383-9AEB-9F44-AE85-68FE96DB32DA}"/>
                  </a:ext>
                </a:extLst>
              </p:cNvPr>
              <p:cNvGrpSpPr/>
              <p:nvPr/>
            </p:nvGrpSpPr>
            <p:grpSpPr>
              <a:xfrm>
                <a:off x="226113" y="1384615"/>
                <a:ext cx="11540590" cy="718435"/>
                <a:chOff x="188554" y="672722"/>
                <a:chExt cx="10987443" cy="684000"/>
              </a:xfrm>
            </p:grpSpPr>
            <p:sp>
              <p:nvSpPr>
                <p:cNvPr id="144" name="圆角矩形 143">
                  <a:extLst>
                    <a:ext uri="{FF2B5EF4-FFF2-40B4-BE49-F238E27FC236}">
                      <a16:creationId xmlns:a16="http://schemas.microsoft.com/office/drawing/2014/main" id="{75C1E6C6-0E6B-CC43-97D7-F443B3124223}"/>
                    </a:ext>
                  </a:extLst>
                </p:cNvPr>
                <p:cNvSpPr/>
                <p:nvPr/>
              </p:nvSpPr>
              <p:spPr>
                <a:xfrm>
                  <a:off x="18855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5" name="圆角矩形 144">
                  <a:extLst>
                    <a:ext uri="{FF2B5EF4-FFF2-40B4-BE49-F238E27FC236}">
                      <a16:creationId xmlns:a16="http://schemas.microsoft.com/office/drawing/2014/main" id="{7D64142B-85A0-4849-814D-A7045CA24566}"/>
                    </a:ext>
                  </a:extLst>
                </p:cNvPr>
                <p:cNvSpPr/>
                <p:nvPr/>
              </p:nvSpPr>
              <p:spPr>
                <a:xfrm>
                  <a:off x="98112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6" name="圆角矩形 145">
                  <a:extLst>
                    <a:ext uri="{FF2B5EF4-FFF2-40B4-BE49-F238E27FC236}">
                      <a16:creationId xmlns:a16="http://schemas.microsoft.com/office/drawing/2014/main" id="{DBB884C9-17D7-054C-BEBA-24CD55C9BBA1}"/>
                    </a:ext>
                  </a:extLst>
                </p:cNvPr>
                <p:cNvSpPr/>
                <p:nvPr/>
              </p:nvSpPr>
              <p:spPr>
                <a:xfrm>
                  <a:off x="177370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7" name="圆角矩形 146">
                  <a:extLst>
                    <a:ext uri="{FF2B5EF4-FFF2-40B4-BE49-F238E27FC236}">
                      <a16:creationId xmlns:a16="http://schemas.microsoft.com/office/drawing/2014/main" id="{B35F5421-176F-A247-A5C7-7CB01E2F4EE4}"/>
                    </a:ext>
                  </a:extLst>
                </p:cNvPr>
                <p:cNvSpPr/>
                <p:nvPr/>
              </p:nvSpPr>
              <p:spPr>
                <a:xfrm>
                  <a:off x="2566273"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8" name="圆角矩形 147">
                  <a:extLst>
                    <a:ext uri="{FF2B5EF4-FFF2-40B4-BE49-F238E27FC236}">
                      <a16:creationId xmlns:a16="http://schemas.microsoft.com/office/drawing/2014/main" id="{1362A04C-22B1-2849-851D-41B30FF6D6DB}"/>
                    </a:ext>
                  </a:extLst>
                </p:cNvPr>
                <p:cNvSpPr/>
                <p:nvPr/>
              </p:nvSpPr>
              <p:spPr>
                <a:xfrm>
                  <a:off x="3358846"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9" name="圆角矩形 148">
                  <a:extLst>
                    <a:ext uri="{FF2B5EF4-FFF2-40B4-BE49-F238E27FC236}">
                      <a16:creationId xmlns:a16="http://schemas.microsoft.com/office/drawing/2014/main" id="{9F389DD7-A744-7245-95F3-33E75C18CB64}"/>
                    </a:ext>
                  </a:extLst>
                </p:cNvPr>
                <p:cNvSpPr/>
                <p:nvPr/>
              </p:nvSpPr>
              <p:spPr>
                <a:xfrm>
                  <a:off x="4151419"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0" name="圆角矩形 149">
                  <a:extLst>
                    <a:ext uri="{FF2B5EF4-FFF2-40B4-BE49-F238E27FC236}">
                      <a16:creationId xmlns:a16="http://schemas.microsoft.com/office/drawing/2014/main" id="{A0214428-46BE-C748-9CA3-C0F8D98B44A5}"/>
                    </a:ext>
                  </a:extLst>
                </p:cNvPr>
                <p:cNvSpPr/>
                <p:nvPr/>
              </p:nvSpPr>
              <p:spPr>
                <a:xfrm>
                  <a:off x="4943992"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1" name="圆角矩形 150">
                  <a:extLst>
                    <a:ext uri="{FF2B5EF4-FFF2-40B4-BE49-F238E27FC236}">
                      <a16:creationId xmlns:a16="http://schemas.microsoft.com/office/drawing/2014/main" id="{F2057665-F0BC-8849-B3EF-C97ACC53D032}"/>
                    </a:ext>
                  </a:extLst>
                </p:cNvPr>
                <p:cNvSpPr/>
                <p:nvPr/>
              </p:nvSpPr>
              <p:spPr>
                <a:xfrm>
                  <a:off x="5736565"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2" name="圆角矩形 151">
                  <a:extLst>
                    <a:ext uri="{FF2B5EF4-FFF2-40B4-BE49-F238E27FC236}">
                      <a16:creationId xmlns:a16="http://schemas.microsoft.com/office/drawing/2014/main" id="{5285E48E-C0CA-1C45-BDC6-CB543097434F}"/>
                    </a:ext>
                  </a:extLst>
                </p:cNvPr>
                <p:cNvSpPr/>
                <p:nvPr/>
              </p:nvSpPr>
              <p:spPr>
                <a:xfrm>
                  <a:off x="6529138"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3" name="圆角矩形 152">
                  <a:extLst>
                    <a:ext uri="{FF2B5EF4-FFF2-40B4-BE49-F238E27FC236}">
                      <a16:creationId xmlns:a16="http://schemas.microsoft.com/office/drawing/2014/main" id="{B61585D3-6E95-414F-8715-8D2A8EA9E140}"/>
                    </a:ext>
                  </a:extLst>
                </p:cNvPr>
                <p:cNvSpPr/>
                <p:nvPr/>
              </p:nvSpPr>
              <p:spPr>
                <a:xfrm>
                  <a:off x="7321711"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4" name="圆角矩形 153">
                  <a:extLst>
                    <a:ext uri="{FF2B5EF4-FFF2-40B4-BE49-F238E27FC236}">
                      <a16:creationId xmlns:a16="http://schemas.microsoft.com/office/drawing/2014/main" id="{D23CBBCF-C516-C94C-9B63-3C8F9D2EC155}"/>
                    </a:ext>
                  </a:extLst>
                </p:cNvPr>
                <p:cNvSpPr/>
                <p:nvPr/>
              </p:nvSpPr>
              <p:spPr>
                <a:xfrm>
                  <a:off x="811428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5" name="圆角矩形 154">
                  <a:extLst>
                    <a:ext uri="{FF2B5EF4-FFF2-40B4-BE49-F238E27FC236}">
                      <a16:creationId xmlns:a16="http://schemas.microsoft.com/office/drawing/2014/main" id="{3EE927E5-6F52-F144-8289-F89BC752987A}"/>
                    </a:ext>
                  </a:extLst>
                </p:cNvPr>
                <p:cNvSpPr/>
                <p:nvPr/>
              </p:nvSpPr>
              <p:spPr>
                <a:xfrm>
                  <a:off x="890685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6" name="圆角矩形 155">
                  <a:extLst>
                    <a:ext uri="{FF2B5EF4-FFF2-40B4-BE49-F238E27FC236}">
                      <a16:creationId xmlns:a16="http://schemas.microsoft.com/office/drawing/2014/main" id="{E4BD60D7-F9B9-D648-A154-66B7EC19CE08}"/>
                    </a:ext>
                  </a:extLst>
                </p:cNvPr>
                <p:cNvSpPr/>
                <p:nvPr/>
              </p:nvSpPr>
              <p:spPr>
                <a:xfrm>
                  <a:off x="969943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7" name="圆角矩形 156">
                  <a:extLst>
                    <a:ext uri="{FF2B5EF4-FFF2-40B4-BE49-F238E27FC236}">
                      <a16:creationId xmlns:a16="http://schemas.microsoft.com/office/drawing/2014/main" id="{6A4A7CA6-9C52-404F-A88C-F86275119357}"/>
                    </a:ext>
                  </a:extLst>
                </p:cNvPr>
                <p:cNvSpPr/>
                <p:nvPr/>
              </p:nvSpPr>
              <p:spPr>
                <a:xfrm>
                  <a:off x="1049199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84" name="组合 83">
                <a:extLst>
                  <a:ext uri="{FF2B5EF4-FFF2-40B4-BE49-F238E27FC236}">
                    <a16:creationId xmlns:a16="http://schemas.microsoft.com/office/drawing/2014/main" id="{EFE57873-3182-CB48-8EF3-704DC48ADCDD}"/>
                  </a:ext>
                </a:extLst>
              </p:cNvPr>
              <p:cNvGrpSpPr/>
              <p:nvPr/>
            </p:nvGrpSpPr>
            <p:grpSpPr>
              <a:xfrm>
                <a:off x="226113" y="2271423"/>
                <a:ext cx="11540590" cy="718435"/>
                <a:chOff x="188554" y="672722"/>
                <a:chExt cx="10987443" cy="684000"/>
              </a:xfrm>
            </p:grpSpPr>
            <p:sp>
              <p:nvSpPr>
                <p:cNvPr id="130" name="圆角矩形 129">
                  <a:extLst>
                    <a:ext uri="{FF2B5EF4-FFF2-40B4-BE49-F238E27FC236}">
                      <a16:creationId xmlns:a16="http://schemas.microsoft.com/office/drawing/2014/main" id="{B20D4C66-FDBF-E746-B075-A2C0E2F1BCD1}"/>
                    </a:ext>
                  </a:extLst>
                </p:cNvPr>
                <p:cNvSpPr/>
                <p:nvPr/>
              </p:nvSpPr>
              <p:spPr>
                <a:xfrm>
                  <a:off x="18855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1" name="圆角矩形 130">
                  <a:extLst>
                    <a:ext uri="{FF2B5EF4-FFF2-40B4-BE49-F238E27FC236}">
                      <a16:creationId xmlns:a16="http://schemas.microsoft.com/office/drawing/2014/main" id="{57D29B7B-AFA5-3E48-A475-EA7B52182123}"/>
                    </a:ext>
                  </a:extLst>
                </p:cNvPr>
                <p:cNvSpPr/>
                <p:nvPr/>
              </p:nvSpPr>
              <p:spPr>
                <a:xfrm>
                  <a:off x="98112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2" name="圆角矩形 131">
                  <a:extLst>
                    <a:ext uri="{FF2B5EF4-FFF2-40B4-BE49-F238E27FC236}">
                      <a16:creationId xmlns:a16="http://schemas.microsoft.com/office/drawing/2014/main" id="{40BB0B45-CBFC-0C43-8B9E-D881FC6584C3}"/>
                    </a:ext>
                  </a:extLst>
                </p:cNvPr>
                <p:cNvSpPr/>
                <p:nvPr/>
              </p:nvSpPr>
              <p:spPr>
                <a:xfrm>
                  <a:off x="177370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3" name="圆角矩形 132">
                  <a:extLst>
                    <a:ext uri="{FF2B5EF4-FFF2-40B4-BE49-F238E27FC236}">
                      <a16:creationId xmlns:a16="http://schemas.microsoft.com/office/drawing/2014/main" id="{4DAC23E0-95FE-8F4A-8A10-1D17F9BFBD2E}"/>
                    </a:ext>
                  </a:extLst>
                </p:cNvPr>
                <p:cNvSpPr/>
                <p:nvPr/>
              </p:nvSpPr>
              <p:spPr>
                <a:xfrm>
                  <a:off x="2566273"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4" name="圆角矩形 133">
                  <a:extLst>
                    <a:ext uri="{FF2B5EF4-FFF2-40B4-BE49-F238E27FC236}">
                      <a16:creationId xmlns:a16="http://schemas.microsoft.com/office/drawing/2014/main" id="{55BD304D-2B95-6C46-A1C9-B574494C6652}"/>
                    </a:ext>
                  </a:extLst>
                </p:cNvPr>
                <p:cNvSpPr/>
                <p:nvPr/>
              </p:nvSpPr>
              <p:spPr>
                <a:xfrm>
                  <a:off x="3358846"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5" name="圆角矩形 134">
                  <a:extLst>
                    <a:ext uri="{FF2B5EF4-FFF2-40B4-BE49-F238E27FC236}">
                      <a16:creationId xmlns:a16="http://schemas.microsoft.com/office/drawing/2014/main" id="{D99209AF-F6A7-664A-8D5E-58749FE55270}"/>
                    </a:ext>
                  </a:extLst>
                </p:cNvPr>
                <p:cNvSpPr/>
                <p:nvPr/>
              </p:nvSpPr>
              <p:spPr>
                <a:xfrm>
                  <a:off x="4151419"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6" name="圆角矩形 135">
                  <a:extLst>
                    <a:ext uri="{FF2B5EF4-FFF2-40B4-BE49-F238E27FC236}">
                      <a16:creationId xmlns:a16="http://schemas.microsoft.com/office/drawing/2014/main" id="{36D69E57-A473-0F4D-95F7-641AE0E9BC60}"/>
                    </a:ext>
                  </a:extLst>
                </p:cNvPr>
                <p:cNvSpPr/>
                <p:nvPr/>
              </p:nvSpPr>
              <p:spPr>
                <a:xfrm>
                  <a:off x="4943992"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7" name="圆角矩形 136">
                  <a:extLst>
                    <a:ext uri="{FF2B5EF4-FFF2-40B4-BE49-F238E27FC236}">
                      <a16:creationId xmlns:a16="http://schemas.microsoft.com/office/drawing/2014/main" id="{79AFAE60-EFEA-AE49-9893-FD599CF99158}"/>
                    </a:ext>
                  </a:extLst>
                </p:cNvPr>
                <p:cNvSpPr/>
                <p:nvPr/>
              </p:nvSpPr>
              <p:spPr>
                <a:xfrm>
                  <a:off x="5736565"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8" name="圆角矩形 137">
                  <a:extLst>
                    <a:ext uri="{FF2B5EF4-FFF2-40B4-BE49-F238E27FC236}">
                      <a16:creationId xmlns:a16="http://schemas.microsoft.com/office/drawing/2014/main" id="{620867E3-9BAD-584F-A2FF-487920CF4473}"/>
                    </a:ext>
                  </a:extLst>
                </p:cNvPr>
                <p:cNvSpPr/>
                <p:nvPr/>
              </p:nvSpPr>
              <p:spPr>
                <a:xfrm>
                  <a:off x="6529138"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9" name="圆角矩形 138">
                  <a:extLst>
                    <a:ext uri="{FF2B5EF4-FFF2-40B4-BE49-F238E27FC236}">
                      <a16:creationId xmlns:a16="http://schemas.microsoft.com/office/drawing/2014/main" id="{F57767BC-81F0-6043-BDD6-A5E47E85BBAA}"/>
                    </a:ext>
                  </a:extLst>
                </p:cNvPr>
                <p:cNvSpPr/>
                <p:nvPr/>
              </p:nvSpPr>
              <p:spPr>
                <a:xfrm>
                  <a:off x="7321711"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0" name="圆角矩形 139">
                  <a:extLst>
                    <a:ext uri="{FF2B5EF4-FFF2-40B4-BE49-F238E27FC236}">
                      <a16:creationId xmlns:a16="http://schemas.microsoft.com/office/drawing/2014/main" id="{A5CBD18E-E90A-424C-82ED-E3B87A88618E}"/>
                    </a:ext>
                  </a:extLst>
                </p:cNvPr>
                <p:cNvSpPr/>
                <p:nvPr/>
              </p:nvSpPr>
              <p:spPr>
                <a:xfrm>
                  <a:off x="811428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1" name="圆角矩形 140">
                  <a:extLst>
                    <a:ext uri="{FF2B5EF4-FFF2-40B4-BE49-F238E27FC236}">
                      <a16:creationId xmlns:a16="http://schemas.microsoft.com/office/drawing/2014/main" id="{653EDA3C-0973-DB49-B8FC-1EF0D9F1D266}"/>
                    </a:ext>
                  </a:extLst>
                </p:cNvPr>
                <p:cNvSpPr/>
                <p:nvPr/>
              </p:nvSpPr>
              <p:spPr>
                <a:xfrm>
                  <a:off x="890685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2" name="圆角矩形 141">
                  <a:extLst>
                    <a:ext uri="{FF2B5EF4-FFF2-40B4-BE49-F238E27FC236}">
                      <a16:creationId xmlns:a16="http://schemas.microsoft.com/office/drawing/2014/main" id="{A620BC69-B36B-3047-9574-0E74914BF210}"/>
                    </a:ext>
                  </a:extLst>
                </p:cNvPr>
                <p:cNvSpPr/>
                <p:nvPr/>
              </p:nvSpPr>
              <p:spPr>
                <a:xfrm>
                  <a:off x="969943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3" name="圆角矩形 142">
                  <a:extLst>
                    <a:ext uri="{FF2B5EF4-FFF2-40B4-BE49-F238E27FC236}">
                      <a16:creationId xmlns:a16="http://schemas.microsoft.com/office/drawing/2014/main" id="{73A44E47-DF73-A945-91D1-C6BA89141E2E}"/>
                    </a:ext>
                  </a:extLst>
                </p:cNvPr>
                <p:cNvSpPr/>
                <p:nvPr/>
              </p:nvSpPr>
              <p:spPr>
                <a:xfrm>
                  <a:off x="1049199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85" name="组合 84">
                <a:extLst>
                  <a:ext uri="{FF2B5EF4-FFF2-40B4-BE49-F238E27FC236}">
                    <a16:creationId xmlns:a16="http://schemas.microsoft.com/office/drawing/2014/main" id="{BA85EE09-4FB9-374C-B3EE-AF72DC24515F}"/>
                  </a:ext>
                </a:extLst>
              </p:cNvPr>
              <p:cNvGrpSpPr/>
              <p:nvPr/>
            </p:nvGrpSpPr>
            <p:grpSpPr>
              <a:xfrm>
                <a:off x="226113" y="3158231"/>
                <a:ext cx="11540590" cy="718435"/>
                <a:chOff x="188554" y="672722"/>
                <a:chExt cx="10987443" cy="684000"/>
              </a:xfrm>
            </p:grpSpPr>
            <p:sp>
              <p:nvSpPr>
                <p:cNvPr id="116" name="圆角矩形 115">
                  <a:extLst>
                    <a:ext uri="{FF2B5EF4-FFF2-40B4-BE49-F238E27FC236}">
                      <a16:creationId xmlns:a16="http://schemas.microsoft.com/office/drawing/2014/main" id="{76C399B8-50A3-2F4C-9C0D-EC6357B4FB00}"/>
                    </a:ext>
                  </a:extLst>
                </p:cNvPr>
                <p:cNvSpPr/>
                <p:nvPr/>
              </p:nvSpPr>
              <p:spPr>
                <a:xfrm>
                  <a:off x="18855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7" name="圆角矩形 116">
                  <a:extLst>
                    <a:ext uri="{FF2B5EF4-FFF2-40B4-BE49-F238E27FC236}">
                      <a16:creationId xmlns:a16="http://schemas.microsoft.com/office/drawing/2014/main" id="{FAB3EAF5-8DB0-1049-BEC9-700B21B57DDC}"/>
                    </a:ext>
                  </a:extLst>
                </p:cNvPr>
                <p:cNvSpPr/>
                <p:nvPr/>
              </p:nvSpPr>
              <p:spPr>
                <a:xfrm>
                  <a:off x="98112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8" name="圆角矩形 117">
                  <a:extLst>
                    <a:ext uri="{FF2B5EF4-FFF2-40B4-BE49-F238E27FC236}">
                      <a16:creationId xmlns:a16="http://schemas.microsoft.com/office/drawing/2014/main" id="{42CDA849-396F-7445-A48C-7AF03F4DCE0D}"/>
                    </a:ext>
                  </a:extLst>
                </p:cNvPr>
                <p:cNvSpPr/>
                <p:nvPr/>
              </p:nvSpPr>
              <p:spPr>
                <a:xfrm>
                  <a:off x="177370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9" name="圆角矩形 118">
                  <a:extLst>
                    <a:ext uri="{FF2B5EF4-FFF2-40B4-BE49-F238E27FC236}">
                      <a16:creationId xmlns:a16="http://schemas.microsoft.com/office/drawing/2014/main" id="{6B675E18-D137-9941-8CD6-309AC1919FE1}"/>
                    </a:ext>
                  </a:extLst>
                </p:cNvPr>
                <p:cNvSpPr/>
                <p:nvPr/>
              </p:nvSpPr>
              <p:spPr>
                <a:xfrm>
                  <a:off x="2566273"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0" name="圆角矩形 119">
                  <a:extLst>
                    <a:ext uri="{FF2B5EF4-FFF2-40B4-BE49-F238E27FC236}">
                      <a16:creationId xmlns:a16="http://schemas.microsoft.com/office/drawing/2014/main" id="{41C342D0-D767-3E4A-89D2-96F81CD72FF0}"/>
                    </a:ext>
                  </a:extLst>
                </p:cNvPr>
                <p:cNvSpPr/>
                <p:nvPr/>
              </p:nvSpPr>
              <p:spPr>
                <a:xfrm>
                  <a:off x="3358846"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1" name="圆角矩形 120">
                  <a:extLst>
                    <a:ext uri="{FF2B5EF4-FFF2-40B4-BE49-F238E27FC236}">
                      <a16:creationId xmlns:a16="http://schemas.microsoft.com/office/drawing/2014/main" id="{152AC823-39E1-584E-B306-C060F1325088}"/>
                    </a:ext>
                  </a:extLst>
                </p:cNvPr>
                <p:cNvSpPr/>
                <p:nvPr/>
              </p:nvSpPr>
              <p:spPr>
                <a:xfrm>
                  <a:off x="4151419"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2" name="圆角矩形 121">
                  <a:extLst>
                    <a:ext uri="{FF2B5EF4-FFF2-40B4-BE49-F238E27FC236}">
                      <a16:creationId xmlns:a16="http://schemas.microsoft.com/office/drawing/2014/main" id="{7BD72748-D736-7B4F-A561-F91FF8A7A70F}"/>
                    </a:ext>
                  </a:extLst>
                </p:cNvPr>
                <p:cNvSpPr/>
                <p:nvPr/>
              </p:nvSpPr>
              <p:spPr>
                <a:xfrm>
                  <a:off x="4943992"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3" name="圆角矩形 122">
                  <a:extLst>
                    <a:ext uri="{FF2B5EF4-FFF2-40B4-BE49-F238E27FC236}">
                      <a16:creationId xmlns:a16="http://schemas.microsoft.com/office/drawing/2014/main" id="{CA51A289-A1A9-EA43-9FC1-B0EC73DC5BD5}"/>
                    </a:ext>
                  </a:extLst>
                </p:cNvPr>
                <p:cNvSpPr/>
                <p:nvPr/>
              </p:nvSpPr>
              <p:spPr>
                <a:xfrm>
                  <a:off x="5736565"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4" name="圆角矩形 123">
                  <a:extLst>
                    <a:ext uri="{FF2B5EF4-FFF2-40B4-BE49-F238E27FC236}">
                      <a16:creationId xmlns:a16="http://schemas.microsoft.com/office/drawing/2014/main" id="{F9A99B97-CC3C-2140-A981-57E79CEE97F4}"/>
                    </a:ext>
                  </a:extLst>
                </p:cNvPr>
                <p:cNvSpPr/>
                <p:nvPr/>
              </p:nvSpPr>
              <p:spPr>
                <a:xfrm>
                  <a:off x="6529138"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5" name="圆角矩形 124">
                  <a:extLst>
                    <a:ext uri="{FF2B5EF4-FFF2-40B4-BE49-F238E27FC236}">
                      <a16:creationId xmlns:a16="http://schemas.microsoft.com/office/drawing/2014/main" id="{5264384D-2734-454C-89A9-0F7DCA003315}"/>
                    </a:ext>
                  </a:extLst>
                </p:cNvPr>
                <p:cNvSpPr/>
                <p:nvPr/>
              </p:nvSpPr>
              <p:spPr>
                <a:xfrm>
                  <a:off x="7321711"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6" name="圆角矩形 125">
                  <a:extLst>
                    <a:ext uri="{FF2B5EF4-FFF2-40B4-BE49-F238E27FC236}">
                      <a16:creationId xmlns:a16="http://schemas.microsoft.com/office/drawing/2014/main" id="{E24CAB05-7B8D-E84C-B28D-325DA20E15AC}"/>
                    </a:ext>
                  </a:extLst>
                </p:cNvPr>
                <p:cNvSpPr/>
                <p:nvPr/>
              </p:nvSpPr>
              <p:spPr>
                <a:xfrm>
                  <a:off x="811428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7" name="圆角矩形 126">
                  <a:extLst>
                    <a:ext uri="{FF2B5EF4-FFF2-40B4-BE49-F238E27FC236}">
                      <a16:creationId xmlns:a16="http://schemas.microsoft.com/office/drawing/2014/main" id="{7555F77E-CABA-E347-87E5-DE993D2974C7}"/>
                    </a:ext>
                  </a:extLst>
                </p:cNvPr>
                <p:cNvSpPr/>
                <p:nvPr/>
              </p:nvSpPr>
              <p:spPr>
                <a:xfrm>
                  <a:off x="890685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8" name="圆角矩形 127">
                  <a:extLst>
                    <a:ext uri="{FF2B5EF4-FFF2-40B4-BE49-F238E27FC236}">
                      <a16:creationId xmlns:a16="http://schemas.microsoft.com/office/drawing/2014/main" id="{8DAF1148-FC4C-9C48-886F-E50A92DB4AC8}"/>
                    </a:ext>
                  </a:extLst>
                </p:cNvPr>
                <p:cNvSpPr/>
                <p:nvPr/>
              </p:nvSpPr>
              <p:spPr>
                <a:xfrm>
                  <a:off x="969943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9" name="圆角矩形 128">
                  <a:extLst>
                    <a:ext uri="{FF2B5EF4-FFF2-40B4-BE49-F238E27FC236}">
                      <a16:creationId xmlns:a16="http://schemas.microsoft.com/office/drawing/2014/main" id="{5CC449D2-F610-484E-A41E-53ADC8F56183}"/>
                    </a:ext>
                  </a:extLst>
                </p:cNvPr>
                <p:cNvSpPr/>
                <p:nvPr/>
              </p:nvSpPr>
              <p:spPr>
                <a:xfrm>
                  <a:off x="1049199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86" name="组合 85">
                <a:extLst>
                  <a:ext uri="{FF2B5EF4-FFF2-40B4-BE49-F238E27FC236}">
                    <a16:creationId xmlns:a16="http://schemas.microsoft.com/office/drawing/2014/main" id="{74285CEB-D96F-2242-BE6F-C4D85582CDF2}"/>
                  </a:ext>
                </a:extLst>
              </p:cNvPr>
              <p:cNvGrpSpPr/>
              <p:nvPr/>
            </p:nvGrpSpPr>
            <p:grpSpPr>
              <a:xfrm>
                <a:off x="226113" y="4045039"/>
                <a:ext cx="11540590" cy="718435"/>
                <a:chOff x="188554" y="672722"/>
                <a:chExt cx="10987443" cy="684000"/>
              </a:xfrm>
            </p:grpSpPr>
            <p:sp>
              <p:nvSpPr>
                <p:cNvPr id="102" name="圆角矩形 101">
                  <a:extLst>
                    <a:ext uri="{FF2B5EF4-FFF2-40B4-BE49-F238E27FC236}">
                      <a16:creationId xmlns:a16="http://schemas.microsoft.com/office/drawing/2014/main" id="{C8B2E79A-513A-E94A-A6C2-6C9C94967960}"/>
                    </a:ext>
                  </a:extLst>
                </p:cNvPr>
                <p:cNvSpPr/>
                <p:nvPr/>
              </p:nvSpPr>
              <p:spPr>
                <a:xfrm>
                  <a:off x="18855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3" name="圆角矩形 102">
                  <a:extLst>
                    <a:ext uri="{FF2B5EF4-FFF2-40B4-BE49-F238E27FC236}">
                      <a16:creationId xmlns:a16="http://schemas.microsoft.com/office/drawing/2014/main" id="{D0780396-D6B0-B748-A0FE-4CA174FCBEBF}"/>
                    </a:ext>
                  </a:extLst>
                </p:cNvPr>
                <p:cNvSpPr/>
                <p:nvPr/>
              </p:nvSpPr>
              <p:spPr>
                <a:xfrm>
                  <a:off x="98112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4" name="圆角矩形 103">
                  <a:extLst>
                    <a:ext uri="{FF2B5EF4-FFF2-40B4-BE49-F238E27FC236}">
                      <a16:creationId xmlns:a16="http://schemas.microsoft.com/office/drawing/2014/main" id="{9B7C4271-AE4A-D04D-91C8-47F37C4595D4}"/>
                    </a:ext>
                  </a:extLst>
                </p:cNvPr>
                <p:cNvSpPr/>
                <p:nvPr/>
              </p:nvSpPr>
              <p:spPr>
                <a:xfrm>
                  <a:off x="177370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5" name="圆角矩形 104">
                  <a:extLst>
                    <a:ext uri="{FF2B5EF4-FFF2-40B4-BE49-F238E27FC236}">
                      <a16:creationId xmlns:a16="http://schemas.microsoft.com/office/drawing/2014/main" id="{27A1710F-BE7D-0448-AD06-D6D57E4F1780}"/>
                    </a:ext>
                  </a:extLst>
                </p:cNvPr>
                <p:cNvSpPr/>
                <p:nvPr/>
              </p:nvSpPr>
              <p:spPr>
                <a:xfrm>
                  <a:off x="2566273"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6" name="圆角矩形 105">
                  <a:extLst>
                    <a:ext uri="{FF2B5EF4-FFF2-40B4-BE49-F238E27FC236}">
                      <a16:creationId xmlns:a16="http://schemas.microsoft.com/office/drawing/2014/main" id="{29FC7407-1504-2A4B-A581-ED7C42258A5F}"/>
                    </a:ext>
                  </a:extLst>
                </p:cNvPr>
                <p:cNvSpPr/>
                <p:nvPr/>
              </p:nvSpPr>
              <p:spPr>
                <a:xfrm>
                  <a:off x="3358846"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7" name="圆角矩形 106">
                  <a:extLst>
                    <a:ext uri="{FF2B5EF4-FFF2-40B4-BE49-F238E27FC236}">
                      <a16:creationId xmlns:a16="http://schemas.microsoft.com/office/drawing/2014/main" id="{86E0FCE3-61D3-824E-8ED2-249B42AFE430}"/>
                    </a:ext>
                  </a:extLst>
                </p:cNvPr>
                <p:cNvSpPr/>
                <p:nvPr/>
              </p:nvSpPr>
              <p:spPr>
                <a:xfrm>
                  <a:off x="4151419"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8" name="圆角矩形 107">
                  <a:extLst>
                    <a:ext uri="{FF2B5EF4-FFF2-40B4-BE49-F238E27FC236}">
                      <a16:creationId xmlns:a16="http://schemas.microsoft.com/office/drawing/2014/main" id="{77C44A2C-6494-D642-9C5B-4A769E1F6EB1}"/>
                    </a:ext>
                  </a:extLst>
                </p:cNvPr>
                <p:cNvSpPr/>
                <p:nvPr/>
              </p:nvSpPr>
              <p:spPr>
                <a:xfrm>
                  <a:off x="4943992"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9" name="圆角矩形 108">
                  <a:extLst>
                    <a:ext uri="{FF2B5EF4-FFF2-40B4-BE49-F238E27FC236}">
                      <a16:creationId xmlns:a16="http://schemas.microsoft.com/office/drawing/2014/main" id="{6A1EF40A-4066-774E-BD3C-2C6E8C8A5EAD}"/>
                    </a:ext>
                  </a:extLst>
                </p:cNvPr>
                <p:cNvSpPr/>
                <p:nvPr/>
              </p:nvSpPr>
              <p:spPr>
                <a:xfrm>
                  <a:off x="5736565"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0" name="圆角矩形 109">
                  <a:extLst>
                    <a:ext uri="{FF2B5EF4-FFF2-40B4-BE49-F238E27FC236}">
                      <a16:creationId xmlns:a16="http://schemas.microsoft.com/office/drawing/2014/main" id="{A5366C91-0E79-FC47-85EA-80028ECC6177}"/>
                    </a:ext>
                  </a:extLst>
                </p:cNvPr>
                <p:cNvSpPr/>
                <p:nvPr/>
              </p:nvSpPr>
              <p:spPr>
                <a:xfrm>
                  <a:off x="6529138"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1" name="圆角矩形 110">
                  <a:extLst>
                    <a:ext uri="{FF2B5EF4-FFF2-40B4-BE49-F238E27FC236}">
                      <a16:creationId xmlns:a16="http://schemas.microsoft.com/office/drawing/2014/main" id="{E37D84C2-3F89-5F48-80E3-ECD59FBF68CE}"/>
                    </a:ext>
                  </a:extLst>
                </p:cNvPr>
                <p:cNvSpPr/>
                <p:nvPr/>
              </p:nvSpPr>
              <p:spPr>
                <a:xfrm>
                  <a:off x="7321711"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2" name="圆角矩形 111">
                  <a:extLst>
                    <a:ext uri="{FF2B5EF4-FFF2-40B4-BE49-F238E27FC236}">
                      <a16:creationId xmlns:a16="http://schemas.microsoft.com/office/drawing/2014/main" id="{0F99B66D-9CB3-BE48-9CC7-4F010283AF30}"/>
                    </a:ext>
                  </a:extLst>
                </p:cNvPr>
                <p:cNvSpPr/>
                <p:nvPr/>
              </p:nvSpPr>
              <p:spPr>
                <a:xfrm>
                  <a:off x="811428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3" name="圆角矩形 112">
                  <a:extLst>
                    <a:ext uri="{FF2B5EF4-FFF2-40B4-BE49-F238E27FC236}">
                      <a16:creationId xmlns:a16="http://schemas.microsoft.com/office/drawing/2014/main" id="{B22060AF-D46A-344B-A62F-5C3555F29FAE}"/>
                    </a:ext>
                  </a:extLst>
                </p:cNvPr>
                <p:cNvSpPr/>
                <p:nvPr/>
              </p:nvSpPr>
              <p:spPr>
                <a:xfrm>
                  <a:off x="890685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4" name="圆角矩形 113">
                  <a:extLst>
                    <a:ext uri="{FF2B5EF4-FFF2-40B4-BE49-F238E27FC236}">
                      <a16:creationId xmlns:a16="http://schemas.microsoft.com/office/drawing/2014/main" id="{621731A7-EF1F-1D4F-A381-6057954EA091}"/>
                    </a:ext>
                  </a:extLst>
                </p:cNvPr>
                <p:cNvSpPr/>
                <p:nvPr/>
              </p:nvSpPr>
              <p:spPr>
                <a:xfrm>
                  <a:off x="969943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5" name="圆角矩形 114">
                  <a:extLst>
                    <a:ext uri="{FF2B5EF4-FFF2-40B4-BE49-F238E27FC236}">
                      <a16:creationId xmlns:a16="http://schemas.microsoft.com/office/drawing/2014/main" id="{EBC4FD48-076A-6C41-9AF3-12AAAF099903}"/>
                    </a:ext>
                  </a:extLst>
                </p:cNvPr>
                <p:cNvSpPr/>
                <p:nvPr/>
              </p:nvSpPr>
              <p:spPr>
                <a:xfrm>
                  <a:off x="1049199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87" name="组合 86">
                <a:extLst>
                  <a:ext uri="{FF2B5EF4-FFF2-40B4-BE49-F238E27FC236}">
                    <a16:creationId xmlns:a16="http://schemas.microsoft.com/office/drawing/2014/main" id="{FE6A36E6-F855-D14D-8F55-7758EDE8B0E8}"/>
                  </a:ext>
                </a:extLst>
              </p:cNvPr>
              <p:cNvGrpSpPr/>
              <p:nvPr/>
            </p:nvGrpSpPr>
            <p:grpSpPr>
              <a:xfrm>
                <a:off x="226113" y="4931847"/>
                <a:ext cx="11540590" cy="718435"/>
                <a:chOff x="188554" y="672722"/>
                <a:chExt cx="10987443" cy="684000"/>
              </a:xfrm>
            </p:grpSpPr>
            <p:sp>
              <p:nvSpPr>
                <p:cNvPr id="88" name="圆角矩形 87">
                  <a:extLst>
                    <a:ext uri="{FF2B5EF4-FFF2-40B4-BE49-F238E27FC236}">
                      <a16:creationId xmlns:a16="http://schemas.microsoft.com/office/drawing/2014/main" id="{CA5B61E2-6D33-AF47-9F45-8045E715F641}"/>
                    </a:ext>
                  </a:extLst>
                </p:cNvPr>
                <p:cNvSpPr/>
                <p:nvPr/>
              </p:nvSpPr>
              <p:spPr>
                <a:xfrm>
                  <a:off x="18855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9" name="圆角矩形 88">
                  <a:extLst>
                    <a:ext uri="{FF2B5EF4-FFF2-40B4-BE49-F238E27FC236}">
                      <a16:creationId xmlns:a16="http://schemas.microsoft.com/office/drawing/2014/main" id="{AFC67B3C-D6F1-5648-B30C-DBC7C57970AD}"/>
                    </a:ext>
                  </a:extLst>
                </p:cNvPr>
                <p:cNvSpPr/>
                <p:nvPr/>
              </p:nvSpPr>
              <p:spPr>
                <a:xfrm>
                  <a:off x="98112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0" name="圆角矩形 89">
                  <a:extLst>
                    <a:ext uri="{FF2B5EF4-FFF2-40B4-BE49-F238E27FC236}">
                      <a16:creationId xmlns:a16="http://schemas.microsoft.com/office/drawing/2014/main" id="{4A8F9DF6-44B6-F34E-A022-DD30C3B9D7FA}"/>
                    </a:ext>
                  </a:extLst>
                </p:cNvPr>
                <p:cNvSpPr/>
                <p:nvPr/>
              </p:nvSpPr>
              <p:spPr>
                <a:xfrm>
                  <a:off x="177370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1" name="圆角矩形 90">
                  <a:extLst>
                    <a:ext uri="{FF2B5EF4-FFF2-40B4-BE49-F238E27FC236}">
                      <a16:creationId xmlns:a16="http://schemas.microsoft.com/office/drawing/2014/main" id="{D929F853-213F-B04B-8345-0516431EB6AC}"/>
                    </a:ext>
                  </a:extLst>
                </p:cNvPr>
                <p:cNvSpPr/>
                <p:nvPr/>
              </p:nvSpPr>
              <p:spPr>
                <a:xfrm>
                  <a:off x="2566273"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2" name="圆角矩形 91">
                  <a:extLst>
                    <a:ext uri="{FF2B5EF4-FFF2-40B4-BE49-F238E27FC236}">
                      <a16:creationId xmlns:a16="http://schemas.microsoft.com/office/drawing/2014/main" id="{F5ACE1E8-8BD9-C04D-BFEF-4E5CBF03E646}"/>
                    </a:ext>
                  </a:extLst>
                </p:cNvPr>
                <p:cNvSpPr/>
                <p:nvPr/>
              </p:nvSpPr>
              <p:spPr>
                <a:xfrm>
                  <a:off x="3358846"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3" name="圆角矩形 92">
                  <a:extLst>
                    <a:ext uri="{FF2B5EF4-FFF2-40B4-BE49-F238E27FC236}">
                      <a16:creationId xmlns:a16="http://schemas.microsoft.com/office/drawing/2014/main" id="{912279CB-FDE1-B34C-A8A8-F66C66677137}"/>
                    </a:ext>
                  </a:extLst>
                </p:cNvPr>
                <p:cNvSpPr/>
                <p:nvPr/>
              </p:nvSpPr>
              <p:spPr>
                <a:xfrm>
                  <a:off x="4151419"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4" name="圆角矩形 93">
                  <a:extLst>
                    <a:ext uri="{FF2B5EF4-FFF2-40B4-BE49-F238E27FC236}">
                      <a16:creationId xmlns:a16="http://schemas.microsoft.com/office/drawing/2014/main" id="{7EFF784C-A270-E84F-A6F8-F82F574C0783}"/>
                    </a:ext>
                  </a:extLst>
                </p:cNvPr>
                <p:cNvSpPr/>
                <p:nvPr/>
              </p:nvSpPr>
              <p:spPr>
                <a:xfrm>
                  <a:off x="4943992"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5" name="圆角矩形 94">
                  <a:extLst>
                    <a:ext uri="{FF2B5EF4-FFF2-40B4-BE49-F238E27FC236}">
                      <a16:creationId xmlns:a16="http://schemas.microsoft.com/office/drawing/2014/main" id="{21353AFA-73F8-A34C-9CD0-1E047127E6D5}"/>
                    </a:ext>
                  </a:extLst>
                </p:cNvPr>
                <p:cNvSpPr/>
                <p:nvPr/>
              </p:nvSpPr>
              <p:spPr>
                <a:xfrm>
                  <a:off x="5736565"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6" name="圆角矩形 95">
                  <a:extLst>
                    <a:ext uri="{FF2B5EF4-FFF2-40B4-BE49-F238E27FC236}">
                      <a16:creationId xmlns:a16="http://schemas.microsoft.com/office/drawing/2014/main" id="{8DC8ADB5-61AD-D04C-9E0B-6571592AD191}"/>
                    </a:ext>
                  </a:extLst>
                </p:cNvPr>
                <p:cNvSpPr/>
                <p:nvPr/>
              </p:nvSpPr>
              <p:spPr>
                <a:xfrm>
                  <a:off x="6529138"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7" name="圆角矩形 96">
                  <a:extLst>
                    <a:ext uri="{FF2B5EF4-FFF2-40B4-BE49-F238E27FC236}">
                      <a16:creationId xmlns:a16="http://schemas.microsoft.com/office/drawing/2014/main" id="{A4A355C6-2892-544B-96B0-5A96711110AC}"/>
                    </a:ext>
                  </a:extLst>
                </p:cNvPr>
                <p:cNvSpPr/>
                <p:nvPr/>
              </p:nvSpPr>
              <p:spPr>
                <a:xfrm>
                  <a:off x="7321711"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8" name="圆角矩形 97">
                  <a:extLst>
                    <a:ext uri="{FF2B5EF4-FFF2-40B4-BE49-F238E27FC236}">
                      <a16:creationId xmlns:a16="http://schemas.microsoft.com/office/drawing/2014/main" id="{31CE6A70-80AD-D042-975B-26E4E08D6DDF}"/>
                    </a:ext>
                  </a:extLst>
                </p:cNvPr>
                <p:cNvSpPr/>
                <p:nvPr/>
              </p:nvSpPr>
              <p:spPr>
                <a:xfrm>
                  <a:off x="811428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9" name="圆角矩形 98">
                  <a:extLst>
                    <a:ext uri="{FF2B5EF4-FFF2-40B4-BE49-F238E27FC236}">
                      <a16:creationId xmlns:a16="http://schemas.microsoft.com/office/drawing/2014/main" id="{F114ADE1-6ACA-5744-9712-4FB97B72B6D5}"/>
                    </a:ext>
                  </a:extLst>
                </p:cNvPr>
                <p:cNvSpPr/>
                <p:nvPr/>
              </p:nvSpPr>
              <p:spPr>
                <a:xfrm>
                  <a:off x="890685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0" name="圆角矩形 99">
                  <a:extLst>
                    <a:ext uri="{FF2B5EF4-FFF2-40B4-BE49-F238E27FC236}">
                      <a16:creationId xmlns:a16="http://schemas.microsoft.com/office/drawing/2014/main" id="{35DAA65A-F2CD-ED48-B044-3F31C0679E8E}"/>
                    </a:ext>
                  </a:extLst>
                </p:cNvPr>
                <p:cNvSpPr/>
                <p:nvPr/>
              </p:nvSpPr>
              <p:spPr>
                <a:xfrm>
                  <a:off x="969943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1" name="圆角矩形 100">
                  <a:extLst>
                    <a:ext uri="{FF2B5EF4-FFF2-40B4-BE49-F238E27FC236}">
                      <a16:creationId xmlns:a16="http://schemas.microsoft.com/office/drawing/2014/main" id="{EFC63CE9-2891-F744-871D-7B1EBA264681}"/>
                    </a:ext>
                  </a:extLst>
                </p:cNvPr>
                <p:cNvSpPr/>
                <p:nvPr/>
              </p:nvSpPr>
              <p:spPr>
                <a:xfrm>
                  <a:off x="1049199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pic>
          <p:nvPicPr>
            <p:cNvPr id="158" name="图片 79">
              <a:extLst>
                <a:ext uri="{FF2B5EF4-FFF2-40B4-BE49-F238E27FC236}">
                  <a16:creationId xmlns:a16="http://schemas.microsoft.com/office/drawing/2014/main" id="{6C8BF6B9-2A3A-924C-9A9B-69429B58B6B8}"/>
                </a:ext>
              </a:extLst>
            </p:cNvPr>
            <p:cNvPicPr>
              <a:picLocks noChangeAspect="1"/>
            </p:cNvPicPr>
            <p:nvPr/>
          </p:nvPicPr>
          <p:blipFill>
            <a:blip r:embed="rId3"/>
            <a:stretch>
              <a:fillRect/>
            </a:stretch>
          </p:blipFill>
          <p:spPr>
            <a:xfrm>
              <a:off x="270766" y="1687780"/>
              <a:ext cx="584768" cy="120394"/>
            </a:xfrm>
            <a:prstGeom prst="rect">
              <a:avLst/>
            </a:prstGeom>
          </p:spPr>
        </p:pic>
        <p:pic>
          <p:nvPicPr>
            <p:cNvPr id="159" name="图片 80">
              <a:extLst>
                <a:ext uri="{FF2B5EF4-FFF2-40B4-BE49-F238E27FC236}">
                  <a16:creationId xmlns:a16="http://schemas.microsoft.com/office/drawing/2014/main" id="{2A2C3A42-E0C2-EA49-9C52-9FFA49502CAF}"/>
                </a:ext>
              </a:extLst>
            </p:cNvPr>
            <p:cNvPicPr>
              <a:picLocks noChangeAspect="1"/>
            </p:cNvPicPr>
            <p:nvPr/>
          </p:nvPicPr>
          <p:blipFill rotWithShape="1">
            <a:blip r:embed="rId4"/>
            <a:srcRect l="4006" r="5444"/>
            <a:stretch/>
          </p:blipFill>
          <p:spPr>
            <a:xfrm>
              <a:off x="1089660" y="1622609"/>
              <a:ext cx="662096" cy="250737"/>
            </a:xfrm>
            <a:prstGeom prst="rect">
              <a:avLst/>
            </a:prstGeom>
          </p:spPr>
        </p:pic>
        <p:pic>
          <p:nvPicPr>
            <p:cNvPr id="160" name="图片 81">
              <a:extLst>
                <a:ext uri="{FF2B5EF4-FFF2-40B4-BE49-F238E27FC236}">
                  <a16:creationId xmlns:a16="http://schemas.microsoft.com/office/drawing/2014/main" id="{0E4B7BC2-139C-A345-8576-9C0FBD5693D1}"/>
                </a:ext>
              </a:extLst>
            </p:cNvPr>
            <p:cNvPicPr>
              <a:picLocks noChangeAspect="1"/>
            </p:cNvPicPr>
            <p:nvPr/>
          </p:nvPicPr>
          <p:blipFill>
            <a:blip r:embed="rId5"/>
            <a:stretch>
              <a:fillRect/>
            </a:stretch>
          </p:blipFill>
          <p:spPr>
            <a:xfrm>
              <a:off x="1932567" y="1653736"/>
              <a:ext cx="641966" cy="188483"/>
            </a:xfrm>
            <a:prstGeom prst="rect">
              <a:avLst/>
            </a:prstGeom>
          </p:spPr>
        </p:pic>
        <p:pic>
          <p:nvPicPr>
            <p:cNvPr id="161" name="图片 82">
              <a:extLst>
                <a:ext uri="{FF2B5EF4-FFF2-40B4-BE49-F238E27FC236}">
                  <a16:creationId xmlns:a16="http://schemas.microsoft.com/office/drawing/2014/main" id="{FE251A0F-6F44-1742-B19D-15181F60279E}"/>
                </a:ext>
              </a:extLst>
            </p:cNvPr>
            <p:cNvPicPr>
              <a:picLocks noChangeAspect="1"/>
            </p:cNvPicPr>
            <p:nvPr/>
          </p:nvPicPr>
          <p:blipFill>
            <a:blip r:embed="rId6"/>
            <a:stretch>
              <a:fillRect/>
            </a:stretch>
          </p:blipFill>
          <p:spPr>
            <a:xfrm>
              <a:off x="2754751" y="1657574"/>
              <a:ext cx="641209" cy="180806"/>
            </a:xfrm>
            <a:prstGeom prst="rect">
              <a:avLst/>
            </a:prstGeom>
          </p:spPr>
        </p:pic>
        <p:pic>
          <p:nvPicPr>
            <p:cNvPr id="162" name="图片 83">
              <a:extLst>
                <a:ext uri="{FF2B5EF4-FFF2-40B4-BE49-F238E27FC236}">
                  <a16:creationId xmlns:a16="http://schemas.microsoft.com/office/drawing/2014/main" id="{C3000D76-65C8-0148-B878-229BC045AECB}"/>
                </a:ext>
              </a:extLst>
            </p:cNvPr>
            <p:cNvPicPr>
              <a:picLocks noChangeAspect="1"/>
            </p:cNvPicPr>
            <p:nvPr/>
          </p:nvPicPr>
          <p:blipFill>
            <a:blip r:embed="rId7"/>
            <a:stretch>
              <a:fillRect/>
            </a:stretch>
          </p:blipFill>
          <p:spPr>
            <a:xfrm>
              <a:off x="3609221" y="1565874"/>
              <a:ext cx="622576" cy="364207"/>
            </a:xfrm>
            <a:prstGeom prst="rect">
              <a:avLst/>
            </a:prstGeom>
          </p:spPr>
        </p:pic>
        <p:pic>
          <p:nvPicPr>
            <p:cNvPr id="163" name="图片 84">
              <a:extLst>
                <a:ext uri="{FF2B5EF4-FFF2-40B4-BE49-F238E27FC236}">
                  <a16:creationId xmlns:a16="http://schemas.microsoft.com/office/drawing/2014/main" id="{2F6E0477-45D2-7B4F-931C-140DB1FCBC36}"/>
                </a:ext>
              </a:extLst>
            </p:cNvPr>
            <p:cNvPicPr>
              <a:picLocks noChangeAspect="1"/>
            </p:cNvPicPr>
            <p:nvPr/>
          </p:nvPicPr>
          <p:blipFill rotWithShape="1">
            <a:blip r:embed="rId8"/>
            <a:srcRect l="10178" t="10420" r="10088" b="9013"/>
            <a:stretch/>
          </p:blipFill>
          <p:spPr>
            <a:xfrm>
              <a:off x="4446498" y="1533682"/>
              <a:ext cx="590200" cy="428591"/>
            </a:xfrm>
            <a:prstGeom prst="rect">
              <a:avLst/>
            </a:prstGeom>
          </p:spPr>
        </p:pic>
        <p:pic>
          <p:nvPicPr>
            <p:cNvPr id="164" name="图片 85">
              <a:extLst>
                <a:ext uri="{FF2B5EF4-FFF2-40B4-BE49-F238E27FC236}">
                  <a16:creationId xmlns:a16="http://schemas.microsoft.com/office/drawing/2014/main" id="{8F286471-D13E-9643-92B1-DD38146C7455}"/>
                </a:ext>
              </a:extLst>
            </p:cNvPr>
            <p:cNvPicPr>
              <a:picLocks noChangeAspect="1"/>
            </p:cNvPicPr>
            <p:nvPr/>
          </p:nvPicPr>
          <p:blipFill>
            <a:blip r:embed="rId9"/>
            <a:stretch>
              <a:fillRect/>
            </a:stretch>
          </p:blipFill>
          <p:spPr>
            <a:xfrm>
              <a:off x="5276408" y="1666261"/>
              <a:ext cx="612870" cy="163432"/>
            </a:xfrm>
            <a:prstGeom prst="rect">
              <a:avLst/>
            </a:prstGeom>
          </p:spPr>
        </p:pic>
        <p:pic>
          <p:nvPicPr>
            <p:cNvPr id="165" name="图片 86">
              <a:extLst>
                <a:ext uri="{FF2B5EF4-FFF2-40B4-BE49-F238E27FC236}">
                  <a16:creationId xmlns:a16="http://schemas.microsoft.com/office/drawing/2014/main" id="{7B58D2AC-2C83-424E-8A1C-E8D271DFADCC}"/>
                </a:ext>
              </a:extLst>
            </p:cNvPr>
            <p:cNvPicPr>
              <a:picLocks noChangeAspect="1"/>
            </p:cNvPicPr>
            <p:nvPr/>
          </p:nvPicPr>
          <p:blipFill rotWithShape="1">
            <a:blip r:embed="rId10"/>
            <a:srcRect l="7291" t="33704" r="7084" b="33519"/>
            <a:stretch/>
          </p:blipFill>
          <p:spPr>
            <a:xfrm>
              <a:off x="6086636" y="1652685"/>
              <a:ext cx="663815" cy="190585"/>
            </a:xfrm>
            <a:prstGeom prst="rect">
              <a:avLst/>
            </a:prstGeom>
          </p:spPr>
        </p:pic>
        <p:pic>
          <p:nvPicPr>
            <p:cNvPr id="166" name="图片 87">
              <a:extLst>
                <a:ext uri="{FF2B5EF4-FFF2-40B4-BE49-F238E27FC236}">
                  <a16:creationId xmlns:a16="http://schemas.microsoft.com/office/drawing/2014/main" id="{4A563E3E-7BA6-D04E-8AC2-472275F266A8}"/>
                </a:ext>
              </a:extLst>
            </p:cNvPr>
            <p:cNvPicPr>
              <a:picLocks noChangeAspect="1"/>
            </p:cNvPicPr>
            <p:nvPr/>
          </p:nvPicPr>
          <p:blipFill rotWithShape="1">
            <a:blip r:embed="rId11"/>
            <a:srcRect l="6821" t="2482" r="12029" b="4689"/>
            <a:stretch/>
          </p:blipFill>
          <p:spPr>
            <a:xfrm>
              <a:off x="7043349" y="1521556"/>
              <a:ext cx="444836" cy="452842"/>
            </a:xfrm>
            <a:prstGeom prst="rect">
              <a:avLst/>
            </a:prstGeom>
          </p:spPr>
        </p:pic>
        <p:pic>
          <p:nvPicPr>
            <p:cNvPr id="167" name="图片 88">
              <a:extLst>
                <a:ext uri="{FF2B5EF4-FFF2-40B4-BE49-F238E27FC236}">
                  <a16:creationId xmlns:a16="http://schemas.microsoft.com/office/drawing/2014/main" id="{8A2818B0-828E-B646-AECE-882E1447A58A}"/>
                </a:ext>
              </a:extLst>
            </p:cNvPr>
            <p:cNvPicPr>
              <a:picLocks noChangeAspect="1"/>
            </p:cNvPicPr>
            <p:nvPr/>
          </p:nvPicPr>
          <p:blipFill>
            <a:blip r:embed="rId12"/>
            <a:stretch>
              <a:fillRect/>
            </a:stretch>
          </p:blipFill>
          <p:spPr>
            <a:xfrm>
              <a:off x="7750904" y="1652034"/>
              <a:ext cx="653384" cy="191887"/>
            </a:xfrm>
            <a:prstGeom prst="rect">
              <a:avLst/>
            </a:prstGeom>
          </p:spPr>
        </p:pic>
        <p:pic>
          <p:nvPicPr>
            <p:cNvPr id="168" name="图片 89">
              <a:extLst>
                <a:ext uri="{FF2B5EF4-FFF2-40B4-BE49-F238E27FC236}">
                  <a16:creationId xmlns:a16="http://schemas.microsoft.com/office/drawing/2014/main" id="{54C62D38-CA01-4049-9CD1-940530203988}"/>
                </a:ext>
              </a:extLst>
            </p:cNvPr>
            <p:cNvPicPr>
              <a:picLocks noChangeAspect="1"/>
            </p:cNvPicPr>
            <p:nvPr/>
          </p:nvPicPr>
          <p:blipFill rotWithShape="1">
            <a:blip r:embed="rId13"/>
            <a:srcRect l="1824" r="65520"/>
            <a:stretch/>
          </p:blipFill>
          <p:spPr>
            <a:xfrm>
              <a:off x="8606257" y="1649515"/>
              <a:ext cx="611244" cy="196924"/>
            </a:xfrm>
            <a:prstGeom prst="rect">
              <a:avLst/>
            </a:prstGeom>
          </p:spPr>
        </p:pic>
        <p:pic>
          <p:nvPicPr>
            <p:cNvPr id="169" name="图片 90">
              <a:extLst>
                <a:ext uri="{FF2B5EF4-FFF2-40B4-BE49-F238E27FC236}">
                  <a16:creationId xmlns:a16="http://schemas.microsoft.com/office/drawing/2014/main" id="{E6E1710B-896F-1948-A149-C43EB884373C}"/>
                </a:ext>
              </a:extLst>
            </p:cNvPr>
            <p:cNvPicPr>
              <a:picLocks noChangeAspect="1"/>
            </p:cNvPicPr>
            <p:nvPr/>
          </p:nvPicPr>
          <p:blipFill>
            <a:blip r:embed="rId14"/>
            <a:stretch>
              <a:fillRect/>
            </a:stretch>
          </p:blipFill>
          <p:spPr>
            <a:xfrm>
              <a:off x="9409413" y="1647563"/>
              <a:ext cx="658237" cy="200829"/>
            </a:xfrm>
            <a:prstGeom prst="rect">
              <a:avLst/>
            </a:prstGeom>
          </p:spPr>
        </p:pic>
        <p:pic>
          <p:nvPicPr>
            <p:cNvPr id="170" name="图片 91">
              <a:extLst>
                <a:ext uri="{FF2B5EF4-FFF2-40B4-BE49-F238E27FC236}">
                  <a16:creationId xmlns:a16="http://schemas.microsoft.com/office/drawing/2014/main" id="{BFF01E97-CBE8-7243-9CDD-DF80EFEDCE8F}"/>
                </a:ext>
              </a:extLst>
            </p:cNvPr>
            <p:cNvPicPr>
              <a:picLocks noChangeAspect="1"/>
            </p:cNvPicPr>
            <p:nvPr/>
          </p:nvPicPr>
          <p:blipFill>
            <a:blip r:embed="rId15"/>
            <a:stretch>
              <a:fillRect/>
            </a:stretch>
          </p:blipFill>
          <p:spPr>
            <a:xfrm>
              <a:off x="10311308" y="1540266"/>
              <a:ext cx="538563" cy="415422"/>
            </a:xfrm>
            <a:prstGeom prst="rect">
              <a:avLst/>
            </a:prstGeom>
          </p:spPr>
        </p:pic>
        <p:pic>
          <p:nvPicPr>
            <p:cNvPr id="171" name="图片 92">
              <a:extLst>
                <a:ext uri="{FF2B5EF4-FFF2-40B4-BE49-F238E27FC236}">
                  <a16:creationId xmlns:a16="http://schemas.microsoft.com/office/drawing/2014/main" id="{158266D7-C511-A04A-AF0A-8B285A76FF9F}"/>
                </a:ext>
              </a:extLst>
            </p:cNvPr>
            <p:cNvPicPr>
              <a:picLocks noChangeAspect="1"/>
            </p:cNvPicPr>
            <p:nvPr/>
          </p:nvPicPr>
          <p:blipFill>
            <a:blip r:embed="rId16"/>
            <a:stretch>
              <a:fillRect/>
            </a:stretch>
          </p:blipFill>
          <p:spPr>
            <a:xfrm>
              <a:off x="11155185" y="1529882"/>
              <a:ext cx="495277" cy="436191"/>
            </a:xfrm>
            <a:prstGeom prst="rect">
              <a:avLst/>
            </a:prstGeom>
          </p:spPr>
        </p:pic>
        <p:pic>
          <p:nvPicPr>
            <p:cNvPr id="172" name="图片 93">
              <a:extLst>
                <a:ext uri="{FF2B5EF4-FFF2-40B4-BE49-F238E27FC236}">
                  <a16:creationId xmlns:a16="http://schemas.microsoft.com/office/drawing/2014/main" id="{3B32D2F6-84D6-064B-BAF4-187550473E7C}"/>
                </a:ext>
              </a:extLst>
            </p:cNvPr>
            <p:cNvPicPr>
              <a:picLocks noChangeAspect="1"/>
            </p:cNvPicPr>
            <p:nvPr/>
          </p:nvPicPr>
          <p:blipFill rotWithShape="1">
            <a:blip r:embed="rId17"/>
            <a:srcRect l="2735" r="56706"/>
            <a:stretch/>
          </p:blipFill>
          <p:spPr>
            <a:xfrm>
              <a:off x="257766" y="2468851"/>
              <a:ext cx="610768" cy="338815"/>
            </a:xfrm>
            <a:prstGeom prst="rect">
              <a:avLst/>
            </a:prstGeom>
          </p:spPr>
        </p:pic>
        <p:pic>
          <p:nvPicPr>
            <p:cNvPr id="173" name="图片 94">
              <a:extLst>
                <a:ext uri="{FF2B5EF4-FFF2-40B4-BE49-F238E27FC236}">
                  <a16:creationId xmlns:a16="http://schemas.microsoft.com/office/drawing/2014/main" id="{A83EDEF7-155B-D149-9FD3-8ECBAA6A4941}"/>
                </a:ext>
              </a:extLst>
            </p:cNvPr>
            <p:cNvPicPr>
              <a:picLocks noChangeAspect="1"/>
            </p:cNvPicPr>
            <p:nvPr/>
          </p:nvPicPr>
          <p:blipFill>
            <a:blip r:embed="rId18"/>
            <a:stretch>
              <a:fillRect/>
            </a:stretch>
          </p:blipFill>
          <p:spPr>
            <a:xfrm>
              <a:off x="1112896" y="2528985"/>
              <a:ext cx="615625" cy="218547"/>
            </a:xfrm>
            <a:prstGeom prst="rect">
              <a:avLst/>
            </a:prstGeom>
          </p:spPr>
        </p:pic>
        <p:pic>
          <p:nvPicPr>
            <p:cNvPr id="174" name="图片 95">
              <a:extLst>
                <a:ext uri="{FF2B5EF4-FFF2-40B4-BE49-F238E27FC236}">
                  <a16:creationId xmlns:a16="http://schemas.microsoft.com/office/drawing/2014/main" id="{60C8A9D2-1DAB-AD44-80A3-B4DD8FFA70C5}"/>
                </a:ext>
              </a:extLst>
            </p:cNvPr>
            <p:cNvPicPr>
              <a:picLocks noChangeAspect="1"/>
            </p:cNvPicPr>
            <p:nvPr/>
          </p:nvPicPr>
          <p:blipFill>
            <a:blip r:embed="rId19"/>
            <a:stretch>
              <a:fillRect/>
            </a:stretch>
          </p:blipFill>
          <p:spPr>
            <a:xfrm>
              <a:off x="1934489" y="2573294"/>
              <a:ext cx="638122" cy="129929"/>
            </a:xfrm>
            <a:prstGeom prst="rect">
              <a:avLst/>
            </a:prstGeom>
          </p:spPr>
        </p:pic>
        <p:pic>
          <p:nvPicPr>
            <p:cNvPr id="175" name="图片 96">
              <a:extLst>
                <a:ext uri="{FF2B5EF4-FFF2-40B4-BE49-F238E27FC236}">
                  <a16:creationId xmlns:a16="http://schemas.microsoft.com/office/drawing/2014/main" id="{4B027136-BEF7-E249-8F85-EF90398CAD04}"/>
                </a:ext>
              </a:extLst>
            </p:cNvPr>
            <p:cNvPicPr>
              <a:picLocks noChangeAspect="1"/>
            </p:cNvPicPr>
            <p:nvPr/>
          </p:nvPicPr>
          <p:blipFill rotWithShape="1">
            <a:blip r:embed="rId20"/>
            <a:srcRect l="7899" r="3161"/>
            <a:stretch/>
          </p:blipFill>
          <p:spPr>
            <a:xfrm>
              <a:off x="2771139" y="2525081"/>
              <a:ext cx="608432" cy="226354"/>
            </a:xfrm>
            <a:prstGeom prst="rect">
              <a:avLst/>
            </a:prstGeom>
          </p:spPr>
        </p:pic>
        <p:pic>
          <p:nvPicPr>
            <p:cNvPr id="176" name="图片 97">
              <a:extLst>
                <a:ext uri="{FF2B5EF4-FFF2-40B4-BE49-F238E27FC236}">
                  <a16:creationId xmlns:a16="http://schemas.microsoft.com/office/drawing/2014/main" id="{8F4D5F16-CB28-A649-BFA0-F681C3B18392}"/>
                </a:ext>
              </a:extLst>
            </p:cNvPr>
            <p:cNvPicPr>
              <a:picLocks noChangeAspect="1"/>
            </p:cNvPicPr>
            <p:nvPr/>
          </p:nvPicPr>
          <p:blipFill>
            <a:blip r:embed="rId21"/>
            <a:stretch>
              <a:fillRect/>
            </a:stretch>
          </p:blipFill>
          <p:spPr>
            <a:xfrm>
              <a:off x="3616293" y="2596108"/>
              <a:ext cx="608432" cy="84301"/>
            </a:xfrm>
            <a:prstGeom prst="rect">
              <a:avLst/>
            </a:prstGeom>
          </p:spPr>
        </p:pic>
        <p:pic>
          <p:nvPicPr>
            <p:cNvPr id="177" name="图片 98">
              <a:extLst>
                <a:ext uri="{FF2B5EF4-FFF2-40B4-BE49-F238E27FC236}">
                  <a16:creationId xmlns:a16="http://schemas.microsoft.com/office/drawing/2014/main" id="{8C38EE7C-3187-0E49-ADF5-782F0E95EC4C}"/>
                </a:ext>
              </a:extLst>
            </p:cNvPr>
            <p:cNvPicPr>
              <a:picLocks noChangeAspect="1"/>
            </p:cNvPicPr>
            <p:nvPr/>
          </p:nvPicPr>
          <p:blipFill>
            <a:blip r:embed="rId22"/>
            <a:stretch>
              <a:fillRect/>
            </a:stretch>
          </p:blipFill>
          <p:spPr>
            <a:xfrm>
              <a:off x="4448899" y="2525081"/>
              <a:ext cx="585398" cy="226354"/>
            </a:xfrm>
            <a:prstGeom prst="rect">
              <a:avLst/>
            </a:prstGeom>
          </p:spPr>
        </p:pic>
        <p:pic>
          <p:nvPicPr>
            <p:cNvPr id="178" name="图片 99">
              <a:extLst>
                <a:ext uri="{FF2B5EF4-FFF2-40B4-BE49-F238E27FC236}">
                  <a16:creationId xmlns:a16="http://schemas.microsoft.com/office/drawing/2014/main" id="{5FE10C8E-CE51-6A49-8164-3B4DEEBE759B}"/>
                </a:ext>
              </a:extLst>
            </p:cNvPr>
            <p:cNvPicPr>
              <a:picLocks noChangeAspect="1"/>
            </p:cNvPicPr>
            <p:nvPr/>
          </p:nvPicPr>
          <p:blipFill>
            <a:blip r:embed="rId23"/>
            <a:stretch>
              <a:fillRect/>
            </a:stretch>
          </p:blipFill>
          <p:spPr>
            <a:xfrm>
              <a:off x="5335869" y="2485983"/>
              <a:ext cx="493949" cy="304551"/>
            </a:xfrm>
            <a:prstGeom prst="rect">
              <a:avLst/>
            </a:prstGeom>
          </p:spPr>
        </p:pic>
        <p:pic>
          <p:nvPicPr>
            <p:cNvPr id="179" name="图片 100">
              <a:extLst>
                <a:ext uri="{FF2B5EF4-FFF2-40B4-BE49-F238E27FC236}">
                  <a16:creationId xmlns:a16="http://schemas.microsoft.com/office/drawing/2014/main" id="{18D58306-CA56-6843-BA86-E7BB2D4417E4}"/>
                </a:ext>
              </a:extLst>
            </p:cNvPr>
            <p:cNvPicPr>
              <a:picLocks noChangeAspect="1"/>
            </p:cNvPicPr>
            <p:nvPr/>
          </p:nvPicPr>
          <p:blipFill>
            <a:blip r:embed="rId24"/>
            <a:stretch>
              <a:fillRect/>
            </a:stretch>
          </p:blipFill>
          <p:spPr>
            <a:xfrm>
              <a:off x="6092230" y="2562291"/>
              <a:ext cx="652626" cy="151934"/>
            </a:xfrm>
            <a:prstGeom prst="rect">
              <a:avLst/>
            </a:prstGeom>
          </p:spPr>
        </p:pic>
        <p:pic>
          <p:nvPicPr>
            <p:cNvPr id="180" name="图片 101">
              <a:extLst>
                <a:ext uri="{FF2B5EF4-FFF2-40B4-BE49-F238E27FC236}">
                  <a16:creationId xmlns:a16="http://schemas.microsoft.com/office/drawing/2014/main" id="{C2A4E50F-7DF9-4C4F-ACCA-323DA6678B54}"/>
                </a:ext>
              </a:extLst>
            </p:cNvPr>
            <p:cNvPicPr>
              <a:picLocks noChangeAspect="1"/>
            </p:cNvPicPr>
            <p:nvPr/>
          </p:nvPicPr>
          <p:blipFill>
            <a:blip r:embed="rId25"/>
            <a:stretch>
              <a:fillRect/>
            </a:stretch>
          </p:blipFill>
          <p:spPr>
            <a:xfrm>
              <a:off x="6968684" y="2525367"/>
              <a:ext cx="594166" cy="225783"/>
            </a:xfrm>
            <a:prstGeom prst="rect">
              <a:avLst/>
            </a:prstGeom>
          </p:spPr>
        </p:pic>
        <p:pic>
          <p:nvPicPr>
            <p:cNvPr id="181" name="图片 102">
              <a:extLst>
                <a:ext uri="{FF2B5EF4-FFF2-40B4-BE49-F238E27FC236}">
                  <a16:creationId xmlns:a16="http://schemas.microsoft.com/office/drawing/2014/main" id="{4C587A52-F53F-4B4F-90D6-03482C162359}"/>
                </a:ext>
              </a:extLst>
            </p:cNvPr>
            <p:cNvPicPr>
              <a:picLocks noChangeAspect="1"/>
            </p:cNvPicPr>
            <p:nvPr/>
          </p:nvPicPr>
          <p:blipFill>
            <a:blip r:embed="rId26"/>
            <a:stretch>
              <a:fillRect/>
            </a:stretch>
          </p:blipFill>
          <p:spPr>
            <a:xfrm>
              <a:off x="7794103" y="2446428"/>
              <a:ext cx="566987" cy="383661"/>
            </a:xfrm>
            <a:prstGeom prst="rect">
              <a:avLst/>
            </a:prstGeom>
          </p:spPr>
        </p:pic>
        <p:pic>
          <p:nvPicPr>
            <p:cNvPr id="182" name="图片 103">
              <a:extLst>
                <a:ext uri="{FF2B5EF4-FFF2-40B4-BE49-F238E27FC236}">
                  <a16:creationId xmlns:a16="http://schemas.microsoft.com/office/drawing/2014/main" id="{AC761386-F7EE-CB4F-B60B-7F17B0208562}"/>
                </a:ext>
              </a:extLst>
            </p:cNvPr>
            <p:cNvPicPr>
              <a:picLocks noChangeAspect="1"/>
            </p:cNvPicPr>
            <p:nvPr/>
          </p:nvPicPr>
          <p:blipFill>
            <a:blip r:embed="rId27"/>
            <a:stretch>
              <a:fillRect/>
            </a:stretch>
          </p:blipFill>
          <p:spPr>
            <a:xfrm>
              <a:off x="8647374" y="2373753"/>
              <a:ext cx="529011" cy="529011"/>
            </a:xfrm>
            <a:prstGeom prst="rect">
              <a:avLst/>
            </a:prstGeom>
          </p:spPr>
        </p:pic>
        <p:pic>
          <p:nvPicPr>
            <p:cNvPr id="183" name="图片 104">
              <a:extLst>
                <a:ext uri="{FF2B5EF4-FFF2-40B4-BE49-F238E27FC236}">
                  <a16:creationId xmlns:a16="http://schemas.microsoft.com/office/drawing/2014/main" id="{3F7FF29E-DD2E-FC40-839F-485F2A1220E6}"/>
                </a:ext>
              </a:extLst>
            </p:cNvPr>
            <p:cNvPicPr>
              <a:picLocks noChangeAspect="1"/>
            </p:cNvPicPr>
            <p:nvPr/>
          </p:nvPicPr>
          <p:blipFill>
            <a:blip r:embed="rId28"/>
            <a:stretch>
              <a:fillRect/>
            </a:stretch>
          </p:blipFill>
          <p:spPr>
            <a:xfrm>
              <a:off x="9417933" y="2515629"/>
              <a:ext cx="641197" cy="245258"/>
            </a:xfrm>
            <a:prstGeom prst="rect">
              <a:avLst/>
            </a:prstGeom>
          </p:spPr>
        </p:pic>
        <p:pic>
          <p:nvPicPr>
            <p:cNvPr id="184" name="图片 105">
              <a:extLst>
                <a:ext uri="{FF2B5EF4-FFF2-40B4-BE49-F238E27FC236}">
                  <a16:creationId xmlns:a16="http://schemas.microsoft.com/office/drawing/2014/main" id="{66598372-8D89-274C-89EA-35ED7EF8B9D8}"/>
                </a:ext>
              </a:extLst>
            </p:cNvPr>
            <p:cNvPicPr>
              <a:picLocks noChangeAspect="1"/>
            </p:cNvPicPr>
            <p:nvPr/>
          </p:nvPicPr>
          <p:blipFill>
            <a:blip r:embed="rId29"/>
            <a:stretch>
              <a:fillRect/>
            </a:stretch>
          </p:blipFill>
          <p:spPr>
            <a:xfrm>
              <a:off x="10295624" y="2452461"/>
              <a:ext cx="569931" cy="371595"/>
            </a:xfrm>
            <a:prstGeom prst="rect">
              <a:avLst/>
            </a:prstGeom>
          </p:spPr>
        </p:pic>
        <p:pic>
          <p:nvPicPr>
            <p:cNvPr id="185" name="图片 106">
              <a:extLst>
                <a:ext uri="{FF2B5EF4-FFF2-40B4-BE49-F238E27FC236}">
                  <a16:creationId xmlns:a16="http://schemas.microsoft.com/office/drawing/2014/main" id="{112D8EA8-9E39-EB42-BC5D-9BA5027D2887}"/>
                </a:ext>
              </a:extLst>
            </p:cNvPr>
            <p:cNvPicPr>
              <a:picLocks noChangeAspect="1"/>
            </p:cNvPicPr>
            <p:nvPr/>
          </p:nvPicPr>
          <p:blipFill rotWithShape="1">
            <a:blip r:embed="rId30"/>
            <a:srcRect l="6625" t="13956" r="6625" b="13556"/>
            <a:stretch/>
          </p:blipFill>
          <p:spPr>
            <a:xfrm>
              <a:off x="11122627" y="2404126"/>
              <a:ext cx="560393" cy="468264"/>
            </a:xfrm>
            <a:prstGeom prst="rect">
              <a:avLst/>
            </a:prstGeom>
          </p:spPr>
        </p:pic>
        <p:pic>
          <p:nvPicPr>
            <p:cNvPr id="186" name="图片 107">
              <a:extLst>
                <a:ext uri="{FF2B5EF4-FFF2-40B4-BE49-F238E27FC236}">
                  <a16:creationId xmlns:a16="http://schemas.microsoft.com/office/drawing/2014/main" id="{8E242B2A-E683-824F-A650-9E29B926F52E}"/>
                </a:ext>
              </a:extLst>
            </p:cNvPr>
            <p:cNvPicPr>
              <a:picLocks noChangeAspect="1"/>
            </p:cNvPicPr>
            <p:nvPr/>
          </p:nvPicPr>
          <p:blipFill>
            <a:blip r:embed="rId31"/>
            <a:stretch>
              <a:fillRect/>
            </a:stretch>
          </p:blipFill>
          <p:spPr>
            <a:xfrm>
              <a:off x="311941" y="3256102"/>
              <a:ext cx="502418" cy="504943"/>
            </a:xfrm>
            <a:prstGeom prst="rect">
              <a:avLst/>
            </a:prstGeom>
          </p:spPr>
        </p:pic>
        <p:pic>
          <p:nvPicPr>
            <p:cNvPr id="187" name="图片 108">
              <a:extLst>
                <a:ext uri="{FF2B5EF4-FFF2-40B4-BE49-F238E27FC236}">
                  <a16:creationId xmlns:a16="http://schemas.microsoft.com/office/drawing/2014/main" id="{F3692FFD-CE17-834D-BFC2-39F4AEC33B58}"/>
                </a:ext>
              </a:extLst>
            </p:cNvPr>
            <p:cNvPicPr>
              <a:picLocks noChangeAspect="1"/>
            </p:cNvPicPr>
            <p:nvPr/>
          </p:nvPicPr>
          <p:blipFill>
            <a:blip r:embed="rId32"/>
            <a:stretch>
              <a:fillRect/>
            </a:stretch>
          </p:blipFill>
          <p:spPr>
            <a:xfrm>
              <a:off x="1173949" y="3256102"/>
              <a:ext cx="493519" cy="504943"/>
            </a:xfrm>
            <a:prstGeom prst="rect">
              <a:avLst/>
            </a:prstGeom>
          </p:spPr>
        </p:pic>
        <p:pic>
          <p:nvPicPr>
            <p:cNvPr id="188" name="图片 109">
              <a:extLst>
                <a:ext uri="{FF2B5EF4-FFF2-40B4-BE49-F238E27FC236}">
                  <a16:creationId xmlns:a16="http://schemas.microsoft.com/office/drawing/2014/main" id="{C00BB5B7-7B1B-B143-9D0C-9A2E984F5678}"/>
                </a:ext>
              </a:extLst>
            </p:cNvPr>
            <p:cNvPicPr>
              <a:picLocks noChangeAspect="1"/>
            </p:cNvPicPr>
            <p:nvPr/>
          </p:nvPicPr>
          <p:blipFill>
            <a:blip r:embed="rId33"/>
            <a:stretch>
              <a:fillRect/>
            </a:stretch>
          </p:blipFill>
          <p:spPr>
            <a:xfrm>
              <a:off x="2010141" y="3265164"/>
              <a:ext cx="486819" cy="486819"/>
            </a:xfrm>
            <a:prstGeom prst="rect">
              <a:avLst/>
            </a:prstGeom>
          </p:spPr>
        </p:pic>
        <p:pic>
          <p:nvPicPr>
            <p:cNvPr id="189" name="图片 110">
              <a:extLst>
                <a:ext uri="{FF2B5EF4-FFF2-40B4-BE49-F238E27FC236}">
                  <a16:creationId xmlns:a16="http://schemas.microsoft.com/office/drawing/2014/main" id="{576BD253-7502-5546-BB1A-7899E88BCBB5}"/>
                </a:ext>
              </a:extLst>
            </p:cNvPr>
            <p:cNvPicPr>
              <a:picLocks noChangeAspect="1"/>
            </p:cNvPicPr>
            <p:nvPr/>
          </p:nvPicPr>
          <p:blipFill>
            <a:blip r:embed="rId34"/>
            <a:stretch>
              <a:fillRect/>
            </a:stretch>
          </p:blipFill>
          <p:spPr>
            <a:xfrm>
              <a:off x="2764548" y="3324392"/>
              <a:ext cx="621614" cy="368363"/>
            </a:xfrm>
            <a:prstGeom prst="rect">
              <a:avLst/>
            </a:prstGeom>
          </p:spPr>
        </p:pic>
        <p:pic>
          <p:nvPicPr>
            <p:cNvPr id="190" name="图片 111">
              <a:extLst>
                <a:ext uri="{FF2B5EF4-FFF2-40B4-BE49-F238E27FC236}">
                  <a16:creationId xmlns:a16="http://schemas.microsoft.com/office/drawing/2014/main" id="{95FEEC2A-4C2E-0548-89F8-6149DCCB5894}"/>
                </a:ext>
              </a:extLst>
            </p:cNvPr>
            <p:cNvPicPr>
              <a:picLocks noChangeAspect="1"/>
            </p:cNvPicPr>
            <p:nvPr/>
          </p:nvPicPr>
          <p:blipFill>
            <a:blip r:embed="rId35"/>
            <a:stretch>
              <a:fillRect/>
            </a:stretch>
          </p:blipFill>
          <p:spPr>
            <a:xfrm>
              <a:off x="3724899" y="3278443"/>
              <a:ext cx="391221" cy="460260"/>
            </a:xfrm>
            <a:prstGeom prst="rect">
              <a:avLst/>
            </a:prstGeom>
          </p:spPr>
        </p:pic>
        <p:pic>
          <p:nvPicPr>
            <p:cNvPr id="191" name="图片 112">
              <a:extLst>
                <a:ext uri="{FF2B5EF4-FFF2-40B4-BE49-F238E27FC236}">
                  <a16:creationId xmlns:a16="http://schemas.microsoft.com/office/drawing/2014/main" id="{31F4CBDE-E192-8742-A370-4BF69974CEE3}"/>
                </a:ext>
              </a:extLst>
            </p:cNvPr>
            <p:cNvPicPr>
              <a:picLocks noChangeAspect="1"/>
            </p:cNvPicPr>
            <p:nvPr/>
          </p:nvPicPr>
          <p:blipFill>
            <a:blip r:embed="rId36"/>
            <a:stretch>
              <a:fillRect/>
            </a:stretch>
          </p:blipFill>
          <p:spPr>
            <a:xfrm>
              <a:off x="4494839" y="3232592"/>
              <a:ext cx="493519" cy="551962"/>
            </a:xfrm>
            <a:prstGeom prst="rect">
              <a:avLst/>
            </a:prstGeom>
          </p:spPr>
        </p:pic>
        <p:pic>
          <p:nvPicPr>
            <p:cNvPr id="192" name="图片 113">
              <a:extLst>
                <a:ext uri="{FF2B5EF4-FFF2-40B4-BE49-F238E27FC236}">
                  <a16:creationId xmlns:a16="http://schemas.microsoft.com/office/drawing/2014/main" id="{A63100B3-8657-314D-8F9E-88F844DB3737}"/>
                </a:ext>
              </a:extLst>
            </p:cNvPr>
            <p:cNvPicPr>
              <a:picLocks noChangeAspect="1"/>
            </p:cNvPicPr>
            <p:nvPr/>
          </p:nvPicPr>
          <p:blipFill>
            <a:blip r:embed="rId37"/>
            <a:stretch>
              <a:fillRect/>
            </a:stretch>
          </p:blipFill>
          <p:spPr>
            <a:xfrm>
              <a:off x="5328167" y="3253897"/>
              <a:ext cx="509352" cy="509352"/>
            </a:xfrm>
            <a:prstGeom prst="rect">
              <a:avLst/>
            </a:prstGeom>
          </p:spPr>
        </p:pic>
        <p:pic>
          <p:nvPicPr>
            <p:cNvPr id="193" name="图片 114">
              <a:extLst>
                <a:ext uri="{FF2B5EF4-FFF2-40B4-BE49-F238E27FC236}">
                  <a16:creationId xmlns:a16="http://schemas.microsoft.com/office/drawing/2014/main" id="{194C5314-3FAD-9D4C-BE8E-6D13BCA8DC52}"/>
                </a:ext>
              </a:extLst>
            </p:cNvPr>
            <p:cNvPicPr>
              <a:picLocks noChangeAspect="1"/>
            </p:cNvPicPr>
            <p:nvPr/>
          </p:nvPicPr>
          <p:blipFill>
            <a:blip r:embed="rId38"/>
            <a:stretch>
              <a:fillRect/>
            </a:stretch>
          </p:blipFill>
          <p:spPr>
            <a:xfrm>
              <a:off x="6169881" y="3261972"/>
              <a:ext cx="497324" cy="493202"/>
            </a:xfrm>
            <a:prstGeom prst="rect">
              <a:avLst/>
            </a:prstGeom>
          </p:spPr>
        </p:pic>
        <p:pic>
          <p:nvPicPr>
            <p:cNvPr id="194" name="图片 115">
              <a:extLst>
                <a:ext uri="{FF2B5EF4-FFF2-40B4-BE49-F238E27FC236}">
                  <a16:creationId xmlns:a16="http://schemas.microsoft.com/office/drawing/2014/main" id="{535CF14D-D66A-2340-9612-32E95CDC8AFC}"/>
                </a:ext>
              </a:extLst>
            </p:cNvPr>
            <p:cNvPicPr>
              <a:picLocks noChangeAspect="1"/>
            </p:cNvPicPr>
            <p:nvPr/>
          </p:nvPicPr>
          <p:blipFill>
            <a:blip r:embed="rId39"/>
            <a:stretch>
              <a:fillRect/>
            </a:stretch>
          </p:blipFill>
          <p:spPr>
            <a:xfrm>
              <a:off x="6990336" y="3233142"/>
              <a:ext cx="550863" cy="550863"/>
            </a:xfrm>
            <a:prstGeom prst="rect">
              <a:avLst/>
            </a:prstGeom>
          </p:spPr>
        </p:pic>
        <p:pic>
          <p:nvPicPr>
            <p:cNvPr id="195" name="图片 116">
              <a:extLst>
                <a:ext uri="{FF2B5EF4-FFF2-40B4-BE49-F238E27FC236}">
                  <a16:creationId xmlns:a16="http://schemas.microsoft.com/office/drawing/2014/main" id="{7C7142D1-9B3F-7C40-A679-3CC2278229A0}"/>
                </a:ext>
              </a:extLst>
            </p:cNvPr>
            <p:cNvPicPr>
              <a:picLocks noChangeAspect="1"/>
            </p:cNvPicPr>
            <p:nvPr/>
          </p:nvPicPr>
          <p:blipFill>
            <a:blip r:embed="rId40"/>
            <a:stretch>
              <a:fillRect/>
            </a:stretch>
          </p:blipFill>
          <p:spPr>
            <a:xfrm>
              <a:off x="7822632" y="3253609"/>
              <a:ext cx="509929" cy="509929"/>
            </a:xfrm>
            <a:prstGeom prst="rect">
              <a:avLst/>
            </a:prstGeom>
          </p:spPr>
        </p:pic>
        <p:pic>
          <p:nvPicPr>
            <p:cNvPr id="196" name="图片 117">
              <a:extLst>
                <a:ext uri="{FF2B5EF4-FFF2-40B4-BE49-F238E27FC236}">
                  <a16:creationId xmlns:a16="http://schemas.microsoft.com/office/drawing/2014/main" id="{B1800496-1489-D941-A2ED-1D8AB73C4D04}"/>
                </a:ext>
              </a:extLst>
            </p:cNvPr>
            <p:cNvPicPr>
              <a:picLocks noChangeAspect="1"/>
            </p:cNvPicPr>
            <p:nvPr/>
          </p:nvPicPr>
          <p:blipFill>
            <a:blip r:embed="rId41"/>
            <a:stretch>
              <a:fillRect/>
            </a:stretch>
          </p:blipFill>
          <p:spPr>
            <a:xfrm>
              <a:off x="8656915" y="3253609"/>
              <a:ext cx="509929" cy="509929"/>
            </a:xfrm>
            <a:prstGeom prst="rect">
              <a:avLst/>
            </a:prstGeom>
          </p:spPr>
        </p:pic>
        <p:pic>
          <p:nvPicPr>
            <p:cNvPr id="197" name="图片 118">
              <a:extLst>
                <a:ext uri="{FF2B5EF4-FFF2-40B4-BE49-F238E27FC236}">
                  <a16:creationId xmlns:a16="http://schemas.microsoft.com/office/drawing/2014/main" id="{815AF836-5900-2D41-B38A-249D9CB04059}"/>
                </a:ext>
              </a:extLst>
            </p:cNvPr>
            <p:cNvPicPr>
              <a:picLocks noChangeAspect="1"/>
            </p:cNvPicPr>
            <p:nvPr/>
          </p:nvPicPr>
          <p:blipFill>
            <a:blip r:embed="rId42"/>
            <a:stretch>
              <a:fillRect/>
            </a:stretch>
          </p:blipFill>
          <p:spPr>
            <a:xfrm>
              <a:off x="9483567" y="3253609"/>
              <a:ext cx="509929" cy="509929"/>
            </a:xfrm>
            <a:prstGeom prst="rect">
              <a:avLst/>
            </a:prstGeom>
          </p:spPr>
        </p:pic>
        <p:pic>
          <p:nvPicPr>
            <p:cNvPr id="198" name="图片 119">
              <a:extLst>
                <a:ext uri="{FF2B5EF4-FFF2-40B4-BE49-F238E27FC236}">
                  <a16:creationId xmlns:a16="http://schemas.microsoft.com/office/drawing/2014/main" id="{E5EE26DA-98AF-8B45-A3C4-2D811DAA03BC}"/>
                </a:ext>
              </a:extLst>
            </p:cNvPr>
            <p:cNvPicPr>
              <a:picLocks noChangeAspect="1"/>
            </p:cNvPicPr>
            <p:nvPr/>
          </p:nvPicPr>
          <p:blipFill>
            <a:blip r:embed="rId43"/>
            <a:stretch>
              <a:fillRect/>
            </a:stretch>
          </p:blipFill>
          <p:spPr>
            <a:xfrm>
              <a:off x="10330968" y="3258952"/>
              <a:ext cx="499243" cy="499243"/>
            </a:xfrm>
            <a:prstGeom prst="rect">
              <a:avLst/>
            </a:prstGeom>
          </p:spPr>
        </p:pic>
        <p:pic>
          <p:nvPicPr>
            <p:cNvPr id="199" name="图片 120">
              <a:extLst>
                <a:ext uri="{FF2B5EF4-FFF2-40B4-BE49-F238E27FC236}">
                  <a16:creationId xmlns:a16="http://schemas.microsoft.com/office/drawing/2014/main" id="{4D294677-224C-2F41-A50C-4322DFB7D83D}"/>
                </a:ext>
              </a:extLst>
            </p:cNvPr>
            <p:cNvPicPr>
              <a:picLocks noChangeAspect="1"/>
            </p:cNvPicPr>
            <p:nvPr/>
          </p:nvPicPr>
          <p:blipFill>
            <a:blip r:embed="rId44"/>
            <a:stretch>
              <a:fillRect/>
            </a:stretch>
          </p:blipFill>
          <p:spPr>
            <a:xfrm>
              <a:off x="11118359" y="3253609"/>
              <a:ext cx="568929" cy="509929"/>
            </a:xfrm>
            <a:prstGeom prst="rect">
              <a:avLst/>
            </a:prstGeom>
          </p:spPr>
        </p:pic>
        <p:pic>
          <p:nvPicPr>
            <p:cNvPr id="200" name="图片 121">
              <a:extLst>
                <a:ext uri="{FF2B5EF4-FFF2-40B4-BE49-F238E27FC236}">
                  <a16:creationId xmlns:a16="http://schemas.microsoft.com/office/drawing/2014/main" id="{79CB9761-55A8-3E4F-99D2-33C7714FFEA7}"/>
                </a:ext>
              </a:extLst>
            </p:cNvPr>
            <p:cNvPicPr>
              <a:picLocks noChangeAspect="1"/>
            </p:cNvPicPr>
            <p:nvPr/>
          </p:nvPicPr>
          <p:blipFill>
            <a:blip r:embed="rId45"/>
            <a:stretch>
              <a:fillRect/>
            </a:stretch>
          </p:blipFill>
          <p:spPr>
            <a:xfrm>
              <a:off x="317502" y="4151881"/>
              <a:ext cx="491296" cy="491296"/>
            </a:xfrm>
            <a:prstGeom prst="rect">
              <a:avLst/>
            </a:prstGeom>
          </p:spPr>
        </p:pic>
        <p:pic>
          <p:nvPicPr>
            <p:cNvPr id="201" name="图片 122">
              <a:extLst>
                <a:ext uri="{FF2B5EF4-FFF2-40B4-BE49-F238E27FC236}">
                  <a16:creationId xmlns:a16="http://schemas.microsoft.com/office/drawing/2014/main" id="{9942DD0E-F09E-234D-AAB4-21DE89404D33}"/>
                </a:ext>
              </a:extLst>
            </p:cNvPr>
            <p:cNvPicPr>
              <a:picLocks noChangeAspect="1"/>
            </p:cNvPicPr>
            <p:nvPr/>
          </p:nvPicPr>
          <p:blipFill>
            <a:blip r:embed="rId46"/>
            <a:stretch>
              <a:fillRect/>
            </a:stretch>
          </p:blipFill>
          <p:spPr>
            <a:xfrm>
              <a:off x="1258990" y="4151881"/>
              <a:ext cx="323436" cy="491296"/>
            </a:xfrm>
            <a:prstGeom prst="rect">
              <a:avLst/>
            </a:prstGeom>
          </p:spPr>
        </p:pic>
        <p:pic>
          <p:nvPicPr>
            <p:cNvPr id="202" name="图片 123">
              <a:extLst>
                <a:ext uri="{FF2B5EF4-FFF2-40B4-BE49-F238E27FC236}">
                  <a16:creationId xmlns:a16="http://schemas.microsoft.com/office/drawing/2014/main" id="{5C246C35-C2F3-2049-A8BA-8810AFBAF18E}"/>
                </a:ext>
              </a:extLst>
            </p:cNvPr>
            <p:cNvPicPr>
              <a:picLocks noChangeAspect="1"/>
            </p:cNvPicPr>
            <p:nvPr/>
          </p:nvPicPr>
          <p:blipFill>
            <a:blip r:embed="rId47"/>
            <a:stretch>
              <a:fillRect/>
            </a:stretch>
          </p:blipFill>
          <p:spPr>
            <a:xfrm>
              <a:off x="2048988" y="4154120"/>
              <a:ext cx="409125" cy="486819"/>
            </a:xfrm>
            <a:prstGeom prst="rect">
              <a:avLst/>
            </a:prstGeom>
          </p:spPr>
        </p:pic>
        <p:pic>
          <p:nvPicPr>
            <p:cNvPr id="203" name="图片 124">
              <a:extLst>
                <a:ext uri="{FF2B5EF4-FFF2-40B4-BE49-F238E27FC236}">
                  <a16:creationId xmlns:a16="http://schemas.microsoft.com/office/drawing/2014/main" id="{48F5BB95-1879-AD47-9B26-9A00CEE6272F}"/>
                </a:ext>
              </a:extLst>
            </p:cNvPr>
            <p:cNvPicPr>
              <a:picLocks noChangeAspect="1"/>
            </p:cNvPicPr>
            <p:nvPr/>
          </p:nvPicPr>
          <p:blipFill>
            <a:blip r:embed="rId48"/>
            <a:stretch>
              <a:fillRect/>
            </a:stretch>
          </p:blipFill>
          <p:spPr>
            <a:xfrm>
              <a:off x="2889021" y="4142381"/>
              <a:ext cx="372668" cy="510297"/>
            </a:xfrm>
            <a:prstGeom prst="rect">
              <a:avLst/>
            </a:prstGeom>
          </p:spPr>
        </p:pic>
        <p:pic>
          <p:nvPicPr>
            <p:cNvPr id="204" name="图片 125">
              <a:extLst>
                <a:ext uri="{FF2B5EF4-FFF2-40B4-BE49-F238E27FC236}">
                  <a16:creationId xmlns:a16="http://schemas.microsoft.com/office/drawing/2014/main" id="{DB3DD57D-1B98-4348-951B-AF53A60575A7}"/>
                </a:ext>
              </a:extLst>
            </p:cNvPr>
            <p:cNvPicPr>
              <a:picLocks noChangeAspect="1"/>
            </p:cNvPicPr>
            <p:nvPr/>
          </p:nvPicPr>
          <p:blipFill>
            <a:blip r:embed="rId49"/>
            <a:stretch>
              <a:fillRect/>
            </a:stretch>
          </p:blipFill>
          <p:spPr>
            <a:xfrm>
              <a:off x="3690379" y="4167399"/>
              <a:ext cx="460260" cy="460260"/>
            </a:xfrm>
            <a:prstGeom prst="rect">
              <a:avLst/>
            </a:prstGeom>
          </p:spPr>
        </p:pic>
        <p:pic>
          <p:nvPicPr>
            <p:cNvPr id="205" name="图片 126">
              <a:extLst>
                <a:ext uri="{FF2B5EF4-FFF2-40B4-BE49-F238E27FC236}">
                  <a16:creationId xmlns:a16="http://schemas.microsoft.com/office/drawing/2014/main" id="{BF9BC5DA-2F00-C540-9B37-297913032AAF}"/>
                </a:ext>
              </a:extLst>
            </p:cNvPr>
            <p:cNvPicPr>
              <a:picLocks noChangeAspect="1"/>
            </p:cNvPicPr>
            <p:nvPr/>
          </p:nvPicPr>
          <p:blipFill rotWithShape="1">
            <a:blip r:embed="rId50"/>
            <a:srcRect t="5644" r="55812" b="8213"/>
            <a:stretch/>
          </p:blipFill>
          <p:spPr>
            <a:xfrm>
              <a:off x="4507400" y="4130997"/>
              <a:ext cx="468397" cy="533065"/>
            </a:xfrm>
            <a:prstGeom prst="rect">
              <a:avLst/>
            </a:prstGeom>
          </p:spPr>
        </p:pic>
        <p:pic>
          <p:nvPicPr>
            <p:cNvPr id="206" name="图片 127">
              <a:extLst>
                <a:ext uri="{FF2B5EF4-FFF2-40B4-BE49-F238E27FC236}">
                  <a16:creationId xmlns:a16="http://schemas.microsoft.com/office/drawing/2014/main" id="{8668F511-CECF-684E-9A10-3FA9EC806C04}"/>
                </a:ext>
              </a:extLst>
            </p:cNvPr>
            <p:cNvPicPr>
              <a:picLocks noChangeAspect="1"/>
            </p:cNvPicPr>
            <p:nvPr/>
          </p:nvPicPr>
          <p:blipFill>
            <a:blip r:embed="rId51"/>
            <a:stretch>
              <a:fillRect/>
            </a:stretch>
          </p:blipFill>
          <p:spPr>
            <a:xfrm>
              <a:off x="5296907" y="4310795"/>
              <a:ext cx="571873" cy="173468"/>
            </a:xfrm>
            <a:prstGeom prst="rect">
              <a:avLst/>
            </a:prstGeom>
          </p:spPr>
        </p:pic>
        <p:pic>
          <p:nvPicPr>
            <p:cNvPr id="207" name="图片 128">
              <a:extLst>
                <a:ext uri="{FF2B5EF4-FFF2-40B4-BE49-F238E27FC236}">
                  <a16:creationId xmlns:a16="http://schemas.microsoft.com/office/drawing/2014/main" id="{C34FFA6D-B07A-7548-B579-375558C17FE5}"/>
                </a:ext>
              </a:extLst>
            </p:cNvPr>
            <p:cNvPicPr>
              <a:picLocks noChangeAspect="1"/>
            </p:cNvPicPr>
            <p:nvPr/>
          </p:nvPicPr>
          <p:blipFill>
            <a:blip r:embed="rId52"/>
            <a:stretch>
              <a:fillRect/>
            </a:stretch>
          </p:blipFill>
          <p:spPr>
            <a:xfrm>
              <a:off x="6169881" y="4148867"/>
              <a:ext cx="497324" cy="497324"/>
            </a:xfrm>
            <a:prstGeom prst="rect">
              <a:avLst/>
            </a:prstGeom>
          </p:spPr>
        </p:pic>
        <p:pic>
          <p:nvPicPr>
            <p:cNvPr id="208" name="图片 129">
              <a:extLst>
                <a:ext uri="{FF2B5EF4-FFF2-40B4-BE49-F238E27FC236}">
                  <a16:creationId xmlns:a16="http://schemas.microsoft.com/office/drawing/2014/main" id="{94CAB9E2-F8F9-014A-96D1-7CEBFA99A7FD}"/>
                </a:ext>
              </a:extLst>
            </p:cNvPr>
            <p:cNvPicPr>
              <a:picLocks noChangeAspect="1"/>
            </p:cNvPicPr>
            <p:nvPr/>
          </p:nvPicPr>
          <p:blipFill>
            <a:blip r:embed="rId53"/>
            <a:stretch>
              <a:fillRect/>
            </a:stretch>
          </p:blipFill>
          <p:spPr>
            <a:xfrm>
              <a:off x="6965050" y="4229377"/>
              <a:ext cx="601434" cy="336305"/>
            </a:xfrm>
            <a:prstGeom prst="rect">
              <a:avLst/>
            </a:prstGeom>
          </p:spPr>
        </p:pic>
        <p:pic>
          <p:nvPicPr>
            <p:cNvPr id="209" name="图片 130">
              <a:extLst>
                <a:ext uri="{FF2B5EF4-FFF2-40B4-BE49-F238E27FC236}">
                  <a16:creationId xmlns:a16="http://schemas.microsoft.com/office/drawing/2014/main" id="{F1424CE1-46EC-6547-B20C-468ADF531177}"/>
                </a:ext>
              </a:extLst>
            </p:cNvPr>
            <p:cNvPicPr>
              <a:picLocks noChangeAspect="1"/>
            </p:cNvPicPr>
            <p:nvPr/>
          </p:nvPicPr>
          <p:blipFill rotWithShape="1">
            <a:blip r:embed="rId54"/>
            <a:srcRect l="2692" r="76062"/>
            <a:stretch/>
          </p:blipFill>
          <p:spPr>
            <a:xfrm>
              <a:off x="7788280" y="4168513"/>
              <a:ext cx="578633" cy="458032"/>
            </a:xfrm>
            <a:prstGeom prst="rect">
              <a:avLst/>
            </a:prstGeom>
          </p:spPr>
        </p:pic>
        <p:pic>
          <p:nvPicPr>
            <p:cNvPr id="210" name="图片 131">
              <a:extLst>
                <a:ext uri="{FF2B5EF4-FFF2-40B4-BE49-F238E27FC236}">
                  <a16:creationId xmlns:a16="http://schemas.microsoft.com/office/drawing/2014/main" id="{D0462C09-6F0B-594F-AD54-321AAB7E2EB5}"/>
                </a:ext>
              </a:extLst>
            </p:cNvPr>
            <p:cNvPicPr>
              <a:picLocks noChangeAspect="1"/>
            </p:cNvPicPr>
            <p:nvPr/>
          </p:nvPicPr>
          <p:blipFill>
            <a:blip r:embed="rId55"/>
            <a:stretch>
              <a:fillRect/>
            </a:stretch>
          </p:blipFill>
          <p:spPr>
            <a:xfrm>
              <a:off x="8617949" y="4198193"/>
              <a:ext cx="587860" cy="398672"/>
            </a:xfrm>
            <a:prstGeom prst="rect">
              <a:avLst/>
            </a:prstGeom>
          </p:spPr>
        </p:pic>
        <p:pic>
          <p:nvPicPr>
            <p:cNvPr id="211" name="图片 132">
              <a:extLst>
                <a:ext uri="{FF2B5EF4-FFF2-40B4-BE49-F238E27FC236}">
                  <a16:creationId xmlns:a16="http://schemas.microsoft.com/office/drawing/2014/main" id="{546FDE5A-D5AC-5143-B8E7-2A5AE1184059}"/>
                </a:ext>
              </a:extLst>
            </p:cNvPr>
            <p:cNvPicPr>
              <a:picLocks noChangeAspect="1"/>
            </p:cNvPicPr>
            <p:nvPr/>
          </p:nvPicPr>
          <p:blipFill>
            <a:blip r:embed="rId56"/>
            <a:stretch>
              <a:fillRect/>
            </a:stretch>
          </p:blipFill>
          <p:spPr>
            <a:xfrm>
              <a:off x="9447952" y="4263622"/>
              <a:ext cx="581159" cy="267815"/>
            </a:xfrm>
            <a:prstGeom prst="rect">
              <a:avLst/>
            </a:prstGeom>
          </p:spPr>
        </p:pic>
        <p:pic>
          <p:nvPicPr>
            <p:cNvPr id="212" name="图片 133">
              <a:extLst>
                <a:ext uri="{FF2B5EF4-FFF2-40B4-BE49-F238E27FC236}">
                  <a16:creationId xmlns:a16="http://schemas.microsoft.com/office/drawing/2014/main" id="{62D4ABFE-A103-7D44-AAFD-8CCD7628B5E2}"/>
                </a:ext>
              </a:extLst>
            </p:cNvPr>
            <p:cNvPicPr>
              <a:picLocks noChangeAspect="1"/>
            </p:cNvPicPr>
            <p:nvPr/>
          </p:nvPicPr>
          <p:blipFill>
            <a:blip r:embed="rId57"/>
            <a:stretch>
              <a:fillRect/>
            </a:stretch>
          </p:blipFill>
          <p:spPr>
            <a:xfrm>
              <a:off x="10282860" y="4286784"/>
              <a:ext cx="595458" cy="221490"/>
            </a:xfrm>
            <a:prstGeom prst="rect">
              <a:avLst/>
            </a:prstGeom>
          </p:spPr>
        </p:pic>
        <p:pic>
          <p:nvPicPr>
            <p:cNvPr id="213" name="图片 134">
              <a:extLst>
                <a:ext uri="{FF2B5EF4-FFF2-40B4-BE49-F238E27FC236}">
                  <a16:creationId xmlns:a16="http://schemas.microsoft.com/office/drawing/2014/main" id="{A6615455-BC70-FB42-AF97-CFE065F2464F}"/>
                </a:ext>
              </a:extLst>
            </p:cNvPr>
            <p:cNvPicPr>
              <a:picLocks noChangeAspect="1"/>
            </p:cNvPicPr>
            <p:nvPr/>
          </p:nvPicPr>
          <p:blipFill>
            <a:blip r:embed="rId58"/>
            <a:stretch>
              <a:fillRect/>
            </a:stretch>
          </p:blipFill>
          <p:spPr>
            <a:xfrm>
              <a:off x="11090372" y="4263622"/>
              <a:ext cx="624902" cy="267815"/>
            </a:xfrm>
            <a:prstGeom prst="rect">
              <a:avLst/>
            </a:prstGeom>
          </p:spPr>
        </p:pic>
        <p:pic>
          <p:nvPicPr>
            <p:cNvPr id="214" name="图片 135">
              <a:extLst>
                <a:ext uri="{FF2B5EF4-FFF2-40B4-BE49-F238E27FC236}">
                  <a16:creationId xmlns:a16="http://schemas.microsoft.com/office/drawing/2014/main" id="{CF7FB841-22E2-D14D-A4D4-CB09E78DDE64}"/>
                </a:ext>
              </a:extLst>
            </p:cNvPr>
            <p:cNvPicPr>
              <a:picLocks noChangeAspect="1"/>
            </p:cNvPicPr>
            <p:nvPr/>
          </p:nvPicPr>
          <p:blipFill rotWithShape="1">
            <a:blip r:embed="rId59"/>
            <a:srcRect l="9222" t="9451" r="13650" b="9595"/>
            <a:stretch/>
          </p:blipFill>
          <p:spPr>
            <a:xfrm>
              <a:off x="309023" y="5099816"/>
              <a:ext cx="508255" cy="423380"/>
            </a:xfrm>
            <a:prstGeom prst="rect">
              <a:avLst/>
            </a:prstGeom>
          </p:spPr>
        </p:pic>
        <p:pic>
          <p:nvPicPr>
            <p:cNvPr id="215" name="图片 136">
              <a:extLst>
                <a:ext uri="{FF2B5EF4-FFF2-40B4-BE49-F238E27FC236}">
                  <a16:creationId xmlns:a16="http://schemas.microsoft.com/office/drawing/2014/main" id="{05962DBA-19BC-1F4E-AAFE-D2104401F562}"/>
                </a:ext>
              </a:extLst>
            </p:cNvPr>
            <p:cNvPicPr>
              <a:picLocks noChangeAspect="1"/>
            </p:cNvPicPr>
            <p:nvPr/>
          </p:nvPicPr>
          <p:blipFill>
            <a:blip r:embed="rId60"/>
            <a:stretch>
              <a:fillRect/>
            </a:stretch>
          </p:blipFill>
          <p:spPr>
            <a:xfrm>
              <a:off x="1101330" y="5143300"/>
              <a:ext cx="638757" cy="336412"/>
            </a:xfrm>
            <a:prstGeom prst="rect">
              <a:avLst/>
            </a:prstGeom>
          </p:spPr>
        </p:pic>
        <p:pic>
          <p:nvPicPr>
            <p:cNvPr id="216" name="图片 137">
              <a:extLst>
                <a:ext uri="{FF2B5EF4-FFF2-40B4-BE49-F238E27FC236}">
                  <a16:creationId xmlns:a16="http://schemas.microsoft.com/office/drawing/2014/main" id="{7F84C1C2-0D0F-AD49-AE5D-89327CEF9A99}"/>
                </a:ext>
              </a:extLst>
            </p:cNvPr>
            <p:cNvPicPr>
              <a:picLocks noChangeAspect="1"/>
            </p:cNvPicPr>
            <p:nvPr/>
          </p:nvPicPr>
          <p:blipFill>
            <a:blip r:embed="rId61"/>
            <a:stretch>
              <a:fillRect/>
            </a:stretch>
          </p:blipFill>
          <p:spPr>
            <a:xfrm>
              <a:off x="1915962" y="5223758"/>
              <a:ext cx="675176" cy="175497"/>
            </a:xfrm>
            <a:prstGeom prst="rect">
              <a:avLst/>
            </a:prstGeom>
          </p:spPr>
        </p:pic>
        <p:pic>
          <p:nvPicPr>
            <p:cNvPr id="217" name="图片 138">
              <a:extLst>
                <a:ext uri="{FF2B5EF4-FFF2-40B4-BE49-F238E27FC236}">
                  <a16:creationId xmlns:a16="http://schemas.microsoft.com/office/drawing/2014/main" id="{10767927-C2A2-D942-A5A8-9210239F400F}"/>
                </a:ext>
              </a:extLst>
            </p:cNvPr>
            <p:cNvPicPr>
              <a:picLocks noChangeAspect="1"/>
            </p:cNvPicPr>
            <p:nvPr/>
          </p:nvPicPr>
          <p:blipFill rotWithShape="1">
            <a:blip r:embed="rId62"/>
            <a:srcRect l="20639" r="16286"/>
            <a:stretch/>
          </p:blipFill>
          <p:spPr>
            <a:xfrm>
              <a:off x="2750951" y="5168967"/>
              <a:ext cx="648808" cy="285079"/>
            </a:xfrm>
            <a:prstGeom prst="rect">
              <a:avLst/>
            </a:prstGeom>
          </p:spPr>
        </p:pic>
        <p:pic>
          <p:nvPicPr>
            <p:cNvPr id="218" name="图片 139">
              <a:extLst>
                <a:ext uri="{FF2B5EF4-FFF2-40B4-BE49-F238E27FC236}">
                  <a16:creationId xmlns:a16="http://schemas.microsoft.com/office/drawing/2014/main" id="{72FD51AA-DAEF-7744-9569-90D1498D16E4}"/>
                </a:ext>
              </a:extLst>
            </p:cNvPr>
            <p:cNvPicPr>
              <a:picLocks noChangeAspect="1"/>
            </p:cNvPicPr>
            <p:nvPr/>
          </p:nvPicPr>
          <p:blipFill rotWithShape="1">
            <a:blip r:embed="rId63"/>
            <a:srcRect l="20289" r="18916"/>
            <a:stretch/>
          </p:blipFill>
          <p:spPr>
            <a:xfrm>
              <a:off x="3609221" y="5023294"/>
              <a:ext cx="622576" cy="576425"/>
            </a:xfrm>
            <a:prstGeom prst="rect">
              <a:avLst/>
            </a:prstGeom>
          </p:spPr>
        </p:pic>
        <p:pic>
          <p:nvPicPr>
            <p:cNvPr id="219" name="图片 140">
              <a:extLst>
                <a:ext uri="{FF2B5EF4-FFF2-40B4-BE49-F238E27FC236}">
                  <a16:creationId xmlns:a16="http://schemas.microsoft.com/office/drawing/2014/main" id="{A5CAE88E-0C41-414B-A0DC-327525ADA665}"/>
                </a:ext>
              </a:extLst>
            </p:cNvPr>
            <p:cNvPicPr>
              <a:picLocks noChangeAspect="1"/>
            </p:cNvPicPr>
            <p:nvPr/>
          </p:nvPicPr>
          <p:blipFill>
            <a:blip r:embed="rId64"/>
            <a:stretch>
              <a:fillRect/>
            </a:stretch>
          </p:blipFill>
          <p:spPr>
            <a:xfrm>
              <a:off x="4425520" y="5217979"/>
              <a:ext cx="632156" cy="187054"/>
            </a:xfrm>
            <a:prstGeom prst="rect">
              <a:avLst/>
            </a:prstGeom>
          </p:spPr>
        </p:pic>
        <p:pic>
          <p:nvPicPr>
            <p:cNvPr id="220" name="图片 141">
              <a:extLst>
                <a:ext uri="{FF2B5EF4-FFF2-40B4-BE49-F238E27FC236}">
                  <a16:creationId xmlns:a16="http://schemas.microsoft.com/office/drawing/2014/main" id="{65CD98E6-2CE4-5D4B-A45E-8F1CCE06CD5F}"/>
                </a:ext>
              </a:extLst>
            </p:cNvPr>
            <p:cNvPicPr>
              <a:picLocks noChangeAspect="1"/>
            </p:cNvPicPr>
            <p:nvPr/>
          </p:nvPicPr>
          <p:blipFill>
            <a:blip r:embed="rId65"/>
            <a:stretch>
              <a:fillRect/>
            </a:stretch>
          </p:blipFill>
          <p:spPr>
            <a:xfrm>
              <a:off x="5357175" y="5085838"/>
              <a:ext cx="451337" cy="451337"/>
            </a:xfrm>
            <a:prstGeom prst="rect">
              <a:avLst/>
            </a:prstGeom>
          </p:spPr>
        </p:pic>
        <p:pic>
          <p:nvPicPr>
            <p:cNvPr id="221" name="图片 142">
              <a:extLst>
                <a:ext uri="{FF2B5EF4-FFF2-40B4-BE49-F238E27FC236}">
                  <a16:creationId xmlns:a16="http://schemas.microsoft.com/office/drawing/2014/main" id="{09074512-22D2-4A4F-A64C-88D1A18ABFEE}"/>
                </a:ext>
              </a:extLst>
            </p:cNvPr>
            <p:cNvPicPr>
              <a:picLocks noChangeAspect="1"/>
            </p:cNvPicPr>
            <p:nvPr/>
          </p:nvPicPr>
          <p:blipFill>
            <a:blip r:embed="rId66"/>
            <a:stretch>
              <a:fillRect/>
            </a:stretch>
          </p:blipFill>
          <p:spPr>
            <a:xfrm>
              <a:off x="6131008" y="5091142"/>
              <a:ext cx="575070" cy="440728"/>
            </a:xfrm>
            <a:prstGeom prst="rect">
              <a:avLst/>
            </a:prstGeom>
          </p:spPr>
        </p:pic>
        <p:pic>
          <p:nvPicPr>
            <p:cNvPr id="222" name="图片 143">
              <a:extLst>
                <a:ext uri="{FF2B5EF4-FFF2-40B4-BE49-F238E27FC236}">
                  <a16:creationId xmlns:a16="http://schemas.microsoft.com/office/drawing/2014/main" id="{3150B3DE-9E64-C941-8E93-1E1461B82D97}"/>
                </a:ext>
              </a:extLst>
            </p:cNvPr>
            <p:cNvPicPr>
              <a:picLocks noChangeAspect="1"/>
            </p:cNvPicPr>
            <p:nvPr/>
          </p:nvPicPr>
          <p:blipFill>
            <a:blip r:embed="rId67"/>
            <a:stretch>
              <a:fillRect/>
            </a:stretch>
          </p:blipFill>
          <p:spPr>
            <a:xfrm>
              <a:off x="6939586" y="5115925"/>
              <a:ext cx="652363" cy="391163"/>
            </a:xfrm>
            <a:prstGeom prst="rect">
              <a:avLst/>
            </a:prstGeom>
          </p:spPr>
        </p:pic>
        <p:pic>
          <p:nvPicPr>
            <p:cNvPr id="223" name="图片 145">
              <a:extLst>
                <a:ext uri="{FF2B5EF4-FFF2-40B4-BE49-F238E27FC236}">
                  <a16:creationId xmlns:a16="http://schemas.microsoft.com/office/drawing/2014/main" id="{A5A9370D-BF29-4A4D-B088-72C8333FB87D}"/>
                </a:ext>
              </a:extLst>
            </p:cNvPr>
            <p:cNvPicPr>
              <a:picLocks noChangeAspect="1"/>
            </p:cNvPicPr>
            <p:nvPr/>
          </p:nvPicPr>
          <p:blipFill>
            <a:blip r:embed="rId68"/>
            <a:stretch>
              <a:fillRect/>
            </a:stretch>
          </p:blipFill>
          <p:spPr>
            <a:xfrm>
              <a:off x="8604447" y="5229524"/>
              <a:ext cx="614865" cy="163964"/>
            </a:xfrm>
            <a:prstGeom prst="rect">
              <a:avLst/>
            </a:prstGeom>
          </p:spPr>
        </p:pic>
        <p:pic>
          <p:nvPicPr>
            <p:cNvPr id="224" name="图片 146">
              <a:extLst>
                <a:ext uri="{FF2B5EF4-FFF2-40B4-BE49-F238E27FC236}">
                  <a16:creationId xmlns:a16="http://schemas.microsoft.com/office/drawing/2014/main" id="{6979F71B-2E39-7F44-AD25-AC2048A49AF3}"/>
                </a:ext>
              </a:extLst>
            </p:cNvPr>
            <p:cNvPicPr>
              <a:picLocks noChangeAspect="1"/>
            </p:cNvPicPr>
            <p:nvPr/>
          </p:nvPicPr>
          <p:blipFill rotWithShape="1">
            <a:blip r:embed="rId69"/>
            <a:srcRect l="8440" t="26110" r="5491" b="29181"/>
            <a:stretch/>
          </p:blipFill>
          <p:spPr>
            <a:xfrm>
              <a:off x="9438353" y="5155579"/>
              <a:ext cx="600356" cy="311854"/>
            </a:xfrm>
            <a:prstGeom prst="rect">
              <a:avLst/>
            </a:prstGeom>
          </p:spPr>
        </p:pic>
        <p:pic>
          <p:nvPicPr>
            <p:cNvPr id="225" name="图片 147">
              <a:extLst>
                <a:ext uri="{FF2B5EF4-FFF2-40B4-BE49-F238E27FC236}">
                  <a16:creationId xmlns:a16="http://schemas.microsoft.com/office/drawing/2014/main" id="{EF292CEB-A9C7-0A4E-B942-9857C3B4F6CA}"/>
                </a:ext>
              </a:extLst>
            </p:cNvPr>
            <p:cNvPicPr>
              <a:picLocks noChangeAspect="1"/>
            </p:cNvPicPr>
            <p:nvPr/>
          </p:nvPicPr>
          <p:blipFill>
            <a:blip r:embed="rId70"/>
            <a:stretch>
              <a:fillRect/>
            </a:stretch>
          </p:blipFill>
          <p:spPr>
            <a:xfrm>
              <a:off x="10280510" y="5191414"/>
              <a:ext cx="600159" cy="240185"/>
            </a:xfrm>
            <a:prstGeom prst="rect">
              <a:avLst/>
            </a:prstGeom>
          </p:spPr>
        </p:pic>
        <p:pic>
          <p:nvPicPr>
            <p:cNvPr id="226" name="图片 148">
              <a:extLst>
                <a:ext uri="{FF2B5EF4-FFF2-40B4-BE49-F238E27FC236}">
                  <a16:creationId xmlns:a16="http://schemas.microsoft.com/office/drawing/2014/main" id="{E53F5CBE-E802-944D-A2FF-85CB1E8A82C2}"/>
                </a:ext>
              </a:extLst>
            </p:cNvPr>
            <p:cNvPicPr>
              <a:picLocks noChangeAspect="1"/>
            </p:cNvPicPr>
            <p:nvPr/>
          </p:nvPicPr>
          <p:blipFill>
            <a:blip r:embed="rId71"/>
            <a:stretch>
              <a:fillRect/>
            </a:stretch>
          </p:blipFill>
          <p:spPr>
            <a:xfrm>
              <a:off x="11042823" y="5185375"/>
              <a:ext cx="720000" cy="252263"/>
            </a:xfrm>
            <a:prstGeom prst="rect">
              <a:avLst/>
            </a:prstGeom>
          </p:spPr>
        </p:pic>
        <p:pic>
          <p:nvPicPr>
            <p:cNvPr id="227" name="Picture 5">
              <a:extLst>
                <a:ext uri="{FF2B5EF4-FFF2-40B4-BE49-F238E27FC236}">
                  <a16:creationId xmlns:a16="http://schemas.microsoft.com/office/drawing/2014/main" id="{B13AE70D-43C9-3346-B5AA-FA278C9C8CD1}"/>
                </a:ext>
              </a:extLst>
            </p:cNvPr>
            <p:cNvPicPr>
              <a:picLocks noChangeAspect="1"/>
            </p:cNvPicPr>
            <p:nvPr/>
          </p:nvPicPr>
          <p:blipFill>
            <a:blip r:embed="rId72"/>
            <a:stretch>
              <a:fillRect/>
            </a:stretch>
          </p:blipFill>
          <p:spPr>
            <a:xfrm>
              <a:off x="7754322" y="5177024"/>
              <a:ext cx="646549" cy="268964"/>
            </a:xfrm>
            <a:prstGeom prst="rect">
              <a:avLst/>
            </a:prstGeom>
          </p:spPr>
        </p:pic>
      </p:grpSp>
    </p:spTree>
    <p:extLst>
      <p:ext uri="{BB962C8B-B14F-4D97-AF65-F5344CB8AC3E}">
        <p14:creationId xmlns:p14="http://schemas.microsoft.com/office/powerpoint/2010/main" val="2288592876"/>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a16="http://schemas.microsoft.com/office/drawing/2014/main" id="{AC7A1B3B-E5E7-2146-8C39-62B0504C61CC}"/>
              </a:ext>
            </a:extLst>
          </p:cNvPr>
          <p:cNvSpPr/>
          <p:nvPr/>
        </p:nvSpPr>
        <p:spPr>
          <a:xfrm>
            <a:off x="7984925" y="1521601"/>
            <a:ext cx="3269725" cy="3484592"/>
          </a:xfrm>
          <a:prstGeom prst="rect">
            <a:avLst/>
          </a:prstGeom>
          <a:solidFill>
            <a:schemeClr val="accent1">
              <a:alpha val="2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矩形 17">
            <a:extLst>
              <a:ext uri="{FF2B5EF4-FFF2-40B4-BE49-F238E27FC236}">
                <a16:creationId xmlns:a16="http://schemas.microsoft.com/office/drawing/2014/main" id="{887853A0-3C93-0D4F-8346-9D0B23478611}"/>
              </a:ext>
            </a:extLst>
          </p:cNvPr>
          <p:cNvSpPr/>
          <p:nvPr/>
        </p:nvSpPr>
        <p:spPr>
          <a:xfrm>
            <a:off x="4485384" y="1521601"/>
            <a:ext cx="3269725" cy="3484592"/>
          </a:xfrm>
          <a:prstGeom prst="rect">
            <a:avLst/>
          </a:prstGeom>
          <a:solidFill>
            <a:schemeClr val="accent1">
              <a:alpha val="2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矩形 16">
            <a:extLst>
              <a:ext uri="{FF2B5EF4-FFF2-40B4-BE49-F238E27FC236}">
                <a16:creationId xmlns:a16="http://schemas.microsoft.com/office/drawing/2014/main" id="{66938E13-2702-C84D-BDBC-53F2F30CBD2F}"/>
              </a:ext>
            </a:extLst>
          </p:cNvPr>
          <p:cNvSpPr/>
          <p:nvPr/>
        </p:nvSpPr>
        <p:spPr>
          <a:xfrm>
            <a:off x="1033973" y="1521601"/>
            <a:ext cx="3221595" cy="3484592"/>
          </a:xfrm>
          <a:prstGeom prst="rect">
            <a:avLst/>
          </a:prstGeom>
          <a:solidFill>
            <a:schemeClr val="accent1">
              <a:alpha val="2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日期占位符 1">
            <a:extLst>
              <a:ext uri="{FF2B5EF4-FFF2-40B4-BE49-F238E27FC236}">
                <a16:creationId xmlns:a16="http://schemas.microsoft.com/office/drawing/2014/main" id="{176E8D04-5F93-4C49-A698-7AA0BCA0A805}"/>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a:extLst>
              <a:ext uri="{FF2B5EF4-FFF2-40B4-BE49-F238E27FC236}">
                <a16:creationId xmlns:a16="http://schemas.microsoft.com/office/drawing/2014/main" id="{BCE4011D-717B-0E45-B30F-D8200404376F}"/>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25</a:t>
            </a:fld>
            <a:endParaRPr lang="zh-CN" altLang="en-US" dirty="0"/>
          </a:p>
        </p:txBody>
      </p:sp>
      <p:sp>
        <p:nvSpPr>
          <p:cNvPr id="5" name="标题 4">
            <a:extLst>
              <a:ext uri="{FF2B5EF4-FFF2-40B4-BE49-F238E27FC236}">
                <a16:creationId xmlns:a16="http://schemas.microsoft.com/office/drawing/2014/main" id="{E2A57400-B14F-0F4D-92C1-4067944058C9}"/>
              </a:ext>
            </a:extLst>
          </p:cNvPr>
          <p:cNvSpPr>
            <a:spLocks noGrp="1"/>
          </p:cNvSpPr>
          <p:nvPr>
            <p:ph type="ctrTitle"/>
          </p:nvPr>
        </p:nvSpPr>
        <p:spPr/>
        <p:txBody>
          <a:bodyPr/>
          <a:lstStyle/>
          <a:p>
            <a:r>
              <a:rPr kumimoji="1" lang="en" altLang="zh-CN" dirty="0"/>
              <a:t>Fast Growing Brand</a:t>
            </a:r>
            <a:endParaRPr kumimoji="1" lang="zh-CN" altLang="en-US" dirty="0"/>
          </a:p>
        </p:txBody>
      </p:sp>
      <p:sp>
        <p:nvSpPr>
          <p:cNvPr id="8" name="文本框 35">
            <a:extLst>
              <a:ext uri="{FF2B5EF4-FFF2-40B4-BE49-F238E27FC236}">
                <a16:creationId xmlns:a16="http://schemas.microsoft.com/office/drawing/2014/main" id="{27AC54DD-97BB-694A-BB28-23E5139EB359}"/>
              </a:ext>
            </a:extLst>
          </p:cNvPr>
          <p:cNvSpPr txBox="1"/>
          <p:nvPr/>
        </p:nvSpPr>
        <p:spPr>
          <a:xfrm>
            <a:off x="627495" y="5076600"/>
            <a:ext cx="4098575" cy="523220"/>
          </a:xfrm>
          <a:prstGeom prst="rect">
            <a:avLst/>
          </a:prstGeom>
          <a:noFill/>
        </p:spPr>
        <p:txBody>
          <a:bodyPr wrap="square" rtlCol="0">
            <a:spAutoFit/>
          </a:bodyPr>
          <a:lstStyle/>
          <a:p>
            <a:pPr algn="ctr"/>
            <a:r>
              <a:rPr kumimoji="1" lang="en-US" altLang="zh-CN" sz="1400" b="1" dirty="0">
                <a:solidFill>
                  <a:srgbClr val="00B0F0"/>
                </a:solidFill>
                <a:latin typeface="Century Gothic" panose="020B0502020202020204" pitchFamily="34" charset="0"/>
                <a:cs typeface="Arial" panose="020B0604020202020204" pitchFamily="34" charset="0"/>
              </a:rPr>
              <a:t>Top 3 HCI software provider in China </a:t>
            </a:r>
          </a:p>
          <a:p>
            <a:pPr algn="ctr"/>
            <a:r>
              <a:rPr kumimoji="1" lang="en-US" altLang="zh-CN" sz="1400" b="1" dirty="0">
                <a:solidFill>
                  <a:srgbClr val="00B0F0"/>
                </a:solidFill>
                <a:latin typeface="Century Gothic" panose="020B0502020202020204" pitchFamily="34" charset="0"/>
                <a:cs typeface="Arial" panose="020B0604020202020204" pitchFamily="34" charset="0"/>
              </a:rPr>
              <a:t>according to IDC</a:t>
            </a:r>
          </a:p>
        </p:txBody>
      </p:sp>
      <p:sp>
        <p:nvSpPr>
          <p:cNvPr id="9" name="文本框 35">
            <a:extLst>
              <a:ext uri="{FF2B5EF4-FFF2-40B4-BE49-F238E27FC236}">
                <a16:creationId xmlns:a16="http://schemas.microsoft.com/office/drawing/2014/main" id="{E5B51A26-5430-6C45-809E-A657464F555B}"/>
              </a:ext>
            </a:extLst>
          </p:cNvPr>
          <p:cNvSpPr txBox="1"/>
          <p:nvPr/>
        </p:nvSpPr>
        <p:spPr>
          <a:xfrm>
            <a:off x="4082384" y="5040946"/>
            <a:ext cx="4098575" cy="38093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kumimoji="1" lang="en-US" altLang="zh-CN" sz="1400" b="1" dirty="0">
                <a:solidFill>
                  <a:srgbClr val="00B0F0"/>
                </a:solidFill>
                <a:latin typeface="Century Gothic" panose="020B0502020202020204" pitchFamily="34" charset="0"/>
                <a:cs typeface="Arial" panose="020B0604020202020204" pitchFamily="34" charset="0"/>
              </a:rPr>
              <a:t>Listed in Gartner</a:t>
            </a:r>
            <a:r>
              <a:rPr kumimoji="1" lang="zh-CN" altLang="en-US" sz="1400" b="1" dirty="0">
                <a:solidFill>
                  <a:srgbClr val="00B0F0"/>
                </a:solidFill>
                <a:latin typeface="Century Gothic" panose="020B0502020202020204" pitchFamily="34" charset="0"/>
                <a:cs typeface="Arial" panose="020B0604020202020204" pitchFamily="34" charset="0"/>
              </a:rPr>
              <a:t> </a:t>
            </a:r>
            <a:r>
              <a:rPr kumimoji="1" lang="en-US" altLang="zh-CN" sz="1400" b="1" dirty="0">
                <a:solidFill>
                  <a:srgbClr val="00B0F0"/>
                </a:solidFill>
                <a:latin typeface="Century Gothic" panose="020B0502020202020204" pitchFamily="34" charset="0"/>
                <a:cs typeface="Arial" panose="020B0604020202020204" pitchFamily="34" charset="0"/>
              </a:rPr>
              <a:t>MQ</a:t>
            </a:r>
          </a:p>
        </p:txBody>
      </p:sp>
      <p:sp>
        <p:nvSpPr>
          <p:cNvPr id="11" name="文本框 35">
            <a:extLst>
              <a:ext uri="{FF2B5EF4-FFF2-40B4-BE49-F238E27FC236}">
                <a16:creationId xmlns:a16="http://schemas.microsoft.com/office/drawing/2014/main" id="{3D672339-A5D0-1342-961C-19736D447DA2}"/>
              </a:ext>
            </a:extLst>
          </p:cNvPr>
          <p:cNvSpPr txBox="1"/>
          <p:nvPr/>
        </p:nvSpPr>
        <p:spPr>
          <a:xfrm>
            <a:off x="7577570" y="5040946"/>
            <a:ext cx="4098575" cy="380938"/>
          </a:xfrm>
          <a:prstGeom prst="rect">
            <a:avLst/>
          </a:prstGeom>
          <a:noFill/>
        </p:spPr>
        <p:txBody>
          <a:bodyPr wrap="square" rtlCol="0">
            <a:spAutoFit/>
          </a:bodyPr>
          <a:lstStyle/>
          <a:p>
            <a:pPr algn="ctr">
              <a:lnSpc>
                <a:spcPct val="150000"/>
              </a:lnSpc>
            </a:pPr>
            <a:r>
              <a:rPr kumimoji="1" lang="en-US" altLang="zh-CN" sz="1400" b="1" dirty="0">
                <a:solidFill>
                  <a:srgbClr val="00B0F0"/>
                </a:solidFill>
                <a:latin typeface="Century Gothic" panose="020B0502020202020204" pitchFamily="34" charset="0"/>
                <a:cs typeface="Arial" panose="020B0604020202020204" pitchFamily="34" charset="0"/>
              </a:rPr>
              <a:t>SAP</a:t>
            </a:r>
            <a:r>
              <a:rPr kumimoji="1" lang="zh-CN" altLang="en-US" sz="1400" b="1" dirty="0">
                <a:solidFill>
                  <a:srgbClr val="00B0F0"/>
                </a:solidFill>
                <a:latin typeface="Century Gothic" panose="020B0502020202020204" pitchFamily="34" charset="0"/>
                <a:cs typeface="Arial" panose="020B0604020202020204" pitchFamily="34" charset="0"/>
              </a:rPr>
              <a:t> </a:t>
            </a:r>
            <a:r>
              <a:rPr kumimoji="1" lang="en-US" altLang="zh-CN" sz="1400" b="1" dirty="0">
                <a:solidFill>
                  <a:srgbClr val="00B0F0"/>
                </a:solidFill>
                <a:latin typeface="Century Gothic" panose="020B0502020202020204" pitchFamily="34" charset="0"/>
                <a:cs typeface="Arial" panose="020B0604020202020204" pitchFamily="34" charset="0"/>
              </a:rPr>
              <a:t>certified</a:t>
            </a:r>
          </a:p>
        </p:txBody>
      </p:sp>
      <p:pic>
        <p:nvPicPr>
          <p:cNvPr id="13" name="Picture 12">
            <a:extLst>
              <a:ext uri="{FF2B5EF4-FFF2-40B4-BE49-F238E27FC236}">
                <a16:creationId xmlns:a16="http://schemas.microsoft.com/office/drawing/2014/main" id="{D54CC0C2-897C-4875-AB24-2E9C9C7C23DF}"/>
              </a:ext>
            </a:extLst>
          </p:cNvPr>
          <p:cNvPicPr>
            <a:picLocks noChangeAspect="1"/>
          </p:cNvPicPr>
          <p:nvPr/>
        </p:nvPicPr>
        <p:blipFill rotWithShape="1">
          <a:blip r:embed="rId3"/>
          <a:srcRect l="2141" t="98" r="1008"/>
          <a:stretch/>
        </p:blipFill>
        <p:spPr>
          <a:xfrm>
            <a:off x="4539749" y="1574649"/>
            <a:ext cx="3161845" cy="3377793"/>
          </a:xfrm>
          <a:prstGeom prst="rect">
            <a:avLst/>
          </a:prstGeom>
        </p:spPr>
      </p:pic>
      <p:pic>
        <p:nvPicPr>
          <p:cNvPr id="6" name="图片 5">
            <a:extLst>
              <a:ext uri="{FF2B5EF4-FFF2-40B4-BE49-F238E27FC236}">
                <a16:creationId xmlns:a16="http://schemas.microsoft.com/office/drawing/2014/main" id="{C1993966-2E2E-0949-A765-733D763A11D0}"/>
              </a:ext>
            </a:extLst>
          </p:cNvPr>
          <p:cNvPicPr>
            <a:picLocks noChangeAspect="1"/>
          </p:cNvPicPr>
          <p:nvPr/>
        </p:nvPicPr>
        <p:blipFill rotWithShape="1">
          <a:blip r:embed="rId4"/>
          <a:srcRect r="1055"/>
          <a:stretch/>
        </p:blipFill>
        <p:spPr>
          <a:xfrm>
            <a:off x="8033056" y="1568868"/>
            <a:ext cx="3187604" cy="3383574"/>
          </a:xfrm>
          <a:prstGeom prst="rect">
            <a:avLst/>
          </a:prstGeom>
        </p:spPr>
      </p:pic>
      <p:grpSp>
        <p:nvGrpSpPr>
          <p:cNvPr id="12" name="组合 11">
            <a:extLst>
              <a:ext uri="{FF2B5EF4-FFF2-40B4-BE49-F238E27FC236}">
                <a16:creationId xmlns:a16="http://schemas.microsoft.com/office/drawing/2014/main" id="{55244E05-78FB-474A-9208-30ACFC657199}"/>
              </a:ext>
            </a:extLst>
          </p:cNvPr>
          <p:cNvGrpSpPr/>
          <p:nvPr/>
        </p:nvGrpSpPr>
        <p:grpSpPr>
          <a:xfrm>
            <a:off x="1089660" y="1574650"/>
            <a:ext cx="3109449" cy="3383574"/>
            <a:chOff x="1424179" y="1422676"/>
            <a:chExt cx="3262121" cy="3549706"/>
          </a:xfrm>
        </p:grpSpPr>
        <p:sp>
          <p:nvSpPr>
            <p:cNvPr id="7" name="矩形 6">
              <a:extLst>
                <a:ext uri="{FF2B5EF4-FFF2-40B4-BE49-F238E27FC236}">
                  <a16:creationId xmlns:a16="http://schemas.microsoft.com/office/drawing/2014/main" id="{B28F13CF-034A-D140-8CA7-FD1247C43627}"/>
                </a:ext>
              </a:extLst>
            </p:cNvPr>
            <p:cNvSpPr/>
            <p:nvPr/>
          </p:nvSpPr>
          <p:spPr>
            <a:xfrm>
              <a:off x="1424179" y="1422676"/>
              <a:ext cx="3262121" cy="3549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0EA2064A-4B5F-4D2A-830F-37AA8D230237}"/>
                </a:ext>
              </a:extLst>
            </p:cNvPr>
            <p:cNvPicPr>
              <a:picLocks noChangeAspect="1"/>
            </p:cNvPicPr>
            <p:nvPr/>
          </p:nvPicPr>
          <p:blipFill rotWithShape="1">
            <a:blip r:embed="rId5"/>
            <a:srcRect t="11233"/>
            <a:stretch/>
          </p:blipFill>
          <p:spPr>
            <a:xfrm>
              <a:off x="1883302" y="2264052"/>
              <a:ext cx="2341672" cy="2218059"/>
            </a:xfrm>
            <a:prstGeom prst="rect">
              <a:avLst/>
            </a:prstGeom>
          </p:spPr>
        </p:pic>
        <p:pic>
          <p:nvPicPr>
            <p:cNvPr id="14" name="Picture 15">
              <a:extLst>
                <a:ext uri="{FF2B5EF4-FFF2-40B4-BE49-F238E27FC236}">
                  <a16:creationId xmlns:a16="http://schemas.microsoft.com/office/drawing/2014/main" id="{F721ACE3-D98F-2A48-A372-DC6FF2D956C2}"/>
                </a:ext>
              </a:extLst>
            </p:cNvPr>
            <p:cNvPicPr>
              <a:picLocks noChangeAspect="1"/>
            </p:cNvPicPr>
            <p:nvPr/>
          </p:nvPicPr>
          <p:blipFill rotWithShape="1">
            <a:blip r:embed="rId5"/>
            <a:srcRect l="6295" t="579" r="5983" b="91230"/>
            <a:stretch/>
          </p:blipFill>
          <p:spPr>
            <a:xfrm>
              <a:off x="1557337" y="1557338"/>
              <a:ext cx="3011231" cy="300038"/>
            </a:xfrm>
            <a:prstGeom prst="rect">
              <a:avLst/>
            </a:prstGeom>
          </p:spPr>
        </p:pic>
      </p:grpSp>
    </p:spTree>
    <p:extLst>
      <p:ext uri="{BB962C8B-B14F-4D97-AF65-F5344CB8AC3E}">
        <p14:creationId xmlns:p14="http://schemas.microsoft.com/office/powerpoint/2010/main" val="3937520660"/>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E4A5F3F4-ABA2-7C4B-8AA2-03A7B128C5DB}"/>
              </a:ext>
            </a:extLst>
          </p:cNvPr>
          <p:cNvSpPr/>
          <p:nvPr/>
        </p:nvSpPr>
        <p:spPr>
          <a:xfrm>
            <a:off x="5646853" y="1223901"/>
            <a:ext cx="5662031" cy="4620713"/>
          </a:xfrm>
          <a:prstGeom prst="rect">
            <a:avLst/>
          </a:prstGeom>
          <a:gradFill>
            <a:gsLst>
              <a:gs pos="1000">
                <a:srgbClr val="0070C0">
                  <a:alpha val="28000"/>
                </a:srgbClr>
              </a:gs>
              <a:gs pos="79000">
                <a:srgbClr val="0070C0">
                  <a:alpha val="0"/>
                </a:srgbClr>
              </a:gs>
            </a:gsLst>
            <a:lin ang="5400000" scaled="1"/>
          </a:gradFill>
          <a:ln>
            <a:gradFill>
              <a:gsLst>
                <a:gs pos="0">
                  <a:srgbClr val="00B0F0"/>
                </a:gs>
                <a:gs pos="100000">
                  <a:srgbClr val="00B0F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日期占位符 1">
            <a:extLst>
              <a:ext uri="{FF2B5EF4-FFF2-40B4-BE49-F238E27FC236}">
                <a16:creationId xmlns:a16="http://schemas.microsoft.com/office/drawing/2014/main" id="{7A6E7C77-2D8E-6244-A3B3-945E5313CB0E}"/>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灯片编号占位符 3">
            <a:extLst>
              <a:ext uri="{FF2B5EF4-FFF2-40B4-BE49-F238E27FC236}">
                <a16:creationId xmlns:a16="http://schemas.microsoft.com/office/drawing/2014/main" id="{F0936E56-4CF0-EE45-961D-7C7E3AC441A5}"/>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26</a:t>
            </a:fld>
            <a:endParaRPr lang="zh-CN" altLang="en-US" dirty="0"/>
          </a:p>
        </p:txBody>
      </p:sp>
      <p:sp>
        <p:nvSpPr>
          <p:cNvPr id="5" name="标题 4">
            <a:extLst>
              <a:ext uri="{FF2B5EF4-FFF2-40B4-BE49-F238E27FC236}">
                <a16:creationId xmlns:a16="http://schemas.microsoft.com/office/drawing/2014/main" id="{B2614735-83D6-154E-8FC4-580374CAD473}"/>
              </a:ext>
            </a:extLst>
          </p:cNvPr>
          <p:cNvSpPr>
            <a:spLocks noGrp="1"/>
          </p:cNvSpPr>
          <p:nvPr>
            <p:ph type="ctrTitle"/>
          </p:nvPr>
        </p:nvSpPr>
        <p:spPr>
          <a:xfrm>
            <a:off x="558800" y="165099"/>
            <a:ext cx="9618870" cy="550863"/>
          </a:xfrm>
        </p:spPr>
        <p:txBody>
          <a:bodyPr/>
          <a:lstStyle/>
          <a:p>
            <a:r>
              <a:rPr kumimoji="1" lang="en" altLang="zh-CN" dirty="0"/>
              <a:t>Localized Response and Service  </a:t>
            </a:r>
            <a:endParaRPr kumimoji="1" lang="zh-CN" altLang="en-US" dirty="0"/>
          </a:p>
        </p:txBody>
      </p:sp>
      <p:grpSp>
        <p:nvGrpSpPr>
          <p:cNvPr id="70" name="组合 69">
            <a:extLst>
              <a:ext uri="{FF2B5EF4-FFF2-40B4-BE49-F238E27FC236}">
                <a16:creationId xmlns:a16="http://schemas.microsoft.com/office/drawing/2014/main" id="{D1DFF21A-E819-174A-A631-5E52C85D88B3}"/>
              </a:ext>
            </a:extLst>
          </p:cNvPr>
          <p:cNvGrpSpPr/>
          <p:nvPr/>
        </p:nvGrpSpPr>
        <p:grpSpPr>
          <a:xfrm>
            <a:off x="5419032" y="1304368"/>
            <a:ext cx="5915128" cy="4522845"/>
            <a:chOff x="6217096" y="1297272"/>
            <a:chExt cx="5915128" cy="4522845"/>
          </a:xfrm>
        </p:grpSpPr>
        <p:grpSp>
          <p:nvGrpSpPr>
            <p:cNvPr id="69" name="组合 68">
              <a:extLst>
                <a:ext uri="{FF2B5EF4-FFF2-40B4-BE49-F238E27FC236}">
                  <a16:creationId xmlns:a16="http://schemas.microsoft.com/office/drawing/2014/main" id="{2DE6DA86-0FFF-BE47-90DD-E114A83E3A23}"/>
                </a:ext>
              </a:extLst>
            </p:cNvPr>
            <p:cNvGrpSpPr/>
            <p:nvPr/>
          </p:nvGrpSpPr>
          <p:grpSpPr>
            <a:xfrm>
              <a:off x="6566033" y="1297272"/>
              <a:ext cx="5566191" cy="4522845"/>
              <a:chOff x="6566033" y="1297272"/>
              <a:chExt cx="5566191" cy="4522845"/>
            </a:xfrm>
          </p:grpSpPr>
          <p:pic>
            <p:nvPicPr>
              <p:cNvPr id="37" name="Picture 8">
                <a:extLst>
                  <a:ext uri="{FF2B5EF4-FFF2-40B4-BE49-F238E27FC236}">
                    <a16:creationId xmlns:a16="http://schemas.microsoft.com/office/drawing/2014/main" id="{37E15A93-E296-044C-973C-03E7D45BCBB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2139"/>
              <a:stretch/>
            </p:blipFill>
            <p:spPr>
              <a:xfrm>
                <a:off x="7862287" y="1297272"/>
                <a:ext cx="2966032" cy="4522845"/>
              </a:xfrm>
              <a:prstGeom prst="rect">
                <a:avLst/>
              </a:prstGeom>
            </p:spPr>
          </p:pic>
          <p:sp>
            <p:nvSpPr>
              <p:cNvPr id="38" name="Oval 1">
                <a:extLst>
                  <a:ext uri="{FF2B5EF4-FFF2-40B4-BE49-F238E27FC236}">
                    <a16:creationId xmlns:a16="http://schemas.microsoft.com/office/drawing/2014/main" id="{57937ECF-4F44-EC47-9B14-5CD0A47993E1}"/>
                  </a:ext>
                </a:extLst>
              </p:cNvPr>
              <p:cNvSpPr/>
              <p:nvPr/>
            </p:nvSpPr>
            <p:spPr>
              <a:xfrm>
                <a:off x="7486754" y="1784726"/>
                <a:ext cx="3449102" cy="3484872"/>
              </a:xfrm>
              <a:prstGeom prst="ellipse">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39" name="TextBox 2">
                <a:extLst>
                  <a:ext uri="{FF2B5EF4-FFF2-40B4-BE49-F238E27FC236}">
                    <a16:creationId xmlns:a16="http://schemas.microsoft.com/office/drawing/2014/main" id="{2F26D80C-8CCC-EA4F-A1C4-3A702B77C05F}"/>
                  </a:ext>
                </a:extLst>
              </p:cNvPr>
              <p:cNvSpPr txBox="1"/>
              <p:nvPr/>
            </p:nvSpPr>
            <p:spPr>
              <a:xfrm>
                <a:off x="8482890" y="1421910"/>
                <a:ext cx="1372492" cy="276999"/>
              </a:xfrm>
              <a:prstGeom prst="rect">
                <a:avLst/>
              </a:prstGeom>
              <a:noFill/>
            </p:spPr>
            <p:txBody>
              <a:bodyPr wrap="none" rtlCol="0">
                <a:spAutoFit/>
              </a:bodyPr>
              <a:lstStyle/>
              <a:p>
                <a:r>
                  <a:rPr lang="en-US" sz="1200" b="1">
                    <a:solidFill>
                      <a:schemeClr val="bg1"/>
                    </a:solidFill>
                    <a:latin typeface="Century Gothic" panose="020B0502020202020204" pitchFamily="34" charset="0"/>
                    <a:cs typeface="Arial" panose="020B0604020202020204" pitchFamily="34" charset="0"/>
                  </a:rPr>
                  <a:t>Mainland China</a:t>
                </a:r>
              </a:p>
            </p:txBody>
          </p:sp>
          <p:sp>
            <p:nvSpPr>
              <p:cNvPr id="40" name="TextBox 24">
                <a:extLst>
                  <a:ext uri="{FF2B5EF4-FFF2-40B4-BE49-F238E27FC236}">
                    <a16:creationId xmlns:a16="http://schemas.microsoft.com/office/drawing/2014/main" id="{713E3E6C-3CAA-4748-8B71-36A1215AA9EE}"/>
                  </a:ext>
                </a:extLst>
              </p:cNvPr>
              <p:cNvSpPr txBox="1"/>
              <p:nvPr/>
            </p:nvSpPr>
            <p:spPr>
              <a:xfrm>
                <a:off x="10246548" y="1685506"/>
                <a:ext cx="1885676" cy="461665"/>
              </a:xfrm>
              <a:prstGeom prst="rect">
                <a:avLst/>
              </a:prstGeom>
              <a:noFill/>
            </p:spPr>
            <p:txBody>
              <a:bodyPr wrap="square" rtlCol="0">
                <a:spAutoFit/>
              </a:bodyPr>
              <a:lstStyle/>
              <a:p>
                <a:r>
                  <a:rPr lang="en-US" altLang="zh-CN" sz="1200" b="1" dirty="0">
                    <a:solidFill>
                      <a:schemeClr val="bg1"/>
                    </a:solidFill>
                    <a:latin typeface="Century Gothic" panose="020B0502020202020204" pitchFamily="34" charset="0"/>
                    <a:cs typeface="Arial" panose="020B0604020202020204" pitchFamily="34" charset="0"/>
                  </a:rPr>
                  <a:t>Hong Kong/Taiwan/Macau</a:t>
                </a:r>
                <a:endParaRPr lang="en-US" sz="1200" b="1" dirty="0">
                  <a:solidFill>
                    <a:schemeClr val="bg1"/>
                  </a:solidFill>
                  <a:latin typeface="Century Gothic" panose="020B0502020202020204" pitchFamily="34" charset="0"/>
                  <a:cs typeface="Arial" panose="020B0604020202020204" pitchFamily="34" charset="0"/>
                </a:endParaRPr>
              </a:p>
            </p:txBody>
          </p:sp>
          <p:sp>
            <p:nvSpPr>
              <p:cNvPr id="41" name="TextBox 25">
                <a:extLst>
                  <a:ext uri="{FF2B5EF4-FFF2-40B4-BE49-F238E27FC236}">
                    <a16:creationId xmlns:a16="http://schemas.microsoft.com/office/drawing/2014/main" id="{F042B55B-E036-DB4B-95F6-7C68835FA98F}"/>
                  </a:ext>
                </a:extLst>
              </p:cNvPr>
              <p:cNvSpPr txBox="1"/>
              <p:nvPr/>
            </p:nvSpPr>
            <p:spPr>
              <a:xfrm>
                <a:off x="10654061" y="2243551"/>
                <a:ext cx="856325" cy="276999"/>
              </a:xfrm>
              <a:prstGeom prst="rect">
                <a:avLst/>
              </a:prstGeom>
              <a:noFill/>
            </p:spPr>
            <p:txBody>
              <a:bodyPr wrap="none" rtlCol="0">
                <a:spAutoFit/>
              </a:bodyPr>
              <a:lstStyle/>
              <a:p>
                <a:r>
                  <a:rPr lang="en-US" altLang="zh-CN" sz="1200" b="1">
                    <a:solidFill>
                      <a:schemeClr val="bg1"/>
                    </a:solidFill>
                    <a:latin typeface="Century Gothic" panose="020B0502020202020204" pitchFamily="34" charset="0"/>
                    <a:cs typeface="Arial" panose="020B0604020202020204" pitchFamily="34" charset="0"/>
                  </a:rPr>
                  <a:t>Malaysia</a:t>
                </a:r>
                <a:endParaRPr lang="en-US" sz="1200" b="1">
                  <a:solidFill>
                    <a:schemeClr val="bg1"/>
                  </a:solidFill>
                  <a:latin typeface="Century Gothic" panose="020B0502020202020204" pitchFamily="34" charset="0"/>
                  <a:cs typeface="Arial" panose="020B0604020202020204" pitchFamily="34" charset="0"/>
                </a:endParaRPr>
              </a:p>
            </p:txBody>
          </p:sp>
          <p:sp>
            <p:nvSpPr>
              <p:cNvPr id="42" name="TextBox 26">
                <a:extLst>
                  <a:ext uri="{FF2B5EF4-FFF2-40B4-BE49-F238E27FC236}">
                    <a16:creationId xmlns:a16="http://schemas.microsoft.com/office/drawing/2014/main" id="{1D6E76E9-16A2-BE44-A2D6-D46AB97864B7}"/>
                  </a:ext>
                </a:extLst>
              </p:cNvPr>
              <p:cNvSpPr txBox="1"/>
              <p:nvPr/>
            </p:nvSpPr>
            <p:spPr>
              <a:xfrm>
                <a:off x="11023665" y="3140867"/>
                <a:ext cx="476412" cy="276999"/>
              </a:xfrm>
              <a:prstGeom prst="rect">
                <a:avLst/>
              </a:prstGeom>
              <a:noFill/>
            </p:spPr>
            <p:txBody>
              <a:bodyPr wrap="none" rtlCol="0">
                <a:spAutoFit/>
              </a:bodyPr>
              <a:lstStyle/>
              <a:p>
                <a:r>
                  <a:rPr lang="en-US" altLang="zh-CN" sz="1200" b="1">
                    <a:solidFill>
                      <a:schemeClr val="bg1"/>
                    </a:solidFill>
                    <a:latin typeface="Century Gothic" panose="020B0502020202020204" pitchFamily="34" charset="0"/>
                    <a:cs typeface="Arial" panose="020B0604020202020204" pitchFamily="34" charset="0"/>
                  </a:rPr>
                  <a:t>USA</a:t>
                </a:r>
                <a:endParaRPr lang="en-US" sz="1200" b="1">
                  <a:solidFill>
                    <a:schemeClr val="bg1"/>
                  </a:solidFill>
                  <a:latin typeface="Century Gothic" panose="020B0502020202020204" pitchFamily="34" charset="0"/>
                  <a:cs typeface="Arial" panose="020B0604020202020204" pitchFamily="34" charset="0"/>
                </a:endParaRPr>
              </a:p>
            </p:txBody>
          </p:sp>
          <p:sp>
            <p:nvSpPr>
              <p:cNvPr id="43" name="TextBox 27">
                <a:extLst>
                  <a:ext uri="{FF2B5EF4-FFF2-40B4-BE49-F238E27FC236}">
                    <a16:creationId xmlns:a16="http://schemas.microsoft.com/office/drawing/2014/main" id="{EBAB7DC9-4521-A145-B345-F64E94C03CFE}"/>
                  </a:ext>
                </a:extLst>
              </p:cNvPr>
              <p:cNvSpPr txBox="1"/>
              <p:nvPr/>
            </p:nvSpPr>
            <p:spPr>
              <a:xfrm>
                <a:off x="11023665" y="3821257"/>
                <a:ext cx="946285" cy="276999"/>
              </a:xfrm>
              <a:prstGeom prst="rect">
                <a:avLst/>
              </a:prstGeom>
              <a:noFill/>
            </p:spPr>
            <p:txBody>
              <a:bodyPr wrap="square" rtlCol="0">
                <a:spAutoFit/>
              </a:bodyPr>
              <a:lstStyle/>
              <a:p>
                <a:r>
                  <a:rPr lang="en-US" altLang="zh-CN" sz="1200" b="1" dirty="0">
                    <a:solidFill>
                      <a:schemeClr val="bg1"/>
                    </a:solidFill>
                    <a:latin typeface="Century Gothic" panose="020B0502020202020204" pitchFamily="34" charset="0"/>
                    <a:cs typeface="Arial" panose="020B0604020202020204" pitchFamily="34" charset="0"/>
                  </a:rPr>
                  <a:t>Indonesia</a:t>
                </a:r>
                <a:endParaRPr lang="en-US" sz="1200" b="1" dirty="0">
                  <a:solidFill>
                    <a:schemeClr val="bg1"/>
                  </a:solidFill>
                  <a:latin typeface="Century Gothic" panose="020B0502020202020204" pitchFamily="34" charset="0"/>
                  <a:cs typeface="Arial" panose="020B0604020202020204" pitchFamily="34" charset="0"/>
                </a:endParaRPr>
              </a:p>
            </p:txBody>
          </p:sp>
          <p:sp>
            <p:nvSpPr>
              <p:cNvPr id="44" name="TextBox 28">
                <a:extLst>
                  <a:ext uri="{FF2B5EF4-FFF2-40B4-BE49-F238E27FC236}">
                    <a16:creationId xmlns:a16="http://schemas.microsoft.com/office/drawing/2014/main" id="{8D59A4CD-2103-DD48-B05C-8F5CF0CC3961}"/>
                  </a:ext>
                </a:extLst>
              </p:cNvPr>
              <p:cNvSpPr txBox="1"/>
              <p:nvPr/>
            </p:nvSpPr>
            <p:spPr>
              <a:xfrm>
                <a:off x="10610404" y="4561254"/>
                <a:ext cx="946285" cy="276999"/>
              </a:xfrm>
              <a:prstGeom prst="rect">
                <a:avLst/>
              </a:prstGeom>
              <a:noFill/>
            </p:spPr>
            <p:txBody>
              <a:bodyPr wrap="square" rtlCol="0">
                <a:spAutoFit/>
              </a:bodyPr>
              <a:lstStyle/>
              <a:p>
                <a:r>
                  <a:rPr lang="en-US" altLang="zh-CN" sz="1200" b="1">
                    <a:solidFill>
                      <a:schemeClr val="bg1"/>
                    </a:solidFill>
                    <a:latin typeface="Century Gothic" panose="020B0502020202020204" pitchFamily="34" charset="0"/>
                    <a:cs typeface="Arial" panose="020B0604020202020204" pitchFamily="34" charset="0"/>
                  </a:rPr>
                  <a:t>Pakistan</a:t>
                </a:r>
                <a:endParaRPr lang="en-US" sz="1200" b="1">
                  <a:solidFill>
                    <a:schemeClr val="bg1"/>
                  </a:solidFill>
                  <a:latin typeface="Century Gothic" panose="020B0502020202020204" pitchFamily="34" charset="0"/>
                  <a:cs typeface="Arial" panose="020B0604020202020204" pitchFamily="34" charset="0"/>
                </a:endParaRPr>
              </a:p>
            </p:txBody>
          </p:sp>
          <p:sp>
            <p:nvSpPr>
              <p:cNvPr id="45" name="TextBox 29">
                <a:extLst>
                  <a:ext uri="{FF2B5EF4-FFF2-40B4-BE49-F238E27FC236}">
                    <a16:creationId xmlns:a16="http://schemas.microsoft.com/office/drawing/2014/main" id="{2DB10206-BA42-4B47-962A-8101F89B4175}"/>
                  </a:ext>
                </a:extLst>
              </p:cNvPr>
              <p:cNvSpPr txBox="1"/>
              <p:nvPr/>
            </p:nvSpPr>
            <p:spPr>
              <a:xfrm>
                <a:off x="9707776" y="5208909"/>
                <a:ext cx="1775646" cy="276999"/>
              </a:xfrm>
              <a:prstGeom prst="rect">
                <a:avLst/>
              </a:prstGeom>
              <a:noFill/>
            </p:spPr>
            <p:txBody>
              <a:bodyPr wrap="square" rtlCol="0">
                <a:spAutoFit/>
              </a:bodyPr>
              <a:lstStyle/>
              <a:p>
                <a:r>
                  <a:rPr lang="en-US" altLang="zh-CN" sz="1200" b="1">
                    <a:solidFill>
                      <a:schemeClr val="bg1"/>
                    </a:solidFill>
                    <a:latin typeface="Century Gothic" panose="020B0502020202020204" pitchFamily="34" charset="0"/>
                    <a:cs typeface="Arial" panose="020B0604020202020204" pitchFamily="34" charset="0"/>
                  </a:rPr>
                  <a:t>Vietnam/</a:t>
                </a:r>
                <a:r>
                  <a:rPr lang="en-US" sz="1200" b="1">
                    <a:solidFill>
                      <a:schemeClr val="bg1"/>
                    </a:solidFill>
                    <a:latin typeface="Century Gothic" panose="020B0502020202020204" pitchFamily="34" charset="0"/>
                    <a:cs typeface="Arial" panose="020B0604020202020204" pitchFamily="34" charset="0"/>
                  </a:rPr>
                  <a:t>Myanmar</a:t>
                </a:r>
              </a:p>
            </p:txBody>
          </p:sp>
          <p:sp>
            <p:nvSpPr>
              <p:cNvPr id="46" name="TextBox 30">
                <a:extLst>
                  <a:ext uri="{FF2B5EF4-FFF2-40B4-BE49-F238E27FC236}">
                    <a16:creationId xmlns:a16="http://schemas.microsoft.com/office/drawing/2014/main" id="{6C94AAB3-C4D1-2C4C-83FF-719CFF9E5D7A}"/>
                  </a:ext>
                </a:extLst>
              </p:cNvPr>
              <p:cNvSpPr txBox="1"/>
              <p:nvPr/>
            </p:nvSpPr>
            <p:spPr>
              <a:xfrm>
                <a:off x="8704139" y="5446937"/>
                <a:ext cx="946285" cy="276999"/>
              </a:xfrm>
              <a:prstGeom prst="rect">
                <a:avLst/>
              </a:prstGeom>
              <a:noFill/>
            </p:spPr>
            <p:txBody>
              <a:bodyPr wrap="square" rtlCol="0">
                <a:spAutoFit/>
              </a:bodyPr>
              <a:lstStyle/>
              <a:p>
                <a:pPr algn="ctr"/>
                <a:r>
                  <a:rPr lang="en-US" sz="1200" b="1">
                    <a:solidFill>
                      <a:schemeClr val="bg1"/>
                    </a:solidFill>
                    <a:latin typeface="Century Gothic" panose="020B0502020202020204" pitchFamily="34" charset="0"/>
                    <a:cs typeface="Arial" panose="020B0604020202020204" pitchFamily="34" charset="0"/>
                  </a:rPr>
                  <a:t>UAE</a:t>
                </a:r>
              </a:p>
            </p:txBody>
          </p:sp>
          <p:sp>
            <p:nvSpPr>
              <p:cNvPr id="47" name="TextBox 31">
                <a:extLst>
                  <a:ext uri="{FF2B5EF4-FFF2-40B4-BE49-F238E27FC236}">
                    <a16:creationId xmlns:a16="http://schemas.microsoft.com/office/drawing/2014/main" id="{FCA3F437-0F5F-7247-97BB-78C92D49DF53}"/>
                  </a:ext>
                </a:extLst>
              </p:cNvPr>
              <p:cNvSpPr txBox="1"/>
              <p:nvPr/>
            </p:nvSpPr>
            <p:spPr>
              <a:xfrm>
                <a:off x="7635943" y="5213239"/>
                <a:ext cx="1147065" cy="276999"/>
              </a:xfrm>
              <a:prstGeom prst="rect">
                <a:avLst/>
              </a:prstGeom>
              <a:noFill/>
            </p:spPr>
            <p:txBody>
              <a:bodyPr wrap="square" rtlCol="0">
                <a:spAutoFit/>
              </a:bodyPr>
              <a:lstStyle/>
              <a:p>
                <a:pPr algn="ctr"/>
                <a:r>
                  <a:rPr lang="en-US" sz="1200" b="1">
                    <a:solidFill>
                      <a:schemeClr val="bg1"/>
                    </a:solidFill>
                    <a:latin typeface="Century Gothic" panose="020B0502020202020204" pitchFamily="34" charset="0"/>
                    <a:cs typeface="Arial" panose="020B0604020202020204" pitchFamily="34" charset="0"/>
                  </a:rPr>
                  <a:t>Philippines</a:t>
                </a:r>
              </a:p>
            </p:txBody>
          </p:sp>
          <p:sp>
            <p:nvSpPr>
              <p:cNvPr id="48" name="TextBox 32">
                <a:extLst>
                  <a:ext uri="{FF2B5EF4-FFF2-40B4-BE49-F238E27FC236}">
                    <a16:creationId xmlns:a16="http://schemas.microsoft.com/office/drawing/2014/main" id="{3DF45E97-D48D-ED4B-8194-C6CF9608D821}"/>
                  </a:ext>
                </a:extLst>
              </p:cNvPr>
              <p:cNvSpPr txBox="1"/>
              <p:nvPr/>
            </p:nvSpPr>
            <p:spPr>
              <a:xfrm>
                <a:off x="6743067" y="4561254"/>
                <a:ext cx="1147065" cy="276999"/>
              </a:xfrm>
              <a:prstGeom prst="rect">
                <a:avLst/>
              </a:prstGeom>
              <a:noFill/>
            </p:spPr>
            <p:txBody>
              <a:bodyPr wrap="square" rtlCol="0">
                <a:spAutoFit/>
              </a:bodyPr>
              <a:lstStyle/>
              <a:p>
                <a:pPr algn="ctr"/>
                <a:r>
                  <a:rPr lang="en-US" altLang="zh-CN" sz="1200" b="1">
                    <a:solidFill>
                      <a:schemeClr val="bg1"/>
                    </a:solidFill>
                    <a:latin typeface="Century Gothic" panose="020B0502020202020204" pitchFamily="34" charset="0"/>
                    <a:cs typeface="Arial" panose="020B0604020202020204" pitchFamily="34" charset="0"/>
                  </a:rPr>
                  <a:t>South Korea</a:t>
                </a:r>
                <a:endParaRPr lang="en-US" sz="1200" b="1">
                  <a:solidFill>
                    <a:schemeClr val="bg1"/>
                  </a:solidFill>
                  <a:latin typeface="Century Gothic" panose="020B0502020202020204" pitchFamily="34" charset="0"/>
                  <a:cs typeface="Arial" panose="020B0604020202020204" pitchFamily="34" charset="0"/>
                </a:endParaRPr>
              </a:p>
            </p:txBody>
          </p:sp>
          <p:sp>
            <p:nvSpPr>
              <p:cNvPr id="49" name="TextBox 33">
                <a:extLst>
                  <a:ext uri="{FF2B5EF4-FFF2-40B4-BE49-F238E27FC236}">
                    <a16:creationId xmlns:a16="http://schemas.microsoft.com/office/drawing/2014/main" id="{654B71BC-6007-8043-8623-E091AEAED352}"/>
                  </a:ext>
                </a:extLst>
              </p:cNvPr>
              <p:cNvSpPr txBox="1"/>
              <p:nvPr/>
            </p:nvSpPr>
            <p:spPr>
              <a:xfrm>
                <a:off x="6566033" y="3821257"/>
                <a:ext cx="891693" cy="276999"/>
              </a:xfrm>
              <a:prstGeom prst="rect">
                <a:avLst/>
              </a:prstGeom>
              <a:noFill/>
            </p:spPr>
            <p:txBody>
              <a:bodyPr wrap="square" rtlCol="0">
                <a:spAutoFit/>
              </a:bodyPr>
              <a:lstStyle/>
              <a:p>
                <a:pPr algn="r"/>
                <a:r>
                  <a:rPr lang="en-US" sz="1200" b="1" dirty="0">
                    <a:solidFill>
                      <a:schemeClr val="bg1"/>
                    </a:solidFill>
                    <a:latin typeface="Century Gothic" panose="020B0502020202020204" pitchFamily="34" charset="0"/>
                    <a:cs typeface="Arial" panose="020B0604020202020204" pitchFamily="34" charset="0"/>
                  </a:rPr>
                  <a:t>Thailand</a:t>
                </a:r>
              </a:p>
            </p:txBody>
          </p:sp>
          <p:sp>
            <p:nvSpPr>
              <p:cNvPr id="50" name="TextBox 35">
                <a:extLst>
                  <a:ext uri="{FF2B5EF4-FFF2-40B4-BE49-F238E27FC236}">
                    <a16:creationId xmlns:a16="http://schemas.microsoft.com/office/drawing/2014/main" id="{9FA4C1C9-BBAE-0540-B134-4207B324FBC1}"/>
                  </a:ext>
                </a:extLst>
              </p:cNvPr>
              <p:cNvSpPr txBox="1"/>
              <p:nvPr/>
            </p:nvSpPr>
            <p:spPr>
              <a:xfrm>
                <a:off x="6566033" y="2247986"/>
                <a:ext cx="1147065" cy="276999"/>
              </a:xfrm>
              <a:prstGeom prst="rect">
                <a:avLst/>
              </a:prstGeom>
              <a:noFill/>
            </p:spPr>
            <p:txBody>
              <a:bodyPr wrap="square" rtlCol="0">
                <a:spAutoFit/>
              </a:bodyPr>
              <a:lstStyle/>
              <a:p>
                <a:pPr algn="r"/>
                <a:r>
                  <a:rPr lang="en-US" sz="1200" b="1" dirty="0">
                    <a:solidFill>
                      <a:schemeClr val="bg1"/>
                    </a:solidFill>
                    <a:latin typeface="Century Gothic" panose="020B0502020202020204" pitchFamily="34" charset="0"/>
                    <a:cs typeface="Arial" panose="020B0604020202020204" pitchFamily="34" charset="0"/>
                  </a:rPr>
                  <a:t>Singapore</a:t>
                </a:r>
              </a:p>
            </p:txBody>
          </p:sp>
          <p:sp>
            <p:nvSpPr>
              <p:cNvPr id="51" name="TextBox 36">
                <a:extLst>
                  <a:ext uri="{FF2B5EF4-FFF2-40B4-BE49-F238E27FC236}">
                    <a16:creationId xmlns:a16="http://schemas.microsoft.com/office/drawing/2014/main" id="{C4BEA7BE-9C52-8748-B66D-D945DAFDD6BC}"/>
                  </a:ext>
                </a:extLst>
              </p:cNvPr>
              <p:cNvSpPr txBox="1"/>
              <p:nvPr/>
            </p:nvSpPr>
            <p:spPr>
              <a:xfrm>
                <a:off x="7131311" y="1767360"/>
                <a:ext cx="1147065" cy="276999"/>
              </a:xfrm>
              <a:prstGeom prst="rect">
                <a:avLst/>
              </a:prstGeom>
              <a:noFill/>
            </p:spPr>
            <p:txBody>
              <a:bodyPr wrap="square" rtlCol="0">
                <a:spAutoFit/>
              </a:bodyPr>
              <a:lstStyle/>
              <a:p>
                <a:pPr algn="r"/>
                <a:r>
                  <a:rPr lang="en-US" altLang="zh-CN" sz="1200" b="1" dirty="0">
                    <a:solidFill>
                      <a:schemeClr val="bg1"/>
                    </a:solidFill>
                    <a:latin typeface="Century Gothic" panose="020B0502020202020204" pitchFamily="34" charset="0"/>
                    <a:cs typeface="Arial" panose="020B0604020202020204" pitchFamily="34" charset="0"/>
                  </a:rPr>
                  <a:t>South Korea</a:t>
                </a:r>
                <a:endParaRPr lang="en-US" sz="1200" b="1" dirty="0">
                  <a:solidFill>
                    <a:schemeClr val="bg1"/>
                  </a:solidFill>
                  <a:latin typeface="Century Gothic" panose="020B0502020202020204" pitchFamily="34" charset="0"/>
                  <a:cs typeface="Arial" panose="020B0604020202020204" pitchFamily="34" charset="0"/>
                </a:endParaRPr>
              </a:p>
            </p:txBody>
          </p:sp>
          <p:grpSp>
            <p:nvGrpSpPr>
              <p:cNvPr id="52" name="组合 51">
                <a:extLst>
                  <a:ext uri="{FF2B5EF4-FFF2-40B4-BE49-F238E27FC236}">
                    <a16:creationId xmlns:a16="http://schemas.microsoft.com/office/drawing/2014/main" id="{DBE9BB0E-C4F2-6749-AD1F-07A7A5553509}"/>
                  </a:ext>
                </a:extLst>
              </p:cNvPr>
              <p:cNvGrpSpPr/>
              <p:nvPr/>
            </p:nvGrpSpPr>
            <p:grpSpPr>
              <a:xfrm>
                <a:off x="7438756" y="1739206"/>
                <a:ext cx="3533741" cy="3610112"/>
                <a:chOff x="6314444" y="1609511"/>
                <a:chExt cx="3533741" cy="3610112"/>
              </a:xfrm>
              <a:solidFill>
                <a:srgbClr val="00B0F0"/>
              </a:solidFill>
            </p:grpSpPr>
            <p:sp>
              <p:nvSpPr>
                <p:cNvPr id="53" name="Oval 6">
                  <a:extLst>
                    <a:ext uri="{FF2B5EF4-FFF2-40B4-BE49-F238E27FC236}">
                      <a16:creationId xmlns:a16="http://schemas.microsoft.com/office/drawing/2014/main" id="{7D85608A-D2CD-1349-B056-A32EB33BBCCB}"/>
                    </a:ext>
                  </a:extLst>
                </p:cNvPr>
                <p:cNvSpPr/>
                <p:nvPr/>
              </p:nvSpPr>
              <p:spPr>
                <a:xfrm>
                  <a:off x="7990057" y="1609511"/>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54" name="Oval 9">
                  <a:extLst>
                    <a:ext uri="{FF2B5EF4-FFF2-40B4-BE49-F238E27FC236}">
                      <a16:creationId xmlns:a16="http://schemas.microsoft.com/office/drawing/2014/main" id="{51140E78-9911-F341-AA0D-5ECFE8FD2369}"/>
                    </a:ext>
                  </a:extLst>
                </p:cNvPr>
                <p:cNvSpPr/>
                <p:nvPr/>
              </p:nvSpPr>
              <p:spPr>
                <a:xfrm>
                  <a:off x="8801980" y="1781979"/>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55" name="Oval 10">
                  <a:extLst>
                    <a:ext uri="{FF2B5EF4-FFF2-40B4-BE49-F238E27FC236}">
                      <a16:creationId xmlns:a16="http://schemas.microsoft.com/office/drawing/2014/main" id="{16B87BAB-AC53-1E45-A693-8F099EEA46EF}"/>
                    </a:ext>
                  </a:extLst>
                </p:cNvPr>
                <p:cNvSpPr/>
                <p:nvPr/>
              </p:nvSpPr>
              <p:spPr>
                <a:xfrm>
                  <a:off x="9336894" y="2215004"/>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56" name="Oval 11">
                  <a:extLst>
                    <a:ext uri="{FF2B5EF4-FFF2-40B4-BE49-F238E27FC236}">
                      <a16:creationId xmlns:a16="http://schemas.microsoft.com/office/drawing/2014/main" id="{D3061883-4EF7-054B-81EC-6F0D352B567F}"/>
                    </a:ext>
                  </a:extLst>
                </p:cNvPr>
                <p:cNvSpPr/>
                <p:nvPr/>
              </p:nvSpPr>
              <p:spPr>
                <a:xfrm>
                  <a:off x="9722361" y="3086329"/>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57" name="Oval 13">
                  <a:extLst>
                    <a:ext uri="{FF2B5EF4-FFF2-40B4-BE49-F238E27FC236}">
                      <a16:creationId xmlns:a16="http://schemas.microsoft.com/office/drawing/2014/main" id="{2202718A-A6C4-4C4C-8BBA-7E67CE0B9799}"/>
                    </a:ext>
                  </a:extLst>
                </p:cNvPr>
                <p:cNvSpPr/>
                <p:nvPr/>
              </p:nvSpPr>
              <p:spPr>
                <a:xfrm>
                  <a:off x="9685720" y="3785043"/>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58" name="Oval 14">
                  <a:extLst>
                    <a:ext uri="{FF2B5EF4-FFF2-40B4-BE49-F238E27FC236}">
                      <a16:creationId xmlns:a16="http://schemas.microsoft.com/office/drawing/2014/main" id="{B70A1958-C55F-974A-978B-BEE01AD5D8F2}"/>
                    </a:ext>
                  </a:extLst>
                </p:cNvPr>
                <p:cNvSpPr/>
                <p:nvPr/>
              </p:nvSpPr>
              <p:spPr>
                <a:xfrm>
                  <a:off x="9308593" y="4500668"/>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59" name="Oval 15">
                  <a:extLst>
                    <a:ext uri="{FF2B5EF4-FFF2-40B4-BE49-F238E27FC236}">
                      <a16:creationId xmlns:a16="http://schemas.microsoft.com/office/drawing/2014/main" id="{7CAA0BD3-8382-EA44-BFF4-FE7964F2887B}"/>
                    </a:ext>
                  </a:extLst>
                </p:cNvPr>
                <p:cNvSpPr/>
                <p:nvPr/>
              </p:nvSpPr>
              <p:spPr>
                <a:xfrm>
                  <a:off x="8762064" y="4924570"/>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60" name="Oval 16">
                  <a:extLst>
                    <a:ext uri="{FF2B5EF4-FFF2-40B4-BE49-F238E27FC236}">
                      <a16:creationId xmlns:a16="http://schemas.microsoft.com/office/drawing/2014/main" id="{9A8BD87B-544C-144C-B229-B661C33D9B18}"/>
                    </a:ext>
                  </a:extLst>
                </p:cNvPr>
                <p:cNvSpPr/>
                <p:nvPr/>
              </p:nvSpPr>
              <p:spPr>
                <a:xfrm>
                  <a:off x="7990057" y="5094384"/>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61" name="Oval 17">
                  <a:extLst>
                    <a:ext uri="{FF2B5EF4-FFF2-40B4-BE49-F238E27FC236}">
                      <a16:creationId xmlns:a16="http://schemas.microsoft.com/office/drawing/2014/main" id="{18C736CF-BD45-8147-945E-9F1C11E12E40}"/>
                    </a:ext>
                  </a:extLst>
                </p:cNvPr>
                <p:cNvSpPr/>
                <p:nvPr/>
              </p:nvSpPr>
              <p:spPr>
                <a:xfrm>
                  <a:off x="7232753" y="4903342"/>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62" name="Oval 18">
                  <a:extLst>
                    <a:ext uri="{FF2B5EF4-FFF2-40B4-BE49-F238E27FC236}">
                      <a16:creationId xmlns:a16="http://schemas.microsoft.com/office/drawing/2014/main" id="{8E5300AC-0421-2D44-B5A2-430F19BDC350}"/>
                    </a:ext>
                  </a:extLst>
                </p:cNvPr>
                <p:cNvSpPr/>
                <p:nvPr/>
              </p:nvSpPr>
              <p:spPr>
                <a:xfrm>
                  <a:off x="6712699" y="4472364"/>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63" name="Oval 20">
                  <a:extLst>
                    <a:ext uri="{FF2B5EF4-FFF2-40B4-BE49-F238E27FC236}">
                      <a16:creationId xmlns:a16="http://schemas.microsoft.com/office/drawing/2014/main" id="{F71AF46B-A1D7-8E41-946A-B458D2378075}"/>
                    </a:ext>
                  </a:extLst>
                </p:cNvPr>
                <p:cNvSpPr/>
                <p:nvPr/>
              </p:nvSpPr>
              <p:spPr>
                <a:xfrm>
                  <a:off x="6672275" y="2236232"/>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64" name="Oval 21">
                  <a:extLst>
                    <a:ext uri="{FF2B5EF4-FFF2-40B4-BE49-F238E27FC236}">
                      <a16:creationId xmlns:a16="http://schemas.microsoft.com/office/drawing/2014/main" id="{17EC20F0-2914-A24A-B861-C65B1CF99759}"/>
                    </a:ext>
                  </a:extLst>
                </p:cNvPr>
                <p:cNvSpPr/>
                <p:nvPr/>
              </p:nvSpPr>
              <p:spPr>
                <a:xfrm>
                  <a:off x="7225677" y="1781978"/>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65" name="Oval 22">
                  <a:extLst>
                    <a:ext uri="{FF2B5EF4-FFF2-40B4-BE49-F238E27FC236}">
                      <a16:creationId xmlns:a16="http://schemas.microsoft.com/office/drawing/2014/main" id="{368A20A1-193B-6F45-B23F-6BB6324883C1}"/>
                    </a:ext>
                  </a:extLst>
                </p:cNvPr>
                <p:cNvSpPr/>
                <p:nvPr/>
              </p:nvSpPr>
              <p:spPr>
                <a:xfrm>
                  <a:off x="6314444" y="3086329"/>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grpSp>
          <p:sp>
            <p:nvSpPr>
              <p:cNvPr id="66" name="Oval 19">
                <a:extLst>
                  <a:ext uri="{FF2B5EF4-FFF2-40B4-BE49-F238E27FC236}">
                    <a16:creationId xmlns:a16="http://schemas.microsoft.com/office/drawing/2014/main" id="{90D26691-116D-364A-9B76-1E774C69150C}"/>
                  </a:ext>
                </a:extLst>
              </p:cNvPr>
              <p:cNvSpPr/>
              <p:nvPr/>
            </p:nvSpPr>
            <p:spPr>
              <a:xfrm>
                <a:off x="7488727" y="3907659"/>
                <a:ext cx="125824" cy="125239"/>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grpSp>
        <p:sp>
          <p:nvSpPr>
            <p:cNvPr id="67" name="TextBox 34">
              <a:extLst>
                <a:ext uri="{FF2B5EF4-FFF2-40B4-BE49-F238E27FC236}">
                  <a16:creationId xmlns:a16="http://schemas.microsoft.com/office/drawing/2014/main" id="{748B3588-99F5-3A4C-BD7E-B37B999F2287}"/>
                </a:ext>
              </a:extLst>
            </p:cNvPr>
            <p:cNvSpPr txBox="1"/>
            <p:nvPr/>
          </p:nvSpPr>
          <p:spPr>
            <a:xfrm>
              <a:off x="6217096" y="3083450"/>
              <a:ext cx="1147065" cy="276999"/>
            </a:xfrm>
            <a:prstGeom prst="rect">
              <a:avLst/>
            </a:prstGeom>
            <a:noFill/>
          </p:spPr>
          <p:txBody>
            <a:bodyPr wrap="square" rtlCol="0">
              <a:spAutoFit/>
            </a:bodyPr>
            <a:lstStyle/>
            <a:p>
              <a:pPr algn="r"/>
              <a:r>
                <a:rPr lang="en-US" sz="1200" b="1" dirty="0">
                  <a:solidFill>
                    <a:schemeClr val="bg1"/>
                  </a:solidFill>
                  <a:latin typeface="Century Gothic" panose="020B0502020202020204" pitchFamily="34" charset="0"/>
                  <a:cs typeface="Arial" panose="020B0604020202020204" pitchFamily="34" charset="0"/>
                </a:rPr>
                <a:t>Italy</a:t>
              </a:r>
            </a:p>
          </p:txBody>
        </p:sp>
      </p:grpSp>
      <p:sp>
        <p:nvSpPr>
          <p:cNvPr id="68" name="内容占位符 3">
            <a:extLst>
              <a:ext uri="{FF2B5EF4-FFF2-40B4-BE49-F238E27FC236}">
                <a16:creationId xmlns:a16="http://schemas.microsoft.com/office/drawing/2014/main" id="{FCE9A993-592E-C64A-81E7-E8CA183755B0}"/>
              </a:ext>
            </a:extLst>
          </p:cNvPr>
          <p:cNvSpPr>
            <a:spLocks noChangeArrowheads="1"/>
          </p:cNvSpPr>
          <p:nvPr/>
        </p:nvSpPr>
        <p:spPr bwMode="auto">
          <a:xfrm>
            <a:off x="1154968" y="1740004"/>
            <a:ext cx="405563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Aft>
                <a:spcPts val="1200"/>
              </a:spcAft>
              <a:buClr>
                <a:srgbClr val="00B0F0"/>
              </a:buClr>
            </a:pPr>
            <a:r>
              <a:rPr lang="en-US"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3 x</a:t>
            </a:r>
            <a:r>
              <a:rPr lang="zh-CN"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CTI Customer Service Center with </a:t>
            </a:r>
            <a:r>
              <a:rPr lang="en-US"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+200 </a:t>
            </a:r>
            <a:r>
              <a:rPr lang="en-US"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Seats</a:t>
            </a:r>
          </a:p>
          <a:p>
            <a:pPr>
              <a:lnSpc>
                <a:spcPct val="150000"/>
              </a:lnSpc>
              <a:spcAft>
                <a:spcPts val="1200"/>
              </a:spcAft>
              <a:buClr>
                <a:srgbClr val="00B0F0"/>
              </a:buClr>
            </a:pPr>
            <a:r>
              <a:rPr lang="en-US"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Multilingual Call Center in Malaysia</a:t>
            </a:r>
          </a:p>
          <a:p>
            <a:pPr>
              <a:lnSpc>
                <a:spcPct val="150000"/>
              </a:lnSpc>
              <a:spcAft>
                <a:spcPts val="1200"/>
              </a:spcAft>
              <a:buClr>
                <a:srgbClr val="00B0F0"/>
              </a:buClr>
            </a:pPr>
            <a:r>
              <a:rPr lang="en-US"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Local Branches for Better and Faster Services</a:t>
            </a:r>
          </a:p>
          <a:p>
            <a:pPr>
              <a:lnSpc>
                <a:spcPct val="150000"/>
              </a:lnSpc>
              <a:spcAft>
                <a:spcPts val="1200"/>
              </a:spcAft>
              <a:buClr>
                <a:srgbClr val="00B0F0"/>
              </a:buClr>
            </a:pPr>
            <a:r>
              <a:rPr lang="en-US"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Remote Tech &amp; </a:t>
            </a:r>
            <a:r>
              <a:rPr lang="en-US"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24/7 </a:t>
            </a:r>
            <a:r>
              <a:rPr lang="en-US"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Support</a:t>
            </a:r>
          </a:p>
          <a:p>
            <a:pPr>
              <a:lnSpc>
                <a:spcPct val="150000"/>
              </a:lnSpc>
              <a:spcAft>
                <a:spcPts val="1200"/>
              </a:spcAft>
              <a:buClr>
                <a:srgbClr val="00B0F0"/>
              </a:buClr>
            </a:pPr>
            <a:r>
              <a:rPr lang="en-US"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1 </a:t>
            </a:r>
            <a:r>
              <a:rPr lang="en-US" altLang="en-US" sz="1600" dirty="0">
                <a:solidFill>
                  <a:schemeClr val="bg1"/>
                </a:solidFill>
                <a:latin typeface="Century Gothic" panose="020B0502020202020204" pitchFamily="34" charset="0"/>
                <a:ea typeface="Microsoft YaHei" panose="020B0503020204020204" pitchFamily="34" charset="-122"/>
                <a:sym typeface="Century Gothic" panose="020B0502020202020204" pitchFamily="34" charset="0"/>
              </a:rPr>
              <a:t>x</a:t>
            </a:r>
            <a:r>
              <a:rPr lang="en-US" altLang="en-US" sz="1600"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Vendor,</a:t>
            </a:r>
            <a:r>
              <a:rPr lang="zh-CN"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1</a:t>
            </a:r>
            <a:r>
              <a:rPr lang="en-US" altLang="en-US" sz="1600"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dirty="0">
                <a:solidFill>
                  <a:schemeClr val="bg1"/>
                </a:solidFill>
                <a:latin typeface="Century Gothic" panose="020B0502020202020204" pitchFamily="34" charset="0"/>
                <a:ea typeface="Microsoft YaHei" panose="020B0503020204020204" pitchFamily="34" charset="-122"/>
                <a:sym typeface="Century Gothic" panose="020B0502020202020204" pitchFamily="34" charset="0"/>
              </a:rPr>
              <a:t>x</a:t>
            </a:r>
            <a:r>
              <a:rPr lang="en-US" altLang="en-US" sz="1600"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Support</a:t>
            </a:r>
            <a:r>
              <a:rPr lang="zh-CN"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team,</a:t>
            </a:r>
            <a:r>
              <a:rPr lang="zh-CN"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1 </a:t>
            </a:r>
            <a:r>
              <a:rPr lang="en-US" altLang="en-US" sz="1600" dirty="0">
                <a:solidFill>
                  <a:schemeClr val="bg1"/>
                </a:solidFill>
                <a:latin typeface="Century Gothic" panose="020B0502020202020204" pitchFamily="34" charset="0"/>
                <a:ea typeface="Microsoft YaHei" panose="020B0503020204020204" pitchFamily="34" charset="-122"/>
                <a:sym typeface="Century Gothic" panose="020B0502020202020204" pitchFamily="34" charset="0"/>
              </a:rPr>
              <a:t>x</a:t>
            </a:r>
            <a:r>
              <a:rPr lang="en-US" altLang="en-US" sz="1600"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Deal</a:t>
            </a:r>
            <a:r>
              <a:rPr lang="zh-CN"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registration</a:t>
            </a:r>
          </a:p>
        </p:txBody>
      </p:sp>
    </p:spTree>
    <p:extLst>
      <p:ext uri="{BB962C8B-B14F-4D97-AF65-F5344CB8AC3E}">
        <p14:creationId xmlns:p14="http://schemas.microsoft.com/office/powerpoint/2010/main" val="1568586344"/>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23EDC4-4A21-1144-912D-43E850A1A18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B2FF47FD-8A0F-6A4E-94D0-A5B20CDBA00A}"/>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27</a:t>
            </a:fld>
            <a:endParaRPr lang="zh-CN" altLang="en-US" dirty="0"/>
          </a:p>
        </p:txBody>
      </p:sp>
      <p:sp>
        <p:nvSpPr>
          <p:cNvPr id="5" name="Title 4">
            <a:extLst>
              <a:ext uri="{FF2B5EF4-FFF2-40B4-BE49-F238E27FC236}">
                <a16:creationId xmlns:a16="http://schemas.microsoft.com/office/drawing/2014/main" id="{FBE510BB-2169-DD42-84AF-5B6D41D2F317}"/>
              </a:ext>
            </a:extLst>
          </p:cNvPr>
          <p:cNvSpPr>
            <a:spLocks noGrp="1"/>
          </p:cNvSpPr>
          <p:nvPr>
            <p:ph type="ctrTitle"/>
          </p:nvPr>
        </p:nvSpPr>
        <p:spPr>
          <a:xfrm>
            <a:off x="558800" y="165099"/>
            <a:ext cx="9187084" cy="550863"/>
          </a:xfrm>
        </p:spPr>
        <p:txBody>
          <a:bodyPr/>
          <a:lstStyle/>
          <a:p>
            <a:r>
              <a:rPr lang="en-US" dirty="0"/>
              <a:t>Join Us</a:t>
            </a:r>
            <a:r>
              <a:rPr lang="zh-CN" altLang="en-US" dirty="0"/>
              <a:t> </a:t>
            </a:r>
            <a:r>
              <a:rPr lang="en-US" altLang="zh-CN" dirty="0"/>
              <a:t>in Our Virtual Conference</a:t>
            </a:r>
            <a:endParaRPr lang="en-US" dirty="0"/>
          </a:p>
        </p:txBody>
      </p:sp>
      <p:pic>
        <p:nvPicPr>
          <p:cNvPr id="7" name="图片 6">
            <a:extLst>
              <a:ext uri="{FF2B5EF4-FFF2-40B4-BE49-F238E27FC236}">
                <a16:creationId xmlns:a16="http://schemas.microsoft.com/office/drawing/2014/main" id="{5D1D9C43-6CD0-8945-A039-3CDC897784C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4941"/>
          <a:stretch/>
        </p:blipFill>
        <p:spPr>
          <a:xfrm>
            <a:off x="3217760" y="1524835"/>
            <a:ext cx="5428583" cy="3461636"/>
          </a:xfrm>
          <a:prstGeom prst="rect">
            <a:avLst/>
          </a:prstGeom>
          <a:effectLst/>
        </p:spPr>
      </p:pic>
    </p:spTree>
    <p:extLst>
      <p:ext uri="{BB962C8B-B14F-4D97-AF65-F5344CB8AC3E}">
        <p14:creationId xmlns:p14="http://schemas.microsoft.com/office/powerpoint/2010/main" val="14733831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矩形 14"/>
          <p:cNvSpPr/>
          <p:nvPr/>
        </p:nvSpPr>
        <p:spPr>
          <a:xfrm>
            <a:off x="727426" y="2324973"/>
            <a:ext cx="4051109" cy="923330"/>
          </a:xfrm>
          <a:prstGeom prst="rect">
            <a:avLst/>
          </a:prstGeom>
        </p:spPr>
        <p:txBody>
          <a:bodyPr wrap="none">
            <a:spAutoFit/>
          </a:bodyPr>
          <a:lstStyle/>
          <a:p>
            <a:r>
              <a:rPr lang="en-US" altLang="zh-CN" sz="5400" b="1" dirty="0">
                <a:solidFill>
                  <a:schemeClr val="bg1"/>
                </a:solidFill>
                <a:latin typeface="Century Gothic" panose="020B0502020202020204" pitchFamily="34" charset="0"/>
                <a:ea typeface="微软雅黑" charset="-122"/>
              </a:rPr>
              <a:t>THANK YOU</a:t>
            </a:r>
            <a:endParaRPr lang="zh-CN" altLang="en-US" sz="5400" b="1" dirty="0">
              <a:solidFill>
                <a:schemeClr val="bg1"/>
              </a:solidFill>
              <a:latin typeface="Century Gothic" panose="020B0502020202020204" pitchFamily="34" charset="0"/>
            </a:endParaRPr>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25" name="矩形 24"/>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文本框 25"/>
          <p:cNvSpPr txBox="1"/>
          <p:nvPr/>
        </p:nvSpPr>
        <p:spPr>
          <a:xfrm>
            <a:off x="1131708" y="6460578"/>
            <a:ext cx="1560042"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grpSp>
        <p:nvGrpSpPr>
          <p:cNvPr id="27" name="组合 26"/>
          <p:cNvGrpSpPr/>
          <p:nvPr/>
        </p:nvGrpSpPr>
        <p:grpSpPr>
          <a:xfrm>
            <a:off x="4943635" y="6460578"/>
            <a:ext cx="2304730" cy="276999"/>
            <a:chOff x="4872830" y="6460578"/>
            <a:chExt cx="2304730" cy="276999"/>
          </a:xfrm>
        </p:grpSpPr>
        <p:sp>
          <p:nvSpPr>
            <p:cNvPr id="28" name="矩形 27"/>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文本框 28"/>
            <p:cNvSpPr txBox="1"/>
            <p:nvPr/>
          </p:nvSpPr>
          <p:spPr>
            <a:xfrm>
              <a:off x="5077305" y="6460578"/>
              <a:ext cx="2100255"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Sangfor Technologies Inc.</a:t>
              </a:r>
            </a:p>
          </p:txBody>
        </p:sp>
      </p:grpSp>
      <p:sp>
        <p:nvSpPr>
          <p:cNvPr id="17" name="矩形 16">
            <a:extLst>
              <a:ext uri="{FF2B5EF4-FFF2-40B4-BE49-F238E27FC236}">
                <a16:creationId xmlns:a16="http://schemas.microsoft.com/office/drawing/2014/main" id="{EB001528-9A66-3F49-84A9-2F4510F604C8}"/>
              </a:ext>
            </a:extLst>
          </p:cNvPr>
          <p:cNvSpPr/>
          <p:nvPr/>
        </p:nvSpPr>
        <p:spPr>
          <a:xfrm>
            <a:off x="727426" y="3185086"/>
            <a:ext cx="6225587" cy="870623"/>
          </a:xfrm>
          <a:prstGeom prst="rect">
            <a:avLst/>
          </a:prstGeom>
        </p:spPr>
        <p:txBody>
          <a:bodyPr wrap="square">
            <a:spAutoFit/>
          </a:bodyPr>
          <a:lstStyle/>
          <a:p>
            <a:pPr>
              <a:lnSpc>
                <a:spcPct val="150000"/>
              </a:lnSpc>
            </a:pPr>
            <a:r>
              <a:rPr lang="en-US" altLang="zh-CN" dirty="0">
                <a:solidFill>
                  <a:schemeClr val="bg1"/>
                </a:solidFill>
                <a:latin typeface="Century Gothic" panose="020B0502020202020204" pitchFamily="34" charset="0"/>
                <a:ea typeface="微软雅黑" charset="-122"/>
              </a:rPr>
              <a:t>An Agile, Reliable &amp; Simple Solution </a:t>
            </a:r>
          </a:p>
          <a:p>
            <a:pPr>
              <a:lnSpc>
                <a:spcPct val="150000"/>
              </a:lnSpc>
            </a:pPr>
            <a:r>
              <a:rPr lang="en-US" altLang="zh-CN" dirty="0">
                <a:solidFill>
                  <a:schemeClr val="bg1"/>
                </a:solidFill>
                <a:latin typeface="Century Gothic" panose="020B0502020202020204" pitchFamily="34" charset="0"/>
                <a:ea typeface="微软雅黑" charset="-122"/>
              </a:rPr>
              <a:t>To Run And Protect All Enterprise Applications </a:t>
            </a:r>
          </a:p>
        </p:txBody>
      </p:sp>
      <p:cxnSp>
        <p:nvCxnSpPr>
          <p:cNvPr id="18" name="直接连接符 61">
            <a:extLst>
              <a:ext uri="{FF2B5EF4-FFF2-40B4-BE49-F238E27FC236}">
                <a16:creationId xmlns:a16="http://schemas.microsoft.com/office/drawing/2014/main" id="{74DDAC86-99F0-A84D-B97B-2F5AA2D6043F}"/>
              </a:ext>
            </a:extLst>
          </p:cNvPr>
          <p:cNvCxnSpPr>
            <a:cxnSpLocks/>
          </p:cNvCxnSpPr>
          <p:nvPr/>
        </p:nvCxnSpPr>
        <p:spPr>
          <a:xfrm>
            <a:off x="790926" y="4122254"/>
            <a:ext cx="5703447"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19" name="矩形 18">
            <a:extLst>
              <a:ext uri="{FF2B5EF4-FFF2-40B4-BE49-F238E27FC236}">
                <a16:creationId xmlns:a16="http://schemas.microsoft.com/office/drawing/2014/main" id="{6AE5DE95-E5AD-C24E-8168-2AD870C9DC33}"/>
              </a:ext>
            </a:extLst>
          </p:cNvPr>
          <p:cNvSpPr/>
          <p:nvPr/>
        </p:nvSpPr>
        <p:spPr>
          <a:xfrm>
            <a:off x="727426" y="4188800"/>
            <a:ext cx="6096000" cy="307777"/>
          </a:xfrm>
          <a:prstGeom prst="rect">
            <a:avLst/>
          </a:prstGeom>
        </p:spPr>
        <p:txBody>
          <a:bodyPr>
            <a:spAutoFit/>
          </a:bodyPr>
          <a:lstStyle/>
          <a:p>
            <a:r>
              <a:rPr lang="en-US" altLang="zh-CN" sz="1400" b="1" dirty="0">
                <a:solidFill>
                  <a:schemeClr val="bg1"/>
                </a:solidFill>
              </a:rPr>
              <a:t>NAME|</a:t>
            </a:r>
            <a:r>
              <a:rPr lang="zh-CN" altLang="en-US" sz="1400" b="1" dirty="0">
                <a:solidFill>
                  <a:schemeClr val="bg1"/>
                </a:solidFill>
              </a:rPr>
              <a:t> </a:t>
            </a:r>
            <a:r>
              <a:rPr lang="en-US" altLang="zh-CN" sz="1400" dirty="0">
                <a:solidFill>
                  <a:schemeClr val="bg1"/>
                </a:solidFill>
              </a:rPr>
              <a:t>Position</a:t>
            </a:r>
            <a:endParaRPr lang="en-US" sz="1400" dirty="0">
              <a:solidFill>
                <a:schemeClr val="bg1"/>
              </a:solidFill>
            </a:endParaRPr>
          </a:p>
        </p:txBody>
      </p:sp>
      <p:sp>
        <p:nvSpPr>
          <p:cNvPr id="22" name="文本框 21">
            <a:extLst>
              <a:ext uri="{FF2B5EF4-FFF2-40B4-BE49-F238E27FC236}">
                <a16:creationId xmlns:a16="http://schemas.microsoft.com/office/drawing/2014/main" id="{E617EB99-CD3B-CB4C-B623-0B58E7393077}"/>
              </a:ext>
            </a:extLst>
          </p:cNvPr>
          <p:cNvSpPr txBox="1"/>
          <p:nvPr/>
        </p:nvSpPr>
        <p:spPr>
          <a:xfrm>
            <a:off x="727426" y="4527439"/>
            <a:ext cx="2406428" cy="307777"/>
          </a:xfrm>
          <a:prstGeom prst="rect">
            <a:avLst/>
          </a:prstGeom>
          <a:noFill/>
        </p:spPr>
        <p:txBody>
          <a:bodyPr wrap="none" rtlCol="0">
            <a:spAutoFit/>
          </a:bodyPr>
          <a:lstStyle/>
          <a:p>
            <a:r>
              <a:rPr lang="en-US" altLang="en-US" sz="1400" dirty="0">
                <a:solidFill>
                  <a:schemeClr val="bg1"/>
                </a:solidFill>
                <a:latin typeface="Century Gothic" panose="020B0502020202020204" pitchFamily="34" charset="0"/>
                <a:ea typeface="微软雅黑" charset="-122"/>
                <a:sym typeface="微软雅黑" panose="020B0503020204020204" pitchFamily="34" charset="-122"/>
              </a:rPr>
              <a:t>Sangfor Technologies Inc.</a:t>
            </a:r>
          </a:p>
        </p:txBody>
      </p:sp>
    </p:spTree>
    <p:extLst>
      <p:ext uri="{BB962C8B-B14F-4D97-AF65-F5344CB8AC3E}">
        <p14:creationId xmlns:p14="http://schemas.microsoft.com/office/powerpoint/2010/main" val="964823392"/>
      </p:ext>
    </p:extLst>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PA" val="v5.1.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文档" ma:contentTypeID="0x01010049BDA20EC7826B4BA0C6DC70B5F72CAF" ma:contentTypeVersion="12" ma:contentTypeDescription="新建文档。" ma:contentTypeScope="" ma:versionID="8ece7790fd4028eb83e8cd31b6346a95">
  <xsd:schema xmlns:xsd="http://www.w3.org/2001/XMLSchema" xmlns:xs="http://www.w3.org/2001/XMLSchema" xmlns:p="http://schemas.microsoft.com/office/2006/metadata/properties" xmlns:ns2="1feb58f4-9bb1-454f-9bde-61dd78d0bd48" xmlns:ns3="40bf5473-31f4-403a-9eae-2673c3d7009b" targetNamespace="http://schemas.microsoft.com/office/2006/metadata/properties" ma:root="true" ma:fieldsID="36a4803f2d636fe480358400a3648630" ns2:_="" ns3:_="">
    <xsd:import namespace="1feb58f4-9bb1-454f-9bde-61dd78d0bd48"/>
    <xsd:import namespace="40bf5473-31f4-403a-9eae-2673c3d700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eb58f4-9bb1-454f-9bde-61dd78d0b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0bf5473-31f4-403a-9eae-2673c3d7009b" elementFormDefault="qualified">
    <xsd:import namespace="http://schemas.microsoft.com/office/2006/documentManagement/types"/>
    <xsd:import namespace="http://schemas.microsoft.com/office/infopath/2007/PartnerControls"/>
    <xsd:element name="SharedWithUsers" ma:index="12" nillable="true" ma:displayName="共享对象:"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共享对象详细信息"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内容类型"/>
        <xsd:element ref="dc:title" minOccurs="0" maxOccurs="1" ma:index="4" ma:displayName="标题"/>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08CE6AA-763E-4FDA-B195-ABD9E33A157D}">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38C791BF-3B86-4B8D-8071-E0C76F5B9F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eb58f4-9bb1-454f-9bde-61dd78d0bd48"/>
    <ds:schemaRef ds:uri="40bf5473-31f4-403a-9eae-2673c3d700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B880B23-50DA-4863-A2A2-47970007101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13491</TotalTime>
  <Words>1379</Words>
  <Application>Microsoft Office PowerPoint</Application>
  <PresentationFormat>Widescreen</PresentationFormat>
  <Paragraphs>489</Paragraphs>
  <Slides>29</Slides>
  <Notes>26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等线</vt:lpstr>
      <vt:lpstr>arial</vt:lpstr>
      <vt:lpstr>arial</vt:lpstr>
      <vt:lpstr>Calibri</vt:lpstr>
      <vt:lpstr>Cambria Math</vt:lpstr>
      <vt:lpstr>Century Gothic</vt:lpstr>
      <vt:lpstr>Helvetica</vt:lpstr>
      <vt:lpstr>Wingdings</vt:lpstr>
      <vt:lpstr>Office 主题</vt:lpstr>
      <vt:lpstr>PowerPoint Presentation</vt:lpstr>
      <vt:lpstr>Agenda</vt:lpstr>
      <vt:lpstr>PowerPoint Presentation</vt:lpstr>
      <vt:lpstr>2021 Manufacturing Outlook</vt:lpstr>
      <vt:lpstr>2021 Manufacturing Outlook</vt:lpstr>
      <vt:lpstr>2021 Manufacturing Challenges</vt:lpstr>
      <vt:lpstr>The Concept of Traditional IT:  Hardware-Defined 3-Tier Infrastructure   </vt:lpstr>
      <vt:lpstr>PowerPoint Presentation</vt:lpstr>
      <vt:lpstr>PowerPoint Presentation</vt:lpstr>
      <vt:lpstr>Sangfor Provides Reasonable Paths Using Either Existing Or Newly Built Environment </vt:lpstr>
      <vt:lpstr>Sangfor SDDC Solution Framework For The Manufacturing Industry</vt:lpstr>
      <vt:lpstr>Core Technical Capability: Hyper-Converged Infrastructure</vt:lpstr>
      <vt:lpstr>Unparalleled Visibility and Manageability</vt:lpstr>
      <vt:lpstr>Holistic Hardware Health Check tools</vt:lpstr>
      <vt:lpstr>Ultra Visibility</vt:lpstr>
      <vt:lpstr>Simplified Deployment Of Critical Apps</vt:lpstr>
      <vt:lpstr>Comprehensive Reliability for Business Critical Applications </vt:lpstr>
      <vt:lpstr>PowerPoint Presentation</vt:lpstr>
      <vt:lpstr>End-to-End Security Design</vt:lpstr>
      <vt:lpstr>PowerPoint Presentation</vt:lpstr>
      <vt:lpstr>PowerPoint Presentation</vt:lpstr>
      <vt:lpstr>PowerPoint Presentation</vt:lpstr>
      <vt:lpstr>PowerPoint Presentation</vt:lpstr>
      <vt:lpstr>PowerPoint Presentation</vt:lpstr>
      <vt:lpstr>Sangfor Honorable Customers</vt:lpstr>
      <vt:lpstr>Fast Growing Brand</vt:lpstr>
      <vt:lpstr>Localized Response and Service  </vt:lpstr>
      <vt:lpstr>Join Us in Our Virtual Conference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Tian Koon Lee</cp:lastModifiedBy>
  <cp:revision>463</cp:revision>
  <dcterms:created xsi:type="dcterms:W3CDTF">2019-02-27T02:00:39Z</dcterms:created>
  <dcterms:modified xsi:type="dcterms:W3CDTF">2021-05-21T02:16:53Z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0x01010049BDA20EC7826B4BA0C6DC70B5F72CAF</vt:lpwstr>
  </property>
</Properties>
</file>