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ags/tag10.xml" ContentType="application/vnd.openxmlformats-officedocument.presentationml.tags+xml"/>
  <Override PartName="/ppt/charts/chart1.xml" ContentType="application/vnd.openxmlformats-officedocument.drawingml.char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firstSlideNum="0" showSpecialPlsOnTitleSld="0">
  <p:sldMasterIdLst>
    <p:sldMasterId id="2147483648" r:id="rId1"/>
  </p:sldMasterIdLst>
  <p:notesMasterIdLst>
    <p:notesMasterId r:id="rId26"/>
  </p:notesMasterIdLst>
  <p:sldIdLst>
    <p:sldId id="277" r:id="rId2"/>
    <p:sldId id="316" r:id="rId3"/>
    <p:sldId id="285" r:id="rId4"/>
    <p:sldId id="317" r:id="rId5"/>
    <p:sldId id="318" r:id="rId6"/>
    <p:sldId id="319" r:id="rId7"/>
    <p:sldId id="320" r:id="rId8"/>
    <p:sldId id="321" r:id="rId9"/>
    <p:sldId id="322" r:id="rId10"/>
    <p:sldId id="325" r:id="rId11"/>
    <p:sldId id="326" r:id="rId12"/>
    <p:sldId id="327" r:id="rId13"/>
    <p:sldId id="328" r:id="rId14"/>
    <p:sldId id="329" r:id="rId15"/>
    <p:sldId id="330" r:id="rId16"/>
    <p:sldId id="331" r:id="rId17"/>
    <p:sldId id="332" r:id="rId18"/>
    <p:sldId id="333" r:id="rId19"/>
    <p:sldId id="334" r:id="rId20"/>
    <p:sldId id="335" r:id="rId21"/>
    <p:sldId id="336" r:id="rId22"/>
    <p:sldId id="337" r:id="rId23"/>
    <p:sldId id="338" r:id="rId24"/>
    <p:sldId id="278" r:id="rId25"/>
  </p:sldIdLst>
  <p:sldSz cx="12192000" cy="6858000"/>
  <p:notesSz cx="6858000" cy="9144000"/>
  <p:custDataLst>
    <p:tags r:id="rId27"/>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112">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B0F0"/>
    <a:srgbClr val="79BD28"/>
    <a:srgbClr val="6FB332"/>
    <a:srgbClr val="345692"/>
    <a:srgbClr val="81FFFF"/>
    <a:srgbClr val="5F7491"/>
    <a:srgbClr val="1C3A99"/>
    <a:srgbClr val="15BCB4"/>
    <a:srgbClr val="C9C9C9"/>
    <a:srgbClr val="96BA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93296810-A885-4BE3-A3E7-6D5BEEA58F35}" styleName="中度样式 2 - 强调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10A1B5D5-9B99-4C35-A422-299274C87663}" styleName="中度样式 1 - 强调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a:noFill/>
            </a:ln>
          </a:insideV>
        </a:tcBdr>
        <a:fill>
          <a:solidFill>
            <a:schemeClr val="lt1"/>
          </a:solidFill>
        </a:fill>
      </a:tcStyle>
    </a:wholeTbl>
    <a:band1H>
      <a:tcStyle>
        <a:tcBdr/>
        <a:fill>
          <a:solidFill>
            <a:schemeClr val="accent6">
              <a:tint val="20000"/>
            </a:schemeClr>
          </a:solidFill>
        </a:fill>
      </a:tcStyle>
    </a:band1H>
    <a:band1V>
      <a:tcStyle>
        <a:tcBdr/>
        <a:fill>
          <a:solidFill>
            <a:schemeClr val="accent6">
              <a:tint val="20000"/>
            </a:schemeClr>
          </a:solidFill>
        </a:fill>
      </a:tcStyle>
    </a:band1V>
    <a:lastCol>
      <a:tcTxStyle b="on"/>
      <a:tcStyle>
        <a:tcBdr/>
      </a:tcStyle>
    </a:lastCol>
    <a:firstCol>
      <a:tcTxStyle b="on"/>
      <a:tcStyle>
        <a:tcBdr/>
      </a:tcStyle>
    </a:firstCol>
    <a:lastRow>
      <a:tcTxStyle b="on"/>
      <a:tcStyle>
        <a:tcBdr>
          <a:top>
            <a:ln w="50800" cmpd="dbl">
              <a:solidFill>
                <a:schemeClr val="accent6"/>
              </a:solidFill>
            </a:ln>
          </a:top>
        </a:tcBdr>
        <a:fill>
          <a:solidFill>
            <a:schemeClr val="lt1"/>
          </a:solidFill>
        </a:fill>
      </a:tcStyle>
    </a:lastRow>
    <a:firstRow>
      <a:tcTxStyle b="on">
        <a:fontRef idx="minor">
          <a:scrgbClr r="0" g="0" b="0"/>
        </a:fontRef>
        <a:schemeClr val="lt1"/>
      </a:tcTxStyle>
      <a:tcStyle>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7097" autoAdjust="0"/>
    <p:restoredTop sz="94660"/>
  </p:normalViewPr>
  <p:slideViewPr>
    <p:cSldViewPr snapToGrid="0">
      <p:cViewPr varScale="1">
        <p:scale>
          <a:sx n="86" d="100"/>
          <a:sy n="86" d="100"/>
        </p:scale>
        <p:origin x="466" y="53"/>
      </p:cViewPr>
      <p:guideLst>
        <p:guide orient="horz" pos="3112"/>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ags" Target="tags/tag1.xml"/><Relationship Id="rId30" Type="http://schemas.openxmlformats.org/officeDocument/2006/relationships/theme" Target="theme/theme1.xml"/></Relationships>
</file>

<file path=ppt/charts/_rels/chart1.xml.rels><?xml version="1.0" encoding="UTF-8" standalone="yes"?>
<Relationships xmlns="http://schemas.openxmlformats.org/package/2006/relationships"><Relationship Id="rId2" Type="http://schemas.openxmlformats.org/officeDocument/2006/relationships/oleObject" Target="file:///C:\Users\zhanghao\Desktop\&#20020;&#26102;\1.%20&#31614;&#32422;&#23458;&#25143;&#21015;&#34920;&#8212;&#33258;20100416.xlsx" TargetMode="External"/><Relationship Id="rId1" Type="http://schemas.openxmlformats.org/officeDocument/2006/relationships/themeOverride" Target="../theme/themeOverrid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9.8835819589069299E-2"/>
          <c:y val="5.7271886037898803E-2"/>
          <c:w val="0.88780287038813899"/>
          <c:h val="0.63271635811934002"/>
        </c:manualLayout>
      </c:layout>
      <c:barChart>
        <c:barDir val="col"/>
        <c:grouping val="clustered"/>
        <c:varyColors val="0"/>
        <c:ser>
          <c:idx val="0"/>
          <c:order val="0"/>
          <c:tx>
            <c:strRef>
              <c:f>befor optimization</c:f>
              <c:strCache>
                <c:ptCount val="1"/>
                <c:pt idx="0">
                  <c:v>befor optimization</c:v>
                </c:pt>
              </c:strCache>
            </c:strRef>
          </c:tx>
          <c:invertIfNegative val="0"/>
          <c:dLbls>
            <c:spPr>
              <a:noFill/>
              <a:ln>
                <a:noFill/>
              </a:ln>
              <a:effectLst/>
            </c:spPr>
            <c:txPr>
              <a:bodyPr rot="0" spcFirstLastPara="0" vertOverflow="ellipsis" vert="horz" wrap="square" lIns="38100" tIns="19050" rIns="38100" bIns="19050" anchor="ctr" anchorCtr="1"/>
              <a:lstStyle/>
              <a:p>
                <a:pPr>
                  <a:defRPr lang="zh-CN" sz="1000" b="0" i="0" u="none" strike="noStrike" kern="1200" baseline="0">
                    <a:solidFill>
                      <a:schemeClr val="tx1"/>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新加坡!$I$2:$M$2</c:f>
              <c:strCache>
                <c:ptCount val="5"/>
                <c:pt idx="0">
                  <c:v>Copy test file from server</c:v>
                </c:pt>
                <c:pt idx="1">
                  <c:v>Retrieving email from exchange server</c:v>
                </c:pt>
                <c:pt idx="2">
                  <c:v>FTP-file initially retrieved from server</c:v>
                </c:pt>
                <c:pt idx="3">
                  <c:v>Remotely opening file</c:v>
                </c:pt>
                <c:pt idx="4">
                  <c:v>Save modification </c:v>
                </c:pt>
              </c:strCache>
            </c:strRef>
          </c:cat>
          <c:val>
            <c:numRef>
              <c:f>新加坡!$I$3:$M$3</c:f>
              <c:numCache>
                <c:formatCode>General</c:formatCode>
                <c:ptCount val="5"/>
                <c:pt idx="0">
                  <c:v>93</c:v>
                </c:pt>
                <c:pt idx="1">
                  <c:v>228</c:v>
                </c:pt>
                <c:pt idx="2">
                  <c:v>89</c:v>
                </c:pt>
                <c:pt idx="3">
                  <c:v>103</c:v>
                </c:pt>
                <c:pt idx="4">
                  <c:v>120</c:v>
                </c:pt>
              </c:numCache>
            </c:numRef>
          </c:val>
          <c:extLst>
            <c:ext xmlns:c16="http://schemas.microsoft.com/office/drawing/2014/chart" uri="{C3380CC4-5D6E-409C-BE32-E72D297353CC}">
              <c16:uniqueId val="{00000000-B8DA-46A8-829E-2DC73D4BE72C}"/>
            </c:ext>
          </c:extLst>
        </c:ser>
        <c:ser>
          <c:idx val="1"/>
          <c:order val="1"/>
          <c:tx>
            <c:strRef>
              <c:f>after optimization</c:f>
              <c:strCache>
                <c:ptCount val="1"/>
                <c:pt idx="0">
                  <c:v>after optimization</c:v>
                </c:pt>
              </c:strCache>
            </c:strRef>
          </c:tx>
          <c:invertIfNegative val="0"/>
          <c:dLbls>
            <c:spPr>
              <a:noFill/>
              <a:ln>
                <a:noFill/>
              </a:ln>
              <a:effectLst/>
            </c:spPr>
            <c:txPr>
              <a:bodyPr rot="0" spcFirstLastPara="0" vertOverflow="ellipsis" vert="horz" wrap="square" lIns="38100" tIns="19050" rIns="38100" bIns="19050" anchor="ctr" anchorCtr="1"/>
              <a:lstStyle/>
              <a:p>
                <a:pPr>
                  <a:defRPr lang="zh-CN" sz="1000" b="0" i="0" u="none" strike="noStrike" kern="1200" baseline="0">
                    <a:solidFill>
                      <a:schemeClr val="tx1"/>
                    </a:solidFill>
                    <a:latin typeface="+mn-lt"/>
                    <a:ea typeface="+mn-ea"/>
                    <a:cs typeface="+mn-cs"/>
                  </a:defRPr>
                </a:pPr>
                <a:endParaRPr lang="zh-CN"/>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0"/>
              </c:ext>
            </c:extLst>
          </c:dLbls>
          <c:cat>
            <c:strRef>
              <c:f>新加坡!$I$2:$M$2</c:f>
              <c:strCache>
                <c:ptCount val="5"/>
                <c:pt idx="0">
                  <c:v>Copy test file from server</c:v>
                </c:pt>
                <c:pt idx="1">
                  <c:v>Retrieving email from exchange server</c:v>
                </c:pt>
                <c:pt idx="2">
                  <c:v>FTP-file initially retrieved from server</c:v>
                </c:pt>
                <c:pt idx="3">
                  <c:v>Remotely opening file</c:v>
                </c:pt>
                <c:pt idx="4">
                  <c:v>Save modification </c:v>
                </c:pt>
              </c:strCache>
            </c:strRef>
          </c:cat>
          <c:val>
            <c:numRef>
              <c:f>新加坡!$I$4:$M$4</c:f>
              <c:numCache>
                <c:formatCode>General</c:formatCode>
                <c:ptCount val="5"/>
                <c:pt idx="0">
                  <c:v>7</c:v>
                </c:pt>
                <c:pt idx="1">
                  <c:v>4</c:v>
                </c:pt>
                <c:pt idx="2">
                  <c:v>4</c:v>
                </c:pt>
                <c:pt idx="3">
                  <c:v>15</c:v>
                </c:pt>
                <c:pt idx="4">
                  <c:v>34</c:v>
                </c:pt>
              </c:numCache>
            </c:numRef>
          </c:val>
          <c:extLst>
            <c:ext xmlns:c16="http://schemas.microsoft.com/office/drawing/2014/chart" uri="{C3380CC4-5D6E-409C-BE32-E72D297353CC}">
              <c16:uniqueId val="{00000001-B8DA-46A8-829E-2DC73D4BE72C}"/>
            </c:ext>
          </c:extLst>
        </c:ser>
        <c:dLbls>
          <c:showLegendKey val="0"/>
          <c:showVal val="1"/>
          <c:showCatName val="0"/>
          <c:showSerName val="0"/>
          <c:showPercent val="0"/>
          <c:showBubbleSize val="0"/>
        </c:dLbls>
        <c:gapWidth val="75"/>
        <c:axId val="219047424"/>
        <c:axId val="219048960"/>
      </c:barChart>
      <c:catAx>
        <c:axId val="219047424"/>
        <c:scaling>
          <c:orientation val="minMax"/>
        </c:scaling>
        <c:delete val="0"/>
        <c:axPos val="b"/>
        <c:numFmt formatCode="General" sourceLinked="0"/>
        <c:majorTickMark val="none"/>
        <c:minorTickMark val="none"/>
        <c:tickLblPos val="nextTo"/>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cs"/>
              </a:defRPr>
            </a:pPr>
            <a:endParaRPr lang="zh-CN"/>
          </a:p>
        </c:txPr>
        <c:crossAx val="219048960"/>
        <c:crosses val="autoZero"/>
        <c:auto val="1"/>
        <c:lblAlgn val="ctr"/>
        <c:lblOffset val="100"/>
        <c:noMultiLvlLbl val="0"/>
      </c:catAx>
      <c:valAx>
        <c:axId val="219048960"/>
        <c:scaling>
          <c:orientation val="minMax"/>
        </c:scaling>
        <c:delete val="0"/>
        <c:axPos val="l"/>
        <c:numFmt formatCode="General" sourceLinked="0"/>
        <c:majorTickMark val="none"/>
        <c:minorTickMark val="none"/>
        <c:tickLblPos val="nextTo"/>
        <c:txPr>
          <a:bodyPr rot="-60000000" spcFirstLastPara="0" vertOverflow="ellipsis" vert="horz" wrap="square" anchor="ctr" anchorCtr="1"/>
          <a:lstStyle/>
          <a:p>
            <a:pPr>
              <a:defRPr lang="zh-CN" sz="1000" b="0" i="0" u="none" strike="noStrike" kern="1200" baseline="0">
                <a:solidFill>
                  <a:schemeClr val="tx1"/>
                </a:solidFill>
                <a:latin typeface="+mn-lt"/>
                <a:ea typeface="+mn-ea"/>
                <a:cs typeface="+mn-cs"/>
              </a:defRPr>
            </a:pPr>
            <a:endParaRPr lang="zh-CN"/>
          </a:p>
        </c:txPr>
        <c:crossAx val="219047424"/>
        <c:crosses val="autoZero"/>
        <c:crossBetween val="between"/>
      </c:valAx>
      <c:spPr>
        <a:noFill/>
        <a:ln>
          <a:noFill/>
        </a:ln>
        <a:effectLst/>
      </c:spPr>
    </c:plotArea>
    <c:legend>
      <c:legendPos val="b"/>
      <c:overlay val="0"/>
      <c:txPr>
        <a:bodyPr rot="0" spcFirstLastPara="0" vertOverflow="ellipsis" vert="horz" wrap="square" anchor="ctr" anchorCtr="1"/>
        <a:lstStyle/>
        <a:p>
          <a:pPr>
            <a:defRPr lang="zh-CN" sz="1000" b="0" i="0" u="none" strike="noStrike" kern="1200" baseline="0">
              <a:solidFill>
                <a:schemeClr val="tx1"/>
              </a:solidFill>
              <a:latin typeface="+mn-lt"/>
              <a:ea typeface="+mn-ea"/>
              <a:cs typeface="+mn-cs"/>
            </a:defRPr>
          </a:pPr>
          <a:endParaRPr lang="zh-CN"/>
        </a:p>
      </c:txPr>
    </c:legend>
    <c:plotVisOnly val="1"/>
    <c:dispBlanksAs val="gap"/>
    <c:showDLblsOverMax val="0"/>
  </c:chart>
  <c:spPr>
    <a:solidFill>
      <a:sysClr val="window" lastClr="FFFFFF"/>
    </a:solidFill>
  </c:spPr>
  <c:txPr>
    <a:bodyPr/>
    <a:lstStyle/>
    <a:p>
      <a:pPr>
        <a:defRPr lang="zh-CN"/>
      </a:pPr>
      <a:endParaRPr lang="zh-CN"/>
    </a:p>
  </c:txPr>
  <c:externalData r:id="rId2">
    <c:autoUpdate val="0"/>
  </c:externalData>
</c:chartSpac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4AFBF0-D5CB-4929-9625-B33CD1575C00}" type="datetimeFigureOut">
              <a:rPr lang="zh-CN" altLang="en-US" smtClean="0"/>
              <a:t>2019/3/11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C717E2-905F-41A6-B63F-8ADEB1A152CA}" type="slidenum">
              <a:rPr lang="zh-CN" altLang="en-US" smtClean="0"/>
              <a:t>‹#›</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E8C717E2-905F-41A6-B63F-8ADEB1A152CA}" type="slidenum">
              <a:rPr lang="zh-CN" altLang="en-US" smtClean="0"/>
              <a:t>0</a:t>
            </a:fld>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6" name="灯片编号占位符 5"/>
          <p:cNvSpPr>
            <a:spLocks noGrp="1"/>
          </p:cNvSpPr>
          <p:nvPr>
            <p:ph type="sldNum" sz="quarter" idx="12"/>
          </p:nvPr>
        </p:nvSpPr>
        <p:spPr/>
        <p:txBody>
          <a:bodyPr/>
          <a:lstStyle>
            <a:lvl1pPr>
              <a:defRPr>
                <a:solidFill>
                  <a:schemeClr val="bg1"/>
                </a:solidFill>
                <a:latin typeface="Century Gothic" panose="020B0502020202020204" pitchFamily="34" charset="0"/>
              </a:defRPr>
            </a:lvl1pPr>
          </a:lstStyle>
          <a:p>
            <a:fld id="{795C62BC-63D8-4176-937B-D5EBCAA09FF2}" type="slidenum">
              <a:rPr lang="zh-CN" altLang="en-US" smtClean="0"/>
              <a:t>‹#›</a:t>
            </a:fld>
            <a:endParaRPr lang="zh-CN" alt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idx="1"/>
          </p:nvPr>
        </p:nvSpPr>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灯片编号占位符 5"/>
          <p:cNvSpPr>
            <a:spLocks noGrp="1"/>
          </p:cNvSpPr>
          <p:nvPr>
            <p:ph type="sldNum" sz="quarter" idx="12"/>
          </p:nvPr>
        </p:nvSpPr>
        <p:spPr/>
        <p:txBody>
          <a:bodyPr/>
          <a:lstStyle/>
          <a:p>
            <a:r>
              <a:rPr lang="en-US" altLang="zh-CN" dirty="0"/>
              <a:t>Page </a:t>
            </a:r>
            <a:fld id="{795C62BC-63D8-4176-937B-D5EBCAA09FF2}" type="slidenum">
              <a:rPr lang="zh-CN" altLang="en-US" dirty="0" smtClean="0"/>
              <a:t>‹#›</a:t>
            </a:fld>
            <a:endParaRPr lang="zh-CN" alt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a:t>单击此处编辑母版标题样式</a:t>
            </a:r>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a:t>单击此处编辑母版文本样式</a:t>
            </a:r>
          </a:p>
        </p:txBody>
      </p:sp>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内容占位符 2"/>
          <p:cNvSpPr>
            <a:spLocks noGrp="1"/>
          </p:cNvSpPr>
          <p:nvPr>
            <p:ph sz="half" idx="1"/>
          </p:nvPr>
        </p:nvSpPr>
        <p:spPr>
          <a:xfrm>
            <a:off x="838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内容占位符 3"/>
          <p:cNvSpPr>
            <a:spLocks noGrp="1"/>
          </p:cNvSpPr>
          <p:nvPr>
            <p:ph sz="half" idx="2"/>
          </p:nvPr>
        </p:nvSpPr>
        <p:spPr>
          <a:xfrm>
            <a:off x="6172200" y="1825625"/>
            <a:ext cx="5181600" cy="435133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7" name="灯片编号占位符 6"/>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a:t>单击此处编辑母版标题样式</a:t>
            </a:r>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4" name="内容占位符 3"/>
          <p:cNvSpPr>
            <a:spLocks noGrp="1"/>
          </p:cNvSpPr>
          <p:nvPr>
            <p:ph sz="half" idx="2"/>
          </p:nvPr>
        </p:nvSpPr>
        <p:spPr>
          <a:xfrm>
            <a:off x="839788" y="2505075"/>
            <a:ext cx="5157787"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a:t>单击此处编辑母版文本样式</a:t>
            </a:r>
          </a:p>
        </p:txBody>
      </p:sp>
      <p:sp>
        <p:nvSpPr>
          <p:cNvPr id="6" name="内容占位符 5"/>
          <p:cNvSpPr>
            <a:spLocks noGrp="1"/>
          </p:cNvSpPr>
          <p:nvPr>
            <p:ph sz="quarter" idx="4"/>
          </p:nvPr>
        </p:nvSpPr>
        <p:spPr>
          <a:xfrm>
            <a:off x="6172200" y="2505075"/>
            <a:ext cx="5183188" cy="3684588"/>
          </a:xfrm>
        </p:spPr>
        <p:txBody>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9" name="灯片编号占位符 8"/>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5" name="灯片编号占位符 4"/>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4" name="灯片编号占位符 3"/>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45763BA6-9F63-41B1-986C-FEEC260D18E2}" type="datetime1">
              <a:rPr lang="zh-CN" altLang="en-US" smtClean="0"/>
              <a:t>2019/3/11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a:t>单击此处编辑母版标题样式</a:t>
            </a:r>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a:t>单击此处编辑母版文本样式</a:t>
            </a:r>
          </a:p>
        </p:txBody>
      </p:sp>
      <p:sp>
        <p:nvSpPr>
          <p:cNvPr id="5" name="日期占位符 4"/>
          <p:cNvSpPr>
            <a:spLocks noGrp="1"/>
          </p:cNvSpPr>
          <p:nvPr>
            <p:ph type="dt" sz="half" idx="10"/>
          </p:nvPr>
        </p:nvSpPr>
        <p:spPr>
          <a:xfrm>
            <a:off x="838200" y="6356350"/>
            <a:ext cx="2743200" cy="365125"/>
          </a:xfrm>
          <a:prstGeom prst="rect">
            <a:avLst/>
          </a:prstGeom>
        </p:spPr>
        <p:txBody>
          <a:bodyPr/>
          <a:lstStyle/>
          <a:p>
            <a:fld id="{DBD5F766-4225-47DC-A639-A4AE61093BDF}" type="datetime1">
              <a:rPr lang="zh-CN" altLang="en-US" smtClean="0"/>
              <a:t>2019/3/11</a:t>
            </a:fld>
            <a:endParaRPr lang="zh-CN" altLang="en-US"/>
          </a:p>
        </p:txBody>
      </p:sp>
      <p:sp>
        <p:nvSpPr>
          <p:cNvPr id="6" name="页脚占位符 5"/>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7" name="灯片编号占位符 6"/>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a:t>单击此处编辑母版标题样式</a:t>
            </a:r>
          </a:p>
        </p:txBody>
      </p:sp>
      <p:sp>
        <p:nvSpPr>
          <p:cNvPr id="3" name="竖排文字占位符 2"/>
          <p:cNvSpPr>
            <a:spLocks noGrp="1"/>
          </p:cNvSpPr>
          <p:nvPr>
            <p:ph type="body" orient="vert" idx="1"/>
          </p:nvPr>
        </p:nvSpPr>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279257DD-7EB7-41B7-89F2-A23CD5B8E1CD}" type="datetime1">
              <a:rPr lang="zh-CN" altLang="en-US" smtClean="0"/>
              <a:t>2019/3/11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a:t>单击此处编辑母版标题样式</a:t>
            </a:r>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10"/>
          </p:nvPr>
        </p:nvSpPr>
        <p:spPr>
          <a:xfrm>
            <a:off x="838200" y="6356350"/>
            <a:ext cx="2743200" cy="365125"/>
          </a:xfrm>
          <a:prstGeom prst="rect">
            <a:avLst/>
          </a:prstGeom>
        </p:spPr>
        <p:txBody>
          <a:bodyPr/>
          <a:lstStyle/>
          <a:p>
            <a:fld id="{05D36D89-306B-4DA6-AC73-A56AFA48531E}" type="datetime1">
              <a:rPr lang="zh-CN" altLang="en-US" smtClean="0"/>
              <a:t>2019/3/11</a:t>
            </a:fld>
            <a:endParaRPr lang="zh-CN" altLang="en-US"/>
          </a:p>
        </p:txBody>
      </p:sp>
      <p:sp>
        <p:nvSpPr>
          <p:cNvPr id="5" name="页脚占位符 4"/>
          <p:cNvSpPr>
            <a:spLocks noGrp="1"/>
          </p:cNvSpPr>
          <p:nvPr>
            <p:ph type="ftr" sz="quarter" idx="11"/>
          </p:nvPr>
        </p:nvSpPr>
        <p:spPr>
          <a:xfrm>
            <a:off x="4038600" y="6356350"/>
            <a:ext cx="4114800" cy="365125"/>
          </a:xfrm>
          <a:prstGeom prst="rect">
            <a:avLst/>
          </a:prstGeom>
        </p:spPr>
        <p:txBody>
          <a:bodyPr/>
          <a:lstStyle/>
          <a:p>
            <a:endParaRPr lang="zh-CN" altLang="en-US"/>
          </a:p>
        </p:txBody>
      </p:sp>
      <p:sp>
        <p:nvSpPr>
          <p:cNvPr id="6" name="灯片编号占位符 5"/>
          <p:cNvSpPr>
            <a:spLocks noGrp="1"/>
          </p:cNvSpPr>
          <p:nvPr>
            <p:ph type="sldNum" sz="quarter" idx="12"/>
          </p:nvPr>
        </p:nvSpPr>
        <p:spPr/>
        <p:txBody>
          <a:bodyPr/>
          <a:lstStyle/>
          <a:p>
            <a:fld id="{795C62BC-63D8-4176-937B-D5EBCAA09FF2}" type="slidenum">
              <a:rPr lang="zh-CN" altLang="en-US" smtClean="0"/>
              <a:t>‹#›</a:t>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单击此处编辑母版文本样式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灯片编号占位符 5"/>
          <p:cNvSpPr>
            <a:spLocks noGrp="1"/>
          </p:cNvSpPr>
          <p:nvPr>
            <p:ph type="sldNum" sz="quarter" idx="4"/>
          </p:nvPr>
        </p:nvSpPr>
        <p:spPr>
          <a:xfrm>
            <a:off x="8432796" y="6441020"/>
            <a:ext cx="2743200" cy="365125"/>
          </a:xfrm>
          <a:prstGeom prst="rect">
            <a:avLst/>
          </a:prstGeom>
        </p:spPr>
        <p:txBody>
          <a:bodyPr vert="horz" lIns="91440" tIns="45720" rIns="91440" bIns="45720" rtlCol="0" anchor="ctr"/>
          <a:lstStyle>
            <a:lvl1pPr algn="r">
              <a:defRPr sz="1050">
                <a:solidFill>
                  <a:schemeClr val="bg1"/>
                </a:solidFill>
                <a:latin typeface="Century Gothic" panose="020B0502020202020204" pitchFamily="34" charset="0"/>
              </a:defRPr>
            </a:lvl1pPr>
          </a:lstStyle>
          <a:p>
            <a:fld id="{795C62BC-63D8-4176-937B-D5EBCAA09FF2}" type="slidenum">
              <a:rPr lang="zh-CN" altLang="en-US" smtClean="0"/>
              <a:t>‹#›</a:t>
            </a:fld>
            <a:endParaRPr lang="zh-CN" alt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8" Type="http://schemas.openxmlformats.org/officeDocument/2006/relationships/tags" Target="../tags/tag9.xml"/><Relationship Id="rId13" Type="http://schemas.openxmlformats.org/officeDocument/2006/relationships/image" Target="../media/image6.png"/><Relationship Id="rId3" Type="http://schemas.openxmlformats.org/officeDocument/2006/relationships/tags" Target="../tags/tag4.xml"/><Relationship Id="rId7" Type="http://schemas.openxmlformats.org/officeDocument/2006/relationships/tags" Target="../tags/tag8.xml"/><Relationship Id="rId12" Type="http://schemas.openxmlformats.org/officeDocument/2006/relationships/image" Target="../media/image5.png"/><Relationship Id="rId2" Type="http://schemas.openxmlformats.org/officeDocument/2006/relationships/tags" Target="../tags/tag3.xml"/><Relationship Id="rId1" Type="http://schemas.openxmlformats.org/officeDocument/2006/relationships/tags" Target="../tags/tag2.xml"/><Relationship Id="rId6" Type="http://schemas.openxmlformats.org/officeDocument/2006/relationships/tags" Target="../tags/tag7.xml"/><Relationship Id="rId11" Type="http://schemas.openxmlformats.org/officeDocument/2006/relationships/image" Target="../media/image4.png"/><Relationship Id="rId5" Type="http://schemas.openxmlformats.org/officeDocument/2006/relationships/tags" Target="../tags/tag6.xml"/><Relationship Id="rId10" Type="http://schemas.openxmlformats.org/officeDocument/2006/relationships/image" Target="../media/image3.jpeg"/><Relationship Id="rId4" Type="http://schemas.openxmlformats.org/officeDocument/2006/relationships/tags" Target="../tags/tag5.xml"/><Relationship Id="rId9" Type="http://schemas.openxmlformats.org/officeDocument/2006/relationships/slideLayout" Target="../slideLayouts/slideLayout7.xml"/><Relationship Id="rId1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slideLayout" Target="../slideLayouts/slideLayout7.xml"/><Relationship Id="rId1" Type="http://schemas.openxmlformats.org/officeDocument/2006/relationships/tags" Target="../tags/tag10.xml"/><Relationship Id="rId5" Type="http://schemas.openxmlformats.org/officeDocument/2006/relationships/image" Target="../media/image8.png"/><Relationship Id="rId4" Type="http://schemas.openxmlformats.org/officeDocument/2006/relationships/image" Target="../media/image4.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4.png"/><Relationship Id="rId7" Type="http://schemas.openxmlformats.org/officeDocument/2006/relationships/image" Target="../media/image12.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1.png"/><Relationship Id="rId5" Type="http://schemas.openxmlformats.org/officeDocument/2006/relationships/image" Target="../media/image10.png"/><Relationship Id="rId4" Type="http://schemas.openxmlformats.org/officeDocument/2006/relationships/image" Target="../media/image9.png"/></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8" Type="http://schemas.openxmlformats.org/officeDocument/2006/relationships/image" Target="../media/image18.png"/><Relationship Id="rId3" Type="http://schemas.openxmlformats.org/officeDocument/2006/relationships/image" Target="../media/image4.png"/><Relationship Id="rId7" Type="http://schemas.openxmlformats.org/officeDocument/2006/relationships/image" Target="../media/image17.png"/><Relationship Id="rId12" Type="http://schemas.openxmlformats.org/officeDocument/2006/relationships/image" Target="../media/image22.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16.png"/><Relationship Id="rId11" Type="http://schemas.openxmlformats.org/officeDocument/2006/relationships/image" Target="../media/image21.png"/><Relationship Id="rId5" Type="http://schemas.openxmlformats.org/officeDocument/2006/relationships/image" Target="../media/image15.png"/><Relationship Id="rId10" Type="http://schemas.openxmlformats.org/officeDocument/2006/relationships/image" Target="../media/image20.png"/><Relationship Id="rId4" Type="http://schemas.openxmlformats.org/officeDocument/2006/relationships/image" Target="../media/image14.png"/><Relationship Id="rId9"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emf"/></Relationships>
</file>

<file path=ppt/slides/_rels/slide11.xml.rels><?xml version="1.0" encoding="UTF-8" standalone="yes"?>
<Relationships xmlns="http://schemas.openxmlformats.org/package/2006/relationships"><Relationship Id="rId8" Type="http://schemas.openxmlformats.org/officeDocument/2006/relationships/image" Target="../media/image30.png"/><Relationship Id="rId13" Type="http://schemas.openxmlformats.org/officeDocument/2006/relationships/image" Target="../media/image35.png"/><Relationship Id="rId3" Type="http://schemas.openxmlformats.org/officeDocument/2006/relationships/image" Target="../media/image4.png"/><Relationship Id="rId7" Type="http://schemas.openxmlformats.org/officeDocument/2006/relationships/image" Target="../media/image29.png"/><Relationship Id="rId12" Type="http://schemas.openxmlformats.org/officeDocument/2006/relationships/image" Target="../media/image34.png"/><Relationship Id="rId2" Type="http://schemas.openxmlformats.org/officeDocument/2006/relationships/image" Target="../media/image3.jpeg"/><Relationship Id="rId16" Type="http://schemas.openxmlformats.org/officeDocument/2006/relationships/image" Target="../media/image38.png"/><Relationship Id="rId1" Type="http://schemas.openxmlformats.org/officeDocument/2006/relationships/slideLayout" Target="../slideLayouts/slideLayout7.xml"/><Relationship Id="rId6" Type="http://schemas.openxmlformats.org/officeDocument/2006/relationships/image" Target="../media/image28.png"/><Relationship Id="rId11" Type="http://schemas.openxmlformats.org/officeDocument/2006/relationships/image" Target="../media/image33.png"/><Relationship Id="rId5" Type="http://schemas.openxmlformats.org/officeDocument/2006/relationships/image" Target="../media/image27.png"/><Relationship Id="rId15" Type="http://schemas.openxmlformats.org/officeDocument/2006/relationships/image" Target="../media/image37.png"/><Relationship Id="rId10" Type="http://schemas.openxmlformats.org/officeDocument/2006/relationships/image" Target="../media/image32.png"/><Relationship Id="rId4" Type="http://schemas.openxmlformats.org/officeDocument/2006/relationships/image" Target="../media/image26.png"/><Relationship Id="rId9" Type="http://schemas.openxmlformats.org/officeDocument/2006/relationships/image" Target="../media/image31.png"/><Relationship Id="rId14" Type="http://schemas.openxmlformats.org/officeDocument/2006/relationships/image" Target="../media/image36.pn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25.png"/><Relationship Id="rId4" Type="http://schemas.openxmlformats.org/officeDocument/2006/relationships/image" Target="../media/image39.png"/></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42.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chart" Target="../charts/chart1.xml"/><Relationship Id="rId5" Type="http://schemas.openxmlformats.org/officeDocument/2006/relationships/image" Target="../media/image41.png"/><Relationship Id="rId4" Type="http://schemas.openxmlformats.org/officeDocument/2006/relationships/image" Target="../media/image40.png"/></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44.emf"/><Relationship Id="rId4" Type="http://schemas.openxmlformats.org/officeDocument/2006/relationships/image" Target="../media/image43.png"/></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46.png"/><Relationship Id="rId4" Type="http://schemas.openxmlformats.org/officeDocument/2006/relationships/image" Target="../media/image45.png"/></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0.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49.png"/><Relationship Id="rId5" Type="http://schemas.openxmlformats.org/officeDocument/2006/relationships/image" Target="../media/image48.png"/><Relationship Id="rId4" Type="http://schemas.openxmlformats.org/officeDocument/2006/relationships/image" Target="../media/image47.png"/></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54.jpe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53.png"/><Relationship Id="rId5" Type="http://schemas.openxmlformats.org/officeDocument/2006/relationships/image" Target="../media/image52.png"/><Relationship Id="rId4" Type="http://schemas.openxmlformats.org/officeDocument/2006/relationships/image" Target="../media/image51.jpeg"/></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Layout" Target="../slideLayouts/slideLayout7.xml"/><Relationship Id="rId5" Type="http://schemas.openxmlformats.org/officeDocument/2006/relationships/image" Target="../media/image56.png"/><Relationship Id="rId4" Type="http://schemas.openxmlformats.org/officeDocument/2006/relationships/image" Target="../media/image55.png"/></Relationships>
</file>

<file path=ppt/slides/_rels/slide23.xml.rels><?xml version="1.0" encoding="UTF-8" standalone="yes"?>
<Relationships xmlns="http://schemas.openxmlformats.org/package/2006/relationships"><Relationship Id="rId8" Type="http://schemas.openxmlformats.org/officeDocument/2006/relationships/image" Target="../media/image61.png"/><Relationship Id="rId13" Type="http://schemas.openxmlformats.org/officeDocument/2006/relationships/image" Target="../media/image66.png"/><Relationship Id="rId3" Type="http://schemas.openxmlformats.org/officeDocument/2006/relationships/image" Target="../media/image4.png"/><Relationship Id="rId7" Type="http://schemas.openxmlformats.org/officeDocument/2006/relationships/image" Target="../media/image60.png"/><Relationship Id="rId12" Type="http://schemas.openxmlformats.org/officeDocument/2006/relationships/image" Target="../media/image65.png"/><Relationship Id="rId2" Type="http://schemas.openxmlformats.org/officeDocument/2006/relationships/image" Target="../media/image3.jpeg"/><Relationship Id="rId1" Type="http://schemas.openxmlformats.org/officeDocument/2006/relationships/slideLayout" Target="../slideLayouts/slideLayout7.xml"/><Relationship Id="rId6" Type="http://schemas.openxmlformats.org/officeDocument/2006/relationships/image" Target="../media/image59.png"/><Relationship Id="rId11" Type="http://schemas.openxmlformats.org/officeDocument/2006/relationships/image" Target="../media/image64.png"/><Relationship Id="rId5" Type="http://schemas.openxmlformats.org/officeDocument/2006/relationships/image" Target="../media/image58.png"/><Relationship Id="rId15" Type="http://schemas.openxmlformats.org/officeDocument/2006/relationships/image" Target="../media/image68.jpg"/><Relationship Id="rId10" Type="http://schemas.openxmlformats.org/officeDocument/2006/relationships/image" Target="../media/image63.png"/><Relationship Id="rId4" Type="http://schemas.openxmlformats.org/officeDocument/2006/relationships/image" Target="../media/image57.png"/><Relationship Id="rId9" Type="http://schemas.openxmlformats.org/officeDocument/2006/relationships/image" Target="../media/image62.png"/><Relationship Id="rId14" Type="http://schemas.openxmlformats.org/officeDocument/2006/relationships/image" Target="../media/image67.png"/></Relationships>
</file>

<file path=ppt/slides/_rels/slide24.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4" name="矩形 23"/>
          <p:cNvSpPr/>
          <p:nvPr/>
        </p:nvSpPr>
        <p:spPr>
          <a:xfrm>
            <a:off x="741803" y="64941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5" name="文本框 24"/>
          <p:cNvSpPr txBox="1"/>
          <p:nvPr/>
        </p:nvSpPr>
        <p:spPr>
          <a:xfrm>
            <a:off x="960258" y="6436765"/>
            <a:ext cx="1560042" cy="276999"/>
          </a:xfrm>
          <a:prstGeom prst="rect">
            <a:avLst/>
          </a:prstGeom>
          <a:noFill/>
        </p:spPr>
        <p:txBody>
          <a:bodyPr wrap="none" rtlCol="0">
            <a:spAutoFit/>
          </a:bodyPr>
          <a:lstStyle/>
          <a:p>
            <a:r>
              <a:rPr lang="en-US" altLang="en-US" sz="1200" dirty="0">
                <a:solidFill>
                  <a:schemeClr val="bg1"/>
                </a:solidFill>
                <a:latin typeface="Century Gothic" panose="020B0502020202020204" pitchFamily="34" charset="0"/>
                <a:ea typeface="微软雅黑" panose="020B0503020204020204" charset="-122"/>
                <a:sym typeface="微软雅黑" panose="020B0503020204020204" charset="-122"/>
              </a:rPr>
              <a:t>www.sangfor.com</a:t>
            </a:r>
            <a:endParaRPr lang="en-US" altLang="en-US" sz="1200" dirty="0">
              <a:solidFill>
                <a:schemeClr val="bg1"/>
              </a:solidFill>
              <a:latin typeface="Century Gothic" panose="020B0502020202020204" pitchFamily="34" charset="0"/>
              <a:ea typeface="微软雅黑" panose="020B0503020204020204" charset="-122"/>
            </a:endParaRPr>
          </a:p>
        </p:txBody>
      </p:sp>
      <p:sp>
        <p:nvSpPr>
          <p:cNvPr id="26" name="TextBox 3"/>
          <p:cNvSpPr>
            <a:spLocks noChangeArrowheads="1"/>
          </p:cNvSpPr>
          <p:nvPr/>
        </p:nvSpPr>
        <p:spPr bwMode="auto">
          <a:xfrm>
            <a:off x="9352979" y="6468602"/>
            <a:ext cx="1756503" cy="213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lIns="28383" tIns="14191" rIns="28383" bIns="14191">
            <a:spAutoFit/>
          </a:bodyPr>
          <a:lstStyle/>
          <a:p>
            <a:r>
              <a:rPr lang="en-US" altLang="en-US" sz="1200" dirty="0">
                <a:solidFill>
                  <a:schemeClr val="bg1"/>
                </a:solidFill>
                <a:latin typeface="Century Gothic" panose="020B0502020202020204" pitchFamily="34" charset="0"/>
                <a:ea typeface="微软雅黑" panose="020B0503020204020204" charset="-122"/>
                <a:sym typeface="微软雅黑" panose="020B0503020204020204" charset="-122"/>
              </a:rPr>
              <a:t>PPT_SD-WAN_</a:t>
            </a:r>
            <a:r>
              <a:rPr lang="en-US" altLang="zh-CN" sz="1200" dirty="0">
                <a:solidFill>
                  <a:schemeClr val="bg1"/>
                </a:solidFill>
                <a:latin typeface="Century Gothic" panose="020B0502020202020204" pitchFamily="34" charset="0"/>
                <a:ea typeface="微软雅黑" panose="020B0503020204020204" charset="-122"/>
                <a:sym typeface="微软雅黑" panose="020B0503020204020204" charset="-122"/>
              </a:rPr>
              <a:t>20190311</a:t>
            </a:r>
            <a:endParaRPr lang="en-US" altLang="en-US" sz="1200" dirty="0">
              <a:solidFill>
                <a:schemeClr val="bg1"/>
              </a:solidFill>
              <a:latin typeface="Century Gothic" panose="020B0502020202020204" pitchFamily="34" charset="0"/>
              <a:ea typeface="微软雅黑" panose="020B0503020204020204" charset="-122"/>
            </a:endParaRPr>
          </a:p>
        </p:txBody>
      </p:sp>
      <p:sp>
        <p:nvSpPr>
          <p:cNvPr id="27" name="矩形 26"/>
          <p:cNvSpPr/>
          <p:nvPr/>
        </p:nvSpPr>
        <p:spPr>
          <a:xfrm>
            <a:off x="11149805" y="6494138"/>
            <a:ext cx="162252" cy="162252"/>
          </a:xfrm>
          <a:prstGeom prst="rect">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28" name="文本框 27"/>
          <p:cNvSpPr txBox="1"/>
          <p:nvPr/>
        </p:nvSpPr>
        <p:spPr>
          <a:xfrm>
            <a:off x="5048730" y="6436765"/>
            <a:ext cx="2100255" cy="276999"/>
          </a:xfrm>
          <a:prstGeom prst="rect">
            <a:avLst/>
          </a:prstGeom>
          <a:noFill/>
        </p:spPr>
        <p:txBody>
          <a:bodyPr wrap="none" rtlCol="0">
            <a:spAutoFit/>
          </a:bodyPr>
          <a:lstStyle/>
          <a:p>
            <a:r>
              <a:rPr lang="en-US" altLang="en-US" sz="1200" dirty="0" err="1">
                <a:solidFill>
                  <a:schemeClr val="bg1"/>
                </a:solidFill>
                <a:latin typeface="Century Gothic" panose="020B0502020202020204" pitchFamily="34" charset="0"/>
                <a:ea typeface="微软雅黑" panose="020B0503020204020204" charset="-122"/>
                <a:sym typeface="微软雅黑" panose="020B0503020204020204" charset="-122"/>
              </a:rPr>
              <a:t>Sangfor</a:t>
            </a:r>
            <a:r>
              <a:rPr lang="en-US" altLang="en-US" sz="1200" dirty="0">
                <a:solidFill>
                  <a:schemeClr val="bg1"/>
                </a:solidFill>
                <a:latin typeface="Century Gothic" panose="020B0502020202020204" pitchFamily="34" charset="0"/>
                <a:ea typeface="微软雅黑" panose="020B0503020204020204" charset="-122"/>
                <a:sym typeface="微软雅黑" panose="020B0503020204020204" charset="-122"/>
              </a:rPr>
              <a:t> Technologies Inc.</a:t>
            </a:r>
          </a:p>
        </p:txBody>
      </p:sp>
      <p:sp>
        <p:nvSpPr>
          <p:cNvPr id="31" name="矩形 30"/>
          <p:cNvSpPr/>
          <p:nvPr/>
        </p:nvSpPr>
        <p:spPr>
          <a:xfrm>
            <a:off x="0" y="2346325"/>
            <a:ext cx="438150" cy="2147358"/>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32" name="矩形 31"/>
          <p:cNvSpPr/>
          <p:nvPr/>
        </p:nvSpPr>
        <p:spPr>
          <a:xfrm>
            <a:off x="438150" y="2346325"/>
            <a:ext cx="123825" cy="214735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pic>
        <p:nvPicPr>
          <p:cNvPr id="51" name="图片 5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04439" y="382014"/>
            <a:ext cx="2006357" cy="659385"/>
          </a:xfrm>
          <a:prstGeom prst="rect">
            <a:avLst/>
          </a:prstGeom>
        </p:spPr>
      </p:pic>
      <p:sp>
        <p:nvSpPr>
          <p:cNvPr id="59" name="矩形 58"/>
          <p:cNvSpPr/>
          <p:nvPr/>
        </p:nvSpPr>
        <p:spPr>
          <a:xfrm>
            <a:off x="645586" y="2403742"/>
            <a:ext cx="6699270" cy="1554272"/>
          </a:xfrm>
          <a:prstGeom prst="rect">
            <a:avLst/>
          </a:prstGeom>
        </p:spPr>
        <p:txBody>
          <a:bodyPr wrap="none">
            <a:spAutoFit/>
          </a:bodyPr>
          <a:lstStyle/>
          <a:p>
            <a:r>
              <a:rPr lang="en-US" altLang="zh-CN" sz="3000" dirty="0">
                <a:solidFill>
                  <a:schemeClr val="bg1"/>
                </a:solidFill>
                <a:latin typeface="Century Gothic" panose="020B0502020202020204" pitchFamily="34" charset="0"/>
                <a:ea typeface="微软雅黑" panose="020B0503020204020204" charset="-122"/>
                <a:cs typeface="Verdana" panose="020B0604030504040204" pitchFamily="34" charset="0"/>
              </a:rPr>
              <a:t>Your One Stop Branches </a:t>
            </a:r>
          </a:p>
          <a:p>
            <a:pPr>
              <a:spcAft>
                <a:spcPts val="1200"/>
              </a:spcAft>
            </a:pPr>
            <a:r>
              <a:rPr lang="en-US" altLang="zh-CN" sz="3000" dirty="0">
                <a:solidFill>
                  <a:schemeClr val="bg1"/>
                </a:solidFill>
                <a:latin typeface="Century Gothic" panose="020B0502020202020204" pitchFamily="34" charset="0"/>
                <a:ea typeface="微软雅黑" panose="020B0503020204020204" charset="-122"/>
                <a:cs typeface="Verdana" panose="020B0604030504040204" pitchFamily="34" charset="0"/>
              </a:rPr>
              <a:t>Access Network Solution </a:t>
            </a:r>
          </a:p>
          <a:p>
            <a:r>
              <a:rPr lang="en-US" altLang="zh-CN" sz="2500" b="1" dirty="0" err="1">
                <a:solidFill>
                  <a:schemeClr val="bg1"/>
                </a:solidFill>
                <a:latin typeface="Century Gothic" panose="020B0502020202020204" pitchFamily="34" charset="0"/>
                <a:ea typeface="微软雅黑" panose="020B0503020204020204" charset="-122"/>
                <a:cs typeface="Verdana" panose="020B0604030504040204" pitchFamily="34" charset="0"/>
              </a:rPr>
              <a:t>Sangfor</a:t>
            </a:r>
            <a:r>
              <a:rPr lang="en-US" altLang="zh-CN" sz="2500" b="1" dirty="0">
                <a:solidFill>
                  <a:schemeClr val="bg1"/>
                </a:solidFill>
                <a:latin typeface="Century Gothic" panose="020B0502020202020204" pitchFamily="34" charset="0"/>
                <a:ea typeface="微软雅黑" panose="020B0503020204020204" charset="-122"/>
                <a:cs typeface="Verdana" panose="020B0604030504040204" pitchFamily="34" charset="0"/>
              </a:rPr>
              <a:t> Next Generation SD-WAN Solution</a:t>
            </a:r>
            <a:endParaRPr lang="zh-CN" altLang="en-US" sz="2500" b="1" dirty="0">
              <a:solidFill>
                <a:schemeClr val="bg1"/>
              </a:solidFill>
              <a:latin typeface="Century Gothic" panose="020B0502020202020204" pitchFamily="34" charset="0"/>
              <a:ea typeface="微软雅黑" panose="020B0503020204020204" charset="-122"/>
              <a:cs typeface="Verdana" panose="020B0604030504040204" pitchFamily="34" charset="0"/>
            </a:endParaRPr>
          </a:p>
        </p:txBody>
      </p:sp>
      <p:sp>
        <p:nvSpPr>
          <p:cNvPr id="61" name="矩形 60"/>
          <p:cNvSpPr/>
          <p:nvPr/>
        </p:nvSpPr>
        <p:spPr>
          <a:xfrm>
            <a:off x="645586" y="4203330"/>
            <a:ext cx="4087979" cy="400110"/>
          </a:xfrm>
          <a:prstGeom prst="rect">
            <a:avLst/>
          </a:prstGeom>
        </p:spPr>
        <p:txBody>
          <a:bodyPr wrap="none">
            <a:spAutoFit/>
          </a:bodyPr>
          <a:lstStyle/>
          <a:p>
            <a:r>
              <a:rPr lang="en-US" altLang="zh-CN" sz="2000" dirty="0">
                <a:solidFill>
                  <a:schemeClr val="bg1"/>
                </a:solidFill>
                <a:latin typeface="Century Gothic" panose="020B0502020202020204" pitchFamily="34" charset="0"/>
                <a:ea typeface="微软雅黑" panose="020B0503020204020204" charset="-122"/>
              </a:rPr>
              <a:t>Vincent Wu / Product Manager</a:t>
            </a:r>
          </a:p>
        </p:txBody>
      </p:sp>
      <p:cxnSp>
        <p:nvCxnSpPr>
          <p:cNvPr id="62" name="直接连接符 61"/>
          <p:cNvCxnSpPr/>
          <p:nvPr/>
        </p:nvCxnSpPr>
        <p:spPr>
          <a:xfrm>
            <a:off x="701389" y="4097540"/>
            <a:ext cx="3796145" cy="0"/>
          </a:xfrm>
          <a:prstGeom prst="line">
            <a:avLst/>
          </a:prstGeom>
          <a:ln w="12700">
            <a:solidFill>
              <a:schemeClr val="bg1"/>
            </a:solidFill>
            <a:prstDash val="solid"/>
          </a:ln>
        </p:spPr>
        <p:style>
          <a:lnRef idx="1">
            <a:schemeClr val="accent1"/>
          </a:lnRef>
          <a:fillRef idx="0">
            <a:schemeClr val="accent1"/>
          </a:fillRef>
          <a:effectRef idx="0">
            <a:schemeClr val="accent1"/>
          </a:effectRef>
          <a:fontRef idx="minor">
            <a:schemeClr val="tx1"/>
          </a:fontRef>
        </p:style>
      </p:cxn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83" name="图片 18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6" name="组合 5"/>
          <p:cNvGrpSpPr/>
          <p:nvPr/>
        </p:nvGrpSpPr>
        <p:grpSpPr>
          <a:xfrm>
            <a:off x="3015344" y="2315029"/>
            <a:ext cx="6226567" cy="1901371"/>
            <a:chOff x="2570844" y="2315029"/>
            <a:chExt cx="6226567" cy="1901371"/>
          </a:xfrm>
        </p:grpSpPr>
        <p:sp>
          <p:nvSpPr>
            <p:cNvPr id="2" name="矩形 1"/>
            <p:cNvSpPr/>
            <p:nvPr/>
          </p:nvSpPr>
          <p:spPr>
            <a:xfrm>
              <a:off x="2570844" y="2315029"/>
              <a:ext cx="1901371" cy="1901371"/>
            </a:xfrm>
            <a:prstGeom prst="rect">
              <a:avLst/>
            </a:prstGeom>
            <a:solidFill>
              <a:srgbClr val="00B0F0">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1 PART</a:t>
              </a:r>
              <a:endParaRPr lang="zh-CN" altLang="en-US" sz="3600" b="1" dirty="0">
                <a:latin typeface="Century Gothic" panose="020B0502020202020204" pitchFamily="34" charset="0"/>
              </a:endParaRPr>
            </a:p>
          </p:txBody>
        </p:sp>
        <p:sp>
          <p:nvSpPr>
            <p:cNvPr id="39" name="矩形 38"/>
            <p:cNvSpPr/>
            <p:nvPr/>
          </p:nvSpPr>
          <p:spPr>
            <a:xfrm>
              <a:off x="4725462" y="2542439"/>
              <a:ext cx="4071949" cy="1200329"/>
            </a:xfrm>
            <a:prstGeom prst="rect">
              <a:avLst/>
            </a:prstGeom>
          </p:spPr>
          <p:txBody>
            <a:bodyPr wrap="none">
              <a:spAutoFit/>
            </a:bodyPr>
            <a:lstStyle/>
            <a:p>
              <a:r>
                <a:rPr kumimoji="1" lang="en-US" altLang="zh-CN" sz="3600" b="1" dirty="0">
                  <a:solidFill>
                    <a:schemeClr val="bg1"/>
                  </a:solidFill>
                  <a:latin typeface="Century Gothic" panose="020B0502020202020204" pitchFamily="34" charset="0"/>
                  <a:ea typeface="微软雅黑" panose="020B0503020204020204" charset="-122"/>
                  <a:cs typeface="微软雅黑" panose="020B0503020204020204" charset="-122"/>
                </a:rPr>
                <a:t>Background and </a:t>
              </a:r>
            </a:p>
            <a:p>
              <a:r>
                <a:rPr kumimoji="1" lang="en-US" altLang="zh-CN" sz="3600" b="1" dirty="0">
                  <a:solidFill>
                    <a:schemeClr val="bg1"/>
                  </a:solidFill>
                  <a:latin typeface="Century Gothic" panose="020B0502020202020204" pitchFamily="34" charset="0"/>
                  <a:ea typeface="微软雅黑" panose="020B0503020204020204" charset="-122"/>
                  <a:cs typeface="微软雅黑" panose="020B0503020204020204" charset="-122"/>
                </a:rPr>
                <a:t>Challenges</a:t>
              </a:r>
              <a:endParaRPr kumimoji="1" lang="zh-CN" altLang="en-US" sz="3600" b="1"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grpSp>
      <p:grpSp>
        <p:nvGrpSpPr>
          <p:cNvPr id="12" name="组合 11"/>
          <p:cNvGrpSpPr/>
          <p:nvPr/>
        </p:nvGrpSpPr>
        <p:grpSpPr>
          <a:xfrm>
            <a:off x="907549" y="6426891"/>
            <a:ext cx="10423265" cy="336695"/>
            <a:chOff x="907549" y="6426891"/>
            <a:chExt cx="10423265" cy="336695"/>
          </a:xfrm>
        </p:grpSpPr>
        <p:sp>
          <p:nvSpPr>
            <p:cNvPr id="15" name="文本框 14"/>
            <p:cNvSpPr txBox="1"/>
            <p:nvPr/>
          </p:nvSpPr>
          <p:spPr>
            <a:xfrm>
              <a:off x="1096673" y="6426891"/>
              <a:ext cx="1836939" cy="336695"/>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16" name="文本框 15"/>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7" name="矩形 16"/>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文本框 18"/>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1" name="直接连接符 20"/>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 name="灯片编号占位符 2"/>
          <p:cNvSpPr>
            <a:spLocks noGrp="1"/>
          </p:cNvSpPr>
          <p:nvPr>
            <p:ph type="sldNum" sz="quarter" idx="12"/>
          </p:nvPr>
        </p:nvSpPr>
        <p:spPr/>
        <p:txBody>
          <a:bodyPr/>
          <a:lstStyle/>
          <a:p>
            <a:fld id="{795C62BC-63D8-4176-937B-D5EBCAA09FF2}" type="slidenum">
              <a:rPr lang="zh-CN" altLang="en-US" smtClean="0"/>
              <a:t>1</a:t>
            </a:fld>
            <a:endParaRPr lang="zh-CN" altLang="en-US" dirty="0"/>
          </a:p>
        </p:txBody>
      </p:sp>
    </p:spTree>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2896310" cy="523220"/>
            <a:chOff x="1" y="200326"/>
            <a:chExt cx="2896310"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9" name="矩形 58"/>
            <p:cNvSpPr/>
            <p:nvPr/>
          </p:nvSpPr>
          <p:spPr>
            <a:xfrm>
              <a:off x="579651" y="200326"/>
              <a:ext cx="2316660"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Background</a:t>
              </a:r>
              <a:endParaRPr kumimoji="1" lang="zh-CN" altLang="en-US" sz="2800" b="1"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grpSp>
      <p:pic>
        <p:nvPicPr>
          <p:cNvPr id="78" name="图片 77"/>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sp>
        <p:nvSpPr>
          <p:cNvPr id="119" name="AutoShape 19"/>
          <p:cNvSpPr>
            <a:spLocks noChangeAspect="1" noChangeArrowheads="1" noTextEdit="1"/>
          </p:cNvSpPr>
          <p:nvPr/>
        </p:nvSpPr>
        <p:spPr bwMode="auto">
          <a:xfrm>
            <a:off x="-2310817" y="4312010"/>
            <a:ext cx="525280" cy="322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solidFill>
                <a:schemeClr val="bg1"/>
              </a:solidFill>
            </a:endParaRPr>
          </a:p>
        </p:txBody>
      </p:sp>
      <p:grpSp>
        <p:nvGrpSpPr>
          <p:cNvPr id="44" name="组合 43"/>
          <p:cNvGrpSpPr/>
          <p:nvPr/>
        </p:nvGrpSpPr>
        <p:grpSpPr>
          <a:xfrm>
            <a:off x="907549" y="6426891"/>
            <a:ext cx="10423265" cy="336695"/>
            <a:chOff x="907549" y="6426891"/>
            <a:chExt cx="10423265" cy="336695"/>
          </a:xfrm>
        </p:grpSpPr>
        <p:sp>
          <p:nvSpPr>
            <p:cNvPr id="45" name="文本框 44"/>
            <p:cNvSpPr txBox="1"/>
            <p:nvPr/>
          </p:nvSpPr>
          <p:spPr>
            <a:xfrm>
              <a:off x="1096673" y="6426891"/>
              <a:ext cx="1836939" cy="336695"/>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sp>
        <p:nvSpPr>
          <p:cNvPr id="2" name="灯片编号占位符 1"/>
          <p:cNvSpPr>
            <a:spLocks noGrp="1"/>
          </p:cNvSpPr>
          <p:nvPr>
            <p:ph type="sldNum" sz="quarter" idx="12"/>
          </p:nvPr>
        </p:nvSpPr>
        <p:spPr/>
        <p:txBody>
          <a:bodyPr/>
          <a:lstStyle/>
          <a:p>
            <a:fld id="{795C62BC-63D8-4176-937B-D5EBCAA09FF2}" type="slidenum">
              <a:rPr lang="zh-CN" altLang="en-US" smtClean="0"/>
              <a:t>2</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8" name="文本框 27"/>
          <p:cNvSpPr txBox="1"/>
          <p:nvPr/>
        </p:nvSpPr>
        <p:spPr>
          <a:xfrm>
            <a:off x="2327362" y="863874"/>
            <a:ext cx="7537276" cy="830997"/>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Distributed Organization Minimize Costs and Increase Sales Opportunities</a:t>
            </a:r>
          </a:p>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But Bring Big Challenges for Branches Access Network</a:t>
            </a:r>
            <a:endParaRPr lang="zh-CN" altLang="en-US" sz="1600" b="1" dirty="0">
              <a:solidFill>
                <a:srgbClr val="00B0F0"/>
              </a:solidFill>
              <a:latin typeface="Century Gothic" panose="020B0502020202020204" pitchFamily="34" charset="0"/>
              <a:ea typeface="微软雅黑" panose="020B0503020204020204" charset="-122"/>
            </a:endParaRPr>
          </a:p>
        </p:txBody>
      </p:sp>
      <p:sp>
        <p:nvSpPr>
          <p:cNvPr id="3" name="矩形 2"/>
          <p:cNvSpPr/>
          <p:nvPr/>
        </p:nvSpPr>
        <p:spPr>
          <a:xfrm>
            <a:off x="3784600" y="2895600"/>
            <a:ext cx="4673600" cy="1993900"/>
          </a:xfrm>
          <a:prstGeom prst="rect">
            <a:avLst/>
          </a:prstGeom>
          <a:noFill/>
          <a:ln w="1587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30" name="图片 29"/>
          <p:cNvPicPr>
            <a:picLocks noChangeAspect="1"/>
          </p:cNvPicPr>
          <p:nvPr/>
        </p:nvPicPr>
        <p:blipFill>
          <a:blip r:embed="rId12" cstate="print">
            <a:extLst>
              <a:ext uri="{28A0092B-C50C-407E-A947-70E740481C1C}">
                <a14:useLocalDpi xmlns:a14="http://schemas.microsoft.com/office/drawing/2010/main" val="0"/>
              </a:ext>
            </a:extLst>
          </a:blip>
          <a:stretch>
            <a:fillRect/>
          </a:stretch>
        </p:blipFill>
        <p:spPr>
          <a:xfrm>
            <a:off x="5464950" y="3477997"/>
            <a:ext cx="1224000" cy="1019728"/>
          </a:xfrm>
          <a:prstGeom prst="rect">
            <a:avLst/>
          </a:prstGeom>
        </p:spPr>
      </p:pic>
      <p:grpSp>
        <p:nvGrpSpPr>
          <p:cNvPr id="31" name="68991f85-b12c-49e9-a842-697f7ded69d5"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7194697" y="3626496"/>
            <a:ext cx="1160145" cy="722731"/>
            <a:chOff x="2684463" y="1303338"/>
            <a:chExt cx="6829425" cy="4254500"/>
          </a:xfrm>
        </p:grpSpPr>
        <p:sp>
          <p:nvSpPr>
            <p:cNvPr id="32" name="îSļiḑê"/>
            <p:cNvSpPr/>
            <p:nvPr/>
          </p:nvSpPr>
          <p:spPr bwMode="auto">
            <a:xfrm>
              <a:off x="2684463" y="1303338"/>
              <a:ext cx="6829425" cy="4254500"/>
            </a:xfrm>
            <a:custGeom>
              <a:avLst/>
              <a:gdLst>
                <a:gd name="T0" fmla="*/ 1509 w 1818"/>
                <a:gd name="T1" fmla="*/ 370 h 1132"/>
                <a:gd name="T2" fmla="*/ 1507 w 1818"/>
                <a:gd name="T3" fmla="*/ 370 h 1132"/>
                <a:gd name="T4" fmla="*/ 1253 w 1818"/>
                <a:gd name="T5" fmla="*/ 145 h 1132"/>
                <a:gd name="T6" fmla="*/ 1182 w 1818"/>
                <a:gd name="T7" fmla="*/ 155 h 1132"/>
                <a:gd name="T8" fmla="*/ 835 w 1818"/>
                <a:gd name="T9" fmla="*/ 0 h 1132"/>
                <a:gd name="T10" fmla="*/ 376 w 1818"/>
                <a:gd name="T11" fmla="*/ 406 h 1132"/>
                <a:gd name="T12" fmla="*/ 309 w 1818"/>
                <a:gd name="T13" fmla="*/ 398 h 1132"/>
                <a:gd name="T14" fmla="*/ 0 w 1818"/>
                <a:gd name="T15" fmla="*/ 707 h 1132"/>
                <a:gd name="T16" fmla="*/ 0 w 1818"/>
                <a:gd name="T17" fmla="*/ 718 h 1132"/>
                <a:gd name="T18" fmla="*/ 276 w 1818"/>
                <a:gd name="T19" fmla="*/ 980 h 1132"/>
                <a:gd name="T20" fmla="*/ 1435 w 1818"/>
                <a:gd name="T21" fmla="*/ 980 h 1132"/>
                <a:gd name="T22" fmla="*/ 1593 w 1818"/>
                <a:gd name="T23" fmla="*/ 1130 h 1132"/>
                <a:gd name="T24" fmla="*/ 1601 w 1818"/>
                <a:gd name="T25" fmla="*/ 1122 h 1132"/>
                <a:gd name="T26" fmla="*/ 1558 w 1818"/>
                <a:gd name="T27" fmla="*/ 976 h 1132"/>
                <a:gd name="T28" fmla="*/ 1818 w 1818"/>
                <a:gd name="T29" fmla="*/ 690 h 1132"/>
                <a:gd name="T30" fmla="*/ 1818 w 1818"/>
                <a:gd name="T31" fmla="*/ 678 h 1132"/>
                <a:gd name="T32" fmla="*/ 1509 w 1818"/>
                <a:gd name="T33" fmla="*/ 370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818" h="1132">
                  <a:moveTo>
                    <a:pt x="1509" y="370"/>
                  </a:moveTo>
                  <a:cubicBezTo>
                    <a:pt x="1509" y="370"/>
                    <a:pt x="1508" y="370"/>
                    <a:pt x="1507" y="370"/>
                  </a:cubicBezTo>
                  <a:cubicBezTo>
                    <a:pt x="1492" y="243"/>
                    <a:pt x="1384" y="145"/>
                    <a:pt x="1253" y="145"/>
                  </a:cubicBezTo>
                  <a:cubicBezTo>
                    <a:pt x="1228" y="145"/>
                    <a:pt x="1204" y="149"/>
                    <a:pt x="1182" y="155"/>
                  </a:cubicBezTo>
                  <a:cubicBezTo>
                    <a:pt x="1097" y="60"/>
                    <a:pt x="973" y="0"/>
                    <a:pt x="835" y="0"/>
                  </a:cubicBezTo>
                  <a:cubicBezTo>
                    <a:pt x="599" y="0"/>
                    <a:pt x="404" y="177"/>
                    <a:pt x="376" y="406"/>
                  </a:cubicBezTo>
                  <a:cubicBezTo>
                    <a:pt x="354" y="401"/>
                    <a:pt x="332" y="398"/>
                    <a:pt x="309" y="398"/>
                  </a:cubicBezTo>
                  <a:cubicBezTo>
                    <a:pt x="138" y="398"/>
                    <a:pt x="0" y="536"/>
                    <a:pt x="0" y="707"/>
                  </a:cubicBezTo>
                  <a:cubicBezTo>
                    <a:pt x="0" y="710"/>
                    <a:pt x="0" y="714"/>
                    <a:pt x="0" y="718"/>
                  </a:cubicBezTo>
                  <a:cubicBezTo>
                    <a:pt x="6" y="865"/>
                    <a:pt x="129" y="980"/>
                    <a:pt x="276" y="980"/>
                  </a:cubicBezTo>
                  <a:cubicBezTo>
                    <a:pt x="1435" y="980"/>
                    <a:pt x="1435" y="980"/>
                    <a:pt x="1435" y="980"/>
                  </a:cubicBezTo>
                  <a:cubicBezTo>
                    <a:pt x="1452" y="1055"/>
                    <a:pt x="1527" y="1097"/>
                    <a:pt x="1593" y="1130"/>
                  </a:cubicBezTo>
                  <a:cubicBezTo>
                    <a:pt x="1598" y="1132"/>
                    <a:pt x="1604" y="1127"/>
                    <a:pt x="1601" y="1122"/>
                  </a:cubicBezTo>
                  <a:cubicBezTo>
                    <a:pt x="1574" y="1082"/>
                    <a:pt x="1553" y="1026"/>
                    <a:pt x="1558" y="976"/>
                  </a:cubicBezTo>
                  <a:cubicBezTo>
                    <a:pt x="1700" y="955"/>
                    <a:pt x="1812" y="837"/>
                    <a:pt x="1818" y="690"/>
                  </a:cubicBezTo>
                  <a:cubicBezTo>
                    <a:pt x="1818" y="686"/>
                    <a:pt x="1818" y="682"/>
                    <a:pt x="1818" y="678"/>
                  </a:cubicBezTo>
                  <a:cubicBezTo>
                    <a:pt x="1818" y="508"/>
                    <a:pt x="1680" y="370"/>
                    <a:pt x="1509" y="370"/>
                  </a:cubicBezTo>
                </a:path>
              </a:pathLst>
            </a:custGeom>
            <a:solidFill>
              <a:srgbClr val="98D5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 name="ï$ľïďé"/>
            <p:cNvSpPr/>
            <p:nvPr/>
          </p:nvSpPr>
          <p:spPr bwMode="auto">
            <a:xfrm>
              <a:off x="3233738" y="3084513"/>
              <a:ext cx="247650" cy="420688"/>
            </a:xfrm>
            <a:custGeom>
              <a:avLst/>
              <a:gdLst>
                <a:gd name="T0" fmla="*/ 156 w 156"/>
                <a:gd name="T1" fmla="*/ 19 h 265"/>
                <a:gd name="T2" fmla="*/ 42 w 156"/>
                <a:gd name="T3" fmla="*/ 265 h 265"/>
                <a:gd name="T4" fmla="*/ 0 w 156"/>
                <a:gd name="T5" fmla="*/ 247 h 265"/>
                <a:gd name="T6" fmla="*/ 113 w 156"/>
                <a:gd name="T7" fmla="*/ 0 h 265"/>
                <a:gd name="T8" fmla="*/ 156 w 156"/>
                <a:gd name="T9" fmla="*/ 19 h 265"/>
              </a:gdLst>
              <a:ahLst/>
              <a:cxnLst>
                <a:cxn ang="0">
                  <a:pos x="T0" y="T1"/>
                </a:cxn>
                <a:cxn ang="0">
                  <a:pos x="T2" y="T3"/>
                </a:cxn>
                <a:cxn ang="0">
                  <a:pos x="T4" y="T5"/>
                </a:cxn>
                <a:cxn ang="0">
                  <a:pos x="T6" y="T7"/>
                </a:cxn>
                <a:cxn ang="0">
                  <a:pos x="T8" y="T9"/>
                </a:cxn>
              </a:cxnLst>
              <a:rect l="0" t="0" r="r" b="b"/>
              <a:pathLst>
                <a:path w="156" h="265">
                  <a:moveTo>
                    <a:pt x="156" y="19"/>
                  </a:moveTo>
                  <a:lnTo>
                    <a:pt x="42" y="265"/>
                  </a:lnTo>
                  <a:lnTo>
                    <a:pt x="0" y="247"/>
                  </a:lnTo>
                  <a:lnTo>
                    <a:pt x="113" y="0"/>
                  </a:lnTo>
                  <a:lnTo>
                    <a:pt x="156" y="19"/>
                  </a:lnTo>
                  <a:close/>
                </a:path>
              </a:pathLst>
            </a:custGeom>
            <a:solidFill>
              <a:srgbClr val="FFD6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 name="ïṥ1ïḑê"/>
            <p:cNvSpPr/>
            <p:nvPr/>
          </p:nvSpPr>
          <p:spPr bwMode="auto">
            <a:xfrm>
              <a:off x="3413126" y="3021013"/>
              <a:ext cx="71438" cy="93663"/>
            </a:xfrm>
            <a:custGeom>
              <a:avLst/>
              <a:gdLst>
                <a:gd name="T0" fmla="*/ 18 w 19"/>
                <a:gd name="T1" fmla="*/ 25 h 25"/>
                <a:gd name="T2" fmla="*/ 0 w 19"/>
                <a:gd name="T3" fmla="*/ 17 h 25"/>
                <a:gd name="T4" fmla="*/ 17 w 19"/>
                <a:gd name="T5" fmla="*/ 0 h 25"/>
                <a:gd name="T6" fmla="*/ 19 w 19"/>
                <a:gd name="T7" fmla="*/ 1 h 25"/>
                <a:gd name="T8" fmla="*/ 18 w 19"/>
                <a:gd name="T9" fmla="*/ 25 h 25"/>
              </a:gdLst>
              <a:ahLst/>
              <a:cxnLst>
                <a:cxn ang="0">
                  <a:pos x="T0" y="T1"/>
                </a:cxn>
                <a:cxn ang="0">
                  <a:pos x="T2" y="T3"/>
                </a:cxn>
                <a:cxn ang="0">
                  <a:pos x="T4" y="T5"/>
                </a:cxn>
                <a:cxn ang="0">
                  <a:pos x="T6" y="T7"/>
                </a:cxn>
                <a:cxn ang="0">
                  <a:pos x="T8" y="T9"/>
                </a:cxn>
              </a:cxnLst>
              <a:rect l="0" t="0" r="r" b="b"/>
              <a:pathLst>
                <a:path w="19" h="25">
                  <a:moveTo>
                    <a:pt x="18" y="25"/>
                  </a:moveTo>
                  <a:cubicBezTo>
                    <a:pt x="0" y="17"/>
                    <a:pt x="0" y="17"/>
                    <a:pt x="0" y="17"/>
                  </a:cubicBezTo>
                  <a:cubicBezTo>
                    <a:pt x="17" y="0"/>
                    <a:pt x="17" y="0"/>
                    <a:pt x="17" y="0"/>
                  </a:cubicBezTo>
                  <a:cubicBezTo>
                    <a:pt x="18" y="0"/>
                    <a:pt x="19" y="0"/>
                    <a:pt x="19" y="1"/>
                  </a:cubicBezTo>
                  <a:lnTo>
                    <a:pt x="18" y="25"/>
                  </a:lnTo>
                  <a:close/>
                </a:path>
              </a:pathLst>
            </a:custGeom>
            <a:solidFill>
              <a:srgbClr val="FAD6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 name="í$lïḓê"/>
            <p:cNvSpPr/>
            <p:nvPr/>
          </p:nvSpPr>
          <p:spPr bwMode="auto">
            <a:xfrm>
              <a:off x="3462338" y="3021013"/>
              <a:ext cx="22225" cy="30163"/>
            </a:xfrm>
            <a:custGeom>
              <a:avLst/>
              <a:gdLst>
                <a:gd name="T0" fmla="*/ 4 w 6"/>
                <a:gd name="T1" fmla="*/ 0 h 8"/>
                <a:gd name="T2" fmla="*/ 0 w 6"/>
                <a:gd name="T3" fmla="*/ 5 h 8"/>
                <a:gd name="T4" fmla="*/ 6 w 6"/>
                <a:gd name="T5" fmla="*/ 8 h 8"/>
                <a:gd name="T6" fmla="*/ 6 w 6"/>
                <a:gd name="T7" fmla="*/ 1 h 8"/>
                <a:gd name="T8" fmla="*/ 4 w 6"/>
                <a:gd name="T9" fmla="*/ 0 h 8"/>
              </a:gdLst>
              <a:ahLst/>
              <a:cxnLst>
                <a:cxn ang="0">
                  <a:pos x="T0" y="T1"/>
                </a:cxn>
                <a:cxn ang="0">
                  <a:pos x="T2" y="T3"/>
                </a:cxn>
                <a:cxn ang="0">
                  <a:pos x="T4" y="T5"/>
                </a:cxn>
                <a:cxn ang="0">
                  <a:pos x="T6" y="T7"/>
                </a:cxn>
                <a:cxn ang="0">
                  <a:pos x="T8" y="T9"/>
                </a:cxn>
              </a:cxnLst>
              <a:rect l="0" t="0" r="r" b="b"/>
              <a:pathLst>
                <a:path w="6" h="8">
                  <a:moveTo>
                    <a:pt x="4" y="0"/>
                  </a:moveTo>
                  <a:cubicBezTo>
                    <a:pt x="0" y="5"/>
                    <a:pt x="0" y="5"/>
                    <a:pt x="0" y="5"/>
                  </a:cubicBezTo>
                  <a:cubicBezTo>
                    <a:pt x="6" y="8"/>
                    <a:pt x="6" y="8"/>
                    <a:pt x="6" y="8"/>
                  </a:cubicBezTo>
                  <a:cubicBezTo>
                    <a:pt x="6" y="1"/>
                    <a:pt x="6" y="1"/>
                    <a:pt x="6" y="1"/>
                  </a:cubicBezTo>
                  <a:cubicBezTo>
                    <a:pt x="6" y="0"/>
                    <a:pt x="5" y="0"/>
                    <a:pt x="4" y="0"/>
                  </a:cubicBez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 name="í$1îdé"/>
            <p:cNvSpPr/>
            <p:nvPr/>
          </p:nvSpPr>
          <p:spPr bwMode="auto">
            <a:xfrm>
              <a:off x="3255963" y="3095626"/>
              <a:ext cx="203200" cy="398463"/>
            </a:xfrm>
            <a:custGeom>
              <a:avLst/>
              <a:gdLst>
                <a:gd name="T0" fmla="*/ 128 w 128"/>
                <a:gd name="T1" fmla="*/ 8 h 251"/>
                <a:gd name="T2" fmla="*/ 14 w 128"/>
                <a:gd name="T3" fmla="*/ 251 h 251"/>
                <a:gd name="T4" fmla="*/ 0 w 128"/>
                <a:gd name="T5" fmla="*/ 244 h 251"/>
                <a:gd name="T6" fmla="*/ 114 w 128"/>
                <a:gd name="T7" fmla="*/ 0 h 251"/>
                <a:gd name="T8" fmla="*/ 128 w 128"/>
                <a:gd name="T9" fmla="*/ 8 h 251"/>
              </a:gdLst>
              <a:ahLst/>
              <a:cxnLst>
                <a:cxn ang="0">
                  <a:pos x="T0" y="T1"/>
                </a:cxn>
                <a:cxn ang="0">
                  <a:pos x="T2" y="T3"/>
                </a:cxn>
                <a:cxn ang="0">
                  <a:pos x="T4" y="T5"/>
                </a:cxn>
                <a:cxn ang="0">
                  <a:pos x="T6" y="T7"/>
                </a:cxn>
                <a:cxn ang="0">
                  <a:pos x="T8" y="T9"/>
                </a:cxn>
              </a:cxnLst>
              <a:rect l="0" t="0" r="r" b="b"/>
              <a:pathLst>
                <a:path w="128" h="251">
                  <a:moveTo>
                    <a:pt x="128" y="8"/>
                  </a:moveTo>
                  <a:lnTo>
                    <a:pt x="14" y="251"/>
                  </a:lnTo>
                  <a:lnTo>
                    <a:pt x="0" y="244"/>
                  </a:lnTo>
                  <a:lnTo>
                    <a:pt x="114" y="0"/>
                  </a:lnTo>
                  <a:lnTo>
                    <a:pt x="128" y="8"/>
                  </a:ln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 name="iš1iḍè"/>
            <p:cNvSpPr/>
            <p:nvPr/>
          </p:nvSpPr>
          <p:spPr bwMode="auto">
            <a:xfrm>
              <a:off x="8628063" y="3697288"/>
              <a:ext cx="131763" cy="436563"/>
            </a:xfrm>
            <a:custGeom>
              <a:avLst/>
              <a:gdLst>
                <a:gd name="T0" fmla="*/ 0 w 83"/>
                <a:gd name="T1" fmla="*/ 268 h 275"/>
                <a:gd name="T2" fmla="*/ 35 w 83"/>
                <a:gd name="T3" fmla="*/ 0 h 275"/>
                <a:gd name="T4" fmla="*/ 83 w 83"/>
                <a:gd name="T5" fmla="*/ 7 h 275"/>
                <a:gd name="T6" fmla="*/ 45 w 83"/>
                <a:gd name="T7" fmla="*/ 275 h 275"/>
                <a:gd name="T8" fmla="*/ 0 w 83"/>
                <a:gd name="T9" fmla="*/ 268 h 275"/>
              </a:gdLst>
              <a:ahLst/>
              <a:cxnLst>
                <a:cxn ang="0">
                  <a:pos x="T0" y="T1"/>
                </a:cxn>
                <a:cxn ang="0">
                  <a:pos x="T2" y="T3"/>
                </a:cxn>
                <a:cxn ang="0">
                  <a:pos x="T4" y="T5"/>
                </a:cxn>
                <a:cxn ang="0">
                  <a:pos x="T6" y="T7"/>
                </a:cxn>
                <a:cxn ang="0">
                  <a:pos x="T8" y="T9"/>
                </a:cxn>
              </a:cxnLst>
              <a:rect l="0" t="0" r="r" b="b"/>
              <a:pathLst>
                <a:path w="83" h="275">
                  <a:moveTo>
                    <a:pt x="0" y="268"/>
                  </a:moveTo>
                  <a:lnTo>
                    <a:pt x="35" y="0"/>
                  </a:lnTo>
                  <a:lnTo>
                    <a:pt x="83" y="7"/>
                  </a:lnTo>
                  <a:lnTo>
                    <a:pt x="45" y="275"/>
                  </a:lnTo>
                  <a:lnTo>
                    <a:pt x="0" y="268"/>
                  </a:lnTo>
                  <a:close/>
                </a:path>
              </a:pathLst>
            </a:custGeom>
            <a:solidFill>
              <a:srgbClr val="FFD6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 name="ïṣlïḑe"/>
            <p:cNvSpPr/>
            <p:nvPr/>
          </p:nvSpPr>
          <p:spPr bwMode="auto">
            <a:xfrm>
              <a:off x="8628063" y="4122738"/>
              <a:ext cx="71438" cy="93663"/>
            </a:xfrm>
            <a:custGeom>
              <a:avLst/>
              <a:gdLst>
                <a:gd name="T0" fmla="*/ 0 w 19"/>
                <a:gd name="T1" fmla="*/ 0 h 25"/>
                <a:gd name="T2" fmla="*/ 19 w 19"/>
                <a:gd name="T3" fmla="*/ 3 h 25"/>
                <a:gd name="T4" fmla="*/ 7 w 19"/>
                <a:gd name="T5" fmla="*/ 24 h 25"/>
                <a:gd name="T6" fmla="*/ 5 w 19"/>
                <a:gd name="T7" fmla="*/ 24 h 25"/>
                <a:gd name="T8" fmla="*/ 0 w 19"/>
                <a:gd name="T9" fmla="*/ 0 h 25"/>
              </a:gdLst>
              <a:ahLst/>
              <a:cxnLst>
                <a:cxn ang="0">
                  <a:pos x="T0" y="T1"/>
                </a:cxn>
                <a:cxn ang="0">
                  <a:pos x="T2" y="T3"/>
                </a:cxn>
                <a:cxn ang="0">
                  <a:pos x="T4" y="T5"/>
                </a:cxn>
                <a:cxn ang="0">
                  <a:pos x="T6" y="T7"/>
                </a:cxn>
                <a:cxn ang="0">
                  <a:pos x="T8" y="T9"/>
                </a:cxn>
              </a:cxnLst>
              <a:rect l="0" t="0" r="r" b="b"/>
              <a:pathLst>
                <a:path w="19" h="25">
                  <a:moveTo>
                    <a:pt x="0" y="0"/>
                  </a:moveTo>
                  <a:cubicBezTo>
                    <a:pt x="19" y="3"/>
                    <a:pt x="19" y="3"/>
                    <a:pt x="19" y="3"/>
                  </a:cubicBezTo>
                  <a:cubicBezTo>
                    <a:pt x="7" y="24"/>
                    <a:pt x="7" y="24"/>
                    <a:pt x="7" y="24"/>
                  </a:cubicBezTo>
                  <a:cubicBezTo>
                    <a:pt x="7" y="25"/>
                    <a:pt x="5" y="25"/>
                    <a:pt x="5" y="24"/>
                  </a:cubicBezTo>
                  <a:lnTo>
                    <a:pt x="0" y="0"/>
                  </a:lnTo>
                  <a:close/>
                </a:path>
              </a:pathLst>
            </a:custGeom>
            <a:solidFill>
              <a:srgbClr val="FAD6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 name="îšḻiḓe"/>
            <p:cNvSpPr/>
            <p:nvPr/>
          </p:nvSpPr>
          <p:spPr bwMode="auto">
            <a:xfrm>
              <a:off x="8642351" y="4186238"/>
              <a:ext cx="23813" cy="30163"/>
            </a:xfrm>
            <a:custGeom>
              <a:avLst/>
              <a:gdLst>
                <a:gd name="T0" fmla="*/ 3 w 6"/>
                <a:gd name="T1" fmla="*/ 7 h 8"/>
                <a:gd name="T2" fmla="*/ 6 w 6"/>
                <a:gd name="T3" fmla="*/ 1 h 8"/>
                <a:gd name="T4" fmla="*/ 0 w 6"/>
                <a:gd name="T5" fmla="*/ 0 h 8"/>
                <a:gd name="T6" fmla="*/ 1 w 6"/>
                <a:gd name="T7" fmla="*/ 7 h 8"/>
                <a:gd name="T8" fmla="*/ 3 w 6"/>
                <a:gd name="T9" fmla="*/ 7 h 8"/>
              </a:gdLst>
              <a:ahLst/>
              <a:cxnLst>
                <a:cxn ang="0">
                  <a:pos x="T0" y="T1"/>
                </a:cxn>
                <a:cxn ang="0">
                  <a:pos x="T2" y="T3"/>
                </a:cxn>
                <a:cxn ang="0">
                  <a:pos x="T4" y="T5"/>
                </a:cxn>
                <a:cxn ang="0">
                  <a:pos x="T6" y="T7"/>
                </a:cxn>
                <a:cxn ang="0">
                  <a:pos x="T8" y="T9"/>
                </a:cxn>
              </a:cxnLst>
              <a:rect l="0" t="0" r="r" b="b"/>
              <a:pathLst>
                <a:path w="6" h="8">
                  <a:moveTo>
                    <a:pt x="3" y="7"/>
                  </a:moveTo>
                  <a:cubicBezTo>
                    <a:pt x="6" y="1"/>
                    <a:pt x="6" y="1"/>
                    <a:pt x="6" y="1"/>
                  </a:cubicBezTo>
                  <a:cubicBezTo>
                    <a:pt x="0" y="0"/>
                    <a:pt x="0" y="0"/>
                    <a:pt x="0" y="0"/>
                  </a:cubicBezTo>
                  <a:cubicBezTo>
                    <a:pt x="1" y="7"/>
                    <a:pt x="1" y="7"/>
                    <a:pt x="1" y="7"/>
                  </a:cubicBezTo>
                  <a:cubicBezTo>
                    <a:pt x="1" y="8"/>
                    <a:pt x="3" y="8"/>
                    <a:pt x="3" y="7"/>
                  </a:cubicBez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 name="ïṧľiḍe"/>
            <p:cNvSpPr/>
            <p:nvPr/>
          </p:nvSpPr>
          <p:spPr bwMode="auto">
            <a:xfrm>
              <a:off x="8650288" y="3702051"/>
              <a:ext cx="82550" cy="428625"/>
            </a:xfrm>
            <a:custGeom>
              <a:avLst/>
              <a:gdLst>
                <a:gd name="T0" fmla="*/ 0 w 52"/>
                <a:gd name="T1" fmla="*/ 267 h 270"/>
                <a:gd name="T2" fmla="*/ 38 w 52"/>
                <a:gd name="T3" fmla="*/ 0 h 270"/>
                <a:gd name="T4" fmla="*/ 52 w 52"/>
                <a:gd name="T5" fmla="*/ 2 h 270"/>
                <a:gd name="T6" fmla="*/ 17 w 52"/>
                <a:gd name="T7" fmla="*/ 270 h 270"/>
                <a:gd name="T8" fmla="*/ 0 w 52"/>
                <a:gd name="T9" fmla="*/ 267 h 270"/>
              </a:gdLst>
              <a:ahLst/>
              <a:cxnLst>
                <a:cxn ang="0">
                  <a:pos x="T0" y="T1"/>
                </a:cxn>
                <a:cxn ang="0">
                  <a:pos x="T2" y="T3"/>
                </a:cxn>
                <a:cxn ang="0">
                  <a:pos x="T4" y="T5"/>
                </a:cxn>
                <a:cxn ang="0">
                  <a:pos x="T6" y="T7"/>
                </a:cxn>
                <a:cxn ang="0">
                  <a:pos x="T8" y="T9"/>
                </a:cxn>
              </a:cxnLst>
              <a:rect l="0" t="0" r="r" b="b"/>
              <a:pathLst>
                <a:path w="52" h="270">
                  <a:moveTo>
                    <a:pt x="0" y="267"/>
                  </a:moveTo>
                  <a:lnTo>
                    <a:pt x="38" y="0"/>
                  </a:lnTo>
                  <a:lnTo>
                    <a:pt x="52" y="2"/>
                  </a:lnTo>
                  <a:lnTo>
                    <a:pt x="17" y="270"/>
                  </a:lnTo>
                  <a:lnTo>
                    <a:pt x="0" y="267"/>
                  </a:ln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 name="îṧlîḓè"/>
            <p:cNvSpPr/>
            <p:nvPr/>
          </p:nvSpPr>
          <p:spPr bwMode="auto">
            <a:xfrm>
              <a:off x="7850188" y="2554288"/>
              <a:ext cx="349250" cy="361950"/>
            </a:xfrm>
            <a:custGeom>
              <a:avLst/>
              <a:gdLst>
                <a:gd name="T0" fmla="*/ 0 w 220"/>
                <a:gd name="T1" fmla="*/ 195 h 228"/>
                <a:gd name="T2" fmla="*/ 187 w 220"/>
                <a:gd name="T3" fmla="*/ 0 h 228"/>
                <a:gd name="T4" fmla="*/ 220 w 220"/>
                <a:gd name="T5" fmla="*/ 34 h 228"/>
                <a:gd name="T6" fmla="*/ 33 w 220"/>
                <a:gd name="T7" fmla="*/ 228 h 228"/>
                <a:gd name="T8" fmla="*/ 0 w 220"/>
                <a:gd name="T9" fmla="*/ 195 h 228"/>
              </a:gdLst>
              <a:ahLst/>
              <a:cxnLst>
                <a:cxn ang="0">
                  <a:pos x="T0" y="T1"/>
                </a:cxn>
                <a:cxn ang="0">
                  <a:pos x="T2" y="T3"/>
                </a:cxn>
                <a:cxn ang="0">
                  <a:pos x="T4" y="T5"/>
                </a:cxn>
                <a:cxn ang="0">
                  <a:pos x="T6" y="T7"/>
                </a:cxn>
                <a:cxn ang="0">
                  <a:pos x="T8" y="T9"/>
                </a:cxn>
              </a:cxnLst>
              <a:rect l="0" t="0" r="r" b="b"/>
              <a:pathLst>
                <a:path w="220" h="228">
                  <a:moveTo>
                    <a:pt x="0" y="195"/>
                  </a:moveTo>
                  <a:lnTo>
                    <a:pt x="187" y="0"/>
                  </a:lnTo>
                  <a:lnTo>
                    <a:pt x="220" y="34"/>
                  </a:lnTo>
                  <a:lnTo>
                    <a:pt x="33" y="228"/>
                  </a:lnTo>
                  <a:lnTo>
                    <a:pt x="0" y="195"/>
                  </a:lnTo>
                  <a:close/>
                </a:path>
              </a:pathLst>
            </a:custGeom>
            <a:solidFill>
              <a:srgbClr val="FFD6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 name="ïślîḓe"/>
            <p:cNvSpPr/>
            <p:nvPr/>
          </p:nvSpPr>
          <p:spPr bwMode="auto">
            <a:xfrm>
              <a:off x="7812088" y="2863851"/>
              <a:ext cx="90488" cy="88900"/>
            </a:xfrm>
            <a:custGeom>
              <a:avLst/>
              <a:gdLst>
                <a:gd name="T0" fmla="*/ 10 w 24"/>
                <a:gd name="T1" fmla="*/ 0 h 24"/>
                <a:gd name="T2" fmla="*/ 24 w 24"/>
                <a:gd name="T3" fmla="*/ 14 h 24"/>
                <a:gd name="T4" fmla="*/ 2 w 24"/>
                <a:gd name="T5" fmla="*/ 24 h 24"/>
                <a:gd name="T6" fmla="*/ 0 w 24"/>
                <a:gd name="T7" fmla="*/ 23 h 24"/>
                <a:gd name="T8" fmla="*/ 10 w 24"/>
                <a:gd name="T9" fmla="*/ 0 h 24"/>
              </a:gdLst>
              <a:ahLst/>
              <a:cxnLst>
                <a:cxn ang="0">
                  <a:pos x="T0" y="T1"/>
                </a:cxn>
                <a:cxn ang="0">
                  <a:pos x="T2" y="T3"/>
                </a:cxn>
                <a:cxn ang="0">
                  <a:pos x="T4" y="T5"/>
                </a:cxn>
                <a:cxn ang="0">
                  <a:pos x="T6" y="T7"/>
                </a:cxn>
                <a:cxn ang="0">
                  <a:pos x="T8" y="T9"/>
                </a:cxn>
              </a:cxnLst>
              <a:rect l="0" t="0" r="r" b="b"/>
              <a:pathLst>
                <a:path w="24" h="24">
                  <a:moveTo>
                    <a:pt x="10" y="0"/>
                  </a:moveTo>
                  <a:cubicBezTo>
                    <a:pt x="24" y="14"/>
                    <a:pt x="24" y="14"/>
                    <a:pt x="24" y="14"/>
                  </a:cubicBezTo>
                  <a:cubicBezTo>
                    <a:pt x="2" y="24"/>
                    <a:pt x="2" y="24"/>
                    <a:pt x="2" y="24"/>
                  </a:cubicBezTo>
                  <a:cubicBezTo>
                    <a:pt x="1" y="24"/>
                    <a:pt x="0" y="24"/>
                    <a:pt x="0" y="23"/>
                  </a:cubicBezTo>
                  <a:lnTo>
                    <a:pt x="10" y="0"/>
                  </a:lnTo>
                  <a:close/>
                </a:path>
              </a:pathLst>
            </a:custGeom>
            <a:solidFill>
              <a:srgbClr val="FAD6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 name="îŝ1ïďe"/>
            <p:cNvSpPr/>
            <p:nvPr/>
          </p:nvSpPr>
          <p:spPr bwMode="auto">
            <a:xfrm>
              <a:off x="7812088" y="2927351"/>
              <a:ext cx="30163" cy="25400"/>
            </a:xfrm>
            <a:custGeom>
              <a:avLst/>
              <a:gdLst>
                <a:gd name="T0" fmla="*/ 2 w 8"/>
                <a:gd name="T1" fmla="*/ 7 h 7"/>
                <a:gd name="T2" fmla="*/ 8 w 8"/>
                <a:gd name="T3" fmla="*/ 4 h 7"/>
                <a:gd name="T4" fmla="*/ 3 w 8"/>
                <a:gd name="T5" fmla="*/ 0 h 7"/>
                <a:gd name="T6" fmla="*/ 0 w 8"/>
                <a:gd name="T7" fmla="*/ 6 h 7"/>
                <a:gd name="T8" fmla="*/ 2 w 8"/>
                <a:gd name="T9" fmla="*/ 7 h 7"/>
              </a:gdLst>
              <a:ahLst/>
              <a:cxnLst>
                <a:cxn ang="0">
                  <a:pos x="T0" y="T1"/>
                </a:cxn>
                <a:cxn ang="0">
                  <a:pos x="T2" y="T3"/>
                </a:cxn>
                <a:cxn ang="0">
                  <a:pos x="T4" y="T5"/>
                </a:cxn>
                <a:cxn ang="0">
                  <a:pos x="T6" y="T7"/>
                </a:cxn>
                <a:cxn ang="0">
                  <a:pos x="T8" y="T9"/>
                </a:cxn>
              </a:cxnLst>
              <a:rect l="0" t="0" r="r" b="b"/>
              <a:pathLst>
                <a:path w="8" h="7">
                  <a:moveTo>
                    <a:pt x="2" y="7"/>
                  </a:moveTo>
                  <a:cubicBezTo>
                    <a:pt x="8" y="4"/>
                    <a:pt x="8" y="4"/>
                    <a:pt x="8" y="4"/>
                  </a:cubicBezTo>
                  <a:cubicBezTo>
                    <a:pt x="3" y="0"/>
                    <a:pt x="3" y="0"/>
                    <a:pt x="3" y="0"/>
                  </a:cubicBezTo>
                  <a:cubicBezTo>
                    <a:pt x="0" y="6"/>
                    <a:pt x="0" y="6"/>
                    <a:pt x="0" y="6"/>
                  </a:cubicBezTo>
                  <a:cubicBezTo>
                    <a:pt x="0" y="7"/>
                    <a:pt x="1" y="7"/>
                    <a:pt x="2" y="7"/>
                  </a:cubicBez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 name="îṡļiḋê"/>
            <p:cNvSpPr/>
            <p:nvPr/>
          </p:nvSpPr>
          <p:spPr bwMode="auto">
            <a:xfrm>
              <a:off x="7869238" y="2573338"/>
              <a:ext cx="315913" cy="323850"/>
            </a:xfrm>
            <a:custGeom>
              <a:avLst/>
              <a:gdLst>
                <a:gd name="T0" fmla="*/ 0 w 199"/>
                <a:gd name="T1" fmla="*/ 194 h 204"/>
                <a:gd name="T2" fmla="*/ 187 w 199"/>
                <a:gd name="T3" fmla="*/ 0 h 204"/>
                <a:gd name="T4" fmla="*/ 199 w 199"/>
                <a:gd name="T5" fmla="*/ 10 h 204"/>
                <a:gd name="T6" fmla="*/ 9 w 199"/>
                <a:gd name="T7" fmla="*/ 204 h 204"/>
                <a:gd name="T8" fmla="*/ 0 w 199"/>
                <a:gd name="T9" fmla="*/ 194 h 204"/>
              </a:gdLst>
              <a:ahLst/>
              <a:cxnLst>
                <a:cxn ang="0">
                  <a:pos x="T0" y="T1"/>
                </a:cxn>
                <a:cxn ang="0">
                  <a:pos x="T2" y="T3"/>
                </a:cxn>
                <a:cxn ang="0">
                  <a:pos x="T4" y="T5"/>
                </a:cxn>
                <a:cxn ang="0">
                  <a:pos x="T6" y="T7"/>
                </a:cxn>
                <a:cxn ang="0">
                  <a:pos x="T8" y="T9"/>
                </a:cxn>
              </a:cxnLst>
              <a:rect l="0" t="0" r="r" b="b"/>
              <a:pathLst>
                <a:path w="199" h="204">
                  <a:moveTo>
                    <a:pt x="0" y="194"/>
                  </a:moveTo>
                  <a:lnTo>
                    <a:pt x="187" y="0"/>
                  </a:lnTo>
                  <a:lnTo>
                    <a:pt x="199" y="10"/>
                  </a:lnTo>
                  <a:lnTo>
                    <a:pt x="9" y="204"/>
                  </a:lnTo>
                  <a:lnTo>
                    <a:pt x="0" y="194"/>
                  </a:ln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 name="ïsľiďè"/>
            <p:cNvSpPr/>
            <p:nvPr/>
          </p:nvSpPr>
          <p:spPr bwMode="auto">
            <a:xfrm>
              <a:off x="6659563" y="3576638"/>
              <a:ext cx="179388" cy="557213"/>
            </a:xfrm>
            <a:custGeom>
              <a:avLst/>
              <a:gdLst>
                <a:gd name="T0" fmla="*/ 113 w 113"/>
                <a:gd name="T1" fmla="*/ 10 h 351"/>
                <a:gd name="T2" fmla="*/ 59 w 113"/>
                <a:gd name="T3" fmla="*/ 351 h 351"/>
                <a:gd name="T4" fmla="*/ 0 w 113"/>
                <a:gd name="T5" fmla="*/ 341 h 351"/>
                <a:gd name="T6" fmla="*/ 54 w 113"/>
                <a:gd name="T7" fmla="*/ 0 h 351"/>
                <a:gd name="T8" fmla="*/ 113 w 113"/>
                <a:gd name="T9" fmla="*/ 10 h 351"/>
              </a:gdLst>
              <a:ahLst/>
              <a:cxnLst>
                <a:cxn ang="0">
                  <a:pos x="T0" y="T1"/>
                </a:cxn>
                <a:cxn ang="0">
                  <a:pos x="T2" y="T3"/>
                </a:cxn>
                <a:cxn ang="0">
                  <a:pos x="T4" y="T5"/>
                </a:cxn>
                <a:cxn ang="0">
                  <a:pos x="T6" y="T7"/>
                </a:cxn>
                <a:cxn ang="0">
                  <a:pos x="T8" y="T9"/>
                </a:cxn>
              </a:cxnLst>
              <a:rect l="0" t="0" r="r" b="b"/>
              <a:pathLst>
                <a:path w="113" h="351">
                  <a:moveTo>
                    <a:pt x="113" y="10"/>
                  </a:moveTo>
                  <a:lnTo>
                    <a:pt x="59" y="351"/>
                  </a:lnTo>
                  <a:lnTo>
                    <a:pt x="0" y="341"/>
                  </a:lnTo>
                  <a:lnTo>
                    <a:pt x="54" y="0"/>
                  </a:lnTo>
                  <a:lnTo>
                    <a:pt x="113" y="10"/>
                  </a:lnTo>
                  <a:close/>
                </a:path>
              </a:pathLst>
            </a:custGeom>
            <a:solidFill>
              <a:srgbClr val="FFD64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 name="iSľïḑé"/>
            <p:cNvSpPr/>
            <p:nvPr/>
          </p:nvSpPr>
          <p:spPr bwMode="auto">
            <a:xfrm>
              <a:off x="6745288" y="3471863"/>
              <a:ext cx="93663" cy="120650"/>
            </a:xfrm>
            <a:custGeom>
              <a:avLst/>
              <a:gdLst>
                <a:gd name="T0" fmla="*/ 25 w 25"/>
                <a:gd name="T1" fmla="*/ 32 h 32"/>
                <a:gd name="T2" fmla="*/ 0 w 25"/>
                <a:gd name="T3" fmla="*/ 28 h 32"/>
                <a:gd name="T4" fmla="*/ 16 w 25"/>
                <a:gd name="T5" fmla="*/ 1 h 32"/>
                <a:gd name="T6" fmla="*/ 18 w 25"/>
                <a:gd name="T7" fmla="*/ 2 h 32"/>
                <a:gd name="T8" fmla="*/ 25 w 25"/>
                <a:gd name="T9" fmla="*/ 32 h 32"/>
              </a:gdLst>
              <a:ahLst/>
              <a:cxnLst>
                <a:cxn ang="0">
                  <a:pos x="T0" y="T1"/>
                </a:cxn>
                <a:cxn ang="0">
                  <a:pos x="T2" y="T3"/>
                </a:cxn>
                <a:cxn ang="0">
                  <a:pos x="T4" y="T5"/>
                </a:cxn>
                <a:cxn ang="0">
                  <a:pos x="T6" y="T7"/>
                </a:cxn>
                <a:cxn ang="0">
                  <a:pos x="T8" y="T9"/>
                </a:cxn>
              </a:cxnLst>
              <a:rect l="0" t="0" r="r" b="b"/>
              <a:pathLst>
                <a:path w="25" h="32">
                  <a:moveTo>
                    <a:pt x="25" y="32"/>
                  </a:moveTo>
                  <a:cubicBezTo>
                    <a:pt x="0" y="28"/>
                    <a:pt x="0" y="28"/>
                    <a:pt x="0" y="28"/>
                  </a:cubicBezTo>
                  <a:cubicBezTo>
                    <a:pt x="16" y="1"/>
                    <a:pt x="16" y="1"/>
                    <a:pt x="16" y="1"/>
                  </a:cubicBezTo>
                  <a:cubicBezTo>
                    <a:pt x="17" y="0"/>
                    <a:pt x="18" y="1"/>
                    <a:pt x="18" y="2"/>
                  </a:cubicBezTo>
                  <a:lnTo>
                    <a:pt x="25" y="32"/>
                  </a:lnTo>
                  <a:close/>
                </a:path>
              </a:pathLst>
            </a:custGeom>
            <a:solidFill>
              <a:srgbClr val="FAD6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3" name="ïṡḻïdè"/>
            <p:cNvSpPr/>
            <p:nvPr/>
          </p:nvSpPr>
          <p:spPr bwMode="auto">
            <a:xfrm>
              <a:off x="6791326" y="3471863"/>
              <a:ext cx="30163" cy="38100"/>
            </a:xfrm>
            <a:custGeom>
              <a:avLst/>
              <a:gdLst>
                <a:gd name="T0" fmla="*/ 4 w 8"/>
                <a:gd name="T1" fmla="*/ 1 h 10"/>
                <a:gd name="T2" fmla="*/ 0 w 8"/>
                <a:gd name="T3" fmla="*/ 8 h 10"/>
                <a:gd name="T4" fmla="*/ 8 w 8"/>
                <a:gd name="T5" fmla="*/ 10 h 10"/>
                <a:gd name="T6" fmla="*/ 6 w 8"/>
                <a:gd name="T7" fmla="*/ 2 h 10"/>
                <a:gd name="T8" fmla="*/ 4 w 8"/>
                <a:gd name="T9" fmla="*/ 1 h 10"/>
              </a:gdLst>
              <a:ahLst/>
              <a:cxnLst>
                <a:cxn ang="0">
                  <a:pos x="T0" y="T1"/>
                </a:cxn>
                <a:cxn ang="0">
                  <a:pos x="T2" y="T3"/>
                </a:cxn>
                <a:cxn ang="0">
                  <a:pos x="T4" y="T5"/>
                </a:cxn>
                <a:cxn ang="0">
                  <a:pos x="T6" y="T7"/>
                </a:cxn>
                <a:cxn ang="0">
                  <a:pos x="T8" y="T9"/>
                </a:cxn>
              </a:cxnLst>
              <a:rect l="0" t="0" r="r" b="b"/>
              <a:pathLst>
                <a:path w="8" h="10">
                  <a:moveTo>
                    <a:pt x="4" y="1"/>
                  </a:moveTo>
                  <a:cubicBezTo>
                    <a:pt x="0" y="8"/>
                    <a:pt x="0" y="8"/>
                    <a:pt x="0" y="8"/>
                  </a:cubicBezTo>
                  <a:cubicBezTo>
                    <a:pt x="8" y="10"/>
                    <a:pt x="8" y="10"/>
                    <a:pt x="8" y="10"/>
                  </a:cubicBezTo>
                  <a:cubicBezTo>
                    <a:pt x="6" y="2"/>
                    <a:pt x="6" y="2"/>
                    <a:pt x="6" y="2"/>
                  </a:cubicBezTo>
                  <a:cubicBezTo>
                    <a:pt x="6" y="1"/>
                    <a:pt x="5" y="0"/>
                    <a:pt x="4" y="1"/>
                  </a:cubicBez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4" name="ïş1ïḓe"/>
            <p:cNvSpPr/>
            <p:nvPr/>
          </p:nvSpPr>
          <p:spPr bwMode="auto">
            <a:xfrm>
              <a:off x="6689726" y="3584576"/>
              <a:ext cx="120650" cy="546100"/>
            </a:xfrm>
            <a:custGeom>
              <a:avLst/>
              <a:gdLst>
                <a:gd name="T0" fmla="*/ 76 w 76"/>
                <a:gd name="T1" fmla="*/ 3 h 344"/>
                <a:gd name="T2" fmla="*/ 21 w 76"/>
                <a:gd name="T3" fmla="*/ 344 h 344"/>
                <a:gd name="T4" fmla="*/ 0 w 76"/>
                <a:gd name="T5" fmla="*/ 339 h 344"/>
                <a:gd name="T6" fmla="*/ 54 w 76"/>
                <a:gd name="T7" fmla="*/ 0 h 344"/>
                <a:gd name="T8" fmla="*/ 76 w 76"/>
                <a:gd name="T9" fmla="*/ 3 h 344"/>
              </a:gdLst>
              <a:ahLst/>
              <a:cxnLst>
                <a:cxn ang="0">
                  <a:pos x="T0" y="T1"/>
                </a:cxn>
                <a:cxn ang="0">
                  <a:pos x="T2" y="T3"/>
                </a:cxn>
                <a:cxn ang="0">
                  <a:pos x="T4" y="T5"/>
                </a:cxn>
                <a:cxn ang="0">
                  <a:pos x="T6" y="T7"/>
                </a:cxn>
                <a:cxn ang="0">
                  <a:pos x="T8" y="T9"/>
                </a:cxn>
              </a:cxnLst>
              <a:rect l="0" t="0" r="r" b="b"/>
              <a:pathLst>
                <a:path w="76" h="344">
                  <a:moveTo>
                    <a:pt x="76" y="3"/>
                  </a:moveTo>
                  <a:lnTo>
                    <a:pt x="21" y="344"/>
                  </a:lnTo>
                  <a:lnTo>
                    <a:pt x="0" y="339"/>
                  </a:lnTo>
                  <a:lnTo>
                    <a:pt x="54" y="0"/>
                  </a:lnTo>
                  <a:lnTo>
                    <a:pt x="76" y="3"/>
                  </a:ln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5" name="ïşḷíḑê"/>
            <p:cNvSpPr/>
            <p:nvPr/>
          </p:nvSpPr>
          <p:spPr bwMode="auto">
            <a:xfrm>
              <a:off x="7839076" y="3021013"/>
              <a:ext cx="698500" cy="609600"/>
            </a:xfrm>
            <a:custGeom>
              <a:avLst/>
              <a:gdLst>
                <a:gd name="T0" fmla="*/ 156 w 186"/>
                <a:gd name="T1" fmla="*/ 0 h 162"/>
                <a:gd name="T2" fmla="*/ 30 w 186"/>
                <a:gd name="T3" fmla="*/ 0 h 162"/>
                <a:gd name="T4" fmla="*/ 0 w 186"/>
                <a:gd name="T5" fmla="*/ 30 h 162"/>
                <a:gd name="T6" fmla="*/ 0 w 186"/>
                <a:gd name="T7" fmla="*/ 99 h 162"/>
                <a:gd name="T8" fmla="*/ 30 w 186"/>
                <a:gd name="T9" fmla="*/ 129 h 162"/>
                <a:gd name="T10" fmla="*/ 74 w 186"/>
                <a:gd name="T11" fmla="*/ 129 h 162"/>
                <a:gd name="T12" fmla="*/ 83 w 186"/>
                <a:gd name="T13" fmla="*/ 145 h 162"/>
                <a:gd name="T14" fmla="*/ 92 w 186"/>
                <a:gd name="T15" fmla="*/ 162 h 162"/>
                <a:gd name="T16" fmla="*/ 102 w 186"/>
                <a:gd name="T17" fmla="*/ 145 h 162"/>
                <a:gd name="T18" fmla="*/ 111 w 186"/>
                <a:gd name="T19" fmla="*/ 129 h 162"/>
                <a:gd name="T20" fmla="*/ 155 w 186"/>
                <a:gd name="T21" fmla="*/ 129 h 162"/>
                <a:gd name="T22" fmla="*/ 185 w 186"/>
                <a:gd name="T23" fmla="*/ 99 h 162"/>
                <a:gd name="T24" fmla="*/ 186 w 186"/>
                <a:gd name="T25" fmla="*/ 30 h 162"/>
                <a:gd name="T26" fmla="*/ 156 w 186"/>
                <a:gd name="T27" fmla="*/ 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6" h="162">
                  <a:moveTo>
                    <a:pt x="156" y="0"/>
                  </a:moveTo>
                  <a:cubicBezTo>
                    <a:pt x="30" y="0"/>
                    <a:pt x="30" y="0"/>
                    <a:pt x="30" y="0"/>
                  </a:cubicBezTo>
                  <a:cubicBezTo>
                    <a:pt x="14" y="0"/>
                    <a:pt x="0" y="13"/>
                    <a:pt x="0" y="30"/>
                  </a:cubicBezTo>
                  <a:cubicBezTo>
                    <a:pt x="0" y="99"/>
                    <a:pt x="0" y="99"/>
                    <a:pt x="0" y="99"/>
                  </a:cubicBezTo>
                  <a:cubicBezTo>
                    <a:pt x="0" y="115"/>
                    <a:pt x="13" y="129"/>
                    <a:pt x="30" y="129"/>
                  </a:cubicBezTo>
                  <a:cubicBezTo>
                    <a:pt x="74" y="129"/>
                    <a:pt x="74" y="129"/>
                    <a:pt x="74" y="129"/>
                  </a:cubicBezTo>
                  <a:cubicBezTo>
                    <a:pt x="83" y="145"/>
                    <a:pt x="83" y="145"/>
                    <a:pt x="83" y="145"/>
                  </a:cubicBezTo>
                  <a:cubicBezTo>
                    <a:pt x="92" y="162"/>
                    <a:pt x="92" y="162"/>
                    <a:pt x="92" y="162"/>
                  </a:cubicBezTo>
                  <a:cubicBezTo>
                    <a:pt x="102" y="145"/>
                    <a:pt x="102" y="145"/>
                    <a:pt x="102" y="145"/>
                  </a:cubicBezTo>
                  <a:cubicBezTo>
                    <a:pt x="111" y="129"/>
                    <a:pt x="111" y="129"/>
                    <a:pt x="111" y="129"/>
                  </a:cubicBezTo>
                  <a:cubicBezTo>
                    <a:pt x="155" y="129"/>
                    <a:pt x="155" y="129"/>
                    <a:pt x="155" y="129"/>
                  </a:cubicBezTo>
                  <a:cubicBezTo>
                    <a:pt x="172" y="129"/>
                    <a:pt x="185" y="116"/>
                    <a:pt x="185" y="99"/>
                  </a:cubicBezTo>
                  <a:cubicBezTo>
                    <a:pt x="186" y="30"/>
                    <a:pt x="186" y="30"/>
                    <a:pt x="186" y="30"/>
                  </a:cubicBezTo>
                  <a:cubicBezTo>
                    <a:pt x="186" y="14"/>
                    <a:pt x="172" y="0"/>
                    <a:pt x="156" y="0"/>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6" name="íṡļíḓé"/>
            <p:cNvSpPr/>
            <p:nvPr/>
          </p:nvSpPr>
          <p:spPr bwMode="auto">
            <a:xfrm>
              <a:off x="8229601" y="3171826"/>
              <a:ext cx="233363" cy="209550"/>
            </a:xfrm>
            <a:custGeom>
              <a:avLst/>
              <a:gdLst>
                <a:gd name="T0" fmla="*/ 45 w 62"/>
                <a:gd name="T1" fmla="*/ 0 h 56"/>
                <a:gd name="T2" fmla="*/ 31 w 62"/>
                <a:gd name="T3" fmla="*/ 7 h 56"/>
                <a:gd name="T4" fmla="*/ 17 w 62"/>
                <a:gd name="T5" fmla="*/ 0 h 56"/>
                <a:gd name="T6" fmla="*/ 0 w 62"/>
                <a:gd name="T7" fmla="*/ 17 h 56"/>
                <a:gd name="T8" fmla="*/ 30 w 62"/>
                <a:gd name="T9" fmla="*/ 56 h 56"/>
                <a:gd name="T10" fmla="*/ 62 w 62"/>
                <a:gd name="T11" fmla="*/ 18 h 56"/>
                <a:gd name="T12" fmla="*/ 45 w 62"/>
                <a:gd name="T13" fmla="*/ 0 h 56"/>
              </a:gdLst>
              <a:ahLst/>
              <a:cxnLst>
                <a:cxn ang="0">
                  <a:pos x="T0" y="T1"/>
                </a:cxn>
                <a:cxn ang="0">
                  <a:pos x="T2" y="T3"/>
                </a:cxn>
                <a:cxn ang="0">
                  <a:pos x="T4" y="T5"/>
                </a:cxn>
                <a:cxn ang="0">
                  <a:pos x="T6" y="T7"/>
                </a:cxn>
                <a:cxn ang="0">
                  <a:pos x="T8" y="T9"/>
                </a:cxn>
                <a:cxn ang="0">
                  <a:pos x="T10" y="T11"/>
                </a:cxn>
                <a:cxn ang="0">
                  <a:pos x="T12" y="T13"/>
                </a:cxn>
              </a:cxnLst>
              <a:rect l="0" t="0" r="r" b="b"/>
              <a:pathLst>
                <a:path w="62" h="56">
                  <a:moveTo>
                    <a:pt x="45" y="0"/>
                  </a:moveTo>
                  <a:cubicBezTo>
                    <a:pt x="39" y="0"/>
                    <a:pt x="34" y="3"/>
                    <a:pt x="31" y="7"/>
                  </a:cubicBezTo>
                  <a:cubicBezTo>
                    <a:pt x="28" y="3"/>
                    <a:pt x="23" y="0"/>
                    <a:pt x="17" y="0"/>
                  </a:cubicBezTo>
                  <a:cubicBezTo>
                    <a:pt x="8" y="0"/>
                    <a:pt x="0" y="7"/>
                    <a:pt x="0" y="17"/>
                  </a:cubicBezTo>
                  <a:cubicBezTo>
                    <a:pt x="0" y="38"/>
                    <a:pt x="30" y="56"/>
                    <a:pt x="30" y="56"/>
                  </a:cubicBezTo>
                  <a:cubicBezTo>
                    <a:pt x="30" y="56"/>
                    <a:pt x="62" y="38"/>
                    <a:pt x="62" y="18"/>
                  </a:cubicBezTo>
                  <a:cubicBezTo>
                    <a:pt x="62" y="8"/>
                    <a:pt x="54" y="0"/>
                    <a:pt x="45"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7" name="ïšľïḍé"/>
            <p:cNvSpPr/>
            <p:nvPr/>
          </p:nvSpPr>
          <p:spPr bwMode="auto">
            <a:xfrm>
              <a:off x="7921626" y="3111501"/>
              <a:ext cx="290144"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0" tIns="0" rIns="0" bIns="0" numCol="1" anchor="t" anchorCtr="0" compatLnSpc="1">
              <a:spAutoFit/>
            </a:bodyPr>
            <a:lstStyle>
              <a:lvl1pPr eaLnBrk="0" fontAlgn="base" hangingPunct="0">
                <a:spcBef>
                  <a:spcPct val="0"/>
                </a:spcBef>
                <a:spcAft>
                  <a:spcPct val="0"/>
                </a:spcAft>
                <a:defRPr>
                  <a:solidFill>
                    <a:schemeClr val="tx1"/>
                  </a:solidFill>
                </a:defRPr>
              </a:lvl1pPr>
              <a:lvl2pPr eaLnBrk="0" fontAlgn="base" hangingPunct="0">
                <a:spcBef>
                  <a:spcPct val="0"/>
                </a:spcBef>
                <a:spcAft>
                  <a:spcPct val="0"/>
                </a:spcAft>
                <a:defRPr>
                  <a:solidFill>
                    <a:schemeClr val="tx1"/>
                  </a:solidFill>
                </a:defRPr>
              </a:lvl2pPr>
              <a:lvl3pPr eaLnBrk="0" fontAlgn="base" hangingPunct="0">
                <a:spcBef>
                  <a:spcPct val="0"/>
                </a:spcBef>
                <a:spcAft>
                  <a:spcPct val="0"/>
                </a:spcAft>
                <a:defRPr>
                  <a:solidFill>
                    <a:schemeClr val="tx1"/>
                  </a:solidFill>
                </a:defRPr>
              </a:lvl3pPr>
              <a:lvl4pPr eaLnBrk="0" fontAlgn="base" hangingPunct="0">
                <a:spcBef>
                  <a:spcPct val="0"/>
                </a:spcBef>
                <a:spcAft>
                  <a:spcPct val="0"/>
                </a:spcAft>
                <a:defRPr>
                  <a:solidFill>
                    <a:schemeClr val="tx1"/>
                  </a:solidFill>
                </a:defRPr>
              </a:lvl4pPr>
              <a:lvl5pPr eaLnBrk="0" fontAlgn="base" hangingPunct="0">
                <a:spcBef>
                  <a:spcPct val="0"/>
                </a:spcBef>
                <a:spcAft>
                  <a:spcPct val="0"/>
                </a:spcAft>
                <a:defRPr>
                  <a:solidFill>
                    <a:schemeClr val="tx1"/>
                  </a:solidFill>
                </a:defRPr>
              </a:lvl5pPr>
              <a:lvl6pPr eaLnBrk="0" fontAlgn="base" hangingPunct="0">
                <a:spcBef>
                  <a:spcPct val="0"/>
                </a:spcBef>
                <a:spcAft>
                  <a:spcPct val="0"/>
                </a:spcAft>
                <a:defRPr>
                  <a:solidFill>
                    <a:schemeClr val="tx1"/>
                  </a:solidFill>
                </a:defRPr>
              </a:lvl6pPr>
              <a:lvl7pPr eaLnBrk="0" fontAlgn="base" hangingPunct="0">
                <a:spcBef>
                  <a:spcPct val="0"/>
                </a:spcBef>
                <a:spcAft>
                  <a:spcPct val="0"/>
                </a:spcAft>
                <a:defRPr>
                  <a:solidFill>
                    <a:schemeClr val="tx1"/>
                  </a:solidFill>
                </a:defRPr>
              </a:lvl7pPr>
              <a:lvl8pPr eaLnBrk="0" fontAlgn="base" hangingPunct="0">
                <a:spcBef>
                  <a:spcPct val="0"/>
                </a:spcBef>
                <a:spcAft>
                  <a:spcPct val="0"/>
                </a:spcAft>
                <a:defRPr>
                  <a:solidFill>
                    <a:schemeClr val="tx1"/>
                  </a:solidFill>
                </a:defRPr>
              </a:lvl8pPr>
              <a:lvl9pPr eaLnBrk="0" fontAlgn="base" hangingPunct="0">
                <a:spcBef>
                  <a:spcPct val="0"/>
                </a:spcBef>
                <a:spcAft>
                  <a:spcPct val="0"/>
                </a:spcAft>
                <a:defRPr>
                  <a:solidFill>
                    <a:schemeClr val="tx1"/>
                  </a:solidFill>
                </a:defRPr>
              </a:lvl9pPr>
            </a:lstStyle>
            <a:p>
              <a:pPr marL="0" marR="0" lvl="0" indent="0" algn="l" defTabSz="914400" rtl="0" eaLnBrk="0" fontAlgn="base" latinLnBrk="0" hangingPunct="0">
                <a:lnSpc>
                  <a:spcPct val="100000"/>
                </a:lnSpc>
                <a:spcBef>
                  <a:spcPct val="0"/>
                </a:spcBef>
                <a:spcAft>
                  <a:spcPct val="0"/>
                </a:spcAft>
                <a:buClrTx/>
                <a:buSzTx/>
                <a:buFontTx/>
                <a:buNone/>
              </a:pPr>
              <a:r>
                <a:rPr kumimoji="0" lang="zh-CN" altLang="zh-CN" sz="2000" b="0" i="0" u="none" strike="noStrike" cap="none" normalizeH="0" baseline="0" dirty="0">
                  <a:ln>
                    <a:noFill/>
                  </a:ln>
                  <a:solidFill>
                    <a:srgbClr val="FFFFFF"/>
                  </a:solidFill>
                  <a:effectLst/>
                </a:rPr>
                <a:t>1k</a:t>
              </a:r>
              <a:endParaRPr kumimoji="0" lang="zh-CN" altLang="zh-CN" sz="1600" b="0" i="0" u="none" strike="noStrike" cap="none" normalizeH="0" baseline="0" dirty="0">
                <a:ln>
                  <a:noFill/>
                </a:ln>
                <a:solidFill>
                  <a:schemeClr val="tx1"/>
                </a:solidFill>
                <a:effectLst/>
              </a:endParaRPr>
            </a:p>
          </p:txBody>
        </p:sp>
        <p:sp>
          <p:nvSpPr>
            <p:cNvPr id="60" name="îṥlíḓé"/>
            <p:cNvSpPr/>
            <p:nvPr/>
          </p:nvSpPr>
          <p:spPr bwMode="auto">
            <a:xfrm>
              <a:off x="3300413" y="3430588"/>
              <a:ext cx="890588" cy="973138"/>
            </a:xfrm>
            <a:custGeom>
              <a:avLst/>
              <a:gdLst>
                <a:gd name="T0" fmla="*/ 97 w 237"/>
                <a:gd name="T1" fmla="*/ 7 h 259"/>
                <a:gd name="T2" fmla="*/ 216 w 237"/>
                <a:gd name="T3" fmla="*/ 90 h 259"/>
                <a:gd name="T4" fmla="*/ 230 w 237"/>
                <a:gd name="T5" fmla="*/ 108 h 259"/>
                <a:gd name="T6" fmla="*/ 206 w 237"/>
                <a:gd name="T7" fmla="*/ 166 h 259"/>
                <a:gd name="T8" fmla="*/ 133 w 237"/>
                <a:gd name="T9" fmla="*/ 255 h 259"/>
                <a:gd name="T10" fmla="*/ 125 w 237"/>
                <a:gd name="T11" fmla="*/ 252 h 259"/>
                <a:gd name="T12" fmla="*/ 132 w 237"/>
                <a:gd name="T13" fmla="*/ 203 h 259"/>
                <a:gd name="T14" fmla="*/ 12 w 237"/>
                <a:gd name="T15" fmla="*/ 123 h 259"/>
                <a:gd name="T16" fmla="*/ 7 w 237"/>
                <a:gd name="T17" fmla="*/ 94 h 259"/>
                <a:gd name="T18" fmla="*/ 69 w 237"/>
                <a:gd name="T19" fmla="*/ 11 h 259"/>
                <a:gd name="T20" fmla="*/ 97 w 237"/>
                <a:gd name="T21" fmla="*/ 7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37" h="259">
                  <a:moveTo>
                    <a:pt x="97" y="7"/>
                  </a:moveTo>
                  <a:cubicBezTo>
                    <a:pt x="216" y="90"/>
                    <a:pt x="216" y="90"/>
                    <a:pt x="216" y="90"/>
                  </a:cubicBezTo>
                  <a:cubicBezTo>
                    <a:pt x="222" y="95"/>
                    <a:pt x="228" y="101"/>
                    <a:pt x="230" y="108"/>
                  </a:cubicBezTo>
                  <a:cubicBezTo>
                    <a:pt x="237" y="129"/>
                    <a:pt x="223" y="145"/>
                    <a:pt x="206" y="166"/>
                  </a:cubicBezTo>
                  <a:cubicBezTo>
                    <a:pt x="133" y="255"/>
                    <a:pt x="133" y="255"/>
                    <a:pt x="133" y="255"/>
                  </a:cubicBezTo>
                  <a:cubicBezTo>
                    <a:pt x="130" y="259"/>
                    <a:pt x="124" y="256"/>
                    <a:pt x="125" y="252"/>
                  </a:cubicBezTo>
                  <a:cubicBezTo>
                    <a:pt x="132" y="203"/>
                    <a:pt x="132" y="203"/>
                    <a:pt x="132" y="203"/>
                  </a:cubicBezTo>
                  <a:cubicBezTo>
                    <a:pt x="12" y="123"/>
                    <a:pt x="12" y="123"/>
                    <a:pt x="12" y="123"/>
                  </a:cubicBezTo>
                  <a:cubicBezTo>
                    <a:pt x="2" y="117"/>
                    <a:pt x="0" y="103"/>
                    <a:pt x="7" y="94"/>
                  </a:cubicBezTo>
                  <a:cubicBezTo>
                    <a:pt x="69" y="11"/>
                    <a:pt x="69" y="11"/>
                    <a:pt x="69" y="11"/>
                  </a:cubicBezTo>
                  <a:cubicBezTo>
                    <a:pt x="75" y="2"/>
                    <a:pt x="88" y="0"/>
                    <a:pt x="97" y="7"/>
                  </a:cubicBezTo>
                  <a:close/>
                </a:path>
              </a:pathLst>
            </a:custGeom>
            <a:solidFill>
              <a:srgbClr val="58C2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1" name="iṣľíḋè"/>
            <p:cNvSpPr/>
            <p:nvPr/>
          </p:nvSpPr>
          <p:spPr bwMode="auto">
            <a:xfrm>
              <a:off x="3619501" y="3584576"/>
              <a:ext cx="395288" cy="282575"/>
            </a:xfrm>
            <a:custGeom>
              <a:avLst/>
              <a:gdLst>
                <a:gd name="T0" fmla="*/ 102 w 105"/>
                <a:gd name="T1" fmla="*/ 66 h 75"/>
                <a:gd name="T2" fmla="*/ 7 w 105"/>
                <a:gd name="T3" fmla="*/ 2 h 75"/>
                <a:gd name="T4" fmla="*/ 3 w 105"/>
                <a:gd name="T5" fmla="*/ 8 h 75"/>
                <a:gd name="T6" fmla="*/ 98 w 105"/>
                <a:gd name="T7" fmla="*/ 72 h 75"/>
                <a:gd name="T8" fmla="*/ 102 w 105"/>
                <a:gd name="T9" fmla="*/ 66 h 75"/>
              </a:gdLst>
              <a:ahLst/>
              <a:cxnLst>
                <a:cxn ang="0">
                  <a:pos x="T0" y="T1"/>
                </a:cxn>
                <a:cxn ang="0">
                  <a:pos x="T2" y="T3"/>
                </a:cxn>
                <a:cxn ang="0">
                  <a:pos x="T4" y="T5"/>
                </a:cxn>
                <a:cxn ang="0">
                  <a:pos x="T6" y="T7"/>
                </a:cxn>
                <a:cxn ang="0">
                  <a:pos x="T8" y="T9"/>
                </a:cxn>
              </a:cxnLst>
              <a:rect l="0" t="0" r="r" b="b"/>
              <a:pathLst>
                <a:path w="105" h="75">
                  <a:moveTo>
                    <a:pt x="102" y="66"/>
                  </a:moveTo>
                  <a:cubicBezTo>
                    <a:pt x="7" y="2"/>
                    <a:pt x="7" y="2"/>
                    <a:pt x="7" y="2"/>
                  </a:cubicBezTo>
                  <a:cubicBezTo>
                    <a:pt x="4" y="0"/>
                    <a:pt x="0" y="6"/>
                    <a:pt x="3" y="8"/>
                  </a:cubicBezTo>
                  <a:cubicBezTo>
                    <a:pt x="98" y="72"/>
                    <a:pt x="98" y="72"/>
                    <a:pt x="98" y="72"/>
                  </a:cubicBezTo>
                  <a:cubicBezTo>
                    <a:pt x="101" y="75"/>
                    <a:pt x="105" y="69"/>
                    <a:pt x="102" y="6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3" name="îSľídê"/>
            <p:cNvSpPr/>
            <p:nvPr/>
          </p:nvSpPr>
          <p:spPr bwMode="auto">
            <a:xfrm>
              <a:off x="3578226" y="3644901"/>
              <a:ext cx="398463" cy="282575"/>
            </a:xfrm>
            <a:custGeom>
              <a:avLst/>
              <a:gdLst>
                <a:gd name="T0" fmla="*/ 102 w 106"/>
                <a:gd name="T1" fmla="*/ 67 h 75"/>
                <a:gd name="T2" fmla="*/ 7 w 106"/>
                <a:gd name="T3" fmla="*/ 3 h 75"/>
                <a:gd name="T4" fmla="*/ 4 w 106"/>
                <a:gd name="T5" fmla="*/ 9 h 75"/>
                <a:gd name="T6" fmla="*/ 98 w 106"/>
                <a:gd name="T7" fmla="*/ 73 h 75"/>
                <a:gd name="T8" fmla="*/ 102 w 106"/>
                <a:gd name="T9" fmla="*/ 67 h 75"/>
              </a:gdLst>
              <a:ahLst/>
              <a:cxnLst>
                <a:cxn ang="0">
                  <a:pos x="T0" y="T1"/>
                </a:cxn>
                <a:cxn ang="0">
                  <a:pos x="T2" y="T3"/>
                </a:cxn>
                <a:cxn ang="0">
                  <a:pos x="T4" y="T5"/>
                </a:cxn>
                <a:cxn ang="0">
                  <a:pos x="T6" y="T7"/>
                </a:cxn>
                <a:cxn ang="0">
                  <a:pos x="T8" y="T9"/>
                </a:cxn>
              </a:cxnLst>
              <a:rect l="0" t="0" r="r" b="b"/>
              <a:pathLst>
                <a:path w="106" h="75">
                  <a:moveTo>
                    <a:pt x="102" y="67"/>
                  </a:moveTo>
                  <a:cubicBezTo>
                    <a:pt x="7" y="3"/>
                    <a:pt x="7" y="3"/>
                    <a:pt x="7" y="3"/>
                  </a:cubicBezTo>
                  <a:cubicBezTo>
                    <a:pt x="4" y="0"/>
                    <a:pt x="0" y="6"/>
                    <a:pt x="4" y="9"/>
                  </a:cubicBezTo>
                  <a:cubicBezTo>
                    <a:pt x="98" y="73"/>
                    <a:pt x="98" y="73"/>
                    <a:pt x="98" y="73"/>
                  </a:cubicBezTo>
                  <a:cubicBezTo>
                    <a:pt x="102" y="75"/>
                    <a:pt x="106" y="69"/>
                    <a:pt x="102"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4" name="íŝļîḑe"/>
            <p:cNvSpPr/>
            <p:nvPr/>
          </p:nvSpPr>
          <p:spPr bwMode="auto">
            <a:xfrm>
              <a:off x="3541713" y="3708401"/>
              <a:ext cx="393700" cy="282575"/>
            </a:xfrm>
            <a:custGeom>
              <a:avLst/>
              <a:gdLst>
                <a:gd name="T0" fmla="*/ 102 w 105"/>
                <a:gd name="T1" fmla="*/ 67 h 75"/>
                <a:gd name="T2" fmla="*/ 7 w 105"/>
                <a:gd name="T3" fmla="*/ 2 h 75"/>
                <a:gd name="T4" fmla="*/ 3 w 105"/>
                <a:gd name="T5" fmla="*/ 8 h 75"/>
                <a:gd name="T6" fmla="*/ 98 w 105"/>
                <a:gd name="T7" fmla="*/ 73 h 75"/>
                <a:gd name="T8" fmla="*/ 102 w 105"/>
                <a:gd name="T9" fmla="*/ 67 h 75"/>
              </a:gdLst>
              <a:ahLst/>
              <a:cxnLst>
                <a:cxn ang="0">
                  <a:pos x="T0" y="T1"/>
                </a:cxn>
                <a:cxn ang="0">
                  <a:pos x="T2" y="T3"/>
                </a:cxn>
                <a:cxn ang="0">
                  <a:pos x="T4" y="T5"/>
                </a:cxn>
                <a:cxn ang="0">
                  <a:pos x="T6" y="T7"/>
                </a:cxn>
                <a:cxn ang="0">
                  <a:pos x="T8" y="T9"/>
                </a:cxn>
              </a:cxnLst>
              <a:rect l="0" t="0" r="r" b="b"/>
              <a:pathLst>
                <a:path w="105" h="75">
                  <a:moveTo>
                    <a:pt x="102" y="67"/>
                  </a:moveTo>
                  <a:cubicBezTo>
                    <a:pt x="7" y="2"/>
                    <a:pt x="7" y="2"/>
                    <a:pt x="7" y="2"/>
                  </a:cubicBezTo>
                  <a:cubicBezTo>
                    <a:pt x="3" y="0"/>
                    <a:pt x="0" y="6"/>
                    <a:pt x="3" y="8"/>
                  </a:cubicBezTo>
                  <a:cubicBezTo>
                    <a:pt x="98" y="73"/>
                    <a:pt x="98" y="73"/>
                    <a:pt x="98" y="73"/>
                  </a:cubicBezTo>
                  <a:cubicBezTo>
                    <a:pt x="101" y="75"/>
                    <a:pt x="105" y="69"/>
                    <a:pt x="102" y="6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5" name="iṥļíde"/>
            <p:cNvSpPr/>
            <p:nvPr/>
          </p:nvSpPr>
          <p:spPr bwMode="auto">
            <a:xfrm>
              <a:off x="3500438" y="3773488"/>
              <a:ext cx="398463" cy="280988"/>
            </a:xfrm>
            <a:custGeom>
              <a:avLst/>
              <a:gdLst>
                <a:gd name="T0" fmla="*/ 102 w 106"/>
                <a:gd name="T1" fmla="*/ 66 h 75"/>
                <a:gd name="T2" fmla="*/ 7 w 106"/>
                <a:gd name="T3" fmla="*/ 2 h 75"/>
                <a:gd name="T4" fmla="*/ 4 w 106"/>
                <a:gd name="T5" fmla="*/ 8 h 75"/>
                <a:gd name="T6" fmla="*/ 98 w 106"/>
                <a:gd name="T7" fmla="*/ 72 h 75"/>
                <a:gd name="T8" fmla="*/ 102 w 106"/>
                <a:gd name="T9" fmla="*/ 66 h 75"/>
              </a:gdLst>
              <a:ahLst/>
              <a:cxnLst>
                <a:cxn ang="0">
                  <a:pos x="T0" y="T1"/>
                </a:cxn>
                <a:cxn ang="0">
                  <a:pos x="T2" y="T3"/>
                </a:cxn>
                <a:cxn ang="0">
                  <a:pos x="T4" y="T5"/>
                </a:cxn>
                <a:cxn ang="0">
                  <a:pos x="T6" y="T7"/>
                </a:cxn>
                <a:cxn ang="0">
                  <a:pos x="T8" y="T9"/>
                </a:cxn>
              </a:cxnLst>
              <a:rect l="0" t="0" r="r" b="b"/>
              <a:pathLst>
                <a:path w="106" h="75">
                  <a:moveTo>
                    <a:pt x="102" y="66"/>
                  </a:moveTo>
                  <a:cubicBezTo>
                    <a:pt x="7" y="2"/>
                    <a:pt x="7" y="2"/>
                    <a:pt x="7" y="2"/>
                  </a:cubicBezTo>
                  <a:cubicBezTo>
                    <a:pt x="4" y="0"/>
                    <a:pt x="0" y="6"/>
                    <a:pt x="4" y="8"/>
                  </a:cubicBezTo>
                  <a:cubicBezTo>
                    <a:pt x="98" y="72"/>
                    <a:pt x="98" y="72"/>
                    <a:pt x="98" y="72"/>
                  </a:cubicBezTo>
                  <a:cubicBezTo>
                    <a:pt x="102" y="75"/>
                    <a:pt x="106" y="69"/>
                    <a:pt x="102" y="66"/>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6" name="ïşľíḍe"/>
            <p:cNvSpPr/>
            <p:nvPr/>
          </p:nvSpPr>
          <p:spPr bwMode="auto">
            <a:xfrm>
              <a:off x="7286626" y="2036763"/>
              <a:ext cx="692150" cy="706438"/>
            </a:xfrm>
            <a:custGeom>
              <a:avLst/>
              <a:gdLst>
                <a:gd name="T0" fmla="*/ 56 w 184"/>
                <a:gd name="T1" fmla="*/ 3 h 188"/>
                <a:gd name="T2" fmla="*/ 161 w 184"/>
                <a:gd name="T3" fmla="*/ 45 h 188"/>
                <a:gd name="T4" fmla="*/ 176 w 184"/>
                <a:gd name="T5" fmla="*/ 56 h 188"/>
                <a:gd name="T6" fmla="*/ 167 w 184"/>
                <a:gd name="T7" fmla="*/ 104 h 188"/>
                <a:gd name="T8" fmla="*/ 128 w 184"/>
                <a:gd name="T9" fmla="*/ 185 h 188"/>
                <a:gd name="T10" fmla="*/ 121 w 184"/>
                <a:gd name="T11" fmla="*/ 184 h 188"/>
                <a:gd name="T12" fmla="*/ 118 w 184"/>
                <a:gd name="T13" fmla="*/ 145 h 188"/>
                <a:gd name="T14" fmla="*/ 13 w 184"/>
                <a:gd name="T15" fmla="*/ 106 h 188"/>
                <a:gd name="T16" fmla="*/ 4 w 184"/>
                <a:gd name="T17" fmla="*/ 85 h 188"/>
                <a:gd name="T18" fmla="*/ 36 w 184"/>
                <a:gd name="T19" fmla="*/ 11 h 188"/>
                <a:gd name="T20" fmla="*/ 56 w 184"/>
                <a:gd name="T21" fmla="*/ 3 h 18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84" h="188">
                  <a:moveTo>
                    <a:pt x="56" y="3"/>
                  </a:moveTo>
                  <a:cubicBezTo>
                    <a:pt x="161" y="45"/>
                    <a:pt x="161" y="45"/>
                    <a:pt x="161" y="45"/>
                  </a:cubicBezTo>
                  <a:cubicBezTo>
                    <a:pt x="167" y="47"/>
                    <a:pt x="172" y="51"/>
                    <a:pt x="176" y="56"/>
                  </a:cubicBezTo>
                  <a:cubicBezTo>
                    <a:pt x="184" y="70"/>
                    <a:pt x="176" y="86"/>
                    <a:pt x="167" y="104"/>
                  </a:cubicBezTo>
                  <a:cubicBezTo>
                    <a:pt x="128" y="185"/>
                    <a:pt x="128" y="185"/>
                    <a:pt x="128" y="185"/>
                  </a:cubicBezTo>
                  <a:cubicBezTo>
                    <a:pt x="126" y="188"/>
                    <a:pt x="122" y="187"/>
                    <a:pt x="121" y="184"/>
                  </a:cubicBezTo>
                  <a:cubicBezTo>
                    <a:pt x="118" y="145"/>
                    <a:pt x="118" y="145"/>
                    <a:pt x="118" y="145"/>
                  </a:cubicBezTo>
                  <a:cubicBezTo>
                    <a:pt x="13" y="106"/>
                    <a:pt x="13" y="106"/>
                    <a:pt x="13" y="106"/>
                  </a:cubicBezTo>
                  <a:cubicBezTo>
                    <a:pt x="4" y="103"/>
                    <a:pt x="0" y="93"/>
                    <a:pt x="4" y="85"/>
                  </a:cubicBezTo>
                  <a:cubicBezTo>
                    <a:pt x="36" y="11"/>
                    <a:pt x="36" y="11"/>
                    <a:pt x="36" y="11"/>
                  </a:cubicBezTo>
                  <a:cubicBezTo>
                    <a:pt x="39" y="3"/>
                    <a:pt x="48" y="0"/>
                    <a:pt x="56" y="3"/>
                  </a:cubicBezTo>
                  <a:close/>
                </a:path>
              </a:pathLst>
            </a:custGeom>
            <a:solidFill>
              <a:srgbClr val="58C2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7" name="ïṥ1iḍê"/>
            <p:cNvSpPr/>
            <p:nvPr/>
          </p:nvSpPr>
          <p:spPr bwMode="auto">
            <a:xfrm>
              <a:off x="7489826" y="2149476"/>
              <a:ext cx="346075" cy="146050"/>
            </a:xfrm>
            <a:custGeom>
              <a:avLst/>
              <a:gdLst>
                <a:gd name="T0" fmla="*/ 89 w 92"/>
                <a:gd name="T1" fmla="*/ 33 h 39"/>
                <a:gd name="T2" fmla="*/ 5 w 92"/>
                <a:gd name="T3" fmla="*/ 1 h 39"/>
                <a:gd name="T4" fmla="*/ 3 w 92"/>
                <a:gd name="T5" fmla="*/ 6 h 39"/>
                <a:gd name="T6" fmla="*/ 87 w 92"/>
                <a:gd name="T7" fmla="*/ 38 h 39"/>
                <a:gd name="T8" fmla="*/ 89 w 92"/>
                <a:gd name="T9" fmla="*/ 33 h 39"/>
              </a:gdLst>
              <a:ahLst/>
              <a:cxnLst>
                <a:cxn ang="0">
                  <a:pos x="T0" y="T1"/>
                </a:cxn>
                <a:cxn ang="0">
                  <a:pos x="T2" y="T3"/>
                </a:cxn>
                <a:cxn ang="0">
                  <a:pos x="T4" y="T5"/>
                </a:cxn>
                <a:cxn ang="0">
                  <a:pos x="T6" y="T7"/>
                </a:cxn>
                <a:cxn ang="0">
                  <a:pos x="T8" y="T9"/>
                </a:cxn>
              </a:cxnLst>
              <a:rect l="0" t="0" r="r" b="b"/>
              <a:pathLst>
                <a:path w="92" h="39">
                  <a:moveTo>
                    <a:pt x="89" y="33"/>
                  </a:moveTo>
                  <a:cubicBezTo>
                    <a:pt x="5" y="1"/>
                    <a:pt x="5" y="1"/>
                    <a:pt x="5" y="1"/>
                  </a:cubicBezTo>
                  <a:cubicBezTo>
                    <a:pt x="2" y="0"/>
                    <a:pt x="0" y="5"/>
                    <a:pt x="3" y="6"/>
                  </a:cubicBezTo>
                  <a:cubicBezTo>
                    <a:pt x="87" y="38"/>
                    <a:pt x="87" y="38"/>
                    <a:pt x="87" y="38"/>
                  </a:cubicBezTo>
                  <a:cubicBezTo>
                    <a:pt x="90" y="39"/>
                    <a:pt x="92" y="34"/>
                    <a:pt x="89"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8" name="îs1iḓé"/>
            <p:cNvSpPr/>
            <p:nvPr/>
          </p:nvSpPr>
          <p:spPr bwMode="auto">
            <a:xfrm>
              <a:off x="7470776" y="2201863"/>
              <a:ext cx="346075" cy="150813"/>
            </a:xfrm>
            <a:custGeom>
              <a:avLst/>
              <a:gdLst>
                <a:gd name="T0" fmla="*/ 88 w 92"/>
                <a:gd name="T1" fmla="*/ 33 h 40"/>
                <a:gd name="T2" fmla="*/ 5 w 92"/>
                <a:gd name="T3" fmla="*/ 2 h 40"/>
                <a:gd name="T4" fmla="*/ 3 w 92"/>
                <a:gd name="T5" fmla="*/ 7 h 40"/>
                <a:gd name="T6" fmla="*/ 87 w 92"/>
                <a:gd name="T7" fmla="*/ 39 h 40"/>
                <a:gd name="T8" fmla="*/ 88 w 92"/>
                <a:gd name="T9" fmla="*/ 33 h 40"/>
              </a:gdLst>
              <a:ahLst/>
              <a:cxnLst>
                <a:cxn ang="0">
                  <a:pos x="T0" y="T1"/>
                </a:cxn>
                <a:cxn ang="0">
                  <a:pos x="T2" y="T3"/>
                </a:cxn>
                <a:cxn ang="0">
                  <a:pos x="T4" y="T5"/>
                </a:cxn>
                <a:cxn ang="0">
                  <a:pos x="T6" y="T7"/>
                </a:cxn>
                <a:cxn ang="0">
                  <a:pos x="T8" y="T9"/>
                </a:cxn>
              </a:cxnLst>
              <a:rect l="0" t="0" r="r" b="b"/>
              <a:pathLst>
                <a:path w="92" h="40">
                  <a:moveTo>
                    <a:pt x="88" y="33"/>
                  </a:moveTo>
                  <a:cubicBezTo>
                    <a:pt x="5" y="2"/>
                    <a:pt x="5" y="2"/>
                    <a:pt x="5" y="2"/>
                  </a:cubicBezTo>
                  <a:cubicBezTo>
                    <a:pt x="2" y="0"/>
                    <a:pt x="0" y="6"/>
                    <a:pt x="3" y="7"/>
                  </a:cubicBezTo>
                  <a:cubicBezTo>
                    <a:pt x="87" y="39"/>
                    <a:pt x="87" y="39"/>
                    <a:pt x="87" y="39"/>
                  </a:cubicBezTo>
                  <a:cubicBezTo>
                    <a:pt x="90" y="40"/>
                    <a:pt x="92" y="35"/>
                    <a:pt x="88"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69" name="iṡḷíḍê"/>
            <p:cNvSpPr/>
            <p:nvPr/>
          </p:nvSpPr>
          <p:spPr bwMode="auto">
            <a:xfrm>
              <a:off x="7451726" y="2257426"/>
              <a:ext cx="346075" cy="147638"/>
            </a:xfrm>
            <a:custGeom>
              <a:avLst/>
              <a:gdLst>
                <a:gd name="T0" fmla="*/ 88 w 92"/>
                <a:gd name="T1" fmla="*/ 33 h 39"/>
                <a:gd name="T2" fmla="*/ 5 w 92"/>
                <a:gd name="T3" fmla="*/ 1 h 39"/>
                <a:gd name="T4" fmla="*/ 3 w 92"/>
                <a:gd name="T5" fmla="*/ 6 h 39"/>
                <a:gd name="T6" fmla="*/ 87 w 92"/>
                <a:gd name="T7" fmla="*/ 38 h 39"/>
                <a:gd name="T8" fmla="*/ 88 w 92"/>
                <a:gd name="T9" fmla="*/ 33 h 39"/>
              </a:gdLst>
              <a:ahLst/>
              <a:cxnLst>
                <a:cxn ang="0">
                  <a:pos x="T0" y="T1"/>
                </a:cxn>
                <a:cxn ang="0">
                  <a:pos x="T2" y="T3"/>
                </a:cxn>
                <a:cxn ang="0">
                  <a:pos x="T4" y="T5"/>
                </a:cxn>
                <a:cxn ang="0">
                  <a:pos x="T6" y="T7"/>
                </a:cxn>
                <a:cxn ang="0">
                  <a:pos x="T8" y="T9"/>
                </a:cxn>
              </a:cxnLst>
              <a:rect l="0" t="0" r="r" b="b"/>
              <a:pathLst>
                <a:path w="92" h="39">
                  <a:moveTo>
                    <a:pt x="88" y="33"/>
                  </a:moveTo>
                  <a:cubicBezTo>
                    <a:pt x="5" y="1"/>
                    <a:pt x="5" y="1"/>
                    <a:pt x="5" y="1"/>
                  </a:cubicBezTo>
                  <a:cubicBezTo>
                    <a:pt x="2" y="0"/>
                    <a:pt x="0" y="5"/>
                    <a:pt x="3" y="6"/>
                  </a:cubicBezTo>
                  <a:cubicBezTo>
                    <a:pt x="87" y="38"/>
                    <a:pt x="87" y="38"/>
                    <a:pt x="87" y="38"/>
                  </a:cubicBezTo>
                  <a:cubicBezTo>
                    <a:pt x="90" y="39"/>
                    <a:pt x="92" y="34"/>
                    <a:pt x="88"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0" name="iS1iḍè"/>
            <p:cNvSpPr/>
            <p:nvPr/>
          </p:nvSpPr>
          <p:spPr bwMode="auto">
            <a:xfrm>
              <a:off x="7432676" y="2314576"/>
              <a:ext cx="342900" cy="146050"/>
            </a:xfrm>
            <a:custGeom>
              <a:avLst/>
              <a:gdLst>
                <a:gd name="T0" fmla="*/ 88 w 91"/>
                <a:gd name="T1" fmla="*/ 33 h 39"/>
                <a:gd name="T2" fmla="*/ 5 w 91"/>
                <a:gd name="T3" fmla="*/ 1 h 39"/>
                <a:gd name="T4" fmla="*/ 3 w 91"/>
                <a:gd name="T5" fmla="*/ 6 h 39"/>
                <a:gd name="T6" fmla="*/ 87 w 91"/>
                <a:gd name="T7" fmla="*/ 38 h 39"/>
                <a:gd name="T8" fmla="*/ 88 w 91"/>
                <a:gd name="T9" fmla="*/ 33 h 39"/>
              </a:gdLst>
              <a:ahLst/>
              <a:cxnLst>
                <a:cxn ang="0">
                  <a:pos x="T0" y="T1"/>
                </a:cxn>
                <a:cxn ang="0">
                  <a:pos x="T2" y="T3"/>
                </a:cxn>
                <a:cxn ang="0">
                  <a:pos x="T4" y="T5"/>
                </a:cxn>
                <a:cxn ang="0">
                  <a:pos x="T6" y="T7"/>
                </a:cxn>
                <a:cxn ang="0">
                  <a:pos x="T8" y="T9"/>
                </a:cxn>
              </a:cxnLst>
              <a:rect l="0" t="0" r="r" b="b"/>
              <a:pathLst>
                <a:path w="91" h="39">
                  <a:moveTo>
                    <a:pt x="88" y="33"/>
                  </a:moveTo>
                  <a:cubicBezTo>
                    <a:pt x="5" y="1"/>
                    <a:pt x="5" y="1"/>
                    <a:pt x="5" y="1"/>
                  </a:cubicBezTo>
                  <a:cubicBezTo>
                    <a:pt x="2" y="0"/>
                    <a:pt x="0" y="5"/>
                    <a:pt x="3" y="6"/>
                  </a:cubicBezTo>
                  <a:cubicBezTo>
                    <a:pt x="87" y="38"/>
                    <a:pt x="87" y="38"/>
                    <a:pt x="87" y="38"/>
                  </a:cubicBezTo>
                  <a:cubicBezTo>
                    <a:pt x="90" y="39"/>
                    <a:pt x="91" y="34"/>
                    <a:pt x="88" y="33"/>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1" name="ïṧļiḍè"/>
            <p:cNvSpPr/>
            <p:nvPr/>
          </p:nvSpPr>
          <p:spPr bwMode="auto">
            <a:xfrm>
              <a:off x="4754563" y="3328988"/>
              <a:ext cx="654050" cy="623888"/>
            </a:xfrm>
            <a:custGeom>
              <a:avLst/>
              <a:gdLst>
                <a:gd name="T0" fmla="*/ 141 w 174"/>
                <a:gd name="T1" fmla="*/ 2 h 166"/>
                <a:gd name="T2" fmla="*/ 29 w 174"/>
                <a:gd name="T3" fmla="*/ 18 h 166"/>
                <a:gd name="T4" fmla="*/ 12 w 174"/>
                <a:gd name="T5" fmla="*/ 26 h 166"/>
                <a:gd name="T6" fmla="*/ 9 w 174"/>
                <a:gd name="T7" fmla="*/ 74 h 166"/>
                <a:gd name="T8" fmla="*/ 29 w 174"/>
                <a:gd name="T9" fmla="*/ 162 h 166"/>
                <a:gd name="T10" fmla="*/ 35 w 174"/>
                <a:gd name="T11" fmla="*/ 162 h 166"/>
                <a:gd name="T12" fmla="*/ 48 w 174"/>
                <a:gd name="T13" fmla="*/ 126 h 166"/>
                <a:gd name="T14" fmla="*/ 159 w 174"/>
                <a:gd name="T15" fmla="*/ 112 h 166"/>
                <a:gd name="T16" fmla="*/ 173 w 174"/>
                <a:gd name="T17" fmla="*/ 94 h 166"/>
                <a:gd name="T18" fmla="*/ 159 w 174"/>
                <a:gd name="T19" fmla="*/ 15 h 166"/>
                <a:gd name="T20" fmla="*/ 141 w 174"/>
                <a:gd name="T21" fmla="*/ 2 h 1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74" h="166">
                  <a:moveTo>
                    <a:pt x="141" y="2"/>
                  </a:moveTo>
                  <a:cubicBezTo>
                    <a:pt x="29" y="18"/>
                    <a:pt x="29" y="18"/>
                    <a:pt x="29" y="18"/>
                  </a:cubicBezTo>
                  <a:cubicBezTo>
                    <a:pt x="23" y="19"/>
                    <a:pt x="17" y="21"/>
                    <a:pt x="12" y="26"/>
                  </a:cubicBezTo>
                  <a:cubicBezTo>
                    <a:pt x="0" y="37"/>
                    <a:pt x="5" y="54"/>
                    <a:pt x="9" y="74"/>
                  </a:cubicBezTo>
                  <a:cubicBezTo>
                    <a:pt x="29" y="162"/>
                    <a:pt x="29" y="162"/>
                    <a:pt x="29" y="162"/>
                  </a:cubicBezTo>
                  <a:cubicBezTo>
                    <a:pt x="30" y="165"/>
                    <a:pt x="34" y="166"/>
                    <a:pt x="35" y="162"/>
                  </a:cubicBezTo>
                  <a:cubicBezTo>
                    <a:pt x="48" y="126"/>
                    <a:pt x="48" y="126"/>
                    <a:pt x="48" y="126"/>
                  </a:cubicBezTo>
                  <a:cubicBezTo>
                    <a:pt x="159" y="112"/>
                    <a:pt x="159" y="112"/>
                    <a:pt x="159" y="112"/>
                  </a:cubicBezTo>
                  <a:cubicBezTo>
                    <a:pt x="168" y="111"/>
                    <a:pt x="174" y="103"/>
                    <a:pt x="173" y="94"/>
                  </a:cubicBezTo>
                  <a:cubicBezTo>
                    <a:pt x="159" y="15"/>
                    <a:pt x="159" y="15"/>
                    <a:pt x="159" y="15"/>
                  </a:cubicBezTo>
                  <a:cubicBezTo>
                    <a:pt x="157" y="6"/>
                    <a:pt x="149" y="0"/>
                    <a:pt x="141" y="2"/>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2" name="ï$ļíḓé"/>
            <p:cNvSpPr/>
            <p:nvPr/>
          </p:nvSpPr>
          <p:spPr bwMode="auto">
            <a:xfrm>
              <a:off x="4905376" y="3433763"/>
              <a:ext cx="357188" cy="68263"/>
            </a:xfrm>
            <a:custGeom>
              <a:avLst/>
              <a:gdLst>
                <a:gd name="T0" fmla="*/ 3 w 95"/>
                <a:gd name="T1" fmla="*/ 12 h 18"/>
                <a:gd name="T2" fmla="*/ 91 w 95"/>
                <a:gd name="T3" fmla="*/ 0 h 18"/>
                <a:gd name="T4" fmla="*/ 92 w 95"/>
                <a:gd name="T5" fmla="*/ 6 h 18"/>
                <a:gd name="T6" fmla="*/ 3 w 95"/>
                <a:gd name="T7" fmla="*/ 18 h 18"/>
                <a:gd name="T8" fmla="*/ 3 w 95"/>
                <a:gd name="T9" fmla="*/ 12 h 18"/>
              </a:gdLst>
              <a:ahLst/>
              <a:cxnLst>
                <a:cxn ang="0">
                  <a:pos x="T0" y="T1"/>
                </a:cxn>
                <a:cxn ang="0">
                  <a:pos x="T2" y="T3"/>
                </a:cxn>
                <a:cxn ang="0">
                  <a:pos x="T4" y="T5"/>
                </a:cxn>
                <a:cxn ang="0">
                  <a:pos x="T6" y="T7"/>
                </a:cxn>
                <a:cxn ang="0">
                  <a:pos x="T8" y="T9"/>
                </a:cxn>
              </a:cxnLst>
              <a:rect l="0" t="0" r="r" b="b"/>
              <a:pathLst>
                <a:path w="95" h="18">
                  <a:moveTo>
                    <a:pt x="3" y="12"/>
                  </a:moveTo>
                  <a:cubicBezTo>
                    <a:pt x="91" y="0"/>
                    <a:pt x="91" y="0"/>
                    <a:pt x="91" y="0"/>
                  </a:cubicBezTo>
                  <a:cubicBezTo>
                    <a:pt x="95" y="0"/>
                    <a:pt x="95" y="5"/>
                    <a:pt x="92" y="6"/>
                  </a:cubicBezTo>
                  <a:cubicBezTo>
                    <a:pt x="3" y="18"/>
                    <a:pt x="3" y="18"/>
                    <a:pt x="3" y="18"/>
                  </a:cubicBezTo>
                  <a:cubicBezTo>
                    <a:pt x="0" y="18"/>
                    <a:pt x="0"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3" name="ïśľîďè"/>
            <p:cNvSpPr/>
            <p:nvPr/>
          </p:nvSpPr>
          <p:spPr bwMode="auto">
            <a:xfrm>
              <a:off x="4908551" y="3490913"/>
              <a:ext cx="360363" cy="68263"/>
            </a:xfrm>
            <a:custGeom>
              <a:avLst/>
              <a:gdLst>
                <a:gd name="T0" fmla="*/ 3 w 96"/>
                <a:gd name="T1" fmla="*/ 12 h 18"/>
                <a:gd name="T2" fmla="*/ 92 w 96"/>
                <a:gd name="T3" fmla="*/ 1 h 18"/>
                <a:gd name="T4" fmla="*/ 92 w 96"/>
                <a:gd name="T5" fmla="*/ 6 h 18"/>
                <a:gd name="T6" fmla="*/ 4 w 96"/>
                <a:gd name="T7" fmla="*/ 18 h 18"/>
                <a:gd name="T8" fmla="*/ 3 w 96"/>
                <a:gd name="T9" fmla="*/ 12 h 18"/>
              </a:gdLst>
              <a:ahLst/>
              <a:cxnLst>
                <a:cxn ang="0">
                  <a:pos x="T0" y="T1"/>
                </a:cxn>
                <a:cxn ang="0">
                  <a:pos x="T2" y="T3"/>
                </a:cxn>
                <a:cxn ang="0">
                  <a:pos x="T4" y="T5"/>
                </a:cxn>
                <a:cxn ang="0">
                  <a:pos x="T6" y="T7"/>
                </a:cxn>
                <a:cxn ang="0">
                  <a:pos x="T8" y="T9"/>
                </a:cxn>
              </a:cxnLst>
              <a:rect l="0" t="0" r="r" b="b"/>
              <a:pathLst>
                <a:path w="96" h="18">
                  <a:moveTo>
                    <a:pt x="3" y="12"/>
                  </a:moveTo>
                  <a:cubicBezTo>
                    <a:pt x="92" y="1"/>
                    <a:pt x="92" y="1"/>
                    <a:pt x="92" y="1"/>
                  </a:cubicBezTo>
                  <a:cubicBezTo>
                    <a:pt x="95" y="0"/>
                    <a:pt x="96" y="6"/>
                    <a:pt x="92" y="6"/>
                  </a:cubicBezTo>
                  <a:cubicBezTo>
                    <a:pt x="4" y="18"/>
                    <a:pt x="4" y="18"/>
                    <a:pt x="4" y="18"/>
                  </a:cubicBezTo>
                  <a:cubicBezTo>
                    <a:pt x="1" y="18"/>
                    <a:pt x="0" y="13"/>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4" name="išḷïdé"/>
            <p:cNvSpPr/>
            <p:nvPr/>
          </p:nvSpPr>
          <p:spPr bwMode="auto">
            <a:xfrm>
              <a:off x="4916488" y="3551238"/>
              <a:ext cx="357188" cy="68263"/>
            </a:xfrm>
            <a:custGeom>
              <a:avLst/>
              <a:gdLst>
                <a:gd name="T0" fmla="*/ 3 w 95"/>
                <a:gd name="T1" fmla="*/ 12 h 18"/>
                <a:gd name="T2" fmla="*/ 91 w 95"/>
                <a:gd name="T3" fmla="*/ 0 h 18"/>
                <a:gd name="T4" fmla="*/ 92 w 95"/>
                <a:gd name="T5" fmla="*/ 6 h 18"/>
                <a:gd name="T6" fmla="*/ 3 w 95"/>
                <a:gd name="T7" fmla="*/ 17 h 18"/>
                <a:gd name="T8" fmla="*/ 3 w 95"/>
                <a:gd name="T9" fmla="*/ 12 h 18"/>
              </a:gdLst>
              <a:ahLst/>
              <a:cxnLst>
                <a:cxn ang="0">
                  <a:pos x="T0" y="T1"/>
                </a:cxn>
                <a:cxn ang="0">
                  <a:pos x="T2" y="T3"/>
                </a:cxn>
                <a:cxn ang="0">
                  <a:pos x="T4" y="T5"/>
                </a:cxn>
                <a:cxn ang="0">
                  <a:pos x="T6" y="T7"/>
                </a:cxn>
                <a:cxn ang="0">
                  <a:pos x="T8" y="T9"/>
                </a:cxn>
              </a:cxnLst>
              <a:rect l="0" t="0" r="r" b="b"/>
              <a:pathLst>
                <a:path w="95" h="18">
                  <a:moveTo>
                    <a:pt x="3" y="12"/>
                  </a:moveTo>
                  <a:cubicBezTo>
                    <a:pt x="91" y="0"/>
                    <a:pt x="91" y="0"/>
                    <a:pt x="91" y="0"/>
                  </a:cubicBezTo>
                  <a:cubicBezTo>
                    <a:pt x="95" y="0"/>
                    <a:pt x="95" y="5"/>
                    <a:pt x="92" y="6"/>
                  </a:cubicBezTo>
                  <a:cubicBezTo>
                    <a:pt x="3" y="17"/>
                    <a:pt x="3" y="17"/>
                    <a:pt x="3" y="17"/>
                  </a:cubicBezTo>
                  <a:cubicBezTo>
                    <a:pt x="0" y="18"/>
                    <a:pt x="0"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5" name="íṩļîḋè"/>
            <p:cNvSpPr/>
            <p:nvPr/>
          </p:nvSpPr>
          <p:spPr bwMode="auto">
            <a:xfrm>
              <a:off x="4919663" y="3606801"/>
              <a:ext cx="360363" cy="68263"/>
            </a:xfrm>
            <a:custGeom>
              <a:avLst/>
              <a:gdLst>
                <a:gd name="T0" fmla="*/ 3 w 96"/>
                <a:gd name="T1" fmla="*/ 12 h 18"/>
                <a:gd name="T2" fmla="*/ 92 w 96"/>
                <a:gd name="T3" fmla="*/ 0 h 18"/>
                <a:gd name="T4" fmla="*/ 92 w 96"/>
                <a:gd name="T5" fmla="*/ 6 h 18"/>
                <a:gd name="T6" fmla="*/ 4 w 96"/>
                <a:gd name="T7" fmla="*/ 18 h 18"/>
                <a:gd name="T8" fmla="*/ 3 w 96"/>
                <a:gd name="T9" fmla="*/ 12 h 18"/>
              </a:gdLst>
              <a:ahLst/>
              <a:cxnLst>
                <a:cxn ang="0">
                  <a:pos x="T0" y="T1"/>
                </a:cxn>
                <a:cxn ang="0">
                  <a:pos x="T2" y="T3"/>
                </a:cxn>
                <a:cxn ang="0">
                  <a:pos x="T4" y="T5"/>
                </a:cxn>
                <a:cxn ang="0">
                  <a:pos x="T6" y="T7"/>
                </a:cxn>
                <a:cxn ang="0">
                  <a:pos x="T8" y="T9"/>
                </a:cxn>
              </a:cxnLst>
              <a:rect l="0" t="0" r="r" b="b"/>
              <a:pathLst>
                <a:path w="96" h="18">
                  <a:moveTo>
                    <a:pt x="3" y="12"/>
                  </a:moveTo>
                  <a:cubicBezTo>
                    <a:pt x="92" y="0"/>
                    <a:pt x="92" y="0"/>
                    <a:pt x="92" y="0"/>
                  </a:cubicBezTo>
                  <a:cubicBezTo>
                    <a:pt x="95" y="0"/>
                    <a:pt x="96" y="6"/>
                    <a:pt x="92" y="6"/>
                  </a:cubicBezTo>
                  <a:cubicBezTo>
                    <a:pt x="4" y="18"/>
                    <a:pt x="4" y="18"/>
                    <a:pt x="4" y="18"/>
                  </a:cubicBezTo>
                  <a:cubicBezTo>
                    <a:pt x="1" y="18"/>
                    <a:pt x="0" y="12"/>
                    <a:pt x="3" y="12"/>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6" name="iṧ1ïḋé"/>
            <p:cNvSpPr/>
            <p:nvPr/>
          </p:nvSpPr>
          <p:spPr bwMode="auto">
            <a:xfrm>
              <a:off x="5048251" y="3922713"/>
              <a:ext cx="517525" cy="609600"/>
            </a:xfrm>
            <a:custGeom>
              <a:avLst/>
              <a:gdLst>
                <a:gd name="T0" fmla="*/ 88 w 138"/>
                <a:gd name="T1" fmla="*/ 161 h 162"/>
                <a:gd name="T2" fmla="*/ 0 w 138"/>
                <a:gd name="T3" fmla="*/ 131 h 162"/>
                <a:gd name="T4" fmla="*/ 44 w 138"/>
                <a:gd name="T5" fmla="*/ 0 h 162"/>
                <a:gd name="T6" fmla="*/ 133 w 138"/>
                <a:gd name="T7" fmla="*/ 29 h 162"/>
                <a:gd name="T8" fmla="*/ 137 w 138"/>
                <a:gd name="T9" fmla="*/ 38 h 162"/>
                <a:gd name="T10" fmla="*/ 97 w 138"/>
                <a:gd name="T11" fmla="*/ 157 h 162"/>
                <a:gd name="T12" fmla="*/ 88 w 138"/>
                <a:gd name="T13" fmla="*/ 161 h 162"/>
              </a:gdLst>
              <a:ahLst/>
              <a:cxnLst>
                <a:cxn ang="0">
                  <a:pos x="T0" y="T1"/>
                </a:cxn>
                <a:cxn ang="0">
                  <a:pos x="T2" y="T3"/>
                </a:cxn>
                <a:cxn ang="0">
                  <a:pos x="T4" y="T5"/>
                </a:cxn>
                <a:cxn ang="0">
                  <a:pos x="T6" y="T7"/>
                </a:cxn>
                <a:cxn ang="0">
                  <a:pos x="T8" y="T9"/>
                </a:cxn>
                <a:cxn ang="0">
                  <a:pos x="T10" y="T11"/>
                </a:cxn>
                <a:cxn ang="0">
                  <a:pos x="T12" y="T13"/>
                </a:cxn>
              </a:cxnLst>
              <a:rect l="0" t="0" r="r" b="b"/>
              <a:pathLst>
                <a:path w="138" h="162">
                  <a:moveTo>
                    <a:pt x="88" y="161"/>
                  </a:moveTo>
                  <a:cubicBezTo>
                    <a:pt x="0" y="131"/>
                    <a:pt x="0" y="131"/>
                    <a:pt x="0" y="131"/>
                  </a:cubicBezTo>
                  <a:cubicBezTo>
                    <a:pt x="44" y="0"/>
                    <a:pt x="44" y="0"/>
                    <a:pt x="44" y="0"/>
                  </a:cubicBezTo>
                  <a:cubicBezTo>
                    <a:pt x="133" y="29"/>
                    <a:pt x="133" y="29"/>
                    <a:pt x="133" y="29"/>
                  </a:cubicBezTo>
                  <a:cubicBezTo>
                    <a:pt x="136" y="31"/>
                    <a:pt x="138" y="34"/>
                    <a:pt x="137" y="38"/>
                  </a:cubicBezTo>
                  <a:cubicBezTo>
                    <a:pt x="97" y="157"/>
                    <a:pt x="97" y="157"/>
                    <a:pt x="97" y="157"/>
                  </a:cubicBezTo>
                  <a:cubicBezTo>
                    <a:pt x="95" y="160"/>
                    <a:pt x="92" y="162"/>
                    <a:pt x="88" y="161"/>
                  </a:cubicBezTo>
                  <a:close/>
                </a:path>
              </a:pathLst>
            </a:custGeom>
            <a:solidFill>
              <a:srgbClr val="A2C75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7" name="íṩḷïḍé"/>
            <p:cNvSpPr/>
            <p:nvPr/>
          </p:nvSpPr>
          <p:spPr bwMode="auto">
            <a:xfrm>
              <a:off x="5037138" y="3927476"/>
              <a:ext cx="514350" cy="593725"/>
            </a:xfrm>
            <a:custGeom>
              <a:avLst/>
              <a:gdLst>
                <a:gd name="T0" fmla="*/ 91 w 137"/>
                <a:gd name="T1" fmla="*/ 157 h 158"/>
                <a:gd name="T2" fmla="*/ 0 w 137"/>
                <a:gd name="T3" fmla="*/ 126 h 158"/>
                <a:gd name="T4" fmla="*/ 43 w 137"/>
                <a:gd name="T5" fmla="*/ 0 h 158"/>
                <a:gd name="T6" fmla="*/ 134 w 137"/>
                <a:gd name="T7" fmla="*/ 31 h 158"/>
                <a:gd name="T8" fmla="*/ 137 w 137"/>
                <a:gd name="T9" fmla="*/ 36 h 158"/>
                <a:gd name="T10" fmla="*/ 97 w 137"/>
                <a:gd name="T11" fmla="*/ 154 h 158"/>
                <a:gd name="T12" fmla="*/ 91 w 137"/>
                <a:gd name="T13" fmla="*/ 157 h 158"/>
              </a:gdLst>
              <a:ahLst/>
              <a:cxnLst>
                <a:cxn ang="0">
                  <a:pos x="T0" y="T1"/>
                </a:cxn>
                <a:cxn ang="0">
                  <a:pos x="T2" y="T3"/>
                </a:cxn>
                <a:cxn ang="0">
                  <a:pos x="T4" y="T5"/>
                </a:cxn>
                <a:cxn ang="0">
                  <a:pos x="T6" y="T7"/>
                </a:cxn>
                <a:cxn ang="0">
                  <a:pos x="T8" y="T9"/>
                </a:cxn>
                <a:cxn ang="0">
                  <a:pos x="T10" y="T11"/>
                </a:cxn>
                <a:cxn ang="0">
                  <a:pos x="T12" y="T13"/>
                </a:cxn>
              </a:cxnLst>
              <a:rect l="0" t="0" r="r" b="b"/>
              <a:pathLst>
                <a:path w="137" h="158">
                  <a:moveTo>
                    <a:pt x="91" y="157"/>
                  </a:moveTo>
                  <a:cubicBezTo>
                    <a:pt x="0" y="126"/>
                    <a:pt x="0" y="126"/>
                    <a:pt x="0" y="126"/>
                  </a:cubicBezTo>
                  <a:cubicBezTo>
                    <a:pt x="43" y="0"/>
                    <a:pt x="43" y="0"/>
                    <a:pt x="43" y="0"/>
                  </a:cubicBezTo>
                  <a:cubicBezTo>
                    <a:pt x="134" y="31"/>
                    <a:pt x="134" y="31"/>
                    <a:pt x="134" y="31"/>
                  </a:cubicBezTo>
                  <a:cubicBezTo>
                    <a:pt x="136" y="31"/>
                    <a:pt x="137" y="34"/>
                    <a:pt x="137" y="36"/>
                  </a:cubicBezTo>
                  <a:cubicBezTo>
                    <a:pt x="97" y="154"/>
                    <a:pt x="97" y="154"/>
                    <a:pt x="97" y="154"/>
                  </a:cubicBezTo>
                  <a:cubicBezTo>
                    <a:pt x="96" y="157"/>
                    <a:pt x="93" y="158"/>
                    <a:pt x="91" y="157"/>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79" name="iṧḷíḓe"/>
            <p:cNvSpPr/>
            <p:nvPr/>
          </p:nvSpPr>
          <p:spPr bwMode="auto">
            <a:xfrm>
              <a:off x="5032376" y="3922713"/>
              <a:ext cx="511175" cy="593725"/>
            </a:xfrm>
            <a:custGeom>
              <a:avLst/>
              <a:gdLst>
                <a:gd name="T0" fmla="*/ 90 w 136"/>
                <a:gd name="T1" fmla="*/ 157 h 158"/>
                <a:gd name="T2" fmla="*/ 0 w 136"/>
                <a:gd name="T3" fmla="*/ 127 h 158"/>
                <a:gd name="T4" fmla="*/ 42 w 136"/>
                <a:gd name="T5" fmla="*/ 0 h 158"/>
                <a:gd name="T6" fmla="*/ 133 w 136"/>
                <a:gd name="T7" fmla="*/ 31 h 158"/>
                <a:gd name="T8" fmla="*/ 136 w 136"/>
                <a:gd name="T9" fmla="*/ 36 h 158"/>
                <a:gd name="T10" fmla="*/ 96 w 136"/>
                <a:gd name="T11" fmla="*/ 155 h 158"/>
                <a:gd name="T12" fmla="*/ 90 w 136"/>
                <a:gd name="T13" fmla="*/ 157 h 158"/>
              </a:gdLst>
              <a:ahLst/>
              <a:cxnLst>
                <a:cxn ang="0">
                  <a:pos x="T0" y="T1"/>
                </a:cxn>
                <a:cxn ang="0">
                  <a:pos x="T2" y="T3"/>
                </a:cxn>
                <a:cxn ang="0">
                  <a:pos x="T4" y="T5"/>
                </a:cxn>
                <a:cxn ang="0">
                  <a:pos x="T6" y="T7"/>
                </a:cxn>
                <a:cxn ang="0">
                  <a:pos x="T8" y="T9"/>
                </a:cxn>
                <a:cxn ang="0">
                  <a:pos x="T10" y="T11"/>
                </a:cxn>
                <a:cxn ang="0">
                  <a:pos x="T12" y="T13"/>
                </a:cxn>
              </a:cxnLst>
              <a:rect l="0" t="0" r="r" b="b"/>
              <a:pathLst>
                <a:path w="136" h="158">
                  <a:moveTo>
                    <a:pt x="90" y="157"/>
                  </a:moveTo>
                  <a:cubicBezTo>
                    <a:pt x="0" y="127"/>
                    <a:pt x="0" y="127"/>
                    <a:pt x="0" y="127"/>
                  </a:cubicBezTo>
                  <a:cubicBezTo>
                    <a:pt x="42" y="0"/>
                    <a:pt x="42" y="0"/>
                    <a:pt x="42" y="0"/>
                  </a:cubicBezTo>
                  <a:cubicBezTo>
                    <a:pt x="133" y="31"/>
                    <a:pt x="133" y="31"/>
                    <a:pt x="133" y="31"/>
                  </a:cubicBezTo>
                  <a:cubicBezTo>
                    <a:pt x="135" y="32"/>
                    <a:pt x="136" y="34"/>
                    <a:pt x="136" y="36"/>
                  </a:cubicBezTo>
                  <a:cubicBezTo>
                    <a:pt x="96" y="155"/>
                    <a:pt x="96" y="155"/>
                    <a:pt x="96" y="155"/>
                  </a:cubicBezTo>
                  <a:cubicBezTo>
                    <a:pt x="95" y="157"/>
                    <a:pt x="93" y="158"/>
                    <a:pt x="90" y="157"/>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0" name="íṣ1îdé"/>
            <p:cNvSpPr/>
            <p:nvPr/>
          </p:nvSpPr>
          <p:spPr bwMode="auto">
            <a:xfrm>
              <a:off x="5021263" y="3911601"/>
              <a:ext cx="519113" cy="612775"/>
            </a:xfrm>
            <a:custGeom>
              <a:avLst/>
              <a:gdLst>
                <a:gd name="T0" fmla="*/ 88 w 138"/>
                <a:gd name="T1" fmla="*/ 161 h 163"/>
                <a:gd name="T2" fmla="*/ 0 w 138"/>
                <a:gd name="T3" fmla="*/ 131 h 163"/>
                <a:gd name="T4" fmla="*/ 44 w 138"/>
                <a:gd name="T5" fmla="*/ 0 h 163"/>
                <a:gd name="T6" fmla="*/ 133 w 138"/>
                <a:gd name="T7" fmla="*/ 30 h 163"/>
                <a:gd name="T8" fmla="*/ 137 w 138"/>
                <a:gd name="T9" fmla="*/ 39 h 163"/>
                <a:gd name="T10" fmla="*/ 97 w 138"/>
                <a:gd name="T11" fmla="*/ 157 h 163"/>
                <a:gd name="T12" fmla="*/ 88 w 138"/>
                <a:gd name="T13" fmla="*/ 161 h 163"/>
              </a:gdLst>
              <a:ahLst/>
              <a:cxnLst>
                <a:cxn ang="0">
                  <a:pos x="T0" y="T1"/>
                </a:cxn>
                <a:cxn ang="0">
                  <a:pos x="T2" y="T3"/>
                </a:cxn>
                <a:cxn ang="0">
                  <a:pos x="T4" y="T5"/>
                </a:cxn>
                <a:cxn ang="0">
                  <a:pos x="T6" y="T7"/>
                </a:cxn>
                <a:cxn ang="0">
                  <a:pos x="T8" y="T9"/>
                </a:cxn>
                <a:cxn ang="0">
                  <a:pos x="T10" y="T11"/>
                </a:cxn>
                <a:cxn ang="0">
                  <a:pos x="T12" y="T13"/>
                </a:cxn>
              </a:cxnLst>
              <a:rect l="0" t="0" r="r" b="b"/>
              <a:pathLst>
                <a:path w="138" h="163">
                  <a:moveTo>
                    <a:pt x="88" y="161"/>
                  </a:moveTo>
                  <a:cubicBezTo>
                    <a:pt x="0" y="131"/>
                    <a:pt x="0" y="131"/>
                    <a:pt x="0" y="131"/>
                  </a:cubicBezTo>
                  <a:cubicBezTo>
                    <a:pt x="44" y="0"/>
                    <a:pt x="44" y="0"/>
                    <a:pt x="44" y="0"/>
                  </a:cubicBezTo>
                  <a:cubicBezTo>
                    <a:pt x="133" y="30"/>
                    <a:pt x="133" y="30"/>
                    <a:pt x="133" y="30"/>
                  </a:cubicBezTo>
                  <a:cubicBezTo>
                    <a:pt x="136" y="31"/>
                    <a:pt x="138" y="35"/>
                    <a:pt x="137" y="39"/>
                  </a:cubicBezTo>
                  <a:cubicBezTo>
                    <a:pt x="97" y="157"/>
                    <a:pt x="97" y="157"/>
                    <a:pt x="97" y="157"/>
                  </a:cubicBezTo>
                  <a:cubicBezTo>
                    <a:pt x="96" y="161"/>
                    <a:pt x="92" y="163"/>
                    <a:pt x="88" y="161"/>
                  </a:cubicBezTo>
                  <a:close/>
                </a:path>
              </a:pathLst>
            </a:custGeom>
            <a:solidFill>
              <a:srgbClr val="BED0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1" name="íşḷïḓê"/>
            <p:cNvSpPr/>
            <p:nvPr/>
          </p:nvSpPr>
          <p:spPr bwMode="auto">
            <a:xfrm>
              <a:off x="5040313" y="3919538"/>
              <a:ext cx="173038" cy="495300"/>
            </a:xfrm>
            <a:custGeom>
              <a:avLst/>
              <a:gdLst>
                <a:gd name="T0" fmla="*/ 109 w 109"/>
                <a:gd name="T1" fmla="*/ 2 h 312"/>
                <a:gd name="T2" fmla="*/ 104 w 109"/>
                <a:gd name="T3" fmla="*/ 0 h 312"/>
                <a:gd name="T4" fmla="*/ 0 w 109"/>
                <a:gd name="T5" fmla="*/ 310 h 312"/>
                <a:gd name="T6" fmla="*/ 5 w 109"/>
                <a:gd name="T7" fmla="*/ 312 h 312"/>
                <a:gd name="T8" fmla="*/ 109 w 109"/>
                <a:gd name="T9" fmla="*/ 2 h 312"/>
              </a:gdLst>
              <a:ahLst/>
              <a:cxnLst>
                <a:cxn ang="0">
                  <a:pos x="T0" y="T1"/>
                </a:cxn>
                <a:cxn ang="0">
                  <a:pos x="T2" y="T3"/>
                </a:cxn>
                <a:cxn ang="0">
                  <a:pos x="T4" y="T5"/>
                </a:cxn>
                <a:cxn ang="0">
                  <a:pos x="T6" y="T7"/>
                </a:cxn>
                <a:cxn ang="0">
                  <a:pos x="T8" y="T9"/>
                </a:cxn>
              </a:cxnLst>
              <a:rect l="0" t="0" r="r" b="b"/>
              <a:pathLst>
                <a:path w="109" h="312">
                  <a:moveTo>
                    <a:pt x="109" y="2"/>
                  </a:moveTo>
                  <a:lnTo>
                    <a:pt x="104" y="0"/>
                  </a:lnTo>
                  <a:lnTo>
                    <a:pt x="0" y="310"/>
                  </a:lnTo>
                  <a:lnTo>
                    <a:pt x="5" y="312"/>
                  </a:lnTo>
                  <a:lnTo>
                    <a:pt x="109" y="2"/>
                  </a:lnTo>
                  <a:close/>
                </a:path>
              </a:pathLst>
            </a:custGeom>
            <a:solidFill>
              <a:srgbClr val="5BB24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2" name="î$ḻíḋê"/>
            <p:cNvSpPr/>
            <p:nvPr/>
          </p:nvSpPr>
          <p:spPr bwMode="auto">
            <a:xfrm>
              <a:off x="5133976" y="3930651"/>
              <a:ext cx="150813" cy="371475"/>
            </a:xfrm>
            <a:custGeom>
              <a:avLst/>
              <a:gdLst>
                <a:gd name="T0" fmla="*/ 7 w 40"/>
                <a:gd name="T1" fmla="*/ 99 h 99"/>
                <a:gd name="T2" fmla="*/ 5 w 40"/>
                <a:gd name="T3" fmla="*/ 95 h 99"/>
                <a:gd name="T4" fmla="*/ 0 w 40"/>
                <a:gd name="T5" fmla="*/ 97 h 99"/>
                <a:gd name="T6" fmla="*/ 33 w 40"/>
                <a:gd name="T7" fmla="*/ 2 h 99"/>
                <a:gd name="T8" fmla="*/ 37 w 40"/>
                <a:gd name="T9" fmla="*/ 1 h 99"/>
                <a:gd name="T10" fmla="*/ 39 w 40"/>
                <a:gd name="T11" fmla="*/ 4 h 99"/>
                <a:gd name="T12" fmla="*/ 7 w 40"/>
                <a:gd name="T13" fmla="*/ 99 h 99"/>
              </a:gdLst>
              <a:ahLst/>
              <a:cxnLst>
                <a:cxn ang="0">
                  <a:pos x="T0" y="T1"/>
                </a:cxn>
                <a:cxn ang="0">
                  <a:pos x="T2" y="T3"/>
                </a:cxn>
                <a:cxn ang="0">
                  <a:pos x="T4" y="T5"/>
                </a:cxn>
                <a:cxn ang="0">
                  <a:pos x="T6" y="T7"/>
                </a:cxn>
                <a:cxn ang="0">
                  <a:pos x="T8" y="T9"/>
                </a:cxn>
                <a:cxn ang="0">
                  <a:pos x="T10" y="T11"/>
                </a:cxn>
                <a:cxn ang="0">
                  <a:pos x="T12" y="T13"/>
                </a:cxn>
              </a:cxnLst>
              <a:rect l="0" t="0" r="r" b="b"/>
              <a:pathLst>
                <a:path w="40" h="99">
                  <a:moveTo>
                    <a:pt x="7" y="99"/>
                  </a:moveTo>
                  <a:cubicBezTo>
                    <a:pt x="5" y="95"/>
                    <a:pt x="5" y="95"/>
                    <a:pt x="5" y="95"/>
                  </a:cubicBezTo>
                  <a:cubicBezTo>
                    <a:pt x="0" y="97"/>
                    <a:pt x="0" y="97"/>
                    <a:pt x="0" y="97"/>
                  </a:cubicBezTo>
                  <a:cubicBezTo>
                    <a:pt x="33" y="2"/>
                    <a:pt x="33" y="2"/>
                    <a:pt x="33" y="2"/>
                  </a:cubicBezTo>
                  <a:cubicBezTo>
                    <a:pt x="33" y="0"/>
                    <a:pt x="35" y="0"/>
                    <a:pt x="37" y="1"/>
                  </a:cubicBezTo>
                  <a:cubicBezTo>
                    <a:pt x="38" y="1"/>
                    <a:pt x="40" y="2"/>
                    <a:pt x="39" y="4"/>
                  </a:cubicBezTo>
                  <a:lnTo>
                    <a:pt x="7" y="99"/>
                  </a:ln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3" name="íš1ïdè"/>
            <p:cNvSpPr/>
            <p:nvPr/>
          </p:nvSpPr>
          <p:spPr bwMode="auto">
            <a:xfrm>
              <a:off x="4360863" y="2103438"/>
              <a:ext cx="641350" cy="755650"/>
            </a:xfrm>
            <a:custGeom>
              <a:avLst/>
              <a:gdLst>
                <a:gd name="T0" fmla="*/ 62 w 171"/>
                <a:gd name="T1" fmla="*/ 199 h 201"/>
                <a:gd name="T2" fmla="*/ 171 w 171"/>
                <a:gd name="T3" fmla="*/ 162 h 201"/>
                <a:gd name="T4" fmla="*/ 116 w 171"/>
                <a:gd name="T5" fmla="*/ 0 h 201"/>
                <a:gd name="T6" fmla="*/ 7 w 171"/>
                <a:gd name="T7" fmla="*/ 37 h 201"/>
                <a:gd name="T8" fmla="*/ 2 w 171"/>
                <a:gd name="T9" fmla="*/ 47 h 201"/>
                <a:gd name="T10" fmla="*/ 51 w 171"/>
                <a:gd name="T11" fmla="*/ 194 h 201"/>
                <a:gd name="T12" fmla="*/ 62 w 171"/>
                <a:gd name="T13" fmla="*/ 199 h 201"/>
              </a:gdLst>
              <a:ahLst/>
              <a:cxnLst>
                <a:cxn ang="0">
                  <a:pos x="T0" y="T1"/>
                </a:cxn>
                <a:cxn ang="0">
                  <a:pos x="T2" y="T3"/>
                </a:cxn>
                <a:cxn ang="0">
                  <a:pos x="T4" y="T5"/>
                </a:cxn>
                <a:cxn ang="0">
                  <a:pos x="T6" y="T7"/>
                </a:cxn>
                <a:cxn ang="0">
                  <a:pos x="T8" y="T9"/>
                </a:cxn>
                <a:cxn ang="0">
                  <a:pos x="T10" y="T11"/>
                </a:cxn>
                <a:cxn ang="0">
                  <a:pos x="T12" y="T13"/>
                </a:cxn>
              </a:cxnLst>
              <a:rect l="0" t="0" r="r" b="b"/>
              <a:pathLst>
                <a:path w="171" h="201">
                  <a:moveTo>
                    <a:pt x="62" y="199"/>
                  </a:moveTo>
                  <a:cubicBezTo>
                    <a:pt x="171" y="162"/>
                    <a:pt x="171" y="162"/>
                    <a:pt x="171" y="162"/>
                  </a:cubicBezTo>
                  <a:cubicBezTo>
                    <a:pt x="116" y="0"/>
                    <a:pt x="116" y="0"/>
                    <a:pt x="116" y="0"/>
                  </a:cubicBezTo>
                  <a:cubicBezTo>
                    <a:pt x="7" y="37"/>
                    <a:pt x="7" y="37"/>
                    <a:pt x="7" y="37"/>
                  </a:cubicBezTo>
                  <a:cubicBezTo>
                    <a:pt x="3" y="38"/>
                    <a:pt x="0" y="43"/>
                    <a:pt x="2" y="47"/>
                  </a:cubicBezTo>
                  <a:cubicBezTo>
                    <a:pt x="51" y="194"/>
                    <a:pt x="51" y="194"/>
                    <a:pt x="51" y="194"/>
                  </a:cubicBezTo>
                  <a:cubicBezTo>
                    <a:pt x="53" y="198"/>
                    <a:pt x="57" y="201"/>
                    <a:pt x="62" y="199"/>
                  </a:cubicBezTo>
                  <a:close/>
                </a:path>
              </a:pathLst>
            </a:custGeom>
            <a:solidFill>
              <a:srgbClr val="2EB9D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4" name="î$ľíďè"/>
            <p:cNvSpPr/>
            <p:nvPr/>
          </p:nvSpPr>
          <p:spPr bwMode="auto">
            <a:xfrm>
              <a:off x="4378326" y="2111376"/>
              <a:ext cx="635000" cy="733425"/>
            </a:xfrm>
            <a:custGeom>
              <a:avLst/>
              <a:gdLst>
                <a:gd name="T0" fmla="*/ 57 w 169"/>
                <a:gd name="T1" fmla="*/ 194 h 195"/>
                <a:gd name="T2" fmla="*/ 169 w 169"/>
                <a:gd name="T3" fmla="*/ 156 h 195"/>
                <a:gd name="T4" fmla="*/ 116 w 169"/>
                <a:gd name="T5" fmla="*/ 0 h 195"/>
                <a:gd name="T6" fmla="*/ 4 w 169"/>
                <a:gd name="T7" fmla="*/ 38 h 195"/>
                <a:gd name="T8" fmla="*/ 1 w 169"/>
                <a:gd name="T9" fmla="*/ 44 h 195"/>
                <a:gd name="T10" fmla="*/ 50 w 169"/>
                <a:gd name="T11" fmla="*/ 191 h 195"/>
                <a:gd name="T12" fmla="*/ 57 w 169"/>
                <a:gd name="T13" fmla="*/ 194 h 195"/>
              </a:gdLst>
              <a:ahLst/>
              <a:cxnLst>
                <a:cxn ang="0">
                  <a:pos x="T0" y="T1"/>
                </a:cxn>
                <a:cxn ang="0">
                  <a:pos x="T2" y="T3"/>
                </a:cxn>
                <a:cxn ang="0">
                  <a:pos x="T4" y="T5"/>
                </a:cxn>
                <a:cxn ang="0">
                  <a:pos x="T6" y="T7"/>
                </a:cxn>
                <a:cxn ang="0">
                  <a:pos x="T8" y="T9"/>
                </a:cxn>
                <a:cxn ang="0">
                  <a:pos x="T10" y="T11"/>
                </a:cxn>
                <a:cxn ang="0">
                  <a:pos x="T12" y="T13"/>
                </a:cxn>
              </a:cxnLst>
              <a:rect l="0" t="0" r="r" b="b"/>
              <a:pathLst>
                <a:path w="169" h="195">
                  <a:moveTo>
                    <a:pt x="57" y="194"/>
                  </a:moveTo>
                  <a:cubicBezTo>
                    <a:pt x="169" y="156"/>
                    <a:pt x="169" y="156"/>
                    <a:pt x="169" y="156"/>
                  </a:cubicBezTo>
                  <a:cubicBezTo>
                    <a:pt x="116" y="0"/>
                    <a:pt x="116" y="0"/>
                    <a:pt x="116" y="0"/>
                  </a:cubicBezTo>
                  <a:cubicBezTo>
                    <a:pt x="4" y="38"/>
                    <a:pt x="4" y="38"/>
                    <a:pt x="4" y="38"/>
                  </a:cubicBezTo>
                  <a:cubicBezTo>
                    <a:pt x="1" y="39"/>
                    <a:pt x="0" y="42"/>
                    <a:pt x="1" y="44"/>
                  </a:cubicBezTo>
                  <a:cubicBezTo>
                    <a:pt x="50" y="191"/>
                    <a:pt x="50" y="191"/>
                    <a:pt x="50" y="191"/>
                  </a:cubicBezTo>
                  <a:cubicBezTo>
                    <a:pt x="51" y="193"/>
                    <a:pt x="54" y="195"/>
                    <a:pt x="57" y="194"/>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5" name="isḷíḋé"/>
            <p:cNvSpPr/>
            <p:nvPr/>
          </p:nvSpPr>
          <p:spPr bwMode="auto">
            <a:xfrm>
              <a:off x="4386263" y="2108201"/>
              <a:ext cx="635000" cy="731838"/>
            </a:xfrm>
            <a:custGeom>
              <a:avLst/>
              <a:gdLst>
                <a:gd name="T0" fmla="*/ 57 w 169"/>
                <a:gd name="T1" fmla="*/ 194 h 195"/>
                <a:gd name="T2" fmla="*/ 169 w 169"/>
                <a:gd name="T3" fmla="*/ 156 h 195"/>
                <a:gd name="T4" fmla="*/ 116 w 169"/>
                <a:gd name="T5" fmla="*/ 0 h 195"/>
                <a:gd name="T6" fmla="*/ 4 w 169"/>
                <a:gd name="T7" fmla="*/ 38 h 195"/>
                <a:gd name="T8" fmla="*/ 1 w 169"/>
                <a:gd name="T9" fmla="*/ 45 h 195"/>
                <a:gd name="T10" fmla="*/ 50 w 169"/>
                <a:gd name="T11" fmla="*/ 191 h 195"/>
                <a:gd name="T12" fmla="*/ 57 w 169"/>
                <a:gd name="T13" fmla="*/ 194 h 195"/>
              </a:gdLst>
              <a:ahLst/>
              <a:cxnLst>
                <a:cxn ang="0">
                  <a:pos x="T0" y="T1"/>
                </a:cxn>
                <a:cxn ang="0">
                  <a:pos x="T2" y="T3"/>
                </a:cxn>
                <a:cxn ang="0">
                  <a:pos x="T4" y="T5"/>
                </a:cxn>
                <a:cxn ang="0">
                  <a:pos x="T6" y="T7"/>
                </a:cxn>
                <a:cxn ang="0">
                  <a:pos x="T8" y="T9"/>
                </a:cxn>
                <a:cxn ang="0">
                  <a:pos x="T10" y="T11"/>
                </a:cxn>
                <a:cxn ang="0">
                  <a:pos x="T12" y="T13"/>
                </a:cxn>
              </a:cxnLst>
              <a:rect l="0" t="0" r="r" b="b"/>
              <a:pathLst>
                <a:path w="169" h="195">
                  <a:moveTo>
                    <a:pt x="57" y="194"/>
                  </a:moveTo>
                  <a:cubicBezTo>
                    <a:pt x="169" y="156"/>
                    <a:pt x="169" y="156"/>
                    <a:pt x="169" y="156"/>
                  </a:cubicBezTo>
                  <a:cubicBezTo>
                    <a:pt x="116" y="0"/>
                    <a:pt x="116" y="0"/>
                    <a:pt x="116" y="0"/>
                  </a:cubicBezTo>
                  <a:cubicBezTo>
                    <a:pt x="4" y="38"/>
                    <a:pt x="4" y="38"/>
                    <a:pt x="4" y="38"/>
                  </a:cubicBezTo>
                  <a:cubicBezTo>
                    <a:pt x="2" y="39"/>
                    <a:pt x="0" y="42"/>
                    <a:pt x="1" y="45"/>
                  </a:cubicBezTo>
                  <a:cubicBezTo>
                    <a:pt x="50" y="191"/>
                    <a:pt x="50" y="191"/>
                    <a:pt x="50" y="191"/>
                  </a:cubicBezTo>
                  <a:cubicBezTo>
                    <a:pt x="51" y="194"/>
                    <a:pt x="54" y="195"/>
                    <a:pt x="57" y="194"/>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6" name="iṩḷîḍe"/>
            <p:cNvSpPr/>
            <p:nvPr/>
          </p:nvSpPr>
          <p:spPr bwMode="auto">
            <a:xfrm>
              <a:off x="4394201" y="2092326"/>
              <a:ext cx="638175" cy="755650"/>
            </a:xfrm>
            <a:custGeom>
              <a:avLst/>
              <a:gdLst>
                <a:gd name="T0" fmla="*/ 61 w 170"/>
                <a:gd name="T1" fmla="*/ 199 h 201"/>
                <a:gd name="T2" fmla="*/ 170 w 170"/>
                <a:gd name="T3" fmla="*/ 162 h 201"/>
                <a:gd name="T4" fmla="*/ 116 w 170"/>
                <a:gd name="T5" fmla="*/ 0 h 201"/>
                <a:gd name="T6" fmla="*/ 6 w 170"/>
                <a:gd name="T7" fmla="*/ 37 h 201"/>
                <a:gd name="T8" fmla="*/ 1 w 170"/>
                <a:gd name="T9" fmla="*/ 48 h 201"/>
                <a:gd name="T10" fmla="*/ 51 w 170"/>
                <a:gd name="T11" fmla="*/ 194 h 201"/>
                <a:gd name="T12" fmla="*/ 61 w 170"/>
                <a:gd name="T13" fmla="*/ 199 h 201"/>
              </a:gdLst>
              <a:ahLst/>
              <a:cxnLst>
                <a:cxn ang="0">
                  <a:pos x="T0" y="T1"/>
                </a:cxn>
                <a:cxn ang="0">
                  <a:pos x="T2" y="T3"/>
                </a:cxn>
                <a:cxn ang="0">
                  <a:pos x="T4" y="T5"/>
                </a:cxn>
                <a:cxn ang="0">
                  <a:pos x="T6" y="T7"/>
                </a:cxn>
                <a:cxn ang="0">
                  <a:pos x="T8" y="T9"/>
                </a:cxn>
                <a:cxn ang="0">
                  <a:pos x="T10" y="T11"/>
                </a:cxn>
                <a:cxn ang="0">
                  <a:pos x="T12" y="T13"/>
                </a:cxn>
              </a:cxnLst>
              <a:rect l="0" t="0" r="r" b="b"/>
              <a:pathLst>
                <a:path w="170" h="201">
                  <a:moveTo>
                    <a:pt x="61" y="199"/>
                  </a:moveTo>
                  <a:cubicBezTo>
                    <a:pt x="170" y="162"/>
                    <a:pt x="170" y="162"/>
                    <a:pt x="170" y="162"/>
                  </a:cubicBezTo>
                  <a:cubicBezTo>
                    <a:pt x="116" y="0"/>
                    <a:pt x="116" y="0"/>
                    <a:pt x="116" y="0"/>
                  </a:cubicBezTo>
                  <a:cubicBezTo>
                    <a:pt x="6" y="37"/>
                    <a:pt x="6" y="37"/>
                    <a:pt x="6" y="37"/>
                  </a:cubicBezTo>
                  <a:cubicBezTo>
                    <a:pt x="2" y="39"/>
                    <a:pt x="0" y="43"/>
                    <a:pt x="1" y="48"/>
                  </a:cubicBezTo>
                  <a:cubicBezTo>
                    <a:pt x="51" y="194"/>
                    <a:pt x="51" y="194"/>
                    <a:pt x="51" y="194"/>
                  </a:cubicBezTo>
                  <a:cubicBezTo>
                    <a:pt x="52" y="198"/>
                    <a:pt x="57" y="201"/>
                    <a:pt x="61" y="199"/>
                  </a:cubicBezTo>
                  <a:close/>
                </a:path>
              </a:pathLst>
            </a:custGeom>
            <a:solidFill>
              <a:srgbClr val="53BFD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7" name="ïŝļïde"/>
            <p:cNvSpPr/>
            <p:nvPr/>
          </p:nvSpPr>
          <p:spPr bwMode="auto">
            <a:xfrm>
              <a:off x="4795838" y="2100263"/>
              <a:ext cx="214313" cy="612775"/>
            </a:xfrm>
            <a:custGeom>
              <a:avLst/>
              <a:gdLst>
                <a:gd name="T0" fmla="*/ 0 w 135"/>
                <a:gd name="T1" fmla="*/ 2 h 386"/>
                <a:gd name="T2" fmla="*/ 5 w 135"/>
                <a:gd name="T3" fmla="*/ 0 h 386"/>
                <a:gd name="T4" fmla="*/ 135 w 135"/>
                <a:gd name="T5" fmla="*/ 384 h 386"/>
                <a:gd name="T6" fmla="*/ 130 w 135"/>
                <a:gd name="T7" fmla="*/ 386 h 386"/>
                <a:gd name="T8" fmla="*/ 0 w 135"/>
                <a:gd name="T9" fmla="*/ 2 h 386"/>
              </a:gdLst>
              <a:ahLst/>
              <a:cxnLst>
                <a:cxn ang="0">
                  <a:pos x="T0" y="T1"/>
                </a:cxn>
                <a:cxn ang="0">
                  <a:pos x="T2" y="T3"/>
                </a:cxn>
                <a:cxn ang="0">
                  <a:pos x="T4" y="T5"/>
                </a:cxn>
                <a:cxn ang="0">
                  <a:pos x="T6" y="T7"/>
                </a:cxn>
                <a:cxn ang="0">
                  <a:pos x="T8" y="T9"/>
                </a:cxn>
              </a:cxnLst>
              <a:rect l="0" t="0" r="r" b="b"/>
              <a:pathLst>
                <a:path w="135" h="386">
                  <a:moveTo>
                    <a:pt x="0" y="2"/>
                  </a:moveTo>
                  <a:lnTo>
                    <a:pt x="5" y="0"/>
                  </a:lnTo>
                  <a:lnTo>
                    <a:pt x="135" y="384"/>
                  </a:lnTo>
                  <a:lnTo>
                    <a:pt x="130" y="386"/>
                  </a:lnTo>
                  <a:lnTo>
                    <a:pt x="0" y="2"/>
                  </a:lnTo>
                  <a:close/>
                </a:path>
              </a:pathLst>
            </a:custGeom>
            <a:solidFill>
              <a:srgbClr val="37B8C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8" name="îŝļïďê"/>
            <p:cNvSpPr/>
            <p:nvPr/>
          </p:nvSpPr>
          <p:spPr bwMode="auto">
            <a:xfrm>
              <a:off x="4710113" y="2114551"/>
              <a:ext cx="184150" cy="463550"/>
            </a:xfrm>
            <a:custGeom>
              <a:avLst/>
              <a:gdLst>
                <a:gd name="T0" fmla="*/ 41 w 49"/>
                <a:gd name="T1" fmla="*/ 123 h 123"/>
                <a:gd name="T2" fmla="*/ 44 w 49"/>
                <a:gd name="T3" fmla="*/ 118 h 123"/>
                <a:gd name="T4" fmla="*/ 49 w 49"/>
                <a:gd name="T5" fmla="*/ 120 h 123"/>
                <a:gd name="T6" fmla="*/ 9 w 49"/>
                <a:gd name="T7" fmla="*/ 2 h 123"/>
                <a:gd name="T8" fmla="*/ 4 w 49"/>
                <a:gd name="T9" fmla="*/ 1 h 123"/>
                <a:gd name="T10" fmla="*/ 1 w 49"/>
                <a:gd name="T11" fmla="*/ 5 h 123"/>
                <a:gd name="T12" fmla="*/ 41 w 49"/>
                <a:gd name="T13" fmla="*/ 123 h 123"/>
              </a:gdLst>
              <a:ahLst/>
              <a:cxnLst>
                <a:cxn ang="0">
                  <a:pos x="T0" y="T1"/>
                </a:cxn>
                <a:cxn ang="0">
                  <a:pos x="T2" y="T3"/>
                </a:cxn>
                <a:cxn ang="0">
                  <a:pos x="T4" y="T5"/>
                </a:cxn>
                <a:cxn ang="0">
                  <a:pos x="T6" y="T7"/>
                </a:cxn>
                <a:cxn ang="0">
                  <a:pos x="T8" y="T9"/>
                </a:cxn>
                <a:cxn ang="0">
                  <a:pos x="T10" y="T11"/>
                </a:cxn>
                <a:cxn ang="0">
                  <a:pos x="T12" y="T13"/>
                </a:cxn>
              </a:cxnLst>
              <a:rect l="0" t="0" r="r" b="b"/>
              <a:pathLst>
                <a:path w="49" h="123">
                  <a:moveTo>
                    <a:pt x="41" y="123"/>
                  </a:moveTo>
                  <a:cubicBezTo>
                    <a:pt x="44" y="118"/>
                    <a:pt x="44" y="118"/>
                    <a:pt x="44" y="118"/>
                  </a:cubicBezTo>
                  <a:cubicBezTo>
                    <a:pt x="49" y="120"/>
                    <a:pt x="49" y="120"/>
                    <a:pt x="49" y="120"/>
                  </a:cubicBezTo>
                  <a:cubicBezTo>
                    <a:pt x="9" y="2"/>
                    <a:pt x="9" y="2"/>
                    <a:pt x="9" y="2"/>
                  </a:cubicBezTo>
                  <a:cubicBezTo>
                    <a:pt x="8" y="0"/>
                    <a:pt x="6" y="0"/>
                    <a:pt x="4" y="1"/>
                  </a:cubicBezTo>
                  <a:cubicBezTo>
                    <a:pt x="2" y="2"/>
                    <a:pt x="0" y="2"/>
                    <a:pt x="1" y="5"/>
                  </a:cubicBezTo>
                  <a:lnTo>
                    <a:pt x="41" y="123"/>
                  </a:ln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89" name="iṩļîďê"/>
            <p:cNvSpPr/>
            <p:nvPr/>
          </p:nvSpPr>
          <p:spPr bwMode="auto">
            <a:xfrm>
              <a:off x="6227763" y="1555751"/>
              <a:ext cx="338138" cy="415925"/>
            </a:xfrm>
            <a:custGeom>
              <a:avLst/>
              <a:gdLst>
                <a:gd name="T0" fmla="*/ 57 w 90"/>
                <a:gd name="T1" fmla="*/ 26 h 111"/>
                <a:gd name="T2" fmla="*/ 82 w 90"/>
                <a:gd name="T3" fmla="*/ 36 h 111"/>
                <a:gd name="T4" fmla="*/ 90 w 90"/>
                <a:gd name="T5" fmla="*/ 14 h 111"/>
                <a:gd name="T6" fmla="*/ 66 w 90"/>
                <a:gd name="T7" fmla="*/ 5 h 111"/>
                <a:gd name="T8" fmla="*/ 33 w 90"/>
                <a:gd name="T9" fmla="*/ 19 h 111"/>
                <a:gd name="T10" fmla="*/ 28 w 90"/>
                <a:gd name="T11" fmla="*/ 30 h 111"/>
                <a:gd name="T12" fmla="*/ 19 w 90"/>
                <a:gd name="T13" fmla="*/ 27 h 111"/>
                <a:gd name="T14" fmla="*/ 12 w 90"/>
                <a:gd name="T15" fmla="*/ 45 h 111"/>
                <a:gd name="T16" fmla="*/ 21 w 90"/>
                <a:gd name="T17" fmla="*/ 49 h 111"/>
                <a:gd name="T18" fmla="*/ 0 w 90"/>
                <a:gd name="T19" fmla="*/ 102 h 111"/>
                <a:gd name="T20" fmla="*/ 22 w 90"/>
                <a:gd name="T21" fmla="*/ 111 h 111"/>
                <a:gd name="T22" fmla="*/ 43 w 90"/>
                <a:gd name="T23" fmla="*/ 57 h 111"/>
                <a:gd name="T24" fmla="*/ 59 w 90"/>
                <a:gd name="T25" fmla="*/ 64 h 111"/>
                <a:gd name="T26" fmla="*/ 67 w 90"/>
                <a:gd name="T27" fmla="*/ 45 h 111"/>
                <a:gd name="T28" fmla="*/ 50 w 90"/>
                <a:gd name="T29" fmla="*/ 39 h 111"/>
                <a:gd name="T30" fmla="*/ 55 w 90"/>
                <a:gd name="T31" fmla="*/ 27 h 111"/>
                <a:gd name="T32" fmla="*/ 57 w 90"/>
                <a:gd name="T33" fmla="*/ 26 h 1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90" h="111">
                  <a:moveTo>
                    <a:pt x="57" y="26"/>
                  </a:moveTo>
                  <a:cubicBezTo>
                    <a:pt x="82" y="36"/>
                    <a:pt x="82" y="36"/>
                    <a:pt x="82" y="36"/>
                  </a:cubicBezTo>
                  <a:cubicBezTo>
                    <a:pt x="90" y="14"/>
                    <a:pt x="90" y="14"/>
                    <a:pt x="90" y="14"/>
                  </a:cubicBezTo>
                  <a:cubicBezTo>
                    <a:pt x="66" y="5"/>
                    <a:pt x="66" y="5"/>
                    <a:pt x="66" y="5"/>
                  </a:cubicBezTo>
                  <a:cubicBezTo>
                    <a:pt x="53" y="0"/>
                    <a:pt x="38" y="6"/>
                    <a:pt x="33" y="19"/>
                  </a:cubicBezTo>
                  <a:cubicBezTo>
                    <a:pt x="28" y="30"/>
                    <a:pt x="28" y="30"/>
                    <a:pt x="28" y="30"/>
                  </a:cubicBezTo>
                  <a:cubicBezTo>
                    <a:pt x="19" y="27"/>
                    <a:pt x="19" y="27"/>
                    <a:pt x="19" y="27"/>
                  </a:cubicBezTo>
                  <a:cubicBezTo>
                    <a:pt x="12" y="45"/>
                    <a:pt x="12" y="45"/>
                    <a:pt x="12" y="45"/>
                  </a:cubicBezTo>
                  <a:cubicBezTo>
                    <a:pt x="21" y="49"/>
                    <a:pt x="21" y="49"/>
                    <a:pt x="21" y="49"/>
                  </a:cubicBezTo>
                  <a:cubicBezTo>
                    <a:pt x="0" y="102"/>
                    <a:pt x="0" y="102"/>
                    <a:pt x="0" y="102"/>
                  </a:cubicBezTo>
                  <a:cubicBezTo>
                    <a:pt x="22" y="111"/>
                    <a:pt x="22" y="111"/>
                    <a:pt x="22" y="111"/>
                  </a:cubicBezTo>
                  <a:cubicBezTo>
                    <a:pt x="43" y="57"/>
                    <a:pt x="43" y="57"/>
                    <a:pt x="43" y="57"/>
                  </a:cubicBezTo>
                  <a:cubicBezTo>
                    <a:pt x="59" y="64"/>
                    <a:pt x="59" y="64"/>
                    <a:pt x="59" y="64"/>
                  </a:cubicBezTo>
                  <a:cubicBezTo>
                    <a:pt x="67" y="45"/>
                    <a:pt x="67" y="45"/>
                    <a:pt x="67" y="45"/>
                  </a:cubicBezTo>
                  <a:cubicBezTo>
                    <a:pt x="50" y="39"/>
                    <a:pt x="50" y="39"/>
                    <a:pt x="50" y="39"/>
                  </a:cubicBezTo>
                  <a:cubicBezTo>
                    <a:pt x="55" y="27"/>
                    <a:pt x="55" y="27"/>
                    <a:pt x="55" y="27"/>
                  </a:cubicBezTo>
                  <a:cubicBezTo>
                    <a:pt x="55" y="27"/>
                    <a:pt x="56" y="26"/>
                    <a:pt x="57" y="26"/>
                  </a:cubicBezTo>
                  <a:close/>
                </a:path>
              </a:pathLst>
            </a:custGeom>
            <a:solidFill>
              <a:srgbClr val="3126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0" name="i$1íḓé"/>
            <p:cNvSpPr/>
            <p:nvPr/>
          </p:nvSpPr>
          <p:spPr bwMode="auto">
            <a:xfrm>
              <a:off x="4949826" y="1597026"/>
              <a:ext cx="412750" cy="536575"/>
            </a:xfrm>
            <a:custGeom>
              <a:avLst/>
              <a:gdLst>
                <a:gd name="T0" fmla="*/ 102 w 110"/>
                <a:gd name="T1" fmla="*/ 37 h 143"/>
                <a:gd name="T2" fmla="*/ 95 w 110"/>
                <a:gd name="T3" fmla="*/ 26 h 143"/>
                <a:gd name="T4" fmla="*/ 33 w 110"/>
                <a:gd name="T5" fmla="*/ 10 h 143"/>
                <a:gd name="T6" fmla="*/ 31 w 110"/>
                <a:gd name="T7" fmla="*/ 12 h 143"/>
                <a:gd name="T8" fmla="*/ 0 w 110"/>
                <a:gd name="T9" fmla="*/ 60 h 143"/>
                <a:gd name="T10" fmla="*/ 26 w 110"/>
                <a:gd name="T11" fmla="*/ 99 h 143"/>
                <a:gd name="T12" fmla="*/ 28 w 110"/>
                <a:gd name="T13" fmla="*/ 87 h 143"/>
                <a:gd name="T14" fmla="*/ 13 w 110"/>
                <a:gd name="T15" fmla="*/ 60 h 143"/>
                <a:gd name="T16" fmla="*/ 43 w 110"/>
                <a:gd name="T17" fmla="*/ 24 h 143"/>
                <a:gd name="T18" fmla="*/ 86 w 110"/>
                <a:gd name="T19" fmla="*/ 43 h 143"/>
                <a:gd name="T20" fmla="*/ 74 w 110"/>
                <a:gd name="T21" fmla="*/ 90 h 143"/>
                <a:gd name="T22" fmla="*/ 60 w 110"/>
                <a:gd name="T23" fmla="*/ 88 h 143"/>
                <a:gd name="T24" fmla="*/ 59 w 110"/>
                <a:gd name="T25" fmla="*/ 82 h 143"/>
                <a:gd name="T26" fmla="*/ 55 w 110"/>
                <a:gd name="T27" fmla="*/ 58 h 143"/>
                <a:gd name="T28" fmla="*/ 44 w 110"/>
                <a:gd name="T29" fmla="*/ 43 h 143"/>
                <a:gd name="T30" fmla="*/ 30 w 110"/>
                <a:gd name="T31" fmla="*/ 54 h 143"/>
                <a:gd name="T32" fmla="*/ 53 w 110"/>
                <a:gd name="T33" fmla="*/ 140 h 143"/>
                <a:gd name="T34" fmla="*/ 62 w 110"/>
                <a:gd name="T35" fmla="*/ 139 h 143"/>
                <a:gd name="T36" fmla="*/ 62 w 110"/>
                <a:gd name="T37" fmla="*/ 139 h 143"/>
                <a:gd name="T38" fmla="*/ 61 w 110"/>
                <a:gd name="T39" fmla="*/ 104 h 143"/>
                <a:gd name="T40" fmla="*/ 67 w 110"/>
                <a:gd name="T41" fmla="*/ 105 h 143"/>
                <a:gd name="T42" fmla="*/ 102 w 110"/>
                <a:gd name="T43" fmla="*/ 82 h 143"/>
                <a:gd name="T44" fmla="*/ 102 w 110"/>
                <a:gd name="T45" fmla="*/ 37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10" h="143">
                  <a:moveTo>
                    <a:pt x="102" y="37"/>
                  </a:moveTo>
                  <a:cubicBezTo>
                    <a:pt x="100" y="33"/>
                    <a:pt x="97" y="29"/>
                    <a:pt x="95" y="26"/>
                  </a:cubicBezTo>
                  <a:cubicBezTo>
                    <a:pt x="80" y="7"/>
                    <a:pt x="55" y="0"/>
                    <a:pt x="33" y="10"/>
                  </a:cubicBezTo>
                  <a:cubicBezTo>
                    <a:pt x="32" y="11"/>
                    <a:pt x="32" y="11"/>
                    <a:pt x="31" y="12"/>
                  </a:cubicBezTo>
                  <a:cubicBezTo>
                    <a:pt x="13" y="21"/>
                    <a:pt x="1" y="40"/>
                    <a:pt x="0" y="60"/>
                  </a:cubicBezTo>
                  <a:cubicBezTo>
                    <a:pt x="0" y="77"/>
                    <a:pt x="7" y="96"/>
                    <a:pt x="26" y="99"/>
                  </a:cubicBezTo>
                  <a:cubicBezTo>
                    <a:pt x="34" y="101"/>
                    <a:pt x="36" y="88"/>
                    <a:pt x="28" y="87"/>
                  </a:cubicBezTo>
                  <a:cubicBezTo>
                    <a:pt x="16" y="84"/>
                    <a:pt x="13" y="70"/>
                    <a:pt x="13" y="60"/>
                  </a:cubicBezTo>
                  <a:cubicBezTo>
                    <a:pt x="14" y="43"/>
                    <a:pt x="27" y="29"/>
                    <a:pt x="43" y="24"/>
                  </a:cubicBezTo>
                  <a:cubicBezTo>
                    <a:pt x="60" y="18"/>
                    <a:pt x="79" y="26"/>
                    <a:pt x="86" y="43"/>
                  </a:cubicBezTo>
                  <a:cubicBezTo>
                    <a:pt x="92" y="59"/>
                    <a:pt x="93" y="83"/>
                    <a:pt x="74" y="90"/>
                  </a:cubicBezTo>
                  <a:cubicBezTo>
                    <a:pt x="68" y="93"/>
                    <a:pt x="63" y="91"/>
                    <a:pt x="60" y="88"/>
                  </a:cubicBezTo>
                  <a:cubicBezTo>
                    <a:pt x="60" y="86"/>
                    <a:pt x="60" y="84"/>
                    <a:pt x="59" y="82"/>
                  </a:cubicBezTo>
                  <a:cubicBezTo>
                    <a:pt x="59" y="74"/>
                    <a:pt x="57" y="66"/>
                    <a:pt x="55" y="58"/>
                  </a:cubicBezTo>
                  <a:cubicBezTo>
                    <a:pt x="53" y="52"/>
                    <a:pt x="51" y="45"/>
                    <a:pt x="44" y="43"/>
                  </a:cubicBezTo>
                  <a:cubicBezTo>
                    <a:pt x="37" y="42"/>
                    <a:pt x="31" y="48"/>
                    <a:pt x="30" y="54"/>
                  </a:cubicBezTo>
                  <a:cubicBezTo>
                    <a:pt x="29" y="63"/>
                    <a:pt x="48" y="136"/>
                    <a:pt x="53" y="140"/>
                  </a:cubicBezTo>
                  <a:cubicBezTo>
                    <a:pt x="55" y="143"/>
                    <a:pt x="59" y="141"/>
                    <a:pt x="62" y="139"/>
                  </a:cubicBezTo>
                  <a:cubicBezTo>
                    <a:pt x="62" y="139"/>
                    <a:pt x="62" y="139"/>
                    <a:pt x="62" y="139"/>
                  </a:cubicBezTo>
                  <a:cubicBezTo>
                    <a:pt x="64" y="137"/>
                    <a:pt x="61" y="104"/>
                    <a:pt x="61" y="104"/>
                  </a:cubicBezTo>
                  <a:cubicBezTo>
                    <a:pt x="63" y="104"/>
                    <a:pt x="65" y="105"/>
                    <a:pt x="67" y="105"/>
                  </a:cubicBezTo>
                  <a:cubicBezTo>
                    <a:pt x="82" y="104"/>
                    <a:pt x="95" y="95"/>
                    <a:pt x="102" y="82"/>
                  </a:cubicBezTo>
                  <a:cubicBezTo>
                    <a:pt x="110" y="68"/>
                    <a:pt x="109" y="52"/>
                    <a:pt x="102" y="37"/>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1" name="iśḻíḋê"/>
            <p:cNvSpPr/>
            <p:nvPr/>
          </p:nvSpPr>
          <p:spPr bwMode="auto">
            <a:xfrm>
              <a:off x="7154863" y="3262313"/>
              <a:ext cx="147638" cy="273050"/>
            </a:xfrm>
            <a:custGeom>
              <a:avLst/>
              <a:gdLst>
                <a:gd name="T0" fmla="*/ 48 w 93"/>
                <a:gd name="T1" fmla="*/ 172 h 172"/>
                <a:gd name="T2" fmla="*/ 0 w 93"/>
                <a:gd name="T3" fmla="*/ 158 h 172"/>
                <a:gd name="T4" fmla="*/ 48 w 93"/>
                <a:gd name="T5" fmla="*/ 0 h 172"/>
                <a:gd name="T6" fmla="*/ 93 w 93"/>
                <a:gd name="T7" fmla="*/ 11 h 172"/>
                <a:gd name="T8" fmla="*/ 48 w 93"/>
                <a:gd name="T9" fmla="*/ 172 h 172"/>
              </a:gdLst>
              <a:ahLst/>
              <a:cxnLst>
                <a:cxn ang="0">
                  <a:pos x="T0" y="T1"/>
                </a:cxn>
                <a:cxn ang="0">
                  <a:pos x="T2" y="T3"/>
                </a:cxn>
                <a:cxn ang="0">
                  <a:pos x="T4" y="T5"/>
                </a:cxn>
                <a:cxn ang="0">
                  <a:pos x="T6" y="T7"/>
                </a:cxn>
                <a:cxn ang="0">
                  <a:pos x="T8" y="T9"/>
                </a:cxn>
              </a:cxnLst>
              <a:rect l="0" t="0" r="r" b="b"/>
              <a:pathLst>
                <a:path w="93" h="172">
                  <a:moveTo>
                    <a:pt x="48" y="172"/>
                  </a:moveTo>
                  <a:lnTo>
                    <a:pt x="0" y="158"/>
                  </a:lnTo>
                  <a:lnTo>
                    <a:pt x="48" y="0"/>
                  </a:lnTo>
                  <a:lnTo>
                    <a:pt x="93" y="11"/>
                  </a:lnTo>
                  <a:lnTo>
                    <a:pt x="48" y="172"/>
                  </a:lnTo>
                  <a:close/>
                </a:path>
              </a:pathLst>
            </a:custGeom>
            <a:solidFill>
              <a:srgbClr val="58C2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2" name="iṧļïdè"/>
            <p:cNvSpPr/>
            <p:nvPr/>
          </p:nvSpPr>
          <p:spPr bwMode="auto">
            <a:xfrm>
              <a:off x="7245351" y="3141663"/>
              <a:ext cx="93663" cy="93663"/>
            </a:xfrm>
            <a:custGeom>
              <a:avLst/>
              <a:gdLst>
                <a:gd name="T0" fmla="*/ 1 w 25"/>
                <a:gd name="T1" fmla="*/ 10 h 25"/>
                <a:gd name="T2" fmla="*/ 15 w 25"/>
                <a:gd name="T3" fmla="*/ 2 h 25"/>
                <a:gd name="T4" fmla="*/ 23 w 25"/>
                <a:gd name="T5" fmla="*/ 16 h 25"/>
                <a:gd name="T6" fmla="*/ 9 w 25"/>
                <a:gd name="T7" fmla="*/ 24 h 25"/>
                <a:gd name="T8" fmla="*/ 1 w 25"/>
                <a:gd name="T9" fmla="*/ 10 h 25"/>
              </a:gdLst>
              <a:ahLst/>
              <a:cxnLst>
                <a:cxn ang="0">
                  <a:pos x="T0" y="T1"/>
                </a:cxn>
                <a:cxn ang="0">
                  <a:pos x="T2" y="T3"/>
                </a:cxn>
                <a:cxn ang="0">
                  <a:pos x="T4" y="T5"/>
                </a:cxn>
                <a:cxn ang="0">
                  <a:pos x="T6" y="T7"/>
                </a:cxn>
                <a:cxn ang="0">
                  <a:pos x="T8" y="T9"/>
                </a:cxn>
              </a:cxnLst>
              <a:rect l="0" t="0" r="r" b="b"/>
              <a:pathLst>
                <a:path w="25" h="25">
                  <a:moveTo>
                    <a:pt x="1" y="10"/>
                  </a:moveTo>
                  <a:cubicBezTo>
                    <a:pt x="3" y="4"/>
                    <a:pt x="9" y="0"/>
                    <a:pt x="15" y="2"/>
                  </a:cubicBezTo>
                  <a:cubicBezTo>
                    <a:pt x="21" y="4"/>
                    <a:pt x="25" y="10"/>
                    <a:pt x="23" y="16"/>
                  </a:cubicBezTo>
                  <a:cubicBezTo>
                    <a:pt x="21" y="22"/>
                    <a:pt x="15" y="25"/>
                    <a:pt x="9" y="24"/>
                  </a:cubicBezTo>
                  <a:cubicBezTo>
                    <a:pt x="3" y="22"/>
                    <a:pt x="0" y="16"/>
                    <a:pt x="1" y="10"/>
                  </a:cubicBezTo>
                  <a:close/>
                </a:path>
              </a:pathLst>
            </a:custGeom>
            <a:solidFill>
              <a:srgbClr val="58C2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3" name="ïş1íḓè"/>
            <p:cNvSpPr/>
            <p:nvPr/>
          </p:nvSpPr>
          <p:spPr bwMode="auto">
            <a:xfrm>
              <a:off x="7289801" y="3298826"/>
              <a:ext cx="285750" cy="315913"/>
            </a:xfrm>
            <a:custGeom>
              <a:avLst/>
              <a:gdLst>
                <a:gd name="T0" fmla="*/ 72 w 76"/>
                <a:gd name="T1" fmla="*/ 19 h 84"/>
                <a:gd name="T2" fmla="*/ 73 w 76"/>
                <a:gd name="T3" fmla="*/ 39 h 84"/>
                <a:gd name="T4" fmla="*/ 60 w 76"/>
                <a:gd name="T5" fmla="*/ 84 h 84"/>
                <a:gd name="T6" fmla="*/ 42 w 76"/>
                <a:gd name="T7" fmla="*/ 79 h 84"/>
                <a:gd name="T8" fmla="*/ 54 w 76"/>
                <a:gd name="T9" fmla="*/ 38 h 84"/>
                <a:gd name="T10" fmla="*/ 55 w 76"/>
                <a:gd name="T11" fmla="*/ 30 h 84"/>
                <a:gd name="T12" fmla="*/ 47 w 76"/>
                <a:gd name="T13" fmla="*/ 22 h 84"/>
                <a:gd name="T14" fmla="*/ 32 w 76"/>
                <a:gd name="T15" fmla="*/ 26 h 84"/>
                <a:gd name="T16" fmla="*/ 28 w 76"/>
                <a:gd name="T17" fmla="*/ 35 h 84"/>
                <a:gd name="T18" fmla="*/ 17 w 76"/>
                <a:gd name="T19" fmla="*/ 71 h 84"/>
                <a:gd name="T20" fmla="*/ 0 w 76"/>
                <a:gd name="T21" fmla="*/ 66 h 84"/>
                <a:gd name="T22" fmla="*/ 19 w 76"/>
                <a:gd name="T23" fmla="*/ 0 h 84"/>
                <a:gd name="T24" fmla="*/ 36 w 76"/>
                <a:gd name="T25" fmla="*/ 5 h 84"/>
                <a:gd name="T26" fmla="*/ 33 w 76"/>
                <a:gd name="T27" fmla="*/ 14 h 84"/>
                <a:gd name="T28" fmla="*/ 42 w 76"/>
                <a:gd name="T29" fmla="*/ 9 h 84"/>
                <a:gd name="T30" fmla="*/ 57 w 76"/>
                <a:gd name="T31" fmla="*/ 9 h 84"/>
                <a:gd name="T32" fmla="*/ 72 w 76"/>
                <a:gd name="T33" fmla="*/ 19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76" h="84">
                  <a:moveTo>
                    <a:pt x="72" y="19"/>
                  </a:moveTo>
                  <a:cubicBezTo>
                    <a:pt x="75" y="24"/>
                    <a:pt x="76" y="31"/>
                    <a:pt x="73" y="39"/>
                  </a:cubicBezTo>
                  <a:cubicBezTo>
                    <a:pt x="60" y="84"/>
                    <a:pt x="60" y="84"/>
                    <a:pt x="60" y="84"/>
                  </a:cubicBezTo>
                  <a:cubicBezTo>
                    <a:pt x="42" y="79"/>
                    <a:pt x="42" y="79"/>
                    <a:pt x="42" y="79"/>
                  </a:cubicBezTo>
                  <a:cubicBezTo>
                    <a:pt x="54" y="38"/>
                    <a:pt x="54" y="38"/>
                    <a:pt x="54" y="38"/>
                  </a:cubicBezTo>
                  <a:cubicBezTo>
                    <a:pt x="55" y="35"/>
                    <a:pt x="55" y="32"/>
                    <a:pt x="55" y="30"/>
                  </a:cubicBezTo>
                  <a:cubicBezTo>
                    <a:pt x="54" y="26"/>
                    <a:pt x="51" y="23"/>
                    <a:pt x="47" y="22"/>
                  </a:cubicBezTo>
                  <a:cubicBezTo>
                    <a:pt x="41" y="20"/>
                    <a:pt x="36" y="21"/>
                    <a:pt x="32" y="26"/>
                  </a:cubicBezTo>
                  <a:cubicBezTo>
                    <a:pt x="31" y="28"/>
                    <a:pt x="29" y="31"/>
                    <a:pt x="28" y="35"/>
                  </a:cubicBezTo>
                  <a:cubicBezTo>
                    <a:pt x="17" y="71"/>
                    <a:pt x="17" y="71"/>
                    <a:pt x="17" y="71"/>
                  </a:cubicBezTo>
                  <a:cubicBezTo>
                    <a:pt x="0" y="66"/>
                    <a:pt x="0" y="66"/>
                    <a:pt x="0" y="66"/>
                  </a:cubicBezTo>
                  <a:cubicBezTo>
                    <a:pt x="19" y="0"/>
                    <a:pt x="19" y="0"/>
                    <a:pt x="19" y="0"/>
                  </a:cubicBezTo>
                  <a:cubicBezTo>
                    <a:pt x="36" y="5"/>
                    <a:pt x="36" y="5"/>
                    <a:pt x="36" y="5"/>
                  </a:cubicBezTo>
                  <a:cubicBezTo>
                    <a:pt x="33" y="14"/>
                    <a:pt x="33" y="14"/>
                    <a:pt x="33" y="14"/>
                  </a:cubicBezTo>
                  <a:cubicBezTo>
                    <a:pt x="36" y="12"/>
                    <a:pt x="39" y="10"/>
                    <a:pt x="42" y="9"/>
                  </a:cubicBezTo>
                  <a:cubicBezTo>
                    <a:pt x="46" y="7"/>
                    <a:pt x="51" y="7"/>
                    <a:pt x="57" y="9"/>
                  </a:cubicBezTo>
                  <a:cubicBezTo>
                    <a:pt x="63" y="11"/>
                    <a:pt x="68" y="14"/>
                    <a:pt x="72" y="19"/>
                  </a:cubicBezTo>
                  <a:close/>
                </a:path>
              </a:pathLst>
            </a:custGeom>
            <a:solidFill>
              <a:srgbClr val="58C2D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4" name="î$lïḍê"/>
            <p:cNvSpPr/>
            <p:nvPr/>
          </p:nvSpPr>
          <p:spPr bwMode="auto">
            <a:xfrm>
              <a:off x="6881813" y="4510088"/>
              <a:ext cx="236538" cy="292100"/>
            </a:xfrm>
            <a:custGeom>
              <a:avLst/>
              <a:gdLst>
                <a:gd name="T0" fmla="*/ 57 w 63"/>
                <a:gd name="T1" fmla="*/ 9 h 78"/>
                <a:gd name="T2" fmla="*/ 61 w 63"/>
                <a:gd name="T3" fmla="*/ 20 h 78"/>
                <a:gd name="T4" fmla="*/ 57 w 63"/>
                <a:gd name="T5" fmla="*/ 32 h 78"/>
                <a:gd name="T6" fmla="*/ 51 w 63"/>
                <a:gd name="T7" fmla="*/ 36 h 78"/>
                <a:gd name="T8" fmla="*/ 60 w 63"/>
                <a:gd name="T9" fmla="*/ 43 h 78"/>
                <a:gd name="T10" fmla="*/ 63 w 63"/>
                <a:gd name="T11" fmla="*/ 55 h 78"/>
                <a:gd name="T12" fmla="*/ 60 w 63"/>
                <a:gd name="T13" fmla="*/ 67 h 78"/>
                <a:gd name="T14" fmla="*/ 54 w 63"/>
                <a:gd name="T15" fmla="*/ 73 h 78"/>
                <a:gd name="T16" fmla="*/ 46 w 63"/>
                <a:gd name="T17" fmla="*/ 77 h 78"/>
                <a:gd name="T18" fmla="*/ 35 w 63"/>
                <a:gd name="T19" fmla="*/ 78 h 78"/>
                <a:gd name="T20" fmla="*/ 0 w 63"/>
                <a:gd name="T21" fmla="*/ 78 h 78"/>
                <a:gd name="T22" fmla="*/ 0 w 63"/>
                <a:gd name="T23" fmla="*/ 0 h 78"/>
                <a:gd name="T24" fmla="*/ 37 w 63"/>
                <a:gd name="T25" fmla="*/ 0 h 78"/>
                <a:gd name="T26" fmla="*/ 57 w 63"/>
                <a:gd name="T27" fmla="*/ 9 h 78"/>
                <a:gd name="T28" fmla="*/ 15 w 63"/>
                <a:gd name="T29" fmla="*/ 14 h 78"/>
                <a:gd name="T30" fmla="*/ 15 w 63"/>
                <a:gd name="T31" fmla="*/ 31 h 78"/>
                <a:gd name="T32" fmla="*/ 34 w 63"/>
                <a:gd name="T33" fmla="*/ 31 h 78"/>
                <a:gd name="T34" fmla="*/ 42 w 63"/>
                <a:gd name="T35" fmla="*/ 29 h 78"/>
                <a:gd name="T36" fmla="*/ 45 w 63"/>
                <a:gd name="T37" fmla="*/ 22 h 78"/>
                <a:gd name="T38" fmla="*/ 41 w 63"/>
                <a:gd name="T39" fmla="*/ 15 h 78"/>
                <a:gd name="T40" fmla="*/ 32 w 63"/>
                <a:gd name="T41" fmla="*/ 14 h 78"/>
                <a:gd name="T42" fmla="*/ 15 w 63"/>
                <a:gd name="T43" fmla="*/ 14 h 78"/>
                <a:gd name="T44" fmla="*/ 15 w 63"/>
                <a:gd name="T45" fmla="*/ 44 h 78"/>
                <a:gd name="T46" fmla="*/ 15 w 63"/>
                <a:gd name="T47" fmla="*/ 65 h 78"/>
                <a:gd name="T48" fmla="*/ 34 w 63"/>
                <a:gd name="T49" fmla="*/ 65 h 78"/>
                <a:gd name="T50" fmla="*/ 42 w 63"/>
                <a:gd name="T51" fmla="*/ 63 h 78"/>
                <a:gd name="T52" fmla="*/ 47 w 63"/>
                <a:gd name="T53" fmla="*/ 54 h 78"/>
                <a:gd name="T54" fmla="*/ 42 w 63"/>
                <a:gd name="T55" fmla="*/ 45 h 78"/>
                <a:gd name="T56" fmla="*/ 34 w 63"/>
                <a:gd name="T57" fmla="*/ 44 h 78"/>
                <a:gd name="T58" fmla="*/ 15 w 63"/>
                <a:gd name="T59" fmla="*/ 44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Lst>
              <a:rect l="0" t="0" r="r" b="b"/>
              <a:pathLst>
                <a:path w="63" h="78">
                  <a:moveTo>
                    <a:pt x="57" y="9"/>
                  </a:moveTo>
                  <a:cubicBezTo>
                    <a:pt x="60" y="12"/>
                    <a:pt x="61" y="16"/>
                    <a:pt x="61" y="20"/>
                  </a:cubicBezTo>
                  <a:cubicBezTo>
                    <a:pt x="61" y="25"/>
                    <a:pt x="60" y="29"/>
                    <a:pt x="57" y="32"/>
                  </a:cubicBezTo>
                  <a:cubicBezTo>
                    <a:pt x="56" y="34"/>
                    <a:pt x="54" y="35"/>
                    <a:pt x="51" y="36"/>
                  </a:cubicBezTo>
                  <a:cubicBezTo>
                    <a:pt x="55" y="38"/>
                    <a:pt x="58" y="40"/>
                    <a:pt x="60" y="43"/>
                  </a:cubicBezTo>
                  <a:cubicBezTo>
                    <a:pt x="62" y="46"/>
                    <a:pt x="63" y="50"/>
                    <a:pt x="63" y="55"/>
                  </a:cubicBezTo>
                  <a:cubicBezTo>
                    <a:pt x="63" y="59"/>
                    <a:pt x="62" y="63"/>
                    <a:pt x="60" y="67"/>
                  </a:cubicBezTo>
                  <a:cubicBezTo>
                    <a:pt x="58" y="69"/>
                    <a:pt x="57" y="71"/>
                    <a:pt x="54" y="73"/>
                  </a:cubicBezTo>
                  <a:cubicBezTo>
                    <a:pt x="52" y="75"/>
                    <a:pt x="49" y="76"/>
                    <a:pt x="46" y="77"/>
                  </a:cubicBezTo>
                  <a:cubicBezTo>
                    <a:pt x="42" y="78"/>
                    <a:pt x="39" y="78"/>
                    <a:pt x="35" y="78"/>
                  </a:cubicBezTo>
                  <a:cubicBezTo>
                    <a:pt x="0" y="78"/>
                    <a:pt x="0" y="78"/>
                    <a:pt x="0" y="78"/>
                  </a:cubicBezTo>
                  <a:cubicBezTo>
                    <a:pt x="0" y="0"/>
                    <a:pt x="0" y="0"/>
                    <a:pt x="0" y="0"/>
                  </a:cubicBezTo>
                  <a:cubicBezTo>
                    <a:pt x="37" y="0"/>
                    <a:pt x="37" y="0"/>
                    <a:pt x="37" y="0"/>
                  </a:cubicBezTo>
                  <a:cubicBezTo>
                    <a:pt x="47" y="0"/>
                    <a:pt x="53" y="3"/>
                    <a:pt x="57" y="9"/>
                  </a:cubicBezTo>
                  <a:close/>
                  <a:moveTo>
                    <a:pt x="15" y="14"/>
                  </a:moveTo>
                  <a:cubicBezTo>
                    <a:pt x="15" y="31"/>
                    <a:pt x="15" y="31"/>
                    <a:pt x="15" y="31"/>
                  </a:cubicBezTo>
                  <a:cubicBezTo>
                    <a:pt x="34" y="31"/>
                    <a:pt x="34" y="31"/>
                    <a:pt x="34" y="31"/>
                  </a:cubicBezTo>
                  <a:cubicBezTo>
                    <a:pt x="37" y="31"/>
                    <a:pt x="40" y="30"/>
                    <a:pt x="42" y="29"/>
                  </a:cubicBezTo>
                  <a:cubicBezTo>
                    <a:pt x="44" y="28"/>
                    <a:pt x="45" y="26"/>
                    <a:pt x="45" y="22"/>
                  </a:cubicBezTo>
                  <a:cubicBezTo>
                    <a:pt x="45" y="19"/>
                    <a:pt x="44" y="16"/>
                    <a:pt x="41" y="15"/>
                  </a:cubicBezTo>
                  <a:cubicBezTo>
                    <a:pt x="39" y="14"/>
                    <a:pt x="36" y="14"/>
                    <a:pt x="32" y="14"/>
                  </a:cubicBezTo>
                  <a:lnTo>
                    <a:pt x="15" y="14"/>
                  </a:lnTo>
                  <a:close/>
                  <a:moveTo>
                    <a:pt x="15" y="44"/>
                  </a:moveTo>
                  <a:cubicBezTo>
                    <a:pt x="15" y="65"/>
                    <a:pt x="15" y="65"/>
                    <a:pt x="15" y="65"/>
                  </a:cubicBezTo>
                  <a:cubicBezTo>
                    <a:pt x="34" y="65"/>
                    <a:pt x="34" y="65"/>
                    <a:pt x="34" y="65"/>
                  </a:cubicBezTo>
                  <a:cubicBezTo>
                    <a:pt x="37" y="65"/>
                    <a:pt x="40" y="64"/>
                    <a:pt x="42" y="63"/>
                  </a:cubicBezTo>
                  <a:cubicBezTo>
                    <a:pt x="45" y="62"/>
                    <a:pt x="47" y="58"/>
                    <a:pt x="47" y="54"/>
                  </a:cubicBezTo>
                  <a:cubicBezTo>
                    <a:pt x="47" y="49"/>
                    <a:pt x="45" y="47"/>
                    <a:pt x="42" y="45"/>
                  </a:cubicBezTo>
                  <a:cubicBezTo>
                    <a:pt x="40" y="44"/>
                    <a:pt x="38" y="44"/>
                    <a:pt x="34" y="44"/>
                  </a:cubicBezTo>
                  <a:lnTo>
                    <a:pt x="15" y="44"/>
                  </a:ln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5" name="iṩļïḑe"/>
            <p:cNvSpPr/>
            <p:nvPr/>
          </p:nvSpPr>
          <p:spPr bwMode="auto">
            <a:xfrm>
              <a:off x="7151688" y="4581526"/>
              <a:ext cx="214313" cy="228600"/>
            </a:xfrm>
            <a:custGeom>
              <a:avLst/>
              <a:gdLst>
                <a:gd name="T0" fmla="*/ 42 w 57"/>
                <a:gd name="T1" fmla="*/ 3 h 61"/>
                <a:gd name="T2" fmla="*/ 51 w 57"/>
                <a:gd name="T3" fmla="*/ 11 h 61"/>
                <a:gd name="T4" fmla="*/ 56 w 57"/>
                <a:gd name="T5" fmla="*/ 23 h 61"/>
                <a:gd name="T6" fmla="*/ 57 w 57"/>
                <a:gd name="T7" fmla="*/ 35 h 61"/>
                <a:gd name="T8" fmla="*/ 15 w 57"/>
                <a:gd name="T9" fmla="*/ 35 h 61"/>
                <a:gd name="T10" fmla="*/ 21 w 57"/>
                <a:gd name="T11" fmla="*/ 47 h 61"/>
                <a:gd name="T12" fmla="*/ 29 w 57"/>
                <a:gd name="T13" fmla="*/ 49 h 61"/>
                <a:gd name="T14" fmla="*/ 37 w 57"/>
                <a:gd name="T15" fmla="*/ 46 h 61"/>
                <a:gd name="T16" fmla="*/ 40 w 57"/>
                <a:gd name="T17" fmla="*/ 42 h 61"/>
                <a:gd name="T18" fmla="*/ 56 w 57"/>
                <a:gd name="T19" fmla="*/ 42 h 61"/>
                <a:gd name="T20" fmla="*/ 50 w 57"/>
                <a:gd name="T21" fmla="*/ 53 h 61"/>
                <a:gd name="T22" fmla="*/ 29 w 57"/>
                <a:gd name="T23" fmla="*/ 61 h 61"/>
                <a:gd name="T24" fmla="*/ 8 w 57"/>
                <a:gd name="T25" fmla="*/ 54 h 61"/>
                <a:gd name="T26" fmla="*/ 0 w 57"/>
                <a:gd name="T27" fmla="*/ 31 h 61"/>
                <a:gd name="T28" fmla="*/ 7 w 57"/>
                <a:gd name="T29" fmla="*/ 8 h 61"/>
                <a:gd name="T30" fmla="*/ 28 w 57"/>
                <a:gd name="T31" fmla="*/ 0 h 61"/>
                <a:gd name="T32" fmla="*/ 42 w 57"/>
                <a:gd name="T33" fmla="*/ 3 h 61"/>
                <a:gd name="T34" fmla="*/ 19 w 57"/>
                <a:gd name="T35" fmla="*/ 16 h 61"/>
                <a:gd name="T36" fmla="*/ 15 w 57"/>
                <a:gd name="T37" fmla="*/ 25 h 61"/>
                <a:gd name="T38" fmla="*/ 41 w 57"/>
                <a:gd name="T39" fmla="*/ 25 h 61"/>
                <a:gd name="T40" fmla="*/ 37 w 57"/>
                <a:gd name="T41" fmla="*/ 16 h 61"/>
                <a:gd name="T42" fmla="*/ 28 w 57"/>
                <a:gd name="T43" fmla="*/ 12 h 61"/>
                <a:gd name="T44" fmla="*/ 19 w 57"/>
                <a:gd name="T45" fmla="*/ 16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57" h="61">
                  <a:moveTo>
                    <a:pt x="42" y="3"/>
                  </a:moveTo>
                  <a:cubicBezTo>
                    <a:pt x="46" y="5"/>
                    <a:pt x="49" y="7"/>
                    <a:pt x="51" y="11"/>
                  </a:cubicBezTo>
                  <a:cubicBezTo>
                    <a:pt x="54" y="15"/>
                    <a:pt x="55" y="19"/>
                    <a:pt x="56" y="23"/>
                  </a:cubicBezTo>
                  <a:cubicBezTo>
                    <a:pt x="56" y="26"/>
                    <a:pt x="57" y="30"/>
                    <a:pt x="57" y="35"/>
                  </a:cubicBezTo>
                  <a:cubicBezTo>
                    <a:pt x="15" y="35"/>
                    <a:pt x="15" y="35"/>
                    <a:pt x="15" y="35"/>
                  </a:cubicBezTo>
                  <a:cubicBezTo>
                    <a:pt x="15" y="40"/>
                    <a:pt x="17" y="44"/>
                    <a:pt x="21" y="47"/>
                  </a:cubicBezTo>
                  <a:cubicBezTo>
                    <a:pt x="23" y="48"/>
                    <a:pt x="26" y="49"/>
                    <a:pt x="29" y="49"/>
                  </a:cubicBezTo>
                  <a:cubicBezTo>
                    <a:pt x="32" y="49"/>
                    <a:pt x="35" y="48"/>
                    <a:pt x="37" y="46"/>
                  </a:cubicBezTo>
                  <a:cubicBezTo>
                    <a:pt x="38" y="45"/>
                    <a:pt x="40" y="44"/>
                    <a:pt x="40" y="42"/>
                  </a:cubicBezTo>
                  <a:cubicBezTo>
                    <a:pt x="56" y="42"/>
                    <a:pt x="56" y="42"/>
                    <a:pt x="56" y="42"/>
                  </a:cubicBezTo>
                  <a:cubicBezTo>
                    <a:pt x="55" y="46"/>
                    <a:pt x="53" y="49"/>
                    <a:pt x="50" y="53"/>
                  </a:cubicBezTo>
                  <a:cubicBezTo>
                    <a:pt x="45" y="58"/>
                    <a:pt x="38" y="61"/>
                    <a:pt x="29" y="61"/>
                  </a:cubicBezTo>
                  <a:cubicBezTo>
                    <a:pt x="21" y="61"/>
                    <a:pt x="14" y="59"/>
                    <a:pt x="8" y="54"/>
                  </a:cubicBezTo>
                  <a:cubicBezTo>
                    <a:pt x="2" y="49"/>
                    <a:pt x="0" y="42"/>
                    <a:pt x="0" y="31"/>
                  </a:cubicBezTo>
                  <a:cubicBezTo>
                    <a:pt x="0" y="21"/>
                    <a:pt x="2" y="13"/>
                    <a:pt x="7" y="8"/>
                  </a:cubicBezTo>
                  <a:cubicBezTo>
                    <a:pt x="13" y="3"/>
                    <a:pt x="20" y="0"/>
                    <a:pt x="28" y="0"/>
                  </a:cubicBezTo>
                  <a:cubicBezTo>
                    <a:pt x="33" y="0"/>
                    <a:pt x="38" y="1"/>
                    <a:pt x="42" y="3"/>
                  </a:cubicBezTo>
                  <a:close/>
                  <a:moveTo>
                    <a:pt x="19" y="16"/>
                  </a:moveTo>
                  <a:cubicBezTo>
                    <a:pt x="17" y="18"/>
                    <a:pt x="16" y="21"/>
                    <a:pt x="15" y="25"/>
                  </a:cubicBezTo>
                  <a:cubicBezTo>
                    <a:pt x="41" y="25"/>
                    <a:pt x="41" y="25"/>
                    <a:pt x="41" y="25"/>
                  </a:cubicBezTo>
                  <a:cubicBezTo>
                    <a:pt x="41" y="21"/>
                    <a:pt x="39" y="18"/>
                    <a:pt x="37" y="16"/>
                  </a:cubicBezTo>
                  <a:cubicBezTo>
                    <a:pt x="35" y="13"/>
                    <a:pt x="32" y="12"/>
                    <a:pt x="28" y="12"/>
                  </a:cubicBezTo>
                  <a:cubicBezTo>
                    <a:pt x="24" y="12"/>
                    <a:pt x="21" y="14"/>
                    <a:pt x="19" y="16"/>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6" name="iṩḻïḑê"/>
            <p:cNvSpPr/>
            <p:nvPr/>
          </p:nvSpPr>
          <p:spPr bwMode="auto">
            <a:xfrm>
              <a:off x="7196138" y="4524376"/>
              <a:ext cx="123825" cy="33338"/>
            </a:xfrm>
            <a:prstGeom prst="rect">
              <a:avLst/>
            </a:prstGeom>
            <a:solidFill>
              <a:srgbClr val="FBE053"/>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97" name="íśļïḑe"/>
            <p:cNvSpPr/>
            <p:nvPr/>
          </p:nvSpPr>
          <p:spPr bwMode="auto">
            <a:xfrm>
              <a:off x="4048126" y="4581526"/>
              <a:ext cx="401638" cy="315913"/>
            </a:xfrm>
            <a:custGeom>
              <a:avLst/>
              <a:gdLst>
                <a:gd name="T0" fmla="*/ 100 w 107"/>
                <a:gd name="T1" fmla="*/ 13 h 84"/>
                <a:gd name="T2" fmla="*/ 28 w 107"/>
                <a:gd name="T3" fmla="*/ 13 h 84"/>
                <a:gd name="T4" fmla="*/ 28 w 107"/>
                <a:gd name="T5" fmla="*/ 5 h 84"/>
                <a:gd name="T6" fmla="*/ 23 w 107"/>
                <a:gd name="T7" fmla="*/ 0 h 84"/>
                <a:gd name="T8" fmla="*/ 5 w 107"/>
                <a:gd name="T9" fmla="*/ 0 h 84"/>
                <a:gd name="T10" fmla="*/ 0 w 107"/>
                <a:gd name="T11" fmla="*/ 5 h 84"/>
                <a:gd name="T12" fmla="*/ 0 w 107"/>
                <a:gd name="T13" fmla="*/ 19 h 84"/>
                <a:gd name="T14" fmla="*/ 0 w 107"/>
                <a:gd name="T15" fmla="*/ 21 h 84"/>
                <a:gd name="T16" fmla="*/ 0 w 107"/>
                <a:gd name="T17" fmla="*/ 78 h 84"/>
                <a:gd name="T18" fmla="*/ 7 w 107"/>
                <a:gd name="T19" fmla="*/ 84 h 84"/>
                <a:gd name="T20" fmla="*/ 100 w 107"/>
                <a:gd name="T21" fmla="*/ 84 h 84"/>
                <a:gd name="T22" fmla="*/ 107 w 107"/>
                <a:gd name="T23" fmla="*/ 78 h 84"/>
                <a:gd name="T24" fmla="*/ 107 w 107"/>
                <a:gd name="T25" fmla="*/ 19 h 84"/>
                <a:gd name="T26" fmla="*/ 100 w 107"/>
                <a:gd name="T27" fmla="*/ 13 h 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7" h="84">
                  <a:moveTo>
                    <a:pt x="100" y="13"/>
                  </a:moveTo>
                  <a:cubicBezTo>
                    <a:pt x="28" y="13"/>
                    <a:pt x="28" y="13"/>
                    <a:pt x="28" y="13"/>
                  </a:cubicBezTo>
                  <a:cubicBezTo>
                    <a:pt x="28" y="5"/>
                    <a:pt x="28" y="5"/>
                    <a:pt x="28" y="5"/>
                  </a:cubicBezTo>
                  <a:cubicBezTo>
                    <a:pt x="28" y="2"/>
                    <a:pt x="26" y="0"/>
                    <a:pt x="23" y="0"/>
                  </a:cubicBezTo>
                  <a:cubicBezTo>
                    <a:pt x="5" y="0"/>
                    <a:pt x="5" y="0"/>
                    <a:pt x="5" y="0"/>
                  </a:cubicBezTo>
                  <a:cubicBezTo>
                    <a:pt x="2" y="0"/>
                    <a:pt x="0" y="2"/>
                    <a:pt x="0" y="5"/>
                  </a:cubicBezTo>
                  <a:cubicBezTo>
                    <a:pt x="0" y="19"/>
                    <a:pt x="0" y="19"/>
                    <a:pt x="0" y="19"/>
                  </a:cubicBezTo>
                  <a:cubicBezTo>
                    <a:pt x="0" y="21"/>
                    <a:pt x="0" y="21"/>
                    <a:pt x="0" y="21"/>
                  </a:cubicBezTo>
                  <a:cubicBezTo>
                    <a:pt x="0" y="78"/>
                    <a:pt x="0" y="78"/>
                    <a:pt x="0" y="78"/>
                  </a:cubicBezTo>
                  <a:cubicBezTo>
                    <a:pt x="0" y="81"/>
                    <a:pt x="3" y="84"/>
                    <a:pt x="7" y="84"/>
                  </a:cubicBezTo>
                  <a:cubicBezTo>
                    <a:pt x="100" y="84"/>
                    <a:pt x="100" y="84"/>
                    <a:pt x="100" y="84"/>
                  </a:cubicBezTo>
                  <a:cubicBezTo>
                    <a:pt x="104" y="84"/>
                    <a:pt x="107" y="81"/>
                    <a:pt x="107" y="78"/>
                  </a:cubicBezTo>
                  <a:cubicBezTo>
                    <a:pt x="107" y="19"/>
                    <a:pt x="107" y="19"/>
                    <a:pt x="107" y="19"/>
                  </a:cubicBezTo>
                  <a:cubicBezTo>
                    <a:pt x="107" y="16"/>
                    <a:pt x="104" y="13"/>
                    <a:pt x="100" y="13"/>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8" name="ísľiďê"/>
            <p:cNvSpPr/>
            <p:nvPr/>
          </p:nvSpPr>
          <p:spPr bwMode="auto">
            <a:xfrm>
              <a:off x="7583488" y="4592638"/>
              <a:ext cx="376238" cy="296863"/>
            </a:xfrm>
            <a:custGeom>
              <a:avLst/>
              <a:gdLst>
                <a:gd name="T0" fmla="*/ 94 w 100"/>
                <a:gd name="T1" fmla="*/ 11 h 79"/>
                <a:gd name="T2" fmla="*/ 26 w 100"/>
                <a:gd name="T3" fmla="*/ 11 h 79"/>
                <a:gd name="T4" fmla="*/ 26 w 100"/>
                <a:gd name="T5" fmla="*/ 4 h 79"/>
                <a:gd name="T6" fmla="*/ 22 w 100"/>
                <a:gd name="T7" fmla="*/ 0 h 79"/>
                <a:gd name="T8" fmla="*/ 5 w 100"/>
                <a:gd name="T9" fmla="*/ 0 h 79"/>
                <a:gd name="T10" fmla="*/ 0 w 100"/>
                <a:gd name="T11" fmla="*/ 4 h 79"/>
                <a:gd name="T12" fmla="*/ 0 w 100"/>
                <a:gd name="T13" fmla="*/ 18 h 79"/>
                <a:gd name="T14" fmla="*/ 0 w 100"/>
                <a:gd name="T15" fmla="*/ 19 h 79"/>
                <a:gd name="T16" fmla="*/ 0 w 100"/>
                <a:gd name="T17" fmla="*/ 72 h 79"/>
                <a:gd name="T18" fmla="*/ 6 w 100"/>
                <a:gd name="T19" fmla="*/ 79 h 79"/>
                <a:gd name="T20" fmla="*/ 94 w 100"/>
                <a:gd name="T21" fmla="*/ 79 h 79"/>
                <a:gd name="T22" fmla="*/ 100 w 100"/>
                <a:gd name="T23" fmla="*/ 72 h 79"/>
                <a:gd name="T24" fmla="*/ 100 w 100"/>
                <a:gd name="T25" fmla="*/ 18 h 79"/>
                <a:gd name="T26" fmla="*/ 94 w 100"/>
                <a:gd name="T27" fmla="*/ 11 h 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00" h="79">
                  <a:moveTo>
                    <a:pt x="94" y="11"/>
                  </a:moveTo>
                  <a:cubicBezTo>
                    <a:pt x="26" y="11"/>
                    <a:pt x="26" y="11"/>
                    <a:pt x="26" y="11"/>
                  </a:cubicBezTo>
                  <a:cubicBezTo>
                    <a:pt x="26" y="4"/>
                    <a:pt x="26" y="4"/>
                    <a:pt x="26" y="4"/>
                  </a:cubicBezTo>
                  <a:cubicBezTo>
                    <a:pt x="26" y="2"/>
                    <a:pt x="24" y="0"/>
                    <a:pt x="22" y="0"/>
                  </a:cubicBezTo>
                  <a:cubicBezTo>
                    <a:pt x="5" y="0"/>
                    <a:pt x="5" y="0"/>
                    <a:pt x="5" y="0"/>
                  </a:cubicBezTo>
                  <a:cubicBezTo>
                    <a:pt x="2" y="0"/>
                    <a:pt x="0" y="2"/>
                    <a:pt x="0" y="4"/>
                  </a:cubicBezTo>
                  <a:cubicBezTo>
                    <a:pt x="0" y="18"/>
                    <a:pt x="0" y="18"/>
                    <a:pt x="0" y="18"/>
                  </a:cubicBezTo>
                  <a:cubicBezTo>
                    <a:pt x="0" y="19"/>
                    <a:pt x="0" y="19"/>
                    <a:pt x="0" y="19"/>
                  </a:cubicBezTo>
                  <a:cubicBezTo>
                    <a:pt x="0" y="72"/>
                    <a:pt x="0" y="72"/>
                    <a:pt x="0" y="72"/>
                  </a:cubicBezTo>
                  <a:cubicBezTo>
                    <a:pt x="0" y="76"/>
                    <a:pt x="3" y="79"/>
                    <a:pt x="6" y="79"/>
                  </a:cubicBezTo>
                  <a:cubicBezTo>
                    <a:pt x="94" y="79"/>
                    <a:pt x="94" y="79"/>
                    <a:pt x="94" y="79"/>
                  </a:cubicBezTo>
                  <a:cubicBezTo>
                    <a:pt x="97" y="79"/>
                    <a:pt x="100" y="76"/>
                    <a:pt x="100" y="72"/>
                  </a:cubicBezTo>
                  <a:cubicBezTo>
                    <a:pt x="100" y="18"/>
                    <a:pt x="100" y="18"/>
                    <a:pt x="100" y="18"/>
                  </a:cubicBezTo>
                  <a:cubicBezTo>
                    <a:pt x="100" y="14"/>
                    <a:pt x="97" y="11"/>
                    <a:pt x="94" y="11"/>
                  </a:cubicBezTo>
                  <a:close/>
                </a:path>
              </a:pathLst>
            </a:custGeom>
            <a:solidFill>
              <a:srgbClr val="4234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99" name="ïṣļïḑè"/>
            <p:cNvSpPr/>
            <p:nvPr/>
          </p:nvSpPr>
          <p:spPr bwMode="auto">
            <a:xfrm>
              <a:off x="8666163" y="2960688"/>
              <a:ext cx="209550" cy="184150"/>
            </a:xfrm>
            <a:custGeom>
              <a:avLst/>
              <a:gdLst>
                <a:gd name="T0" fmla="*/ 44 w 56"/>
                <a:gd name="T1" fmla="*/ 8 h 49"/>
                <a:gd name="T2" fmla="*/ 32 w 56"/>
                <a:gd name="T3" fmla="*/ 11 h 49"/>
                <a:gd name="T4" fmla="*/ 22 w 56"/>
                <a:gd name="T5" fmla="*/ 2 h 49"/>
                <a:gd name="T6" fmla="*/ 5 w 56"/>
                <a:gd name="T7" fmla="*/ 12 h 49"/>
                <a:gd name="T8" fmla="*/ 21 w 56"/>
                <a:gd name="T9" fmla="*/ 49 h 49"/>
                <a:gd name="T10" fmla="*/ 54 w 56"/>
                <a:gd name="T11" fmla="*/ 26 h 49"/>
                <a:gd name="T12" fmla="*/ 44 w 56"/>
                <a:gd name="T13" fmla="*/ 8 h 49"/>
              </a:gdLst>
              <a:ahLst/>
              <a:cxnLst>
                <a:cxn ang="0">
                  <a:pos x="T0" y="T1"/>
                </a:cxn>
                <a:cxn ang="0">
                  <a:pos x="T2" y="T3"/>
                </a:cxn>
                <a:cxn ang="0">
                  <a:pos x="T4" y="T5"/>
                </a:cxn>
                <a:cxn ang="0">
                  <a:pos x="T6" y="T7"/>
                </a:cxn>
                <a:cxn ang="0">
                  <a:pos x="T8" y="T9"/>
                </a:cxn>
                <a:cxn ang="0">
                  <a:pos x="T10" y="T11"/>
                </a:cxn>
                <a:cxn ang="0">
                  <a:pos x="T12" y="T13"/>
                </a:cxn>
              </a:cxnLst>
              <a:rect l="0" t="0" r="r" b="b"/>
              <a:pathLst>
                <a:path w="56" h="49">
                  <a:moveTo>
                    <a:pt x="44" y="8"/>
                  </a:moveTo>
                  <a:cubicBezTo>
                    <a:pt x="40" y="7"/>
                    <a:pt x="35" y="8"/>
                    <a:pt x="32" y="11"/>
                  </a:cubicBezTo>
                  <a:cubicBezTo>
                    <a:pt x="30" y="7"/>
                    <a:pt x="27" y="3"/>
                    <a:pt x="22" y="2"/>
                  </a:cubicBezTo>
                  <a:cubicBezTo>
                    <a:pt x="15" y="0"/>
                    <a:pt x="7" y="4"/>
                    <a:pt x="5" y="12"/>
                  </a:cubicBezTo>
                  <a:cubicBezTo>
                    <a:pt x="0" y="28"/>
                    <a:pt x="21" y="49"/>
                    <a:pt x="21" y="49"/>
                  </a:cubicBezTo>
                  <a:cubicBezTo>
                    <a:pt x="21" y="49"/>
                    <a:pt x="49" y="42"/>
                    <a:pt x="54" y="26"/>
                  </a:cubicBezTo>
                  <a:cubicBezTo>
                    <a:pt x="56" y="18"/>
                    <a:pt x="52" y="11"/>
                    <a:pt x="44" y="8"/>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0" name="íśḷidé"/>
            <p:cNvSpPr/>
            <p:nvPr/>
          </p:nvSpPr>
          <p:spPr bwMode="auto">
            <a:xfrm>
              <a:off x="8936038" y="4337051"/>
              <a:ext cx="209550" cy="184150"/>
            </a:xfrm>
            <a:custGeom>
              <a:avLst/>
              <a:gdLst>
                <a:gd name="T0" fmla="*/ 44 w 56"/>
                <a:gd name="T1" fmla="*/ 8 h 49"/>
                <a:gd name="T2" fmla="*/ 31 w 56"/>
                <a:gd name="T3" fmla="*/ 11 h 49"/>
                <a:gd name="T4" fmla="*/ 22 w 56"/>
                <a:gd name="T5" fmla="*/ 2 h 49"/>
                <a:gd name="T6" fmla="*/ 4 w 56"/>
                <a:gd name="T7" fmla="*/ 12 h 49"/>
                <a:gd name="T8" fmla="*/ 20 w 56"/>
                <a:gd name="T9" fmla="*/ 49 h 49"/>
                <a:gd name="T10" fmla="*/ 54 w 56"/>
                <a:gd name="T11" fmla="*/ 26 h 49"/>
                <a:gd name="T12" fmla="*/ 44 w 56"/>
                <a:gd name="T13" fmla="*/ 8 h 49"/>
              </a:gdLst>
              <a:ahLst/>
              <a:cxnLst>
                <a:cxn ang="0">
                  <a:pos x="T0" y="T1"/>
                </a:cxn>
                <a:cxn ang="0">
                  <a:pos x="T2" y="T3"/>
                </a:cxn>
                <a:cxn ang="0">
                  <a:pos x="T4" y="T5"/>
                </a:cxn>
                <a:cxn ang="0">
                  <a:pos x="T6" y="T7"/>
                </a:cxn>
                <a:cxn ang="0">
                  <a:pos x="T8" y="T9"/>
                </a:cxn>
                <a:cxn ang="0">
                  <a:pos x="T10" y="T11"/>
                </a:cxn>
                <a:cxn ang="0">
                  <a:pos x="T12" y="T13"/>
                </a:cxn>
              </a:cxnLst>
              <a:rect l="0" t="0" r="r" b="b"/>
              <a:pathLst>
                <a:path w="56" h="49">
                  <a:moveTo>
                    <a:pt x="44" y="8"/>
                  </a:moveTo>
                  <a:cubicBezTo>
                    <a:pt x="39" y="7"/>
                    <a:pt x="35" y="8"/>
                    <a:pt x="31" y="11"/>
                  </a:cubicBezTo>
                  <a:cubicBezTo>
                    <a:pt x="30" y="7"/>
                    <a:pt x="27" y="3"/>
                    <a:pt x="22" y="2"/>
                  </a:cubicBezTo>
                  <a:cubicBezTo>
                    <a:pt x="15" y="0"/>
                    <a:pt x="7" y="4"/>
                    <a:pt x="4" y="12"/>
                  </a:cubicBezTo>
                  <a:cubicBezTo>
                    <a:pt x="0" y="28"/>
                    <a:pt x="20" y="49"/>
                    <a:pt x="20" y="49"/>
                  </a:cubicBezTo>
                  <a:cubicBezTo>
                    <a:pt x="20" y="49"/>
                    <a:pt x="49" y="42"/>
                    <a:pt x="54" y="26"/>
                  </a:cubicBezTo>
                  <a:cubicBezTo>
                    <a:pt x="56" y="18"/>
                    <a:pt x="51" y="11"/>
                    <a:pt x="44" y="8"/>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1" name="iś1íḓé"/>
            <p:cNvSpPr/>
            <p:nvPr/>
          </p:nvSpPr>
          <p:spPr bwMode="auto">
            <a:xfrm>
              <a:off x="7459663" y="2889251"/>
              <a:ext cx="209550" cy="184150"/>
            </a:xfrm>
            <a:custGeom>
              <a:avLst/>
              <a:gdLst>
                <a:gd name="T0" fmla="*/ 45 w 56"/>
                <a:gd name="T1" fmla="*/ 8 h 49"/>
                <a:gd name="T2" fmla="*/ 32 w 56"/>
                <a:gd name="T3" fmla="*/ 11 h 49"/>
                <a:gd name="T4" fmla="*/ 23 w 56"/>
                <a:gd name="T5" fmla="*/ 2 h 49"/>
                <a:gd name="T6" fmla="*/ 5 w 56"/>
                <a:gd name="T7" fmla="*/ 12 h 49"/>
                <a:gd name="T8" fmla="*/ 21 w 56"/>
                <a:gd name="T9" fmla="*/ 49 h 49"/>
                <a:gd name="T10" fmla="*/ 54 w 56"/>
                <a:gd name="T11" fmla="*/ 26 h 49"/>
                <a:gd name="T12" fmla="*/ 45 w 56"/>
                <a:gd name="T13" fmla="*/ 8 h 49"/>
              </a:gdLst>
              <a:ahLst/>
              <a:cxnLst>
                <a:cxn ang="0">
                  <a:pos x="T0" y="T1"/>
                </a:cxn>
                <a:cxn ang="0">
                  <a:pos x="T2" y="T3"/>
                </a:cxn>
                <a:cxn ang="0">
                  <a:pos x="T4" y="T5"/>
                </a:cxn>
                <a:cxn ang="0">
                  <a:pos x="T6" y="T7"/>
                </a:cxn>
                <a:cxn ang="0">
                  <a:pos x="T8" y="T9"/>
                </a:cxn>
                <a:cxn ang="0">
                  <a:pos x="T10" y="T11"/>
                </a:cxn>
                <a:cxn ang="0">
                  <a:pos x="T12" y="T13"/>
                </a:cxn>
              </a:cxnLst>
              <a:rect l="0" t="0" r="r" b="b"/>
              <a:pathLst>
                <a:path w="56" h="49">
                  <a:moveTo>
                    <a:pt x="45" y="8"/>
                  </a:moveTo>
                  <a:cubicBezTo>
                    <a:pt x="40" y="7"/>
                    <a:pt x="36" y="8"/>
                    <a:pt x="32" y="11"/>
                  </a:cubicBezTo>
                  <a:cubicBezTo>
                    <a:pt x="31" y="7"/>
                    <a:pt x="27" y="3"/>
                    <a:pt x="23" y="2"/>
                  </a:cubicBezTo>
                  <a:cubicBezTo>
                    <a:pt x="15" y="0"/>
                    <a:pt x="7" y="4"/>
                    <a:pt x="5" y="12"/>
                  </a:cubicBezTo>
                  <a:cubicBezTo>
                    <a:pt x="0" y="28"/>
                    <a:pt x="21" y="49"/>
                    <a:pt x="21" y="49"/>
                  </a:cubicBezTo>
                  <a:cubicBezTo>
                    <a:pt x="21" y="49"/>
                    <a:pt x="50" y="42"/>
                    <a:pt x="54" y="26"/>
                  </a:cubicBezTo>
                  <a:cubicBezTo>
                    <a:pt x="56" y="18"/>
                    <a:pt x="52" y="11"/>
                    <a:pt x="45" y="8"/>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2" name="íṧľídè"/>
            <p:cNvSpPr/>
            <p:nvPr/>
          </p:nvSpPr>
          <p:spPr bwMode="auto">
            <a:xfrm>
              <a:off x="5164138" y="4664076"/>
              <a:ext cx="211138" cy="184150"/>
            </a:xfrm>
            <a:custGeom>
              <a:avLst/>
              <a:gdLst>
                <a:gd name="T0" fmla="*/ 45 w 56"/>
                <a:gd name="T1" fmla="*/ 8 h 49"/>
                <a:gd name="T2" fmla="*/ 32 w 56"/>
                <a:gd name="T3" fmla="*/ 11 h 49"/>
                <a:gd name="T4" fmla="*/ 23 w 56"/>
                <a:gd name="T5" fmla="*/ 2 h 49"/>
                <a:gd name="T6" fmla="*/ 5 w 56"/>
                <a:gd name="T7" fmla="*/ 12 h 49"/>
                <a:gd name="T8" fmla="*/ 21 w 56"/>
                <a:gd name="T9" fmla="*/ 49 h 49"/>
                <a:gd name="T10" fmla="*/ 54 w 56"/>
                <a:gd name="T11" fmla="*/ 26 h 49"/>
                <a:gd name="T12" fmla="*/ 45 w 56"/>
                <a:gd name="T13" fmla="*/ 8 h 49"/>
              </a:gdLst>
              <a:ahLst/>
              <a:cxnLst>
                <a:cxn ang="0">
                  <a:pos x="T0" y="T1"/>
                </a:cxn>
                <a:cxn ang="0">
                  <a:pos x="T2" y="T3"/>
                </a:cxn>
                <a:cxn ang="0">
                  <a:pos x="T4" y="T5"/>
                </a:cxn>
                <a:cxn ang="0">
                  <a:pos x="T6" y="T7"/>
                </a:cxn>
                <a:cxn ang="0">
                  <a:pos x="T8" y="T9"/>
                </a:cxn>
                <a:cxn ang="0">
                  <a:pos x="T10" y="T11"/>
                </a:cxn>
                <a:cxn ang="0">
                  <a:pos x="T12" y="T13"/>
                </a:cxn>
              </a:cxnLst>
              <a:rect l="0" t="0" r="r" b="b"/>
              <a:pathLst>
                <a:path w="56" h="49">
                  <a:moveTo>
                    <a:pt x="45" y="8"/>
                  </a:moveTo>
                  <a:cubicBezTo>
                    <a:pt x="40" y="7"/>
                    <a:pt x="36" y="8"/>
                    <a:pt x="32" y="11"/>
                  </a:cubicBezTo>
                  <a:cubicBezTo>
                    <a:pt x="31" y="6"/>
                    <a:pt x="27" y="3"/>
                    <a:pt x="23" y="2"/>
                  </a:cubicBezTo>
                  <a:cubicBezTo>
                    <a:pt x="15" y="0"/>
                    <a:pt x="7" y="4"/>
                    <a:pt x="5" y="12"/>
                  </a:cubicBezTo>
                  <a:cubicBezTo>
                    <a:pt x="0" y="28"/>
                    <a:pt x="21" y="49"/>
                    <a:pt x="21" y="49"/>
                  </a:cubicBezTo>
                  <a:cubicBezTo>
                    <a:pt x="21" y="49"/>
                    <a:pt x="50" y="42"/>
                    <a:pt x="54" y="26"/>
                  </a:cubicBezTo>
                  <a:cubicBezTo>
                    <a:pt x="56" y="18"/>
                    <a:pt x="52" y="10"/>
                    <a:pt x="45" y="8"/>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3" name="îşļiḑè"/>
            <p:cNvSpPr/>
            <p:nvPr/>
          </p:nvSpPr>
          <p:spPr bwMode="auto">
            <a:xfrm>
              <a:off x="6200776" y="4302126"/>
              <a:ext cx="180975" cy="161925"/>
            </a:xfrm>
            <a:custGeom>
              <a:avLst/>
              <a:gdLst>
                <a:gd name="T0" fmla="*/ 29 w 48"/>
                <a:gd name="T1" fmla="*/ 2 h 43"/>
                <a:gd name="T2" fmla="*/ 21 w 48"/>
                <a:gd name="T3" fmla="*/ 10 h 43"/>
                <a:gd name="T4" fmla="*/ 10 w 48"/>
                <a:gd name="T5" fmla="*/ 8 h 43"/>
                <a:gd name="T6" fmla="*/ 2 w 48"/>
                <a:gd name="T7" fmla="*/ 23 h 43"/>
                <a:gd name="T8" fmla="*/ 31 w 48"/>
                <a:gd name="T9" fmla="*/ 43 h 43"/>
                <a:gd name="T10" fmla="*/ 44 w 48"/>
                <a:gd name="T11" fmla="*/ 10 h 43"/>
                <a:gd name="T12" fmla="*/ 29 w 48"/>
                <a:gd name="T13" fmla="*/ 2 h 43"/>
              </a:gdLst>
              <a:ahLst/>
              <a:cxnLst>
                <a:cxn ang="0">
                  <a:pos x="T0" y="T1"/>
                </a:cxn>
                <a:cxn ang="0">
                  <a:pos x="T2" y="T3"/>
                </a:cxn>
                <a:cxn ang="0">
                  <a:pos x="T4" y="T5"/>
                </a:cxn>
                <a:cxn ang="0">
                  <a:pos x="T6" y="T7"/>
                </a:cxn>
                <a:cxn ang="0">
                  <a:pos x="T8" y="T9"/>
                </a:cxn>
                <a:cxn ang="0">
                  <a:pos x="T10" y="T11"/>
                </a:cxn>
                <a:cxn ang="0">
                  <a:pos x="T12" y="T13"/>
                </a:cxn>
              </a:cxnLst>
              <a:rect l="0" t="0" r="r" b="b"/>
              <a:pathLst>
                <a:path w="48" h="43">
                  <a:moveTo>
                    <a:pt x="29" y="2"/>
                  </a:moveTo>
                  <a:cubicBezTo>
                    <a:pt x="25" y="3"/>
                    <a:pt x="22" y="6"/>
                    <a:pt x="21" y="10"/>
                  </a:cubicBezTo>
                  <a:cubicBezTo>
                    <a:pt x="18" y="8"/>
                    <a:pt x="14" y="7"/>
                    <a:pt x="10" y="8"/>
                  </a:cubicBezTo>
                  <a:cubicBezTo>
                    <a:pt x="3" y="10"/>
                    <a:pt x="0" y="17"/>
                    <a:pt x="2" y="23"/>
                  </a:cubicBezTo>
                  <a:cubicBezTo>
                    <a:pt x="6" y="38"/>
                    <a:pt x="31" y="43"/>
                    <a:pt x="31" y="43"/>
                  </a:cubicBezTo>
                  <a:cubicBezTo>
                    <a:pt x="31" y="43"/>
                    <a:pt x="48" y="24"/>
                    <a:pt x="44" y="10"/>
                  </a:cubicBezTo>
                  <a:cubicBezTo>
                    <a:pt x="42" y="4"/>
                    <a:pt x="35" y="0"/>
                    <a:pt x="29" y="2"/>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07" name="ísļîdê"/>
            <p:cNvSpPr/>
            <p:nvPr/>
          </p:nvSpPr>
          <p:spPr bwMode="auto">
            <a:xfrm>
              <a:off x="5449888" y="4746626"/>
              <a:ext cx="150813" cy="131763"/>
            </a:xfrm>
            <a:custGeom>
              <a:avLst/>
              <a:gdLst>
                <a:gd name="T0" fmla="*/ 24 w 40"/>
                <a:gd name="T1" fmla="*/ 2 h 35"/>
                <a:gd name="T2" fmla="*/ 18 w 40"/>
                <a:gd name="T3" fmla="*/ 8 h 35"/>
                <a:gd name="T4" fmla="*/ 9 w 40"/>
                <a:gd name="T5" fmla="*/ 6 h 35"/>
                <a:gd name="T6" fmla="*/ 2 w 40"/>
                <a:gd name="T7" fmla="*/ 19 h 35"/>
                <a:gd name="T8" fmla="*/ 26 w 40"/>
                <a:gd name="T9" fmla="*/ 35 h 35"/>
                <a:gd name="T10" fmla="*/ 37 w 40"/>
                <a:gd name="T11" fmla="*/ 8 h 35"/>
                <a:gd name="T12" fmla="*/ 24 w 40"/>
                <a:gd name="T13" fmla="*/ 2 h 35"/>
              </a:gdLst>
              <a:ahLst/>
              <a:cxnLst>
                <a:cxn ang="0">
                  <a:pos x="T0" y="T1"/>
                </a:cxn>
                <a:cxn ang="0">
                  <a:pos x="T2" y="T3"/>
                </a:cxn>
                <a:cxn ang="0">
                  <a:pos x="T4" y="T5"/>
                </a:cxn>
                <a:cxn ang="0">
                  <a:pos x="T6" y="T7"/>
                </a:cxn>
                <a:cxn ang="0">
                  <a:pos x="T8" y="T9"/>
                </a:cxn>
                <a:cxn ang="0">
                  <a:pos x="T10" y="T11"/>
                </a:cxn>
                <a:cxn ang="0">
                  <a:pos x="T12" y="T13"/>
                </a:cxn>
              </a:cxnLst>
              <a:rect l="0" t="0" r="r" b="b"/>
              <a:pathLst>
                <a:path w="40" h="35">
                  <a:moveTo>
                    <a:pt x="24" y="2"/>
                  </a:moveTo>
                  <a:cubicBezTo>
                    <a:pt x="21" y="3"/>
                    <a:pt x="19" y="5"/>
                    <a:pt x="18" y="8"/>
                  </a:cubicBezTo>
                  <a:cubicBezTo>
                    <a:pt x="15" y="6"/>
                    <a:pt x="12" y="5"/>
                    <a:pt x="9" y="6"/>
                  </a:cubicBezTo>
                  <a:cubicBezTo>
                    <a:pt x="3" y="8"/>
                    <a:pt x="0" y="14"/>
                    <a:pt x="2" y="19"/>
                  </a:cubicBezTo>
                  <a:cubicBezTo>
                    <a:pt x="6" y="31"/>
                    <a:pt x="26" y="35"/>
                    <a:pt x="26" y="35"/>
                  </a:cubicBezTo>
                  <a:cubicBezTo>
                    <a:pt x="26" y="35"/>
                    <a:pt x="40" y="19"/>
                    <a:pt x="37" y="8"/>
                  </a:cubicBezTo>
                  <a:cubicBezTo>
                    <a:pt x="35" y="3"/>
                    <a:pt x="29" y="0"/>
                    <a:pt x="24" y="2"/>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5" name="îṡḻíḑe"/>
            <p:cNvSpPr/>
            <p:nvPr/>
          </p:nvSpPr>
          <p:spPr bwMode="auto">
            <a:xfrm>
              <a:off x="4694238" y="4130676"/>
              <a:ext cx="211138" cy="187325"/>
            </a:xfrm>
            <a:custGeom>
              <a:avLst/>
              <a:gdLst>
                <a:gd name="T0" fmla="*/ 44 w 56"/>
                <a:gd name="T1" fmla="*/ 9 h 50"/>
                <a:gd name="T2" fmla="*/ 31 w 56"/>
                <a:gd name="T3" fmla="*/ 11 h 50"/>
                <a:gd name="T4" fmla="*/ 22 w 56"/>
                <a:gd name="T5" fmla="*/ 2 h 50"/>
                <a:gd name="T6" fmla="*/ 4 w 56"/>
                <a:gd name="T7" fmla="*/ 12 h 50"/>
                <a:gd name="T8" fmla="*/ 20 w 56"/>
                <a:gd name="T9" fmla="*/ 50 h 50"/>
                <a:gd name="T10" fmla="*/ 53 w 56"/>
                <a:gd name="T11" fmla="*/ 26 h 50"/>
                <a:gd name="T12" fmla="*/ 44 w 56"/>
                <a:gd name="T13" fmla="*/ 9 h 50"/>
              </a:gdLst>
              <a:ahLst/>
              <a:cxnLst>
                <a:cxn ang="0">
                  <a:pos x="T0" y="T1"/>
                </a:cxn>
                <a:cxn ang="0">
                  <a:pos x="T2" y="T3"/>
                </a:cxn>
                <a:cxn ang="0">
                  <a:pos x="T4" y="T5"/>
                </a:cxn>
                <a:cxn ang="0">
                  <a:pos x="T6" y="T7"/>
                </a:cxn>
                <a:cxn ang="0">
                  <a:pos x="T8" y="T9"/>
                </a:cxn>
                <a:cxn ang="0">
                  <a:pos x="T10" y="T11"/>
                </a:cxn>
                <a:cxn ang="0">
                  <a:pos x="T12" y="T13"/>
                </a:cxn>
              </a:cxnLst>
              <a:rect l="0" t="0" r="r" b="b"/>
              <a:pathLst>
                <a:path w="56" h="50">
                  <a:moveTo>
                    <a:pt x="44" y="9"/>
                  </a:moveTo>
                  <a:cubicBezTo>
                    <a:pt x="39" y="7"/>
                    <a:pt x="35" y="8"/>
                    <a:pt x="31" y="11"/>
                  </a:cubicBezTo>
                  <a:cubicBezTo>
                    <a:pt x="30" y="7"/>
                    <a:pt x="26" y="4"/>
                    <a:pt x="22" y="2"/>
                  </a:cubicBezTo>
                  <a:cubicBezTo>
                    <a:pt x="14" y="0"/>
                    <a:pt x="7" y="4"/>
                    <a:pt x="4" y="12"/>
                  </a:cubicBezTo>
                  <a:cubicBezTo>
                    <a:pt x="0" y="29"/>
                    <a:pt x="20" y="50"/>
                    <a:pt x="20" y="50"/>
                  </a:cubicBezTo>
                  <a:cubicBezTo>
                    <a:pt x="20" y="50"/>
                    <a:pt x="49" y="42"/>
                    <a:pt x="53" y="26"/>
                  </a:cubicBezTo>
                  <a:cubicBezTo>
                    <a:pt x="56" y="19"/>
                    <a:pt x="51" y="11"/>
                    <a:pt x="44" y="9"/>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6" name="ï$lïḑè"/>
            <p:cNvSpPr/>
            <p:nvPr/>
          </p:nvSpPr>
          <p:spPr bwMode="auto">
            <a:xfrm>
              <a:off x="3690938" y="2922588"/>
              <a:ext cx="214313" cy="188913"/>
            </a:xfrm>
            <a:custGeom>
              <a:avLst/>
              <a:gdLst>
                <a:gd name="T0" fmla="*/ 45 w 57"/>
                <a:gd name="T1" fmla="*/ 9 h 50"/>
                <a:gd name="T2" fmla="*/ 32 w 57"/>
                <a:gd name="T3" fmla="*/ 11 h 50"/>
                <a:gd name="T4" fmla="*/ 23 w 57"/>
                <a:gd name="T5" fmla="*/ 3 h 50"/>
                <a:gd name="T6" fmla="*/ 5 w 57"/>
                <a:gd name="T7" fmla="*/ 12 h 50"/>
                <a:gd name="T8" fmla="*/ 21 w 57"/>
                <a:gd name="T9" fmla="*/ 50 h 50"/>
                <a:gd name="T10" fmla="*/ 54 w 57"/>
                <a:gd name="T11" fmla="*/ 27 h 50"/>
                <a:gd name="T12" fmla="*/ 45 w 57"/>
                <a:gd name="T13" fmla="*/ 9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45" y="9"/>
                  </a:moveTo>
                  <a:cubicBezTo>
                    <a:pt x="40" y="8"/>
                    <a:pt x="36" y="9"/>
                    <a:pt x="32" y="11"/>
                  </a:cubicBezTo>
                  <a:cubicBezTo>
                    <a:pt x="31" y="7"/>
                    <a:pt x="27" y="4"/>
                    <a:pt x="23" y="3"/>
                  </a:cubicBezTo>
                  <a:cubicBezTo>
                    <a:pt x="15" y="0"/>
                    <a:pt x="7" y="5"/>
                    <a:pt x="5" y="12"/>
                  </a:cubicBezTo>
                  <a:cubicBezTo>
                    <a:pt x="0" y="29"/>
                    <a:pt x="21" y="50"/>
                    <a:pt x="21" y="50"/>
                  </a:cubicBezTo>
                  <a:cubicBezTo>
                    <a:pt x="21" y="50"/>
                    <a:pt x="50" y="42"/>
                    <a:pt x="54" y="27"/>
                  </a:cubicBezTo>
                  <a:cubicBezTo>
                    <a:pt x="57" y="19"/>
                    <a:pt x="52" y="11"/>
                    <a:pt x="45" y="9"/>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7" name="ïşľïḑe"/>
            <p:cNvSpPr/>
            <p:nvPr/>
          </p:nvSpPr>
          <p:spPr bwMode="auto">
            <a:xfrm>
              <a:off x="6389688" y="2122488"/>
              <a:ext cx="100013" cy="90488"/>
            </a:xfrm>
            <a:custGeom>
              <a:avLst/>
              <a:gdLst>
                <a:gd name="T0" fmla="*/ 19 w 27"/>
                <a:gd name="T1" fmla="*/ 0 h 24"/>
                <a:gd name="T2" fmla="*/ 13 w 27"/>
                <a:gd name="T3" fmla="*/ 4 h 24"/>
                <a:gd name="T4" fmla="*/ 7 w 27"/>
                <a:gd name="T5" fmla="*/ 1 h 24"/>
                <a:gd name="T6" fmla="*/ 0 w 27"/>
                <a:gd name="T7" fmla="*/ 9 h 24"/>
                <a:gd name="T8" fmla="*/ 15 w 27"/>
                <a:gd name="T9" fmla="*/ 24 h 24"/>
                <a:gd name="T10" fmla="*/ 27 w 27"/>
                <a:gd name="T11" fmla="*/ 7 h 24"/>
                <a:gd name="T12" fmla="*/ 19 w 27"/>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7" h="24">
                  <a:moveTo>
                    <a:pt x="19" y="0"/>
                  </a:moveTo>
                  <a:cubicBezTo>
                    <a:pt x="17" y="0"/>
                    <a:pt x="15" y="2"/>
                    <a:pt x="13" y="4"/>
                  </a:cubicBezTo>
                  <a:cubicBezTo>
                    <a:pt x="12" y="2"/>
                    <a:pt x="10" y="1"/>
                    <a:pt x="7" y="1"/>
                  </a:cubicBezTo>
                  <a:cubicBezTo>
                    <a:pt x="3" y="1"/>
                    <a:pt x="0" y="5"/>
                    <a:pt x="0" y="9"/>
                  </a:cubicBezTo>
                  <a:cubicBezTo>
                    <a:pt x="1" y="18"/>
                    <a:pt x="15" y="24"/>
                    <a:pt x="15" y="24"/>
                  </a:cubicBezTo>
                  <a:cubicBezTo>
                    <a:pt x="15" y="24"/>
                    <a:pt x="27" y="16"/>
                    <a:pt x="27" y="7"/>
                  </a:cubicBezTo>
                  <a:cubicBezTo>
                    <a:pt x="27" y="3"/>
                    <a:pt x="23" y="0"/>
                    <a:pt x="19" y="0"/>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18" name="íṥļidé"/>
            <p:cNvSpPr/>
            <p:nvPr/>
          </p:nvSpPr>
          <p:spPr bwMode="auto">
            <a:xfrm>
              <a:off x="5840413" y="2720976"/>
              <a:ext cx="101600" cy="88900"/>
            </a:xfrm>
            <a:custGeom>
              <a:avLst/>
              <a:gdLst>
                <a:gd name="T0" fmla="*/ 19 w 27"/>
                <a:gd name="T1" fmla="*/ 0 h 24"/>
                <a:gd name="T2" fmla="*/ 13 w 27"/>
                <a:gd name="T3" fmla="*/ 3 h 24"/>
                <a:gd name="T4" fmla="*/ 7 w 27"/>
                <a:gd name="T5" fmla="*/ 1 h 24"/>
                <a:gd name="T6" fmla="*/ 0 w 27"/>
                <a:gd name="T7" fmla="*/ 9 h 24"/>
                <a:gd name="T8" fmla="*/ 15 w 27"/>
                <a:gd name="T9" fmla="*/ 24 h 24"/>
                <a:gd name="T10" fmla="*/ 27 w 27"/>
                <a:gd name="T11" fmla="*/ 7 h 24"/>
                <a:gd name="T12" fmla="*/ 19 w 27"/>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7" h="24">
                  <a:moveTo>
                    <a:pt x="19" y="0"/>
                  </a:moveTo>
                  <a:cubicBezTo>
                    <a:pt x="16" y="0"/>
                    <a:pt x="14" y="1"/>
                    <a:pt x="13" y="3"/>
                  </a:cubicBezTo>
                  <a:cubicBezTo>
                    <a:pt x="12" y="2"/>
                    <a:pt x="10" y="1"/>
                    <a:pt x="7" y="1"/>
                  </a:cubicBezTo>
                  <a:cubicBezTo>
                    <a:pt x="3" y="1"/>
                    <a:pt x="0" y="5"/>
                    <a:pt x="0" y="9"/>
                  </a:cubicBezTo>
                  <a:cubicBezTo>
                    <a:pt x="1" y="18"/>
                    <a:pt x="15" y="24"/>
                    <a:pt x="15" y="24"/>
                  </a:cubicBezTo>
                  <a:cubicBezTo>
                    <a:pt x="15" y="24"/>
                    <a:pt x="27" y="15"/>
                    <a:pt x="27" y="7"/>
                  </a:cubicBezTo>
                  <a:cubicBezTo>
                    <a:pt x="26" y="3"/>
                    <a:pt x="23" y="0"/>
                    <a:pt x="19" y="0"/>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2" name="ïśḷíḑê"/>
            <p:cNvSpPr/>
            <p:nvPr/>
          </p:nvSpPr>
          <p:spPr bwMode="auto">
            <a:xfrm>
              <a:off x="3662363" y="3232151"/>
              <a:ext cx="104775" cy="88900"/>
            </a:xfrm>
            <a:custGeom>
              <a:avLst/>
              <a:gdLst>
                <a:gd name="T0" fmla="*/ 19 w 28"/>
                <a:gd name="T1" fmla="*/ 0 h 24"/>
                <a:gd name="T2" fmla="*/ 14 w 28"/>
                <a:gd name="T3" fmla="*/ 3 h 24"/>
                <a:gd name="T4" fmla="*/ 8 w 28"/>
                <a:gd name="T5" fmla="*/ 1 h 24"/>
                <a:gd name="T6" fmla="*/ 1 w 28"/>
                <a:gd name="T7" fmla="*/ 9 h 24"/>
                <a:gd name="T8" fmla="*/ 15 w 28"/>
                <a:gd name="T9" fmla="*/ 24 h 24"/>
                <a:gd name="T10" fmla="*/ 27 w 28"/>
                <a:gd name="T11" fmla="*/ 7 h 24"/>
                <a:gd name="T12" fmla="*/ 19 w 28"/>
                <a:gd name="T13" fmla="*/ 0 h 24"/>
              </a:gdLst>
              <a:ahLst/>
              <a:cxnLst>
                <a:cxn ang="0">
                  <a:pos x="T0" y="T1"/>
                </a:cxn>
                <a:cxn ang="0">
                  <a:pos x="T2" y="T3"/>
                </a:cxn>
                <a:cxn ang="0">
                  <a:pos x="T4" y="T5"/>
                </a:cxn>
                <a:cxn ang="0">
                  <a:pos x="T6" y="T7"/>
                </a:cxn>
                <a:cxn ang="0">
                  <a:pos x="T8" y="T9"/>
                </a:cxn>
                <a:cxn ang="0">
                  <a:pos x="T10" y="T11"/>
                </a:cxn>
                <a:cxn ang="0">
                  <a:pos x="T12" y="T13"/>
                </a:cxn>
              </a:cxnLst>
              <a:rect l="0" t="0" r="r" b="b"/>
              <a:pathLst>
                <a:path w="28" h="24">
                  <a:moveTo>
                    <a:pt x="19" y="0"/>
                  </a:moveTo>
                  <a:cubicBezTo>
                    <a:pt x="17" y="0"/>
                    <a:pt x="15" y="2"/>
                    <a:pt x="14" y="3"/>
                  </a:cubicBezTo>
                  <a:cubicBezTo>
                    <a:pt x="12" y="2"/>
                    <a:pt x="10" y="1"/>
                    <a:pt x="8" y="1"/>
                  </a:cubicBezTo>
                  <a:cubicBezTo>
                    <a:pt x="3" y="1"/>
                    <a:pt x="0" y="5"/>
                    <a:pt x="1" y="9"/>
                  </a:cubicBezTo>
                  <a:cubicBezTo>
                    <a:pt x="1" y="18"/>
                    <a:pt x="15" y="24"/>
                    <a:pt x="15" y="24"/>
                  </a:cubicBezTo>
                  <a:cubicBezTo>
                    <a:pt x="15" y="24"/>
                    <a:pt x="28" y="15"/>
                    <a:pt x="27" y="7"/>
                  </a:cubicBezTo>
                  <a:cubicBezTo>
                    <a:pt x="27" y="3"/>
                    <a:pt x="23" y="0"/>
                    <a:pt x="19" y="0"/>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3" name="iṣ1iḓè"/>
            <p:cNvSpPr/>
            <p:nvPr/>
          </p:nvSpPr>
          <p:spPr bwMode="auto">
            <a:xfrm>
              <a:off x="6978651" y="2081213"/>
              <a:ext cx="214313" cy="188913"/>
            </a:xfrm>
            <a:custGeom>
              <a:avLst/>
              <a:gdLst>
                <a:gd name="T0" fmla="*/ 46 w 57"/>
                <a:gd name="T1" fmla="*/ 12 h 50"/>
                <a:gd name="T2" fmla="*/ 34 w 57"/>
                <a:gd name="T3" fmla="*/ 13 h 50"/>
                <a:gd name="T4" fmla="*/ 25 w 57"/>
                <a:gd name="T5" fmla="*/ 3 h 50"/>
                <a:gd name="T6" fmla="*/ 7 w 57"/>
                <a:gd name="T7" fmla="*/ 11 h 50"/>
                <a:gd name="T8" fmla="*/ 18 w 57"/>
                <a:gd name="T9" fmla="*/ 50 h 50"/>
                <a:gd name="T10" fmla="*/ 54 w 57"/>
                <a:gd name="T11" fmla="*/ 31 h 50"/>
                <a:gd name="T12" fmla="*/ 46 w 57"/>
                <a:gd name="T13" fmla="*/ 12 h 50"/>
              </a:gdLst>
              <a:ahLst/>
              <a:cxnLst>
                <a:cxn ang="0">
                  <a:pos x="T0" y="T1"/>
                </a:cxn>
                <a:cxn ang="0">
                  <a:pos x="T2" y="T3"/>
                </a:cxn>
                <a:cxn ang="0">
                  <a:pos x="T4" y="T5"/>
                </a:cxn>
                <a:cxn ang="0">
                  <a:pos x="T6" y="T7"/>
                </a:cxn>
                <a:cxn ang="0">
                  <a:pos x="T8" y="T9"/>
                </a:cxn>
                <a:cxn ang="0">
                  <a:pos x="T10" y="T11"/>
                </a:cxn>
                <a:cxn ang="0">
                  <a:pos x="T12" y="T13"/>
                </a:cxn>
              </a:cxnLst>
              <a:rect l="0" t="0" r="r" b="b"/>
              <a:pathLst>
                <a:path w="57" h="50">
                  <a:moveTo>
                    <a:pt x="46" y="12"/>
                  </a:moveTo>
                  <a:cubicBezTo>
                    <a:pt x="42" y="10"/>
                    <a:pt x="37" y="11"/>
                    <a:pt x="34" y="13"/>
                  </a:cubicBezTo>
                  <a:cubicBezTo>
                    <a:pt x="33" y="9"/>
                    <a:pt x="30" y="5"/>
                    <a:pt x="25" y="3"/>
                  </a:cubicBezTo>
                  <a:cubicBezTo>
                    <a:pt x="18" y="0"/>
                    <a:pt x="10" y="3"/>
                    <a:pt x="7" y="11"/>
                  </a:cubicBezTo>
                  <a:cubicBezTo>
                    <a:pt x="0" y="26"/>
                    <a:pt x="18" y="50"/>
                    <a:pt x="18" y="50"/>
                  </a:cubicBezTo>
                  <a:cubicBezTo>
                    <a:pt x="18" y="50"/>
                    <a:pt x="47" y="46"/>
                    <a:pt x="54" y="31"/>
                  </a:cubicBezTo>
                  <a:cubicBezTo>
                    <a:pt x="57" y="24"/>
                    <a:pt x="53" y="15"/>
                    <a:pt x="46" y="12"/>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4" name="îşliḋê"/>
            <p:cNvSpPr/>
            <p:nvPr/>
          </p:nvSpPr>
          <p:spPr bwMode="auto">
            <a:xfrm>
              <a:off x="5581651" y="2020888"/>
              <a:ext cx="214313" cy="184150"/>
            </a:xfrm>
            <a:custGeom>
              <a:avLst/>
              <a:gdLst>
                <a:gd name="T0" fmla="*/ 46 w 57"/>
                <a:gd name="T1" fmla="*/ 12 h 49"/>
                <a:gd name="T2" fmla="*/ 34 w 57"/>
                <a:gd name="T3" fmla="*/ 12 h 49"/>
                <a:gd name="T4" fmla="*/ 25 w 57"/>
                <a:gd name="T5" fmla="*/ 3 h 49"/>
                <a:gd name="T6" fmla="*/ 7 w 57"/>
                <a:gd name="T7" fmla="*/ 10 h 49"/>
                <a:gd name="T8" fmla="*/ 18 w 57"/>
                <a:gd name="T9" fmla="*/ 49 h 49"/>
                <a:gd name="T10" fmla="*/ 54 w 57"/>
                <a:gd name="T11" fmla="*/ 30 h 49"/>
                <a:gd name="T12" fmla="*/ 46 w 57"/>
                <a:gd name="T13" fmla="*/ 12 h 49"/>
              </a:gdLst>
              <a:ahLst/>
              <a:cxnLst>
                <a:cxn ang="0">
                  <a:pos x="T0" y="T1"/>
                </a:cxn>
                <a:cxn ang="0">
                  <a:pos x="T2" y="T3"/>
                </a:cxn>
                <a:cxn ang="0">
                  <a:pos x="T4" y="T5"/>
                </a:cxn>
                <a:cxn ang="0">
                  <a:pos x="T6" y="T7"/>
                </a:cxn>
                <a:cxn ang="0">
                  <a:pos x="T8" y="T9"/>
                </a:cxn>
                <a:cxn ang="0">
                  <a:pos x="T10" y="T11"/>
                </a:cxn>
                <a:cxn ang="0">
                  <a:pos x="T12" y="T13"/>
                </a:cxn>
              </a:cxnLst>
              <a:rect l="0" t="0" r="r" b="b"/>
              <a:pathLst>
                <a:path w="57" h="49">
                  <a:moveTo>
                    <a:pt x="46" y="12"/>
                  </a:moveTo>
                  <a:cubicBezTo>
                    <a:pt x="42" y="10"/>
                    <a:pt x="37" y="10"/>
                    <a:pt x="34" y="12"/>
                  </a:cubicBezTo>
                  <a:cubicBezTo>
                    <a:pt x="33" y="8"/>
                    <a:pt x="30" y="4"/>
                    <a:pt x="25" y="3"/>
                  </a:cubicBezTo>
                  <a:cubicBezTo>
                    <a:pt x="18" y="0"/>
                    <a:pt x="10" y="3"/>
                    <a:pt x="7" y="10"/>
                  </a:cubicBezTo>
                  <a:cubicBezTo>
                    <a:pt x="0" y="26"/>
                    <a:pt x="18" y="49"/>
                    <a:pt x="18" y="49"/>
                  </a:cubicBezTo>
                  <a:cubicBezTo>
                    <a:pt x="18" y="49"/>
                    <a:pt x="47" y="45"/>
                    <a:pt x="54" y="30"/>
                  </a:cubicBezTo>
                  <a:cubicBezTo>
                    <a:pt x="57" y="23"/>
                    <a:pt x="54" y="15"/>
                    <a:pt x="46" y="12"/>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5" name="işľídé"/>
            <p:cNvSpPr/>
            <p:nvPr/>
          </p:nvSpPr>
          <p:spPr bwMode="auto">
            <a:xfrm>
              <a:off x="8842376" y="4164013"/>
              <a:ext cx="93663" cy="82550"/>
            </a:xfrm>
            <a:custGeom>
              <a:avLst/>
              <a:gdLst>
                <a:gd name="T0" fmla="*/ 21 w 25"/>
                <a:gd name="T1" fmla="*/ 6 h 22"/>
                <a:gd name="T2" fmla="*/ 15 w 25"/>
                <a:gd name="T3" fmla="*/ 6 h 22"/>
                <a:gd name="T4" fmla="*/ 11 w 25"/>
                <a:gd name="T5" fmla="*/ 1 h 22"/>
                <a:gd name="T6" fmla="*/ 3 w 25"/>
                <a:gd name="T7" fmla="*/ 5 h 22"/>
                <a:gd name="T8" fmla="*/ 8 w 25"/>
                <a:gd name="T9" fmla="*/ 22 h 22"/>
                <a:gd name="T10" fmla="*/ 24 w 25"/>
                <a:gd name="T11" fmla="*/ 14 h 22"/>
                <a:gd name="T12" fmla="*/ 21 w 25"/>
                <a:gd name="T13" fmla="*/ 6 h 22"/>
              </a:gdLst>
              <a:ahLst/>
              <a:cxnLst>
                <a:cxn ang="0">
                  <a:pos x="T0" y="T1"/>
                </a:cxn>
                <a:cxn ang="0">
                  <a:pos x="T2" y="T3"/>
                </a:cxn>
                <a:cxn ang="0">
                  <a:pos x="T4" y="T5"/>
                </a:cxn>
                <a:cxn ang="0">
                  <a:pos x="T6" y="T7"/>
                </a:cxn>
                <a:cxn ang="0">
                  <a:pos x="T8" y="T9"/>
                </a:cxn>
                <a:cxn ang="0">
                  <a:pos x="T10" y="T11"/>
                </a:cxn>
                <a:cxn ang="0">
                  <a:pos x="T12" y="T13"/>
                </a:cxn>
              </a:cxnLst>
              <a:rect l="0" t="0" r="r" b="b"/>
              <a:pathLst>
                <a:path w="25" h="22">
                  <a:moveTo>
                    <a:pt x="21" y="6"/>
                  </a:moveTo>
                  <a:cubicBezTo>
                    <a:pt x="19" y="5"/>
                    <a:pt x="17" y="5"/>
                    <a:pt x="15" y="6"/>
                  </a:cubicBezTo>
                  <a:cubicBezTo>
                    <a:pt x="15" y="4"/>
                    <a:pt x="13" y="2"/>
                    <a:pt x="11" y="1"/>
                  </a:cubicBezTo>
                  <a:cubicBezTo>
                    <a:pt x="8" y="0"/>
                    <a:pt x="5" y="2"/>
                    <a:pt x="3" y="5"/>
                  </a:cubicBezTo>
                  <a:cubicBezTo>
                    <a:pt x="0" y="12"/>
                    <a:pt x="8" y="22"/>
                    <a:pt x="8" y="22"/>
                  </a:cubicBezTo>
                  <a:cubicBezTo>
                    <a:pt x="8" y="22"/>
                    <a:pt x="21" y="20"/>
                    <a:pt x="24" y="14"/>
                  </a:cubicBezTo>
                  <a:cubicBezTo>
                    <a:pt x="25" y="11"/>
                    <a:pt x="24" y="7"/>
                    <a:pt x="21" y="6"/>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6" name="iṥľídé"/>
            <p:cNvSpPr/>
            <p:nvPr/>
          </p:nvSpPr>
          <p:spPr bwMode="auto">
            <a:xfrm>
              <a:off x="8482013" y="3611563"/>
              <a:ext cx="93663" cy="82550"/>
            </a:xfrm>
            <a:custGeom>
              <a:avLst/>
              <a:gdLst>
                <a:gd name="T0" fmla="*/ 14 w 25"/>
                <a:gd name="T1" fmla="*/ 1 h 22"/>
                <a:gd name="T2" fmla="*/ 10 w 25"/>
                <a:gd name="T3" fmla="*/ 5 h 22"/>
                <a:gd name="T4" fmla="*/ 5 w 25"/>
                <a:gd name="T5" fmla="*/ 5 h 22"/>
                <a:gd name="T6" fmla="*/ 1 w 25"/>
                <a:gd name="T7" fmla="*/ 13 h 22"/>
                <a:gd name="T8" fmla="*/ 17 w 25"/>
                <a:gd name="T9" fmla="*/ 22 h 22"/>
                <a:gd name="T10" fmla="*/ 22 w 25"/>
                <a:gd name="T11" fmla="*/ 4 h 22"/>
                <a:gd name="T12" fmla="*/ 14 w 25"/>
                <a:gd name="T13" fmla="*/ 1 h 22"/>
              </a:gdLst>
              <a:ahLst/>
              <a:cxnLst>
                <a:cxn ang="0">
                  <a:pos x="T0" y="T1"/>
                </a:cxn>
                <a:cxn ang="0">
                  <a:pos x="T2" y="T3"/>
                </a:cxn>
                <a:cxn ang="0">
                  <a:pos x="T4" y="T5"/>
                </a:cxn>
                <a:cxn ang="0">
                  <a:pos x="T6" y="T7"/>
                </a:cxn>
                <a:cxn ang="0">
                  <a:pos x="T8" y="T9"/>
                </a:cxn>
                <a:cxn ang="0">
                  <a:pos x="T10" y="T11"/>
                </a:cxn>
                <a:cxn ang="0">
                  <a:pos x="T12" y="T13"/>
                </a:cxn>
              </a:cxnLst>
              <a:rect l="0" t="0" r="r" b="b"/>
              <a:pathLst>
                <a:path w="25" h="22">
                  <a:moveTo>
                    <a:pt x="14" y="1"/>
                  </a:moveTo>
                  <a:cubicBezTo>
                    <a:pt x="12" y="2"/>
                    <a:pt x="11" y="3"/>
                    <a:pt x="10" y="5"/>
                  </a:cubicBezTo>
                  <a:cubicBezTo>
                    <a:pt x="9" y="4"/>
                    <a:pt x="7" y="4"/>
                    <a:pt x="5" y="5"/>
                  </a:cubicBezTo>
                  <a:cubicBezTo>
                    <a:pt x="2" y="6"/>
                    <a:pt x="0" y="10"/>
                    <a:pt x="1" y="13"/>
                  </a:cubicBezTo>
                  <a:cubicBezTo>
                    <a:pt x="4" y="20"/>
                    <a:pt x="17" y="22"/>
                    <a:pt x="17" y="22"/>
                  </a:cubicBezTo>
                  <a:cubicBezTo>
                    <a:pt x="17" y="22"/>
                    <a:pt x="25" y="11"/>
                    <a:pt x="22" y="4"/>
                  </a:cubicBezTo>
                  <a:cubicBezTo>
                    <a:pt x="21" y="1"/>
                    <a:pt x="17" y="0"/>
                    <a:pt x="14" y="1"/>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7" name="íṥliḑè"/>
            <p:cNvSpPr/>
            <p:nvPr/>
          </p:nvSpPr>
          <p:spPr bwMode="auto">
            <a:xfrm>
              <a:off x="8312151" y="2828926"/>
              <a:ext cx="93663" cy="87313"/>
            </a:xfrm>
            <a:custGeom>
              <a:avLst/>
              <a:gdLst>
                <a:gd name="T0" fmla="*/ 14 w 25"/>
                <a:gd name="T1" fmla="*/ 2 h 23"/>
                <a:gd name="T2" fmla="*/ 11 w 25"/>
                <a:gd name="T3" fmla="*/ 6 h 23"/>
                <a:gd name="T4" fmla="*/ 5 w 25"/>
                <a:gd name="T5" fmla="*/ 6 h 23"/>
                <a:gd name="T6" fmla="*/ 2 w 25"/>
                <a:gd name="T7" fmla="*/ 14 h 23"/>
                <a:gd name="T8" fmla="*/ 17 w 25"/>
                <a:gd name="T9" fmla="*/ 23 h 23"/>
                <a:gd name="T10" fmla="*/ 23 w 25"/>
                <a:gd name="T11" fmla="*/ 5 h 23"/>
                <a:gd name="T12" fmla="*/ 14 w 25"/>
                <a:gd name="T13" fmla="*/ 2 h 23"/>
              </a:gdLst>
              <a:ahLst/>
              <a:cxnLst>
                <a:cxn ang="0">
                  <a:pos x="T0" y="T1"/>
                </a:cxn>
                <a:cxn ang="0">
                  <a:pos x="T2" y="T3"/>
                </a:cxn>
                <a:cxn ang="0">
                  <a:pos x="T4" y="T5"/>
                </a:cxn>
                <a:cxn ang="0">
                  <a:pos x="T6" y="T7"/>
                </a:cxn>
                <a:cxn ang="0">
                  <a:pos x="T8" y="T9"/>
                </a:cxn>
                <a:cxn ang="0">
                  <a:pos x="T10" y="T11"/>
                </a:cxn>
                <a:cxn ang="0">
                  <a:pos x="T12" y="T13"/>
                </a:cxn>
              </a:cxnLst>
              <a:rect l="0" t="0" r="r" b="b"/>
              <a:pathLst>
                <a:path w="25" h="23">
                  <a:moveTo>
                    <a:pt x="14" y="2"/>
                  </a:moveTo>
                  <a:cubicBezTo>
                    <a:pt x="13" y="3"/>
                    <a:pt x="11" y="4"/>
                    <a:pt x="11" y="6"/>
                  </a:cubicBezTo>
                  <a:cubicBezTo>
                    <a:pt x="9" y="5"/>
                    <a:pt x="7" y="5"/>
                    <a:pt x="5" y="6"/>
                  </a:cubicBezTo>
                  <a:cubicBezTo>
                    <a:pt x="2" y="7"/>
                    <a:pt x="0" y="10"/>
                    <a:pt x="2" y="14"/>
                  </a:cubicBezTo>
                  <a:cubicBezTo>
                    <a:pt x="4" y="21"/>
                    <a:pt x="17" y="23"/>
                    <a:pt x="17" y="23"/>
                  </a:cubicBezTo>
                  <a:cubicBezTo>
                    <a:pt x="17" y="23"/>
                    <a:pt x="25" y="12"/>
                    <a:pt x="23" y="5"/>
                  </a:cubicBezTo>
                  <a:cubicBezTo>
                    <a:pt x="21" y="2"/>
                    <a:pt x="18" y="0"/>
                    <a:pt x="14" y="2"/>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8" name="îṥļiḑê"/>
            <p:cNvSpPr/>
            <p:nvPr/>
          </p:nvSpPr>
          <p:spPr bwMode="auto">
            <a:xfrm>
              <a:off x="6588126" y="1803401"/>
              <a:ext cx="338138" cy="296863"/>
            </a:xfrm>
            <a:custGeom>
              <a:avLst/>
              <a:gdLst>
                <a:gd name="T0" fmla="*/ 69 w 90"/>
                <a:gd name="T1" fmla="*/ 10 h 79"/>
                <a:gd name="T2" fmla="*/ 49 w 90"/>
                <a:gd name="T3" fmla="*/ 15 h 79"/>
                <a:gd name="T4" fmla="*/ 33 w 90"/>
                <a:gd name="T5" fmla="*/ 3 h 79"/>
                <a:gd name="T6" fmla="*/ 6 w 90"/>
                <a:gd name="T7" fmla="*/ 21 h 79"/>
                <a:gd name="T8" fmla="*/ 36 w 90"/>
                <a:gd name="T9" fmla="*/ 79 h 79"/>
                <a:gd name="T10" fmla="*/ 87 w 90"/>
                <a:gd name="T11" fmla="*/ 37 h 79"/>
                <a:gd name="T12" fmla="*/ 69 w 90"/>
                <a:gd name="T13" fmla="*/ 10 h 79"/>
              </a:gdLst>
              <a:ahLst/>
              <a:cxnLst>
                <a:cxn ang="0">
                  <a:pos x="T0" y="T1"/>
                </a:cxn>
                <a:cxn ang="0">
                  <a:pos x="T2" y="T3"/>
                </a:cxn>
                <a:cxn ang="0">
                  <a:pos x="T4" y="T5"/>
                </a:cxn>
                <a:cxn ang="0">
                  <a:pos x="T6" y="T7"/>
                </a:cxn>
                <a:cxn ang="0">
                  <a:pos x="T8" y="T9"/>
                </a:cxn>
                <a:cxn ang="0">
                  <a:pos x="T10" y="T11"/>
                </a:cxn>
                <a:cxn ang="0">
                  <a:pos x="T12" y="T13"/>
                </a:cxn>
              </a:cxnLst>
              <a:rect l="0" t="0" r="r" b="b"/>
              <a:pathLst>
                <a:path w="90" h="79">
                  <a:moveTo>
                    <a:pt x="69" y="10"/>
                  </a:moveTo>
                  <a:cubicBezTo>
                    <a:pt x="62" y="8"/>
                    <a:pt x="54" y="11"/>
                    <a:pt x="49" y="15"/>
                  </a:cubicBezTo>
                  <a:cubicBezTo>
                    <a:pt x="46" y="9"/>
                    <a:pt x="40" y="4"/>
                    <a:pt x="33" y="3"/>
                  </a:cubicBezTo>
                  <a:cubicBezTo>
                    <a:pt x="20" y="0"/>
                    <a:pt x="8" y="8"/>
                    <a:pt x="6" y="21"/>
                  </a:cubicBezTo>
                  <a:cubicBezTo>
                    <a:pt x="0" y="48"/>
                    <a:pt x="36" y="79"/>
                    <a:pt x="36" y="79"/>
                  </a:cubicBezTo>
                  <a:cubicBezTo>
                    <a:pt x="36" y="79"/>
                    <a:pt x="82" y="63"/>
                    <a:pt x="87" y="37"/>
                  </a:cubicBezTo>
                  <a:cubicBezTo>
                    <a:pt x="90" y="25"/>
                    <a:pt x="82" y="12"/>
                    <a:pt x="69" y="10"/>
                  </a:cubicBezTo>
                  <a:close/>
                </a:path>
              </a:pathLst>
            </a:custGeom>
            <a:solidFill>
              <a:srgbClr val="E845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29" name="išlïdé"/>
            <p:cNvSpPr/>
            <p:nvPr/>
          </p:nvSpPr>
          <p:spPr bwMode="auto">
            <a:xfrm>
              <a:off x="6016626" y="2322513"/>
              <a:ext cx="173038" cy="157163"/>
            </a:xfrm>
            <a:custGeom>
              <a:avLst/>
              <a:gdLst>
                <a:gd name="T0" fmla="*/ 32 w 46"/>
                <a:gd name="T1" fmla="*/ 0 h 42"/>
                <a:gd name="T2" fmla="*/ 23 w 46"/>
                <a:gd name="T3" fmla="*/ 6 h 42"/>
                <a:gd name="T4" fmla="*/ 12 w 46"/>
                <a:gd name="T5" fmla="*/ 1 h 42"/>
                <a:gd name="T6" fmla="*/ 0 w 46"/>
                <a:gd name="T7" fmla="*/ 14 h 42"/>
                <a:gd name="T8" fmla="*/ 24 w 46"/>
                <a:gd name="T9" fmla="*/ 42 h 42"/>
                <a:gd name="T10" fmla="*/ 46 w 46"/>
                <a:gd name="T11" fmla="*/ 12 h 42"/>
                <a:gd name="T12" fmla="*/ 32 w 46"/>
                <a:gd name="T13" fmla="*/ 0 h 42"/>
              </a:gdLst>
              <a:ahLst/>
              <a:cxnLst>
                <a:cxn ang="0">
                  <a:pos x="T0" y="T1"/>
                </a:cxn>
                <a:cxn ang="0">
                  <a:pos x="T2" y="T3"/>
                </a:cxn>
                <a:cxn ang="0">
                  <a:pos x="T4" y="T5"/>
                </a:cxn>
                <a:cxn ang="0">
                  <a:pos x="T6" y="T7"/>
                </a:cxn>
                <a:cxn ang="0">
                  <a:pos x="T8" y="T9"/>
                </a:cxn>
                <a:cxn ang="0">
                  <a:pos x="T10" y="T11"/>
                </a:cxn>
                <a:cxn ang="0">
                  <a:pos x="T12" y="T13"/>
                </a:cxn>
              </a:cxnLst>
              <a:rect l="0" t="0" r="r" b="b"/>
              <a:pathLst>
                <a:path w="46" h="42">
                  <a:moveTo>
                    <a:pt x="32" y="0"/>
                  </a:moveTo>
                  <a:cubicBezTo>
                    <a:pt x="28" y="0"/>
                    <a:pt x="25" y="2"/>
                    <a:pt x="23" y="6"/>
                  </a:cubicBezTo>
                  <a:cubicBezTo>
                    <a:pt x="20" y="2"/>
                    <a:pt x="16" y="1"/>
                    <a:pt x="12" y="1"/>
                  </a:cubicBezTo>
                  <a:cubicBezTo>
                    <a:pt x="5" y="1"/>
                    <a:pt x="0" y="7"/>
                    <a:pt x="0" y="14"/>
                  </a:cubicBezTo>
                  <a:cubicBezTo>
                    <a:pt x="1" y="30"/>
                    <a:pt x="24" y="42"/>
                    <a:pt x="24" y="42"/>
                  </a:cubicBezTo>
                  <a:cubicBezTo>
                    <a:pt x="24" y="42"/>
                    <a:pt x="46" y="27"/>
                    <a:pt x="46" y="12"/>
                  </a:cubicBezTo>
                  <a:cubicBezTo>
                    <a:pt x="45" y="5"/>
                    <a:pt x="39" y="0"/>
                    <a:pt x="32" y="0"/>
                  </a:cubicBezTo>
                  <a:close/>
                </a:path>
              </a:pathLst>
            </a:custGeom>
            <a:solidFill>
              <a:srgbClr val="3126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0" name="ïślîďe"/>
            <p:cNvSpPr/>
            <p:nvPr/>
          </p:nvSpPr>
          <p:spPr bwMode="auto">
            <a:xfrm>
              <a:off x="5862638" y="2152651"/>
              <a:ext cx="473075" cy="673100"/>
            </a:xfrm>
            <a:custGeom>
              <a:avLst/>
              <a:gdLst>
                <a:gd name="T0" fmla="*/ 63 w 126"/>
                <a:gd name="T1" fmla="*/ 0 h 179"/>
                <a:gd name="T2" fmla="*/ 0 w 126"/>
                <a:gd name="T3" fmla="*/ 64 h 179"/>
                <a:gd name="T4" fmla="*/ 63 w 126"/>
                <a:gd name="T5" fmla="*/ 179 h 179"/>
                <a:gd name="T6" fmla="*/ 126 w 126"/>
                <a:gd name="T7" fmla="*/ 64 h 179"/>
                <a:gd name="T8" fmla="*/ 63 w 126"/>
                <a:gd name="T9" fmla="*/ 0 h 179"/>
                <a:gd name="T10" fmla="*/ 63 w 126"/>
                <a:gd name="T11" fmla="*/ 106 h 179"/>
                <a:gd name="T12" fmla="*/ 22 w 126"/>
                <a:gd name="T13" fmla="*/ 65 h 179"/>
                <a:gd name="T14" fmla="*/ 63 w 126"/>
                <a:gd name="T15" fmla="*/ 24 h 179"/>
                <a:gd name="T16" fmla="*/ 104 w 126"/>
                <a:gd name="T17" fmla="*/ 65 h 179"/>
                <a:gd name="T18" fmla="*/ 63 w 126"/>
                <a:gd name="T19" fmla="*/ 106 h 17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26" h="179">
                  <a:moveTo>
                    <a:pt x="63" y="0"/>
                  </a:moveTo>
                  <a:cubicBezTo>
                    <a:pt x="28" y="0"/>
                    <a:pt x="0" y="29"/>
                    <a:pt x="0" y="64"/>
                  </a:cubicBezTo>
                  <a:cubicBezTo>
                    <a:pt x="0" y="99"/>
                    <a:pt x="63" y="179"/>
                    <a:pt x="63" y="179"/>
                  </a:cubicBezTo>
                  <a:cubicBezTo>
                    <a:pt x="63" y="179"/>
                    <a:pt x="126" y="99"/>
                    <a:pt x="126" y="64"/>
                  </a:cubicBezTo>
                  <a:cubicBezTo>
                    <a:pt x="126" y="29"/>
                    <a:pt x="98" y="0"/>
                    <a:pt x="63" y="0"/>
                  </a:cubicBezTo>
                  <a:close/>
                  <a:moveTo>
                    <a:pt x="63" y="106"/>
                  </a:moveTo>
                  <a:cubicBezTo>
                    <a:pt x="40" y="106"/>
                    <a:pt x="22" y="88"/>
                    <a:pt x="22" y="65"/>
                  </a:cubicBezTo>
                  <a:cubicBezTo>
                    <a:pt x="22" y="42"/>
                    <a:pt x="40" y="24"/>
                    <a:pt x="63" y="24"/>
                  </a:cubicBezTo>
                  <a:cubicBezTo>
                    <a:pt x="86" y="24"/>
                    <a:pt x="104" y="42"/>
                    <a:pt x="104" y="65"/>
                  </a:cubicBezTo>
                  <a:cubicBezTo>
                    <a:pt x="104" y="88"/>
                    <a:pt x="86" y="106"/>
                    <a:pt x="63" y="106"/>
                  </a:cubicBezTo>
                  <a:close/>
                </a:path>
              </a:pathLst>
            </a:custGeom>
            <a:solidFill>
              <a:srgbClr val="3126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1" name="iṥ1iḍe"/>
            <p:cNvSpPr/>
            <p:nvPr/>
          </p:nvSpPr>
          <p:spPr bwMode="auto">
            <a:xfrm>
              <a:off x="3970338" y="2976563"/>
              <a:ext cx="784225" cy="457200"/>
            </a:xfrm>
            <a:custGeom>
              <a:avLst/>
              <a:gdLst>
                <a:gd name="T0" fmla="*/ 208 w 209"/>
                <a:gd name="T1" fmla="*/ 0 h 122"/>
                <a:gd name="T2" fmla="*/ 42 w 209"/>
                <a:gd name="T3" fmla="*/ 58 h 122"/>
                <a:gd name="T4" fmla="*/ 2 w 209"/>
                <a:gd name="T5" fmla="*/ 117 h 122"/>
                <a:gd name="T6" fmla="*/ 18 w 209"/>
                <a:gd name="T7" fmla="*/ 116 h 122"/>
                <a:gd name="T8" fmla="*/ 47 w 209"/>
                <a:gd name="T9" fmla="*/ 63 h 122"/>
                <a:gd name="T10" fmla="*/ 209 w 209"/>
                <a:gd name="T11" fmla="*/ 3 h 122"/>
                <a:gd name="T12" fmla="*/ 208 w 209"/>
                <a:gd name="T13" fmla="*/ 0 h 122"/>
              </a:gdLst>
              <a:ahLst/>
              <a:cxnLst>
                <a:cxn ang="0">
                  <a:pos x="T0" y="T1"/>
                </a:cxn>
                <a:cxn ang="0">
                  <a:pos x="T2" y="T3"/>
                </a:cxn>
                <a:cxn ang="0">
                  <a:pos x="T4" y="T5"/>
                </a:cxn>
                <a:cxn ang="0">
                  <a:pos x="T6" y="T7"/>
                </a:cxn>
                <a:cxn ang="0">
                  <a:pos x="T8" y="T9"/>
                </a:cxn>
                <a:cxn ang="0">
                  <a:pos x="T10" y="T11"/>
                </a:cxn>
                <a:cxn ang="0">
                  <a:pos x="T12" y="T13"/>
                </a:cxn>
              </a:cxnLst>
              <a:rect l="0" t="0" r="r" b="b"/>
              <a:pathLst>
                <a:path w="209" h="122">
                  <a:moveTo>
                    <a:pt x="208" y="0"/>
                  </a:moveTo>
                  <a:cubicBezTo>
                    <a:pt x="207" y="0"/>
                    <a:pt x="63" y="43"/>
                    <a:pt x="42" y="58"/>
                  </a:cubicBezTo>
                  <a:cubicBezTo>
                    <a:pt x="20" y="72"/>
                    <a:pt x="0" y="114"/>
                    <a:pt x="2" y="117"/>
                  </a:cubicBezTo>
                  <a:cubicBezTo>
                    <a:pt x="5" y="120"/>
                    <a:pt x="15" y="122"/>
                    <a:pt x="18" y="116"/>
                  </a:cubicBezTo>
                  <a:cubicBezTo>
                    <a:pt x="21" y="110"/>
                    <a:pt x="22" y="76"/>
                    <a:pt x="47" y="63"/>
                  </a:cubicBezTo>
                  <a:cubicBezTo>
                    <a:pt x="71" y="50"/>
                    <a:pt x="209" y="3"/>
                    <a:pt x="209" y="3"/>
                  </a:cubicBezTo>
                  <a:cubicBezTo>
                    <a:pt x="208" y="0"/>
                    <a:pt x="208" y="0"/>
                    <a:pt x="208" y="0"/>
                  </a:cubicBezTo>
                </a:path>
              </a:pathLst>
            </a:custGeom>
            <a:solidFill>
              <a:srgbClr val="BED0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2" name="îṧľîḓe"/>
            <p:cNvSpPr/>
            <p:nvPr/>
          </p:nvSpPr>
          <p:spPr bwMode="auto">
            <a:xfrm>
              <a:off x="3932238" y="3065463"/>
              <a:ext cx="893763" cy="166688"/>
            </a:xfrm>
            <a:custGeom>
              <a:avLst/>
              <a:gdLst>
                <a:gd name="T0" fmla="*/ 0 w 238"/>
                <a:gd name="T1" fmla="*/ 33 h 44"/>
                <a:gd name="T2" fmla="*/ 174 w 238"/>
                <a:gd name="T3" fmla="*/ 1 h 44"/>
                <a:gd name="T4" fmla="*/ 237 w 238"/>
                <a:gd name="T5" fmla="*/ 34 h 44"/>
                <a:gd name="T6" fmla="*/ 223 w 238"/>
                <a:gd name="T7" fmla="*/ 41 h 44"/>
                <a:gd name="T8" fmla="*/ 172 w 238"/>
                <a:gd name="T9" fmla="*/ 8 h 44"/>
                <a:gd name="T10" fmla="*/ 1 w 238"/>
                <a:gd name="T11" fmla="*/ 37 h 44"/>
                <a:gd name="T12" fmla="*/ 0 w 238"/>
                <a:gd name="T13" fmla="*/ 33 h 44"/>
              </a:gdLst>
              <a:ahLst/>
              <a:cxnLst>
                <a:cxn ang="0">
                  <a:pos x="T0" y="T1"/>
                </a:cxn>
                <a:cxn ang="0">
                  <a:pos x="T2" y="T3"/>
                </a:cxn>
                <a:cxn ang="0">
                  <a:pos x="T4" y="T5"/>
                </a:cxn>
                <a:cxn ang="0">
                  <a:pos x="T6" y="T7"/>
                </a:cxn>
                <a:cxn ang="0">
                  <a:pos x="T8" y="T9"/>
                </a:cxn>
                <a:cxn ang="0">
                  <a:pos x="T10" y="T11"/>
                </a:cxn>
                <a:cxn ang="0">
                  <a:pos x="T12" y="T13"/>
                </a:cxn>
              </a:cxnLst>
              <a:rect l="0" t="0" r="r" b="b"/>
              <a:pathLst>
                <a:path w="238" h="44">
                  <a:moveTo>
                    <a:pt x="0" y="33"/>
                  </a:moveTo>
                  <a:cubicBezTo>
                    <a:pt x="2" y="33"/>
                    <a:pt x="148" y="0"/>
                    <a:pt x="174" y="1"/>
                  </a:cubicBezTo>
                  <a:cubicBezTo>
                    <a:pt x="200" y="3"/>
                    <a:pt x="238" y="30"/>
                    <a:pt x="237" y="34"/>
                  </a:cubicBezTo>
                  <a:cubicBezTo>
                    <a:pt x="237" y="38"/>
                    <a:pt x="229" y="44"/>
                    <a:pt x="223" y="41"/>
                  </a:cubicBezTo>
                  <a:cubicBezTo>
                    <a:pt x="217" y="37"/>
                    <a:pt x="200" y="7"/>
                    <a:pt x="172" y="8"/>
                  </a:cubicBezTo>
                  <a:cubicBezTo>
                    <a:pt x="144" y="9"/>
                    <a:pt x="1" y="37"/>
                    <a:pt x="1" y="37"/>
                  </a:cubicBezTo>
                  <a:cubicBezTo>
                    <a:pt x="0" y="33"/>
                    <a:pt x="0" y="33"/>
                    <a:pt x="0" y="33"/>
                  </a:cubicBezTo>
                </a:path>
              </a:pathLst>
            </a:custGeom>
            <a:solidFill>
              <a:srgbClr val="BED0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3" name="iṥliḓé"/>
            <p:cNvSpPr/>
            <p:nvPr/>
          </p:nvSpPr>
          <p:spPr bwMode="auto">
            <a:xfrm>
              <a:off x="3929063" y="2957513"/>
              <a:ext cx="828675" cy="458788"/>
            </a:xfrm>
            <a:custGeom>
              <a:avLst/>
              <a:gdLst>
                <a:gd name="T0" fmla="*/ 215 w 221"/>
                <a:gd name="T1" fmla="*/ 0 h 122"/>
                <a:gd name="T2" fmla="*/ 120 w 221"/>
                <a:gd name="T3" fmla="*/ 36 h 122"/>
                <a:gd name="T4" fmla="*/ 103 w 221"/>
                <a:gd name="T5" fmla="*/ 40 h 122"/>
                <a:gd name="T6" fmla="*/ 2 w 221"/>
                <a:gd name="T7" fmla="*/ 56 h 122"/>
                <a:gd name="T8" fmla="*/ 1 w 221"/>
                <a:gd name="T9" fmla="*/ 60 h 122"/>
                <a:gd name="T10" fmla="*/ 3 w 221"/>
                <a:gd name="T11" fmla="*/ 68 h 122"/>
                <a:gd name="T12" fmla="*/ 6 w 221"/>
                <a:gd name="T13" fmla="*/ 71 h 122"/>
                <a:gd name="T14" fmla="*/ 8 w 221"/>
                <a:gd name="T15" fmla="*/ 71 h 122"/>
                <a:gd name="T16" fmla="*/ 11 w 221"/>
                <a:gd name="T17" fmla="*/ 72 h 122"/>
                <a:gd name="T18" fmla="*/ 37 w 221"/>
                <a:gd name="T19" fmla="*/ 109 h 122"/>
                <a:gd name="T20" fmla="*/ 98 w 221"/>
                <a:gd name="T21" fmla="*/ 99 h 122"/>
                <a:gd name="T22" fmla="*/ 112 w 221"/>
                <a:gd name="T23" fmla="*/ 55 h 122"/>
                <a:gd name="T24" fmla="*/ 114 w 221"/>
                <a:gd name="T25" fmla="*/ 51 h 122"/>
                <a:gd name="T26" fmla="*/ 115 w 221"/>
                <a:gd name="T27" fmla="*/ 51 h 122"/>
                <a:gd name="T28" fmla="*/ 116 w 221"/>
                <a:gd name="T29" fmla="*/ 51 h 122"/>
                <a:gd name="T30" fmla="*/ 120 w 221"/>
                <a:gd name="T31" fmla="*/ 53 h 122"/>
                <a:gd name="T32" fmla="*/ 154 w 221"/>
                <a:gd name="T33" fmla="*/ 85 h 122"/>
                <a:gd name="T34" fmla="*/ 212 w 221"/>
                <a:gd name="T35" fmla="*/ 63 h 122"/>
                <a:gd name="T36" fmla="*/ 216 w 221"/>
                <a:gd name="T37" fmla="*/ 18 h 122"/>
                <a:gd name="T38" fmla="*/ 217 w 221"/>
                <a:gd name="T39" fmla="*/ 16 h 122"/>
                <a:gd name="T40" fmla="*/ 220 w 221"/>
                <a:gd name="T41" fmla="*/ 14 h 122"/>
                <a:gd name="T42" fmla="*/ 221 w 221"/>
                <a:gd name="T43" fmla="*/ 11 h 122"/>
                <a:gd name="T44" fmla="*/ 219 w 221"/>
                <a:gd name="T45" fmla="*/ 2 h 122"/>
                <a:gd name="T46" fmla="*/ 215 w 221"/>
                <a:gd name="T47" fmla="*/ 0 h 122"/>
                <a:gd name="T48" fmla="*/ 100 w 221"/>
                <a:gd name="T49" fmla="*/ 65 h 122"/>
                <a:gd name="T50" fmla="*/ 92 w 221"/>
                <a:gd name="T51" fmla="*/ 91 h 122"/>
                <a:gd name="T52" fmla="*/ 66 w 221"/>
                <a:gd name="T53" fmla="*/ 102 h 122"/>
                <a:gd name="T54" fmla="*/ 45 w 221"/>
                <a:gd name="T55" fmla="*/ 103 h 122"/>
                <a:gd name="T56" fmla="*/ 20 w 221"/>
                <a:gd name="T57" fmla="*/ 66 h 122"/>
                <a:gd name="T58" fmla="*/ 19 w 221"/>
                <a:gd name="T59" fmla="*/ 66 h 122"/>
                <a:gd name="T60" fmla="*/ 21 w 221"/>
                <a:gd name="T61" fmla="*/ 60 h 122"/>
                <a:gd name="T62" fmla="*/ 31 w 221"/>
                <a:gd name="T63" fmla="*/ 57 h 122"/>
                <a:gd name="T64" fmla="*/ 87 w 221"/>
                <a:gd name="T65" fmla="*/ 51 h 122"/>
                <a:gd name="T66" fmla="*/ 100 w 221"/>
                <a:gd name="T67" fmla="*/ 65 h 122"/>
                <a:gd name="T68" fmla="*/ 205 w 221"/>
                <a:gd name="T69" fmla="*/ 17 h 122"/>
                <a:gd name="T70" fmla="*/ 205 w 221"/>
                <a:gd name="T71" fmla="*/ 17 h 122"/>
                <a:gd name="T72" fmla="*/ 201 w 221"/>
                <a:gd name="T73" fmla="*/ 62 h 122"/>
                <a:gd name="T74" fmla="*/ 183 w 221"/>
                <a:gd name="T75" fmla="*/ 72 h 122"/>
                <a:gd name="T76" fmla="*/ 183 w 221"/>
                <a:gd name="T77" fmla="*/ 72 h 122"/>
                <a:gd name="T78" fmla="*/ 155 w 221"/>
                <a:gd name="T79" fmla="*/ 74 h 122"/>
                <a:gd name="T80" fmla="*/ 134 w 221"/>
                <a:gd name="T81" fmla="*/ 54 h 122"/>
                <a:gd name="T82" fmla="*/ 137 w 221"/>
                <a:gd name="T83" fmla="*/ 38 h 122"/>
                <a:gd name="T84" fmla="*/ 191 w 221"/>
                <a:gd name="T85" fmla="*/ 15 h 122"/>
                <a:gd name="T86" fmla="*/ 201 w 221"/>
                <a:gd name="T87" fmla="*/ 13 h 122"/>
                <a:gd name="T88" fmla="*/ 205 w 221"/>
                <a:gd name="T89" fmla="*/ 17 h 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Lst>
              <a:rect l="0" t="0" r="r" b="b"/>
              <a:pathLst>
                <a:path w="221" h="122">
                  <a:moveTo>
                    <a:pt x="215" y="0"/>
                  </a:moveTo>
                  <a:cubicBezTo>
                    <a:pt x="206" y="0"/>
                    <a:pt x="169" y="4"/>
                    <a:pt x="120" y="36"/>
                  </a:cubicBezTo>
                  <a:cubicBezTo>
                    <a:pt x="103" y="40"/>
                    <a:pt x="103" y="40"/>
                    <a:pt x="103" y="40"/>
                  </a:cubicBezTo>
                  <a:cubicBezTo>
                    <a:pt x="45" y="37"/>
                    <a:pt x="11" y="52"/>
                    <a:pt x="2" y="56"/>
                  </a:cubicBezTo>
                  <a:cubicBezTo>
                    <a:pt x="1" y="57"/>
                    <a:pt x="0" y="59"/>
                    <a:pt x="1" y="60"/>
                  </a:cubicBezTo>
                  <a:cubicBezTo>
                    <a:pt x="3" y="68"/>
                    <a:pt x="3" y="68"/>
                    <a:pt x="3" y="68"/>
                  </a:cubicBezTo>
                  <a:cubicBezTo>
                    <a:pt x="3" y="70"/>
                    <a:pt x="4" y="71"/>
                    <a:pt x="6" y="71"/>
                  </a:cubicBezTo>
                  <a:cubicBezTo>
                    <a:pt x="8" y="71"/>
                    <a:pt x="8" y="71"/>
                    <a:pt x="8" y="71"/>
                  </a:cubicBezTo>
                  <a:cubicBezTo>
                    <a:pt x="9" y="71"/>
                    <a:pt x="10" y="72"/>
                    <a:pt x="11" y="72"/>
                  </a:cubicBezTo>
                  <a:cubicBezTo>
                    <a:pt x="14" y="78"/>
                    <a:pt x="29" y="99"/>
                    <a:pt x="37" y="109"/>
                  </a:cubicBezTo>
                  <a:cubicBezTo>
                    <a:pt x="46" y="122"/>
                    <a:pt x="80" y="113"/>
                    <a:pt x="98" y="99"/>
                  </a:cubicBezTo>
                  <a:cubicBezTo>
                    <a:pt x="113" y="89"/>
                    <a:pt x="112" y="63"/>
                    <a:pt x="112" y="55"/>
                  </a:cubicBezTo>
                  <a:cubicBezTo>
                    <a:pt x="111" y="53"/>
                    <a:pt x="112" y="52"/>
                    <a:pt x="114" y="51"/>
                  </a:cubicBezTo>
                  <a:cubicBezTo>
                    <a:pt x="115" y="51"/>
                    <a:pt x="115" y="51"/>
                    <a:pt x="115" y="51"/>
                  </a:cubicBezTo>
                  <a:cubicBezTo>
                    <a:pt x="116" y="51"/>
                    <a:pt x="116" y="51"/>
                    <a:pt x="116" y="51"/>
                  </a:cubicBezTo>
                  <a:cubicBezTo>
                    <a:pt x="117" y="51"/>
                    <a:pt x="119" y="51"/>
                    <a:pt x="120" y="53"/>
                  </a:cubicBezTo>
                  <a:cubicBezTo>
                    <a:pt x="123" y="60"/>
                    <a:pt x="135" y="83"/>
                    <a:pt x="154" y="85"/>
                  </a:cubicBezTo>
                  <a:cubicBezTo>
                    <a:pt x="176" y="87"/>
                    <a:pt x="210" y="78"/>
                    <a:pt x="212" y="63"/>
                  </a:cubicBezTo>
                  <a:cubicBezTo>
                    <a:pt x="213" y="50"/>
                    <a:pt x="216" y="24"/>
                    <a:pt x="216" y="18"/>
                  </a:cubicBezTo>
                  <a:cubicBezTo>
                    <a:pt x="216" y="17"/>
                    <a:pt x="217" y="16"/>
                    <a:pt x="217" y="16"/>
                  </a:cubicBezTo>
                  <a:cubicBezTo>
                    <a:pt x="220" y="14"/>
                    <a:pt x="220" y="14"/>
                    <a:pt x="220" y="14"/>
                  </a:cubicBezTo>
                  <a:cubicBezTo>
                    <a:pt x="221" y="13"/>
                    <a:pt x="221" y="12"/>
                    <a:pt x="221" y="11"/>
                  </a:cubicBezTo>
                  <a:cubicBezTo>
                    <a:pt x="219" y="2"/>
                    <a:pt x="219" y="2"/>
                    <a:pt x="219" y="2"/>
                  </a:cubicBezTo>
                  <a:cubicBezTo>
                    <a:pt x="218" y="1"/>
                    <a:pt x="217" y="0"/>
                    <a:pt x="215" y="0"/>
                  </a:cubicBezTo>
                  <a:moveTo>
                    <a:pt x="100" y="65"/>
                  </a:moveTo>
                  <a:cubicBezTo>
                    <a:pt x="99" y="75"/>
                    <a:pt x="96" y="87"/>
                    <a:pt x="92" y="91"/>
                  </a:cubicBezTo>
                  <a:cubicBezTo>
                    <a:pt x="85" y="96"/>
                    <a:pt x="76" y="100"/>
                    <a:pt x="66" y="102"/>
                  </a:cubicBezTo>
                  <a:cubicBezTo>
                    <a:pt x="53" y="106"/>
                    <a:pt x="46" y="104"/>
                    <a:pt x="45" y="103"/>
                  </a:cubicBezTo>
                  <a:cubicBezTo>
                    <a:pt x="38" y="93"/>
                    <a:pt x="24" y="72"/>
                    <a:pt x="20" y="66"/>
                  </a:cubicBezTo>
                  <a:cubicBezTo>
                    <a:pt x="19" y="66"/>
                    <a:pt x="19" y="66"/>
                    <a:pt x="19" y="66"/>
                  </a:cubicBezTo>
                  <a:cubicBezTo>
                    <a:pt x="18" y="64"/>
                    <a:pt x="19" y="61"/>
                    <a:pt x="21" y="60"/>
                  </a:cubicBezTo>
                  <a:cubicBezTo>
                    <a:pt x="24" y="59"/>
                    <a:pt x="27" y="58"/>
                    <a:pt x="31" y="57"/>
                  </a:cubicBezTo>
                  <a:cubicBezTo>
                    <a:pt x="48" y="53"/>
                    <a:pt x="67" y="51"/>
                    <a:pt x="87" y="51"/>
                  </a:cubicBezTo>
                  <a:cubicBezTo>
                    <a:pt x="95" y="51"/>
                    <a:pt x="101" y="57"/>
                    <a:pt x="100" y="65"/>
                  </a:cubicBezTo>
                  <a:moveTo>
                    <a:pt x="205" y="17"/>
                  </a:moveTo>
                  <a:cubicBezTo>
                    <a:pt x="205" y="17"/>
                    <a:pt x="205" y="17"/>
                    <a:pt x="205" y="17"/>
                  </a:cubicBezTo>
                  <a:cubicBezTo>
                    <a:pt x="205" y="24"/>
                    <a:pt x="202" y="49"/>
                    <a:pt x="201" y="62"/>
                  </a:cubicBezTo>
                  <a:cubicBezTo>
                    <a:pt x="201" y="63"/>
                    <a:pt x="196" y="68"/>
                    <a:pt x="183" y="72"/>
                  </a:cubicBezTo>
                  <a:cubicBezTo>
                    <a:pt x="183" y="72"/>
                    <a:pt x="183" y="72"/>
                    <a:pt x="183" y="72"/>
                  </a:cubicBezTo>
                  <a:cubicBezTo>
                    <a:pt x="173" y="74"/>
                    <a:pt x="163" y="75"/>
                    <a:pt x="155" y="74"/>
                  </a:cubicBezTo>
                  <a:cubicBezTo>
                    <a:pt x="149" y="73"/>
                    <a:pt x="140" y="63"/>
                    <a:pt x="134" y="54"/>
                  </a:cubicBezTo>
                  <a:cubicBezTo>
                    <a:pt x="130" y="49"/>
                    <a:pt x="131" y="41"/>
                    <a:pt x="137" y="38"/>
                  </a:cubicBezTo>
                  <a:cubicBezTo>
                    <a:pt x="155" y="27"/>
                    <a:pt x="173" y="20"/>
                    <a:pt x="191" y="15"/>
                  </a:cubicBezTo>
                  <a:cubicBezTo>
                    <a:pt x="195" y="14"/>
                    <a:pt x="198" y="13"/>
                    <a:pt x="201" y="13"/>
                  </a:cubicBezTo>
                  <a:cubicBezTo>
                    <a:pt x="203" y="12"/>
                    <a:pt x="206" y="14"/>
                    <a:pt x="205" y="17"/>
                  </a:cubicBezTo>
                </a:path>
              </a:pathLst>
            </a:custGeom>
            <a:solidFill>
              <a:srgbClr val="BED00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4" name="íşľîdè"/>
            <p:cNvSpPr/>
            <p:nvPr/>
          </p:nvSpPr>
          <p:spPr bwMode="auto">
            <a:xfrm>
              <a:off x="3998913" y="3152776"/>
              <a:ext cx="304800" cy="195263"/>
            </a:xfrm>
            <a:custGeom>
              <a:avLst/>
              <a:gdLst>
                <a:gd name="T0" fmla="*/ 75 w 81"/>
                <a:gd name="T1" fmla="*/ 1 h 52"/>
                <a:gd name="T2" fmla="*/ 39 w 81"/>
                <a:gd name="T3" fmla="*/ 16 h 52"/>
                <a:gd name="T4" fmla="*/ 18 w 81"/>
                <a:gd name="T5" fmla="*/ 40 h 52"/>
                <a:gd name="T6" fmla="*/ 26 w 81"/>
                <a:gd name="T7" fmla="*/ 51 h 52"/>
                <a:gd name="T8" fmla="*/ 33 w 81"/>
                <a:gd name="T9" fmla="*/ 52 h 52"/>
                <a:gd name="T10" fmla="*/ 33 w 81"/>
                <a:gd name="T11" fmla="*/ 52 h 52"/>
                <a:gd name="T12" fmla="*/ 33 w 81"/>
                <a:gd name="T13" fmla="*/ 52 h 52"/>
                <a:gd name="T14" fmla="*/ 46 w 81"/>
                <a:gd name="T15" fmla="*/ 51 h 52"/>
                <a:gd name="T16" fmla="*/ 46 w 81"/>
                <a:gd name="T17" fmla="*/ 51 h 52"/>
                <a:gd name="T18" fmla="*/ 47 w 81"/>
                <a:gd name="T19" fmla="*/ 50 h 52"/>
                <a:gd name="T20" fmla="*/ 47 w 81"/>
                <a:gd name="T21" fmla="*/ 50 h 52"/>
                <a:gd name="T22" fmla="*/ 47 w 81"/>
                <a:gd name="T23" fmla="*/ 50 h 52"/>
                <a:gd name="T24" fmla="*/ 47 w 81"/>
                <a:gd name="T25" fmla="*/ 50 h 52"/>
                <a:gd name="T26" fmla="*/ 73 w 81"/>
                <a:gd name="T27" fmla="*/ 39 h 52"/>
                <a:gd name="T28" fmla="*/ 81 w 81"/>
                <a:gd name="T29" fmla="*/ 13 h 52"/>
                <a:gd name="T30" fmla="*/ 75 w 81"/>
                <a:gd name="T31" fmla="*/ 1 h 52"/>
                <a:gd name="T32" fmla="*/ 56 w 81"/>
                <a:gd name="T33" fmla="*/ 0 h 52"/>
                <a:gd name="T34" fmla="*/ 0 w 81"/>
                <a:gd name="T35" fmla="*/ 11 h 52"/>
                <a:gd name="T36" fmla="*/ 0 w 81"/>
                <a:gd name="T37" fmla="*/ 12 h 52"/>
                <a:gd name="T38" fmla="*/ 0 w 81"/>
                <a:gd name="T39" fmla="*/ 14 h 52"/>
                <a:gd name="T40" fmla="*/ 1 w 81"/>
                <a:gd name="T41" fmla="*/ 14 h 52"/>
                <a:gd name="T42" fmla="*/ 13 w 81"/>
                <a:gd name="T43" fmla="*/ 32 h 52"/>
                <a:gd name="T44" fmla="*/ 34 w 81"/>
                <a:gd name="T45" fmla="*/ 11 h 52"/>
                <a:gd name="T46" fmla="*/ 56 w 81"/>
                <a:gd name="T47" fmla="*/ 0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81" h="52">
                  <a:moveTo>
                    <a:pt x="75" y="1"/>
                  </a:moveTo>
                  <a:cubicBezTo>
                    <a:pt x="59" y="7"/>
                    <a:pt x="45" y="13"/>
                    <a:pt x="39" y="16"/>
                  </a:cubicBezTo>
                  <a:cubicBezTo>
                    <a:pt x="28" y="21"/>
                    <a:pt x="22" y="31"/>
                    <a:pt x="18" y="40"/>
                  </a:cubicBezTo>
                  <a:cubicBezTo>
                    <a:pt x="21" y="44"/>
                    <a:pt x="24" y="48"/>
                    <a:pt x="26" y="51"/>
                  </a:cubicBezTo>
                  <a:cubicBezTo>
                    <a:pt x="27" y="52"/>
                    <a:pt x="29" y="52"/>
                    <a:pt x="33" y="52"/>
                  </a:cubicBezTo>
                  <a:cubicBezTo>
                    <a:pt x="33" y="52"/>
                    <a:pt x="33" y="52"/>
                    <a:pt x="33" y="52"/>
                  </a:cubicBezTo>
                  <a:cubicBezTo>
                    <a:pt x="33" y="52"/>
                    <a:pt x="33" y="52"/>
                    <a:pt x="33" y="52"/>
                  </a:cubicBezTo>
                  <a:cubicBezTo>
                    <a:pt x="37" y="52"/>
                    <a:pt x="41" y="52"/>
                    <a:pt x="46" y="51"/>
                  </a:cubicBezTo>
                  <a:cubicBezTo>
                    <a:pt x="46" y="51"/>
                    <a:pt x="46" y="51"/>
                    <a:pt x="46" y="51"/>
                  </a:cubicBezTo>
                  <a:cubicBezTo>
                    <a:pt x="46" y="51"/>
                    <a:pt x="47" y="51"/>
                    <a:pt x="47" y="50"/>
                  </a:cubicBezTo>
                  <a:cubicBezTo>
                    <a:pt x="47" y="50"/>
                    <a:pt x="47" y="50"/>
                    <a:pt x="47" y="50"/>
                  </a:cubicBezTo>
                  <a:cubicBezTo>
                    <a:pt x="47" y="50"/>
                    <a:pt x="47" y="50"/>
                    <a:pt x="47" y="50"/>
                  </a:cubicBezTo>
                  <a:cubicBezTo>
                    <a:pt x="47" y="50"/>
                    <a:pt x="47" y="50"/>
                    <a:pt x="47" y="50"/>
                  </a:cubicBezTo>
                  <a:cubicBezTo>
                    <a:pt x="57" y="48"/>
                    <a:pt x="66" y="44"/>
                    <a:pt x="73" y="39"/>
                  </a:cubicBezTo>
                  <a:cubicBezTo>
                    <a:pt x="77" y="35"/>
                    <a:pt x="80" y="23"/>
                    <a:pt x="81" y="13"/>
                  </a:cubicBezTo>
                  <a:cubicBezTo>
                    <a:pt x="81" y="8"/>
                    <a:pt x="79" y="3"/>
                    <a:pt x="75" y="1"/>
                  </a:cubicBezTo>
                  <a:moveTo>
                    <a:pt x="56" y="0"/>
                  </a:moveTo>
                  <a:cubicBezTo>
                    <a:pt x="34" y="4"/>
                    <a:pt x="14" y="8"/>
                    <a:pt x="0" y="11"/>
                  </a:cubicBezTo>
                  <a:cubicBezTo>
                    <a:pt x="0" y="11"/>
                    <a:pt x="0" y="11"/>
                    <a:pt x="0" y="12"/>
                  </a:cubicBezTo>
                  <a:cubicBezTo>
                    <a:pt x="0" y="13"/>
                    <a:pt x="0" y="13"/>
                    <a:pt x="0" y="14"/>
                  </a:cubicBezTo>
                  <a:cubicBezTo>
                    <a:pt x="1" y="14"/>
                    <a:pt x="1" y="14"/>
                    <a:pt x="1" y="14"/>
                  </a:cubicBezTo>
                  <a:cubicBezTo>
                    <a:pt x="3" y="17"/>
                    <a:pt x="8" y="24"/>
                    <a:pt x="13" y="32"/>
                  </a:cubicBezTo>
                  <a:cubicBezTo>
                    <a:pt x="19" y="23"/>
                    <a:pt x="26" y="15"/>
                    <a:pt x="34" y="11"/>
                  </a:cubicBezTo>
                  <a:cubicBezTo>
                    <a:pt x="37" y="8"/>
                    <a:pt x="45" y="5"/>
                    <a:pt x="56" y="0"/>
                  </a:cubicBezTo>
                </a:path>
              </a:pathLst>
            </a:custGeom>
            <a:solidFill>
              <a:srgbClr val="8FD1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5" name="ísľïḑê"/>
            <p:cNvSpPr/>
            <p:nvPr/>
          </p:nvSpPr>
          <p:spPr bwMode="auto">
            <a:xfrm>
              <a:off x="4048126" y="3149601"/>
              <a:ext cx="233363" cy="153988"/>
            </a:xfrm>
            <a:custGeom>
              <a:avLst/>
              <a:gdLst>
                <a:gd name="T0" fmla="*/ 55 w 62"/>
                <a:gd name="T1" fmla="*/ 0 h 41"/>
                <a:gd name="T2" fmla="*/ 55 w 62"/>
                <a:gd name="T3" fmla="*/ 0 h 41"/>
                <a:gd name="T4" fmla="*/ 55 w 62"/>
                <a:gd name="T5" fmla="*/ 0 h 41"/>
                <a:gd name="T6" fmla="*/ 53 w 62"/>
                <a:gd name="T7" fmla="*/ 0 h 41"/>
                <a:gd name="T8" fmla="*/ 43 w 62"/>
                <a:gd name="T9" fmla="*/ 1 h 41"/>
                <a:gd name="T10" fmla="*/ 21 w 62"/>
                <a:gd name="T11" fmla="*/ 12 h 41"/>
                <a:gd name="T12" fmla="*/ 0 w 62"/>
                <a:gd name="T13" fmla="*/ 33 h 41"/>
                <a:gd name="T14" fmla="*/ 5 w 62"/>
                <a:gd name="T15" fmla="*/ 41 h 41"/>
                <a:gd name="T16" fmla="*/ 26 w 62"/>
                <a:gd name="T17" fmla="*/ 17 h 41"/>
                <a:gd name="T18" fmla="*/ 62 w 62"/>
                <a:gd name="T19" fmla="*/ 2 h 41"/>
                <a:gd name="T20" fmla="*/ 55 w 62"/>
                <a:gd name="T21" fmla="*/ 0 h 41"/>
                <a:gd name="T22" fmla="*/ 55 w 62"/>
                <a:gd name="T23"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2" h="41">
                  <a:moveTo>
                    <a:pt x="55" y="0"/>
                  </a:moveTo>
                  <a:cubicBezTo>
                    <a:pt x="55" y="0"/>
                    <a:pt x="55" y="0"/>
                    <a:pt x="55" y="0"/>
                  </a:cubicBezTo>
                  <a:cubicBezTo>
                    <a:pt x="55" y="0"/>
                    <a:pt x="55" y="0"/>
                    <a:pt x="55" y="0"/>
                  </a:cubicBezTo>
                  <a:cubicBezTo>
                    <a:pt x="55" y="0"/>
                    <a:pt x="54" y="0"/>
                    <a:pt x="53" y="0"/>
                  </a:cubicBezTo>
                  <a:cubicBezTo>
                    <a:pt x="50" y="0"/>
                    <a:pt x="46" y="1"/>
                    <a:pt x="43" y="1"/>
                  </a:cubicBezTo>
                  <a:cubicBezTo>
                    <a:pt x="32" y="6"/>
                    <a:pt x="24" y="9"/>
                    <a:pt x="21" y="12"/>
                  </a:cubicBezTo>
                  <a:cubicBezTo>
                    <a:pt x="13" y="16"/>
                    <a:pt x="6" y="24"/>
                    <a:pt x="0" y="33"/>
                  </a:cubicBezTo>
                  <a:cubicBezTo>
                    <a:pt x="2" y="36"/>
                    <a:pt x="4" y="38"/>
                    <a:pt x="5" y="41"/>
                  </a:cubicBezTo>
                  <a:cubicBezTo>
                    <a:pt x="9" y="32"/>
                    <a:pt x="15" y="22"/>
                    <a:pt x="26" y="17"/>
                  </a:cubicBezTo>
                  <a:cubicBezTo>
                    <a:pt x="32" y="14"/>
                    <a:pt x="46" y="8"/>
                    <a:pt x="62" y="2"/>
                  </a:cubicBezTo>
                  <a:cubicBezTo>
                    <a:pt x="60" y="0"/>
                    <a:pt x="58" y="0"/>
                    <a:pt x="55" y="0"/>
                  </a:cubicBezTo>
                  <a:cubicBezTo>
                    <a:pt x="55" y="0"/>
                    <a:pt x="55" y="0"/>
                    <a:pt x="55" y="0"/>
                  </a:cubicBezTo>
                </a:path>
              </a:pathLst>
            </a:custGeom>
            <a:solidFill>
              <a:srgbClr val="9ECF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6" name="íṣļiďe"/>
            <p:cNvSpPr/>
            <p:nvPr/>
          </p:nvSpPr>
          <p:spPr bwMode="auto">
            <a:xfrm>
              <a:off x="3998913" y="3149601"/>
              <a:ext cx="249238" cy="44450"/>
            </a:xfrm>
            <a:custGeom>
              <a:avLst/>
              <a:gdLst>
                <a:gd name="T0" fmla="*/ 66 w 66"/>
                <a:gd name="T1" fmla="*/ 0 h 12"/>
                <a:gd name="T2" fmla="*/ 12 w 66"/>
                <a:gd name="T3" fmla="*/ 6 h 12"/>
                <a:gd name="T4" fmla="*/ 2 w 66"/>
                <a:gd name="T5" fmla="*/ 9 h 12"/>
                <a:gd name="T6" fmla="*/ 0 w 66"/>
                <a:gd name="T7" fmla="*/ 12 h 12"/>
                <a:gd name="T8" fmla="*/ 56 w 66"/>
                <a:gd name="T9" fmla="*/ 1 h 12"/>
                <a:gd name="T10" fmla="*/ 66 w 66"/>
                <a:gd name="T11" fmla="*/ 0 h 12"/>
              </a:gdLst>
              <a:ahLst/>
              <a:cxnLst>
                <a:cxn ang="0">
                  <a:pos x="T0" y="T1"/>
                </a:cxn>
                <a:cxn ang="0">
                  <a:pos x="T2" y="T3"/>
                </a:cxn>
                <a:cxn ang="0">
                  <a:pos x="T4" y="T5"/>
                </a:cxn>
                <a:cxn ang="0">
                  <a:pos x="T6" y="T7"/>
                </a:cxn>
                <a:cxn ang="0">
                  <a:pos x="T8" y="T9"/>
                </a:cxn>
                <a:cxn ang="0">
                  <a:pos x="T10" y="T11"/>
                </a:cxn>
              </a:cxnLst>
              <a:rect l="0" t="0" r="r" b="b"/>
              <a:pathLst>
                <a:path w="66" h="12">
                  <a:moveTo>
                    <a:pt x="66" y="0"/>
                  </a:moveTo>
                  <a:cubicBezTo>
                    <a:pt x="47" y="0"/>
                    <a:pt x="28" y="2"/>
                    <a:pt x="12" y="6"/>
                  </a:cubicBezTo>
                  <a:cubicBezTo>
                    <a:pt x="8" y="7"/>
                    <a:pt x="5" y="8"/>
                    <a:pt x="2" y="9"/>
                  </a:cubicBezTo>
                  <a:cubicBezTo>
                    <a:pt x="1" y="10"/>
                    <a:pt x="0" y="11"/>
                    <a:pt x="0" y="12"/>
                  </a:cubicBezTo>
                  <a:cubicBezTo>
                    <a:pt x="14" y="9"/>
                    <a:pt x="34" y="5"/>
                    <a:pt x="56" y="1"/>
                  </a:cubicBezTo>
                  <a:cubicBezTo>
                    <a:pt x="59" y="1"/>
                    <a:pt x="63" y="0"/>
                    <a:pt x="66" y="0"/>
                  </a:cubicBezTo>
                </a:path>
              </a:pathLst>
            </a:custGeom>
            <a:solidFill>
              <a:srgbClr val="9ECF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7" name="iṩ1íḓê"/>
            <p:cNvSpPr/>
            <p:nvPr/>
          </p:nvSpPr>
          <p:spPr bwMode="auto">
            <a:xfrm>
              <a:off x="3998913" y="3149601"/>
              <a:ext cx="255588" cy="198438"/>
            </a:xfrm>
            <a:custGeom>
              <a:avLst/>
              <a:gdLst>
                <a:gd name="T0" fmla="*/ 33 w 68"/>
                <a:gd name="T1" fmla="*/ 53 h 53"/>
                <a:gd name="T2" fmla="*/ 33 w 68"/>
                <a:gd name="T3" fmla="*/ 53 h 53"/>
                <a:gd name="T4" fmla="*/ 33 w 68"/>
                <a:gd name="T5" fmla="*/ 53 h 53"/>
                <a:gd name="T6" fmla="*/ 33 w 68"/>
                <a:gd name="T7" fmla="*/ 53 h 53"/>
                <a:gd name="T8" fmla="*/ 46 w 68"/>
                <a:gd name="T9" fmla="*/ 52 h 53"/>
                <a:gd name="T10" fmla="*/ 33 w 68"/>
                <a:gd name="T11" fmla="*/ 53 h 53"/>
                <a:gd name="T12" fmla="*/ 46 w 68"/>
                <a:gd name="T13" fmla="*/ 52 h 53"/>
                <a:gd name="T14" fmla="*/ 47 w 68"/>
                <a:gd name="T15" fmla="*/ 51 h 53"/>
                <a:gd name="T16" fmla="*/ 46 w 68"/>
                <a:gd name="T17" fmla="*/ 52 h 53"/>
                <a:gd name="T18" fmla="*/ 47 w 68"/>
                <a:gd name="T19" fmla="*/ 51 h 53"/>
                <a:gd name="T20" fmla="*/ 47 w 68"/>
                <a:gd name="T21" fmla="*/ 51 h 53"/>
                <a:gd name="T22" fmla="*/ 47 w 68"/>
                <a:gd name="T23" fmla="*/ 51 h 53"/>
                <a:gd name="T24" fmla="*/ 47 w 68"/>
                <a:gd name="T25" fmla="*/ 51 h 53"/>
                <a:gd name="T26" fmla="*/ 68 w 68"/>
                <a:gd name="T27" fmla="*/ 0 h 53"/>
                <a:gd name="T28" fmla="*/ 68 w 68"/>
                <a:gd name="T29" fmla="*/ 0 h 53"/>
                <a:gd name="T30" fmla="*/ 12 w 68"/>
                <a:gd name="T31" fmla="*/ 6 h 53"/>
                <a:gd name="T32" fmla="*/ 2 w 68"/>
                <a:gd name="T33" fmla="*/ 9 h 53"/>
                <a:gd name="T34" fmla="*/ 0 w 68"/>
                <a:gd name="T35" fmla="*/ 13 h 53"/>
                <a:gd name="T36" fmla="*/ 0 w 68"/>
                <a:gd name="T37" fmla="*/ 12 h 53"/>
                <a:gd name="T38" fmla="*/ 2 w 68"/>
                <a:gd name="T39" fmla="*/ 9 h 53"/>
                <a:gd name="T40" fmla="*/ 12 w 68"/>
                <a:gd name="T41" fmla="*/ 6 h 53"/>
                <a:gd name="T42" fmla="*/ 66 w 68"/>
                <a:gd name="T43" fmla="*/ 0 h 53"/>
                <a:gd name="T44" fmla="*/ 68 w 68"/>
                <a:gd name="T45" fmla="*/ 0 h 53"/>
                <a:gd name="T46" fmla="*/ 68 w 68"/>
                <a:gd name="T47" fmla="*/ 0 h 53"/>
                <a:gd name="T48" fmla="*/ 68 w 68"/>
                <a:gd name="T49" fmla="*/ 0 h 53"/>
                <a:gd name="T50" fmla="*/ 68 w 68"/>
                <a:gd name="T51" fmla="*/ 0 h 53"/>
                <a:gd name="T52" fmla="*/ 68 w 68"/>
                <a:gd name="T53" fmla="*/ 0 h 53"/>
                <a:gd name="T54" fmla="*/ 68 w 68"/>
                <a:gd name="T55"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68" h="53">
                  <a:moveTo>
                    <a:pt x="33" y="53"/>
                  </a:moveTo>
                  <a:cubicBezTo>
                    <a:pt x="33" y="53"/>
                    <a:pt x="33" y="53"/>
                    <a:pt x="33" y="53"/>
                  </a:cubicBezTo>
                  <a:cubicBezTo>
                    <a:pt x="33" y="53"/>
                    <a:pt x="33" y="53"/>
                    <a:pt x="33" y="53"/>
                  </a:cubicBezTo>
                  <a:cubicBezTo>
                    <a:pt x="33" y="53"/>
                    <a:pt x="33" y="53"/>
                    <a:pt x="33" y="53"/>
                  </a:cubicBezTo>
                  <a:moveTo>
                    <a:pt x="46" y="52"/>
                  </a:moveTo>
                  <a:cubicBezTo>
                    <a:pt x="41" y="53"/>
                    <a:pt x="37" y="53"/>
                    <a:pt x="33" y="53"/>
                  </a:cubicBezTo>
                  <a:cubicBezTo>
                    <a:pt x="37" y="53"/>
                    <a:pt x="41" y="53"/>
                    <a:pt x="46" y="52"/>
                  </a:cubicBezTo>
                  <a:moveTo>
                    <a:pt x="47" y="51"/>
                  </a:moveTo>
                  <a:cubicBezTo>
                    <a:pt x="47" y="52"/>
                    <a:pt x="46" y="52"/>
                    <a:pt x="46" y="52"/>
                  </a:cubicBezTo>
                  <a:cubicBezTo>
                    <a:pt x="46" y="52"/>
                    <a:pt x="47" y="52"/>
                    <a:pt x="47" y="51"/>
                  </a:cubicBezTo>
                  <a:moveTo>
                    <a:pt x="47" y="51"/>
                  </a:moveTo>
                  <a:cubicBezTo>
                    <a:pt x="47" y="51"/>
                    <a:pt x="47" y="51"/>
                    <a:pt x="47" y="51"/>
                  </a:cubicBezTo>
                  <a:cubicBezTo>
                    <a:pt x="47" y="51"/>
                    <a:pt x="47" y="51"/>
                    <a:pt x="47" y="51"/>
                  </a:cubicBezTo>
                  <a:moveTo>
                    <a:pt x="68" y="0"/>
                  </a:moveTo>
                  <a:cubicBezTo>
                    <a:pt x="68" y="0"/>
                    <a:pt x="68" y="0"/>
                    <a:pt x="68" y="0"/>
                  </a:cubicBezTo>
                  <a:cubicBezTo>
                    <a:pt x="48" y="0"/>
                    <a:pt x="29" y="2"/>
                    <a:pt x="12" y="6"/>
                  </a:cubicBezTo>
                  <a:cubicBezTo>
                    <a:pt x="8" y="7"/>
                    <a:pt x="5" y="8"/>
                    <a:pt x="2" y="9"/>
                  </a:cubicBezTo>
                  <a:cubicBezTo>
                    <a:pt x="1" y="10"/>
                    <a:pt x="0" y="11"/>
                    <a:pt x="0" y="13"/>
                  </a:cubicBezTo>
                  <a:cubicBezTo>
                    <a:pt x="0" y="12"/>
                    <a:pt x="0" y="12"/>
                    <a:pt x="0" y="12"/>
                  </a:cubicBezTo>
                  <a:cubicBezTo>
                    <a:pt x="0" y="11"/>
                    <a:pt x="1" y="10"/>
                    <a:pt x="2" y="9"/>
                  </a:cubicBezTo>
                  <a:cubicBezTo>
                    <a:pt x="5" y="8"/>
                    <a:pt x="8" y="7"/>
                    <a:pt x="12" y="6"/>
                  </a:cubicBezTo>
                  <a:cubicBezTo>
                    <a:pt x="28" y="2"/>
                    <a:pt x="47" y="0"/>
                    <a:pt x="66" y="0"/>
                  </a:cubicBezTo>
                  <a:cubicBezTo>
                    <a:pt x="67" y="0"/>
                    <a:pt x="68" y="0"/>
                    <a:pt x="68" y="0"/>
                  </a:cubicBezTo>
                  <a:cubicBezTo>
                    <a:pt x="68" y="0"/>
                    <a:pt x="68" y="0"/>
                    <a:pt x="68" y="0"/>
                  </a:cubicBezTo>
                  <a:moveTo>
                    <a:pt x="68" y="0"/>
                  </a:moveTo>
                  <a:cubicBezTo>
                    <a:pt x="68" y="0"/>
                    <a:pt x="68" y="0"/>
                    <a:pt x="68" y="0"/>
                  </a:cubicBezTo>
                  <a:cubicBezTo>
                    <a:pt x="68" y="0"/>
                    <a:pt x="68" y="0"/>
                    <a:pt x="68" y="0"/>
                  </a:cubicBezTo>
                  <a:cubicBezTo>
                    <a:pt x="68" y="0"/>
                    <a:pt x="68" y="0"/>
                    <a:pt x="68" y="0"/>
                  </a:cubicBezTo>
                </a:path>
              </a:pathLst>
            </a:custGeom>
            <a:solidFill>
              <a:srgbClr val="9ECF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8" name="íṣ1iḓé"/>
            <p:cNvSpPr/>
            <p:nvPr/>
          </p:nvSpPr>
          <p:spPr bwMode="auto">
            <a:xfrm>
              <a:off x="4424363" y="3009901"/>
              <a:ext cx="274638" cy="225425"/>
            </a:xfrm>
            <a:custGeom>
              <a:avLst/>
              <a:gdLst>
                <a:gd name="T0" fmla="*/ 42 w 73"/>
                <a:gd name="T1" fmla="*/ 23 h 60"/>
                <a:gd name="T2" fmla="*/ 41 w 73"/>
                <a:gd name="T3" fmla="*/ 23 h 60"/>
                <a:gd name="T4" fmla="*/ 1 w 73"/>
                <a:gd name="T5" fmla="*/ 29 h 60"/>
                <a:gd name="T6" fmla="*/ 0 w 73"/>
                <a:gd name="T7" fmla="*/ 34 h 60"/>
                <a:gd name="T8" fmla="*/ 2 w 73"/>
                <a:gd name="T9" fmla="*/ 40 h 60"/>
                <a:gd name="T10" fmla="*/ 23 w 73"/>
                <a:gd name="T11" fmla="*/ 60 h 60"/>
                <a:gd name="T12" fmla="*/ 23 w 73"/>
                <a:gd name="T13" fmla="*/ 60 h 60"/>
                <a:gd name="T14" fmla="*/ 23 w 73"/>
                <a:gd name="T15" fmla="*/ 60 h 60"/>
                <a:gd name="T16" fmla="*/ 23 w 73"/>
                <a:gd name="T17" fmla="*/ 60 h 60"/>
                <a:gd name="T18" fmla="*/ 23 w 73"/>
                <a:gd name="T19" fmla="*/ 60 h 60"/>
                <a:gd name="T20" fmla="*/ 29 w 73"/>
                <a:gd name="T21" fmla="*/ 60 h 60"/>
                <a:gd name="T22" fmla="*/ 29 w 73"/>
                <a:gd name="T23" fmla="*/ 60 h 60"/>
                <a:gd name="T24" fmla="*/ 30 w 73"/>
                <a:gd name="T25" fmla="*/ 60 h 60"/>
                <a:gd name="T26" fmla="*/ 50 w 73"/>
                <a:gd name="T27" fmla="*/ 58 h 60"/>
                <a:gd name="T28" fmla="*/ 51 w 73"/>
                <a:gd name="T29" fmla="*/ 58 h 60"/>
                <a:gd name="T30" fmla="*/ 69 w 73"/>
                <a:gd name="T31" fmla="*/ 48 h 60"/>
                <a:gd name="T32" fmla="*/ 70 w 73"/>
                <a:gd name="T33" fmla="*/ 34 h 60"/>
                <a:gd name="T34" fmla="*/ 42 w 73"/>
                <a:gd name="T35" fmla="*/ 23 h 60"/>
                <a:gd name="T36" fmla="*/ 72 w 73"/>
                <a:gd name="T37" fmla="*/ 0 h 60"/>
                <a:gd name="T38" fmla="*/ 19 w 73"/>
                <a:gd name="T39" fmla="*/ 18 h 60"/>
                <a:gd name="T40" fmla="*/ 41 w 73"/>
                <a:gd name="T41" fmla="*/ 16 h 60"/>
                <a:gd name="T42" fmla="*/ 43 w 73"/>
                <a:gd name="T43" fmla="*/ 16 h 60"/>
                <a:gd name="T44" fmla="*/ 71 w 73"/>
                <a:gd name="T45" fmla="*/ 25 h 60"/>
                <a:gd name="T46" fmla="*/ 73 w 73"/>
                <a:gd name="T47" fmla="*/ 3 h 60"/>
                <a:gd name="T48" fmla="*/ 73 w 73"/>
                <a:gd name="T49" fmla="*/ 3 h 60"/>
                <a:gd name="T50" fmla="*/ 73 w 73"/>
                <a:gd name="T51" fmla="*/ 3 h 60"/>
                <a:gd name="T52" fmla="*/ 73 w 73"/>
                <a:gd name="T53" fmla="*/ 3 h 60"/>
                <a:gd name="T54" fmla="*/ 72 w 73"/>
                <a:gd name="T55" fmla="*/ 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Lst>
              <a:rect l="0" t="0" r="r" b="b"/>
              <a:pathLst>
                <a:path w="73" h="60">
                  <a:moveTo>
                    <a:pt x="42" y="23"/>
                  </a:moveTo>
                  <a:cubicBezTo>
                    <a:pt x="42" y="23"/>
                    <a:pt x="41" y="23"/>
                    <a:pt x="41" y="23"/>
                  </a:cubicBezTo>
                  <a:cubicBezTo>
                    <a:pt x="34" y="24"/>
                    <a:pt x="19" y="26"/>
                    <a:pt x="1" y="29"/>
                  </a:cubicBezTo>
                  <a:cubicBezTo>
                    <a:pt x="0" y="30"/>
                    <a:pt x="0" y="32"/>
                    <a:pt x="0" y="34"/>
                  </a:cubicBezTo>
                  <a:cubicBezTo>
                    <a:pt x="0" y="36"/>
                    <a:pt x="0" y="38"/>
                    <a:pt x="2" y="40"/>
                  </a:cubicBezTo>
                  <a:cubicBezTo>
                    <a:pt x="8" y="49"/>
                    <a:pt x="17" y="59"/>
                    <a:pt x="23" y="60"/>
                  </a:cubicBezTo>
                  <a:cubicBezTo>
                    <a:pt x="23" y="60"/>
                    <a:pt x="23" y="60"/>
                    <a:pt x="23" y="60"/>
                  </a:cubicBezTo>
                  <a:cubicBezTo>
                    <a:pt x="23" y="60"/>
                    <a:pt x="23" y="60"/>
                    <a:pt x="23" y="60"/>
                  </a:cubicBezTo>
                  <a:cubicBezTo>
                    <a:pt x="23" y="60"/>
                    <a:pt x="23" y="60"/>
                    <a:pt x="23" y="60"/>
                  </a:cubicBezTo>
                  <a:cubicBezTo>
                    <a:pt x="23" y="60"/>
                    <a:pt x="23" y="60"/>
                    <a:pt x="23" y="60"/>
                  </a:cubicBezTo>
                  <a:cubicBezTo>
                    <a:pt x="25" y="60"/>
                    <a:pt x="27" y="60"/>
                    <a:pt x="29" y="60"/>
                  </a:cubicBezTo>
                  <a:cubicBezTo>
                    <a:pt x="29" y="60"/>
                    <a:pt x="29" y="60"/>
                    <a:pt x="29" y="60"/>
                  </a:cubicBezTo>
                  <a:cubicBezTo>
                    <a:pt x="30" y="60"/>
                    <a:pt x="30" y="60"/>
                    <a:pt x="30" y="60"/>
                  </a:cubicBezTo>
                  <a:cubicBezTo>
                    <a:pt x="36" y="60"/>
                    <a:pt x="43" y="59"/>
                    <a:pt x="50" y="58"/>
                  </a:cubicBezTo>
                  <a:cubicBezTo>
                    <a:pt x="50" y="58"/>
                    <a:pt x="51" y="58"/>
                    <a:pt x="51" y="58"/>
                  </a:cubicBezTo>
                  <a:cubicBezTo>
                    <a:pt x="64" y="54"/>
                    <a:pt x="69" y="49"/>
                    <a:pt x="69" y="48"/>
                  </a:cubicBezTo>
                  <a:cubicBezTo>
                    <a:pt x="69" y="44"/>
                    <a:pt x="70" y="39"/>
                    <a:pt x="70" y="34"/>
                  </a:cubicBezTo>
                  <a:cubicBezTo>
                    <a:pt x="63" y="28"/>
                    <a:pt x="53" y="23"/>
                    <a:pt x="42" y="23"/>
                  </a:cubicBezTo>
                  <a:moveTo>
                    <a:pt x="72" y="0"/>
                  </a:moveTo>
                  <a:cubicBezTo>
                    <a:pt x="59" y="4"/>
                    <a:pt x="39" y="11"/>
                    <a:pt x="19" y="18"/>
                  </a:cubicBezTo>
                  <a:cubicBezTo>
                    <a:pt x="28" y="17"/>
                    <a:pt x="36" y="16"/>
                    <a:pt x="41" y="16"/>
                  </a:cubicBezTo>
                  <a:cubicBezTo>
                    <a:pt x="41" y="16"/>
                    <a:pt x="42" y="16"/>
                    <a:pt x="43" y="16"/>
                  </a:cubicBezTo>
                  <a:cubicBezTo>
                    <a:pt x="52" y="17"/>
                    <a:pt x="62" y="20"/>
                    <a:pt x="71" y="25"/>
                  </a:cubicBezTo>
                  <a:cubicBezTo>
                    <a:pt x="72" y="16"/>
                    <a:pt x="73" y="7"/>
                    <a:pt x="73" y="3"/>
                  </a:cubicBezTo>
                  <a:cubicBezTo>
                    <a:pt x="73" y="3"/>
                    <a:pt x="73" y="3"/>
                    <a:pt x="73" y="3"/>
                  </a:cubicBezTo>
                  <a:cubicBezTo>
                    <a:pt x="73" y="3"/>
                    <a:pt x="73" y="3"/>
                    <a:pt x="73" y="3"/>
                  </a:cubicBezTo>
                  <a:cubicBezTo>
                    <a:pt x="73" y="3"/>
                    <a:pt x="73" y="3"/>
                    <a:pt x="73" y="3"/>
                  </a:cubicBezTo>
                  <a:cubicBezTo>
                    <a:pt x="73" y="2"/>
                    <a:pt x="73" y="0"/>
                    <a:pt x="72" y="0"/>
                  </a:cubicBezTo>
                </a:path>
              </a:pathLst>
            </a:custGeom>
            <a:solidFill>
              <a:srgbClr val="8FD1E8"/>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39" name="íŝļîḍê"/>
            <p:cNvSpPr/>
            <p:nvPr/>
          </p:nvSpPr>
          <p:spPr bwMode="auto">
            <a:xfrm>
              <a:off x="4476751" y="3006726"/>
              <a:ext cx="217488" cy="74613"/>
            </a:xfrm>
            <a:custGeom>
              <a:avLst/>
              <a:gdLst>
                <a:gd name="T0" fmla="*/ 55 w 58"/>
                <a:gd name="T1" fmla="*/ 0 h 20"/>
                <a:gd name="T2" fmla="*/ 55 w 58"/>
                <a:gd name="T3" fmla="*/ 0 h 20"/>
                <a:gd name="T4" fmla="*/ 55 w 58"/>
                <a:gd name="T5" fmla="*/ 0 h 20"/>
                <a:gd name="T6" fmla="*/ 55 w 58"/>
                <a:gd name="T7" fmla="*/ 0 h 20"/>
                <a:gd name="T8" fmla="*/ 55 w 58"/>
                <a:gd name="T9" fmla="*/ 0 h 20"/>
                <a:gd name="T10" fmla="*/ 45 w 58"/>
                <a:gd name="T11" fmla="*/ 2 h 20"/>
                <a:gd name="T12" fmla="*/ 0 w 58"/>
                <a:gd name="T13" fmla="*/ 20 h 20"/>
                <a:gd name="T14" fmla="*/ 5 w 58"/>
                <a:gd name="T15" fmla="*/ 19 h 20"/>
                <a:gd name="T16" fmla="*/ 58 w 58"/>
                <a:gd name="T17" fmla="*/ 1 h 20"/>
                <a:gd name="T18" fmla="*/ 55 w 58"/>
                <a:gd name="T19" fmla="*/ 0 h 20"/>
                <a:gd name="T20" fmla="*/ 55 w 58"/>
                <a:gd name="T21" fmla="*/ 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58" h="20">
                  <a:moveTo>
                    <a:pt x="55" y="0"/>
                  </a:moveTo>
                  <a:cubicBezTo>
                    <a:pt x="55" y="0"/>
                    <a:pt x="55" y="0"/>
                    <a:pt x="55" y="0"/>
                  </a:cubicBezTo>
                  <a:cubicBezTo>
                    <a:pt x="55" y="0"/>
                    <a:pt x="55" y="0"/>
                    <a:pt x="55" y="0"/>
                  </a:cubicBezTo>
                  <a:cubicBezTo>
                    <a:pt x="55" y="0"/>
                    <a:pt x="55" y="0"/>
                    <a:pt x="55" y="0"/>
                  </a:cubicBezTo>
                  <a:cubicBezTo>
                    <a:pt x="55" y="0"/>
                    <a:pt x="55" y="0"/>
                    <a:pt x="55" y="0"/>
                  </a:cubicBezTo>
                  <a:cubicBezTo>
                    <a:pt x="52" y="0"/>
                    <a:pt x="49" y="1"/>
                    <a:pt x="45" y="2"/>
                  </a:cubicBezTo>
                  <a:cubicBezTo>
                    <a:pt x="30" y="6"/>
                    <a:pt x="15" y="12"/>
                    <a:pt x="0" y="20"/>
                  </a:cubicBezTo>
                  <a:cubicBezTo>
                    <a:pt x="1" y="20"/>
                    <a:pt x="3" y="20"/>
                    <a:pt x="5" y="19"/>
                  </a:cubicBezTo>
                  <a:cubicBezTo>
                    <a:pt x="25" y="12"/>
                    <a:pt x="45" y="5"/>
                    <a:pt x="58" y="1"/>
                  </a:cubicBezTo>
                  <a:cubicBezTo>
                    <a:pt x="57" y="0"/>
                    <a:pt x="56" y="0"/>
                    <a:pt x="55" y="0"/>
                  </a:cubicBezTo>
                  <a:cubicBezTo>
                    <a:pt x="55" y="0"/>
                    <a:pt x="55" y="0"/>
                    <a:pt x="55" y="0"/>
                  </a:cubicBezTo>
                </a:path>
              </a:pathLst>
            </a:custGeom>
            <a:solidFill>
              <a:srgbClr val="9ECF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0" name="îŝľïḑè"/>
            <p:cNvSpPr/>
            <p:nvPr/>
          </p:nvSpPr>
          <p:spPr bwMode="auto">
            <a:xfrm>
              <a:off x="4427538" y="3070226"/>
              <a:ext cx="263525" cy="66675"/>
            </a:xfrm>
            <a:custGeom>
              <a:avLst/>
              <a:gdLst>
                <a:gd name="T0" fmla="*/ 40 w 70"/>
                <a:gd name="T1" fmla="*/ 0 h 18"/>
                <a:gd name="T2" fmla="*/ 18 w 70"/>
                <a:gd name="T3" fmla="*/ 2 h 18"/>
                <a:gd name="T4" fmla="*/ 13 w 70"/>
                <a:gd name="T5" fmla="*/ 3 h 18"/>
                <a:gd name="T6" fmla="*/ 4 w 70"/>
                <a:gd name="T7" fmla="*/ 8 h 18"/>
                <a:gd name="T8" fmla="*/ 0 w 70"/>
                <a:gd name="T9" fmla="*/ 13 h 18"/>
                <a:gd name="T10" fmla="*/ 40 w 70"/>
                <a:gd name="T11" fmla="*/ 7 h 18"/>
                <a:gd name="T12" fmla="*/ 41 w 70"/>
                <a:gd name="T13" fmla="*/ 7 h 18"/>
                <a:gd name="T14" fmla="*/ 69 w 70"/>
                <a:gd name="T15" fmla="*/ 18 h 18"/>
                <a:gd name="T16" fmla="*/ 70 w 70"/>
                <a:gd name="T17" fmla="*/ 9 h 18"/>
                <a:gd name="T18" fmla="*/ 42 w 70"/>
                <a:gd name="T19" fmla="*/ 0 h 18"/>
                <a:gd name="T20" fmla="*/ 40 w 70"/>
                <a:gd name="T21" fmla="*/ 0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0" h="18">
                  <a:moveTo>
                    <a:pt x="40" y="0"/>
                  </a:moveTo>
                  <a:cubicBezTo>
                    <a:pt x="35" y="0"/>
                    <a:pt x="27" y="1"/>
                    <a:pt x="18" y="2"/>
                  </a:cubicBezTo>
                  <a:cubicBezTo>
                    <a:pt x="16" y="3"/>
                    <a:pt x="14" y="3"/>
                    <a:pt x="13" y="3"/>
                  </a:cubicBezTo>
                  <a:cubicBezTo>
                    <a:pt x="10" y="5"/>
                    <a:pt x="7" y="6"/>
                    <a:pt x="4" y="8"/>
                  </a:cubicBezTo>
                  <a:cubicBezTo>
                    <a:pt x="2" y="9"/>
                    <a:pt x="1" y="11"/>
                    <a:pt x="0" y="13"/>
                  </a:cubicBezTo>
                  <a:cubicBezTo>
                    <a:pt x="18" y="10"/>
                    <a:pt x="33" y="8"/>
                    <a:pt x="40" y="7"/>
                  </a:cubicBezTo>
                  <a:cubicBezTo>
                    <a:pt x="40" y="7"/>
                    <a:pt x="41" y="7"/>
                    <a:pt x="41" y="7"/>
                  </a:cubicBezTo>
                  <a:cubicBezTo>
                    <a:pt x="52" y="7"/>
                    <a:pt x="62" y="12"/>
                    <a:pt x="69" y="18"/>
                  </a:cubicBezTo>
                  <a:cubicBezTo>
                    <a:pt x="70" y="15"/>
                    <a:pt x="70" y="12"/>
                    <a:pt x="70" y="9"/>
                  </a:cubicBezTo>
                  <a:cubicBezTo>
                    <a:pt x="61" y="4"/>
                    <a:pt x="51" y="1"/>
                    <a:pt x="42" y="0"/>
                  </a:cubicBezTo>
                  <a:cubicBezTo>
                    <a:pt x="41" y="0"/>
                    <a:pt x="40" y="0"/>
                    <a:pt x="40" y="0"/>
                  </a:cubicBezTo>
                </a:path>
              </a:pathLst>
            </a:custGeom>
            <a:solidFill>
              <a:srgbClr val="9ECF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1" name="ïŝ1îde"/>
            <p:cNvSpPr/>
            <p:nvPr/>
          </p:nvSpPr>
          <p:spPr bwMode="auto">
            <a:xfrm>
              <a:off x="4424363" y="3006726"/>
              <a:ext cx="274638" cy="228600"/>
            </a:xfrm>
            <a:custGeom>
              <a:avLst/>
              <a:gdLst>
                <a:gd name="T0" fmla="*/ 29 w 73"/>
                <a:gd name="T1" fmla="*/ 61 h 61"/>
                <a:gd name="T2" fmla="*/ 29 w 73"/>
                <a:gd name="T3" fmla="*/ 61 h 61"/>
                <a:gd name="T4" fmla="*/ 29 w 73"/>
                <a:gd name="T5" fmla="*/ 61 h 61"/>
                <a:gd name="T6" fmla="*/ 29 w 73"/>
                <a:gd name="T7" fmla="*/ 61 h 61"/>
                <a:gd name="T8" fmla="*/ 23 w 73"/>
                <a:gd name="T9" fmla="*/ 61 h 61"/>
                <a:gd name="T10" fmla="*/ 23 w 73"/>
                <a:gd name="T11" fmla="*/ 61 h 61"/>
                <a:gd name="T12" fmla="*/ 23 w 73"/>
                <a:gd name="T13" fmla="*/ 61 h 61"/>
                <a:gd name="T14" fmla="*/ 23 w 73"/>
                <a:gd name="T15" fmla="*/ 61 h 61"/>
                <a:gd name="T16" fmla="*/ 23 w 73"/>
                <a:gd name="T17" fmla="*/ 61 h 61"/>
                <a:gd name="T18" fmla="*/ 23 w 73"/>
                <a:gd name="T19" fmla="*/ 61 h 61"/>
                <a:gd name="T20" fmla="*/ 50 w 73"/>
                <a:gd name="T21" fmla="*/ 59 h 61"/>
                <a:gd name="T22" fmla="*/ 30 w 73"/>
                <a:gd name="T23" fmla="*/ 61 h 61"/>
                <a:gd name="T24" fmla="*/ 50 w 73"/>
                <a:gd name="T25" fmla="*/ 59 h 61"/>
                <a:gd name="T26" fmla="*/ 73 w 73"/>
                <a:gd name="T27" fmla="*/ 4 h 61"/>
                <a:gd name="T28" fmla="*/ 73 w 73"/>
                <a:gd name="T29" fmla="*/ 4 h 61"/>
                <a:gd name="T30" fmla="*/ 73 w 73"/>
                <a:gd name="T31" fmla="*/ 4 h 61"/>
                <a:gd name="T32" fmla="*/ 69 w 73"/>
                <a:gd name="T33" fmla="*/ 0 h 61"/>
                <a:gd name="T34" fmla="*/ 69 w 73"/>
                <a:gd name="T35" fmla="*/ 0 h 61"/>
                <a:gd name="T36" fmla="*/ 59 w 73"/>
                <a:gd name="T37" fmla="*/ 2 h 61"/>
                <a:gd name="T38" fmla="*/ 5 w 73"/>
                <a:gd name="T39" fmla="*/ 25 h 61"/>
                <a:gd name="T40" fmla="*/ 0 w 73"/>
                <a:gd name="T41" fmla="*/ 35 h 61"/>
                <a:gd name="T42" fmla="*/ 1 w 73"/>
                <a:gd name="T43" fmla="*/ 30 h 61"/>
                <a:gd name="T44" fmla="*/ 5 w 73"/>
                <a:gd name="T45" fmla="*/ 25 h 61"/>
                <a:gd name="T46" fmla="*/ 14 w 73"/>
                <a:gd name="T47" fmla="*/ 20 h 61"/>
                <a:gd name="T48" fmla="*/ 59 w 73"/>
                <a:gd name="T49" fmla="*/ 2 h 61"/>
                <a:gd name="T50" fmla="*/ 69 w 73"/>
                <a:gd name="T51" fmla="*/ 0 h 61"/>
                <a:gd name="T52" fmla="*/ 69 w 73"/>
                <a:gd name="T53" fmla="*/ 0 h 61"/>
                <a:gd name="T54" fmla="*/ 69 w 73"/>
                <a:gd name="T55" fmla="*/ 0 h 61"/>
                <a:gd name="T56" fmla="*/ 69 w 73"/>
                <a:gd name="T57" fmla="*/ 0 h 61"/>
                <a:gd name="T58" fmla="*/ 69 w 73"/>
                <a:gd name="T59" fmla="*/ 0 h 61"/>
                <a:gd name="T60" fmla="*/ 69 w 73"/>
                <a:gd name="T61" fmla="*/ 0 h 61"/>
                <a:gd name="T62" fmla="*/ 69 w 73"/>
                <a:gd name="T63" fmla="*/ 0 h 61"/>
                <a:gd name="T64" fmla="*/ 69 w 73"/>
                <a:gd name="T65" fmla="*/ 0 h 61"/>
                <a:gd name="T66" fmla="*/ 69 w 73"/>
                <a:gd name="T67" fmla="*/ 0 h 6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73" h="61">
                  <a:moveTo>
                    <a:pt x="29" y="61"/>
                  </a:moveTo>
                  <a:cubicBezTo>
                    <a:pt x="29" y="61"/>
                    <a:pt x="29" y="61"/>
                    <a:pt x="29" y="61"/>
                  </a:cubicBezTo>
                  <a:cubicBezTo>
                    <a:pt x="29" y="61"/>
                    <a:pt x="29" y="61"/>
                    <a:pt x="29" y="61"/>
                  </a:cubicBezTo>
                  <a:cubicBezTo>
                    <a:pt x="29" y="61"/>
                    <a:pt x="29" y="61"/>
                    <a:pt x="29" y="61"/>
                  </a:cubicBezTo>
                  <a:moveTo>
                    <a:pt x="23" y="61"/>
                  </a:moveTo>
                  <a:cubicBezTo>
                    <a:pt x="23" y="61"/>
                    <a:pt x="23" y="61"/>
                    <a:pt x="23" y="61"/>
                  </a:cubicBezTo>
                  <a:cubicBezTo>
                    <a:pt x="23" y="61"/>
                    <a:pt x="23" y="61"/>
                    <a:pt x="23" y="61"/>
                  </a:cubicBezTo>
                  <a:moveTo>
                    <a:pt x="23" y="61"/>
                  </a:moveTo>
                  <a:cubicBezTo>
                    <a:pt x="23" y="61"/>
                    <a:pt x="23" y="61"/>
                    <a:pt x="23" y="61"/>
                  </a:cubicBezTo>
                  <a:cubicBezTo>
                    <a:pt x="23" y="61"/>
                    <a:pt x="23" y="61"/>
                    <a:pt x="23" y="61"/>
                  </a:cubicBezTo>
                  <a:moveTo>
                    <a:pt x="50" y="59"/>
                  </a:moveTo>
                  <a:cubicBezTo>
                    <a:pt x="43" y="60"/>
                    <a:pt x="36" y="61"/>
                    <a:pt x="30" y="61"/>
                  </a:cubicBezTo>
                  <a:cubicBezTo>
                    <a:pt x="36" y="61"/>
                    <a:pt x="43" y="60"/>
                    <a:pt x="50" y="59"/>
                  </a:cubicBezTo>
                  <a:moveTo>
                    <a:pt x="73" y="4"/>
                  </a:moveTo>
                  <a:cubicBezTo>
                    <a:pt x="73" y="4"/>
                    <a:pt x="73" y="4"/>
                    <a:pt x="73" y="4"/>
                  </a:cubicBezTo>
                  <a:cubicBezTo>
                    <a:pt x="73" y="4"/>
                    <a:pt x="73" y="4"/>
                    <a:pt x="73" y="4"/>
                  </a:cubicBezTo>
                  <a:moveTo>
                    <a:pt x="69" y="0"/>
                  </a:moveTo>
                  <a:cubicBezTo>
                    <a:pt x="69" y="0"/>
                    <a:pt x="69" y="0"/>
                    <a:pt x="69" y="0"/>
                  </a:cubicBezTo>
                  <a:cubicBezTo>
                    <a:pt x="66" y="0"/>
                    <a:pt x="63" y="1"/>
                    <a:pt x="59" y="2"/>
                  </a:cubicBezTo>
                  <a:cubicBezTo>
                    <a:pt x="41" y="7"/>
                    <a:pt x="23" y="14"/>
                    <a:pt x="5" y="25"/>
                  </a:cubicBezTo>
                  <a:cubicBezTo>
                    <a:pt x="2" y="27"/>
                    <a:pt x="0" y="31"/>
                    <a:pt x="0" y="35"/>
                  </a:cubicBezTo>
                  <a:cubicBezTo>
                    <a:pt x="0" y="33"/>
                    <a:pt x="0" y="31"/>
                    <a:pt x="1" y="30"/>
                  </a:cubicBezTo>
                  <a:cubicBezTo>
                    <a:pt x="2" y="28"/>
                    <a:pt x="3" y="26"/>
                    <a:pt x="5" y="25"/>
                  </a:cubicBezTo>
                  <a:cubicBezTo>
                    <a:pt x="8" y="23"/>
                    <a:pt x="11" y="22"/>
                    <a:pt x="14" y="20"/>
                  </a:cubicBezTo>
                  <a:cubicBezTo>
                    <a:pt x="29" y="12"/>
                    <a:pt x="44" y="6"/>
                    <a:pt x="59" y="2"/>
                  </a:cubicBezTo>
                  <a:cubicBezTo>
                    <a:pt x="63" y="1"/>
                    <a:pt x="66" y="0"/>
                    <a:pt x="69" y="0"/>
                  </a:cubicBezTo>
                  <a:cubicBezTo>
                    <a:pt x="69" y="0"/>
                    <a:pt x="69" y="0"/>
                    <a:pt x="69" y="0"/>
                  </a:cubicBezTo>
                  <a:moveTo>
                    <a:pt x="69" y="0"/>
                  </a:moveTo>
                  <a:cubicBezTo>
                    <a:pt x="69" y="0"/>
                    <a:pt x="69" y="0"/>
                    <a:pt x="69" y="0"/>
                  </a:cubicBezTo>
                  <a:cubicBezTo>
                    <a:pt x="69" y="0"/>
                    <a:pt x="69" y="0"/>
                    <a:pt x="69" y="0"/>
                  </a:cubicBezTo>
                  <a:moveTo>
                    <a:pt x="69" y="0"/>
                  </a:moveTo>
                  <a:cubicBezTo>
                    <a:pt x="69" y="0"/>
                    <a:pt x="69" y="0"/>
                    <a:pt x="69" y="0"/>
                  </a:cubicBezTo>
                  <a:cubicBezTo>
                    <a:pt x="69" y="0"/>
                    <a:pt x="69" y="0"/>
                    <a:pt x="69" y="0"/>
                  </a:cubicBezTo>
                  <a:cubicBezTo>
                    <a:pt x="69" y="0"/>
                    <a:pt x="69" y="0"/>
                    <a:pt x="69" y="0"/>
                  </a:cubicBezTo>
                </a:path>
              </a:pathLst>
            </a:custGeom>
            <a:solidFill>
              <a:srgbClr val="9ECF9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2" name="îşļiďe"/>
            <p:cNvSpPr/>
            <p:nvPr/>
          </p:nvSpPr>
          <p:spPr bwMode="auto">
            <a:xfrm>
              <a:off x="5554663" y="1427163"/>
              <a:ext cx="538163" cy="533400"/>
            </a:xfrm>
            <a:custGeom>
              <a:avLst/>
              <a:gdLst>
                <a:gd name="T0" fmla="*/ 71 w 143"/>
                <a:gd name="T1" fmla="*/ 0 h 142"/>
                <a:gd name="T2" fmla="*/ 0 w 143"/>
                <a:gd name="T3" fmla="*/ 71 h 142"/>
                <a:gd name="T4" fmla="*/ 71 w 143"/>
                <a:gd name="T5" fmla="*/ 142 h 142"/>
                <a:gd name="T6" fmla="*/ 143 w 143"/>
                <a:gd name="T7" fmla="*/ 71 h 142"/>
                <a:gd name="T8" fmla="*/ 71 w 143"/>
                <a:gd name="T9" fmla="*/ 0 h 142"/>
                <a:gd name="T10" fmla="*/ 71 w 143"/>
                <a:gd name="T11" fmla="*/ 130 h 142"/>
                <a:gd name="T12" fmla="*/ 12 w 143"/>
                <a:gd name="T13" fmla="*/ 71 h 142"/>
                <a:gd name="T14" fmla="*/ 71 w 143"/>
                <a:gd name="T15" fmla="*/ 12 h 142"/>
                <a:gd name="T16" fmla="*/ 131 w 143"/>
                <a:gd name="T17" fmla="*/ 71 h 142"/>
                <a:gd name="T18" fmla="*/ 71 w 143"/>
                <a:gd name="T19" fmla="*/ 130 h 14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143" h="142">
                  <a:moveTo>
                    <a:pt x="71" y="0"/>
                  </a:moveTo>
                  <a:cubicBezTo>
                    <a:pt x="32" y="0"/>
                    <a:pt x="0" y="32"/>
                    <a:pt x="0" y="71"/>
                  </a:cubicBezTo>
                  <a:cubicBezTo>
                    <a:pt x="0" y="111"/>
                    <a:pt x="32" y="142"/>
                    <a:pt x="71" y="142"/>
                  </a:cubicBezTo>
                  <a:cubicBezTo>
                    <a:pt x="111" y="142"/>
                    <a:pt x="143" y="111"/>
                    <a:pt x="143" y="71"/>
                  </a:cubicBezTo>
                  <a:cubicBezTo>
                    <a:pt x="143" y="32"/>
                    <a:pt x="111" y="0"/>
                    <a:pt x="71" y="0"/>
                  </a:cubicBezTo>
                  <a:close/>
                  <a:moveTo>
                    <a:pt x="71" y="130"/>
                  </a:moveTo>
                  <a:cubicBezTo>
                    <a:pt x="39" y="130"/>
                    <a:pt x="12" y="104"/>
                    <a:pt x="12" y="71"/>
                  </a:cubicBezTo>
                  <a:cubicBezTo>
                    <a:pt x="12" y="39"/>
                    <a:pt x="39" y="12"/>
                    <a:pt x="71" y="12"/>
                  </a:cubicBezTo>
                  <a:cubicBezTo>
                    <a:pt x="104" y="12"/>
                    <a:pt x="131" y="39"/>
                    <a:pt x="131" y="71"/>
                  </a:cubicBezTo>
                  <a:cubicBezTo>
                    <a:pt x="131" y="104"/>
                    <a:pt x="104" y="130"/>
                    <a:pt x="71" y="130"/>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3" name="îṧlîdè"/>
            <p:cNvSpPr/>
            <p:nvPr/>
          </p:nvSpPr>
          <p:spPr bwMode="auto">
            <a:xfrm>
              <a:off x="5600701" y="1473201"/>
              <a:ext cx="446088" cy="442913"/>
            </a:xfrm>
            <a:prstGeom prst="ellipse">
              <a:avLst/>
            </a:pr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4" name="iṡlïḍê"/>
            <p:cNvSpPr/>
            <p:nvPr/>
          </p:nvSpPr>
          <p:spPr bwMode="auto">
            <a:xfrm>
              <a:off x="5807076" y="1495426"/>
              <a:ext cx="33338" cy="22225"/>
            </a:xfrm>
            <a:custGeom>
              <a:avLst/>
              <a:gdLst>
                <a:gd name="T0" fmla="*/ 5 w 9"/>
                <a:gd name="T1" fmla="*/ 0 h 6"/>
                <a:gd name="T2" fmla="*/ 5 w 9"/>
                <a:gd name="T3" fmla="*/ 6 h 6"/>
                <a:gd name="T4" fmla="*/ 5 w 9"/>
                <a:gd name="T5" fmla="*/ 0 h 6"/>
              </a:gdLst>
              <a:ahLst/>
              <a:cxnLst>
                <a:cxn ang="0">
                  <a:pos x="T0" y="T1"/>
                </a:cxn>
                <a:cxn ang="0">
                  <a:pos x="T2" y="T3"/>
                </a:cxn>
                <a:cxn ang="0">
                  <a:pos x="T4" y="T5"/>
                </a:cxn>
              </a:cxnLst>
              <a:rect l="0" t="0" r="r" b="b"/>
              <a:pathLst>
                <a:path w="9" h="6">
                  <a:moveTo>
                    <a:pt x="5" y="0"/>
                  </a:moveTo>
                  <a:cubicBezTo>
                    <a:pt x="0" y="0"/>
                    <a:pt x="0" y="6"/>
                    <a:pt x="5" y="6"/>
                  </a:cubicBezTo>
                  <a:cubicBezTo>
                    <a:pt x="9" y="6"/>
                    <a:pt x="9" y="0"/>
                    <a:pt x="5" y="0"/>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5" name="iš1ïḍè"/>
            <p:cNvSpPr/>
            <p:nvPr/>
          </p:nvSpPr>
          <p:spPr bwMode="auto">
            <a:xfrm>
              <a:off x="6002338" y="1679576"/>
              <a:ext cx="22225" cy="33338"/>
            </a:xfrm>
            <a:custGeom>
              <a:avLst/>
              <a:gdLst>
                <a:gd name="T0" fmla="*/ 6 w 6"/>
                <a:gd name="T1" fmla="*/ 4 h 9"/>
                <a:gd name="T2" fmla="*/ 0 w 6"/>
                <a:gd name="T3" fmla="*/ 4 h 9"/>
                <a:gd name="T4" fmla="*/ 6 w 6"/>
                <a:gd name="T5" fmla="*/ 4 h 9"/>
              </a:gdLst>
              <a:ahLst/>
              <a:cxnLst>
                <a:cxn ang="0">
                  <a:pos x="T0" y="T1"/>
                </a:cxn>
                <a:cxn ang="0">
                  <a:pos x="T2" y="T3"/>
                </a:cxn>
                <a:cxn ang="0">
                  <a:pos x="T4" y="T5"/>
                </a:cxn>
              </a:cxnLst>
              <a:rect l="0" t="0" r="r" b="b"/>
              <a:pathLst>
                <a:path w="6" h="9">
                  <a:moveTo>
                    <a:pt x="6" y="4"/>
                  </a:moveTo>
                  <a:cubicBezTo>
                    <a:pt x="6" y="0"/>
                    <a:pt x="0" y="0"/>
                    <a:pt x="0" y="4"/>
                  </a:cubicBezTo>
                  <a:cubicBezTo>
                    <a:pt x="0" y="9"/>
                    <a:pt x="6" y="9"/>
                    <a:pt x="6" y="4"/>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6" name="îśḻîḓe"/>
            <p:cNvSpPr/>
            <p:nvPr/>
          </p:nvSpPr>
          <p:spPr bwMode="auto">
            <a:xfrm>
              <a:off x="5807076" y="1874838"/>
              <a:ext cx="30163" cy="22225"/>
            </a:xfrm>
            <a:custGeom>
              <a:avLst/>
              <a:gdLst>
                <a:gd name="T0" fmla="*/ 4 w 8"/>
                <a:gd name="T1" fmla="*/ 6 h 6"/>
                <a:gd name="T2" fmla="*/ 4 w 8"/>
                <a:gd name="T3" fmla="*/ 0 h 6"/>
                <a:gd name="T4" fmla="*/ 4 w 8"/>
                <a:gd name="T5" fmla="*/ 6 h 6"/>
              </a:gdLst>
              <a:ahLst/>
              <a:cxnLst>
                <a:cxn ang="0">
                  <a:pos x="T0" y="T1"/>
                </a:cxn>
                <a:cxn ang="0">
                  <a:pos x="T2" y="T3"/>
                </a:cxn>
                <a:cxn ang="0">
                  <a:pos x="T4" y="T5"/>
                </a:cxn>
              </a:cxnLst>
              <a:rect l="0" t="0" r="r" b="b"/>
              <a:pathLst>
                <a:path w="8" h="6">
                  <a:moveTo>
                    <a:pt x="4" y="6"/>
                  </a:moveTo>
                  <a:cubicBezTo>
                    <a:pt x="8" y="6"/>
                    <a:pt x="8" y="0"/>
                    <a:pt x="4" y="0"/>
                  </a:cubicBezTo>
                  <a:cubicBezTo>
                    <a:pt x="0" y="0"/>
                    <a:pt x="0" y="6"/>
                    <a:pt x="4" y="6"/>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7" name="îṧľiḍê"/>
            <p:cNvSpPr/>
            <p:nvPr/>
          </p:nvSpPr>
          <p:spPr bwMode="auto">
            <a:xfrm>
              <a:off x="5622926" y="1679576"/>
              <a:ext cx="22225" cy="30163"/>
            </a:xfrm>
            <a:custGeom>
              <a:avLst/>
              <a:gdLst>
                <a:gd name="T0" fmla="*/ 0 w 6"/>
                <a:gd name="T1" fmla="*/ 4 h 8"/>
                <a:gd name="T2" fmla="*/ 6 w 6"/>
                <a:gd name="T3" fmla="*/ 4 h 8"/>
                <a:gd name="T4" fmla="*/ 0 w 6"/>
                <a:gd name="T5" fmla="*/ 4 h 8"/>
              </a:gdLst>
              <a:ahLst/>
              <a:cxnLst>
                <a:cxn ang="0">
                  <a:pos x="T0" y="T1"/>
                </a:cxn>
                <a:cxn ang="0">
                  <a:pos x="T2" y="T3"/>
                </a:cxn>
                <a:cxn ang="0">
                  <a:pos x="T4" y="T5"/>
                </a:cxn>
              </a:cxnLst>
              <a:rect l="0" t="0" r="r" b="b"/>
              <a:pathLst>
                <a:path w="6" h="8">
                  <a:moveTo>
                    <a:pt x="0" y="4"/>
                  </a:moveTo>
                  <a:cubicBezTo>
                    <a:pt x="0" y="8"/>
                    <a:pt x="6" y="8"/>
                    <a:pt x="6" y="4"/>
                  </a:cubicBezTo>
                  <a:cubicBezTo>
                    <a:pt x="6" y="0"/>
                    <a:pt x="0" y="0"/>
                    <a:pt x="0" y="4"/>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8" name="isḷíďé"/>
            <p:cNvSpPr/>
            <p:nvPr/>
          </p:nvSpPr>
          <p:spPr bwMode="auto">
            <a:xfrm>
              <a:off x="5813426" y="1536701"/>
              <a:ext cx="112713" cy="225425"/>
            </a:xfrm>
            <a:custGeom>
              <a:avLst/>
              <a:gdLst>
                <a:gd name="T0" fmla="*/ 28 w 30"/>
                <a:gd name="T1" fmla="*/ 60 h 60"/>
                <a:gd name="T2" fmla="*/ 27 w 30"/>
                <a:gd name="T3" fmla="*/ 59 h 60"/>
                <a:gd name="T4" fmla="*/ 1 w 30"/>
                <a:gd name="T5" fmla="*/ 44 h 60"/>
                <a:gd name="T6" fmla="*/ 0 w 30"/>
                <a:gd name="T7" fmla="*/ 42 h 60"/>
                <a:gd name="T8" fmla="*/ 0 w 30"/>
                <a:gd name="T9" fmla="*/ 2 h 60"/>
                <a:gd name="T10" fmla="*/ 2 w 30"/>
                <a:gd name="T11" fmla="*/ 0 h 60"/>
                <a:gd name="T12" fmla="*/ 5 w 30"/>
                <a:gd name="T13" fmla="*/ 2 h 60"/>
                <a:gd name="T14" fmla="*/ 5 w 30"/>
                <a:gd name="T15" fmla="*/ 41 h 60"/>
                <a:gd name="T16" fmla="*/ 29 w 30"/>
                <a:gd name="T17" fmla="*/ 56 h 60"/>
                <a:gd name="T18" fmla="*/ 30 w 30"/>
                <a:gd name="T19" fmla="*/ 59 h 60"/>
                <a:gd name="T20" fmla="*/ 28 w 30"/>
                <a:gd name="T21" fmla="*/ 60 h 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30" h="60">
                  <a:moveTo>
                    <a:pt x="28" y="60"/>
                  </a:moveTo>
                  <a:cubicBezTo>
                    <a:pt x="27" y="60"/>
                    <a:pt x="27" y="59"/>
                    <a:pt x="27" y="59"/>
                  </a:cubicBezTo>
                  <a:cubicBezTo>
                    <a:pt x="1" y="44"/>
                    <a:pt x="1" y="44"/>
                    <a:pt x="1" y="44"/>
                  </a:cubicBezTo>
                  <a:cubicBezTo>
                    <a:pt x="1" y="44"/>
                    <a:pt x="0" y="43"/>
                    <a:pt x="0" y="42"/>
                  </a:cubicBezTo>
                  <a:cubicBezTo>
                    <a:pt x="0" y="2"/>
                    <a:pt x="0" y="2"/>
                    <a:pt x="0" y="2"/>
                  </a:cubicBezTo>
                  <a:cubicBezTo>
                    <a:pt x="0" y="1"/>
                    <a:pt x="1" y="0"/>
                    <a:pt x="2" y="0"/>
                  </a:cubicBezTo>
                  <a:cubicBezTo>
                    <a:pt x="4" y="0"/>
                    <a:pt x="5" y="1"/>
                    <a:pt x="5" y="2"/>
                  </a:cubicBezTo>
                  <a:cubicBezTo>
                    <a:pt x="5" y="41"/>
                    <a:pt x="5" y="41"/>
                    <a:pt x="5" y="41"/>
                  </a:cubicBezTo>
                  <a:cubicBezTo>
                    <a:pt x="29" y="56"/>
                    <a:pt x="29" y="56"/>
                    <a:pt x="29" y="56"/>
                  </a:cubicBezTo>
                  <a:cubicBezTo>
                    <a:pt x="30" y="56"/>
                    <a:pt x="30" y="58"/>
                    <a:pt x="30" y="59"/>
                  </a:cubicBezTo>
                  <a:cubicBezTo>
                    <a:pt x="29" y="59"/>
                    <a:pt x="29" y="60"/>
                    <a:pt x="28" y="60"/>
                  </a:cubicBezTo>
                  <a:close/>
                </a:path>
              </a:pathLst>
            </a:custGeom>
            <a:solidFill>
              <a:srgbClr val="FBE053"/>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49" name="î$ļiḓe"/>
            <p:cNvSpPr/>
            <p:nvPr/>
          </p:nvSpPr>
          <p:spPr bwMode="auto">
            <a:xfrm>
              <a:off x="5607051" y="4260851"/>
              <a:ext cx="488950" cy="485775"/>
            </a:xfrm>
            <a:custGeom>
              <a:avLst/>
              <a:gdLst>
                <a:gd name="T0" fmla="*/ 119 w 130"/>
                <a:gd name="T1" fmla="*/ 70 h 129"/>
                <a:gd name="T2" fmla="*/ 130 w 130"/>
                <a:gd name="T3" fmla="*/ 70 h 129"/>
                <a:gd name="T4" fmla="*/ 129 w 130"/>
                <a:gd name="T5" fmla="*/ 56 h 129"/>
                <a:gd name="T6" fmla="*/ 119 w 130"/>
                <a:gd name="T7" fmla="*/ 56 h 129"/>
                <a:gd name="T8" fmla="*/ 119 w 130"/>
                <a:gd name="T9" fmla="*/ 56 h 129"/>
                <a:gd name="T10" fmla="*/ 114 w 130"/>
                <a:gd name="T11" fmla="*/ 42 h 129"/>
                <a:gd name="T12" fmla="*/ 114 w 130"/>
                <a:gd name="T13" fmla="*/ 42 h 129"/>
                <a:gd name="T14" fmla="*/ 124 w 130"/>
                <a:gd name="T15" fmla="*/ 37 h 129"/>
                <a:gd name="T16" fmla="*/ 117 w 130"/>
                <a:gd name="T17" fmla="*/ 25 h 129"/>
                <a:gd name="T18" fmla="*/ 108 w 130"/>
                <a:gd name="T19" fmla="*/ 31 h 129"/>
                <a:gd name="T20" fmla="*/ 97 w 130"/>
                <a:gd name="T21" fmla="*/ 20 h 129"/>
                <a:gd name="T22" fmla="*/ 102 w 130"/>
                <a:gd name="T23" fmla="*/ 11 h 129"/>
                <a:gd name="T24" fmla="*/ 90 w 130"/>
                <a:gd name="T25" fmla="*/ 5 h 129"/>
                <a:gd name="T26" fmla="*/ 85 w 130"/>
                <a:gd name="T27" fmla="*/ 14 h 129"/>
                <a:gd name="T28" fmla="*/ 71 w 130"/>
                <a:gd name="T29" fmla="*/ 10 h 129"/>
                <a:gd name="T30" fmla="*/ 70 w 130"/>
                <a:gd name="T31" fmla="*/ 0 h 129"/>
                <a:gd name="T32" fmla="*/ 57 w 130"/>
                <a:gd name="T33" fmla="*/ 0 h 129"/>
                <a:gd name="T34" fmla="*/ 57 w 130"/>
                <a:gd name="T35" fmla="*/ 11 h 129"/>
                <a:gd name="T36" fmla="*/ 57 w 130"/>
                <a:gd name="T37" fmla="*/ 11 h 129"/>
                <a:gd name="T38" fmla="*/ 43 w 130"/>
                <a:gd name="T39" fmla="*/ 15 h 129"/>
                <a:gd name="T40" fmla="*/ 43 w 130"/>
                <a:gd name="T41" fmla="*/ 15 h 129"/>
                <a:gd name="T42" fmla="*/ 37 w 130"/>
                <a:gd name="T43" fmla="*/ 6 h 129"/>
                <a:gd name="T44" fmla="*/ 26 w 130"/>
                <a:gd name="T45" fmla="*/ 13 h 129"/>
                <a:gd name="T46" fmla="*/ 31 w 130"/>
                <a:gd name="T47" fmla="*/ 22 h 129"/>
                <a:gd name="T48" fmla="*/ 21 w 130"/>
                <a:gd name="T49" fmla="*/ 33 h 129"/>
                <a:gd name="T50" fmla="*/ 12 w 130"/>
                <a:gd name="T51" fmla="*/ 27 h 129"/>
                <a:gd name="T52" fmla="*/ 5 w 130"/>
                <a:gd name="T53" fmla="*/ 39 h 129"/>
                <a:gd name="T54" fmla="*/ 15 w 130"/>
                <a:gd name="T55" fmla="*/ 44 h 129"/>
                <a:gd name="T56" fmla="*/ 11 w 130"/>
                <a:gd name="T57" fmla="*/ 59 h 129"/>
                <a:gd name="T58" fmla="*/ 0 w 130"/>
                <a:gd name="T59" fmla="*/ 59 h 129"/>
                <a:gd name="T60" fmla="*/ 1 w 130"/>
                <a:gd name="T61" fmla="*/ 72 h 129"/>
                <a:gd name="T62" fmla="*/ 11 w 130"/>
                <a:gd name="T63" fmla="*/ 72 h 129"/>
                <a:gd name="T64" fmla="*/ 11 w 130"/>
                <a:gd name="T65" fmla="*/ 72 h 129"/>
                <a:gd name="T66" fmla="*/ 16 w 130"/>
                <a:gd name="T67" fmla="*/ 86 h 129"/>
                <a:gd name="T68" fmla="*/ 16 w 130"/>
                <a:gd name="T69" fmla="*/ 86 h 129"/>
                <a:gd name="T70" fmla="*/ 6 w 130"/>
                <a:gd name="T71" fmla="*/ 92 h 129"/>
                <a:gd name="T72" fmla="*/ 13 w 130"/>
                <a:gd name="T73" fmla="*/ 103 h 129"/>
                <a:gd name="T74" fmla="*/ 22 w 130"/>
                <a:gd name="T75" fmla="*/ 98 h 129"/>
                <a:gd name="T76" fmla="*/ 33 w 130"/>
                <a:gd name="T77" fmla="*/ 108 h 129"/>
                <a:gd name="T78" fmla="*/ 28 w 130"/>
                <a:gd name="T79" fmla="*/ 117 h 129"/>
                <a:gd name="T80" fmla="*/ 40 w 130"/>
                <a:gd name="T81" fmla="*/ 124 h 129"/>
                <a:gd name="T82" fmla="*/ 45 w 130"/>
                <a:gd name="T83" fmla="*/ 115 h 129"/>
                <a:gd name="T84" fmla="*/ 59 w 130"/>
                <a:gd name="T85" fmla="*/ 118 h 129"/>
                <a:gd name="T86" fmla="*/ 60 w 130"/>
                <a:gd name="T87" fmla="*/ 129 h 129"/>
                <a:gd name="T88" fmla="*/ 73 w 130"/>
                <a:gd name="T89" fmla="*/ 128 h 129"/>
                <a:gd name="T90" fmla="*/ 73 w 130"/>
                <a:gd name="T91" fmla="*/ 118 h 129"/>
                <a:gd name="T92" fmla="*/ 73 w 130"/>
                <a:gd name="T93" fmla="*/ 118 h 129"/>
                <a:gd name="T94" fmla="*/ 87 w 130"/>
                <a:gd name="T95" fmla="*/ 114 h 129"/>
                <a:gd name="T96" fmla="*/ 87 w 130"/>
                <a:gd name="T97" fmla="*/ 114 h 129"/>
                <a:gd name="T98" fmla="*/ 93 w 130"/>
                <a:gd name="T99" fmla="*/ 123 h 129"/>
                <a:gd name="T100" fmla="*/ 104 w 130"/>
                <a:gd name="T101" fmla="*/ 116 h 129"/>
                <a:gd name="T102" fmla="*/ 99 w 130"/>
                <a:gd name="T103" fmla="*/ 107 h 129"/>
                <a:gd name="T104" fmla="*/ 109 w 130"/>
                <a:gd name="T105" fmla="*/ 96 h 129"/>
                <a:gd name="T106" fmla="*/ 118 w 130"/>
                <a:gd name="T107" fmla="*/ 101 h 129"/>
                <a:gd name="T108" fmla="*/ 125 w 130"/>
                <a:gd name="T109" fmla="*/ 89 h 129"/>
                <a:gd name="T110" fmla="*/ 115 w 130"/>
                <a:gd name="T111" fmla="*/ 84 h 129"/>
                <a:gd name="T112" fmla="*/ 119 w 130"/>
                <a:gd name="T113" fmla="*/ 70 h 129"/>
                <a:gd name="T114" fmla="*/ 102 w 130"/>
                <a:gd name="T115" fmla="*/ 84 h 129"/>
                <a:gd name="T116" fmla="*/ 45 w 130"/>
                <a:gd name="T117" fmla="*/ 101 h 129"/>
                <a:gd name="T118" fmla="*/ 28 w 130"/>
                <a:gd name="T119" fmla="*/ 44 h 129"/>
                <a:gd name="T120" fmla="*/ 85 w 130"/>
                <a:gd name="T121" fmla="*/ 28 h 129"/>
                <a:gd name="T122" fmla="*/ 102 w 130"/>
                <a:gd name="T123" fmla="*/ 84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30" h="129">
                  <a:moveTo>
                    <a:pt x="119" y="70"/>
                  </a:moveTo>
                  <a:cubicBezTo>
                    <a:pt x="130" y="70"/>
                    <a:pt x="130" y="70"/>
                    <a:pt x="130" y="70"/>
                  </a:cubicBezTo>
                  <a:cubicBezTo>
                    <a:pt x="129" y="56"/>
                    <a:pt x="129" y="56"/>
                    <a:pt x="129" y="56"/>
                  </a:cubicBezTo>
                  <a:cubicBezTo>
                    <a:pt x="119" y="56"/>
                    <a:pt x="119" y="56"/>
                    <a:pt x="119" y="56"/>
                  </a:cubicBezTo>
                  <a:cubicBezTo>
                    <a:pt x="119" y="56"/>
                    <a:pt x="119" y="56"/>
                    <a:pt x="119" y="56"/>
                  </a:cubicBezTo>
                  <a:cubicBezTo>
                    <a:pt x="118" y="51"/>
                    <a:pt x="116" y="47"/>
                    <a:pt x="114" y="42"/>
                  </a:cubicBezTo>
                  <a:cubicBezTo>
                    <a:pt x="114" y="42"/>
                    <a:pt x="114" y="42"/>
                    <a:pt x="114" y="42"/>
                  </a:cubicBezTo>
                  <a:cubicBezTo>
                    <a:pt x="124" y="37"/>
                    <a:pt x="124" y="37"/>
                    <a:pt x="124" y="37"/>
                  </a:cubicBezTo>
                  <a:cubicBezTo>
                    <a:pt x="117" y="25"/>
                    <a:pt x="117" y="25"/>
                    <a:pt x="117" y="25"/>
                  </a:cubicBezTo>
                  <a:cubicBezTo>
                    <a:pt x="108" y="31"/>
                    <a:pt x="108" y="31"/>
                    <a:pt x="108" y="31"/>
                  </a:cubicBezTo>
                  <a:cubicBezTo>
                    <a:pt x="105" y="27"/>
                    <a:pt x="101" y="23"/>
                    <a:pt x="97" y="20"/>
                  </a:cubicBezTo>
                  <a:cubicBezTo>
                    <a:pt x="102" y="11"/>
                    <a:pt x="102" y="11"/>
                    <a:pt x="102" y="11"/>
                  </a:cubicBezTo>
                  <a:cubicBezTo>
                    <a:pt x="90" y="5"/>
                    <a:pt x="90" y="5"/>
                    <a:pt x="90" y="5"/>
                  </a:cubicBezTo>
                  <a:cubicBezTo>
                    <a:pt x="85" y="14"/>
                    <a:pt x="85" y="14"/>
                    <a:pt x="85" y="14"/>
                  </a:cubicBezTo>
                  <a:cubicBezTo>
                    <a:pt x="80" y="12"/>
                    <a:pt x="75" y="11"/>
                    <a:pt x="71" y="10"/>
                  </a:cubicBezTo>
                  <a:cubicBezTo>
                    <a:pt x="70" y="0"/>
                    <a:pt x="70" y="0"/>
                    <a:pt x="70" y="0"/>
                  </a:cubicBezTo>
                  <a:cubicBezTo>
                    <a:pt x="57" y="0"/>
                    <a:pt x="57" y="0"/>
                    <a:pt x="57" y="0"/>
                  </a:cubicBezTo>
                  <a:cubicBezTo>
                    <a:pt x="57" y="11"/>
                    <a:pt x="57" y="11"/>
                    <a:pt x="57" y="11"/>
                  </a:cubicBezTo>
                  <a:cubicBezTo>
                    <a:pt x="57" y="11"/>
                    <a:pt x="57" y="11"/>
                    <a:pt x="57" y="11"/>
                  </a:cubicBezTo>
                  <a:cubicBezTo>
                    <a:pt x="52" y="11"/>
                    <a:pt x="47" y="13"/>
                    <a:pt x="43" y="15"/>
                  </a:cubicBezTo>
                  <a:cubicBezTo>
                    <a:pt x="43" y="15"/>
                    <a:pt x="43" y="15"/>
                    <a:pt x="43" y="15"/>
                  </a:cubicBezTo>
                  <a:cubicBezTo>
                    <a:pt x="37" y="6"/>
                    <a:pt x="37" y="6"/>
                    <a:pt x="37" y="6"/>
                  </a:cubicBezTo>
                  <a:cubicBezTo>
                    <a:pt x="26" y="13"/>
                    <a:pt x="26" y="13"/>
                    <a:pt x="26" y="13"/>
                  </a:cubicBezTo>
                  <a:cubicBezTo>
                    <a:pt x="31" y="22"/>
                    <a:pt x="31" y="22"/>
                    <a:pt x="31" y="22"/>
                  </a:cubicBezTo>
                  <a:cubicBezTo>
                    <a:pt x="27" y="25"/>
                    <a:pt x="24" y="28"/>
                    <a:pt x="21" y="33"/>
                  </a:cubicBezTo>
                  <a:cubicBezTo>
                    <a:pt x="12" y="27"/>
                    <a:pt x="12" y="27"/>
                    <a:pt x="12" y="27"/>
                  </a:cubicBezTo>
                  <a:cubicBezTo>
                    <a:pt x="5" y="39"/>
                    <a:pt x="5" y="39"/>
                    <a:pt x="5" y="39"/>
                  </a:cubicBezTo>
                  <a:cubicBezTo>
                    <a:pt x="15" y="44"/>
                    <a:pt x="15" y="44"/>
                    <a:pt x="15" y="44"/>
                  </a:cubicBezTo>
                  <a:cubicBezTo>
                    <a:pt x="13" y="49"/>
                    <a:pt x="12" y="54"/>
                    <a:pt x="11" y="59"/>
                  </a:cubicBezTo>
                  <a:cubicBezTo>
                    <a:pt x="0" y="59"/>
                    <a:pt x="0" y="59"/>
                    <a:pt x="0" y="59"/>
                  </a:cubicBezTo>
                  <a:cubicBezTo>
                    <a:pt x="1" y="72"/>
                    <a:pt x="1" y="72"/>
                    <a:pt x="1" y="72"/>
                  </a:cubicBezTo>
                  <a:cubicBezTo>
                    <a:pt x="11" y="72"/>
                    <a:pt x="11" y="72"/>
                    <a:pt x="11" y="72"/>
                  </a:cubicBezTo>
                  <a:cubicBezTo>
                    <a:pt x="11" y="72"/>
                    <a:pt x="11" y="72"/>
                    <a:pt x="11" y="72"/>
                  </a:cubicBezTo>
                  <a:cubicBezTo>
                    <a:pt x="12" y="77"/>
                    <a:pt x="14" y="82"/>
                    <a:pt x="16" y="86"/>
                  </a:cubicBezTo>
                  <a:cubicBezTo>
                    <a:pt x="16" y="86"/>
                    <a:pt x="16" y="86"/>
                    <a:pt x="16" y="86"/>
                  </a:cubicBezTo>
                  <a:cubicBezTo>
                    <a:pt x="6" y="92"/>
                    <a:pt x="6" y="92"/>
                    <a:pt x="6" y="92"/>
                  </a:cubicBezTo>
                  <a:cubicBezTo>
                    <a:pt x="13" y="103"/>
                    <a:pt x="13" y="103"/>
                    <a:pt x="13" y="103"/>
                  </a:cubicBezTo>
                  <a:cubicBezTo>
                    <a:pt x="22" y="98"/>
                    <a:pt x="22" y="98"/>
                    <a:pt x="22" y="98"/>
                  </a:cubicBezTo>
                  <a:cubicBezTo>
                    <a:pt x="25" y="102"/>
                    <a:pt x="29" y="105"/>
                    <a:pt x="33" y="108"/>
                  </a:cubicBezTo>
                  <a:cubicBezTo>
                    <a:pt x="28" y="117"/>
                    <a:pt x="28" y="117"/>
                    <a:pt x="28" y="117"/>
                  </a:cubicBezTo>
                  <a:cubicBezTo>
                    <a:pt x="40" y="124"/>
                    <a:pt x="40" y="124"/>
                    <a:pt x="40" y="124"/>
                  </a:cubicBezTo>
                  <a:cubicBezTo>
                    <a:pt x="45" y="115"/>
                    <a:pt x="45" y="115"/>
                    <a:pt x="45" y="115"/>
                  </a:cubicBezTo>
                  <a:cubicBezTo>
                    <a:pt x="50" y="117"/>
                    <a:pt x="55" y="118"/>
                    <a:pt x="59" y="118"/>
                  </a:cubicBezTo>
                  <a:cubicBezTo>
                    <a:pt x="60" y="129"/>
                    <a:pt x="60" y="129"/>
                    <a:pt x="60" y="129"/>
                  </a:cubicBezTo>
                  <a:cubicBezTo>
                    <a:pt x="73" y="128"/>
                    <a:pt x="73" y="128"/>
                    <a:pt x="73" y="128"/>
                  </a:cubicBezTo>
                  <a:cubicBezTo>
                    <a:pt x="73" y="118"/>
                    <a:pt x="73" y="118"/>
                    <a:pt x="73" y="118"/>
                  </a:cubicBezTo>
                  <a:cubicBezTo>
                    <a:pt x="73" y="118"/>
                    <a:pt x="73" y="118"/>
                    <a:pt x="73" y="118"/>
                  </a:cubicBezTo>
                  <a:cubicBezTo>
                    <a:pt x="78" y="117"/>
                    <a:pt x="83" y="116"/>
                    <a:pt x="87" y="114"/>
                  </a:cubicBezTo>
                  <a:cubicBezTo>
                    <a:pt x="87" y="114"/>
                    <a:pt x="87" y="114"/>
                    <a:pt x="87" y="114"/>
                  </a:cubicBezTo>
                  <a:cubicBezTo>
                    <a:pt x="93" y="123"/>
                    <a:pt x="93" y="123"/>
                    <a:pt x="93" y="123"/>
                  </a:cubicBezTo>
                  <a:cubicBezTo>
                    <a:pt x="104" y="116"/>
                    <a:pt x="104" y="116"/>
                    <a:pt x="104" y="116"/>
                  </a:cubicBezTo>
                  <a:cubicBezTo>
                    <a:pt x="99" y="107"/>
                    <a:pt x="99" y="107"/>
                    <a:pt x="99" y="107"/>
                  </a:cubicBezTo>
                  <a:cubicBezTo>
                    <a:pt x="102" y="104"/>
                    <a:pt x="106" y="100"/>
                    <a:pt x="109" y="96"/>
                  </a:cubicBezTo>
                  <a:cubicBezTo>
                    <a:pt x="118" y="101"/>
                    <a:pt x="118" y="101"/>
                    <a:pt x="118" y="101"/>
                  </a:cubicBezTo>
                  <a:cubicBezTo>
                    <a:pt x="125" y="89"/>
                    <a:pt x="125" y="89"/>
                    <a:pt x="125" y="89"/>
                  </a:cubicBezTo>
                  <a:cubicBezTo>
                    <a:pt x="115" y="84"/>
                    <a:pt x="115" y="84"/>
                    <a:pt x="115" y="84"/>
                  </a:cubicBezTo>
                  <a:cubicBezTo>
                    <a:pt x="117" y="80"/>
                    <a:pt x="118" y="75"/>
                    <a:pt x="119" y="70"/>
                  </a:cubicBezTo>
                  <a:close/>
                  <a:moveTo>
                    <a:pt x="102" y="84"/>
                  </a:moveTo>
                  <a:cubicBezTo>
                    <a:pt x="91" y="105"/>
                    <a:pt x="65" y="112"/>
                    <a:pt x="45" y="101"/>
                  </a:cubicBezTo>
                  <a:cubicBezTo>
                    <a:pt x="25" y="90"/>
                    <a:pt x="17" y="64"/>
                    <a:pt x="28" y="44"/>
                  </a:cubicBezTo>
                  <a:cubicBezTo>
                    <a:pt x="39" y="24"/>
                    <a:pt x="65" y="16"/>
                    <a:pt x="85" y="28"/>
                  </a:cubicBezTo>
                  <a:cubicBezTo>
                    <a:pt x="105" y="39"/>
                    <a:pt x="113" y="64"/>
                    <a:pt x="102" y="84"/>
                  </a:cubicBezTo>
                  <a:close/>
                </a:path>
              </a:pathLst>
            </a:custGeom>
            <a:solidFill>
              <a:srgbClr val="3126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0" name="işliḍè"/>
            <p:cNvSpPr/>
            <p:nvPr/>
          </p:nvSpPr>
          <p:spPr bwMode="auto">
            <a:xfrm>
              <a:off x="5672138" y="4321176"/>
              <a:ext cx="360363" cy="361950"/>
            </a:xfrm>
            <a:custGeom>
              <a:avLst/>
              <a:gdLst>
                <a:gd name="T0" fmla="*/ 68 w 96"/>
                <a:gd name="T1" fmla="*/ 12 h 96"/>
                <a:gd name="T2" fmla="*/ 11 w 96"/>
                <a:gd name="T3" fmla="*/ 28 h 96"/>
                <a:gd name="T4" fmla="*/ 28 w 96"/>
                <a:gd name="T5" fmla="*/ 85 h 96"/>
                <a:gd name="T6" fmla="*/ 85 w 96"/>
                <a:gd name="T7" fmla="*/ 68 h 96"/>
                <a:gd name="T8" fmla="*/ 68 w 96"/>
                <a:gd name="T9" fmla="*/ 12 h 96"/>
                <a:gd name="T10" fmla="*/ 57 w 96"/>
                <a:gd name="T11" fmla="*/ 53 h 96"/>
                <a:gd name="T12" fmla="*/ 43 w 96"/>
                <a:gd name="T13" fmla="*/ 58 h 96"/>
                <a:gd name="T14" fmla="*/ 39 w 96"/>
                <a:gd name="T15" fmla="*/ 43 h 96"/>
                <a:gd name="T16" fmla="*/ 53 w 96"/>
                <a:gd name="T17" fmla="*/ 39 h 96"/>
                <a:gd name="T18" fmla="*/ 57 w 96"/>
                <a:gd name="T19" fmla="*/ 5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68" y="12"/>
                  </a:moveTo>
                  <a:cubicBezTo>
                    <a:pt x="48" y="0"/>
                    <a:pt x="22" y="8"/>
                    <a:pt x="11" y="28"/>
                  </a:cubicBezTo>
                  <a:cubicBezTo>
                    <a:pt x="0" y="48"/>
                    <a:pt x="8" y="74"/>
                    <a:pt x="28" y="85"/>
                  </a:cubicBezTo>
                  <a:cubicBezTo>
                    <a:pt x="48" y="96"/>
                    <a:pt x="74" y="89"/>
                    <a:pt x="85" y="68"/>
                  </a:cubicBezTo>
                  <a:cubicBezTo>
                    <a:pt x="96" y="48"/>
                    <a:pt x="88" y="23"/>
                    <a:pt x="68" y="12"/>
                  </a:cubicBezTo>
                  <a:close/>
                  <a:moveTo>
                    <a:pt x="57" y="53"/>
                  </a:moveTo>
                  <a:cubicBezTo>
                    <a:pt x="55" y="59"/>
                    <a:pt x="48" y="61"/>
                    <a:pt x="43" y="58"/>
                  </a:cubicBezTo>
                  <a:cubicBezTo>
                    <a:pt x="38" y="55"/>
                    <a:pt x="36" y="48"/>
                    <a:pt x="39" y="43"/>
                  </a:cubicBezTo>
                  <a:cubicBezTo>
                    <a:pt x="41" y="38"/>
                    <a:pt x="48" y="36"/>
                    <a:pt x="53" y="39"/>
                  </a:cubicBezTo>
                  <a:cubicBezTo>
                    <a:pt x="58" y="42"/>
                    <a:pt x="60" y="48"/>
                    <a:pt x="57" y="53"/>
                  </a:cubicBezTo>
                  <a:close/>
                </a:path>
              </a:pathLst>
            </a:custGeom>
            <a:solidFill>
              <a:srgbClr val="4234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1" name="ïṧļíḑé"/>
            <p:cNvSpPr/>
            <p:nvPr/>
          </p:nvSpPr>
          <p:spPr bwMode="auto">
            <a:xfrm>
              <a:off x="4075113" y="4144963"/>
              <a:ext cx="346075" cy="349250"/>
            </a:xfrm>
            <a:custGeom>
              <a:avLst/>
              <a:gdLst>
                <a:gd name="T0" fmla="*/ 85 w 92"/>
                <a:gd name="T1" fmla="*/ 50 h 93"/>
                <a:gd name="T2" fmla="*/ 92 w 92"/>
                <a:gd name="T3" fmla="*/ 50 h 93"/>
                <a:gd name="T4" fmla="*/ 92 w 92"/>
                <a:gd name="T5" fmla="*/ 41 h 93"/>
                <a:gd name="T6" fmla="*/ 85 w 92"/>
                <a:gd name="T7" fmla="*/ 41 h 93"/>
                <a:gd name="T8" fmla="*/ 85 w 92"/>
                <a:gd name="T9" fmla="*/ 41 h 93"/>
                <a:gd name="T10" fmla="*/ 82 w 92"/>
                <a:gd name="T11" fmla="*/ 31 h 93"/>
                <a:gd name="T12" fmla="*/ 82 w 92"/>
                <a:gd name="T13" fmla="*/ 31 h 93"/>
                <a:gd name="T14" fmla="*/ 88 w 92"/>
                <a:gd name="T15" fmla="*/ 27 h 93"/>
                <a:gd name="T16" fmla="*/ 83 w 92"/>
                <a:gd name="T17" fmla="*/ 19 h 93"/>
                <a:gd name="T18" fmla="*/ 77 w 92"/>
                <a:gd name="T19" fmla="*/ 22 h 93"/>
                <a:gd name="T20" fmla="*/ 69 w 92"/>
                <a:gd name="T21" fmla="*/ 15 h 93"/>
                <a:gd name="T22" fmla="*/ 73 w 92"/>
                <a:gd name="T23" fmla="*/ 8 h 93"/>
                <a:gd name="T24" fmla="*/ 64 w 92"/>
                <a:gd name="T25" fmla="*/ 4 h 93"/>
                <a:gd name="T26" fmla="*/ 61 w 92"/>
                <a:gd name="T27" fmla="*/ 10 h 93"/>
                <a:gd name="T28" fmla="*/ 50 w 92"/>
                <a:gd name="T29" fmla="*/ 8 h 93"/>
                <a:gd name="T30" fmla="*/ 50 w 92"/>
                <a:gd name="T31" fmla="*/ 0 h 93"/>
                <a:gd name="T32" fmla="*/ 40 w 92"/>
                <a:gd name="T33" fmla="*/ 1 h 93"/>
                <a:gd name="T34" fmla="*/ 41 w 92"/>
                <a:gd name="T35" fmla="*/ 8 h 93"/>
                <a:gd name="T36" fmla="*/ 41 w 92"/>
                <a:gd name="T37" fmla="*/ 8 h 93"/>
                <a:gd name="T38" fmla="*/ 30 w 92"/>
                <a:gd name="T39" fmla="*/ 11 h 93"/>
                <a:gd name="T40" fmla="*/ 30 w 92"/>
                <a:gd name="T41" fmla="*/ 11 h 93"/>
                <a:gd name="T42" fmla="*/ 26 w 92"/>
                <a:gd name="T43" fmla="*/ 5 h 93"/>
                <a:gd name="T44" fmla="*/ 18 w 92"/>
                <a:gd name="T45" fmla="*/ 10 h 93"/>
                <a:gd name="T46" fmla="*/ 22 w 92"/>
                <a:gd name="T47" fmla="*/ 16 h 93"/>
                <a:gd name="T48" fmla="*/ 15 w 92"/>
                <a:gd name="T49" fmla="*/ 24 h 93"/>
                <a:gd name="T50" fmla="*/ 8 w 92"/>
                <a:gd name="T51" fmla="*/ 20 h 93"/>
                <a:gd name="T52" fmla="*/ 4 w 92"/>
                <a:gd name="T53" fmla="*/ 28 h 93"/>
                <a:gd name="T54" fmla="*/ 10 w 92"/>
                <a:gd name="T55" fmla="*/ 32 h 93"/>
                <a:gd name="T56" fmla="*/ 8 w 92"/>
                <a:gd name="T57" fmla="*/ 42 h 93"/>
                <a:gd name="T58" fmla="*/ 0 w 92"/>
                <a:gd name="T59" fmla="*/ 43 h 93"/>
                <a:gd name="T60" fmla="*/ 0 w 92"/>
                <a:gd name="T61" fmla="*/ 52 h 93"/>
                <a:gd name="T62" fmla="*/ 8 w 92"/>
                <a:gd name="T63" fmla="*/ 52 h 93"/>
                <a:gd name="T64" fmla="*/ 8 w 92"/>
                <a:gd name="T65" fmla="*/ 52 h 93"/>
                <a:gd name="T66" fmla="*/ 11 w 92"/>
                <a:gd name="T67" fmla="*/ 62 h 93"/>
                <a:gd name="T68" fmla="*/ 11 w 92"/>
                <a:gd name="T69" fmla="*/ 62 h 93"/>
                <a:gd name="T70" fmla="*/ 4 w 92"/>
                <a:gd name="T71" fmla="*/ 66 h 93"/>
                <a:gd name="T72" fmla="*/ 9 w 92"/>
                <a:gd name="T73" fmla="*/ 74 h 93"/>
                <a:gd name="T74" fmla="*/ 16 w 92"/>
                <a:gd name="T75" fmla="*/ 70 h 93"/>
                <a:gd name="T76" fmla="*/ 24 w 92"/>
                <a:gd name="T77" fmla="*/ 78 h 93"/>
                <a:gd name="T78" fmla="*/ 20 w 92"/>
                <a:gd name="T79" fmla="*/ 84 h 93"/>
                <a:gd name="T80" fmla="*/ 28 w 92"/>
                <a:gd name="T81" fmla="*/ 89 h 93"/>
                <a:gd name="T82" fmla="*/ 32 w 92"/>
                <a:gd name="T83" fmla="*/ 82 h 93"/>
                <a:gd name="T84" fmla="*/ 42 w 92"/>
                <a:gd name="T85" fmla="*/ 85 h 93"/>
                <a:gd name="T86" fmla="*/ 42 w 92"/>
                <a:gd name="T87" fmla="*/ 93 h 93"/>
                <a:gd name="T88" fmla="*/ 52 w 92"/>
                <a:gd name="T89" fmla="*/ 92 h 93"/>
                <a:gd name="T90" fmla="*/ 52 w 92"/>
                <a:gd name="T91" fmla="*/ 85 h 93"/>
                <a:gd name="T92" fmla="*/ 52 w 92"/>
                <a:gd name="T93" fmla="*/ 85 h 93"/>
                <a:gd name="T94" fmla="*/ 62 w 92"/>
                <a:gd name="T95" fmla="*/ 82 h 93"/>
                <a:gd name="T96" fmla="*/ 62 w 92"/>
                <a:gd name="T97" fmla="*/ 82 h 93"/>
                <a:gd name="T98" fmla="*/ 66 w 92"/>
                <a:gd name="T99" fmla="*/ 88 h 93"/>
                <a:gd name="T100" fmla="*/ 74 w 92"/>
                <a:gd name="T101" fmla="*/ 83 h 93"/>
                <a:gd name="T102" fmla="*/ 70 w 92"/>
                <a:gd name="T103" fmla="*/ 77 h 93"/>
                <a:gd name="T104" fmla="*/ 78 w 92"/>
                <a:gd name="T105" fmla="*/ 69 h 93"/>
                <a:gd name="T106" fmla="*/ 84 w 92"/>
                <a:gd name="T107" fmla="*/ 73 h 93"/>
                <a:gd name="T108" fmla="*/ 89 w 92"/>
                <a:gd name="T109" fmla="*/ 64 h 93"/>
                <a:gd name="T110" fmla="*/ 82 w 92"/>
                <a:gd name="T111" fmla="*/ 61 h 93"/>
                <a:gd name="T112" fmla="*/ 85 w 92"/>
                <a:gd name="T113" fmla="*/ 50 h 93"/>
                <a:gd name="T114" fmla="*/ 72 w 92"/>
                <a:gd name="T115" fmla="*/ 61 h 93"/>
                <a:gd name="T116" fmla="*/ 32 w 92"/>
                <a:gd name="T117" fmla="*/ 73 h 93"/>
                <a:gd name="T118" fmla="*/ 20 w 92"/>
                <a:gd name="T119" fmla="*/ 32 h 93"/>
                <a:gd name="T120" fmla="*/ 61 w 92"/>
                <a:gd name="T121" fmla="*/ 20 h 93"/>
                <a:gd name="T122" fmla="*/ 72 w 92"/>
                <a:gd name="T123" fmla="*/ 61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2" h="93">
                  <a:moveTo>
                    <a:pt x="85" y="50"/>
                  </a:moveTo>
                  <a:cubicBezTo>
                    <a:pt x="92" y="50"/>
                    <a:pt x="92" y="50"/>
                    <a:pt x="92" y="50"/>
                  </a:cubicBezTo>
                  <a:cubicBezTo>
                    <a:pt x="92" y="41"/>
                    <a:pt x="92" y="41"/>
                    <a:pt x="92" y="41"/>
                  </a:cubicBezTo>
                  <a:cubicBezTo>
                    <a:pt x="85" y="41"/>
                    <a:pt x="85" y="41"/>
                    <a:pt x="85" y="41"/>
                  </a:cubicBezTo>
                  <a:cubicBezTo>
                    <a:pt x="85" y="41"/>
                    <a:pt x="85" y="41"/>
                    <a:pt x="85" y="41"/>
                  </a:cubicBezTo>
                  <a:cubicBezTo>
                    <a:pt x="84" y="37"/>
                    <a:pt x="83" y="34"/>
                    <a:pt x="82" y="31"/>
                  </a:cubicBezTo>
                  <a:cubicBezTo>
                    <a:pt x="82" y="31"/>
                    <a:pt x="82" y="31"/>
                    <a:pt x="82" y="31"/>
                  </a:cubicBezTo>
                  <a:cubicBezTo>
                    <a:pt x="88" y="27"/>
                    <a:pt x="88" y="27"/>
                    <a:pt x="88" y="27"/>
                  </a:cubicBezTo>
                  <a:cubicBezTo>
                    <a:pt x="83" y="19"/>
                    <a:pt x="83" y="19"/>
                    <a:pt x="83" y="19"/>
                  </a:cubicBezTo>
                  <a:cubicBezTo>
                    <a:pt x="77" y="22"/>
                    <a:pt x="77" y="22"/>
                    <a:pt x="77" y="22"/>
                  </a:cubicBezTo>
                  <a:cubicBezTo>
                    <a:pt x="74" y="20"/>
                    <a:pt x="72" y="17"/>
                    <a:pt x="69" y="15"/>
                  </a:cubicBezTo>
                  <a:cubicBezTo>
                    <a:pt x="73" y="8"/>
                    <a:pt x="73" y="8"/>
                    <a:pt x="73" y="8"/>
                  </a:cubicBezTo>
                  <a:cubicBezTo>
                    <a:pt x="64" y="4"/>
                    <a:pt x="64" y="4"/>
                    <a:pt x="64" y="4"/>
                  </a:cubicBezTo>
                  <a:cubicBezTo>
                    <a:pt x="61" y="10"/>
                    <a:pt x="61" y="10"/>
                    <a:pt x="61" y="10"/>
                  </a:cubicBezTo>
                  <a:cubicBezTo>
                    <a:pt x="57" y="9"/>
                    <a:pt x="54" y="8"/>
                    <a:pt x="50" y="8"/>
                  </a:cubicBezTo>
                  <a:cubicBezTo>
                    <a:pt x="50" y="0"/>
                    <a:pt x="50" y="0"/>
                    <a:pt x="50" y="0"/>
                  </a:cubicBezTo>
                  <a:cubicBezTo>
                    <a:pt x="40" y="1"/>
                    <a:pt x="40" y="1"/>
                    <a:pt x="40" y="1"/>
                  </a:cubicBezTo>
                  <a:cubicBezTo>
                    <a:pt x="41" y="8"/>
                    <a:pt x="41" y="8"/>
                    <a:pt x="41" y="8"/>
                  </a:cubicBezTo>
                  <a:cubicBezTo>
                    <a:pt x="41" y="8"/>
                    <a:pt x="41" y="8"/>
                    <a:pt x="41" y="8"/>
                  </a:cubicBezTo>
                  <a:cubicBezTo>
                    <a:pt x="37" y="9"/>
                    <a:pt x="34" y="10"/>
                    <a:pt x="30" y="11"/>
                  </a:cubicBezTo>
                  <a:cubicBezTo>
                    <a:pt x="30" y="11"/>
                    <a:pt x="30" y="11"/>
                    <a:pt x="30" y="11"/>
                  </a:cubicBezTo>
                  <a:cubicBezTo>
                    <a:pt x="26" y="5"/>
                    <a:pt x="26" y="5"/>
                    <a:pt x="26" y="5"/>
                  </a:cubicBezTo>
                  <a:cubicBezTo>
                    <a:pt x="18" y="10"/>
                    <a:pt x="18" y="10"/>
                    <a:pt x="18" y="10"/>
                  </a:cubicBezTo>
                  <a:cubicBezTo>
                    <a:pt x="22" y="16"/>
                    <a:pt x="22" y="16"/>
                    <a:pt x="22" y="16"/>
                  </a:cubicBezTo>
                  <a:cubicBezTo>
                    <a:pt x="19" y="18"/>
                    <a:pt x="17" y="21"/>
                    <a:pt x="15" y="24"/>
                  </a:cubicBezTo>
                  <a:cubicBezTo>
                    <a:pt x="8" y="20"/>
                    <a:pt x="8" y="20"/>
                    <a:pt x="8" y="20"/>
                  </a:cubicBezTo>
                  <a:cubicBezTo>
                    <a:pt x="4" y="28"/>
                    <a:pt x="4" y="28"/>
                    <a:pt x="4" y="28"/>
                  </a:cubicBezTo>
                  <a:cubicBezTo>
                    <a:pt x="10" y="32"/>
                    <a:pt x="10" y="32"/>
                    <a:pt x="10" y="32"/>
                  </a:cubicBezTo>
                  <a:cubicBezTo>
                    <a:pt x="9" y="36"/>
                    <a:pt x="8" y="39"/>
                    <a:pt x="8" y="42"/>
                  </a:cubicBezTo>
                  <a:cubicBezTo>
                    <a:pt x="0" y="43"/>
                    <a:pt x="0" y="43"/>
                    <a:pt x="0" y="43"/>
                  </a:cubicBezTo>
                  <a:cubicBezTo>
                    <a:pt x="0" y="52"/>
                    <a:pt x="0" y="52"/>
                    <a:pt x="0" y="52"/>
                  </a:cubicBezTo>
                  <a:cubicBezTo>
                    <a:pt x="8" y="52"/>
                    <a:pt x="8" y="52"/>
                    <a:pt x="8" y="52"/>
                  </a:cubicBezTo>
                  <a:cubicBezTo>
                    <a:pt x="8" y="52"/>
                    <a:pt x="8" y="52"/>
                    <a:pt x="8" y="52"/>
                  </a:cubicBezTo>
                  <a:cubicBezTo>
                    <a:pt x="8" y="56"/>
                    <a:pt x="9" y="59"/>
                    <a:pt x="11" y="62"/>
                  </a:cubicBezTo>
                  <a:cubicBezTo>
                    <a:pt x="11" y="62"/>
                    <a:pt x="11" y="62"/>
                    <a:pt x="11" y="62"/>
                  </a:cubicBezTo>
                  <a:cubicBezTo>
                    <a:pt x="4" y="66"/>
                    <a:pt x="4" y="66"/>
                    <a:pt x="4" y="66"/>
                  </a:cubicBezTo>
                  <a:cubicBezTo>
                    <a:pt x="9" y="74"/>
                    <a:pt x="9" y="74"/>
                    <a:pt x="9" y="74"/>
                  </a:cubicBezTo>
                  <a:cubicBezTo>
                    <a:pt x="16" y="70"/>
                    <a:pt x="16" y="70"/>
                    <a:pt x="16" y="70"/>
                  </a:cubicBezTo>
                  <a:cubicBezTo>
                    <a:pt x="18" y="73"/>
                    <a:pt x="21" y="76"/>
                    <a:pt x="24" y="78"/>
                  </a:cubicBezTo>
                  <a:cubicBezTo>
                    <a:pt x="20" y="84"/>
                    <a:pt x="20" y="84"/>
                    <a:pt x="20" y="84"/>
                  </a:cubicBezTo>
                  <a:cubicBezTo>
                    <a:pt x="28" y="89"/>
                    <a:pt x="28" y="89"/>
                    <a:pt x="28" y="89"/>
                  </a:cubicBezTo>
                  <a:cubicBezTo>
                    <a:pt x="32" y="82"/>
                    <a:pt x="32" y="82"/>
                    <a:pt x="32" y="82"/>
                  </a:cubicBezTo>
                  <a:cubicBezTo>
                    <a:pt x="35" y="84"/>
                    <a:pt x="39" y="85"/>
                    <a:pt x="42" y="85"/>
                  </a:cubicBezTo>
                  <a:cubicBezTo>
                    <a:pt x="42" y="93"/>
                    <a:pt x="42" y="93"/>
                    <a:pt x="42" y="93"/>
                  </a:cubicBezTo>
                  <a:cubicBezTo>
                    <a:pt x="52" y="92"/>
                    <a:pt x="52" y="92"/>
                    <a:pt x="52" y="92"/>
                  </a:cubicBezTo>
                  <a:cubicBezTo>
                    <a:pt x="52" y="85"/>
                    <a:pt x="52" y="85"/>
                    <a:pt x="52" y="85"/>
                  </a:cubicBezTo>
                  <a:cubicBezTo>
                    <a:pt x="52" y="85"/>
                    <a:pt x="52" y="85"/>
                    <a:pt x="52" y="85"/>
                  </a:cubicBezTo>
                  <a:cubicBezTo>
                    <a:pt x="55" y="84"/>
                    <a:pt x="59" y="83"/>
                    <a:pt x="62" y="82"/>
                  </a:cubicBezTo>
                  <a:cubicBezTo>
                    <a:pt x="62" y="82"/>
                    <a:pt x="62" y="82"/>
                    <a:pt x="62" y="82"/>
                  </a:cubicBezTo>
                  <a:cubicBezTo>
                    <a:pt x="66" y="88"/>
                    <a:pt x="66" y="88"/>
                    <a:pt x="66" y="88"/>
                  </a:cubicBezTo>
                  <a:cubicBezTo>
                    <a:pt x="74" y="83"/>
                    <a:pt x="74" y="83"/>
                    <a:pt x="74" y="83"/>
                  </a:cubicBezTo>
                  <a:cubicBezTo>
                    <a:pt x="70" y="77"/>
                    <a:pt x="70" y="77"/>
                    <a:pt x="70" y="77"/>
                  </a:cubicBezTo>
                  <a:cubicBezTo>
                    <a:pt x="73" y="75"/>
                    <a:pt x="75" y="72"/>
                    <a:pt x="78" y="69"/>
                  </a:cubicBezTo>
                  <a:cubicBezTo>
                    <a:pt x="84" y="73"/>
                    <a:pt x="84" y="73"/>
                    <a:pt x="84" y="73"/>
                  </a:cubicBezTo>
                  <a:cubicBezTo>
                    <a:pt x="89" y="64"/>
                    <a:pt x="89" y="64"/>
                    <a:pt x="89" y="64"/>
                  </a:cubicBezTo>
                  <a:cubicBezTo>
                    <a:pt x="82" y="61"/>
                    <a:pt x="82" y="61"/>
                    <a:pt x="82" y="61"/>
                  </a:cubicBezTo>
                  <a:cubicBezTo>
                    <a:pt x="84" y="57"/>
                    <a:pt x="84" y="54"/>
                    <a:pt x="85" y="50"/>
                  </a:cubicBezTo>
                  <a:close/>
                  <a:moveTo>
                    <a:pt x="72" y="61"/>
                  </a:moveTo>
                  <a:cubicBezTo>
                    <a:pt x="65" y="75"/>
                    <a:pt x="46" y="81"/>
                    <a:pt x="32" y="73"/>
                  </a:cubicBezTo>
                  <a:cubicBezTo>
                    <a:pt x="17" y="65"/>
                    <a:pt x="12" y="47"/>
                    <a:pt x="20" y="32"/>
                  </a:cubicBezTo>
                  <a:cubicBezTo>
                    <a:pt x="28" y="18"/>
                    <a:pt x="46" y="12"/>
                    <a:pt x="61" y="20"/>
                  </a:cubicBezTo>
                  <a:cubicBezTo>
                    <a:pt x="75" y="28"/>
                    <a:pt x="80" y="46"/>
                    <a:pt x="72" y="61"/>
                  </a:cubicBezTo>
                  <a:close/>
                </a:path>
              </a:pathLst>
            </a:custGeom>
            <a:solidFill>
              <a:srgbClr val="3126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2" name="íş1íďè"/>
            <p:cNvSpPr/>
            <p:nvPr/>
          </p:nvSpPr>
          <p:spPr bwMode="auto">
            <a:xfrm>
              <a:off x="4119563" y="4189413"/>
              <a:ext cx="255588" cy="260350"/>
            </a:xfrm>
            <a:custGeom>
              <a:avLst/>
              <a:gdLst>
                <a:gd name="T0" fmla="*/ 49 w 68"/>
                <a:gd name="T1" fmla="*/ 8 h 69"/>
                <a:gd name="T2" fmla="*/ 8 w 68"/>
                <a:gd name="T3" fmla="*/ 20 h 69"/>
                <a:gd name="T4" fmla="*/ 20 w 68"/>
                <a:gd name="T5" fmla="*/ 61 h 69"/>
                <a:gd name="T6" fmla="*/ 60 w 68"/>
                <a:gd name="T7" fmla="*/ 49 h 69"/>
                <a:gd name="T8" fmla="*/ 49 w 68"/>
                <a:gd name="T9" fmla="*/ 8 h 69"/>
                <a:gd name="T10" fmla="*/ 41 w 68"/>
                <a:gd name="T11" fmla="*/ 38 h 69"/>
                <a:gd name="T12" fmla="*/ 31 w 68"/>
                <a:gd name="T13" fmla="*/ 41 h 69"/>
                <a:gd name="T14" fmla="*/ 27 w 68"/>
                <a:gd name="T15" fmla="*/ 31 h 69"/>
                <a:gd name="T16" fmla="*/ 38 w 68"/>
                <a:gd name="T17" fmla="*/ 28 h 69"/>
                <a:gd name="T18" fmla="*/ 41 w 68"/>
                <a:gd name="T19" fmla="*/ 3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8" h="69">
                  <a:moveTo>
                    <a:pt x="49" y="8"/>
                  </a:moveTo>
                  <a:cubicBezTo>
                    <a:pt x="34" y="0"/>
                    <a:pt x="16" y="6"/>
                    <a:pt x="8" y="20"/>
                  </a:cubicBezTo>
                  <a:cubicBezTo>
                    <a:pt x="0" y="35"/>
                    <a:pt x="5" y="53"/>
                    <a:pt x="20" y="61"/>
                  </a:cubicBezTo>
                  <a:cubicBezTo>
                    <a:pt x="34" y="69"/>
                    <a:pt x="53" y="63"/>
                    <a:pt x="60" y="49"/>
                  </a:cubicBezTo>
                  <a:cubicBezTo>
                    <a:pt x="68" y="34"/>
                    <a:pt x="63" y="16"/>
                    <a:pt x="49" y="8"/>
                  </a:cubicBezTo>
                  <a:close/>
                  <a:moveTo>
                    <a:pt x="41" y="38"/>
                  </a:moveTo>
                  <a:cubicBezTo>
                    <a:pt x="39" y="42"/>
                    <a:pt x="34" y="43"/>
                    <a:pt x="31" y="41"/>
                  </a:cubicBezTo>
                  <a:cubicBezTo>
                    <a:pt x="27" y="39"/>
                    <a:pt x="25" y="34"/>
                    <a:pt x="27" y="31"/>
                  </a:cubicBezTo>
                  <a:cubicBezTo>
                    <a:pt x="30" y="27"/>
                    <a:pt x="34" y="26"/>
                    <a:pt x="38" y="28"/>
                  </a:cubicBezTo>
                  <a:cubicBezTo>
                    <a:pt x="42" y="30"/>
                    <a:pt x="43" y="34"/>
                    <a:pt x="41" y="38"/>
                  </a:cubicBezTo>
                  <a:close/>
                </a:path>
              </a:pathLst>
            </a:custGeom>
            <a:solidFill>
              <a:srgbClr val="4234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3" name="ïsḻíḓè"/>
            <p:cNvSpPr/>
            <p:nvPr/>
          </p:nvSpPr>
          <p:spPr bwMode="auto">
            <a:xfrm>
              <a:off x="6923088" y="2520951"/>
              <a:ext cx="484188" cy="488950"/>
            </a:xfrm>
            <a:custGeom>
              <a:avLst/>
              <a:gdLst>
                <a:gd name="T0" fmla="*/ 118 w 129"/>
                <a:gd name="T1" fmla="*/ 71 h 130"/>
                <a:gd name="T2" fmla="*/ 129 w 129"/>
                <a:gd name="T3" fmla="*/ 70 h 130"/>
                <a:gd name="T4" fmla="*/ 128 w 129"/>
                <a:gd name="T5" fmla="*/ 57 h 130"/>
                <a:gd name="T6" fmla="*/ 118 w 129"/>
                <a:gd name="T7" fmla="*/ 57 h 130"/>
                <a:gd name="T8" fmla="*/ 118 w 129"/>
                <a:gd name="T9" fmla="*/ 57 h 130"/>
                <a:gd name="T10" fmla="*/ 113 w 129"/>
                <a:gd name="T11" fmla="*/ 43 h 130"/>
                <a:gd name="T12" fmla="*/ 114 w 129"/>
                <a:gd name="T13" fmla="*/ 43 h 130"/>
                <a:gd name="T14" fmla="*/ 123 w 129"/>
                <a:gd name="T15" fmla="*/ 37 h 130"/>
                <a:gd name="T16" fmla="*/ 116 w 129"/>
                <a:gd name="T17" fmla="*/ 26 h 130"/>
                <a:gd name="T18" fmla="*/ 107 w 129"/>
                <a:gd name="T19" fmla="*/ 31 h 130"/>
                <a:gd name="T20" fmla="*/ 96 w 129"/>
                <a:gd name="T21" fmla="*/ 21 h 130"/>
                <a:gd name="T22" fmla="*/ 101 w 129"/>
                <a:gd name="T23" fmla="*/ 12 h 130"/>
                <a:gd name="T24" fmla="*/ 89 w 129"/>
                <a:gd name="T25" fmla="*/ 5 h 130"/>
                <a:gd name="T26" fmla="*/ 84 w 129"/>
                <a:gd name="T27" fmla="*/ 15 h 130"/>
                <a:gd name="T28" fmla="*/ 70 w 129"/>
                <a:gd name="T29" fmla="*/ 11 h 130"/>
                <a:gd name="T30" fmla="*/ 69 w 129"/>
                <a:gd name="T31" fmla="*/ 0 h 130"/>
                <a:gd name="T32" fmla="*/ 56 w 129"/>
                <a:gd name="T33" fmla="*/ 1 h 130"/>
                <a:gd name="T34" fmla="*/ 56 w 129"/>
                <a:gd name="T35" fmla="*/ 11 h 130"/>
                <a:gd name="T36" fmla="*/ 56 w 129"/>
                <a:gd name="T37" fmla="*/ 11 h 130"/>
                <a:gd name="T38" fmla="*/ 42 w 129"/>
                <a:gd name="T39" fmla="*/ 16 h 130"/>
                <a:gd name="T40" fmla="*/ 42 w 129"/>
                <a:gd name="T41" fmla="*/ 16 h 130"/>
                <a:gd name="T42" fmla="*/ 36 w 129"/>
                <a:gd name="T43" fmla="*/ 6 h 130"/>
                <a:gd name="T44" fmla="*/ 25 w 129"/>
                <a:gd name="T45" fmla="*/ 13 h 130"/>
                <a:gd name="T46" fmla="*/ 30 w 129"/>
                <a:gd name="T47" fmla="*/ 22 h 130"/>
                <a:gd name="T48" fmla="*/ 20 w 129"/>
                <a:gd name="T49" fmla="*/ 33 h 130"/>
                <a:gd name="T50" fmla="*/ 11 w 129"/>
                <a:gd name="T51" fmla="*/ 28 h 130"/>
                <a:gd name="T52" fmla="*/ 4 w 129"/>
                <a:gd name="T53" fmla="*/ 40 h 130"/>
                <a:gd name="T54" fmla="*/ 14 w 129"/>
                <a:gd name="T55" fmla="*/ 45 h 130"/>
                <a:gd name="T56" fmla="*/ 10 w 129"/>
                <a:gd name="T57" fmla="*/ 59 h 130"/>
                <a:gd name="T58" fmla="*/ 0 w 129"/>
                <a:gd name="T59" fmla="*/ 60 h 130"/>
                <a:gd name="T60" fmla="*/ 0 w 129"/>
                <a:gd name="T61" fmla="*/ 73 h 130"/>
                <a:gd name="T62" fmla="*/ 10 w 129"/>
                <a:gd name="T63" fmla="*/ 73 h 130"/>
                <a:gd name="T64" fmla="*/ 10 w 129"/>
                <a:gd name="T65" fmla="*/ 73 h 130"/>
                <a:gd name="T66" fmla="*/ 15 w 129"/>
                <a:gd name="T67" fmla="*/ 87 h 130"/>
                <a:gd name="T68" fmla="*/ 15 w 129"/>
                <a:gd name="T69" fmla="*/ 87 h 130"/>
                <a:gd name="T70" fmla="*/ 6 w 129"/>
                <a:gd name="T71" fmla="*/ 93 h 130"/>
                <a:gd name="T72" fmla="*/ 12 w 129"/>
                <a:gd name="T73" fmla="*/ 104 h 130"/>
                <a:gd name="T74" fmla="*/ 21 w 129"/>
                <a:gd name="T75" fmla="*/ 99 h 130"/>
                <a:gd name="T76" fmla="*/ 32 w 129"/>
                <a:gd name="T77" fmla="*/ 109 h 130"/>
                <a:gd name="T78" fmla="*/ 27 w 129"/>
                <a:gd name="T79" fmla="*/ 118 h 130"/>
                <a:gd name="T80" fmla="*/ 39 w 129"/>
                <a:gd name="T81" fmla="*/ 125 h 130"/>
                <a:gd name="T82" fmla="*/ 44 w 129"/>
                <a:gd name="T83" fmla="*/ 115 h 130"/>
                <a:gd name="T84" fmla="*/ 59 w 129"/>
                <a:gd name="T85" fmla="*/ 119 h 130"/>
                <a:gd name="T86" fmla="*/ 59 w 129"/>
                <a:gd name="T87" fmla="*/ 130 h 130"/>
                <a:gd name="T88" fmla="*/ 72 w 129"/>
                <a:gd name="T89" fmla="*/ 129 h 130"/>
                <a:gd name="T90" fmla="*/ 72 w 129"/>
                <a:gd name="T91" fmla="*/ 119 h 130"/>
                <a:gd name="T92" fmla="*/ 72 w 129"/>
                <a:gd name="T93" fmla="*/ 119 h 130"/>
                <a:gd name="T94" fmla="*/ 86 w 129"/>
                <a:gd name="T95" fmla="*/ 114 h 130"/>
                <a:gd name="T96" fmla="*/ 86 w 129"/>
                <a:gd name="T97" fmla="*/ 114 h 130"/>
                <a:gd name="T98" fmla="*/ 92 w 129"/>
                <a:gd name="T99" fmla="*/ 124 h 130"/>
                <a:gd name="T100" fmla="*/ 103 w 129"/>
                <a:gd name="T101" fmla="*/ 117 h 130"/>
                <a:gd name="T102" fmla="*/ 98 w 129"/>
                <a:gd name="T103" fmla="*/ 108 h 130"/>
                <a:gd name="T104" fmla="*/ 108 w 129"/>
                <a:gd name="T105" fmla="*/ 97 h 130"/>
                <a:gd name="T106" fmla="*/ 117 w 129"/>
                <a:gd name="T107" fmla="*/ 102 h 130"/>
                <a:gd name="T108" fmla="*/ 124 w 129"/>
                <a:gd name="T109" fmla="*/ 90 h 130"/>
                <a:gd name="T110" fmla="*/ 114 w 129"/>
                <a:gd name="T111" fmla="*/ 85 h 130"/>
                <a:gd name="T112" fmla="*/ 118 w 129"/>
                <a:gd name="T113" fmla="*/ 71 h 130"/>
                <a:gd name="T114" fmla="*/ 101 w 129"/>
                <a:gd name="T115" fmla="*/ 85 h 130"/>
                <a:gd name="T116" fmla="*/ 44 w 129"/>
                <a:gd name="T117" fmla="*/ 102 h 130"/>
                <a:gd name="T118" fmla="*/ 27 w 129"/>
                <a:gd name="T119" fmla="*/ 45 h 130"/>
                <a:gd name="T120" fmla="*/ 84 w 129"/>
                <a:gd name="T121" fmla="*/ 28 h 130"/>
                <a:gd name="T122" fmla="*/ 101 w 129"/>
                <a:gd name="T123" fmla="*/ 85 h 1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129" h="130">
                  <a:moveTo>
                    <a:pt x="118" y="71"/>
                  </a:moveTo>
                  <a:cubicBezTo>
                    <a:pt x="129" y="70"/>
                    <a:pt x="129" y="70"/>
                    <a:pt x="129" y="70"/>
                  </a:cubicBezTo>
                  <a:cubicBezTo>
                    <a:pt x="128" y="57"/>
                    <a:pt x="128" y="57"/>
                    <a:pt x="128" y="57"/>
                  </a:cubicBezTo>
                  <a:cubicBezTo>
                    <a:pt x="118" y="57"/>
                    <a:pt x="118" y="57"/>
                    <a:pt x="118" y="57"/>
                  </a:cubicBezTo>
                  <a:cubicBezTo>
                    <a:pt x="118" y="57"/>
                    <a:pt x="118" y="57"/>
                    <a:pt x="118" y="57"/>
                  </a:cubicBezTo>
                  <a:cubicBezTo>
                    <a:pt x="117" y="52"/>
                    <a:pt x="116" y="47"/>
                    <a:pt x="113" y="43"/>
                  </a:cubicBezTo>
                  <a:cubicBezTo>
                    <a:pt x="114" y="43"/>
                    <a:pt x="114" y="43"/>
                    <a:pt x="114" y="43"/>
                  </a:cubicBezTo>
                  <a:cubicBezTo>
                    <a:pt x="123" y="37"/>
                    <a:pt x="123" y="37"/>
                    <a:pt x="123" y="37"/>
                  </a:cubicBezTo>
                  <a:cubicBezTo>
                    <a:pt x="116" y="26"/>
                    <a:pt x="116" y="26"/>
                    <a:pt x="116" y="26"/>
                  </a:cubicBezTo>
                  <a:cubicBezTo>
                    <a:pt x="107" y="31"/>
                    <a:pt x="107" y="31"/>
                    <a:pt x="107" y="31"/>
                  </a:cubicBezTo>
                  <a:cubicBezTo>
                    <a:pt x="104" y="28"/>
                    <a:pt x="100" y="24"/>
                    <a:pt x="96" y="21"/>
                  </a:cubicBezTo>
                  <a:cubicBezTo>
                    <a:pt x="101" y="12"/>
                    <a:pt x="101" y="12"/>
                    <a:pt x="101" y="12"/>
                  </a:cubicBezTo>
                  <a:cubicBezTo>
                    <a:pt x="89" y="5"/>
                    <a:pt x="89" y="5"/>
                    <a:pt x="89" y="5"/>
                  </a:cubicBezTo>
                  <a:cubicBezTo>
                    <a:pt x="84" y="15"/>
                    <a:pt x="84" y="15"/>
                    <a:pt x="84" y="15"/>
                  </a:cubicBezTo>
                  <a:cubicBezTo>
                    <a:pt x="79" y="13"/>
                    <a:pt x="74" y="12"/>
                    <a:pt x="70" y="11"/>
                  </a:cubicBezTo>
                  <a:cubicBezTo>
                    <a:pt x="69" y="0"/>
                    <a:pt x="69" y="0"/>
                    <a:pt x="69" y="0"/>
                  </a:cubicBezTo>
                  <a:cubicBezTo>
                    <a:pt x="56" y="1"/>
                    <a:pt x="56" y="1"/>
                    <a:pt x="56" y="1"/>
                  </a:cubicBezTo>
                  <a:cubicBezTo>
                    <a:pt x="56" y="11"/>
                    <a:pt x="56" y="11"/>
                    <a:pt x="56" y="11"/>
                  </a:cubicBezTo>
                  <a:cubicBezTo>
                    <a:pt x="56" y="11"/>
                    <a:pt x="56" y="11"/>
                    <a:pt x="56" y="11"/>
                  </a:cubicBezTo>
                  <a:cubicBezTo>
                    <a:pt x="51" y="12"/>
                    <a:pt x="46" y="14"/>
                    <a:pt x="42" y="16"/>
                  </a:cubicBezTo>
                  <a:cubicBezTo>
                    <a:pt x="42" y="16"/>
                    <a:pt x="42" y="16"/>
                    <a:pt x="42" y="16"/>
                  </a:cubicBezTo>
                  <a:cubicBezTo>
                    <a:pt x="36" y="6"/>
                    <a:pt x="36" y="6"/>
                    <a:pt x="36" y="6"/>
                  </a:cubicBezTo>
                  <a:cubicBezTo>
                    <a:pt x="25" y="13"/>
                    <a:pt x="25" y="13"/>
                    <a:pt x="25" y="13"/>
                  </a:cubicBezTo>
                  <a:cubicBezTo>
                    <a:pt x="30" y="22"/>
                    <a:pt x="30" y="22"/>
                    <a:pt x="30" y="22"/>
                  </a:cubicBezTo>
                  <a:cubicBezTo>
                    <a:pt x="27" y="25"/>
                    <a:pt x="23" y="29"/>
                    <a:pt x="20" y="33"/>
                  </a:cubicBezTo>
                  <a:cubicBezTo>
                    <a:pt x="11" y="28"/>
                    <a:pt x="11" y="28"/>
                    <a:pt x="11" y="28"/>
                  </a:cubicBezTo>
                  <a:cubicBezTo>
                    <a:pt x="4" y="40"/>
                    <a:pt x="4" y="40"/>
                    <a:pt x="4" y="40"/>
                  </a:cubicBezTo>
                  <a:cubicBezTo>
                    <a:pt x="14" y="45"/>
                    <a:pt x="14" y="45"/>
                    <a:pt x="14" y="45"/>
                  </a:cubicBezTo>
                  <a:cubicBezTo>
                    <a:pt x="12" y="50"/>
                    <a:pt x="11" y="55"/>
                    <a:pt x="10" y="59"/>
                  </a:cubicBezTo>
                  <a:cubicBezTo>
                    <a:pt x="0" y="60"/>
                    <a:pt x="0" y="60"/>
                    <a:pt x="0" y="60"/>
                  </a:cubicBezTo>
                  <a:cubicBezTo>
                    <a:pt x="0" y="73"/>
                    <a:pt x="0" y="73"/>
                    <a:pt x="0" y="73"/>
                  </a:cubicBezTo>
                  <a:cubicBezTo>
                    <a:pt x="10" y="73"/>
                    <a:pt x="10" y="73"/>
                    <a:pt x="10" y="73"/>
                  </a:cubicBezTo>
                  <a:cubicBezTo>
                    <a:pt x="10" y="73"/>
                    <a:pt x="10" y="73"/>
                    <a:pt x="10" y="73"/>
                  </a:cubicBezTo>
                  <a:cubicBezTo>
                    <a:pt x="11" y="78"/>
                    <a:pt x="13" y="83"/>
                    <a:pt x="15" y="87"/>
                  </a:cubicBezTo>
                  <a:cubicBezTo>
                    <a:pt x="15" y="87"/>
                    <a:pt x="15" y="87"/>
                    <a:pt x="15" y="87"/>
                  </a:cubicBezTo>
                  <a:cubicBezTo>
                    <a:pt x="6" y="93"/>
                    <a:pt x="6" y="93"/>
                    <a:pt x="6" y="93"/>
                  </a:cubicBezTo>
                  <a:cubicBezTo>
                    <a:pt x="12" y="104"/>
                    <a:pt x="12" y="104"/>
                    <a:pt x="12" y="104"/>
                  </a:cubicBezTo>
                  <a:cubicBezTo>
                    <a:pt x="21" y="99"/>
                    <a:pt x="21" y="99"/>
                    <a:pt x="21" y="99"/>
                  </a:cubicBezTo>
                  <a:cubicBezTo>
                    <a:pt x="25" y="103"/>
                    <a:pt x="28" y="106"/>
                    <a:pt x="32" y="109"/>
                  </a:cubicBezTo>
                  <a:cubicBezTo>
                    <a:pt x="27" y="118"/>
                    <a:pt x="27" y="118"/>
                    <a:pt x="27" y="118"/>
                  </a:cubicBezTo>
                  <a:cubicBezTo>
                    <a:pt x="39" y="125"/>
                    <a:pt x="39" y="125"/>
                    <a:pt x="39" y="125"/>
                  </a:cubicBezTo>
                  <a:cubicBezTo>
                    <a:pt x="44" y="115"/>
                    <a:pt x="44" y="115"/>
                    <a:pt x="44" y="115"/>
                  </a:cubicBezTo>
                  <a:cubicBezTo>
                    <a:pt x="49" y="117"/>
                    <a:pt x="54" y="118"/>
                    <a:pt x="59" y="119"/>
                  </a:cubicBezTo>
                  <a:cubicBezTo>
                    <a:pt x="59" y="130"/>
                    <a:pt x="59" y="130"/>
                    <a:pt x="59" y="130"/>
                  </a:cubicBezTo>
                  <a:cubicBezTo>
                    <a:pt x="72" y="129"/>
                    <a:pt x="72" y="129"/>
                    <a:pt x="72" y="129"/>
                  </a:cubicBezTo>
                  <a:cubicBezTo>
                    <a:pt x="72" y="119"/>
                    <a:pt x="72" y="119"/>
                    <a:pt x="72" y="119"/>
                  </a:cubicBezTo>
                  <a:cubicBezTo>
                    <a:pt x="72" y="119"/>
                    <a:pt x="72" y="119"/>
                    <a:pt x="72" y="119"/>
                  </a:cubicBezTo>
                  <a:cubicBezTo>
                    <a:pt x="77" y="118"/>
                    <a:pt x="82" y="116"/>
                    <a:pt x="86" y="114"/>
                  </a:cubicBezTo>
                  <a:cubicBezTo>
                    <a:pt x="86" y="114"/>
                    <a:pt x="86" y="114"/>
                    <a:pt x="86" y="114"/>
                  </a:cubicBezTo>
                  <a:cubicBezTo>
                    <a:pt x="92" y="124"/>
                    <a:pt x="92" y="124"/>
                    <a:pt x="92" y="124"/>
                  </a:cubicBezTo>
                  <a:cubicBezTo>
                    <a:pt x="103" y="117"/>
                    <a:pt x="103" y="117"/>
                    <a:pt x="103" y="117"/>
                  </a:cubicBezTo>
                  <a:cubicBezTo>
                    <a:pt x="98" y="108"/>
                    <a:pt x="98" y="108"/>
                    <a:pt x="98" y="108"/>
                  </a:cubicBezTo>
                  <a:cubicBezTo>
                    <a:pt x="102" y="105"/>
                    <a:pt x="105" y="101"/>
                    <a:pt x="108" y="97"/>
                  </a:cubicBezTo>
                  <a:cubicBezTo>
                    <a:pt x="117" y="102"/>
                    <a:pt x="117" y="102"/>
                    <a:pt x="117" y="102"/>
                  </a:cubicBezTo>
                  <a:cubicBezTo>
                    <a:pt x="124" y="90"/>
                    <a:pt x="124" y="90"/>
                    <a:pt x="124" y="90"/>
                  </a:cubicBezTo>
                  <a:cubicBezTo>
                    <a:pt x="114" y="85"/>
                    <a:pt x="114" y="85"/>
                    <a:pt x="114" y="85"/>
                  </a:cubicBezTo>
                  <a:cubicBezTo>
                    <a:pt x="116" y="80"/>
                    <a:pt x="118" y="75"/>
                    <a:pt x="118" y="71"/>
                  </a:cubicBezTo>
                  <a:close/>
                  <a:moveTo>
                    <a:pt x="101" y="85"/>
                  </a:moveTo>
                  <a:cubicBezTo>
                    <a:pt x="90" y="105"/>
                    <a:pt x="64" y="113"/>
                    <a:pt x="44" y="102"/>
                  </a:cubicBezTo>
                  <a:cubicBezTo>
                    <a:pt x="24" y="91"/>
                    <a:pt x="16" y="65"/>
                    <a:pt x="27" y="45"/>
                  </a:cubicBezTo>
                  <a:cubicBezTo>
                    <a:pt x="38" y="25"/>
                    <a:pt x="64" y="17"/>
                    <a:pt x="84" y="28"/>
                  </a:cubicBezTo>
                  <a:cubicBezTo>
                    <a:pt x="105" y="39"/>
                    <a:pt x="112" y="65"/>
                    <a:pt x="101" y="85"/>
                  </a:cubicBezTo>
                  <a:close/>
                </a:path>
              </a:pathLst>
            </a:custGeom>
            <a:solidFill>
              <a:srgbClr val="3126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4" name="iṧ1íḋe"/>
            <p:cNvSpPr/>
            <p:nvPr/>
          </p:nvSpPr>
          <p:spPr bwMode="auto">
            <a:xfrm>
              <a:off x="6981826" y="2584451"/>
              <a:ext cx="361950" cy="361950"/>
            </a:xfrm>
            <a:custGeom>
              <a:avLst/>
              <a:gdLst>
                <a:gd name="T0" fmla="*/ 68 w 96"/>
                <a:gd name="T1" fmla="*/ 11 h 96"/>
                <a:gd name="T2" fmla="*/ 11 w 96"/>
                <a:gd name="T3" fmla="*/ 28 h 96"/>
                <a:gd name="T4" fmla="*/ 28 w 96"/>
                <a:gd name="T5" fmla="*/ 85 h 96"/>
                <a:gd name="T6" fmla="*/ 85 w 96"/>
                <a:gd name="T7" fmla="*/ 68 h 96"/>
                <a:gd name="T8" fmla="*/ 68 w 96"/>
                <a:gd name="T9" fmla="*/ 11 h 96"/>
                <a:gd name="T10" fmla="*/ 58 w 96"/>
                <a:gd name="T11" fmla="*/ 53 h 96"/>
                <a:gd name="T12" fmla="*/ 43 w 96"/>
                <a:gd name="T13" fmla="*/ 57 h 96"/>
                <a:gd name="T14" fmla="*/ 39 w 96"/>
                <a:gd name="T15" fmla="*/ 43 h 96"/>
                <a:gd name="T16" fmla="*/ 53 w 96"/>
                <a:gd name="T17" fmla="*/ 39 h 96"/>
                <a:gd name="T18" fmla="*/ 58 w 96"/>
                <a:gd name="T19" fmla="*/ 53 h 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96" h="96">
                  <a:moveTo>
                    <a:pt x="68" y="11"/>
                  </a:moveTo>
                  <a:cubicBezTo>
                    <a:pt x="48" y="0"/>
                    <a:pt x="22" y="8"/>
                    <a:pt x="11" y="28"/>
                  </a:cubicBezTo>
                  <a:cubicBezTo>
                    <a:pt x="0" y="48"/>
                    <a:pt x="8" y="74"/>
                    <a:pt x="28" y="85"/>
                  </a:cubicBezTo>
                  <a:cubicBezTo>
                    <a:pt x="48" y="96"/>
                    <a:pt x="74" y="88"/>
                    <a:pt x="85" y="68"/>
                  </a:cubicBezTo>
                  <a:cubicBezTo>
                    <a:pt x="96" y="48"/>
                    <a:pt x="89" y="22"/>
                    <a:pt x="68" y="11"/>
                  </a:cubicBezTo>
                  <a:close/>
                  <a:moveTo>
                    <a:pt x="58" y="53"/>
                  </a:moveTo>
                  <a:cubicBezTo>
                    <a:pt x="55" y="58"/>
                    <a:pt x="48" y="60"/>
                    <a:pt x="43" y="57"/>
                  </a:cubicBezTo>
                  <a:cubicBezTo>
                    <a:pt x="38" y="55"/>
                    <a:pt x="36" y="48"/>
                    <a:pt x="39" y="43"/>
                  </a:cubicBezTo>
                  <a:cubicBezTo>
                    <a:pt x="41" y="38"/>
                    <a:pt x="48" y="36"/>
                    <a:pt x="53" y="39"/>
                  </a:cubicBezTo>
                  <a:cubicBezTo>
                    <a:pt x="58" y="41"/>
                    <a:pt x="60" y="48"/>
                    <a:pt x="58" y="53"/>
                  </a:cubicBezTo>
                  <a:close/>
                </a:path>
              </a:pathLst>
            </a:custGeom>
            <a:solidFill>
              <a:srgbClr val="4234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5" name="îṣļîḑé"/>
            <p:cNvSpPr/>
            <p:nvPr/>
          </p:nvSpPr>
          <p:spPr bwMode="auto">
            <a:xfrm>
              <a:off x="6711951" y="2911476"/>
              <a:ext cx="352425" cy="354013"/>
            </a:xfrm>
            <a:custGeom>
              <a:avLst/>
              <a:gdLst>
                <a:gd name="T0" fmla="*/ 85 w 94"/>
                <a:gd name="T1" fmla="*/ 58 h 94"/>
                <a:gd name="T2" fmla="*/ 93 w 94"/>
                <a:gd name="T3" fmla="*/ 59 h 94"/>
                <a:gd name="T4" fmla="*/ 94 w 94"/>
                <a:gd name="T5" fmla="*/ 50 h 94"/>
                <a:gd name="T6" fmla="*/ 87 w 94"/>
                <a:gd name="T7" fmla="*/ 48 h 94"/>
                <a:gd name="T8" fmla="*/ 87 w 94"/>
                <a:gd name="T9" fmla="*/ 48 h 94"/>
                <a:gd name="T10" fmla="*/ 86 w 94"/>
                <a:gd name="T11" fmla="*/ 38 h 94"/>
                <a:gd name="T12" fmla="*/ 86 w 94"/>
                <a:gd name="T13" fmla="*/ 38 h 94"/>
                <a:gd name="T14" fmla="*/ 93 w 94"/>
                <a:gd name="T15" fmla="*/ 35 h 94"/>
                <a:gd name="T16" fmla="*/ 89 w 94"/>
                <a:gd name="T17" fmla="*/ 26 h 94"/>
                <a:gd name="T18" fmla="*/ 82 w 94"/>
                <a:gd name="T19" fmla="*/ 28 h 94"/>
                <a:gd name="T20" fmla="*/ 76 w 94"/>
                <a:gd name="T21" fmla="*/ 20 h 94"/>
                <a:gd name="T22" fmla="*/ 81 w 94"/>
                <a:gd name="T23" fmla="*/ 14 h 94"/>
                <a:gd name="T24" fmla="*/ 73 w 94"/>
                <a:gd name="T25" fmla="*/ 7 h 94"/>
                <a:gd name="T26" fmla="*/ 68 w 94"/>
                <a:gd name="T27" fmla="*/ 14 h 94"/>
                <a:gd name="T28" fmla="*/ 58 w 94"/>
                <a:gd name="T29" fmla="*/ 9 h 94"/>
                <a:gd name="T30" fmla="*/ 59 w 94"/>
                <a:gd name="T31" fmla="*/ 1 h 94"/>
                <a:gd name="T32" fmla="*/ 50 w 94"/>
                <a:gd name="T33" fmla="*/ 0 h 94"/>
                <a:gd name="T34" fmla="*/ 49 w 94"/>
                <a:gd name="T35" fmla="*/ 8 h 94"/>
                <a:gd name="T36" fmla="*/ 49 w 94"/>
                <a:gd name="T37" fmla="*/ 8 h 94"/>
                <a:gd name="T38" fmla="*/ 38 w 94"/>
                <a:gd name="T39" fmla="*/ 9 h 94"/>
                <a:gd name="T40" fmla="*/ 38 w 94"/>
                <a:gd name="T41" fmla="*/ 9 h 94"/>
                <a:gd name="T42" fmla="*/ 35 w 94"/>
                <a:gd name="T43" fmla="*/ 1 h 94"/>
                <a:gd name="T44" fmla="*/ 26 w 94"/>
                <a:gd name="T45" fmla="*/ 5 h 94"/>
                <a:gd name="T46" fmla="*/ 29 w 94"/>
                <a:gd name="T47" fmla="*/ 12 h 94"/>
                <a:gd name="T48" fmla="*/ 20 w 94"/>
                <a:gd name="T49" fmla="*/ 19 h 94"/>
                <a:gd name="T50" fmla="*/ 14 w 94"/>
                <a:gd name="T51" fmla="*/ 14 h 94"/>
                <a:gd name="T52" fmla="*/ 8 w 94"/>
                <a:gd name="T53" fmla="*/ 21 h 94"/>
                <a:gd name="T54" fmla="*/ 14 w 94"/>
                <a:gd name="T55" fmla="*/ 26 h 94"/>
                <a:gd name="T56" fmla="*/ 9 w 94"/>
                <a:gd name="T57" fmla="*/ 36 h 94"/>
                <a:gd name="T58" fmla="*/ 2 w 94"/>
                <a:gd name="T59" fmla="*/ 35 h 94"/>
                <a:gd name="T60" fmla="*/ 0 w 94"/>
                <a:gd name="T61" fmla="*/ 44 h 94"/>
                <a:gd name="T62" fmla="*/ 8 w 94"/>
                <a:gd name="T63" fmla="*/ 46 h 94"/>
                <a:gd name="T64" fmla="*/ 8 w 94"/>
                <a:gd name="T65" fmla="*/ 46 h 94"/>
                <a:gd name="T66" fmla="*/ 9 w 94"/>
                <a:gd name="T67" fmla="*/ 57 h 94"/>
                <a:gd name="T68" fmla="*/ 9 w 94"/>
                <a:gd name="T69" fmla="*/ 57 h 94"/>
                <a:gd name="T70" fmla="*/ 2 w 94"/>
                <a:gd name="T71" fmla="*/ 59 h 94"/>
                <a:gd name="T72" fmla="*/ 5 w 94"/>
                <a:gd name="T73" fmla="*/ 68 h 94"/>
                <a:gd name="T74" fmla="*/ 12 w 94"/>
                <a:gd name="T75" fmla="*/ 66 h 94"/>
                <a:gd name="T76" fmla="*/ 19 w 94"/>
                <a:gd name="T77" fmla="*/ 74 h 94"/>
                <a:gd name="T78" fmla="*/ 14 w 94"/>
                <a:gd name="T79" fmla="*/ 80 h 94"/>
                <a:gd name="T80" fmla="*/ 21 w 94"/>
                <a:gd name="T81" fmla="*/ 87 h 94"/>
                <a:gd name="T82" fmla="*/ 26 w 94"/>
                <a:gd name="T83" fmla="*/ 81 h 94"/>
                <a:gd name="T84" fmla="*/ 36 w 94"/>
                <a:gd name="T85" fmla="*/ 85 h 94"/>
                <a:gd name="T86" fmla="*/ 35 w 94"/>
                <a:gd name="T87" fmla="*/ 93 h 94"/>
                <a:gd name="T88" fmla="*/ 45 w 94"/>
                <a:gd name="T89" fmla="*/ 94 h 94"/>
                <a:gd name="T90" fmla="*/ 46 w 94"/>
                <a:gd name="T91" fmla="*/ 87 h 94"/>
                <a:gd name="T92" fmla="*/ 46 w 94"/>
                <a:gd name="T93" fmla="*/ 87 h 94"/>
                <a:gd name="T94" fmla="*/ 57 w 94"/>
                <a:gd name="T95" fmla="*/ 85 h 94"/>
                <a:gd name="T96" fmla="*/ 57 w 94"/>
                <a:gd name="T97" fmla="*/ 85 h 94"/>
                <a:gd name="T98" fmla="*/ 59 w 94"/>
                <a:gd name="T99" fmla="*/ 93 h 94"/>
                <a:gd name="T100" fmla="*/ 69 w 94"/>
                <a:gd name="T101" fmla="*/ 89 h 94"/>
                <a:gd name="T102" fmla="*/ 66 w 94"/>
                <a:gd name="T103" fmla="*/ 82 h 94"/>
                <a:gd name="T104" fmla="*/ 75 w 94"/>
                <a:gd name="T105" fmla="*/ 76 h 94"/>
                <a:gd name="T106" fmla="*/ 81 w 94"/>
                <a:gd name="T107" fmla="*/ 80 h 94"/>
                <a:gd name="T108" fmla="*/ 87 w 94"/>
                <a:gd name="T109" fmla="*/ 73 h 94"/>
                <a:gd name="T110" fmla="*/ 81 w 94"/>
                <a:gd name="T111" fmla="*/ 68 h 94"/>
                <a:gd name="T112" fmla="*/ 85 w 94"/>
                <a:gd name="T113" fmla="*/ 58 h 94"/>
                <a:gd name="T114" fmla="*/ 71 w 94"/>
                <a:gd name="T115" fmla="*/ 66 h 94"/>
                <a:gd name="T116" fmla="*/ 28 w 94"/>
                <a:gd name="T117" fmla="*/ 71 h 94"/>
                <a:gd name="T118" fmla="*/ 23 w 94"/>
                <a:gd name="T119" fmla="*/ 28 h 94"/>
                <a:gd name="T120" fmla="*/ 67 w 94"/>
                <a:gd name="T121" fmla="*/ 23 h 94"/>
                <a:gd name="T122" fmla="*/ 71 w 94"/>
                <a:gd name="T123" fmla="*/ 66 h 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94" h="94">
                  <a:moveTo>
                    <a:pt x="85" y="58"/>
                  </a:moveTo>
                  <a:cubicBezTo>
                    <a:pt x="93" y="59"/>
                    <a:pt x="93" y="59"/>
                    <a:pt x="93" y="59"/>
                  </a:cubicBezTo>
                  <a:cubicBezTo>
                    <a:pt x="94" y="50"/>
                    <a:pt x="94" y="50"/>
                    <a:pt x="94" y="50"/>
                  </a:cubicBezTo>
                  <a:cubicBezTo>
                    <a:pt x="87" y="48"/>
                    <a:pt x="87" y="48"/>
                    <a:pt x="87" y="48"/>
                  </a:cubicBezTo>
                  <a:cubicBezTo>
                    <a:pt x="87" y="48"/>
                    <a:pt x="87" y="48"/>
                    <a:pt x="87" y="48"/>
                  </a:cubicBezTo>
                  <a:cubicBezTo>
                    <a:pt x="87" y="45"/>
                    <a:pt x="86" y="41"/>
                    <a:pt x="86" y="38"/>
                  </a:cubicBezTo>
                  <a:cubicBezTo>
                    <a:pt x="86" y="38"/>
                    <a:pt x="86" y="38"/>
                    <a:pt x="86" y="38"/>
                  </a:cubicBezTo>
                  <a:cubicBezTo>
                    <a:pt x="93" y="35"/>
                    <a:pt x="93" y="35"/>
                    <a:pt x="93" y="35"/>
                  </a:cubicBezTo>
                  <a:cubicBezTo>
                    <a:pt x="89" y="26"/>
                    <a:pt x="89" y="26"/>
                    <a:pt x="89" y="26"/>
                  </a:cubicBezTo>
                  <a:cubicBezTo>
                    <a:pt x="82" y="28"/>
                    <a:pt x="82" y="28"/>
                    <a:pt x="82" y="28"/>
                  </a:cubicBezTo>
                  <a:cubicBezTo>
                    <a:pt x="80" y="25"/>
                    <a:pt x="78" y="22"/>
                    <a:pt x="76" y="20"/>
                  </a:cubicBezTo>
                  <a:cubicBezTo>
                    <a:pt x="81" y="14"/>
                    <a:pt x="81" y="14"/>
                    <a:pt x="81" y="14"/>
                  </a:cubicBezTo>
                  <a:cubicBezTo>
                    <a:pt x="73" y="7"/>
                    <a:pt x="73" y="7"/>
                    <a:pt x="73" y="7"/>
                  </a:cubicBezTo>
                  <a:cubicBezTo>
                    <a:pt x="68" y="14"/>
                    <a:pt x="68" y="14"/>
                    <a:pt x="68" y="14"/>
                  </a:cubicBezTo>
                  <a:cubicBezTo>
                    <a:pt x="65" y="12"/>
                    <a:pt x="62" y="10"/>
                    <a:pt x="58" y="9"/>
                  </a:cubicBezTo>
                  <a:cubicBezTo>
                    <a:pt x="59" y="1"/>
                    <a:pt x="59" y="1"/>
                    <a:pt x="59" y="1"/>
                  </a:cubicBezTo>
                  <a:cubicBezTo>
                    <a:pt x="50" y="0"/>
                    <a:pt x="50" y="0"/>
                    <a:pt x="50" y="0"/>
                  </a:cubicBezTo>
                  <a:cubicBezTo>
                    <a:pt x="49" y="8"/>
                    <a:pt x="49" y="8"/>
                    <a:pt x="49" y="8"/>
                  </a:cubicBezTo>
                  <a:cubicBezTo>
                    <a:pt x="49" y="8"/>
                    <a:pt x="49" y="8"/>
                    <a:pt x="49" y="8"/>
                  </a:cubicBezTo>
                  <a:cubicBezTo>
                    <a:pt x="45" y="7"/>
                    <a:pt x="41" y="8"/>
                    <a:pt x="38" y="9"/>
                  </a:cubicBezTo>
                  <a:cubicBezTo>
                    <a:pt x="38" y="9"/>
                    <a:pt x="38" y="9"/>
                    <a:pt x="38" y="9"/>
                  </a:cubicBezTo>
                  <a:cubicBezTo>
                    <a:pt x="35" y="1"/>
                    <a:pt x="35" y="1"/>
                    <a:pt x="35" y="1"/>
                  </a:cubicBezTo>
                  <a:cubicBezTo>
                    <a:pt x="26" y="5"/>
                    <a:pt x="26" y="5"/>
                    <a:pt x="26" y="5"/>
                  </a:cubicBezTo>
                  <a:cubicBezTo>
                    <a:pt x="29" y="12"/>
                    <a:pt x="29" y="12"/>
                    <a:pt x="29" y="12"/>
                  </a:cubicBezTo>
                  <a:cubicBezTo>
                    <a:pt x="25" y="14"/>
                    <a:pt x="23" y="16"/>
                    <a:pt x="20" y="19"/>
                  </a:cubicBezTo>
                  <a:cubicBezTo>
                    <a:pt x="14" y="14"/>
                    <a:pt x="14" y="14"/>
                    <a:pt x="14" y="14"/>
                  </a:cubicBezTo>
                  <a:cubicBezTo>
                    <a:pt x="8" y="21"/>
                    <a:pt x="8" y="21"/>
                    <a:pt x="8" y="21"/>
                  </a:cubicBezTo>
                  <a:cubicBezTo>
                    <a:pt x="14" y="26"/>
                    <a:pt x="14" y="26"/>
                    <a:pt x="14" y="26"/>
                  </a:cubicBezTo>
                  <a:cubicBezTo>
                    <a:pt x="12" y="29"/>
                    <a:pt x="10" y="33"/>
                    <a:pt x="9" y="36"/>
                  </a:cubicBezTo>
                  <a:cubicBezTo>
                    <a:pt x="2" y="35"/>
                    <a:pt x="2" y="35"/>
                    <a:pt x="2" y="35"/>
                  </a:cubicBezTo>
                  <a:cubicBezTo>
                    <a:pt x="0" y="44"/>
                    <a:pt x="0" y="44"/>
                    <a:pt x="0" y="44"/>
                  </a:cubicBezTo>
                  <a:cubicBezTo>
                    <a:pt x="8" y="46"/>
                    <a:pt x="8" y="46"/>
                    <a:pt x="8" y="46"/>
                  </a:cubicBezTo>
                  <a:cubicBezTo>
                    <a:pt x="8" y="46"/>
                    <a:pt x="8" y="46"/>
                    <a:pt x="8" y="46"/>
                  </a:cubicBezTo>
                  <a:cubicBezTo>
                    <a:pt x="8" y="49"/>
                    <a:pt x="8" y="53"/>
                    <a:pt x="9" y="57"/>
                  </a:cubicBezTo>
                  <a:cubicBezTo>
                    <a:pt x="9" y="57"/>
                    <a:pt x="9" y="57"/>
                    <a:pt x="9" y="57"/>
                  </a:cubicBezTo>
                  <a:cubicBezTo>
                    <a:pt x="2" y="59"/>
                    <a:pt x="2" y="59"/>
                    <a:pt x="2" y="59"/>
                  </a:cubicBezTo>
                  <a:cubicBezTo>
                    <a:pt x="5" y="68"/>
                    <a:pt x="5" y="68"/>
                    <a:pt x="5" y="68"/>
                  </a:cubicBezTo>
                  <a:cubicBezTo>
                    <a:pt x="12" y="66"/>
                    <a:pt x="12" y="66"/>
                    <a:pt x="12" y="66"/>
                  </a:cubicBezTo>
                  <a:cubicBezTo>
                    <a:pt x="14" y="69"/>
                    <a:pt x="16" y="72"/>
                    <a:pt x="19" y="74"/>
                  </a:cubicBezTo>
                  <a:cubicBezTo>
                    <a:pt x="14" y="80"/>
                    <a:pt x="14" y="80"/>
                    <a:pt x="14" y="80"/>
                  </a:cubicBezTo>
                  <a:cubicBezTo>
                    <a:pt x="21" y="87"/>
                    <a:pt x="21" y="87"/>
                    <a:pt x="21" y="87"/>
                  </a:cubicBezTo>
                  <a:cubicBezTo>
                    <a:pt x="26" y="81"/>
                    <a:pt x="26" y="81"/>
                    <a:pt x="26" y="81"/>
                  </a:cubicBezTo>
                  <a:cubicBezTo>
                    <a:pt x="29" y="83"/>
                    <a:pt x="33" y="84"/>
                    <a:pt x="36" y="85"/>
                  </a:cubicBezTo>
                  <a:cubicBezTo>
                    <a:pt x="35" y="93"/>
                    <a:pt x="35" y="93"/>
                    <a:pt x="35" y="93"/>
                  </a:cubicBezTo>
                  <a:cubicBezTo>
                    <a:pt x="45" y="94"/>
                    <a:pt x="45" y="94"/>
                    <a:pt x="45" y="94"/>
                  </a:cubicBezTo>
                  <a:cubicBezTo>
                    <a:pt x="46" y="87"/>
                    <a:pt x="46" y="87"/>
                    <a:pt x="46" y="87"/>
                  </a:cubicBezTo>
                  <a:cubicBezTo>
                    <a:pt x="46" y="87"/>
                    <a:pt x="46" y="87"/>
                    <a:pt x="46" y="87"/>
                  </a:cubicBezTo>
                  <a:cubicBezTo>
                    <a:pt x="49" y="87"/>
                    <a:pt x="53" y="86"/>
                    <a:pt x="57" y="85"/>
                  </a:cubicBezTo>
                  <a:cubicBezTo>
                    <a:pt x="57" y="85"/>
                    <a:pt x="57" y="85"/>
                    <a:pt x="57" y="85"/>
                  </a:cubicBezTo>
                  <a:cubicBezTo>
                    <a:pt x="59" y="93"/>
                    <a:pt x="59" y="93"/>
                    <a:pt x="59" y="93"/>
                  </a:cubicBezTo>
                  <a:cubicBezTo>
                    <a:pt x="69" y="89"/>
                    <a:pt x="69" y="89"/>
                    <a:pt x="69" y="89"/>
                  </a:cubicBezTo>
                  <a:cubicBezTo>
                    <a:pt x="66" y="82"/>
                    <a:pt x="66" y="82"/>
                    <a:pt x="66" y="82"/>
                  </a:cubicBezTo>
                  <a:cubicBezTo>
                    <a:pt x="69" y="80"/>
                    <a:pt x="72" y="78"/>
                    <a:pt x="75" y="76"/>
                  </a:cubicBezTo>
                  <a:cubicBezTo>
                    <a:pt x="81" y="80"/>
                    <a:pt x="81" y="80"/>
                    <a:pt x="81" y="80"/>
                  </a:cubicBezTo>
                  <a:cubicBezTo>
                    <a:pt x="87" y="73"/>
                    <a:pt x="87" y="73"/>
                    <a:pt x="87" y="73"/>
                  </a:cubicBezTo>
                  <a:cubicBezTo>
                    <a:pt x="81" y="68"/>
                    <a:pt x="81" y="68"/>
                    <a:pt x="81" y="68"/>
                  </a:cubicBezTo>
                  <a:cubicBezTo>
                    <a:pt x="83" y="65"/>
                    <a:pt x="84" y="62"/>
                    <a:pt x="85" y="58"/>
                  </a:cubicBezTo>
                  <a:close/>
                  <a:moveTo>
                    <a:pt x="71" y="66"/>
                  </a:moveTo>
                  <a:cubicBezTo>
                    <a:pt x="60" y="79"/>
                    <a:pt x="41" y="81"/>
                    <a:pt x="28" y="71"/>
                  </a:cubicBezTo>
                  <a:cubicBezTo>
                    <a:pt x="15" y="60"/>
                    <a:pt x="13" y="41"/>
                    <a:pt x="23" y="28"/>
                  </a:cubicBezTo>
                  <a:cubicBezTo>
                    <a:pt x="34" y="15"/>
                    <a:pt x="53" y="13"/>
                    <a:pt x="67" y="23"/>
                  </a:cubicBezTo>
                  <a:cubicBezTo>
                    <a:pt x="80" y="34"/>
                    <a:pt x="82" y="53"/>
                    <a:pt x="71" y="66"/>
                  </a:cubicBezTo>
                  <a:close/>
                </a:path>
              </a:pathLst>
            </a:custGeom>
            <a:solidFill>
              <a:srgbClr val="31264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6" name="îṥľidé"/>
            <p:cNvSpPr/>
            <p:nvPr/>
          </p:nvSpPr>
          <p:spPr bwMode="auto">
            <a:xfrm>
              <a:off x="6761163" y="2960688"/>
              <a:ext cx="258763" cy="255588"/>
            </a:xfrm>
            <a:custGeom>
              <a:avLst/>
              <a:gdLst>
                <a:gd name="T0" fmla="*/ 54 w 69"/>
                <a:gd name="T1" fmla="*/ 10 h 68"/>
                <a:gd name="T2" fmla="*/ 10 w 69"/>
                <a:gd name="T3" fmla="*/ 15 h 68"/>
                <a:gd name="T4" fmla="*/ 15 w 69"/>
                <a:gd name="T5" fmla="*/ 58 h 68"/>
                <a:gd name="T6" fmla="*/ 58 w 69"/>
                <a:gd name="T7" fmla="*/ 53 h 68"/>
                <a:gd name="T8" fmla="*/ 54 w 69"/>
                <a:gd name="T9" fmla="*/ 10 h 68"/>
                <a:gd name="T10" fmla="*/ 40 w 69"/>
                <a:gd name="T11" fmla="*/ 39 h 68"/>
                <a:gd name="T12" fmla="*/ 29 w 69"/>
                <a:gd name="T13" fmla="*/ 40 h 68"/>
                <a:gd name="T14" fmla="*/ 28 w 69"/>
                <a:gd name="T15" fmla="*/ 29 h 68"/>
                <a:gd name="T16" fmla="*/ 39 w 69"/>
                <a:gd name="T17" fmla="*/ 28 h 68"/>
                <a:gd name="T18" fmla="*/ 40 w 69"/>
                <a:gd name="T19" fmla="*/ 3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9" h="68">
                  <a:moveTo>
                    <a:pt x="54" y="10"/>
                  </a:moveTo>
                  <a:cubicBezTo>
                    <a:pt x="40" y="0"/>
                    <a:pt x="21" y="2"/>
                    <a:pt x="10" y="15"/>
                  </a:cubicBezTo>
                  <a:cubicBezTo>
                    <a:pt x="0" y="28"/>
                    <a:pt x="2" y="47"/>
                    <a:pt x="15" y="58"/>
                  </a:cubicBezTo>
                  <a:cubicBezTo>
                    <a:pt x="28" y="68"/>
                    <a:pt x="47" y="66"/>
                    <a:pt x="58" y="53"/>
                  </a:cubicBezTo>
                  <a:cubicBezTo>
                    <a:pt x="69" y="40"/>
                    <a:pt x="67" y="21"/>
                    <a:pt x="54" y="10"/>
                  </a:cubicBezTo>
                  <a:close/>
                  <a:moveTo>
                    <a:pt x="40" y="39"/>
                  </a:moveTo>
                  <a:cubicBezTo>
                    <a:pt x="38" y="42"/>
                    <a:pt x="33" y="43"/>
                    <a:pt x="29" y="40"/>
                  </a:cubicBezTo>
                  <a:cubicBezTo>
                    <a:pt x="26" y="37"/>
                    <a:pt x="25" y="32"/>
                    <a:pt x="28" y="29"/>
                  </a:cubicBezTo>
                  <a:cubicBezTo>
                    <a:pt x="31" y="26"/>
                    <a:pt x="36" y="25"/>
                    <a:pt x="39" y="28"/>
                  </a:cubicBezTo>
                  <a:cubicBezTo>
                    <a:pt x="43" y="31"/>
                    <a:pt x="43" y="36"/>
                    <a:pt x="40" y="39"/>
                  </a:cubicBezTo>
                  <a:close/>
                </a:path>
              </a:pathLst>
            </a:custGeom>
            <a:solidFill>
              <a:srgbClr val="42346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7" name="íṣļidê"/>
            <p:cNvSpPr/>
            <p:nvPr/>
          </p:nvSpPr>
          <p:spPr bwMode="auto">
            <a:xfrm>
              <a:off x="7597776" y="4040188"/>
              <a:ext cx="755650" cy="536575"/>
            </a:xfrm>
            <a:custGeom>
              <a:avLst/>
              <a:gdLst>
                <a:gd name="T0" fmla="*/ 176 w 201"/>
                <a:gd name="T1" fmla="*/ 142 h 143"/>
                <a:gd name="T2" fmla="*/ 2 w 201"/>
                <a:gd name="T3" fmla="*/ 104 h 143"/>
                <a:gd name="T4" fmla="*/ 0 w 201"/>
                <a:gd name="T5" fmla="*/ 100 h 143"/>
                <a:gd name="T6" fmla="*/ 22 w 201"/>
                <a:gd name="T7" fmla="*/ 3 h 143"/>
                <a:gd name="T8" fmla="*/ 25 w 201"/>
                <a:gd name="T9" fmla="*/ 0 h 143"/>
                <a:gd name="T10" fmla="*/ 199 w 201"/>
                <a:gd name="T11" fmla="*/ 39 h 143"/>
                <a:gd name="T12" fmla="*/ 201 w 201"/>
                <a:gd name="T13" fmla="*/ 43 h 143"/>
                <a:gd name="T14" fmla="*/ 179 w 201"/>
                <a:gd name="T15" fmla="*/ 140 h 143"/>
                <a:gd name="T16" fmla="*/ 176 w 201"/>
                <a:gd name="T17" fmla="*/ 142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1" h="143">
                  <a:moveTo>
                    <a:pt x="176" y="142"/>
                  </a:moveTo>
                  <a:cubicBezTo>
                    <a:pt x="2" y="104"/>
                    <a:pt x="2" y="104"/>
                    <a:pt x="2" y="104"/>
                  </a:cubicBezTo>
                  <a:cubicBezTo>
                    <a:pt x="1" y="103"/>
                    <a:pt x="0" y="101"/>
                    <a:pt x="0" y="100"/>
                  </a:cubicBezTo>
                  <a:cubicBezTo>
                    <a:pt x="22" y="3"/>
                    <a:pt x="22" y="3"/>
                    <a:pt x="22" y="3"/>
                  </a:cubicBezTo>
                  <a:cubicBezTo>
                    <a:pt x="22" y="1"/>
                    <a:pt x="24" y="0"/>
                    <a:pt x="25" y="0"/>
                  </a:cubicBezTo>
                  <a:cubicBezTo>
                    <a:pt x="199" y="39"/>
                    <a:pt x="199" y="39"/>
                    <a:pt x="199" y="39"/>
                  </a:cubicBezTo>
                  <a:cubicBezTo>
                    <a:pt x="200" y="40"/>
                    <a:pt x="201" y="41"/>
                    <a:pt x="201" y="43"/>
                  </a:cubicBezTo>
                  <a:cubicBezTo>
                    <a:pt x="179" y="140"/>
                    <a:pt x="179" y="140"/>
                    <a:pt x="179" y="140"/>
                  </a:cubicBezTo>
                  <a:cubicBezTo>
                    <a:pt x="179" y="142"/>
                    <a:pt x="177" y="143"/>
                    <a:pt x="176" y="142"/>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8" name="îṡľídé"/>
            <p:cNvSpPr/>
            <p:nvPr/>
          </p:nvSpPr>
          <p:spPr bwMode="auto">
            <a:xfrm>
              <a:off x="7605713" y="4046538"/>
              <a:ext cx="739775" cy="519113"/>
            </a:xfrm>
            <a:custGeom>
              <a:avLst/>
              <a:gdLst>
                <a:gd name="T0" fmla="*/ 1 w 197"/>
                <a:gd name="T1" fmla="*/ 99 h 138"/>
                <a:gd name="T2" fmla="*/ 0 w 197"/>
                <a:gd name="T3" fmla="*/ 98 h 138"/>
                <a:gd name="T4" fmla="*/ 22 w 197"/>
                <a:gd name="T5" fmla="*/ 1 h 138"/>
                <a:gd name="T6" fmla="*/ 23 w 197"/>
                <a:gd name="T7" fmla="*/ 1 h 138"/>
                <a:gd name="T8" fmla="*/ 196 w 197"/>
                <a:gd name="T9" fmla="*/ 39 h 138"/>
                <a:gd name="T10" fmla="*/ 197 w 197"/>
                <a:gd name="T11" fmla="*/ 40 h 138"/>
                <a:gd name="T12" fmla="*/ 175 w 197"/>
                <a:gd name="T13" fmla="*/ 138 h 138"/>
                <a:gd name="T14" fmla="*/ 174 w 197"/>
                <a:gd name="T15" fmla="*/ 138 h 138"/>
                <a:gd name="T16" fmla="*/ 1 w 197"/>
                <a:gd name="T17" fmla="*/ 99 h 1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7" h="138">
                  <a:moveTo>
                    <a:pt x="1" y="99"/>
                  </a:moveTo>
                  <a:cubicBezTo>
                    <a:pt x="0" y="99"/>
                    <a:pt x="0" y="99"/>
                    <a:pt x="0" y="98"/>
                  </a:cubicBezTo>
                  <a:cubicBezTo>
                    <a:pt x="22" y="1"/>
                    <a:pt x="22" y="1"/>
                    <a:pt x="22" y="1"/>
                  </a:cubicBezTo>
                  <a:cubicBezTo>
                    <a:pt x="22" y="1"/>
                    <a:pt x="23" y="0"/>
                    <a:pt x="23" y="1"/>
                  </a:cubicBezTo>
                  <a:cubicBezTo>
                    <a:pt x="196" y="39"/>
                    <a:pt x="196" y="39"/>
                    <a:pt x="196" y="39"/>
                  </a:cubicBezTo>
                  <a:cubicBezTo>
                    <a:pt x="197" y="40"/>
                    <a:pt x="197" y="40"/>
                    <a:pt x="197" y="40"/>
                  </a:cubicBezTo>
                  <a:cubicBezTo>
                    <a:pt x="175" y="138"/>
                    <a:pt x="175" y="138"/>
                    <a:pt x="175" y="138"/>
                  </a:cubicBezTo>
                  <a:cubicBezTo>
                    <a:pt x="175" y="138"/>
                    <a:pt x="174" y="138"/>
                    <a:pt x="174" y="138"/>
                  </a:cubicBezTo>
                  <a:lnTo>
                    <a:pt x="1" y="99"/>
                  </a:lnTo>
                  <a:close/>
                </a:path>
              </a:pathLst>
            </a:custGeom>
            <a:solidFill>
              <a:srgbClr val="F5F4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59" name="íṣlïdé"/>
            <p:cNvSpPr/>
            <p:nvPr/>
          </p:nvSpPr>
          <p:spPr bwMode="auto">
            <a:xfrm>
              <a:off x="7781926" y="4062413"/>
              <a:ext cx="469900" cy="112713"/>
            </a:xfrm>
            <a:custGeom>
              <a:avLst/>
              <a:gdLst>
                <a:gd name="T0" fmla="*/ 296 w 296"/>
                <a:gd name="T1" fmla="*/ 71 h 71"/>
                <a:gd name="T2" fmla="*/ 0 w 296"/>
                <a:gd name="T3" fmla="*/ 5 h 71"/>
                <a:gd name="T4" fmla="*/ 3 w 296"/>
                <a:gd name="T5" fmla="*/ 0 h 71"/>
                <a:gd name="T6" fmla="*/ 296 w 296"/>
                <a:gd name="T7" fmla="*/ 66 h 71"/>
                <a:gd name="T8" fmla="*/ 296 w 296"/>
                <a:gd name="T9" fmla="*/ 71 h 71"/>
              </a:gdLst>
              <a:ahLst/>
              <a:cxnLst>
                <a:cxn ang="0">
                  <a:pos x="T0" y="T1"/>
                </a:cxn>
                <a:cxn ang="0">
                  <a:pos x="T2" y="T3"/>
                </a:cxn>
                <a:cxn ang="0">
                  <a:pos x="T4" y="T5"/>
                </a:cxn>
                <a:cxn ang="0">
                  <a:pos x="T6" y="T7"/>
                </a:cxn>
                <a:cxn ang="0">
                  <a:pos x="T8" y="T9"/>
                </a:cxn>
              </a:cxnLst>
              <a:rect l="0" t="0" r="r" b="b"/>
              <a:pathLst>
                <a:path w="296" h="71">
                  <a:moveTo>
                    <a:pt x="296" y="71"/>
                  </a:moveTo>
                  <a:lnTo>
                    <a:pt x="0" y="5"/>
                  </a:lnTo>
                  <a:lnTo>
                    <a:pt x="3" y="0"/>
                  </a:lnTo>
                  <a:lnTo>
                    <a:pt x="296" y="66"/>
                  </a:lnTo>
                  <a:lnTo>
                    <a:pt x="296" y="71"/>
                  </a:lnTo>
                  <a:close/>
                </a:path>
              </a:pathLst>
            </a:custGeom>
            <a:solidFill>
              <a:srgbClr val="6F6F6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0" name="íṩļíḓe"/>
            <p:cNvSpPr/>
            <p:nvPr/>
          </p:nvSpPr>
          <p:spPr bwMode="auto">
            <a:xfrm>
              <a:off x="7715251" y="4084638"/>
              <a:ext cx="33338" cy="30163"/>
            </a:xfrm>
            <a:custGeom>
              <a:avLst/>
              <a:gdLst>
                <a:gd name="T0" fmla="*/ 7 w 9"/>
                <a:gd name="T1" fmla="*/ 8 h 8"/>
                <a:gd name="T2" fmla="*/ 1 w 9"/>
                <a:gd name="T3" fmla="*/ 6 h 8"/>
                <a:gd name="T4" fmla="*/ 0 w 9"/>
                <a:gd name="T5" fmla="*/ 5 h 8"/>
                <a:gd name="T6" fmla="*/ 1 w 9"/>
                <a:gd name="T7" fmla="*/ 1 h 8"/>
                <a:gd name="T8" fmla="*/ 3 w 9"/>
                <a:gd name="T9" fmla="*/ 0 h 8"/>
                <a:gd name="T10" fmla="*/ 8 w 9"/>
                <a:gd name="T11" fmla="*/ 1 h 8"/>
                <a:gd name="T12" fmla="*/ 9 w 9"/>
                <a:gd name="T13" fmla="*/ 3 h 8"/>
                <a:gd name="T14" fmla="*/ 8 w 9"/>
                <a:gd name="T15" fmla="*/ 7 h 8"/>
                <a:gd name="T16" fmla="*/ 7 w 9"/>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7" y="8"/>
                  </a:moveTo>
                  <a:cubicBezTo>
                    <a:pt x="1" y="6"/>
                    <a:pt x="1" y="6"/>
                    <a:pt x="1" y="6"/>
                  </a:cubicBezTo>
                  <a:cubicBezTo>
                    <a:pt x="0" y="6"/>
                    <a:pt x="0" y="6"/>
                    <a:pt x="0" y="5"/>
                  </a:cubicBezTo>
                  <a:cubicBezTo>
                    <a:pt x="1" y="1"/>
                    <a:pt x="1" y="1"/>
                    <a:pt x="1" y="1"/>
                  </a:cubicBezTo>
                  <a:cubicBezTo>
                    <a:pt x="1" y="0"/>
                    <a:pt x="2" y="0"/>
                    <a:pt x="3" y="0"/>
                  </a:cubicBezTo>
                  <a:cubicBezTo>
                    <a:pt x="8" y="1"/>
                    <a:pt x="8" y="1"/>
                    <a:pt x="8" y="1"/>
                  </a:cubicBezTo>
                  <a:cubicBezTo>
                    <a:pt x="9" y="1"/>
                    <a:pt x="9" y="2"/>
                    <a:pt x="9" y="3"/>
                  </a:cubicBezTo>
                  <a:cubicBezTo>
                    <a:pt x="8" y="7"/>
                    <a:pt x="8" y="7"/>
                    <a:pt x="8" y="7"/>
                  </a:cubicBezTo>
                  <a:cubicBezTo>
                    <a:pt x="8" y="7"/>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1" name="iŝlíḑè"/>
            <p:cNvSpPr/>
            <p:nvPr/>
          </p:nvSpPr>
          <p:spPr bwMode="auto">
            <a:xfrm>
              <a:off x="7718426" y="4087813"/>
              <a:ext cx="26988" cy="23813"/>
            </a:xfrm>
            <a:custGeom>
              <a:avLst/>
              <a:gdLst>
                <a:gd name="T0" fmla="*/ 0 w 17"/>
                <a:gd name="T1" fmla="*/ 10 h 15"/>
                <a:gd name="T2" fmla="*/ 0 w 17"/>
                <a:gd name="T3" fmla="*/ 10 h 15"/>
                <a:gd name="T4" fmla="*/ 3 w 17"/>
                <a:gd name="T5" fmla="*/ 0 h 15"/>
                <a:gd name="T6" fmla="*/ 3 w 17"/>
                <a:gd name="T7" fmla="*/ 0 h 15"/>
                <a:gd name="T8" fmla="*/ 17 w 17"/>
                <a:gd name="T9" fmla="*/ 3 h 15"/>
                <a:gd name="T10" fmla="*/ 17 w 17"/>
                <a:gd name="T11" fmla="*/ 3 h 15"/>
                <a:gd name="T12" fmla="*/ 14 w 17"/>
                <a:gd name="T13" fmla="*/ 12 h 15"/>
                <a:gd name="T14" fmla="*/ 14 w 17"/>
                <a:gd name="T15" fmla="*/ 15 h 15"/>
                <a:gd name="T16" fmla="*/ 0 w 17"/>
                <a:gd name="T17" fmla="*/ 10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5">
                  <a:moveTo>
                    <a:pt x="0" y="10"/>
                  </a:moveTo>
                  <a:lnTo>
                    <a:pt x="0" y="10"/>
                  </a:lnTo>
                  <a:lnTo>
                    <a:pt x="3" y="0"/>
                  </a:lnTo>
                  <a:lnTo>
                    <a:pt x="3" y="0"/>
                  </a:lnTo>
                  <a:lnTo>
                    <a:pt x="17" y="3"/>
                  </a:lnTo>
                  <a:lnTo>
                    <a:pt x="17" y="3"/>
                  </a:lnTo>
                  <a:lnTo>
                    <a:pt x="14" y="12"/>
                  </a:lnTo>
                  <a:lnTo>
                    <a:pt x="14" y="15"/>
                  </a:lnTo>
                  <a:lnTo>
                    <a:pt x="0" y="10"/>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2" name="ïṧḻiḋe"/>
            <p:cNvSpPr/>
            <p:nvPr/>
          </p:nvSpPr>
          <p:spPr bwMode="auto">
            <a:xfrm>
              <a:off x="7753351" y="4092576"/>
              <a:ext cx="36513" cy="30163"/>
            </a:xfrm>
            <a:custGeom>
              <a:avLst/>
              <a:gdLst>
                <a:gd name="T0" fmla="*/ 7 w 10"/>
                <a:gd name="T1" fmla="*/ 8 h 8"/>
                <a:gd name="T2" fmla="*/ 2 w 10"/>
                <a:gd name="T3" fmla="*/ 7 h 8"/>
                <a:gd name="T4" fmla="*/ 1 w 10"/>
                <a:gd name="T5" fmla="*/ 5 h 8"/>
                <a:gd name="T6" fmla="*/ 1 w 10"/>
                <a:gd name="T7" fmla="*/ 1 h 8"/>
                <a:gd name="T8" fmla="*/ 3 w 10"/>
                <a:gd name="T9" fmla="*/ 0 h 8"/>
                <a:gd name="T10" fmla="*/ 9 w 10"/>
                <a:gd name="T11" fmla="*/ 1 h 8"/>
                <a:gd name="T12" fmla="*/ 10 w 10"/>
                <a:gd name="T13" fmla="*/ 3 h 8"/>
                <a:gd name="T14" fmla="*/ 9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2" y="7"/>
                    <a:pt x="2" y="7"/>
                    <a:pt x="2" y="7"/>
                  </a:cubicBezTo>
                  <a:cubicBezTo>
                    <a:pt x="1" y="7"/>
                    <a:pt x="0" y="6"/>
                    <a:pt x="1" y="5"/>
                  </a:cubicBezTo>
                  <a:cubicBezTo>
                    <a:pt x="1" y="1"/>
                    <a:pt x="1" y="1"/>
                    <a:pt x="1" y="1"/>
                  </a:cubicBezTo>
                  <a:cubicBezTo>
                    <a:pt x="2" y="0"/>
                    <a:pt x="2" y="0"/>
                    <a:pt x="3" y="0"/>
                  </a:cubicBezTo>
                  <a:cubicBezTo>
                    <a:pt x="9" y="1"/>
                    <a:pt x="9" y="1"/>
                    <a:pt x="9" y="1"/>
                  </a:cubicBezTo>
                  <a:cubicBezTo>
                    <a:pt x="10" y="2"/>
                    <a:pt x="10" y="2"/>
                    <a:pt x="10" y="3"/>
                  </a:cubicBezTo>
                  <a:cubicBezTo>
                    <a:pt x="9" y="7"/>
                    <a:pt x="9" y="7"/>
                    <a:pt x="9" y="7"/>
                  </a:cubicBezTo>
                  <a:cubicBezTo>
                    <a:pt x="9" y="8"/>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3" name="îšḷiďê"/>
            <p:cNvSpPr/>
            <p:nvPr/>
          </p:nvSpPr>
          <p:spPr bwMode="auto">
            <a:xfrm>
              <a:off x="7759701" y="4095751"/>
              <a:ext cx="26988" cy="22225"/>
            </a:xfrm>
            <a:custGeom>
              <a:avLst/>
              <a:gdLst>
                <a:gd name="T0" fmla="*/ 0 w 17"/>
                <a:gd name="T1" fmla="*/ 12 h 14"/>
                <a:gd name="T2" fmla="*/ 0 w 17"/>
                <a:gd name="T3" fmla="*/ 10 h 14"/>
                <a:gd name="T4" fmla="*/ 3 w 17"/>
                <a:gd name="T5" fmla="*/ 0 h 14"/>
                <a:gd name="T6" fmla="*/ 3 w 17"/>
                <a:gd name="T7" fmla="*/ 0 h 14"/>
                <a:gd name="T8" fmla="*/ 17 w 17"/>
                <a:gd name="T9" fmla="*/ 5 h 14"/>
                <a:gd name="T10" fmla="*/ 17 w 17"/>
                <a:gd name="T11" fmla="*/ 5 h 14"/>
                <a:gd name="T12" fmla="*/ 14 w 17"/>
                <a:gd name="T13" fmla="*/ 14 h 14"/>
                <a:gd name="T14" fmla="*/ 14 w 17"/>
                <a:gd name="T15" fmla="*/ 14 h 14"/>
                <a:gd name="T16" fmla="*/ 0 w 17"/>
                <a:gd name="T17"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4">
                  <a:moveTo>
                    <a:pt x="0" y="12"/>
                  </a:moveTo>
                  <a:lnTo>
                    <a:pt x="0" y="10"/>
                  </a:lnTo>
                  <a:lnTo>
                    <a:pt x="3" y="0"/>
                  </a:lnTo>
                  <a:lnTo>
                    <a:pt x="3" y="0"/>
                  </a:lnTo>
                  <a:lnTo>
                    <a:pt x="17" y="5"/>
                  </a:lnTo>
                  <a:lnTo>
                    <a:pt x="17" y="5"/>
                  </a:lnTo>
                  <a:lnTo>
                    <a:pt x="14" y="14"/>
                  </a:lnTo>
                  <a:lnTo>
                    <a:pt x="14" y="14"/>
                  </a:lnTo>
                  <a:lnTo>
                    <a:pt x="0" y="12"/>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4" name="ïśļiḍe"/>
            <p:cNvSpPr/>
            <p:nvPr/>
          </p:nvSpPr>
          <p:spPr bwMode="auto">
            <a:xfrm>
              <a:off x="7794626" y="4100513"/>
              <a:ext cx="33338" cy="33338"/>
            </a:xfrm>
            <a:custGeom>
              <a:avLst/>
              <a:gdLst>
                <a:gd name="T0" fmla="*/ 7 w 9"/>
                <a:gd name="T1" fmla="*/ 8 h 9"/>
                <a:gd name="T2" fmla="*/ 1 w 9"/>
                <a:gd name="T3" fmla="*/ 7 h 9"/>
                <a:gd name="T4" fmla="*/ 0 w 9"/>
                <a:gd name="T5" fmla="*/ 6 h 9"/>
                <a:gd name="T6" fmla="*/ 1 w 9"/>
                <a:gd name="T7" fmla="*/ 1 h 9"/>
                <a:gd name="T8" fmla="*/ 3 w 9"/>
                <a:gd name="T9" fmla="*/ 0 h 9"/>
                <a:gd name="T10" fmla="*/ 8 w 9"/>
                <a:gd name="T11" fmla="*/ 2 h 9"/>
                <a:gd name="T12" fmla="*/ 9 w 9"/>
                <a:gd name="T13" fmla="*/ 3 h 9"/>
                <a:gd name="T14" fmla="*/ 8 w 9"/>
                <a:gd name="T15" fmla="*/ 7 h 9"/>
                <a:gd name="T16" fmla="*/ 7 w 9"/>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7" y="8"/>
                  </a:moveTo>
                  <a:cubicBezTo>
                    <a:pt x="1" y="7"/>
                    <a:pt x="1" y="7"/>
                    <a:pt x="1" y="7"/>
                  </a:cubicBezTo>
                  <a:cubicBezTo>
                    <a:pt x="0" y="7"/>
                    <a:pt x="0" y="6"/>
                    <a:pt x="0" y="6"/>
                  </a:cubicBezTo>
                  <a:cubicBezTo>
                    <a:pt x="1" y="1"/>
                    <a:pt x="1" y="1"/>
                    <a:pt x="1" y="1"/>
                  </a:cubicBezTo>
                  <a:cubicBezTo>
                    <a:pt x="1" y="1"/>
                    <a:pt x="2" y="0"/>
                    <a:pt x="3" y="0"/>
                  </a:cubicBezTo>
                  <a:cubicBezTo>
                    <a:pt x="8" y="2"/>
                    <a:pt x="8" y="2"/>
                    <a:pt x="8" y="2"/>
                  </a:cubicBezTo>
                  <a:cubicBezTo>
                    <a:pt x="9" y="2"/>
                    <a:pt x="9" y="3"/>
                    <a:pt x="9" y="3"/>
                  </a:cubicBezTo>
                  <a:cubicBezTo>
                    <a:pt x="8" y="7"/>
                    <a:pt x="8" y="7"/>
                    <a:pt x="8" y="7"/>
                  </a:cubicBezTo>
                  <a:cubicBezTo>
                    <a:pt x="8" y="8"/>
                    <a:pt x="8" y="9"/>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5" name="íŝľîďé"/>
            <p:cNvSpPr/>
            <p:nvPr/>
          </p:nvSpPr>
          <p:spPr bwMode="auto">
            <a:xfrm>
              <a:off x="7797801" y="4106863"/>
              <a:ext cx="25400" cy="19050"/>
            </a:xfrm>
            <a:custGeom>
              <a:avLst/>
              <a:gdLst>
                <a:gd name="T0" fmla="*/ 0 w 16"/>
                <a:gd name="T1" fmla="*/ 10 h 12"/>
                <a:gd name="T2" fmla="*/ 0 w 16"/>
                <a:gd name="T3" fmla="*/ 10 h 12"/>
                <a:gd name="T4" fmla="*/ 2 w 16"/>
                <a:gd name="T5" fmla="*/ 0 h 12"/>
                <a:gd name="T6" fmla="*/ 2 w 16"/>
                <a:gd name="T7" fmla="*/ 0 h 12"/>
                <a:gd name="T8" fmla="*/ 16 w 16"/>
                <a:gd name="T9" fmla="*/ 3 h 12"/>
                <a:gd name="T10" fmla="*/ 16 w 16"/>
                <a:gd name="T11" fmla="*/ 3 h 12"/>
                <a:gd name="T12" fmla="*/ 14 w 16"/>
                <a:gd name="T13" fmla="*/ 12 h 12"/>
                <a:gd name="T14" fmla="*/ 14 w 16"/>
                <a:gd name="T15" fmla="*/ 12 h 12"/>
                <a:gd name="T16" fmla="*/ 0 w 16"/>
                <a:gd name="T1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10"/>
                  </a:moveTo>
                  <a:lnTo>
                    <a:pt x="0" y="10"/>
                  </a:lnTo>
                  <a:lnTo>
                    <a:pt x="2" y="0"/>
                  </a:lnTo>
                  <a:lnTo>
                    <a:pt x="2" y="0"/>
                  </a:lnTo>
                  <a:lnTo>
                    <a:pt x="16" y="3"/>
                  </a:lnTo>
                  <a:lnTo>
                    <a:pt x="16" y="3"/>
                  </a:lnTo>
                  <a:lnTo>
                    <a:pt x="14" y="12"/>
                  </a:lnTo>
                  <a:lnTo>
                    <a:pt x="14" y="12"/>
                  </a:lnTo>
                  <a:lnTo>
                    <a:pt x="0" y="10"/>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6" name="işḻîdè"/>
            <p:cNvSpPr/>
            <p:nvPr/>
          </p:nvSpPr>
          <p:spPr bwMode="auto">
            <a:xfrm>
              <a:off x="7831138" y="4111626"/>
              <a:ext cx="38100" cy="30163"/>
            </a:xfrm>
            <a:custGeom>
              <a:avLst/>
              <a:gdLst>
                <a:gd name="T0" fmla="*/ 7 w 10"/>
                <a:gd name="T1" fmla="*/ 8 h 8"/>
                <a:gd name="T2" fmla="*/ 2 w 10"/>
                <a:gd name="T3" fmla="*/ 6 h 8"/>
                <a:gd name="T4" fmla="*/ 1 w 10"/>
                <a:gd name="T5" fmla="*/ 5 h 8"/>
                <a:gd name="T6" fmla="*/ 2 w 10"/>
                <a:gd name="T7" fmla="*/ 1 h 8"/>
                <a:gd name="T8" fmla="*/ 3 w 10"/>
                <a:gd name="T9" fmla="*/ 0 h 8"/>
                <a:gd name="T10" fmla="*/ 9 w 10"/>
                <a:gd name="T11" fmla="*/ 1 h 8"/>
                <a:gd name="T12" fmla="*/ 10 w 10"/>
                <a:gd name="T13" fmla="*/ 3 h 8"/>
                <a:gd name="T14" fmla="*/ 9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2" y="6"/>
                    <a:pt x="2" y="6"/>
                    <a:pt x="2" y="6"/>
                  </a:cubicBezTo>
                  <a:cubicBezTo>
                    <a:pt x="1" y="6"/>
                    <a:pt x="0" y="6"/>
                    <a:pt x="1" y="5"/>
                  </a:cubicBezTo>
                  <a:cubicBezTo>
                    <a:pt x="2" y="1"/>
                    <a:pt x="2" y="1"/>
                    <a:pt x="2" y="1"/>
                  </a:cubicBezTo>
                  <a:cubicBezTo>
                    <a:pt x="2" y="0"/>
                    <a:pt x="2" y="0"/>
                    <a:pt x="3" y="0"/>
                  </a:cubicBezTo>
                  <a:cubicBezTo>
                    <a:pt x="9" y="1"/>
                    <a:pt x="9" y="1"/>
                    <a:pt x="9" y="1"/>
                  </a:cubicBezTo>
                  <a:cubicBezTo>
                    <a:pt x="10" y="1"/>
                    <a:pt x="10" y="2"/>
                    <a:pt x="10" y="3"/>
                  </a:cubicBezTo>
                  <a:cubicBezTo>
                    <a:pt x="9" y="7"/>
                    <a:pt x="9" y="7"/>
                    <a:pt x="9" y="7"/>
                  </a:cubicBezTo>
                  <a:cubicBezTo>
                    <a:pt x="9" y="7"/>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7" name="î$ḷiḍe"/>
            <p:cNvSpPr/>
            <p:nvPr/>
          </p:nvSpPr>
          <p:spPr bwMode="auto">
            <a:xfrm>
              <a:off x="7839076" y="4114801"/>
              <a:ext cx="26988" cy="22225"/>
            </a:xfrm>
            <a:custGeom>
              <a:avLst/>
              <a:gdLst>
                <a:gd name="T0" fmla="*/ 0 w 17"/>
                <a:gd name="T1" fmla="*/ 10 h 14"/>
                <a:gd name="T2" fmla="*/ 0 w 17"/>
                <a:gd name="T3" fmla="*/ 10 h 14"/>
                <a:gd name="T4" fmla="*/ 2 w 17"/>
                <a:gd name="T5" fmla="*/ 0 h 14"/>
                <a:gd name="T6" fmla="*/ 2 w 17"/>
                <a:gd name="T7" fmla="*/ 0 h 14"/>
                <a:gd name="T8" fmla="*/ 17 w 17"/>
                <a:gd name="T9" fmla="*/ 2 h 14"/>
                <a:gd name="T10" fmla="*/ 17 w 17"/>
                <a:gd name="T11" fmla="*/ 2 h 14"/>
                <a:gd name="T12" fmla="*/ 14 w 17"/>
                <a:gd name="T13" fmla="*/ 14 h 14"/>
                <a:gd name="T14" fmla="*/ 14 w 17"/>
                <a:gd name="T15" fmla="*/ 14 h 14"/>
                <a:gd name="T16" fmla="*/ 0 w 17"/>
                <a:gd name="T17"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4">
                  <a:moveTo>
                    <a:pt x="0" y="10"/>
                  </a:moveTo>
                  <a:lnTo>
                    <a:pt x="0" y="10"/>
                  </a:lnTo>
                  <a:lnTo>
                    <a:pt x="2" y="0"/>
                  </a:lnTo>
                  <a:lnTo>
                    <a:pt x="2" y="0"/>
                  </a:lnTo>
                  <a:lnTo>
                    <a:pt x="17" y="2"/>
                  </a:lnTo>
                  <a:lnTo>
                    <a:pt x="17" y="2"/>
                  </a:lnTo>
                  <a:lnTo>
                    <a:pt x="14" y="14"/>
                  </a:lnTo>
                  <a:lnTo>
                    <a:pt x="14" y="14"/>
                  </a:lnTo>
                  <a:lnTo>
                    <a:pt x="0" y="10"/>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8" name="îSľiḋe"/>
            <p:cNvSpPr/>
            <p:nvPr/>
          </p:nvSpPr>
          <p:spPr bwMode="auto">
            <a:xfrm>
              <a:off x="7872413" y="4117976"/>
              <a:ext cx="38100" cy="30163"/>
            </a:xfrm>
            <a:custGeom>
              <a:avLst/>
              <a:gdLst>
                <a:gd name="T0" fmla="*/ 7 w 10"/>
                <a:gd name="T1" fmla="*/ 8 h 8"/>
                <a:gd name="T2" fmla="*/ 1 w 10"/>
                <a:gd name="T3" fmla="*/ 7 h 8"/>
                <a:gd name="T4" fmla="*/ 0 w 10"/>
                <a:gd name="T5" fmla="*/ 5 h 8"/>
                <a:gd name="T6" fmla="*/ 1 w 10"/>
                <a:gd name="T7" fmla="*/ 1 h 8"/>
                <a:gd name="T8" fmla="*/ 3 w 10"/>
                <a:gd name="T9" fmla="*/ 0 h 8"/>
                <a:gd name="T10" fmla="*/ 8 w 10"/>
                <a:gd name="T11" fmla="*/ 2 h 8"/>
                <a:gd name="T12" fmla="*/ 9 w 10"/>
                <a:gd name="T13" fmla="*/ 3 h 8"/>
                <a:gd name="T14" fmla="*/ 8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1" y="7"/>
                    <a:pt x="1" y="7"/>
                    <a:pt x="1" y="7"/>
                  </a:cubicBezTo>
                  <a:cubicBezTo>
                    <a:pt x="0" y="7"/>
                    <a:pt x="0" y="6"/>
                    <a:pt x="0" y="5"/>
                  </a:cubicBezTo>
                  <a:cubicBezTo>
                    <a:pt x="1" y="1"/>
                    <a:pt x="1" y="1"/>
                    <a:pt x="1" y="1"/>
                  </a:cubicBezTo>
                  <a:cubicBezTo>
                    <a:pt x="1" y="1"/>
                    <a:pt x="2" y="0"/>
                    <a:pt x="3" y="0"/>
                  </a:cubicBezTo>
                  <a:cubicBezTo>
                    <a:pt x="8" y="2"/>
                    <a:pt x="8" y="2"/>
                    <a:pt x="8" y="2"/>
                  </a:cubicBezTo>
                  <a:cubicBezTo>
                    <a:pt x="9" y="2"/>
                    <a:pt x="10" y="2"/>
                    <a:pt x="9" y="3"/>
                  </a:cubicBezTo>
                  <a:cubicBezTo>
                    <a:pt x="8" y="7"/>
                    <a:pt x="8" y="7"/>
                    <a:pt x="8" y="7"/>
                  </a:cubicBezTo>
                  <a:cubicBezTo>
                    <a:pt x="8" y="8"/>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69" name="ïsļîḍè"/>
            <p:cNvSpPr/>
            <p:nvPr/>
          </p:nvSpPr>
          <p:spPr bwMode="auto">
            <a:xfrm>
              <a:off x="7877176" y="4122738"/>
              <a:ext cx="25400" cy="22225"/>
            </a:xfrm>
            <a:custGeom>
              <a:avLst/>
              <a:gdLst>
                <a:gd name="T0" fmla="*/ 0 w 16"/>
                <a:gd name="T1" fmla="*/ 12 h 14"/>
                <a:gd name="T2" fmla="*/ 0 w 16"/>
                <a:gd name="T3" fmla="*/ 12 h 14"/>
                <a:gd name="T4" fmla="*/ 2 w 16"/>
                <a:gd name="T5" fmla="*/ 0 h 14"/>
                <a:gd name="T6" fmla="*/ 2 w 16"/>
                <a:gd name="T7" fmla="*/ 0 h 14"/>
                <a:gd name="T8" fmla="*/ 16 w 16"/>
                <a:gd name="T9" fmla="*/ 5 h 14"/>
                <a:gd name="T10" fmla="*/ 16 w 16"/>
                <a:gd name="T11" fmla="*/ 5 h 14"/>
                <a:gd name="T12" fmla="*/ 14 w 16"/>
                <a:gd name="T13" fmla="*/ 14 h 14"/>
                <a:gd name="T14" fmla="*/ 14 w 16"/>
                <a:gd name="T15" fmla="*/ 14 h 14"/>
                <a:gd name="T16" fmla="*/ 0 w 16"/>
                <a:gd name="T17"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4">
                  <a:moveTo>
                    <a:pt x="0" y="12"/>
                  </a:moveTo>
                  <a:lnTo>
                    <a:pt x="0" y="12"/>
                  </a:lnTo>
                  <a:lnTo>
                    <a:pt x="2" y="0"/>
                  </a:lnTo>
                  <a:lnTo>
                    <a:pt x="2" y="0"/>
                  </a:lnTo>
                  <a:lnTo>
                    <a:pt x="16" y="5"/>
                  </a:lnTo>
                  <a:lnTo>
                    <a:pt x="16" y="5"/>
                  </a:lnTo>
                  <a:lnTo>
                    <a:pt x="14" y="14"/>
                  </a:lnTo>
                  <a:lnTo>
                    <a:pt x="14" y="14"/>
                  </a:lnTo>
                  <a:lnTo>
                    <a:pt x="0" y="12"/>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0" name="íşlíďê"/>
            <p:cNvSpPr/>
            <p:nvPr/>
          </p:nvSpPr>
          <p:spPr bwMode="auto">
            <a:xfrm>
              <a:off x="7910513" y="4125913"/>
              <a:ext cx="38100" cy="33338"/>
            </a:xfrm>
            <a:custGeom>
              <a:avLst/>
              <a:gdLst>
                <a:gd name="T0" fmla="*/ 7 w 10"/>
                <a:gd name="T1" fmla="*/ 9 h 9"/>
                <a:gd name="T2" fmla="*/ 2 w 10"/>
                <a:gd name="T3" fmla="*/ 7 h 9"/>
                <a:gd name="T4" fmla="*/ 1 w 10"/>
                <a:gd name="T5" fmla="*/ 6 h 9"/>
                <a:gd name="T6" fmla="*/ 2 w 10"/>
                <a:gd name="T7" fmla="*/ 2 h 9"/>
                <a:gd name="T8" fmla="*/ 3 w 10"/>
                <a:gd name="T9" fmla="*/ 1 h 9"/>
                <a:gd name="T10" fmla="*/ 9 w 10"/>
                <a:gd name="T11" fmla="*/ 2 h 9"/>
                <a:gd name="T12" fmla="*/ 10 w 10"/>
                <a:gd name="T13" fmla="*/ 3 h 9"/>
                <a:gd name="T14" fmla="*/ 9 w 10"/>
                <a:gd name="T15" fmla="*/ 7 h 9"/>
                <a:gd name="T16" fmla="*/ 7 w 10"/>
                <a:gd name="T17" fmla="*/ 9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9">
                  <a:moveTo>
                    <a:pt x="7" y="9"/>
                  </a:moveTo>
                  <a:cubicBezTo>
                    <a:pt x="2" y="7"/>
                    <a:pt x="2" y="7"/>
                    <a:pt x="2" y="7"/>
                  </a:cubicBezTo>
                  <a:cubicBezTo>
                    <a:pt x="1" y="7"/>
                    <a:pt x="0" y="6"/>
                    <a:pt x="1" y="6"/>
                  </a:cubicBezTo>
                  <a:cubicBezTo>
                    <a:pt x="2" y="2"/>
                    <a:pt x="2" y="2"/>
                    <a:pt x="2" y="2"/>
                  </a:cubicBezTo>
                  <a:cubicBezTo>
                    <a:pt x="2" y="1"/>
                    <a:pt x="2" y="0"/>
                    <a:pt x="3" y="1"/>
                  </a:cubicBezTo>
                  <a:cubicBezTo>
                    <a:pt x="9" y="2"/>
                    <a:pt x="9" y="2"/>
                    <a:pt x="9" y="2"/>
                  </a:cubicBezTo>
                  <a:cubicBezTo>
                    <a:pt x="10" y="2"/>
                    <a:pt x="10" y="3"/>
                    <a:pt x="10" y="3"/>
                  </a:cubicBezTo>
                  <a:cubicBezTo>
                    <a:pt x="9" y="7"/>
                    <a:pt x="9" y="7"/>
                    <a:pt x="9" y="7"/>
                  </a:cubicBezTo>
                  <a:cubicBezTo>
                    <a:pt x="9" y="8"/>
                    <a:pt x="8" y="9"/>
                    <a:pt x="7" y="9"/>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1" name="ï$ḻíde"/>
            <p:cNvSpPr/>
            <p:nvPr/>
          </p:nvSpPr>
          <p:spPr bwMode="auto">
            <a:xfrm>
              <a:off x="7918451" y="4133851"/>
              <a:ext cx="25400" cy="19050"/>
            </a:xfrm>
            <a:custGeom>
              <a:avLst/>
              <a:gdLst>
                <a:gd name="T0" fmla="*/ 0 w 16"/>
                <a:gd name="T1" fmla="*/ 9 h 12"/>
                <a:gd name="T2" fmla="*/ 0 w 16"/>
                <a:gd name="T3" fmla="*/ 9 h 12"/>
                <a:gd name="T4" fmla="*/ 2 w 16"/>
                <a:gd name="T5" fmla="*/ 0 h 12"/>
                <a:gd name="T6" fmla="*/ 2 w 16"/>
                <a:gd name="T7" fmla="*/ 0 h 12"/>
                <a:gd name="T8" fmla="*/ 16 w 16"/>
                <a:gd name="T9" fmla="*/ 2 h 12"/>
                <a:gd name="T10" fmla="*/ 16 w 16"/>
                <a:gd name="T11" fmla="*/ 2 h 12"/>
                <a:gd name="T12" fmla="*/ 14 w 16"/>
                <a:gd name="T13" fmla="*/ 12 h 12"/>
                <a:gd name="T14" fmla="*/ 14 w 16"/>
                <a:gd name="T15" fmla="*/ 12 h 12"/>
                <a:gd name="T16" fmla="*/ 0 w 16"/>
                <a:gd name="T17"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9"/>
                  </a:moveTo>
                  <a:lnTo>
                    <a:pt x="0" y="9"/>
                  </a:lnTo>
                  <a:lnTo>
                    <a:pt x="2" y="0"/>
                  </a:lnTo>
                  <a:lnTo>
                    <a:pt x="2" y="0"/>
                  </a:lnTo>
                  <a:lnTo>
                    <a:pt x="16" y="2"/>
                  </a:lnTo>
                  <a:lnTo>
                    <a:pt x="16" y="2"/>
                  </a:lnTo>
                  <a:lnTo>
                    <a:pt x="14" y="12"/>
                  </a:lnTo>
                  <a:lnTo>
                    <a:pt x="14" y="12"/>
                  </a:lnTo>
                  <a:lnTo>
                    <a:pt x="0" y="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2" name="i$ḷíḑé"/>
            <p:cNvSpPr/>
            <p:nvPr/>
          </p:nvSpPr>
          <p:spPr bwMode="auto">
            <a:xfrm>
              <a:off x="7951788" y="4137026"/>
              <a:ext cx="38100" cy="30163"/>
            </a:xfrm>
            <a:custGeom>
              <a:avLst/>
              <a:gdLst>
                <a:gd name="T0" fmla="*/ 7 w 10"/>
                <a:gd name="T1" fmla="*/ 8 h 8"/>
                <a:gd name="T2" fmla="*/ 1 w 10"/>
                <a:gd name="T3" fmla="*/ 7 h 8"/>
                <a:gd name="T4" fmla="*/ 0 w 10"/>
                <a:gd name="T5" fmla="*/ 5 h 8"/>
                <a:gd name="T6" fmla="*/ 1 w 10"/>
                <a:gd name="T7" fmla="*/ 1 h 8"/>
                <a:gd name="T8" fmla="*/ 3 w 10"/>
                <a:gd name="T9" fmla="*/ 0 h 8"/>
                <a:gd name="T10" fmla="*/ 8 w 10"/>
                <a:gd name="T11" fmla="*/ 1 h 8"/>
                <a:gd name="T12" fmla="*/ 9 w 10"/>
                <a:gd name="T13" fmla="*/ 3 h 8"/>
                <a:gd name="T14" fmla="*/ 8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1" y="7"/>
                    <a:pt x="1" y="7"/>
                    <a:pt x="1" y="7"/>
                  </a:cubicBezTo>
                  <a:cubicBezTo>
                    <a:pt x="0" y="6"/>
                    <a:pt x="0" y="6"/>
                    <a:pt x="0" y="5"/>
                  </a:cubicBezTo>
                  <a:cubicBezTo>
                    <a:pt x="1" y="1"/>
                    <a:pt x="1" y="1"/>
                    <a:pt x="1" y="1"/>
                  </a:cubicBezTo>
                  <a:cubicBezTo>
                    <a:pt x="1" y="0"/>
                    <a:pt x="2" y="0"/>
                    <a:pt x="3" y="0"/>
                  </a:cubicBezTo>
                  <a:cubicBezTo>
                    <a:pt x="8" y="1"/>
                    <a:pt x="8" y="1"/>
                    <a:pt x="8" y="1"/>
                  </a:cubicBezTo>
                  <a:cubicBezTo>
                    <a:pt x="9" y="1"/>
                    <a:pt x="10" y="2"/>
                    <a:pt x="9" y="3"/>
                  </a:cubicBezTo>
                  <a:cubicBezTo>
                    <a:pt x="8" y="7"/>
                    <a:pt x="8" y="7"/>
                    <a:pt x="8" y="7"/>
                  </a:cubicBezTo>
                  <a:cubicBezTo>
                    <a:pt x="8" y="8"/>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3" name="išḻíḍè"/>
            <p:cNvSpPr/>
            <p:nvPr/>
          </p:nvSpPr>
          <p:spPr bwMode="auto">
            <a:xfrm>
              <a:off x="7954963" y="4141788"/>
              <a:ext cx="26988" cy="22225"/>
            </a:xfrm>
            <a:custGeom>
              <a:avLst/>
              <a:gdLst>
                <a:gd name="T0" fmla="*/ 0 w 17"/>
                <a:gd name="T1" fmla="*/ 9 h 14"/>
                <a:gd name="T2" fmla="*/ 0 w 17"/>
                <a:gd name="T3" fmla="*/ 9 h 14"/>
                <a:gd name="T4" fmla="*/ 3 w 17"/>
                <a:gd name="T5" fmla="*/ 0 h 14"/>
                <a:gd name="T6" fmla="*/ 3 w 17"/>
                <a:gd name="T7" fmla="*/ 0 h 14"/>
                <a:gd name="T8" fmla="*/ 17 w 17"/>
                <a:gd name="T9" fmla="*/ 2 h 14"/>
                <a:gd name="T10" fmla="*/ 17 w 17"/>
                <a:gd name="T11" fmla="*/ 4 h 14"/>
                <a:gd name="T12" fmla="*/ 15 w 17"/>
                <a:gd name="T13" fmla="*/ 14 h 14"/>
                <a:gd name="T14" fmla="*/ 15 w 17"/>
                <a:gd name="T15" fmla="*/ 14 h 14"/>
                <a:gd name="T16" fmla="*/ 0 w 17"/>
                <a:gd name="T17"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4">
                  <a:moveTo>
                    <a:pt x="0" y="9"/>
                  </a:moveTo>
                  <a:lnTo>
                    <a:pt x="0" y="9"/>
                  </a:lnTo>
                  <a:lnTo>
                    <a:pt x="3" y="0"/>
                  </a:lnTo>
                  <a:lnTo>
                    <a:pt x="3" y="0"/>
                  </a:lnTo>
                  <a:lnTo>
                    <a:pt x="17" y="2"/>
                  </a:lnTo>
                  <a:lnTo>
                    <a:pt x="17" y="4"/>
                  </a:lnTo>
                  <a:lnTo>
                    <a:pt x="15" y="14"/>
                  </a:lnTo>
                  <a:lnTo>
                    <a:pt x="15" y="14"/>
                  </a:lnTo>
                  <a:lnTo>
                    <a:pt x="0" y="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4" name="îṡľiďê"/>
            <p:cNvSpPr/>
            <p:nvPr/>
          </p:nvSpPr>
          <p:spPr bwMode="auto">
            <a:xfrm>
              <a:off x="7993063" y="4144963"/>
              <a:ext cx="33338" cy="30163"/>
            </a:xfrm>
            <a:custGeom>
              <a:avLst/>
              <a:gdLst>
                <a:gd name="T0" fmla="*/ 6 w 9"/>
                <a:gd name="T1" fmla="*/ 8 h 8"/>
                <a:gd name="T2" fmla="*/ 1 w 9"/>
                <a:gd name="T3" fmla="*/ 7 h 8"/>
                <a:gd name="T4" fmla="*/ 0 w 9"/>
                <a:gd name="T5" fmla="*/ 5 h 8"/>
                <a:gd name="T6" fmla="*/ 1 w 9"/>
                <a:gd name="T7" fmla="*/ 1 h 8"/>
                <a:gd name="T8" fmla="*/ 2 w 9"/>
                <a:gd name="T9" fmla="*/ 0 h 8"/>
                <a:gd name="T10" fmla="*/ 8 w 9"/>
                <a:gd name="T11" fmla="*/ 2 h 8"/>
                <a:gd name="T12" fmla="*/ 9 w 9"/>
                <a:gd name="T13" fmla="*/ 3 h 8"/>
                <a:gd name="T14" fmla="*/ 8 w 9"/>
                <a:gd name="T15" fmla="*/ 7 h 8"/>
                <a:gd name="T16" fmla="*/ 6 w 9"/>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6" y="8"/>
                  </a:moveTo>
                  <a:cubicBezTo>
                    <a:pt x="1" y="7"/>
                    <a:pt x="1" y="7"/>
                    <a:pt x="1" y="7"/>
                  </a:cubicBezTo>
                  <a:cubicBezTo>
                    <a:pt x="0" y="7"/>
                    <a:pt x="0" y="6"/>
                    <a:pt x="0" y="5"/>
                  </a:cubicBezTo>
                  <a:cubicBezTo>
                    <a:pt x="1" y="1"/>
                    <a:pt x="1" y="1"/>
                    <a:pt x="1" y="1"/>
                  </a:cubicBezTo>
                  <a:cubicBezTo>
                    <a:pt x="1" y="1"/>
                    <a:pt x="1" y="0"/>
                    <a:pt x="2" y="0"/>
                  </a:cubicBezTo>
                  <a:cubicBezTo>
                    <a:pt x="8" y="2"/>
                    <a:pt x="8" y="2"/>
                    <a:pt x="8" y="2"/>
                  </a:cubicBezTo>
                  <a:cubicBezTo>
                    <a:pt x="9" y="2"/>
                    <a:pt x="9" y="2"/>
                    <a:pt x="9" y="3"/>
                  </a:cubicBezTo>
                  <a:cubicBezTo>
                    <a:pt x="8" y="7"/>
                    <a:pt x="8" y="7"/>
                    <a:pt x="8" y="7"/>
                  </a:cubicBezTo>
                  <a:cubicBezTo>
                    <a:pt x="8" y="8"/>
                    <a:pt x="7" y="8"/>
                    <a:pt x="6"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5" name="iṩļîde"/>
            <p:cNvSpPr/>
            <p:nvPr/>
          </p:nvSpPr>
          <p:spPr bwMode="auto">
            <a:xfrm>
              <a:off x="7996238" y="4148138"/>
              <a:ext cx="26988" cy="23813"/>
            </a:xfrm>
            <a:custGeom>
              <a:avLst/>
              <a:gdLst>
                <a:gd name="T0" fmla="*/ 0 w 17"/>
                <a:gd name="T1" fmla="*/ 12 h 15"/>
                <a:gd name="T2" fmla="*/ 0 w 17"/>
                <a:gd name="T3" fmla="*/ 12 h 15"/>
                <a:gd name="T4" fmla="*/ 3 w 17"/>
                <a:gd name="T5" fmla="*/ 3 h 15"/>
                <a:gd name="T6" fmla="*/ 3 w 17"/>
                <a:gd name="T7" fmla="*/ 0 h 15"/>
                <a:gd name="T8" fmla="*/ 17 w 17"/>
                <a:gd name="T9" fmla="*/ 5 h 15"/>
                <a:gd name="T10" fmla="*/ 17 w 17"/>
                <a:gd name="T11" fmla="*/ 5 h 15"/>
                <a:gd name="T12" fmla="*/ 15 w 17"/>
                <a:gd name="T13" fmla="*/ 15 h 15"/>
                <a:gd name="T14" fmla="*/ 15 w 17"/>
                <a:gd name="T15" fmla="*/ 15 h 15"/>
                <a:gd name="T16" fmla="*/ 0 w 17"/>
                <a:gd name="T17" fmla="*/ 12 h 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5">
                  <a:moveTo>
                    <a:pt x="0" y="12"/>
                  </a:moveTo>
                  <a:lnTo>
                    <a:pt x="0" y="12"/>
                  </a:lnTo>
                  <a:lnTo>
                    <a:pt x="3" y="3"/>
                  </a:lnTo>
                  <a:lnTo>
                    <a:pt x="3" y="0"/>
                  </a:lnTo>
                  <a:lnTo>
                    <a:pt x="17" y="5"/>
                  </a:lnTo>
                  <a:lnTo>
                    <a:pt x="17" y="5"/>
                  </a:lnTo>
                  <a:lnTo>
                    <a:pt x="15" y="15"/>
                  </a:lnTo>
                  <a:lnTo>
                    <a:pt x="15" y="15"/>
                  </a:lnTo>
                  <a:lnTo>
                    <a:pt x="0" y="12"/>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6" name="iśľide"/>
            <p:cNvSpPr/>
            <p:nvPr/>
          </p:nvSpPr>
          <p:spPr bwMode="auto">
            <a:xfrm>
              <a:off x="8031163" y="4156076"/>
              <a:ext cx="36513" cy="30163"/>
            </a:xfrm>
            <a:custGeom>
              <a:avLst/>
              <a:gdLst>
                <a:gd name="T0" fmla="*/ 7 w 10"/>
                <a:gd name="T1" fmla="*/ 8 h 8"/>
                <a:gd name="T2" fmla="*/ 1 w 10"/>
                <a:gd name="T3" fmla="*/ 6 h 8"/>
                <a:gd name="T4" fmla="*/ 0 w 10"/>
                <a:gd name="T5" fmla="*/ 5 h 8"/>
                <a:gd name="T6" fmla="*/ 1 w 10"/>
                <a:gd name="T7" fmla="*/ 1 h 8"/>
                <a:gd name="T8" fmla="*/ 3 w 10"/>
                <a:gd name="T9" fmla="*/ 0 h 8"/>
                <a:gd name="T10" fmla="*/ 8 w 10"/>
                <a:gd name="T11" fmla="*/ 1 h 8"/>
                <a:gd name="T12" fmla="*/ 9 w 10"/>
                <a:gd name="T13" fmla="*/ 3 h 8"/>
                <a:gd name="T14" fmla="*/ 9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1" y="6"/>
                    <a:pt x="1" y="6"/>
                    <a:pt x="1" y="6"/>
                  </a:cubicBezTo>
                  <a:cubicBezTo>
                    <a:pt x="0" y="6"/>
                    <a:pt x="0" y="5"/>
                    <a:pt x="0" y="5"/>
                  </a:cubicBezTo>
                  <a:cubicBezTo>
                    <a:pt x="1" y="1"/>
                    <a:pt x="1" y="1"/>
                    <a:pt x="1" y="1"/>
                  </a:cubicBezTo>
                  <a:cubicBezTo>
                    <a:pt x="1" y="0"/>
                    <a:pt x="2" y="0"/>
                    <a:pt x="3" y="0"/>
                  </a:cubicBezTo>
                  <a:cubicBezTo>
                    <a:pt x="8" y="1"/>
                    <a:pt x="8" y="1"/>
                    <a:pt x="8" y="1"/>
                  </a:cubicBezTo>
                  <a:cubicBezTo>
                    <a:pt x="9" y="1"/>
                    <a:pt x="10" y="2"/>
                    <a:pt x="9" y="3"/>
                  </a:cubicBezTo>
                  <a:cubicBezTo>
                    <a:pt x="9" y="7"/>
                    <a:pt x="9" y="7"/>
                    <a:pt x="9" y="7"/>
                  </a:cubicBezTo>
                  <a:cubicBezTo>
                    <a:pt x="8" y="7"/>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7" name="í$1iďe"/>
            <p:cNvSpPr/>
            <p:nvPr/>
          </p:nvSpPr>
          <p:spPr bwMode="auto">
            <a:xfrm>
              <a:off x="8034338" y="4159251"/>
              <a:ext cx="26988" cy="19050"/>
            </a:xfrm>
            <a:custGeom>
              <a:avLst/>
              <a:gdLst>
                <a:gd name="T0" fmla="*/ 0 w 17"/>
                <a:gd name="T1" fmla="*/ 10 h 12"/>
                <a:gd name="T2" fmla="*/ 0 w 17"/>
                <a:gd name="T3" fmla="*/ 10 h 12"/>
                <a:gd name="T4" fmla="*/ 2 w 17"/>
                <a:gd name="T5" fmla="*/ 0 h 12"/>
                <a:gd name="T6" fmla="*/ 2 w 17"/>
                <a:gd name="T7" fmla="*/ 0 h 12"/>
                <a:gd name="T8" fmla="*/ 17 w 17"/>
                <a:gd name="T9" fmla="*/ 3 h 12"/>
                <a:gd name="T10" fmla="*/ 17 w 17"/>
                <a:gd name="T11" fmla="*/ 3 h 12"/>
                <a:gd name="T12" fmla="*/ 14 w 17"/>
                <a:gd name="T13" fmla="*/ 12 h 12"/>
                <a:gd name="T14" fmla="*/ 14 w 17"/>
                <a:gd name="T15" fmla="*/ 12 h 12"/>
                <a:gd name="T16" fmla="*/ 0 w 17"/>
                <a:gd name="T1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10"/>
                  </a:moveTo>
                  <a:lnTo>
                    <a:pt x="0" y="10"/>
                  </a:lnTo>
                  <a:lnTo>
                    <a:pt x="2" y="0"/>
                  </a:lnTo>
                  <a:lnTo>
                    <a:pt x="2" y="0"/>
                  </a:lnTo>
                  <a:lnTo>
                    <a:pt x="17" y="3"/>
                  </a:lnTo>
                  <a:lnTo>
                    <a:pt x="17" y="3"/>
                  </a:lnTo>
                  <a:lnTo>
                    <a:pt x="14" y="12"/>
                  </a:lnTo>
                  <a:lnTo>
                    <a:pt x="14" y="12"/>
                  </a:lnTo>
                  <a:lnTo>
                    <a:pt x="0" y="10"/>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8" name="íṥļiḓè"/>
            <p:cNvSpPr/>
            <p:nvPr/>
          </p:nvSpPr>
          <p:spPr bwMode="auto">
            <a:xfrm>
              <a:off x="8072438" y="4164013"/>
              <a:ext cx="33338" cy="30163"/>
            </a:xfrm>
            <a:custGeom>
              <a:avLst/>
              <a:gdLst>
                <a:gd name="T0" fmla="*/ 6 w 9"/>
                <a:gd name="T1" fmla="*/ 8 h 8"/>
                <a:gd name="T2" fmla="*/ 1 w 9"/>
                <a:gd name="T3" fmla="*/ 7 h 8"/>
                <a:gd name="T4" fmla="*/ 0 w 9"/>
                <a:gd name="T5" fmla="*/ 5 h 8"/>
                <a:gd name="T6" fmla="*/ 1 w 9"/>
                <a:gd name="T7" fmla="*/ 1 h 8"/>
                <a:gd name="T8" fmla="*/ 2 w 9"/>
                <a:gd name="T9" fmla="*/ 0 h 8"/>
                <a:gd name="T10" fmla="*/ 8 w 9"/>
                <a:gd name="T11" fmla="*/ 1 h 8"/>
                <a:gd name="T12" fmla="*/ 9 w 9"/>
                <a:gd name="T13" fmla="*/ 3 h 8"/>
                <a:gd name="T14" fmla="*/ 8 w 9"/>
                <a:gd name="T15" fmla="*/ 7 h 8"/>
                <a:gd name="T16" fmla="*/ 6 w 9"/>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6" y="8"/>
                  </a:moveTo>
                  <a:cubicBezTo>
                    <a:pt x="1" y="7"/>
                    <a:pt x="1" y="7"/>
                    <a:pt x="1" y="7"/>
                  </a:cubicBezTo>
                  <a:cubicBezTo>
                    <a:pt x="0" y="7"/>
                    <a:pt x="0" y="6"/>
                    <a:pt x="0" y="5"/>
                  </a:cubicBezTo>
                  <a:cubicBezTo>
                    <a:pt x="1" y="1"/>
                    <a:pt x="1" y="1"/>
                    <a:pt x="1" y="1"/>
                  </a:cubicBezTo>
                  <a:cubicBezTo>
                    <a:pt x="1" y="0"/>
                    <a:pt x="1" y="0"/>
                    <a:pt x="2" y="0"/>
                  </a:cubicBezTo>
                  <a:cubicBezTo>
                    <a:pt x="8" y="1"/>
                    <a:pt x="8" y="1"/>
                    <a:pt x="8" y="1"/>
                  </a:cubicBezTo>
                  <a:cubicBezTo>
                    <a:pt x="9" y="1"/>
                    <a:pt x="9" y="2"/>
                    <a:pt x="9" y="3"/>
                  </a:cubicBezTo>
                  <a:cubicBezTo>
                    <a:pt x="8" y="7"/>
                    <a:pt x="8" y="7"/>
                    <a:pt x="8" y="7"/>
                  </a:cubicBezTo>
                  <a:cubicBezTo>
                    <a:pt x="8" y="8"/>
                    <a:pt x="7" y="8"/>
                    <a:pt x="6"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79" name="ísļïḓé"/>
            <p:cNvSpPr/>
            <p:nvPr/>
          </p:nvSpPr>
          <p:spPr bwMode="auto">
            <a:xfrm>
              <a:off x="8075613" y="4167188"/>
              <a:ext cx="26988" cy="22225"/>
            </a:xfrm>
            <a:custGeom>
              <a:avLst/>
              <a:gdLst>
                <a:gd name="T0" fmla="*/ 0 w 17"/>
                <a:gd name="T1" fmla="*/ 12 h 14"/>
                <a:gd name="T2" fmla="*/ 0 w 17"/>
                <a:gd name="T3" fmla="*/ 10 h 14"/>
                <a:gd name="T4" fmla="*/ 2 w 17"/>
                <a:gd name="T5" fmla="*/ 0 h 14"/>
                <a:gd name="T6" fmla="*/ 2 w 17"/>
                <a:gd name="T7" fmla="*/ 0 h 14"/>
                <a:gd name="T8" fmla="*/ 17 w 17"/>
                <a:gd name="T9" fmla="*/ 3 h 14"/>
                <a:gd name="T10" fmla="*/ 17 w 17"/>
                <a:gd name="T11" fmla="*/ 5 h 14"/>
                <a:gd name="T12" fmla="*/ 14 w 17"/>
                <a:gd name="T13" fmla="*/ 14 h 14"/>
                <a:gd name="T14" fmla="*/ 14 w 17"/>
                <a:gd name="T15" fmla="*/ 14 h 14"/>
                <a:gd name="T16" fmla="*/ 0 w 17"/>
                <a:gd name="T17"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4">
                  <a:moveTo>
                    <a:pt x="0" y="12"/>
                  </a:moveTo>
                  <a:lnTo>
                    <a:pt x="0" y="10"/>
                  </a:lnTo>
                  <a:lnTo>
                    <a:pt x="2" y="0"/>
                  </a:lnTo>
                  <a:lnTo>
                    <a:pt x="2" y="0"/>
                  </a:lnTo>
                  <a:lnTo>
                    <a:pt x="17" y="3"/>
                  </a:lnTo>
                  <a:lnTo>
                    <a:pt x="17" y="5"/>
                  </a:lnTo>
                  <a:lnTo>
                    <a:pt x="14" y="14"/>
                  </a:lnTo>
                  <a:lnTo>
                    <a:pt x="14" y="14"/>
                  </a:lnTo>
                  <a:lnTo>
                    <a:pt x="0" y="12"/>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0" name="íŝľiḋé"/>
            <p:cNvSpPr/>
            <p:nvPr/>
          </p:nvSpPr>
          <p:spPr bwMode="auto">
            <a:xfrm>
              <a:off x="8108951" y="4171951"/>
              <a:ext cx="38100" cy="30163"/>
            </a:xfrm>
            <a:custGeom>
              <a:avLst/>
              <a:gdLst>
                <a:gd name="T0" fmla="*/ 7 w 10"/>
                <a:gd name="T1" fmla="*/ 8 h 8"/>
                <a:gd name="T2" fmla="*/ 1 w 10"/>
                <a:gd name="T3" fmla="*/ 7 h 8"/>
                <a:gd name="T4" fmla="*/ 0 w 10"/>
                <a:gd name="T5" fmla="*/ 5 h 8"/>
                <a:gd name="T6" fmla="*/ 1 w 10"/>
                <a:gd name="T7" fmla="*/ 1 h 8"/>
                <a:gd name="T8" fmla="*/ 3 w 10"/>
                <a:gd name="T9" fmla="*/ 0 h 8"/>
                <a:gd name="T10" fmla="*/ 8 w 10"/>
                <a:gd name="T11" fmla="*/ 2 h 8"/>
                <a:gd name="T12" fmla="*/ 9 w 10"/>
                <a:gd name="T13" fmla="*/ 3 h 8"/>
                <a:gd name="T14" fmla="*/ 9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1" y="7"/>
                    <a:pt x="1" y="7"/>
                    <a:pt x="1" y="7"/>
                  </a:cubicBezTo>
                  <a:cubicBezTo>
                    <a:pt x="1" y="7"/>
                    <a:pt x="0" y="6"/>
                    <a:pt x="0" y="5"/>
                  </a:cubicBezTo>
                  <a:cubicBezTo>
                    <a:pt x="1" y="1"/>
                    <a:pt x="1" y="1"/>
                    <a:pt x="1" y="1"/>
                  </a:cubicBezTo>
                  <a:cubicBezTo>
                    <a:pt x="1" y="1"/>
                    <a:pt x="2" y="0"/>
                    <a:pt x="3" y="0"/>
                  </a:cubicBezTo>
                  <a:cubicBezTo>
                    <a:pt x="8" y="2"/>
                    <a:pt x="8" y="2"/>
                    <a:pt x="8" y="2"/>
                  </a:cubicBezTo>
                  <a:cubicBezTo>
                    <a:pt x="9" y="2"/>
                    <a:pt x="10" y="3"/>
                    <a:pt x="9" y="3"/>
                  </a:cubicBezTo>
                  <a:cubicBezTo>
                    <a:pt x="9" y="7"/>
                    <a:pt x="9" y="7"/>
                    <a:pt x="9" y="7"/>
                  </a:cubicBezTo>
                  <a:cubicBezTo>
                    <a:pt x="8" y="8"/>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1" name="îṣ1îḋè"/>
            <p:cNvSpPr/>
            <p:nvPr/>
          </p:nvSpPr>
          <p:spPr bwMode="auto">
            <a:xfrm>
              <a:off x="8113713" y="4178301"/>
              <a:ext cx="25400" cy="19050"/>
            </a:xfrm>
            <a:custGeom>
              <a:avLst/>
              <a:gdLst>
                <a:gd name="T0" fmla="*/ 0 w 16"/>
                <a:gd name="T1" fmla="*/ 10 h 12"/>
                <a:gd name="T2" fmla="*/ 0 w 16"/>
                <a:gd name="T3" fmla="*/ 10 h 12"/>
                <a:gd name="T4" fmla="*/ 2 w 16"/>
                <a:gd name="T5" fmla="*/ 0 h 12"/>
                <a:gd name="T6" fmla="*/ 2 w 16"/>
                <a:gd name="T7" fmla="*/ 0 h 12"/>
                <a:gd name="T8" fmla="*/ 16 w 16"/>
                <a:gd name="T9" fmla="*/ 3 h 12"/>
                <a:gd name="T10" fmla="*/ 16 w 16"/>
                <a:gd name="T11" fmla="*/ 3 h 12"/>
                <a:gd name="T12" fmla="*/ 14 w 16"/>
                <a:gd name="T13" fmla="*/ 12 h 12"/>
                <a:gd name="T14" fmla="*/ 14 w 16"/>
                <a:gd name="T15" fmla="*/ 12 h 12"/>
                <a:gd name="T16" fmla="*/ 0 w 16"/>
                <a:gd name="T17" fmla="*/ 1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10"/>
                  </a:moveTo>
                  <a:lnTo>
                    <a:pt x="0" y="10"/>
                  </a:lnTo>
                  <a:lnTo>
                    <a:pt x="2" y="0"/>
                  </a:lnTo>
                  <a:lnTo>
                    <a:pt x="2" y="0"/>
                  </a:lnTo>
                  <a:lnTo>
                    <a:pt x="16" y="3"/>
                  </a:lnTo>
                  <a:lnTo>
                    <a:pt x="16" y="3"/>
                  </a:lnTo>
                  <a:lnTo>
                    <a:pt x="14" y="12"/>
                  </a:lnTo>
                  <a:lnTo>
                    <a:pt x="14" y="12"/>
                  </a:lnTo>
                  <a:lnTo>
                    <a:pt x="0" y="10"/>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2" name="íşḷïďè"/>
            <p:cNvSpPr/>
            <p:nvPr/>
          </p:nvSpPr>
          <p:spPr bwMode="auto">
            <a:xfrm>
              <a:off x="8150226" y="4183063"/>
              <a:ext cx="34925" cy="30163"/>
            </a:xfrm>
            <a:custGeom>
              <a:avLst/>
              <a:gdLst>
                <a:gd name="T0" fmla="*/ 6 w 9"/>
                <a:gd name="T1" fmla="*/ 8 h 8"/>
                <a:gd name="T2" fmla="*/ 1 w 9"/>
                <a:gd name="T3" fmla="*/ 6 h 8"/>
                <a:gd name="T4" fmla="*/ 0 w 9"/>
                <a:gd name="T5" fmla="*/ 5 h 8"/>
                <a:gd name="T6" fmla="*/ 1 w 9"/>
                <a:gd name="T7" fmla="*/ 1 h 8"/>
                <a:gd name="T8" fmla="*/ 2 w 9"/>
                <a:gd name="T9" fmla="*/ 0 h 8"/>
                <a:gd name="T10" fmla="*/ 8 w 9"/>
                <a:gd name="T11" fmla="*/ 1 h 8"/>
                <a:gd name="T12" fmla="*/ 9 w 9"/>
                <a:gd name="T13" fmla="*/ 3 h 8"/>
                <a:gd name="T14" fmla="*/ 8 w 9"/>
                <a:gd name="T15" fmla="*/ 7 h 8"/>
                <a:gd name="T16" fmla="*/ 6 w 9"/>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8">
                  <a:moveTo>
                    <a:pt x="6" y="8"/>
                  </a:moveTo>
                  <a:cubicBezTo>
                    <a:pt x="1" y="6"/>
                    <a:pt x="1" y="6"/>
                    <a:pt x="1" y="6"/>
                  </a:cubicBezTo>
                  <a:cubicBezTo>
                    <a:pt x="0" y="6"/>
                    <a:pt x="0" y="6"/>
                    <a:pt x="0" y="5"/>
                  </a:cubicBezTo>
                  <a:cubicBezTo>
                    <a:pt x="1" y="1"/>
                    <a:pt x="1" y="1"/>
                    <a:pt x="1" y="1"/>
                  </a:cubicBezTo>
                  <a:cubicBezTo>
                    <a:pt x="1" y="0"/>
                    <a:pt x="2" y="0"/>
                    <a:pt x="2" y="0"/>
                  </a:cubicBezTo>
                  <a:cubicBezTo>
                    <a:pt x="8" y="1"/>
                    <a:pt x="8" y="1"/>
                    <a:pt x="8" y="1"/>
                  </a:cubicBezTo>
                  <a:cubicBezTo>
                    <a:pt x="9" y="1"/>
                    <a:pt x="9" y="2"/>
                    <a:pt x="9" y="3"/>
                  </a:cubicBezTo>
                  <a:cubicBezTo>
                    <a:pt x="8" y="7"/>
                    <a:pt x="8" y="7"/>
                    <a:pt x="8" y="7"/>
                  </a:cubicBezTo>
                  <a:cubicBezTo>
                    <a:pt x="8" y="7"/>
                    <a:pt x="7" y="8"/>
                    <a:pt x="6"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3" name="íṡľíḓè"/>
            <p:cNvSpPr/>
            <p:nvPr/>
          </p:nvSpPr>
          <p:spPr bwMode="auto">
            <a:xfrm>
              <a:off x="8154988" y="4186238"/>
              <a:ext cx="25400" cy="22225"/>
            </a:xfrm>
            <a:custGeom>
              <a:avLst/>
              <a:gdLst>
                <a:gd name="T0" fmla="*/ 0 w 16"/>
                <a:gd name="T1" fmla="*/ 10 h 14"/>
                <a:gd name="T2" fmla="*/ 0 w 16"/>
                <a:gd name="T3" fmla="*/ 10 h 14"/>
                <a:gd name="T4" fmla="*/ 2 w 16"/>
                <a:gd name="T5" fmla="*/ 0 h 14"/>
                <a:gd name="T6" fmla="*/ 2 w 16"/>
                <a:gd name="T7" fmla="*/ 0 h 14"/>
                <a:gd name="T8" fmla="*/ 16 w 16"/>
                <a:gd name="T9" fmla="*/ 2 h 14"/>
                <a:gd name="T10" fmla="*/ 16 w 16"/>
                <a:gd name="T11" fmla="*/ 2 h 14"/>
                <a:gd name="T12" fmla="*/ 14 w 16"/>
                <a:gd name="T13" fmla="*/ 12 h 14"/>
                <a:gd name="T14" fmla="*/ 14 w 16"/>
                <a:gd name="T15" fmla="*/ 14 h 14"/>
                <a:gd name="T16" fmla="*/ 0 w 16"/>
                <a:gd name="T17" fmla="*/ 1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4">
                  <a:moveTo>
                    <a:pt x="0" y="10"/>
                  </a:moveTo>
                  <a:lnTo>
                    <a:pt x="0" y="10"/>
                  </a:lnTo>
                  <a:lnTo>
                    <a:pt x="2" y="0"/>
                  </a:lnTo>
                  <a:lnTo>
                    <a:pt x="2" y="0"/>
                  </a:lnTo>
                  <a:lnTo>
                    <a:pt x="16" y="2"/>
                  </a:lnTo>
                  <a:lnTo>
                    <a:pt x="16" y="2"/>
                  </a:lnTo>
                  <a:lnTo>
                    <a:pt x="14" y="12"/>
                  </a:lnTo>
                  <a:lnTo>
                    <a:pt x="14" y="14"/>
                  </a:lnTo>
                  <a:lnTo>
                    <a:pt x="0" y="10"/>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4" name="íSḷidê"/>
            <p:cNvSpPr/>
            <p:nvPr/>
          </p:nvSpPr>
          <p:spPr bwMode="auto">
            <a:xfrm>
              <a:off x="8188326" y="4189413"/>
              <a:ext cx="38100" cy="30163"/>
            </a:xfrm>
            <a:custGeom>
              <a:avLst/>
              <a:gdLst>
                <a:gd name="T0" fmla="*/ 7 w 10"/>
                <a:gd name="T1" fmla="*/ 8 h 8"/>
                <a:gd name="T2" fmla="*/ 1 w 10"/>
                <a:gd name="T3" fmla="*/ 7 h 8"/>
                <a:gd name="T4" fmla="*/ 0 w 10"/>
                <a:gd name="T5" fmla="*/ 5 h 8"/>
                <a:gd name="T6" fmla="*/ 1 w 10"/>
                <a:gd name="T7" fmla="*/ 1 h 8"/>
                <a:gd name="T8" fmla="*/ 3 w 10"/>
                <a:gd name="T9" fmla="*/ 0 h 8"/>
                <a:gd name="T10" fmla="*/ 8 w 10"/>
                <a:gd name="T11" fmla="*/ 1 h 8"/>
                <a:gd name="T12" fmla="*/ 9 w 10"/>
                <a:gd name="T13" fmla="*/ 3 h 8"/>
                <a:gd name="T14" fmla="*/ 9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1" y="7"/>
                    <a:pt x="1" y="7"/>
                    <a:pt x="1" y="7"/>
                  </a:cubicBezTo>
                  <a:cubicBezTo>
                    <a:pt x="1" y="7"/>
                    <a:pt x="0" y="6"/>
                    <a:pt x="0" y="5"/>
                  </a:cubicBezTo>
                  <a:cubicBezTo>
                    <a:pt x="1" y="1"/>
                    <a:pt x="1" y="1"/>
                    <a:pt x="1" y="1"/>
                  </a:cubicBezTo>
                  <a:cubicBezTo>
                    <a:pt x="1" y="0"/>
                    <a:pt x="2" y="0"/>
                    <a:pt x="3" y="0"/>
                  </a:cubicBezTo>
                  <a:cubicBezTo>
                    <a:pt x="8" y="1"/>
                    <a:pt x="8" y="1"/>
                    <a:pt x="8" y="1"/>
                  </a:cubicBezTo>
                  <a:cubicBezTo>
                    <a:pt x="9" y="2"/>
                    <a:pt x="10" y="2"/>
                    <a:pt x="9" y="3"/>
                  </a:cubicBezTo>
                  <a:cubicBezTo>
                    <a:pt x="9" y="7"/>
                    <a:pt x="9" y="7"/>
                    <a:pt x="9" y="7"/>
                  </a:cubicBezTo>
                  <a:cubicBezTo>
                    <a:pt x="8" y="8"/>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5" name="î$ļïḓè"/>
            <p:cNvSpPr/>
            <p:nvPr/>
          </p:nvSpPr>
          <p:spPr bwMode="auto">
            <a:xfrm>
              <a:off x="8191501" y="4194176"/>
              <a:ext cx="26988" cy="22225"/>
            </a:xfrm>
            <a:custGeom>
              <a:avLst/>
              <a:gdLst>
                <a:gd name="T0" fmla="*/ 3 w 17"/>
                <a:gd name="T1" fmla="*/ 12 h 14"/>
                <a:gd name="T2" fmla="*/ 0 w 17"/>
                <a:gd name="T3" fmla="*/ 9 h 14"/>
                <a:gd name="T4" fmla="*/ 3 w 17"/>
                <a:gd name="T5" fmla="*/ 0 h 14"/>
                <a:gd name="T6" fmla="*/ 5 w 17"/>
                <a:gd name="T7" fmla="*/ 0 h 14"/>
                <a:gd name="T8" fmla="*/ 17 w 17"/>
                <a:gd name="T9" fmla="*/ 5 h 14"/>
                <a:gd name="T10" fmla="*/ 17 w 17"/>
                <a:gd name="T11" fmla="*/ 5 h 14"/>
                <a:gd name="T12" fmla="*/ 15 w 17"/>
                <a:gd name="T13" fmla="*/ 14 h 14"/>
                <a:gd name="T14" fmla="*/ 15 w 17"/>
                <a:gd name="T15" fmla="*/ 14 h 14"/>
                <a:gd name="T16" fmla="*/ 3 w 17"/>
                <a:gd name="T17" fmla="*/ 12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4">
                  <a:moveTo>
                    <a:pt x="3" y="12"/>
                  </a:moveTo>
                  <a:lnTo>
                    <a:pt x="0" y="9"/>
                  </a:lnTo>
                  <a:lnTo>
                    <a:pt x="3" y="0"/>
                  </a:lnTo>
                  <a:lnTo>
                    <a:pt x="5" y="0"/>
                  </a:lnTo>
                  <a:lnTo>
                    <a:pt x="17" y="5"/>
                  </a:lnTo>
                  <a:lnTo>
                    <a:pt x="17" y="5"/>
                  </a:lnTo>
                  <a:lnTo>
                    <a:pt x="15" y="14"/>
                  </a:lnTo>
                  <a:lnTo>
                    <a:pt x="15" y="14"/>
                  </a:lnTo>
                  <a:lnTo>
                    <a:pt x="3" y="12"/>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6" name="ïṡḻíḓè"/>
            <p:cNvSpPr/>
            <p:nvPr/>
          </p:nvSpPr>
          <p:spPr bwMode="auto">
            <a:xfrm>
              <a:off x="8229601" y="4197351"/>
              <a:ext cx="33338" cy="33338"/>
            </a:xfrm>
            <a:custGeom>
              <a:avLst/>
              <a:gdLst>
                <a:gd name="T0" fmla="*/ 7 w 9"/>
                <a:gd name="T1" fmla="*/ 8 h 9"/>
                <a:gd name="T2" fmla="*/ 1 w 9"/>
                <a:gd name="T3" fmla="*/ 7 h 9"/>
                <a:gd name="T4" fmla="*/ 0 w 9"/>
                <a:gd name="T5" fmla="*/ 6 h 9"/>
                <a:gd name="T6" fmla="*/ 1 w 9"/>
                <a:gd name="T7" fmla="*/ 2 h 9"/>
                <a:gd name="T8" fmla="*/ 2 w 9"/>
                <a:gd name="T9" fmla="*/ 1 h 9"/>
                <a:gd name="T10" fmla="*/ 8 w 9"/>
                <a:gd name="T11" fmla="*/ 2 h 9"/>
                <a:gd name="T12" fmla="*/ 9 w 9"/>
                <a:gd name="T13" fmla="*/ 3 h 9"/>
                <a:gd name="T14" fmla="*/ 8 w 9"/>
                <a:gd name="T15" fmla="*/ 7 h 9"/>
                <a:gd name="T16" fmla="*/ 7 w 9"/>
                <a:gd name="T17" fmla="*/ 8 h 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9">
                  <a:moveTo>
                    <a:pt x="7" y="8"/>
                  </a:moveTo>
                  <a:cubicBezTo>
                    <a:pt x="1" y="7"/>
                    <a:pt x="1" y="7"/>
                    <a:pt x="1" y="7"/>
                  </a:cubicBezTo>
                  <a:cubicBezTo>
                    <a:pt x="0" y="7"/>
                    <a:pt x="0" y="6"/>
                    <a:pt x="0" y="6"/>
                  </a:cubicBezTo>
                  <a:cubicBezTo>
                    <a:pt x="1" y="2"/>
                    <a:pt x="1" y="2"/>
                    <a:pt x="1" y="2"/>
                  </a:cubicBezTo>
                  <a:cubicBezTo>
                    <a:pt x="1" y="1"/>
                    <a:pt x="2" y="0"/>
                    <a:pt x="2" y="1"/>
                  </a:cubicBezTo>
                  <a:cubicBezTo>
                    <a:pt x="8" y="2"/>
                    <a:pt x="8" y="2"/>
                    <a:pt x="8" y="2"/>
                  </a:cubicBezTo>
                  <a:cubicBezTo>
                    <a:pt x="9" y="2"/>
                    <a:pt x="9" y="3"/>
                    <a:pt x="9" y="3"/>
                  </a:cubicBezTo>
                  <a:cubicBezTo>
                    <a:pt x="8" y="7"/>
                    <a:pt x="8" y="7"/>
                    <a:pt x="8" y="7"/>
                  </a:cubicBezTo>
                  <a:cubicBezTo>
                    <a:pt x="8" y="8"/>
                    <a:pt x="7" y="9"/>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7" name="ïṧľíḓé"/>
            <p:cNvSpPr/>
            <p:nvPr/>
          </p:nvSpPr>
          <p:spPr bwMode="auto">
            <a:xfrm>
              <a:off x="8232776" y="4205288"/>
              <a:ext cx="26988" cy="19050"/>
            </a:xfrm>
            <a:custGeom>
              <a:avLst/>
              <a:gdLst>
                <a:gd name="T0" fmla="*/ 0 w 17"/>
                <a:gd name="T1" fmla="*/ 9 h 12"/>
                <a:gd name="T2" fmla="*/ 0 w 17"/>
                <a:gd name="T3" fmla="*/ 9 h 12"/>
                <a:gd name="T4" fmla="*/ 3 w 17"/>
                <a:gd name="T5" fmla="*/ 0 h 12"/>
                <a:gd name="T6" fmla="*/ 3 w 17"/>
                <a:gd name="T7" fmla="*/ 0 h 12"/>
                <a:gd name="T8" fmla="*/ 17 w 17"/>
                <a:gd name="T9" fmla="*/ 2 h 12"/>
                <a:gd name="T10" fmla="*/ 17 w 17"/>
                <a:gd name="T11" fmla="*/ 2 h 12"/>
                <a:gd name="T12" fmla="*/ 15 w 17"/>
                <a:gd name="T13" fmla="*/ 12 h 12"/>
                <a:gd name="T14" fmla="*/ 15 w 17"/>
                <a:gd name="T15" fmla="*/ 12 h 12"/>
                <a:gd name="T16" fmla="*/ 0 w 17"/>
                <a:gd name="T17" fmla="*/ 9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9"/>
                  </a:moveTo>
                  <a:lnTo>
                    <a:pt x="0" y="9"/>
                  </a:lnTo>
                  <a:lnTo>
                    <a:pt x="3" y="0"/>
                  </a:lnTo>
                  <a:lnTo>
                    <a:pt x="3" y="0"/>
                  </a:lnTo>
                  <a:lnTo>
                    <a:pt x="17" y="2"/>
                  </a:lnTo>
                  <a:lnTo>
                    <a:pt x="17" y="2"/>
                  </a:lnTo>
                  <a:lnTo>
                    <a:pt x="15" y="12"/>
                  </a:lnTo>
                  <a:lnTo>
                    <a:pt x="15" y="12"/>
                  </a:lnTo>
                  <a:lnTo>
                    <a:pt x="0" y="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8" name="îṣ1íḑè"/>
            <p:cNvSpPr/>
            <p:nvPr/>
          </p:nvSpPr>
          <p:spPr bwMode="auto">
            <a:xfrm>
              <a:off x="8267701" y="4208463"/>
              <a:ext cx="36513" cy="30163"/>
            </a:xfrm>
            <a:custGeom>
              <a:avLst/>
              <a:gdLst>
                <a:gd name="T0" fmla="*/ 7 w 10"/>
                <a:gd name="T1" fmla="*/ 8 h 8"/>
                <a:gd name="T2" fmla="*/ 1 w 10"/>
                <a:gd name="T3" fmla="*/ 7 h 8"/>
                <a:gd name="T4" fmla="*/ 0 w 10"/>
                <a:gd name="T5" fmla="*/ 5 h 8"/>
                <a:gd name="T6" fmla="*/ 1 w 10"/>
                <a:gd name="T7" fmla="*/ 1 h 8"/>
                <a:gd name="T8" fmla="*/ 3 w 10"/>
                <a:gd name="T9" fmla="*/ 0 h 8"/>
                <a:gd name="T10" fmla="*/ 9 w 10"/>
                <a:gd name="T11" fmla="*/ 1 h 8"/>
                <a:gd name="T12" fmla="*/ 10 w 10"/>
                <a:gd name="T13" fmla="*/ 3 h 8"/>
                <a:gd name="T14" fmla="*/ 9 w 10"/>
                <a:gd name="T15" fmla="*/ 7 h 8"/>
                <a:gd name="T16" fmla="*/ 7 w 10"/>
                <a:gd name="T17" fmla="*/ 8 h 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8">
                  <a:moveTo>
                    <a:pt x="7" y="8"/>
                  </a:moveTo>
                  <a:cubicBezTo>
                    <a:pt x="1" y="7"/>
                    <a:pt x="1" y="7"/>
                    <a:pt x="1" y="7"/>
                  </a:cubicBezTo>
                  <a:cubicBezTo>
                    <a:pt x="1" y="6"/>
                    <a:pt x="0" y="6"/>
                    <a:pt x="0" y="5"/>
                  </a:cubicBezTo>
                  <a:cubicBezTo>
                    <a:pt x="1" y="1"/>
                    <a:pt x="1" y="1"/>
                    <a:pt x="1" y="1"/>
                  </a:cubicBezTo>
                  <a:cubicBezTo>
                    <a:pt x="1" y="0"/>
                    <a:pt x="2" y="0"/>
                    <a:pt x="3" y="0"/>
                  </a:cubicBezTo>
                  <a:cubicBezTo>
                    <a:pt x="9" y="1"/>
                    <a:pt x="9" y="1"/>
                    <a:pt x="9" y="1"/>
                  </a:cubicBezTo>
                  <a:cubicBezTo>
                    <a:pt x="9" y="1"/>
                    <a:pt x="10" y="2"/>
                    <a:pt x="10" y="3"/>
                  </a:cubicBezTo>
                  <a:cubicBezTo>
                    <a:pt x="9" y="7"/>
                    <a:pt x="9" y="7"/>
                    <a:pt x="9" y="7"/>
                  </a:cubicBezTo>
                  <a:cubicBezTo>
                    <a:pt x="8" y="8"/>
                    <a:pt x="8" y="8"/>
                    <a:pt x="7" y="8"/>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89" name="iṧḻiḓè"/>
            <p:cNvSpPr/>
            <p:nvPr/>
          </p:nvSpPr>
          <p:spPr bwMode="auto">
            <a:xfrm>
              <a:off x="8270876" y="4213226"/>
              <a:ext cx="26988" cy="22225"/>
            </a:xfrm>
            <a:custGeom>
              <a:avLst/>
              <a:gdLst>
                <a:gd name="T0" fmla="*/ 2 w 17"/>
                <a:gd name="T1" fmla="*/ 9 h 14"/>
                <a:gd name="T2" fmla="*/ 0 w 17"/>
                <a:gd name="T3" fmla="*/ 9 h 14"/>
                <a:gd name="T4" fmla="*/ 2 w 17"/>
                <a:gd name="T5" fmla="*/ 0 h 14"/>
                <a:gd name="T6" fmla="*/ 5 w 17"/>
                <a:gd name="T7" fmla="*/ 0 h 14"/>
                <a:gd name="T8" fmla="*/ 17 w 17"/>
                <a:gd name="T9" fmla="*/ 2 h 14"/>
                <a:gd name="T10" fmla="*/ 17 w 17"/>
                <a:gd name="T11" fmla="*/ 2 h 14"/>
                <a:gd name="T12" fmla="*/ 14 w 17"/>
                <a:gd name="T13" fmla="*/ 14 h 14"/>
                <a:gd name="T14" fmla="*/ 14 w 17"/>
                <a:gd name="T15" fmla="*/ 14 h 14"/>
                <a:gd name="T16" fmla="*/ 2 w 17"/>
                <a:gd name="T17" fmla="*/ 9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4">
                  <a:moveTo>
                    <a:pt x="2" y="9"/>
                  </a:moveTo>
                  <a:lnTo>
                    <a:pt x="0" y="9"/>
                  </a:lnTo>
                  <a:lnTo>
                    <a:pt x="2" y="0"/>
                  </a:lnTo>
                  <a:lnTo>
                    <a:pt x="5" y="0"/>
                  </a:lnTo>
                  <a:lnTo>
                    <a:pt x="17" y="2"/>
                  </a:lnTo>
                  <a:lnTo>
                    <a:pt x="17" y="2"/>
                  </a:lnTo>
                  <a:lnTo>
                    <a:pt x="14" y="14"/>
                  </a:lnTo>
                  <a:lnTo>
                    <a:pt x="14" y="14"/>
                  </a:lnTo>
                  <a:lnTo>
                    <a:pt x="2" y="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0" name="ïṩľide"/>
            <p:cNvSpPr/>
            <p:nvPr/>
          </p:nvSpPr>
          <p:spPr bwMode="auto">
            <a:xfrm>
              <a:off x="7704138" y="4114801"/>
              <a:ext cx="44450" cy="41275"/>
            </a:xfrm>
            <a:custGeom>
              <a:avLst/>
              <a:gdLst>
                <a:gd name="T0" fmla="*/ 4 w 12"/>
                <a:gd name="T1" fmla="*/ 0 h 11"/>
                <a:gd name="T2" fmla="*/ 11 w 12"/>
                <a:gd name="T3" fmla="*/ 1 h 11"/>
                <a:gd name="T4" fmla="*/ 12 w 12"/>
                <a:gd name="T5" fmla="*/ 3 h 11"/>
                <a:gd name="T6" fmla="*/ 11 w 12"/>
                <a:gd name="T7" fmla="*/ 10 h 11"/>
                <a:gd name="T8" fmla="*/ 9 w 12"/>
                <a:gd name="T9" fmla="*/ 11 h 11"/>
                <a:gd name="T10" fmla="*/ 2 w 12"/>
                <a:gd name="T11" fmla="*/ 10 h 11"/>
                <a:gd name="T12" fmla="*/ 1 w 12"/>
                <a:gd name="T13" fmla="*/ 8 h 11"/>
                <a:gd name="T14" fmla="*/ 2 w 12"/>
                <a:gd name="T15" fmla="*/ 1 h 11"/>
                <a:gd name="T16" fmla="*/ 4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4" y="0"/>
                  </a:moveTo>
                  <a:cubicBezTo>
                    <a:pt x="11" y="1"/>
                    <a:pt x="11" y="1"/>
                    <a:pt x="11" y="1"/>
                  </a:cubicBezTo>
                  <a:cubicBezTo>
                    <a:pt x="12" y="2"/>
                    <a:pt x="12" y="2"/>
                    <a:pt x="12" y="3"/>
                  </a:cubicBezTo>
                  <a:cubicBezTo>
                    <a:pt x="11" y="10"/>
                    <a:pt x="11" y="10"/>
                    <a:pt x="11" y="10"/>
                  </a:cubicBezTo>
                  <a:cubicBezTo>
                    <a:pt x="10" y="11"/>
                    <a:pt x="10" y="11"/>
                    <a:pt x="9" y="11"/>
                  </a:cubicBezTo>
                  <a:cubicBezTo>
                    <a:pt x="2" y="10"/>
                    <a:pt x="2" y="10"/>
                    <a:pt x="2" y="10"/>
                  </a:cubicBezTo>
                  <a:cubicBezTo>
                    <a:pt x="1" y="10"/>
                    <a:pt x="0" y="9"/>
                    <a:pt x="1"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1" name="îṩlídé"/>
            <p:cNvSpPr/>
            <p:nvPr/>
          </p:nvSpPr>
          <p:spPr bwMode="auto">
            <a:xfrm>
              <a:off x="7710488" y="4117976"/>
              <a:ext cx="34925" cy="34925"/>
            </a:xfrm>
            <a:custGeom>
              <a:avLst/>
              <a:gdLst>
                <a:gd name="T0" fmla="*/ 0 w 22"/>
                <a:gd name="T1" fmla="*/ 19 h 22"/>
                <a:gd name="T2" fmla="*/ 0 w 22"/>
                <a:gd name="T3" fmla="*/ 17 h 22"/>
                <a:gd name="T4" fmla="*/ 3 w 22"/>
                <a:gd name="T5" fmla="*/ 0 h 22"/>
                <a:gd name="T6" fmla="*/ 5 w 22"/>
                <a:gd name="T7" fmla="*/ 0 h 22"/>
                <a:gd name="T8" fmla="*/ 22 w 22"/>
                <a:gd name="T9" fmla="*/ 5 h 22"/>
                <a:gd name="T10" fmla="*/ 22 w 22"/>
                <a:gd name="T11" fmla="*/ 5 h 22"/>
                <a:gd name="T12" fmla="*/ 17 w 22"/>
                <a:gd name="T13" fmla="*/ 22 h 22"/>
                <a:gd name="T14" fmla="*/ 17 w 22"/>
                <a:gd name="T15" fmla="*/ 22 h 22"/>
                <a:gd name="T16" fmla="*/ 0 w 22"/>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2">
                  <a:moveTo>
                    <a:pt x="0" y="19"/>
                  </a:moveTo>
                  <a:lnTo>
                    <a:pt x="0" y="17"/>
                  </a:lnTo>
                  <a:lnTo>
                    <a:pt x="3" y="0"/>
                  </a:lnTo>
                  <a:lnTo>
                    <a:pt x="5" y="0"/>
                  </a:lnTo>
                  <a:lnTo>
                    <a:pt x="22" y="5"/>
                  </a:lnTo>
                  <a:lnTo>
                    <a:pt x="22" y="5"/>
                  </a:lnTo>
                  <a:lnTo>
                    <a:pt x="17" y="22"/>
                  </a:lnTo>
                  <a:lnTo>
                    <a:pt x="17"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2" name="íšḷiḑê"/>
            <p:cNvSpPr/>
            <p:nvPr/>
          </p:nvSpPr>
          <p:spPr bwMode="auto">
            <a:xfrm>
              <a:off x="7748588" y="4122738"/>
              <a:ext cx="46038" cy="44450"/>
            </a:xfrm>
            <a:custGeom>
              <a:avLst/>
              <a:gdLst>
                <a:gd name="T0" fmla="*/ 4 w 12"/>
                <a:gd name="T1" fmla="*/ 1 h 12"/>
                <a:gd name="T2" fmla="*/ 11 w 12"/>
                <a:gd name="T3" fmla="*/ 2 h 12"/>
                <a:gd name="T4" fmla="*/ 12 w 12"/>
                <a:gd name="T5" fmla="*/ 4 h 12"/>
                <a:gd name="T6" fmla="*/ 11 w 12"/>
                <a:gd name="T7" fmla="*/ 11 h 12"/>
                <a:gd name="T8" fmla="*/ 9 w 12"/>
                <a:gd name="T9" fmla="*/ 12 h 12"/>
                <a:gd name="T10" fmla="*/ 2 w 12"/>
                <a:gd name="T11" fmla="*/ 10 h 12"/>
                <a:gd name="T12" fmla="*/ 1 w 12"/>
                <a:gd name="T13" fmla="*/ 9 h 12"/>
                <a:gd name="T14" fmla="*/ 2 w 12"/>
                <a:gd name="T15" fmla="*/ 2 h 12"/>
                <a:gd name="T16" fmla="*/ 4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1"/>
                  </a:moveTo>
                  <a:cubicBezTo>
                    <a:pt x="11" y="2"/>
                    <a:pt x="11" y="2"/>
                    <a:pt x="11" y="2"/>
                  </a:cubicBezTo>
                  <a:cubicBezTo>
                    <a:pt x="12" y="2"/>
                    <a:pt x="12" y="3"/>
                    <a:pt x="12" y="4"/>
                  </a:cubicBezTo>
                  <a:cubicBezTo>
                    <a:pt x="11" y="11"/>
                    <a:pt x="11" y="11"/>
                    <a:pt x="11" y="11"/>
                  </a:cubicBezTo>
                  <a:cubicBezTo>
                    <a:pt x="11" y="12"/>
                    <a:pt x="10" y="12"/>
                    <a:pt x="9" y="12"/>
                  </a:cubicBezTo>
                  <a:cubicBezTo>
                    <a:pt x="2" y="10"/>
                    <a:pt x="2" y="10"/>
                    <a:pt x="2" y="10"/>
                  </a:cubicBezTo>
                  <a:cubicBezTo>
                    <a:pt x="1" y="10"/>
                    <a:pt x="0" y="9"/>
                    <a:pt x="1" y="9"/>
                  </a:cubicBezTo>
                  <a:cubicBezTo>
                    <a:pt x="2" y="2"/>
                    <a:pt x="2" y="2"/>
                    <a:pt x="2" y="2"/>
                  </a:cubicBezTo>
                  <a:cubicBezTo>
                    <a:pt x="2" y="1"/>
                    <a:pt x="3" y="0"/>
                    <a:pt x="4"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3" name="ïşliḍé"/>
            <p:cNvSpPr/>
            <p:nvPr/>
          </p:nvSpPr>
          <p:spPr bwMode="auto">
            <a:xfrm>
              <a:off x="7756526" y="4130676"/>
              <a:ext cx="33338" cy="33338"/>
            </a:xfrm>
            <a:custGeom>
              <a:avLst/>
              <a:gdLst>
                <a:gd name="T0" fmla="*/ 0 w 21"/>
                <a:gd name="T1" fmla="*/ 16 h 21"/>
                <a:gd name="T2" fmla="*/ 0 w 21"/>
                <a:gd name="T3" fmla="*/ 16 h 21"/>
                <a:gd name="T4" fmla="*/ 2 w 21"/>
                <a:gd name="T5" fmla="*/ 0 h 21"/>
                <a:gd name="T6" fmla="*/ 5 w 21"/>
                <a:gd name="T7" fmla="*/ 0 h 21"/>
                <a:gd name="T8" fmla="*/ 21 w 21"/>
                <a:gd name="T9" fmla="*/ 2 h 21"/>
                <a:gd name="T10" fmla="*/ 21 w 21"/>
                <a:gd name="T11" fmla="*/ 4 h 21"/>
                <a:gd name="T12" fmla="*/ 19 w 21"/>
                <a:gd name="T13" fmla="*/ 21 h 21"/>
                <a:gd name="T14" fmla="*/ 16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2" y="0"/>
                  </a:lnTo>
                  <a:lnTo>
                    <a:pt x="5" y="0"/>
                  </a:lnTo>
                  <a:lnTo>
                    <a:pt x="21" y="2"/>
                  </a:lnTo>
                  <a:lnTo>
                    <a:pt x="21" y="4"/>
                  </a:lnTo>
                  <a:lnTo>
                    <a:pt x="19" y="21"/>
                  </a:lnTo>
                  <a:lnTo>
                    <a:pt x="16"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4" name="ïṡļiḑê"/>
            <p:cNvSpPr/>
            <p:nvPr/>
          </p:nvSpPr>
          <p:spPr bwMode="auto">
            <a:xfrm>
              <a:off x="7797801" y="4133851"/>
              <a:ext cx="44450" cy="44450"/>
            </a:xfrm>
            <a:custGeom>
              <a:avLst/>
              <a:gdLst>
                <a:gd name="T0" fmla="*/ 3 w 12"/>
                <a:gd name="T1" fmla="*/ 0 h 12"/>
                <a:gd name="T2" fmla="*/ 10 w 12"/>
                <a:gd name="T3" fmla="*/ 2 h 12"/>
                <a:gd name="T4" fmla="*/ 11 w 12"/>
                <a:gd name="T5" fmla="*/ 4 h 12"/>
                <a:gd name="T6" fmla="*/ 10 w 12"/>
                <a:gd name="T7" fmla="*/ 11 h 12"/>
                <a:gd name="T8" fmla="*/ 8 w 12"/>
                <a:gd name="T9" fmla="*/ 12 h 12"/>
                <a:gd name="T10" fmla="*/ 1 w 12"/>
                <a:gd name="T11" fmla="*/ 10 h 12"/>
                <a:gd name="T12" fmla="*/ 0 w 12"/>
                <a:gd name="T13" fmla="*/ 8 h 12"/>
                <a:gd name="T14" fmla="*/ 1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1" y="4"/>
                  </a:cubicBezTo>
                  <a:cubicBezTo>
                    <a:pt x="10" y="11"/>
                    <a:pt x="10" y="11"/>
                    <a:pt x="10" y="11"/>
                  </a:cubicBezTo>
                  <a:cubicBezTo>
                    <a:pt x="10" y="11"/>
                    <a:pt x="9" y="12"/>
                    <a:pt x="8" y="12"/>
                  </a:cubicBezTo>
                  <a:cubicBezTo>
                    <a:pt x="1" y="10"/>
                    <a:pt x="1" y="10"/>
                    <a:pt x="1" y="10"/>
                  </a:cubicBezTo>
                  <a:cubicBezTo>
                    <a:pt x="0" y="10"/>
                    <a:pt x="0" y="9"/>
                    <a:pt x="0" y="8"/>
                  </a:cubicBezTo>
                  <a:cubicBezTo>
                    <a:pt x="1" y="1"/>
                    <a:pt x="1" y="1"/>
                    <a:pt x="1" y="1"/>
                  </a:cubicBezTo>
                  <a:cubicBezTo>
                    <a:pt x="2" y="1"/>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5" name="íŝļîḑe"/>
            <p:cNvSpPr/>
            <p:nvPr/>
          </p:nvSpPr>
          <p:spPr bwMode="auto">
            <a:xfrm>
              <a:off x="7800976" y="4137026"/>
              <a:ext cx="34925" cy="38100"/>
            </a:xfrm>
            <a:custGeom>
              <a:avLst/>
              <a:gdLst>
                <a:gd name="T0" fmla="*/ 0 w 22"/>
                <a:gd name="T1" fmla="*/ 19 h 24"/>
                <a:gd name="T2" fmla="*/ 0 w 22"/>
                <a:gd name="T3" fmla="*/ 19 h 24"/>
                <a:gd name="T4" fmla="*/ 5 w 22"/>
                <a:gd name="T5" fmla="*/ 3 h 24"/>
                <a:gd name="T6" fmla="*/ 5 w 22"/>
                <a:gd name="T7" fmla="*/ 0 h 24"/>
                <a:gd name="T8" fmla="*/ 22 w 22"/>
                <a:gd name="T9" fmla="*/ 5 h 24"/>
                <a:gd name="T10" fmla="*/ 22 w 22"/>
                <a:gd name="T11" fmla="*/ 5 h 24"/>
                <a:gd name="T12" fmla="*/ 19 w 22"/>
                <a:gd name="T13" fmla="*/ 22 h 24"/>
                <a:gd name="T14" fmla="*/ 17 w 22"/>
                <a:gd name="T15" fmla="*/ 24 h 24"/>
                <a:gd name="T16" fmla="*/ 0 w 22"/>
                <a:gd name="T1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4">
                  <a:moveTo>
                    <a:pt x="0" y="19"/>
                  </a:moveTo>
                  <a:lnTo>
                    <a:pt x="0" y="19"/>
                  </a:lnTo>
                  <a:lnTo>
                    <a:pt x="5" y="3"/>
                  </a:lnTo>
                  <a:lnTo>
                    <a:pt x="5" y="0"/>
                  </a:lnTo>
                  <a:lnTo>
                    <a:pt x="22" y="5"/>
                  </a:lnTo>
                  <a:lnTo>
                    <a:pt x="22" y="5"/>
                  </a:lnTo>
                  <a:lnTo>
                    <a:pt x="19" y="22"/>
                  </a:lnTo>
                  <a:lnTo>
                    <a:pt x="17" y="24"/>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6" name="ïŝḷíḑè"/>
            <p:cNvSpPr/>
            <p:nvPr/>
          </p:nvSpPr>
          <p:spPr bwMode="auto">
            <a:xfrm>
              <a:off x="7842251" y="4144963"/>
              <a:ext cx="46038" cy="44450"/>
            </a:xfrm>
            <a:custGeom>
              <a:avLst/>
              <a:gdLst>
                <a:gd name="T0" fmla="*/ 3 w 12"/>
                <a:gd name="T1" fmla="*/ 0 h 12"/>
                <a:gd name="T2" fmla="*/ 10 w 12"/>
                <a:gd name="T3" fmla="*/ 2 h 12"/>
                <a:gd name="T4" fmla="*/ 12 w 12"/>
                <a:gd name="T5" fmla="*/ 3 h 12"/>
                <a:gd name="T6" fmla="*/ 10 w 12"/>
                <a:gd name="T7" fmla="*/ 10 h 12"/>
                <a:gd name="T8" fmla="*/ 8 w 12"/>
                <a:gd name="T9" fmla="*/ 11 h 12"/>
                <a:gd name="T10" fmla="*/ 1 w 12"/>
                <a:gd name="T11" fmla="*/ 10 h 12"/>
                <a:gd name="T12" fmla="*/ 0 w 12"/>
                <a:gd name="T13" fmla="*/ 8 h 12"/>
                <a:gd name="T14" fmla="*/ 2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2" y="3"/>
                  </a:cubicBezTo>
                  <a:cubicBezTo>
                    <a:pt x="10" y="10"/>
                    <a:pt x="10" y="10"/>
                    <a:pt x="10" y="10"/>
                  </a:cubicBezTo>
                  <a:cubicBezTo>
                    <a:pt x="10" y="11"/>
                    <a:pt x="9" y="12"/>
                    <a:pt x="8" y="11"/>
                  </a:cubicBezTo>
                  <a:cubicBezTo>
                    <a:pt x="1" y="10"/>
                    <a:pt x="1" y="10"/>
                    <a:pt x="1" y="10"/>
                  </a:cubicBezTo>
                  <a:cubicBezTo>
                    <a:pt x="0" y="10"/>
                    <a:pt x="0" y="9"/>
                    <a:pt x="0" y="8"/>
                  </a:cubicBezTo>
                  <a:cubicBezTo>
                    <a:pt x="2" y="1"/>
                    <a:pt x="2" y="1"/>
                    <a:pt x="2" y="1"/>
                  </a:cubicBezTo>
                  <a:cubicBezTo>
                    <a:pt x="2" y="0"/>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7" name="îśļîďé"/>
            <p:cNvSpPr/>
            <p:nvPr/>
          </p:nvSpPr>
          <p:spPr bwMode="auto">
            <a:xfrm>
              <a:off x="7847013" y="4148138"/>
              <a:ext cx="33338" cy="34925"/>
            </a:xfrm>
            <a:custGeom>
              <a:avLst/>
              <a:gdLst>
                <a:gd name="T0" fmla="*/ 0 w 21"/>
                <a:gd name="T1" fmla="*/ 19 h 22"/>
                <a:gd name="T2" fmla="*/ 0 w 21"/>
                <a:gd name="T3" fmla="*/ 17 h 22"/>
                <a:gd name="T4" fmla="*/ 4 w 21"/>
                <a:gd name="T5" fmla="*/ 0 h 22"/>
                <a:gd name="T6" fmla="*/ 4 w 21"/>
                <a:gd name="T7" fmla="*/ 0 h 22"/>
                <a:gd name="T8" fmla="*/ 21 w 21"/>
                <a:gd name="T9" fmla="*/ 5 h 22"/>
                <a:gd name="T10" fmla="*/ 21 w 21"/>
                <a:gd name="T11" fmla="*/ 5 h 22"/>
                <a:gd name="T12" fmla="*/ 19 w 21"/>
                <a:gd name="T13" fmla="*/ 22 h 22"/>
                <a:gd name="T14" fmla="*/ 16 w 21"/>
                <a:gd name="T15" fmla="*/ 22 h 22"/>
                <a:gd name="T16" fmla="*/ 0 w 21"/>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19"/>
                  </a:moveTo>
                  <a:lnTo>
                    <a:pt x="0" y="17"/>
                  </a:lnTo>
                  <a:lnTo>
                    <a:pt x="4" y="0"/>
                  </a:lnTo>
                  <a:lnTo>
                    <a:pt x="4" y="0"/>
                  </a:lnTo>
                  <a:lnTo>
                    <a:pt x="21" y="5"/>
                  </a:lnTo>
                  <a:lnTo>
                    <a:pt x="21" y="5"/>
                  </a:lnTo>
                  <a:lnTo>
                    <a:pt x="19" y="22"/>
                  </a:lnTo>
                  <a:lnTo>
                    <a:pt x="16"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8" name="îslïḋê"/>
            <p:cNvSpPr/>
            <p:nvPr/>
          </p:nvSpPr>
          <p:spPr bwMode="auto">
            <a:xfrm>
              <a:off x="7888288" y="4156076"/>
              <a:ext cx="44450" cy="41275"/>
            </a:xfrm>
            <a:custGeom>
              <a:avLst/>
              <a:gdLst>
                <a:gd name="T0" fmla="*/ 3 w 12"/>
                <a:gd name="T1" fmla="*/ 0 h 11"/>
                <a:gd name="T2" fmla="*/ 11 w 12"/>
                <a:gd name="T3" fmla="*/ 1 h 11"/>
                <a:gd name="T4" fmla="*/ 12 w 12"/>
                <a:gd name="T5" fmla="*/ 3 h 11"/>
                <a:gd name="T6" fmla="*/ 10 w 12"/>
                <a:gd name="T7" fmla="*/ 10 h 11"/>
                <a:gd name="T8" fmla="*/ 8 w 12"/>
                <a:gd name="T9" fmla="*/ 11 h 11"/>
                <a:gd name="T10" fmla="*/ 1 w 12"/>
                <a:gd name="T11" fmla="*/ 10 h 11"/>
                <a:gd name="T12" fmla="*/ 0 w 12"/>
                <a:gd name="T13" fmla="*/ 8 h 11"/>
                <a:gd name="T14" fmla="*/ 2 w 12"/>
                <a:gd name="T15" fmla="*/ 1 h 11"/>
                <a:gd name="T16" fmla="*/ 3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3" y="0"/>
                  </a:moveTo>
                  <a:cubicBezTo>
                    <a:pt x="11" y="1"/>
                    <a:pt x="11" y="1"/>
                    <a:pt x="11" y="1"/>
                  </a:cubicBezTo>
                  <a:cubicBezTo>
                    <a:pt x="11" y="1"/>
                    <a:pt x="12" y="2"/>
                    <a:pt x="12" y="3"/>
                  </a:cubicBezTo>
                  <a:cubicBezTo>
                    <a:pt x="10" y="10"/>
                    <a:pt x="10" y="10"/>
                    <a:pt x="10" y="10"/>
                  </a:cubicBezTo>
                  <a:cubicBezTo>
                    <a:pt x="10" y="11"/>
                    <a:pt x="9" y="11"/>
                    <a:pt x="8" y="11"/>
                  </a:cubicBezTo>
                  <a:cubicBezTo>
                    <a:pt x="1" y="10"/>
                    <a:pt x="1" y="10"/>
                    <a:pt x="1" y="10"/>
                  </a:cubicBezTo>
                  <a:cubicBezTo>
                    <a:pt x="0" y="9"/>
                    <a:pt x="0" y="9"/>
                    <a:pt x="0" y="8"/>
                  </a:cubicBezTo>
                  <a:cubicBezTo>
                    <a:pt x="2" y="1"/>
                    <a:pt x="2" y="1"/>
                    <a:pt x="2" y="1"/>
                  </a:cubicBezTo>
                  <a:cubicBezTo>
                    <a:pt x="2" y="0"/>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199" name="ïŝ1ïḍé"/>
            <p:cNvSpPr/>
            <p:nvPr/>
          </p:nvSpPr>
          <p:spPr bwMode="auto">
            <a:xfrm>
              <a:off x="7891463" y="4159251"/>
              <a:ext cx="38100" cy="34925"/>
            </a:xfrm>
            <a:custGeom>
              <a:avLst/>
              <a:gdLst>
                <a:gd name="T0" fmla="*/ 0 w 24"/>
                <a:gd name="T1" fmla="*/ 19 h 22"/>
                <a:gd name="T2" fmla="*/ 0 w 24"/>
                <a:gd name="T3" fmla="*/ 17 h 22"/>
                <a:gd name="T4" fmla="*/ 5 w 24"/>
                <a:gd name="T5" fmla="*/ 0 h 22"/>
                <a:gd name="T6" fmla="*/ 5 w 24"/>
                <a:gd name="T7" fmla="*/ 0 h 22"/>
                <a:gd name="T8" fmla="*/ 21 w 24"/>
                <a:gd name="T9" fmla="*/ 3 h 22"/>
                <a:gd name="T10" fmla="*/ 24 w 24"/>
                <a:gd name="T11" fmla="*/ 5 h 22"/>
                <a:gd name="T12" fmla="*/ 19 w 24"/>
                <a:gd name="T13" fmla="*/ 22 h 22"/>
                <a:gd name="T14" fmla="*/ 19 w 24"/>
                <a:gd name="T15" fmla="*/ 22 h 22"/>
                <a:gd name="T16" fmla="*/ 0 w 24"/>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2">
                  <a:moveTo>
                    <a:pt x="0" y="19"/>
                  </a:moveTo>
                  <a:lnTo>
                    <a:pt x="0" y="17"/>
                  </a:lnTo>
                  <a:lnTo>
                    <a:pt x="5" y="0"/>
                  </a:lnTo>
                  <a:lnTo>
                    <a:pt x="5" y="0"/>
                  </a:lnTo>
                  <a:lnTo>
                    <a:pt x="21" y="3"/>
                  </a:lnTo>
                  <a:lnTo>
                    <a:pt x="24" y="5"/>
                  </a:lnTo>
                  <a:lnTo>
                    <a:pt x="19" y="22"/>
                  </a:lnTo>
                  <a:lnTo>
                    <a:pt x="19"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0" name="íṡḷiďè"/>
            <p:cNvSpPr/>
            <p:nvPr/>
          </p:nvSpPr>
          <p:spPr bwMode="auto">
            <a:xfrm>
              <a:off x="7932738" y="4164013"/>
              <a:ext cx="46038" cy="44450"/>
            </a:xfrm>
            <a:custGeom>
              <a:avLst/>
              <a:gdLst>
                <a:gd name="T0" fmla="*/ 4 w 12"/>
                <a:gd name="T1" fmla="*/ 0 h 12"/>
                <a:gd name="T2" fmla="*/ 11 w 12"/>
                <a:gd name="T3" fmla="*/ 2 h 12"/>
                <a:gd name="T4" fmla="*/ 12 w 12"/>
                <a:gd name="T5" fmla="*/ 4 h 12"/>
                <a:gd name="T6" fmla="*/ 10 w 12"/>
                <a:gd name="T7" fmla="*/ 11 h 12"/>
                <a:gd name="T8" fmla="*/ 8 w 12"/>
                <a:gd name="T9" fmla="*/ 12 h 12"/>
                <a:gd name="T10" fmla="*/ 1 w 12"/>
                <a:gd name="T11" fmla="*/ 10 h 12"/>
                <a:gd name="T12" fmla="*/ 0 w 12"/>
                <a:gd name="T13" fmla="*/ 9 h 12"/>
                <a:gd name="T14" fmla="*/ 2 w 12"/>
                <a:gd name="T15" fmla="*/ 2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1" y="2"/>
                    <a:pt x="12" y="3"/>
                    <a:pt x="12" y="4"/>
                  </a:cubicBezTo>
                  <a:cubicBezTo>
                    <a:pt x="10" y="11"/>
                    <a:pt x="10" y="11"/>
                    <a:pt x="10" y="11"/>
                  </a:cubicBezTo>
                  <a:cubicBezTo>
                    <a:pt x="10" y="12"/>
                    <a:pt x="9" y="12"/>
                    <a:pt x="8" y="12"/>
                  </a:cubicBezTo>
                  <a:cubicBezTo>
                    <a:pt x="1" y="10"/>
                    <a:pt x="1" y="10"/>
                    <a:pt x="1" y="10"/>
                  </a:cubicBezTo>
                  <a:cubicBezTo>
                    <a:pt x="1" y="10"/>
                    <a:pt x="0" y="9"/>
                    <a:pt x="0" y="9"/>
                  </a:cubicBezTo>
                  <a:cubicBezTo>
                    <a:pt x="2" y="2"/>
                    <a:pt x="2" y="2"/>
                    <a:pt x="2" y="2"/>
                  </a:cubicBezTo>
                  <a:cubicBezTo>
                    <a:pt x="2" y="1"/>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1" name="iṣlídê"/>
            <p:cNvSpPr/>
            <p:nvPr/>
          </p:nvSpPr>
          <p:spPr bwMode="auto">
            <a:xfrm>
              <a:off x="7935913" y="4171951"/>
              <a:ext cx="38100" cy="33338"/>
            </a:xfrm>
            <a:custGeom>
              <a:avLst/>
              <a:gdLst>
                <a:gd name="T0" fmla="*/ 3 w 24"/>
                <a:gd name="T1" fmla="*/ 16 h 21"/>
                <a:gd name="T2" fmla="*/ 0 w 24"/>
                <a:gd name="T3" fmla="*/ 16 h 21"/>
                <a:gd name="T4" fmla="*/ 5 w 24"/>
                <a:gd name="T5" fmla="*/ 0 h 21"/>
                <a:gd name="T6" fmla="*/ 5 w 24"/>
                <a:gd name="T7" fmla="*/ 0 h 21"/>
                <a:gd name="T8" fmla="*/ 22 w 24"/>
                <a:gd name="T9" fmla="*/ 2 h 21"/>
                <a:gd name="T10" fmla="*/ 24 w 24"/>
                <a:gd name="T11" fmla="*/ 4 h 21"/>
                <a:gd name="T12" fmla="*/ 19 w 24"/>
                <a:gd name="T13" fmla="*/ 21 h 21"/>
                <a:gd name="T14" fmla="*/ 19 w 24"/>
                <a:gd name="T15" fmla="*/ 21 h 21"/>
                <a:gd name="T16" fmla="*/ 3 w 24"/>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3" y="16"/>
                  </a:moveTo>
                  <a:lnTo>
                    <a:pt x="0" y="16"/>
                  </a:lnTo>
                  <a:lnTo>
                    <a:pt x="5" y="0"/>
                  </a:lnTo>
                  <a:lnTo>
                    <a:pt x="5" y="0"/>
                  </a:lnTo>
                  <a:lnTo>
                    <a:pt x="22" y="2"/>
                  </a:lnTo>
                  <a:lnTo>
                    <a:pt x="24" y="4"/>
                  </a:lnTo>
                  <a:lnTo>
                    <a:pt x="19" y="21"/>
                  </a:lnTo>
                  <a:lnTo>
                    <a:pt x="19" y="21"/>
                  </a:lnTo>
                  <a:lnTo>
                    <a:pt x="3"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2" name="iṥliḑe"/>
            <p:cNvSpPr/>
            <p:nvPr/>
          </p:nvSpPr>
          <p:spPr bwMode="auto">
            <a:xfrm>
              <a:off x="7978776" y="4175126"/>
              <a:ext cx="44450" cy="44450"/>
            </a:xfrm>
            <a:custGeom>
              <a:avLst/>
              <a:gdLst>
                <a:gd name="T0" fmla="*/ 4 w 12"/>
                <a:gd name="T1" fmla="*/ 0 h 12"/>
                <a:gd name="T2" fmla="*/ 11 w 12"/>
                <a:gd name="T3" fmla="*/ 2 h 12"/>
                <a:gd name="T4" fmla="*/ 12 w 12"/>
                <a:gd name="T5" fmla="*/ 4 h 12"/>
                <a:gd name="T6" fmla="*/ 10 w 12"/>
                <a:gd name="T7" fmla="*/ 11 h 12"/>
                <a:gd name="T8" fmla="*/ 9 w 12"/>
                <a:gd name="T9" fmla="*/ 12 h 12"/>
                <a:gd name="T10" fmla="*/ 1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0" y="11"/>
                    <a:pt x="10" y="11"/>
                    <a:pt x="10" y="11"/>
                  </a:cubicBezTo>
                  <a:cubicBezTo>
                    <a:pt x="10" y="11"/>
                    <a:pt x="9" y="12"/>
                    <a:pt x="9" y="12"/>
                  </a:cubicBezTo>
                  <a:cubicBezTo>
                    <a:pt x="1" y="10"/>
                    <a:pt x="1" y="10"/>
                    <a:pt x="1" y="10"/>
                  </a:cubicBezTo>
                  <a:cubicBezTo>
                    <a:pt x="1" y="10"/>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3" name="ïśľïḑé"/>
            <p:cNvSpPr/>
            <p:nvPr/>
          </p:nvSpPr>
          <p:spPr bwMode="auto">
            <a:xfrm>
              <a:off x="7981951" y="4178301"/>
              <a:ext cx="38100" cy="38100"/>
            </a:xfrm>
            <a:custGeom>
              <a:avLst/>
              <a:gdLst>
                <a:gd name="T0" fmla="*/ 2 w 24"/>
                <a:gd name="T1" fmla="*/ 19 h 24"/>
                <a:gd name="T2" fmla="*/ 0 w 24"/>
                <a:gd name="T3" fmla="*/ 19 h 24"/>
                <a:gd name="T4" fmla="*/ 5 w 24"/>
                <a:gd name="T5" fmla="*/ 3 h 24"/>
                <a:gd name="T6" fmla="*/ 5 w 24"/>
                <a:gd name="T7" fmla="*/ 0 h 24"/>
                <a:gd name="T8" fmla="*/ 24 w 24"/>
                <a:gd name="T9" fmla="*/ 5 h 24"/>
                <a:gd name="T10" fmla="*/ 24 w 24"/>
                <a:gd name="T11" fmla="*/ 5 h 24"/>
                <a:gd name="T12" fmla="*/ 19 w 24"/>
                <a:gd name="T13" fmla="*/ 22 h 24"/>
                <a:gd name="T14" fmla="*/ 19 w 24"/>
                <a:gd name="T15" fmla="*/ 24 h 24"/>
                <a:gd name="T16" fmla="*/ 2 w 24"/>
                <a:gd name="T1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4">
                  <a:moveTo>
                    <a:pt x="2" y="19"/>
                  </a:moveTo>
                  <a:lnTo>
                    <a:pt x="0" y="19"/>
                  </a:lnTo>
                  <a:lnTo>
                    <a:pt x="5" y="3"/>
                  </a:lnTo>
                  <a:lnTo>
                    <a:pt x="5" y="0"/>
                  </a:lnTo>
                  <a:lnTo>
                    <a:pt x="24" y="5"/>
                  </a:lnTo>
                  <a:lnTo>
                    <a:pt x="24" y="5"/>
                  </a:lnTo>
                  <a:lnTo>
                    <a:pt x="19" y="22"/>
                  </a:lnTo>
                  <a:lnTo>
                    <a:pt x="19" y="24"/>
                  </a:lnTo>
                  <a:lnTo>
                    <a:pt x="2"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4" name="ïṥľîḓê"/>
            <p:cNvSpPr/>
            <p:nvPr/>
          </p:nvSpPr>
          <p:spPr bwMode="auto">
            <a:xfrm>
              <a:off x="8023226" y="4186238"/>
              <a:ext cx="44450" cy="44450"/>
            </a:xfrm>
            <a:custGeom>
              <a:avLst/>
              <a:gdLst>
                <a:gd name="T0" fmla="*/ 4 w 12"/>
                <a:gd name="T1" fmla="*/ 0 h 12"/>
                <a:gd name="T2" fmla="*/ 11 w 12"/>
                <a:gd name="T3" fmla="*/ 1 h 12"/>
                <a:gd name="T4" fmla="*/ 12 w 12"/>
                <a:gd name="T5" fmla="*/ 3 h 12"/>
                <a:gd name="T6" fmla="*/ 10 w 12"/>
                <a:gd name="T7" fmla="*/ 10 h 12"/>
                <a:gd name="T8" fmla="*/ 9 w 12"/>
                <a:gd name="T9" fmla="*/ 11 h 12"/>
                <a:gd name="T10" fmla="*/ 2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1"/>
                    <a:pt x="11" y="1"/>
                    <a:pt x="11" y="1"/>
                  </a:cubicBezTo>
                  <a:cubicBezTo>
                    <a:pt x="12" y="2"/>
                    <a:pt x="12" y="2"/>
                    <a:pt x="12" y="3"/>
                  </a:cubicBezTo>
                  <a:cubicBezTo>
                    <a:pt x="10" y="10"/>
                    <a:pt x="10" y="10"/>
                    <a:pt x="10" y="10"/>
                  </a:cubicBezTo>
                  <a:cubicBezTo>
                    <a:pt x="10" y="11"/>
                    <a:pt x="9" y="12"/>
                    <a:pt x="9" y="11"/>
                  </a:cubicBezTo>
                  <a:cubicBezTo>
                    <a:pt x="2" y="10"/>
                    <a:pt x="2" y="10"/>
                    <a:pt x="2" y="10"/>
                  </a:cubicBezTo>
                  <a:cubicBezTo>
                    <a:pt x="1" y="10"/>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5" name="iSliďe"/>
            <p:cNvSpPr/>
            <p:nvPr/>
          </p:nvSpPr>
          <p:spPr bwMode="auto">
            <a:xfrm>
              <a:off x="8031163" y="4189413"/>
              <a:ext cx="33338" cy="34925"/>
            </a:xfrm>
            <a:custGeom>
              <a:avLst/>
              <a:gdLst>
                <a:gd name="T0" fmla="*/ 0 w 21"/>
                <a:gd name="T1" fmla="*/ 19 h 22"/>
                <a:gd name="T2" fmla="*/ 0 w 21"/>
                <a:gd name="T3" fmla="*/ 17 h 22"/>
                <a:gd name="T4" fmla="*/ 2 w 21"/>
                <a:gd name="T5" fmla="*/ 0 h 22"/>
                <a:gd name="T6" fmla="*/ 4 w 21"/>
                <a:gd name="T7" fmla="*/ 0 h 22"/>
                <a:gd name="T8" fmla="*/ 21 w 21"/>
                <a:gd name="T9" fmla="*/ 5 h 22"/>
                <a:gd name="T10" fmla="*/ 21 w 21"/>
                <a:gd name="T11" fmla="*/ 5 h 22"/>
                <a:gd name="T12" fmla="*/ 16 w 21"/>
                <a:gd name="T13" fmla="*/ 22 h 22"/>
                <a:gd name="T14" fmla="*/ 16 w 21"/>
                <a:gd name="T15" fmla="*/ 22 h 22"/>
                <a:gd name="T16" fmla="*/ 0 w 21"/>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19"/>
                  </a:moveTo>
                  <a:lnTo>
                    <a:pt x="0" y="17"/>
                  </a:lnTo>
                  <a:lnTo>
                    <a:pt x="2" y="0"/>
                  </a:lnTo>
                  <a:lnTo>
                    <a:pt x="4" y="0"/>
                  </a:lnTo>
                  <a:lnTo>
                    <a:pt x="21" y="5"/>
                  </a:lnTo>
                  <a:lnTo>
                    <a:pt x="21" y="5"/>
                  </a:lnTo>
                  <a:lnTo>
                    <a:pt x="16" y="22"/>
                  </a:lnTo>
                  <a:lnTo>
                    <a:pt x="16"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6" name="íṡľíḍè"/>
            <p:cNvSpPr/>
            <p:nvPr/>
          </p:nvSpPr>
          <p:spPr bwMode="auto">
            <a:xfrm>
              <a:off x="8067676" y="4194176"/>
              <a:ext cx="46038" cy="44450"/>
            </a:xfrm>
            <a:custGeom>
              <a:avLst/>
              <a:gdLst>
                <a:gd name="T0" fmla="*/ 4 w 12"/>
                <a:gd name="T1" fmla="*/ 1 h 12"/>
                <a:gd name="T2" fmla="*/ 11 w 12"/>
                <a:gd name="T3" fmla="*/ 2 h 12"/>
                <a:gd name="T4" fmla="*/ 12 w 12"/>
                <a:gd name="T5" fmla="*/ 4 h 12"/>
                <a:gd name="T6" fmla="*/ 11 w 12"/>
                <a:gd name="T7" fmla="*/ 11 h 12"/>
                <a:gd name="T8" fmla="*/ 9 w 12"/>
                <a:gd name="T9" fmla="*/ 12 h 12"/>
                <a:gd name="T10" fmla="*/ 2 w 12"/>
                <a:gd name="T11" fmla="*/ 11 h 12"/>
                <a:gd name="T12" fmla="*/ 1 w 12"/>
                <a:gd name="T13" fmla="*/ 9 h 12"/>
                <a:gd name="T14" fmla="*/ 2 w 12"/>
                <a:gd name="T15" fmla="*/ 2 h 12"/>
                <a:gd name="T16" fmla="*/ 4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1"/>
                  </a:moveTo>
                  <a:cubicBezTo>
                    <a:pt x="11" y="2"/>
                    <a:pt x="11" y="2"/>
                    <a:pt x="11" y="2"/>
                  </a:cubicBezTo>
                  <a:cubicBezTo>
                    <a:pt x="12" y="2"/>
                    <a:pt x="12" y="3"/>
                    <a:pt x="12" y="4"/>
                  </a:cubicBezTo>
                  <a:cubicBezTo>
                    <a:pt x="11" y="11"/>
                    <a:pt x="11" y="11"/>
                    <a:pt x="11" y="11"/>
                  </a:cubicBezTo>
                  <a:cubicBezTo>
                    <a:pt x="10" y="12"/>
                    <a:pt x="10" y="12"/>
                    <a:pt x="9" y="12"/>
                  </a:cubicBezTo>
                  <a:cubicBezTo>
                    <a:pt x="2" y="11"/>
                    <a:pt x="2" y="11"/>
                    <a:pt x="2" y="11"/>
                  </a:cubicBezTo>
                  <a:cubicBezTo>
                    <a:pt x="1" y="10"/>
                    <a:pt x="0" y="10"/>
                    <a:pt x="1" y="9"/>
                  </a:cubicBezTo>
                  <a:cubicBezTo>
                    <a:pt x="2" y="2"/>
                    <a:pt x="2" y="2"/>
                    <a:pt x="2" y="2"/>
                  </a:cubicBezTo>
                  <a:cubicBezTo>
                    <a:pt x="2" y="1"/>
                    <a:pt x="3" y="0"/>
                    <a:pt x="4"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7" name="í$ḻíḓé"/>
            <p:cNvSpPr/>
            <p:nvPr/>
          </p:nvSpPr>
          <p:spPr bwMode="auto">
            <a:xfrm>
              <a:off x="8075613" y="4202113"/>
              <a:ext cx="33338" cy="33338"/>
            </a:xfrm>
            <a:custGeom>
              <a:avLst/>
              <a:gdLst>
                <a:gd name="T0" fmla="*/ 0 w 21"/>
                <a:gd name="T1" fmla="*/ 16 h 21"/>
                <a:gd name="T2" fmla="*/ 0 w 21"/>
                <a:gd name="T3" fmla="*/ 16 h 21"/>
                <a:gd name="T4" fmla="*/ 2 w 21"/>
                <a:gd name="T5" fmla="*/ 0 h 21"/>
                <a:gd name="T6" fmla="*/ 5 w 21"/>
                <a:gd name="T7" fmla="*/ 0 h 21"/>
                <a:gd name="T8" fmla="*/ 21 w 21"/>
                <a:gd name="T9" fmla="*/ 2 h 21"/>
                <a:gd name="T10" fmla="*/ 21 w 21"/>
                <a:gd name="T11" fmla="*/ 4 h 21"/>
                <a:gd name="T12" fmla="*/ 17 w 21"/>
                <a:gd name="T13" fmla="*/ 21 h 21"/>
                <a:gd name="T14" fmla="*/ 17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2" y="0"/>
                  </a:lnTo>
                  <a:lnTo>
                    <a:pt x="5" y="0"/>
                  </a:lnTo>
                  <a:lnTo>
                    <a:pt x="21" y="2"/>
                  </a:lnTo>
                  <a:lnTo>
                    <a:pt x="21" y="4"/>
                  </a:lnTo>
                  <a:lnTo>
                    <a:pt x="17" y="21"/>
                  </a:lnTo>
                  <a:lnTo>
                    <a:pt x="17"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8" name="îş1ïďe"/>
            <p:cNvSpPr/>
            <p:nvPr/>
          </p:nvSpPr>
          <p:spPr bwMode="auto">
            <a:xfrm>
              <a:off x="8116888" y="4205288"/>
              <a:ext cx="41275" cy="44450"/>
            </a:xfrm>
            <a:custGeom>
              <a:avLst/>
              <a:gdLst>
                <a:gd name="T0" fmla="*/ 3 w 11"/>
                <a:gd name="T1" fmla="*/ 0 h 12"/>
                <a:gd name="T2" fmla="*/ 10 w 11"/>
                <a:gd name="T3" fmla="*/ 2 h 12"/>
                <a:gd name="T4" fmla="*/ 11 w 11"/>
                <a:gd name="T5" fmla="*/ 4 h 12"/>
                <a:gd name="T6" fmla="*/ 10 w 11"/>
                <a:gd name="T7" fmla="*/ 11 h 12"/>
                <a:gd name="T8" fmla="*/ 8 w 11"/>
                <a:gd name="T9" fmla="*/ 12 h 12"/>
                <a:gd name="T10" fmla="*/ 1 w 11"/>
                <a:gd name="T11" fmla="*/ 10 h 12"/>
                <a:gd name="T12" fmla="*/ 0 w 11"/>
                <a:gd name="T13" fmla="*/ 8 h 12"/>
                <a:gd name="T14" fmla="*/ 1 w 11"/>
                <a:gd name="T15" fmla="*/ 1 h 12"/>
                <a:gd name="T16" fmla="*/ 3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3" y="0"/>
                  </a:moveTo>
                  <a:cubicBezTo>
                    <a:pt x="10" y="2"/>
                    <a:pt x="10" y="2"/>
                    <a:pt x="10" y="2"/>
                  </a:cubicBezTo>
                  <a:cubicBezTo>
                    <a:pt x="11" y="2"/>
                    <a:pt x="11" y="3"/>
                    <a:pt x="11" y="4"/>
                  </a:cubicBezTo>
                  <a:cubicBezTo>
                    <a:pt x="10" y="11"/>
                    <a:pt x="10" y="11"/>
                    <a:pt x="10" y="11"/>
                  </a:cubicBezTo>
                  <a:cubicBezTo>
                    <a:pt x="10" y="12"/>
                    <a:pt x="9" y="12"/>
                    <a:pt x="8" y="12"/>
                  </a:cubicBezTo>
                  <a:cubicBezTo>
                    <a:pt x="1" y="10"/>
                    <a:pt x="1" y="10"/>
                    <a:pt x="1" y="10"/>
                  </a:cubicBezTo>
                  <a:cubicBezTo>
                    <a:pt x="0" y="10"/>
                    <a:pt x="0" y="9"/>
                    <a:pt x="0" y="8"/>
                  </a:cubicBezTo>
                  <a:cubicBezTo>
                    <a:pt x="1" y="1"/>
                    <a:pt x="1" y="1"/>
                    <a:pt x="1" y="1"/>
                  </a:cubicBezTo>
                  <a:cubicBezTo>
                    <a:pt x="1" y="1"/>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09" name="iṥḷiḍè"/>
            <p:cNvSpPr/>
            <p:nvPr/>
          </p:nvSpPr>
          <p:spPr bwMode="auto">
            <a:xfrm>
              <a:off x="8120063" y="4208463"/>
              <a:ext cx="34925" cy="38100"/>
            </a:xfrm>
            <a:custGeom>
              <a:avLst/>
              <a:gdLst>
                <a:gd name="T0" fmla="*/ 0 w 22"/>
                <a:gd name="T1" fmla="*/ 19 h 24"/>
                <a:gd name="T2" fmla="*/ 0 w 22"/>
                <a:gd name="T3" fmla="*/ 19 h 24"/>
                <a:gd name="T4" fmla="*/ 3 w 22"/>
                <a:gd name="T5" fmla="*/ 3 h 24"/>
                <a:gd name="T6" fmla="*/ 5 w 22"/>
                <a:gd name="T7" fmla="*/ 0 h 24"/>
                <a:gd name="T8" fmla="*/ 22 w 22"/>
                <a:gd name="T9" fmla="*/ 5 h 24"/>
                <a:gd name="T10" fmla="*/ 22 w 22"/>
                <a:gd name="T11" fmla="*/ 5 h 24"/>
                <a:gd name="T12" fmla="*/ 19 w 22"/>
                <a:gd name="T13" fmla="*/ 22 h 24"/>
                <a:gd name="T14" fmla="*/ 17 w 22"/>
                <a:gd name="T15" fmla="*/ 24 h 24"/>
                <a:gd name="T16" fmla="*/ 0 w 22"/>
                <a:gd name="T1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4">
                  <a:moveTo>
                    <a:pt x="0" y="19"/>
                  </a:moveTo>
                  <a:lnTo>
                    <a:pt x="0" y="19"/>
                  </a:lnTo>
                  <a:lnTo>
                    <a:pt x="3" y="3"/>
                  </a:lnTo>
                  <a:lnTo>
                    <a:pt x="5" y="0"/>
                  </a:lnTo>
                  <a:lnTo>
                    <a:pt x="22" y="5"/>
                  </a:lnTo>
                  <a:lnTo>
                    <a:pt x="22" y="5"/>
                  </a:lnTo>
                  <a:lnTo>
                    <a:pt x="19" y="22"/>
                  </a:lnTo>
                  <a:lnTo>
                    <a:pt x="17" y="24"/>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0" name="ïśḻíḋe"/>
            <p:cNvSpPr/>
            <p:nvPr/>
          </p:nvSpPr>
          <p:spPr bwMode="auto">
            <a:xfrm>
              <a:off x="8161338" y="4216401"/>
              <a:ext cx="46038" cy="44450"/>
            </a:xfrm>
            <a:custGeom>
              <a:avLst/>
              <a:gdLst>
                <a:gd name="T0" fmla="*/ 3 w 12"/>
                <a:gd name="T1" fmla="*/ 0 h 12"/>
                <a:gd name="T2" fmla="*/ 10 w 12"/>
                <a:gd name="T3" fmla="*/ 2 h 12"/>
                <a:gd name="T4" fmla="*/ 11 w 12"/>
                <a:gd name="T5" fmla="*/ 3 h 12"/>
                <a:gd name="T6" fmla="*/ 10 w 12"/>
                <a:gd name="T7" fmla="*/ 10 h 12"/>
                <a:gd name="T8" fmla="*/ 8 w 12"/>
                <a:gd name="T9" fmla="*/ 12 h 12"/>
                <a:gd name="T10" fmla="*/ 1 w 12"/>
                <a:gd name="T11" fmla="*/ 10 h 12"/>
                <a:gd name="T12" fmla="*/ 0 w 12"/>
                <a:gd name="T13" fmla="*/ 8 h 12"/>
                <a:gd name="T14" fmla="*/ 1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1" y="3"/>
                  </a:cubicBezTo>
                  <a:cubicBezTo>
                    <a:pt x="10" y="10"/>
                    <a:pt x="10" y="10"/>
                    <a:pt x="10" y="10"/>
                  </a:cubicBezTo>
                  <a:cubicBezTo>
                    <a:pt x="10" y="11"/>
                    <a:pt x="9" y="12"/>
                    <a:pt x="8" y="12"/>
                  </a:cubicBezTo>
                  <a:cubicBezTo>
                    <a:pt x="1" y="10"/>
                    <a:pt x="1" y="10"/>
                    <a:pt x="1" y="10"/>
                  </a:cubicBezTo>
                  <a:cubicBezTo>
                    <a:pt x="0" y="10"/>
                    <a:pt x="0" y="9"/>
                    <a:pt x="0" y="8"/>
                  </a:cubicBezTo>
                  <a:cubicBezTo>
                    <a:pt x="1" y="1"/>
                    <a:pt x="1" y="1"/>
                    <a:pt x="1" y="1"/>
                  </a:cubicBezTo>
                  <a:cubicBezTo>
                    <a:pt x="2" y="0"/>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1" name="îşļiḑe"/>
            <p:cNvSpPr/>
            <p:nvPr/>
          </p:nvSpPr>
          <p:spPr bwMode="auto">
            <a:xfrm>
              <a:off x="8166101" y="4219576"/>
              <a:ext cx="33338" cy="34925"/>
            </a:xfrm>
            <a:custGeom>
              <a:avLst/>
              <a:gdLst>
                <a:gd name="T0" fmla="*/ 0 w 21"/>
                <a:gd name="T1" fmla="*/ 19 h 22"/>
                <a:gd name="T2" fmla="*/ 0 w 21"/>
                <a:gd name="T3" fmla="*/ 17 h 22"/>
                <a:gd name="T4" fmla="*/ 5 w 21"/>
                <a:gd name="T5" fmla="*/ 0 h 22"/>
                <a:gd name="T6" fmla="*/ 5 w 21"/>
                <a:gd name="T7" fmla="*/ 0 h 22"/>
                <a:gd name="T8" fmla="*/ 21 w 21"/>
                <a:gd name="T9" fmla="*/ 5 h 22"/>
                <a:gd name="T10" fmla="*/ 21 w 21"/>
                <a:gd name="T11" fmla="*/ 5 h 22"/>
                <a:gd name="T12" fmla="*/ 19 w 21"/>
                <a:gd name="T13" fmla="*/ 22 h 22"/>
                <a:gd name="T14" fmla="*/ 16 w 21"/>
                <a:gd name="T15" fmla="*/ 22 h 22"/>
                <a:gd name="T16" fmla="*/ 0 w 21"/>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2">
                  <a:moveTo>
                    <a:pt x="0" y="19"/>
                  </a:moveTo>
                  <a:lnTo>
                    <a:pt x="0" y="17"/>
                  </a:lnTo>
                  <a:lnTo>
                    <a:pt x="5" y="0"/>
                  </a:lnTo>
                  <a:lnTo>
                    <a:pt x="5" y="0"/>
                  </a:lnTo>
                  <a:lnTo>
                    <a:pt x="21" y="5"/>
                  </a:lnTo>
                  <a:lnTo>
                    <a:pt x="21" y="5"/>
                  </a:lnTo>
                  <a:lnTo>
                    <a:pt x="19" y="22"/>
                  </a:lnTo>
                  <a:lnTo>
                    <a:pt x="16"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2" name="ïṣḷiḍè"/>
            <p:cNvSpPr/>
            <p:nvPr/>
          </p:nvSpPr>
          <p:spPr bwMode="auto">
            <a:xfrm>
              <a:off x="8207376" y="4227513"/>
              <a:ext cx="44450" cy="41275"/>
            </a:xfrm>
            <a:custGeom>
              <a:avLst/>
              <a:gdLst>
                <a:gd name="T0" fmla="*/ 3 w 12"/>
                <a:gd name="T1" fmla="*/ 0 h 11"/>
                <a:gd name="T2" fmla="*/ 10 w 12"/>
                <a:gd name="T3" fmla="*/ 1 h 11"/>
                <a:gd name="T4" fmla="*/ 12 w 12"/>
                <a:gd name="T5" fmla="*/ 3 h 11"/>
                <a:gd name="T6" fmla="*/ 10 w 12"/>
                <a:gd name="T7" fmla="*/ 10 h 11"/>
                <a:gd name="T8" fmla="*/ 8 w 12"/>
                <a:gd name="T9" fmla="*/ 11 h 11"/>
                <a:gd name="T10" fmla="*/ 1 w 12"/>
                <a:gd name="T11" fmla="*/ 10 h 11"/>
                <a:gd name="T12" fmla="*/ 0 w 12"/>
                <a:gd name="T13" fmla="*/ 8 h 11"/>
                <a:gd name="T14" fmla="*/ 2 w 12"/>
                <a:gd name="T15" fmla="*/ 1 h 11"/>
                <a:gd name="T16" fmla="*/ 3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3" y="0"/>
                  </a:moveTo>
                  <a:cubicBezTo>
                    <a:pt x="10" y="1"/>
                    <a:pt x="10" y="1"/>
                    <a:pt x="10" y="1"/>
                  </a:cubicBezTo>
                  <a:cubicBezTo>
                    <a:pt x="11" y="2"/>
                    <a:pt x="12" y="2"/>
                    <a:pt x="12" y="3"/>
                  </a:cubicBezTo>
                  <a:cubicBezTo>
                    <a:pt x="10" y="10"/>
                    <a:pt x="10" y="10"/>
                    <a:pt x="10" y="10"/>
                  </a:cubicBezTo>
                  <a:cubicBezTo>
                    <a:pt x="10" y="11"/>
                    <a:pt x="9" y="11"/>
                    <a:pt x="8" y="11"/>
                  </a:cubicBezTo>
                  <a:cubicBezTo>
                    <a:pt x="1" y="10"/>
                    <a:pt x="1" y="10"/>
                    <a:pt x="1" y="10"/>
                  </a:cubicBezTo>
                  <a:cubicBezTo>
                    <a:pt x="0" y="10"/>
                    <a:pt x="0" y="9"/>
                    <a:pt x="0" y="8"/>
                  </a:cubicBezTo>
                  <a:cubicBezTo>
                    <a:pt x="2" y="1"/>
                    <a:pt x="2" y="1"/>
                    <a:pt x="2" y="1"/>
                  </a:cubicBezTo>
                  <a:cubicBezTo>
                    <a:pt x="2" y="0"/>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3" name="îṩḷïḋê"/>
            <p:cNvSpPr/>
            <p:nvPr/>
          </p:nvSpPr>
          <p:spPr bwMode="auto">
            <a:xfrm>
              <a:off x="8210551" y="4230688"/>
              <a:ext cx="34925" cy="34925"/>
            </a:xfrm>
            <a:custGeom>
              <a:avLst/>
              <a:gdLst>
                <a:gd name="T0" fmla="*/ 0 w 22"/>
                <a:gd name="T1" fmla="*/ 19 h 22"/>
                <a:gd name="T2" fmla="*/ 0 w 22"/>
                <a:gd name="T3" fmla="*/ 17 h 22"/>
                <a:gd name="T4" fmla="*/ 5 w 22"/>
                <a:gd name="T5" fmla="*/ 0 h 22"/>
                <a:gd name="T6" fmla="*/ 5 w 22"/>
                <a:gd name="T7" fmla="*/ 0 h 22"/>
                <a:gd name="T8" fmla="*/ 22 w 22"/>
                <a:gd name="T9" fmla="*/ 5 h 22"/>
                <a:gd name="T10" fmla="*/ 22 w 22"/>
                <a:gd name="T11" fmla="*/ 5 h 22"/>
                <a:gd name="T12" fmla="*/ 19 w 22"/>
                <a:gd name="T13" fmla="*/ 22 h 22"/>
                <a:gd name="T14" fmla="*/ 17 w 22"/>
                <a:gd name="T15" fmla="*/ 22 h 22"/>
                <a:gd name="T16" fmla="*/ 0 w 22"/>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2">
                  <a:moveTo>
                    <a:pt x="0" y="19"/>
                  </a:moveTo>
                  <a:lnTo>
                    <a:pt x="0" y="17"/>
                  </a:lnTo>
                  <a:lnTo>
                    <a:pt x="5" y="0"/>
                  </a:lnTo>
                  <a:lnTo>
                    <a:pt x="5" y="0"/>
                  </a:lnTo>
                  <a:lnTo>
                    <a:pt x="22" y="5"/>
                  </a:lnTo>
                  <a:lnTo>
                    <a:pt x="22" y="5"/>
                  </a:lnTo>
                  <a:lnTo>
                    <a:pt x="19" y="22"/>
                  </a:lnTo>
                  <a:lnTo>
                    <a:pt x="17"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4" name="ïṡ1iďè"/>
            <p:cNvSpPr/>
            <p:nvPr/>
          </p:nvSpPr>
          <p:spPr bwMode="auto">
            <a:xfrm>
              <a:off x="8251826" y="4235451"/>
              <a:ext cx="46038" cy="44450"/>
            </a:xfrm>
            <a:custGeom>
              <a:avLst/>
              <a:gdLst>
                <a:gd name="T0" fmla="*/ 3 w 12"/>
                <a:gd name="T1" fmla="*/ 1 h 12"/>
                <a:gd name="T2" fmla="*/ 11 w 12"/>
                <a:gd name="T3" fmla="*/ 2 h 12"/>
                <a:gd name="T4" fmla="*/ 12 w 12"/>
                <a:gd name="T5" fmla="*/ 4 h 12"/>
                <a:gd name="T6" fmla="*/ 10 w 12"/>
                <a:gd name="T7" fmla="*/ 11 h 12"/>
                <a:gd name="T8" fmla="*/ 8 w 12"/>
                <a:gd name="T9" fmla="*/ 12 h 12"/>
                <a:gd name="T10" fmla="*/ 1 w 12"/>
                <a:gd name="T11" fmla="*/ 10 h 12"/>
                <a:gd name="T12" fmla="*/ 0 w 12"/>
                <a:gd name="T13" fmla="*/ 9 h 12"/>
                <a:gd name="T14" fmla="*/ 2 w 12"/>
                <a:gd name="T15" fmla="*/ 2 h 12"/>
                <a:gd name="T16" fmla="*/ 3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1"/>
                  </a:moveTo>
                  <a:cubicBezTo>
                    <a:pt x="11" y="2"/>
                    <a:pt x="11" y="2"/>
                    <a:pt x="11" y="2"/>
                  </a:cubicBezTo>
                  <a:cubicBezTo>
                    <a:pt x="11" y="2"/>
                    <a:pt x="12" y="3"/>
                    <a:pt x="12" y="4"/>
                  </a:cubicBezTo>
                  <a:cubicBezTo>
                    <a:pt x="10" y="11"/>
                    <a:pt x="10" y="11"/>
                    <a:pt x="10" y="11"/>
                  </a:cubicBezTo>
                  <a:cubicBezTo>
                    <a:pt x="10" y="12"/>
                    <a:pt x="9" y="12"/>
                    <a:pt x="8" y="12"/>
                  </a:cubicBezTo>
                  <a:cubicBezTo>
                    <a:pt x="1" y="10"/>
                    <a:pt x="1" y="10"/>
                    <a:pt x="1" y="10"/>
                  </a:cubicBezTo>
                  <a:cubicBezTo>
                    <a:pt x="0" y="10"/>
                    <a:pt x="0" y="9"/>
                    <a:pt x="0" y="9"/>
                  </a:cubicBezTo>
                  <a:cubicBezTo>
                    <a:pt x="2" y="2"/>
                    <a:pt x="2" y="2"/>
                    <a:pt x="2" y="2"/>
                  </a:cubicBezTo>
                  <a:cubicBezTo>
                    <a:pt x="2" y="1"/>
                    <a:pt x="3" y="0"/>
                    <a:pt x="3"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5" name="í$ḻïḍe"/>
            <p:cNvSpPr/>
            <p:nvPr/>
          </p:nvSpPr>
          <p:spPr bwMode="auto">
            <a:xfrm>
              <a:off x="8256588" y="4243388"/>
              <a:ext cx="36513" cy="33338"/>
            </a:xfrm>
            <a:custGeom>
              <a:avLst/>
              <a:gdLst>
                <a:gd name="T0" fmla="*/ 0 w 23"/>
                <a:gd name="T1" fmla="*/ 16 h 21"/>
                <a:gd name="T2" fmla="*/ 0 w 23"/>
                <a:gd name="T3" fmla="*/ 16 h 21"/>
                <a:gd name="T4" fmla="*/ 4 w 23"/>
                <a:gd name="T5" fmla="*/ 0 h 21"/>
                <a:gd name="T6" fmla="*/ 4 w 23"/>
                <a:gd name="T7" fmla="*/ 0 h 21"/>
                <a:gd name="T8" fmla="*/ 21 w 23"/>
                <a:gd name="T9" fmla="*/ 2 h 21"/>
                <a:gd name="T10" fmla="*/ 23 w 23"/>
                <a:gd name="T11" fmla="*/ 4 h 21"/>
                <a:gd name="T12" fmla="*/ 19 w 23"/>
                <a:gd name="T13" fmla="*/ 21 h 21"/>
                <a:gd name="T14" fmla="*/ 19 w 23"/>
                <a:gd name="T15" fmla="*/ 21 h 21"/>
                <a:gd name="T16" fmla="*/ 0 w 23"/>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1">
                  <a:moveTo>
                    <a:pt x="0" y="16"/>
                  </a:moveTo>
                  <a:lnTo>
                    <a:pt x="0" y="16"/>
                  </a:lnTo>
                  <a:lnTo>
                    <a:pt x="4" y="0"/>
                  </a:lnTo>
                  <a:lnTo>
                    <a:pt x="4" y="0"/>
                  </a:lnTo>
                  <a:lnTo>
                    <a:pt x="21" y="2"/>
                  </a:lnTo>
                  <a:lnTo>
                    <a:pt x="23" y="4"/>
                  </a:lnTo>
                  <a:lnTo>
                    <a:pt x="19" y="21"/>
                  </a:lnTo>
                  <a:lnTo>
                    <a:pt x="19"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6" name="í$ḻïḓê"/>
            <p:cNvSpPr/>
            <p:nvPr/>
          </p:nvSpPr>
          <p:spPr bwMode="auto">
            <a:xfrm>
              <a:off x="7696201" y="4156076"/>
              <a:ext cx="44450" cy="46038"/>
            </a:xfrm>
            <a:custGeom>
              <a:avLst/>
              <a:gdLst>
                <a:gd name="T0" fmla="*/ 3 w 12"/>
                <a:gd name="T1" fmla="*/ 0 h 12"/>
                <a:gd name="T2" fmla="*/ 10 w 12"/>
                <a:gd name="T3" fmla="*/ 2 h 12"/>
                <a:gd name="T4" fmla="*/ 12 w 12"/>
                <a:gd name="T5" fmla="*/ 3 h 12"/>
                <a:gd name="T6" fmla="*/ 10 w 12"/>
                <a:gd name="T7" fmla="*/ 10 h 12"/>
                <a:gd name="T8" fmla="*/ 8 w 12"/>
                <a:gd name="T9" fmla="*/ 12 h 12"/>
                <a:gd name="T10" fmla="*/ 1 w 12"/>
                <a:gd name="T11" fmla="*/ 10 h 12"/>
                <a:gd name="T12" fmla="*/ 0 w 12"/>
                <a:gd name="T13" fmla="*/ 8 h 12"/>
                <a:gd name="T14" fmla="*/ 2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2" y="3"/>
                  </a:cubicBezTo>
                  <a:cubicBezTo>
                    <a:pt x="10" y="10"/>
                    <a:pt x="10" y="10"/>
                    <a:pt x="10" y="10"/>
                  </a:cubicBezTo>
                  <a:cubicBezTo>
                    <a:pt x="10" y="11"/>
                    <a:pt x="9" y="12"/>
                    <a:pt x="8" y="12"/>
                  </a:cubicBezTo>
                  <a:cubicBezTo>
                    <a:pt x="1" y="10"/>
                    <a:pt x="1" y="10"/>
                    <a:pt x="1" y="10"/>
                  </a:cubicBezTo>
                  <a:cubicBezTo>
                    <a:pt x="0" y="10"/>
                    <a:pt x="0" y="9"/>
                    <a:pt x="0" y="8"/>
                  </a:cubicBezTo>
                  <a:cubicBezTo>
                    <a:pt x="2" y="1"/>
                    <a:pt x="2" y="1"/>
                    <a:pt x="2" y="1"/>
                  </a:cubicBezTo>
                  <a:cubicBezTo>
                    <a:pt x="2" y="0"/>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7" name="iṩlïďè"/>
            <p:cNvSpPr/>
            <p:nvPr/>
          </p:nvSpPr>
          <p:spPr bwMode="auto">
            <a:xfrm>
              <a:off x="7699376" y="4159251"/>
              <a:ext cx="34925" cy="34925"/>
            </a:xfrm>
            <a:custGeom>
              <a:avLst/>
              <a:gdLst>
                <a:gd name="T0" fmla="*/ 0 w 22"/>
                <a:gd name="T1" fmla="*/ 19 h 22"/>
                <a:gd name="T2" fmla="*/ 0 w 22"/>
                <a:gd name="T3" fmla="*/ 17 h 22"/>
                <a:gd name="T4" fmla="*/ 5 w 22"/>
                <a:gd name="T5" fmla="*/ 0 h 22"/>
                <a:gd name="T6" fmla="*/ 5 w 22"/>
                <a:gd name="T7" fmla="*/ 0 h 22"/>
                <a:gd name="T8" fmla="*/ 22 w 22"/>
                <a:gd name="T9" fmla="*/ 5 h 22"/>
                <a:gd name="T10" fmla="*/ 22 w 22"/>
                <a:gd name="T11" fmla="*/ 5 h 22"/>
                <a:gd name="T12" fmla="*/ 19 w 22"/>
                <a:gd name="T13" fmla="*/ 22 h 22"/>
                <a:gd name="T14" fmla="*/ 17 w 22"/>
                <a:gd name="T15" fmla="*/ 22 h 22"/>
                <a:gd name="T16" fmla="*/ 0 w 22"/>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2">
                  <a:moveTo>
                    <a:pt x="0" y="19"/>
                  </a:moveTo>
                  <a:lnTo>
                    <a:pt x="0" y="17"/>
                  </a:lnTo>
                  <a:lnTo>
                    <a:pt x="5" y="0"/>
                  </a:lnTo>
                  <a:lnTo>
                    <a:pt x="5" y="0"/>
                  </a:lnTo>
                  <a:lnTo>
                    <a:pt x="22" y="5"/>
                  </a:lnTo>
                  <a:lnTo>
                    <a:pt x="22" y="5"/>
                  </a:lnTo>
                  <a:lnTo>
                    <a:pt x="19" y="22"/>
                  </a:lnTo>
                  <a:lnTo>
                    <a:pt x="17"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8" name="íS1íḑê"/>
            <p:cNvSpPr/>
            <p:nvPr/>
          </p:nvSpPr>
          <p:spPr bwMode="auto">
            <a:xfrm>
              <a:off x="7740651" y="4167188"/>
              <a:ext cx="46038" cy="46038"/>
            </a:xfrm>
            <a:custGeom>
              <a:avLst/>
              <a:gdLst>
                <a:gd name="T0" fmla="*/ 4 w 12"/>
                <a:gd name="T1" fmla="*/ 0 h 12"/>
                <a:gd name="T2" fmla="*/ 11 w 12"/>
                <a:gd name="T3" fmla="*/ 1 h 12"/>
                <a:gd name="T4" fmla="*/ 12 w 12"/>
                <a:gd name="T5" fmla="*/ 3 h 12"/>
                <a:gd name="T6" fmla="*/ 10 w 12"/>
                <a:gd name="T7" fmla="*/ 10 h 12"/>
                <a:gd name="T8" fmla="*/ 8 w 12"/>
                <a:gd name="T9" fmla="*/ 11 h 12"/>
                <a:gd name="T10" fmla="*/ 1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1"/>
                    <a:pt x="11" y="1"/>
                    <a:pt x="11" y="1"/>
                  </a:cubicBezTo>
                  <a:cubicBezTo>
                    <a:pt x="11" y="2"/>
                    <a:pt x="12" y="2"/>
                    <a:pt x="12" y="3"/>
                  </a:cubicBezTo>
                  <a:cubicBezTo>
                    <a:pt x="10" y="10"/>
                    <a:pt x="10" y="10"/>
                    <a:pt x="10" y="10"/>
                  </a:cubicBezTo>
                  <a:cubicBezTo>
                    <a:pt x="10" y="11"/>
                    <a:pt x="9" y="12"/>
                    <a:pt x="8" y="11"/>
                  </a:cubicBezTo>
                  <a:cubicBezTo>
                    <a:pt x="1" y="10"/>
                    <a:pt x="1" y="10"/>
                    <a:pt x="1" y="10"/>
                  </a:cubicBezTo>
                  <a:cubicBezTo>
                    <a:pt x="0" y="10"/>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19" name="îs1iḍê"/>
            <p:cNvSpPr/>
            <p:nvPr/>
          </p:nvSpPr>
          <p:spPr bwMode="auto">
            <a:xfrm>
              <a:off x="7745413" y="4171951"/>
              <a:ext cx="36513" cy="33338"/>
            </a:xfrm>
            <a:custGeom>
              <a:avLst/>
              <a:gdLst>
                <a:gd name="T0" fmla="*/ 2 w 23"/>
                <a:gd name="T1" fmla="*/ 19 h 21"/>
                <a:gd name="T2" fmla="*/ 0 w 23"/>
                <a:gd name="T3" fmla="*/ 16 h 21"/>
                <a:gd name="T4" fmla="*/ 5 w 23"/>
                <a:gd name="T5" fmla="*/ 0 h 21"/>
                <a:gd name="T6" fmla="*/ 5 w 23"/>
                <a:gd name="T7" fmla="*/ 0 h 21"/>
                <a:gd name="T8" fmla="*/ 21 w 23"/>
                <a:gd name="T9" fmla="*/ 4 h 21"/>
                <a:gd name="T10" fmla="*/ 23 w 23"/>
                <a:gd name="T11" fmla="*/ 4 h 21"/>
                <a:gd name="T12" fmla="*/ 19 w 23"/>
                <a:gd name="T13" fmla="*/ 21 h 21"/>
                <a:gd name="T14" fmla="*/ 19 w 23"/>
                <a:gd name="T15" fmla="*/ 21 h 21"/>
                <a:gd name="T16" fmla="*/ 2 w 23"/>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1">
                  <a:moveTo>
                    <a:pt x="2" y="19"/>
                  </a:moveTo>
                  <a:lnTo>
                    <a:pt x="0" y="16"/>
                  </a:lnTo>
                  <a:lnTo>
                    <a:pt x="5" y="0"/>
                  </a:lnTo>
                  <a:lnTo>
                    <a:pt x="5" y="0"/>
                  </a:lnTo>
                  <a:lnTo>
                    <a:pt x="21" y="4"/>
                  </a:lnTo>
                  <a:lnTo>
                    <a:pt x="23" y="4"/>
                  </a:lnTo>
                  <a:lnTo>
                    <a:pt x="19" y="21"/>
                  </a:lnTo>
                  <a:lnTo>
                    <a:pt x="19" y="21"/>
                  </a:lnTo>
                  <a:lnTo>
                    <a:pt x="2"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0" name="iṡ1íḑè"/>
            <p:cNvSpPr/>
            <p:nvPr/>
          </p:nvSpPr>
          <p:spPr bwMode="auto">
            <a:xfrm>
              <a:off x="7786688" y="4175126"/>
              <a:ext cx="44450" cy="44450"/>
            </a:xfrm>
            <a:custGeom>
              <a:avLst/>
              <a:gdLst>
                <a:gd name="T0" fmla="*/ 4 w 12"/>
                <a:gd name="T1" fmla="*/ 1 h 12"/>
                <a:gd name="T2" fmla="*/ 11 w 12"/>
                <a:gd name="T3" fmla="*/ 2 h 12"/>
                <a:gd name="T4" fmla="*/ 12 w 12"/>
                <a:gd name="T5" fmla="*/ 4 h 12"/>
                <a:gd name="T6" fmla="*/ 10 w 12"/>
                <a:gd name="T7" fmla="*/ 11 h 12"/>
                <a:gd name="T8" fmla="*/ 9 w 12"/>
                <a:gd name="T9" fmla="*/ 12 h 12"/>
                <a:gd name="T10" fmla="*/ 1 w 12"/>
                <a:gd name="T11" fmla="*/ 10 h 12"/>
                <a:gd name="T12" fmla="*/ 0 w 12"/>
                <a:gd name="T13" fmla="*/ 9 h 12"/>
                <a:gd name="T14" fmla="*/ 2 w 12"/>
                <a:gd name="T15" fmla="*/ 2 h 12"/>
                <a:gd name="T16" fmla="*/ 4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1"/>
                  </a:moveTo>
                  <a:cubicBezTo>
                    <a:pt x="11" y="2"/>
                    <a:pt x="11" y="2"/>
                    <a:pt x="11" y="2"/>
                  </a:cubicBezTo>
                  <a:cubicBezTo>
                    <a:pt x="12" y="2"/>
                    <a:pt x="12" y="3"/>
                    <a:pt x="12" y="4"/>
                  </a:cubicBezTo>
                  <a:cubicBezTo>
                    <a:pt x="10" y="11"/>
                    <a:pt x="10" y="11"/>
                    <a:pt x="10" y="11"/>
                  </a:cubicBezTo>
                  <a:cubicBezTo>
                    <a:pt x="10" y="12"/>
                    <a:pt x="9" y="12"/>
                    <a:pt x="9" y="12"/>
                  </a:cubicBezTo>
                  <a:cubicBezTo>
                    <a:pt x="1" y="10"/>
                    <a:pt x="1" y="10"/>
                    <a:pt x="1" y="10"/>
                  </a:cubicBezTo>
                  <a:cubicBezTo>
                    <a:pt x="1" y="10"/>
                    <a:pt x="0" y="9"/>
                    <a:pt x="0" y="9"/>
                  </a:cubicBezTo>
                  <a:cubicBezTo>
                    <a:pt x="2" y="2"/>
                    <a:pt x="2" y="2"/>
                    <a:pt x="2" y="2"/>
                  </a:cubicBezTo>
                  <a:cubicBezTo>
                    <a:pt x="2" y="1"/>
                    <a:pt x="3" y="0"/>
                    <a:pt x="4"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1" name="íšlîḓè"/>
            <p:cNvSpPr/>
            <p:nvPr/>
          </p:nvSpPr>
          <p:spPr bwMode="auto">
            <a:xfrm>
              <a:off x="7789863" y="4183063"/>
              <a:ext cx="38100" cy="33338"/>
            </a:xfrm>
            <a:custGeom>
              <a:avLst/>
              <a:gdLst>
                <a:gd name="T0" fmla="*/ 3 w 24"/>
                <a:gd name="T1" fmla="*/ 16 h 21"/>
                <a:gd name="T2" fmla="*/ 0 w 24"/>
                <a:gd name="T3" fmla="*/ 16 h 21"/>
                <a:gd name="T4" fmla="*/ 5 w 24"/>
                <a:gd name="T5" fmla="*/ 0 h 21"/>
                <a:gd name="T6" fmla="*/ 5 w 24"/>
                <a:gd name="T7" fmla="*/ 0 h 21"/>
                <a:gd name="T8" fmla="*/ 21 w 24"/>
                <a:gd name="T9" fmla="*/ 2 h 21"/>
                <a:gd name="T10" fmla="*/ 24 w 24"/>
                <a:gd name="T11" fmla="*/ 4 h 21"/>
                <a:gd name="T12" fmla="*/ 19 w 24"/>
                <a:gd name="T13" fmla="*/ 21 h 21"/>
                <a:gd name="T14" fmla="*/ 19 w 24"/>
                <a:gd name="T15" fmla="*/ 21 h 21"/>
                <a:gd name="T16" fmla="*/ 3 w 24"/>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3" y="16"/>
                  </a:moveTo>
                  <a:lnTo>
                    <a:pt x="0" y="16"/>
                  </a:lnTo>
                  <a:lnTo>
                    <a:pt x="5" y="0"/>
                  </a:lnTo>
                  <a:lnTo>
                    <a:pt x="5" y="0"/>
                  </a:lnTo>
                  <a:lnTo>
                    <a:pt x="21" y="2"/>
                  </a:lnTo>
                  <a:lnTo>
                    <a:pt x="24" y="4"/>
                  </a:lnTo>
                  <a:lnTo>
                    <a:pt x="19" y="21"/>
                  </a:lnTo>
                  <a:lnTo>
                    <a:pt x="19" y="21"/>
                  </a:lnTo>
                  <a:lnTo>
                    <a:pt x="3"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2" name="íŝḷïḓé"/>
            <p:cNvSpPr/>
            <p:nvPr/>
          </p:nvSpPr>
          <p:spPr bwMode="auto">
            <a:xfrm>
              <a:off x="7831138" y="4186238"/>
              <a:ext cx="46038" cy="44450"/>
            </a:xfrm>
            <a:custGeom>
              <a:avLst/>
              <a:gdLst>
                <a:gd name="T0" fmla="*/ 4 w 12"/>
                <a:gd name="T1" fmla="*/ 0 h 12"/>
                <a:gd name="T2" fmla="*/ 11 w 12"/>
                <a:gd name="T3" fmla="*/ 2 h 12"/>
                <a:gd name="T4" fmla="*/ 12 w 12"/>
                <a:gd name="T5" fmla="*/ 4 h 12"/>
                <a:gd name="T6" fmla="*/ 10 w 12"/>
                <a:gd name="T7" fmla="*/ 11 h 12"/>
                <a:gd name="T8" fmla="*/ 9 w 12"/>
                <a:gd name="T9" fmla="*/ 12 h 12"/>
                <a:gd name="T10" fmla="*/ 2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0" y="11"/>
                    <a:pt x="10" y="11"/>
                    <a:pt x="10" y="11"/>
                  </a:cubicBezTo>
                  <a:cubicBezTo>
                    <a:pt x="10" y="11"/>
                    <a:pt x="9" y="12"/>
                    <a:pt x="9" y="12"/>
                  </a:cubicBezTo>
                  <a:cubicBezTo>
                    <a:pt x="2" y="10"/>
                    <a:pt x="2" y="10"/>
                    <a:pt x="2" y="10"/>
                  </a:cubicBezTo>
                  <a:cubicBezTo>
                    <a:pt x="1" y="10"/>
                    <a:pt x="0" y="9"/>
                    <a:pt x="0" y="8"/>
                  </a:cubicBezTo>
                  <a:cubicBezTo>
                    <a:pt x="2" y="1"/>
                    <a:pt x="2" y="1"/>
                    <a:pt x="2" y="1"/>
                  </a:cubicBezTo>
                  <a:cubicBezTo>
                    <a:pt x="2" y="1"/>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3" name="íşľîďê"/>
            <p:cNvSpPr/>
            <p:nvPr/>
          </p:nvSpPr>
          <p:spPr bwMode="auto">
            <a:xfrm>
              <a:off x="7839076" y="4189413"/>
              <a:ext cx="33338" cy="38100"/>
            </a:xfrm>
            <a:custGeom>
              <a:avLst/>
              <a:gdLst>
                <a:gd name="T0" fmla="*/ 0 w 21"/>
                <a:gd name="T1" fmla="*/ 19 h 24"/>
                <a:gd name="T2" fmla="*/ 0 w 21"/>
                <a:gd name="T3" fmla="*/ 19 h 24"/>
                <a:gd name="T4" fmla="*/ 2 w 21"/>
                <a:gd name="T5" fmla="*/ 3 h 24"/>
                <a:gd name="T6" fmla="*/ 5 w 21"/>
                <a:gd name="T7" fmla="*/ 0 h 24"/>
                <a:gd name="T8" fmla="*/ 21 w 21"/>
                <a:gd name="T9" fmla="*/ 5 h 24"/>
                <a:gd name="T10" fmla="*/ 21 w 21"/>
                <a:gd name="T11" fmla="*/ 5 h 24"/>
                <a:gd name="T12" fmla="*/ 17 w 21"/>
                <a:gd name="T13" fmla="*/ 22 h 24"/>
                <a:gd name="T14" fmla="*/ 17 w 21"/>
                <a:gd name="T15" fmla="*/ 24 h 24"/>
                <a:gd name="T16" fmla="*/ 0 w 21"/>
                <a:gd name="T1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4">
                  <a:moveTo>
                    <a:pt x="0" y="19"/>
                  </a:moveTo>
                  <a:lnTo>
                    <a:pt x="0" y="19"/>
                  </a:lnTo>
                  <a:lnTo>
                    <a:pt x="2" y="3"/>
                  </a:lnTo>
                  <a:lnTo>
                    <a:pt x="5" y="0"/>
                  </a:lnTo>
                  <a:lnTo>
                    <a:pt x="21" y="5"/>
                  </a:lnTo>
                  <a:lnTo>
                    <a:pt x="21" y="5"/>
                  </a:lnTo>
                  <a:lnTo>
                    <a:pt x="17" y="22"/>
                  </a:lnTo>
                  <a:lnTo>
                    <a:pt x="17" y="24"/>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4" name="işļiḋe"/>
            <p:cNvSpPr/>
            <p:nvPr/>
          </p:nvSpPr>
          <p:spPr bwMode="auto">
            <a:xfrm>
              <a:off x="7877176" y="4197351"/>
              <a:ext cx="44450" cy="46038"/>
            </a:xfrm>
            <a:custGeom>
              <a:avLst/>
              <a:gdLst>
                <a:gd name="T0" fmla="*/ 4 w 12"/>
                <a:gd name="T1" fmla="*/ 0 h 12"/>
                <a:gd name="T2" fmla="*/ 11 w 12"/>
                <a:gd name="T3" fmla="*/ 2 h 12"/>
                <a:gd name="T4" fmla="*/ 12 w 12"/>
                <a:gd name="T5" fmla="*/ 3 h 12"/>
                <a:gd name="T6" fmla="*/ 11 w 12"/>
                <a:gd name="T7" fmla="*/ 10 h 12"/>
                <a:gd name="T8" fmla="*/ 9 w 12"/>
                <a:gd name="T9" fmla="*/ 12 h 12"/>
                <a:gd name="T10" fmla="*/ 2 w 12"/>
                <a:gd name="T11" fmla="*/ 10 h 12"/>
                <a:gd name="T12" fmla="*/ 1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3"/>
                  </a:cubicBezTo>
                  <a:cubicBezTo>
                    <a:pt x="11" y="10"/>
                    <a:pt x="11" y="10"/>
                    <a:pt x="11" y="10"/>
                  </a:cubicBezTo>
                  <a:cubicBezTo>
                    <a:pt x="10" y="11"/>
                    <a:pt x="10" y="12"/>
                    <a:pt x="9" y="12"/>
                  </a:cubicBezTo>
                  <a:cubicBezTo>
                    <a:pt x="2" y="10"/>
                    <a:pt x="2" y="10"/>
                    <a:pt x="2" y="10"/>
                  </a:cubicBezTo>
                  <a:cubicBezTo>
                    <a:pt x="1" y="10"/>
                    <a:pt x="0" y="9"/>
                    <a:pt x="1"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5" name="i$ḷiḓè"/>
            <p:cNvSpPr/>
            <p:nvPr/>
          </p:nvSpPr>
          <p:spPr bwMode="auto">
            <a:xfrm>
              <a:off x="7883526" y="4202113"/>
              <a:ext cx="34925" cy="33338"/>
            </a:xfrm>
            <a:custGeom>
              <a:avLst/>
              <a:gdLst>
                <a:gd name="T0" fmla="*/ 0 w 22"/>
                <a:gd name="T1" fmla="*/ 18 h 21"/>
                <a:gd name="T2" fmla="*/ 0 w 22"/>
                <a:gd name="T3" fmla="*/ 16 h 21"/>
                <a:gd name="T4" fmla="*/ 3 w 22"/>
                <a:gd name="T5" fmla="*/ 0 h 21"/>
                <a:gd name="T6" fmla="*/ 5 w 22"/>
                <a:gd name="T7" fmla="*/ 0 h 21"/>
                <a:gd name="T8" fmla="*/ 22 w 22"/>
                <a:gd name="T9" fmla="*/ 4 h 21"/>
                <a:gd name="T10" fmla="*/ 22 w 22"/>
                <a:gd name="T11" fmla="*/ 4 h 21"/>
                <a:gd name="T12" fmla="*/ 17 w 22"/>
                <a:gd name="T13" fmla="*/ 21 h 21"/>
                <a:gd name="T14" fmla="*/ 17 w 22"/>
                <a:gd name="T15" fmla="*/ 21 h 21"/>
                <a:gd name="T16" fmla="*/ 0 w 22"/>
                <a:gd name="T1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0" y="18"/>
                  </a:moveTo>
                  <a:lnTo>
                    <a:pt x="0" y="16"/>
                  </a:lnTo>
                  <a:lnTo>
                    <a:pt x="3" y="0"/>
                  </a:lnTo>
                  <a:lnTo>
                    <a:pt x="5" y="0"/>
                  </a:lnTo>
                  <a:lnTo>
                    <a:pt x="22" y="4"/>
                  </a:lnTo>
                  <a:lnTo>
                    <a:pt x="22" y="4"/>
                  </a:lnTo>
                  <a:lnTo>
                    <a:pt x="17" y="21"/>
                  </a:lnTo>
                  <a:lnTo>
                    <a:pt x="17" y="21"/>
                  </a:lnTo>
                  <a:lnTo>
                    <a:pt x="0" y="18"/>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6" name="ïṣḻïḑe"/>
            <p:cNvSpPr/>
            <p:nvPr/>
          </p:nvSpPr>
          <p:spPr bwMode="auto">
            <a:xfrm>
              <a:off x="7921626" y="4208463"/>
              <a:ext cx="44450" cy="41275"/>
            </a:xfrm>
            <a:custGeom>
              <a:avLst/>
              <a:gdLst>
                <a:gd name="T0" fmla="*/ 4 w 12"/>
                <a:gd name="T1" fmla="*/ 0 h 11"/>
                <a:gd name="T2" fmla="*/ 11 w 12"/>
                <a:gd name="T3" fmla="*/ 1 h 11"/>
                <a:gd name="T4" fmla="*/ 12 w 12"/>
                <a:gd name="T5" fmla="*/ 3 h 11"/>
                <a:gd name="T6" fmla="*/ 11 w 12"/>
                <a:gd name="T7" fmla="*/ 10 h 11"/>
                <a:gd name="T8" fmla="*/ 9 w 12"/>
                <a:gd name="T9" fmla="*/ 11 h 11"/>
                <a:gd name="T10" fmla="*/ 2 w 12"/>
                <a:gd name="T11" fmla="*/ 10 h 11"/>
                <a:gd name="T12" fmla="*/ 1 w 12"/>
                <a:gd name="T13" fmla="*/ 8 h 11"/>
                <a:gd name="T14" fmla="*/ 2 w 12"/>
                <a:gd name="T15" fmla="*/ 1 h 11"/>
                <a:gd name="T16" fmla="*/ 4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4" y="0"/>
                  </a:moveTo>
                  <a:cubicBezTo>
                    <a:pt x="11" y="1"/>
                    <a:pt x="11" y="1"/>
                    <a:pt x="11" y="1"/>
                  </a:cubicBezTo>
                  <a:cubicBezTo>
                    <a:pt x="12" y="1"/>
                    <a:pt x="12" y="2"/>
                    <a:pt x="12" y="3"/>
                  </a:cubicBezTo>
                  <a:cubicBezTo>
                    <a:pt x="11" y="10"/>
                    <a:pt x="11" y="10"/>
                    <a:pt x="11" y="10"/>
                  </a:cubicBezTo>
                  <a:cubicBezTo>
                    <a:pt x="11" y="11"/>
                    <a:pt x="10" y="11"/>
                    <a:pt x="9" y="11"/>
                  </a:cubicBezTo>
                  <a:cubicBezTo>
                    <a:pt x="2" y="10"/>
                    <a:pt x="2" y="10"/>
                    <a:pt x="2" y="10"/>
                  </a:cubicBezTo>
                  <a:cubicBezTo>
                    <a:pt x="1" y="9"/>
                    <a:pt x="0" y="9"/>
                    <a:pt x="1"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7" name="iṣlïdê"/>
            <p:cNvSpPr/>
            <p:nvPr/>
          </p:nvSpPr>
          <p:spPr bwMode="auto">
            <a:xfrm>
              <a:off x="7929563" y="4213226"/>
              <a:ext cx="33338" cy="33338"/>
            </a:xfrm>
            <a:custGeom>
              <a:avLst/>
              <a:gdLst>
                <a:gd name="T0" fmla="*/ 0 w 21"/>
                <a:gd name="T1" fmla="*/ 19 h 21"/>
                <a:gd name="T2" fmla="*/ 0 w 21"/>
                <a:gd name="T3" fmla="*/ 16 h 21"/>
                <a:gd name="T4" fmla="*/ 2 w 21"/>
                <a:gd name="T5" fmla="*/ 0 h 21"/>
                <a:gd name="T6" fmla="*/ 4 w 21"/>
                <a:gd name="T7" fmla="*/ 0 h 21"/>
                <a:gd name="T8" fmla="*/ 21 w 21"/>
                <a:gd name="T9" fmla="*/ 2 h 21"/>
                <a:gd name="T10" fmla="*/ 21 w 21"/>
                <a:gd name="T11" fmla="*/ 4 h 21"/>
                <a:gd name="T12" fmla="*/ 19 w 21"/>
                <a:gd name="T13" fmla="*/ 21 h 21"/>
                <a:gd name="T14" fmla="*/ 16 w 21"/>
                <a:gd name="T15" fmla="*/ 21 h 21"/>
                <a:gd name="T16" fmla="*/ 0 w 21"/>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9"/>
                  </a:moveTo>
                  <a:lnTo>
                    <a:pt x="0" y="16"/>
                  </a:lnTo>
                  <a:lnTo>
                    <a:pt x="2" y="0"/>
                  </a:lnTo>
                  <a:lnTo>
                    <a:pt x="4" y="0"/>
                  </a:lnTo>
                  <a:lnTo>
                    <a:pt x="21" y="2"/>
                  </a:lnTo>
                  <a:lnTo>
                    <a:pt x="21" y="4"/>
                  </a:lnTo>
                  <a:lnTo>
                    <a:pt x="19" y="21"/>
                  </a:lnTo>
                  <a:lnTo>
                    <a:pt x="16" y="21"/>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8" name="iŝľíḓé"/>
            <p:cNvSpPr/>
            <p:nvPr/>
          </p:nvSpPr>
          <p:spPr bwMode="auto">
            <a:xfrm>
              <a:off x="7970838" y="4216401"/>
              <a:ext cx="44450" cy="44450"/>
            </a:xfrm>
            <a:custGeom>
              <a:avLst/>
              <a:gdLst>
                <a:gd name="T0" fmla="*/ 3 w 12"/>
                <a:gd name="T1" fmla="*/ 0 h 12"/>
                <a:gd name="T2" fmla="*/ 10 w 12"/>
                <a:gd name="T3" fmla="*/ 2 h 12"/>
                <a:gd name="T4" fmla="*/ 11 w 12"/>
                <a:gd name="T5" fmla="*/ 4 h 12"/>
                <a:gd name="T6" fmla="*/ 10 w 12"/>
                <a:gd name="T7" fmla="*/ 11 h 12"/>
                <a:gd name="T8" fmla="*/ 8 w 12"/>
                <a:gd name="T9" fmla="*/ 12 h 12"/>
                <a:gd name="T10" fmla="*/ 1 w 12"/>
                <a:gd name="T11" fmla="*/ 10 h 12"/>
                <a:gd name="T12" fmla="*/ 0 w 12"/>
                <a:gd name="T13" fmla="*/ 9 h 12"/>
                <a:gd name="T14" fmla="*/ 1 w 12"/>
                <a:gd name="T15" fmla="*/ 2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1" y="4"/>
                  </a:cubicBezTo>
                  <a:cubicBezTo>
                    <a:pt x="10" y="11"/>
                    <a:pt x="10" y="11"/>
                    <a:pt x="10" y="11"/>
                  </a:cubicBezTo>
                  <a:cubicBezTo>
                    <a:pt x="10" y="12"/>
                    <a:pt x="9" y="12"/>
                    <a:pt x="8" y="12"/>
                  </a:cubicBezTo>
                  <a:cubicBezTo>
                    <a:pt x="1" y="10"/>
                    <a:pt x="1" y="10"/>
                    <a:pt x="1" y="10"/>
                  </a:cubicBezTo>
                  <a:cubicBezTo>
                    <a:pt x="0" y="10"/>
                    <a:pt x="0" y="9"/>
                    <a:pt x="0" y="9"/>
                  </a:cubicBezTo>
                  <a:cubicBezTo>
                    <a:pt x="1" y="2"/>
                    <a:pt x="1" y="2"/>
                    <a:pt x="1" y="2"/>
                  </a:cubicBezTo>
                  <a:cubicBezTo>
                    <a:pt x="2" y="1"/>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29" name="íṡľiḋé"/>
            <p:cNvSpPr/>
            <p:nvPr/>
          </p:nvSpPr>
          <p:spPr bwMode="auto">
            <a:xfrm>
              <a:off x="7974013" y="4224338"/>
              <a:ext cx="33338" cy="33338"/>
            </a:xfrm>
            <a:custGeom>
              <a:avLst/>
              <a:gdLst>
                <a:gd name="T0" fmla="*/ 0 w 21"/>
                <a:gd name="T1" fmla="*/ 16 h 21"/>
                <a:gd name="T2" fmla="*/ 0 w 21"/>
                <a:gd name="T3" fmla="*/ 16 h 21"/>
                <a:gd name="T4" fmla="*/ 3 w 21"/>
                <a:gd name="T5" fmla="*/ 0 h 21"/>
                <a:gd name="T6" fmla="*/ 5 w 21"/>
                <a:gd name="T7" fmla="*/ 0 h 21"/>
                <a:gd name="T8" fmla="*/ 21 w 21"/>
                <a:gd name="T9" fmla="*/ 2 h 21"/>
                <a:gd name="T10" fmla="*/ 21 w 21"/>
                <a:gd name="T11" fmla="*/ 4 h 21"/>
                <a:gd name="T12" fmla="*/ 19 w 21"/>
                <a:gd name="T13" fmla="*/ 21 h 21"/>
                <a:gd name="T14" fmla="*/ 17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3" y="0"/>
                  </a:lnTo>
                  <a:lnTo>
                    <a:pt x="5" y="0"/>
                  </a:lnTo>
                  <a:lnTo>
                    <a:pt x="21" y="2"/>
                  </a:lnTo>
                  <a:lnTo>
                    <a:pt x="21" y="4"/>
                  </a:lnTo>
                  <a:lnTo>
                    <a:pt x="19" y="21"/>
                  </a:lnTo>
                  <a:lnTo>
                    <a:pt x="17"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0" name="ïśḷiḑé"/>
            <p:cNvSpPr/>
            <p:nvPr/>
          </p:nvSpPr>
          <p:spPr bwMode="auto">
            <a:xfrm>
              <a:off x="8015288" y="4227513"/>
              <a:ext cx="46038" cy="44450"/>
            </a:xfrm>
            <a:custGeom>
              <a:avLst/>
              <a:gdLst>
                <a:gd name="T0" fmla="*/ 3 w 12"/>
                <a:gd name="T1" fmla="*/ 0 h 12"/>
                <a:gd name="T2" fmla="*/ 10 w 12"/>
                <a:gd name="T3" fmla="*/ 2 h 12"/>
                <a:gd name="T4" fmla="*/ 12 w 12"/>
                <a:gd name="T5" fmla="*/ 4 h 12"/>
                <a:gd name="T6" fmla="*/ 10 w 12"/>
                <a:gd name="T7" fmla="*/ 11 h 12"/>
                <a:gd name="T8" fmla="*/ 8 w 12"/>
                <a:gd name="T9" fmla="*/ 12 h 12"/>
                <a:gd name="T10" fmla="*/ 1 w 12"/>
                <a:gd name="T11" fmla="*/ 10 h 12"/>
                <a:gd name="T12" fmla="*/ 0 w 12"/>
                <a:gd name="T13" fmla="*/ 8 h 12"/>
                <a:gd name="T14" fmla="*/ 1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2" y="4"/>
                  </a:cubicBezTo>
                  <a:cubicBezTo>
                    <a:pt x="10" y="11"/>
                    <a:pt x="10" y="11"/>
                    <a:pt x="10" y="11"/>
                  </a:cubicBezTo>
                  <a:cubicBezTo>
                    <a:pt x="10" y="11"/>
                    <a:pt x="9" y="12"/>
                    <a:pt x="8" y="12"/>
                  </a:cubicBezTo>
                  <a:cubicBezTo>
                    <a:pt x="1" y="10"/>
                    <a:pt x="1" y="10"/>
                    <a:pt x="1" y="10"/>
                  </a:cubicBezTo>
                  <a:cubicBezTo>
                    <a:pt x="0" y="10"/>
                    <a:pt x="0" y="9"/>
                    <a:pt x="0" y="8"/>
                  </a:cubicBezTo>
                  <a:cubicBezTo>
                    <a:pt x="1" y="1"/>
                    <a:pt x="1" y="1"/>
                    <a:pt x="1" y="1"/>
                  </a:cubicBezTo>
                  <a:cubicBezTo>
                    <a:pt x="2" y="1"/>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1" name="î$ḻîḋe"/>
            <p:cNvSpPr/>
            <p:nvPr/>
          </p:nvSpPr>
          <p:spPr bwMode="auto">
            <a:xfrm>
              <a:off x="8020051" y="4230688"/>
              <a:ext cx="33338" cy="38100"/>
            </a:xfrm>
            <a:custGeom>
              <a:avLst/>
              <a:gdLst>
                <a:gd name="T0" fmla="*/ 0 w 21"/>
                <a:gd name="T1" fmla="*/ 19 h 24"/>
                <a:gd name="T2" fmla="*/ 0 w 21"/>
                <a:gd name="T3" fmla="*/ 19 h 24"/>
                <a:gd name="T4" fmla="*/ 4 w 21"/>
                <a:gd name="T5" fmla="*/ 3 h 24"/>
                <a:gd name="T6" fmla="*/ 4 w 21"/>
                <a:gd name="T7" fmla="*/ 0 h 24"/>
                <a:gd name="T8" fmla="*/ 21 w 21"/>
                <a:gd name="T9" fmla="*/ 5 h 24"/>
                <a:gd name="T10" fmla="*/ 21 w 21"/>
                <a:gd name="T11" fmla="*/ 5 h 24"/>
                <a:gd name="T12" fmla="*/ 18 w 21"/>
                <a:gd name="T13" fmla="*/ 22 h 24"/>
                <a:gd name="T14" fmla="*/ 16 w 21"/>
                <a:gd name="T15" fmla="*/ 24 h 24"/>
                <a:gd name="T16" fmla="*/ 0 w 21"/>
                <a:gd name="T1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4">
                  <a:moveTo>
                    <a:pt x="0" y="19"/>
                  </a:moveTo>
                  <a:lnTo>
                    <a:pt x="0" y="19"/>
                  </a:lnTo>
                  <a:lnTo>
                    <a:pt x="4" y="3"/>
                  </a:lnTo>
                  <a:lnTo>
                    <a:pt x="4" y="0"/>
                  </a:lnTo>
                  <a:lnTo>
                    <a:pt x="21" y="5"/>
                  </a:lnTo>
                  <a:lnTo>
                    <a:pt x="21" y="5"/>
                  </a:lnTo>
                  <a:lnTo>
                    <a:pt x="18" y="22"/>
                  </a:lnTo>
                  <a:lnTo>
                    <a:pt x="16" y="24"/>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2" name="ïṥlíḑè"/>
            <p:cNvSpPr/>
            <p:nvPr/>
          </p:nvSpPr>
          <p:spPr bwMode="auto">
            <a:xfrm>
              <a:off x="8061326" y="4238626"/>
              <a:ext cx="44450" cy="46038"/>
            </a:xfrm>
            <a:custGeom>
              <a:avLst/>
              <a:gdLst>
                <a:gd name="T0" fmla="*/ 3 w 12"/>
                <a:gd name="T1" fmla="*/ 0 h 12"/>
                <a:gd name="T2" fmla="*/ 11 w 12"/>
                <a:gd name="T3" fmla="*/ 1 h 12"/>
                <a:gd name="T4" fmla="*/ 12 w 12"/>
                <a:gd name="T5" fmla="*/ 3 h 12"/>
                <a:gd name="T6" fmla="*/ 10 w 12"/>
                <a:gd name="T7" fmla="*/ 10 h 12"/>
                <a:gd name="T8" fmla="*/ 8 w 12"/>
                <a:gd name="T9" fmla="*/ 11 h 12"/>
                <a:gd name="T10" fmla="*/ 1 w 12"/>
                <a:gd name="T11" fmla="*/ 10 h 12"/>
                <a:gd name="T12" fmla="*/ 0 w 12"/>
                <a:gd name="T13" fmla="*/ 8 h 12"/>
                <a:gd name="T14" fmla="*/ 2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1" y="1"/>
                    <a:pt x="11" y="1"/>
                    <a:pt x="11" y="1"/>
                  </a:cubicBezTo>
                  <a:cubicBezTo>
                    <a:pt x="11" y="2"/>
                    <a:pt x="12" y="2"/>
                    <a:pt x="12" y="3"/>
                  </a:cubicBezTo>
                  <a:cubicBezTo>
                    <a:pt x="10" y="10"/>
                    <a:pt x="10" y="10"/>
                    <a:pt x="10" y="10"/>
                  </a:cubicBezTo>
                  <a:cubicBezTo>
                    <a:pt x="10" y="11"/>
                    <a:pt x="9" y="12"/>
                    <a:pt x="8" y="11"/>
                  </a:cubicBezTo>
                  <a:cubicBezTo>
                    <a:pt x="1" y="10"/>
                    <a:pt x="1" y="10"/>
                    <a:pt x="1" y="10"/>
                  </a:cubicBezTo>
                  <a:cubicBezTo>
                    <a:pt x="0" y="10"/>
                    <a:pt x="0" y="9"/>
                    <a:pt x="0" y="8"/>
                  </a:cubicBezTo>
                  <a:cubicBezTo>
                    <a:pt x="2" y="1"/>
                    <a:pt x="2" y="1"/>
                    <a:pt x="2" y="1"/>
                  </a:cubicBezTo>
                  <a:cubicBezTo>
                    <a:pt x="2" y="0"/>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3" name="î$ḷîďé"/>
            <p:cNvSpPr/>
            <p:nvPr/>
          </p:nvSpPr>
          <p:spPr bwMode="auto">
            <a:xfrm>
              <a:off x="8064501" y="4243388"/>
              <a:ext cx="38100" cy="33338"/>
            </a:xfrm>
            <a:custGeom>
              <a:avLst/>
              <a:gdLst>
                <a:gd name="T0" fmla="*/ 0 w 24"/>
                <a:gd name="T1" fmla="*/ 18 h 21"/>
                <a:gd name="T2" fmla="*/ 0 w 24"/>
                <a:gd name="T3" fmla="*/ 16 h 21"/>
                <a:gd name="T4" fmla="*/ 5 w 24"/>
                <a:gd name="T5" fmla="*/ 0 h 21"/>
                <a:gd name="T6" fmla="*/ 5 w 24"/>
                <a:gd name="T7" fmla="*/ 0 h 21"/>
                <a:gd name="T8" fmla="*/ 21 w 24"/>
                <a:gd name="T9" fmla="*/ 4 h 21"/>
                <a:gd name="T10" fmla="*/ 24 w 24"/>
                <a:gd name="T11" fmla="*/ 4 h 21"/>
                <a:gd name="T12" fmla="*/ 19 w 24"/>
                <a:gd name="T13" fmla="*/ 21 h 21"/>
                <a:gd name="T14" fmla="*/ 19 w 24"/>
                <a:gd name="T15" fmla="*/ 21 h 21"/>
                <a:gd name="T16" fmla="*/ 0 w 24"/>
                <a:gd name="T17" fmla="*/ 18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0" y="18"/>
                  </a:moveTo>
                  <a:lnTo>
                    <a:pt x="0" y="16"/>
                  </a:lnTo>
                  <a:lnTo>
                    <a:pt x="5" y="0"/>
                  </a:lnTo>
                  <a:lnTo>
                    <a:pt x="5" y="0"/>
                  </a:lnTo>
                  <a:lnTo>
                    <a:pt x="21" y="4"/>
                  </a:lnTo>
                  <a:lnTo>
                    <a:pt x="24" y="4"/>
                  </a:lnTo>
                  <a:lnTo>
                    <a:pt x="19" y="21"/>
                  </a:lnTo>
                  <a:lnTo>
                    <a:pt x="19" y="21"/>
                  </a:lnTo>
                  <a:lnTo>
                    <a:pt x="0" y="18"/>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4" name="ïŝľiḓè"/>
            <p:cNvSpPr/>
            <p:nvPr/>
          </p:nvSpPr>
          <p:spPr bwMode="auto">
            <a:xfrm>
              <a:off x="8105776" y="4246563"/>
              <a:ext cx="44450" cy="44450"/>
            </a:xfrm>
            <a:custGeom>
              <a:avLst/>
              <a:gdLst>
                <a:gd name="T0" fmla="*/ 4 w 12"/>
                <a:gd name="T1" fmla="*/ 1 h 12"/>
                <a:gd name="T2" fmla="*/ 11 w 12"/>
                <a:gd name="T3" fmla="*/ 2 h 12"/>
                <a:gd name="T4" fmla="*/ 12 w 12"/>
                <a:gd name="T5" fmla="*/ 4 h 12"/>
                <a:gd name="T6" fmla="*/ 10 w 12"/>
                <a:gd name="T7" fmla="*/ 11 h 12"/>
                <a:gd name="T8" fmla="*/ 8 w 12"/>
                <a:gd name="T9" fmla="*/ 12 h 12"/>
                <a:gd name="T10" fmla="*/ 1 w 12"/>
                <a:gd name="T11" fmla="*/ 11 h 12"/>
                <a:gd name="T12" fmla="*/ 0 w 12"/>
                <a:gd name="T13" fmla="*/ 9 h 12"/>
                <a:gd name="T14" fmla="*/ 2 w 12"/>
                <a:gd name="T15" fmla="*/ 2 h 12"/>
                <a:gd name="T16" fmla="*/ 4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1"/>
                  </a:moveTo>
                  <a:cubicBezTo>
                    <a:pt x="11" y="2"/>
                    <a:pt x="11" y="2"/>
                    <a:pt x="11" y="2"/>
                  </a:cubicBezTo>
                  <a:cubicBezTo>
                    <a:pt x="11" y="2"/>
                    <a:pt x="12" y="3"/>
                    <a:pt x="12" y="4"/>
                  </a:cubicBezTo>
                  <a:cubicBezTo>
                    <a:pt x="10" y="11"/>
                    <a:pt x="10" y="11"/>
                    <a:pt x="10" y="11"/>
                  </a:cubicBezTo>
                  <a:cubicBezTo>
                    <a:pt x="10" y="12"/>
                    <a:pt x="9" y="12"/>
                    <a:pt x="8" y="12"/>
                  </a:cubicBezTo>
                  <a:cubicBezTo>
                    <a:pt x="1" y="11"/>
                    <a:pt x="1" y="11"/>
                    <a:pt x="1" y="11"/>
                  </a:cubicBezTo>
                  <a:cubicBezTo>
                    <a:pt x="0" y="10"/>
                    <a:pt x="0" y="10"/>
                    <a:pt x="0" y="9"/>
                  </a:cubicBezTo>
                  <a:cubicBezTo>
                    <a:pt x="2" y="2"/>
                    <a:pt x="2" y="2"/>
                    <a:pt x="2" y="2"/>
                  </a:cubicBezTo>
                  <a:cubicBezTo>
                    <a:pt x="2" y="1"/>
                    <a:pt x="3" y="0"/>
                    <a:pt x="4"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5" name="ïṣľidè"/>
            <p:cNvSpPr/>
            <p:nvPr/>
          </p:nvSpPr>
          <p:spPr bwMode="auto">
            <a:xfrm>
              <a:off x="8108951" y="4254501"/>
              <a:ext cx="38100" cy="33338"/>
            </a:xfrm>
            <a:custGeom>
              <a:avLst/>
              <a:gdLst>
                <a:gd name="T0" fmla="*/ 3 w 24"/>
                <a:gd name="T1" fmla="*/ 16 h 21"/>
                <a:gd name="T2" fmla="*/ 0 w 24"/>
                <a:gd name="T3" fmla="*/ 16 h 21"/>
                <a:gd name="T4" fmla="*/ 5 w 24"/>
                <a:gd name="T5" fmla="*/ 0 h 21"/>
                <a:gd name="T6" fmla="*/ 5 w 24"/>
                <a:gd name="T7" fmla="*/ 0 h 21"/>
                <a:gd name="T8" fmla="*/ 22 w 24"/>
                <a:gd name="T9" fmla="*/ 2 h 21"/>
                <a:gd name="T10" fmla="*/ 24 w 24"/>
                <a:gd name="T11" fmla="*/ 4 h 21"/>
                <a:gd name="T12" fmla="*/ 19 w 24"/>
                <a:gd name="T13" fmla="*/ 21 h 21"/>
                <a:gd name="T14" fmla="*/ 19 w 24"/>
                <a:gd name="T15" fmla="*/ 21 h 21"/>
                <a:gd name="T16" fmla="*/ 3 w 24"/>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3" y="16"/>
                  </a:moveTo>
                  <a:lnTo>
                    <a:pt x="0" y="16"/>
                  </a:lnTo>
                  <a:lnTo>
                    <a:pt x="5" y="0"/>
                  </a:lnTo>
                  <a:lnTo>
                    <a:pt x="5" y="0"/>
                  </a:lnTo>
                  <a:lnTo>
                    <a:pt x="22" y="2"/>
                  </a:lnTo>
                  <a:lnTo>
                    <a:pt x="24" y="4"/>
                  </a:lnTo>
                  <a:lnTo>
                    <a:pt x="19" y="21"/>
                  </a:lnTo>
                  <a:lnTo>
                    <a:pt x="19" y="21"/>
                  </a:lnTo>
                  <a:lnTo>
                    <a:pt x="3"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6" name="íş1îḍê"/>
            <p:cNvSpPr/>
            <p:nvPr/>
          </p:nvSpPr>
          <p:spPr bwMode="auto">
            <a:xfrm>
              <a:off x="8150226" y="4257676"/>
              <a:ext cx="46038" cy="44450"/>
            </a:xfrm>
            <a:custGeom>
              <a:avLst/>
              <a:gdLst>
                <a:gd name="T0" fmla="*/ 4 w 12"/>
                <a:gd name="T1" fmla="*/ 0 h 12"/>
                <a:gd name="T2" fmla="*/ 11 w 12"/>
                <a:gd name="T3" fmla="*/ 2 h 12"/>
                <a:gd name="T4" fmla="*/ 12 w 12"/>
                <a:gd name="T5" fmla="*/ 4 h 12"/>
                <a:gd name="T6" fmla="*/ 10 w 12"/>
                <a:gd name="T7" fmla="*/ 11 h 12"/>
                <a:gd name="T8" fmla="*/ 9 w 12"/>
                <a:gd name="T9" fmla="*/ 12 h 12"/>
                <a:gd name="T10" fmla="*/ 1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0" y="11"/>
                    <a:pt x="10" y="11"/>
                    <a:pt x="10" y="11"/>
                  </a:cubicBezTo>
                  <a:cubicBezTo>
                    <a:pt x="10" y="12"/>
                    <a:pt x="9" y="12"/>
                    <a:pt x="9" y="12"/>
                  </a:cubicBezTo>
                  <a:cubicBezTo>
                    <a:pt x="1" y="10"/>
                    <a:pt x="1" y="10"/>
                    <a:pt x="1" y="10"/>
                  </a:cubicBezTo>
                  <a:cubicBezTo>
                    <a:pt x="1" y="10"/>
                    <a:pt x="0" y="9"/>
                    <a:pt x="0" y="8"/>
                  </a:cubicBezTo>
                  <a:cubicBezTo>
                    <a:pt x="2" y="1"/>
                    <a:pt x="2" y="1"/>
                    <a:pt x="2" y="1"/>
                  </a:cubicBezTo>
                  <a:cubicBezTo>
                    <a:pt x="2" y="1"/>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7" name="ïṥļíḍe"/>
            <p:cNvSpPr/>
            <p:nvPr/>
          </p:nvSpPr>
          <p:spPr bwMode="auto">
            <a:xfrm>
              <a:off x="8154988" y="4260851"/>
              <a:ext cx="36513" cy="38100"/>
            </a:xfrm>
            <a:custGeom>
              <a:avLst/>
              <a:gdLst>
                <a:gd name="T0" fmla="*/ 2 w 23"/>
                <a:gd name="T1" fmla="*/ 19 h 24"/>
                <a:gd name="T2" fmla="*/ 0 w 23"/>
                <a:gd name="T3" fmla="*/ 19 h 24"/>
                <a:gd name="T4" fmla="*/ 4 w 23"/>
                <a:gd name="T5" fmla="*/ 3 h 24"/>
                <a:gd name="T6" fmla="*/ 4 w 23"/>
                <a:gd name="T7" fmla="*/ 0 h 24"/>
                <a:gd name="T8" fmla="*/ 23 w 23"/>
                <a:gd name="T9" fmla="*/ 5 h 24"/>
                <a:gd name="T10" fmla="*/ 23 w 23"/>
                <a:gd name="T11" fmla="*/ 7 h 24"/>
                <a:gd name="T12" fmla="*/ 19 w 23"/>
                <a:gd name="T13" fmla="*/ 22 h 24"/>
                <a:gd name="T14" fmla="*/ 19 w 23"/>
                <a:gd name="T15" fmla="*/ 24 h 24"/>
                <a:gd name="T16" fmla="*/ 2 w 23"/>
                <a:gd name="T17" fmla="*/ 19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4">
                  <a:moveTo>
                    <a:pt x="2" y="19"/>
                  </a:moveTo>
                  <a:lnTo>
                    <a:pt x="0" y="19"/>
                  </a:lnTo>
                  <a:lnTo>
                    <a:pt x="4" y="3"/>
                  </a:lnTo>
                  <a:lnTo>
                    <a:pt x="4" y="0"/>
                  </a:lnTo>
                  <a:lnTo>
                    <a:pt x="23" y="5"/>
                  </a:lnTo>
                  <a:lnTo>
                    <a:pt x="23" y="7"/>
                  </a:lnTo>
                  <a:lnTo>
                    <a:pt x="19" y="22"/>
                  </a:lnTo>
                  <a:lnTo>
                    <a:pt x="19" y="24"/>
                  </a:lnTo>
                  <a:lnTo>
                    <a:pt x="2"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8" name="isḷiḍê"/>
            <p:cNvSpPr/>
            <p:nvPr/>
          </p:nvSpPr>
          <p:spPr bwMode="auto">
            <a:xfrm>
              <a:off x="8196263" y="4268788"/>
              <a:ext cx="44450" cy="46038"/>
            </a:xfrm>
            <a:custGeom>
              <a:avLst/>
              <a:gdLst>
                <a:gd name="T0" fmla="*/ 4 w 12"/>
                <a:gd name="T1" fmla="*/ 0 h 12"/>
                <a:gd name="T2" fmla="*/ 11 w 12"/>
                <a:gd name="T3" fmla="*/ 2 h 12"/>
                <a:gd name="T4" fmla="*/ 12 w 12"/>
                <a:gd name="T5" fmla="*/ 3 h 12"/>
                <a:gd name="T6" fmla="*/ 10 w 12"/>
                <a:gd name="T7" fmla="*/ 10 h 12"/>
                <a:gd name="T8" fmla="*/ 9 w 12"/>
                <a:gd name="T9" fmla="*/ 12 h 12"/>
                <a:gd name="T10" fmla="*/ 2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3"/>
                  </a:cubicBezTo>
                  <a:cubicBezTo>
                    <a:pt x="10" y="10"/>
                    <a:pt x="10" y="10"/>
                    <a:pt x="10" y="10"/>
                  </a:cubicBezTo>
                  <a:cubicBezTo>
                    <a:pt x="10" y="11"/>
                    <a:pt x="9" y="12"/>
                    <a:pt x="9" y="12"/>
                  </a:cubicBezTo>
                  <a:cubicBezTo>
                    <a:pt x="2" y="10"/>
                    <a:pt x="2" y="10"/>
                    <a:pt x="2" y="10"/>
                  </a:cubicBezTo>
                  <a:cubicBezTo>
                    <a:pt x="1" y="10"/>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39" name="ï$ľiḋê"/>
            <p:cNvSpPr/>
            <p:nvPr/>
          </p:nvSpPr>
          <p:spPr bwMode="auto">
            <a:xfrm>
              <a:off x="8202613" y="4271963"/>
              <a:ext cx="34925" cy="34925"/>
            </a:xfrm>
            <a:custGeom>
              <a:avLst/>
              <a:gdLst>
                <a:gd name="T0" fmla="*/ 0 w 22"/>
                <a:gd name="T1" fmla="*/ 19 h 22"/>
                <a:gd name="T2" fmla="*/ 0 w 22"/>
                <a:gd name="T3" fmla="*/ 17 h 22"/>
                <a:gd name="T4" fmla="*/ 3 w 22"/>
                <a:gd name="T5" fmla="*/ 0 h 22"/>
                <a:gd name="T6" fmla="*/ 5 w 22"/>
                <a:gd name="T7" fmla="*/ 0 h 22"/>
                <a:gd name="T8" fmla="*/ 22 w 22"/>
                <a:gd name="T9" fmla="*/ 5 h 22"/>
                <a:gd name="T10" fmla="*/ 22 w 22"/>
                <a:gd name="T11" fmla="*/ 5 h 22"/>
                <a:gd name="T12" fmla="*/ 17 w 22"/>
                <a:gd name="T13" fmla="*/ 22 h 22"/>
                <a:gd name="T14" fmla="*/ 17 w 22"/>
                <a:gd name="T15" fmla="*/ 22 h 22"/>
                <a:gd name="T16" fmla="*/ 0 w 22"/>
                <a:gd name="T17" fmla="*/ 19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2">
                  <a:moveTo>
                    <a:pt x="0" y="19"/>
                  </a:moveTo>
                  <a:lnTo>
                    <a:pt x="0" y="17"/>
                  </a:lnTo>
                  <a:lnTo>
                    <a:pt x="3" y="0"/>
                  </a:lnTo>
                  <a:lnTo>
                    <a:pt x="5" y="0"/>
                  </a:lnTo>
                  <a:lnTo>
                    <a:pt x="22" y="5"/>
                  </a:lnTo>
                  <a:lnTo>
                    <a:pt x="22" y="5"/>
                  </a:lnTo>
                  <a:lnTo>
                    <a:pt x="17" y="22"/>
                  </a:lnTo>
                  <a:lnTo>
                    <a:pt x="17" y="22"/>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0" name="iśľîḓé"/>
            <p:cNvSpPr/>
            <p:nvPr/>
          </p:nvSpPr>
          <p:spPr bwMode="auto">
            <a:xfrm>
              <a:off x="8240713" y="4279901"/>
              <a:ext cx="46038" cy="46038"/>
            </a:xfrm>
            <a:custGeom>
              <a:avLst/>
              <a:gdLst>
                <a:gd name="T0" fmla="*/ 4 w 12"/>
                <a:gd name="T1" fmla="*/ 0 h 12"/>
                <a:gd name="T2" fmla="*/ 11 w 12"/>
                <a:gd name="T3" fmla="*/ 1 h 12"/>
                <a:gd name="T4" fmla="*/ 12 w 12"/>
                <a:gd name="T5" fmla="*/ 3 h 12"/>
                <a:gd name="T6" fmla="*/ 11 w 12"/>
                <a:gd name="T7" fmla="*/ 10 h 12"/>
                <a:gd name="T8" fmla="*/ 9 w 12"/>
                <a:gd name="T9" fmla="*/ 11 h 12"/>
                <a:gd name="T10" fmla="*/ 2 w 12"/>
                <a:gd name="T11" fmla="*/ 10 h 12"/>
                <a:gd name="T12" fmla="*/ 1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1"/>
                    <a:pt x="11" y="1"/>
                    <a:pt x="11" y="1"/>
                  </a:cubicBezTo>
                  <a:cubicBezTo>
                    <a:pt x="12" y="2"/>
                    <a:pt x="12" y="2"/>
                    <a:pt x="12" y="3"/>
                  </a:cubicBezTo>
                  <a:cubicBezTo>
                    <a:pt x="11" y="10"/>
                    <a:pt x="11" y="10"/>
                    <a:pt x="11" y="10"/>
                  </a:cubicBezTo>
                  <a:cubicBezTo>
                    <a:pt x="10" y="11"/>
                    <a:pt x="10" y="12"/>
                    <a:pt x="9" y="11"/>
                  </a:cubicBezTo>
                  <a:cubicBezTo>
                    <a:pt x="2" y="10"/>
                    <a:pt x="2" y="10"/>
                    <a:pt x="2" y="10"/>
                  </a:cubicBezTo>
                  <a:cubicBezTo>
                    <a:pt x="1" y="10"/>
                    <a:pt x="0" y="9"/>
                    <a:pt x="1"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1" name="îŝľïďé"/>
            <p:cNvSpPr/>
            <p:nvPr/>
          </p:nvSpPr>
          <p:spPr bwMode="auto">
            <a:xfrm>
              <a:off x="8248651" y="4284663"/>
              <a:ext cx="33338" cy="33338"/>
            </a:xfrm>
            <a:custGeom>
              <a:avLst/>
              <a:gdLst>
                <a:gd name="T0" fmla="*/ 0 w 21"/>
                <a:gd name="T1" fmla="*/ 19 h 21"/>
                <a:gd name="T2" fmla="*/ 0 w 21"/>
                <a:gd name="T3" fmla="*/ 16 h 21"/>
                <a:gd name="T4" fmla="*/ 2 w 21"/>
                <a:gd name="T5" fmla="*/ 0 h 21"/>
                <a:gd name="T6" fmla="*/ 5 w 21"/>
                <a:gd name="T7" fmla="*/ 0 h 21"/>
                <a:gd name="T8" fmla="*/ 21 w 21"/>
                <a:gd name="T9" fmla="*/ 4 h 21"/>
                <a:gd name="T10" fmla="*/ 21 w 21"/>
                <a:gd name="T11" fmla="*/ 4 h 21"/>
                <a:gd name="T12" fmla="*/ 16 w 21"/>
                <a:gd name="T13" fmla="*/ 21 h 21"/>
                <a:gd name="T14" fmla="*/ 16 w 21"/>
                <a:gd name="T15" fmla="*/ 21 h 21"/>
                <a:gd name="T16" fmla="*/ 0 w 21"/>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9"/>
                  </a:moveTo>
                  <a:lnTo>
                    <a:pt x="0" y="16"/>
                  </a:lnTo>
                  <a:lnTo>
                    <a:pt x="2" y="0"/>
                  </a:lnTo>
                  <a:lnTo>
                    <a:pt x="5" y="0"/>
                  </a:lnTo>
                  <a:lnTo>
                    <a:pt x="21" y="4"/>
                  </a:lnTo>
                  <a:lnTo>
                    <a:pt x="21" y="4"/>
                  </a:lnTo>
                  <a:lnTo>
                    <a:pt x="16" y="21"/>
                  </a:lnTo>
                  <a:lnTo>
                    <a:pt x="16" y="21"/>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2" name="íşḻïḑè"/>
            <p:cNvSpPr/>
            <p:nvPr/>
          </p:nvSpPr>
          <p:spPr bwMode="auto">
            <a:xfrm>
              <a:off x="7685088" y="4197351"/>
              <a:ext cx="44450" cy="46038"/>
            </a:xfrm>
            <a:custGeom>
              <a:avLst/>
              <a:gdLst>
                <a:gd name="T0" fmla="*/ 4 w 12"/>
                <a:gd name="T1" fmla="*/ 0 h 12"/>
                <a:gd name="T2" fmla="*/ 11 w 12"/>
                <a:gd name="T3" fmla="*/ 2 h 12"/>
                <a:gd name="T4" fmla="*/ 12 w 12"/>
                <a:gd name="T5" fmla="*/ 4 h 12"/>
                <a:gd name="T6" fmla="*/ 11 w 12"/>
                <a:gd name="T7" fmla="*/ 11 h 12"/>
                <a:gd name="T8" fmla="*/ 9 w 12"/>
                <a:gd name="T9" fmla="*/ 12 h 12"/>
                <a:gd name="T10" fmla="*/ 2 w 12"/>
                <a:gd name="T11" fmla="*/ 10 h 12"/>
                <a:gd name="T12" fmla="*/ 0 w 12"/>
                <a:gd name="T13" fmla="*/ 8 h 12"/>
                <a:gd name="T14" fmla="*/ 2 w 12"/>
                <a:gd name="T15" fmla="*/ 2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1" y="11"/>
                    <a:pt x="11" y="11"/>
                    <a:pt x="11" y="11"/>
                  </a:cubicBezTo>
                  <a:cubicBezTo>
                    <a:pt x="10" y="12"/>
                    <a:pt x="10" y="12"/>
                    <a:pt x="9" y="12"/>
                  </a:cubicBezTo>
                  <a:cubicBezTo>
                    <a:pt x="2" y="10"/>
                    <a:pt x="2" y="10"/>
                    <a:pt x="2" y="10"/>
                  </a:cubicBezTo>
                  <a:cubicBezTo>
                    <a:pt x="1" y="10"/>
                    <a:pt x="0" y="9"/>
                    <a:pt x="0" y="8"/>
                  </a:cubicBezTo>
                  <a:cubicBezTo>
                    <a:pt x="2" y="2"/>
                    <a:pt x="2" y="2"/>
                    <a:pt x="2" y="2"/>
                  </a:cubicBezTo>
                  <a:cubicBezTo>
                    <a:pt x="2" y="1"/>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3" name="ïṥlídé"/>
            <p:cNvSpPr/>
            <p:nvPr/>
          </p:nvSpPr>
          <p:spPr bwMode="auto">
            <a:xfrm>
              <a:off x="7693026" y="4205288"/>
              <a:ext cx="33338" cy="33338"/>
            </a:xfrm>
            <a:custGeom>
              <a:avLst/>
              <a:gdLst>
                <a:gd name="T0" fmla="*/ 0 w 21"/>
                <a:gd name="T1" fmla="*/ 16 h 21"/>
                <a:gd name="T2" fmla="*/ 0 w 21"/>
                <a:gd name="T3" fmla="*/ 16 h 21"/>
                <a:gd name="T4" fmla="*/ 2 w 21"/>
                <a:gd name="T5" fmla="*/ 0 h 21"/>
                <a:gd name="T6" fmla="*/ 4 w 21"/>
                <a:gd name="T7" fmla="*/ 0 h 21"/>
                <a:gd name="T8" fmla="*/ 21 w 21"/>
                <a:gd name="T9" fmla="*/ 2 h 21"/>
                <a:gd name="T10" fmla="*/ 21 w 21"/>
                <a:gd name="T11" fmla="*/ 5 h 21"/>
                <a:gd name="T12" fmla="*/ 16 w 21"/>
                <a:gd name="T13" fmla="*/ 19 h 21"/>
                <a:gd name="T14" fmla="*/ 16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2" y="0"/>
                  </a:lnTo>
                  <a:lnTo>
                    <a:pt x="4" y="0"/>
                  </a:lnTo>
                  <a:lnTo>
                    <a:pt x="21" y="2"/>
                  </a:lnTo>
                  <a:lnTo>
                    <a:pt x="21" y="5"/>
                  </a:lnTo>
                  <a:lnTo>
                    <a:pt x="16" y="19"/>
                  </a:lnTo>
                  <a:lnTo>
                    <a:pt x="16"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4" name="îŝ1íḋê"/>
            <p:cNvSpPr/>
            <p:nvPr/>
          </p:nvSpPr>
          <p:spPr bwMode="auto">
            <a:xfrm>
              <a:off x="7729538" y="4208463"/>
              <a:ext cx="46038" cy="46038"/>
            </a:xfrm>
            <a:custGeom>
              <a:avLst/>
              <a:gdLst>
                <a:gd name="T0" fmla="*/ 4 w 12"/>
                <a:gd name="T1" fmla="*/ 0 h 12"/>
                <a:gd name="T2" fmla="*/ 11 w 12"/>
                <a:gd name="T3" fmla="*/ 2 h 12"/>
                <a:gd name="T4" fmla="*/ 12 w 12"/>
                <a:gd name="T5" fmla="*/ 4 h 12"/>
                <a:gd name="T6" fmla="*/ 11 w 12"/>
                <a:gd name="T7" fmla="*/ 10 h 12"/>
                <a:gd name="T8" fmla="*/ 9 w 12"/>
                <a:gd name="T9" fmla="*/ 12 h 12"/>
                <a:gd name="T10" fmla="*/ 2 w 12"/>
                <a:gd name="T11" fmla="*/ 10 h 12"/>
                <a:gd name="T12" fmla="*/ 1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1" y="10"/>
                    <a:pt x="11" y="10"/>
                    <a:pt x="11" y="10"/>
                  </a:cubicBezTo>
                  <a:cubicBezTo>
                    <a:pt x="10" y="11"/>
                    <a:pt x="10" y="12"/>
                    <a:pt x="9" y="12"/>
                  </a:cubicBezTo>
                  <a:cubicBezTo>
                    <a:pt x="2" y="10"/>
                    <a:pt x="2" y="10"/>
                    <a:pt x="2" y="10"/>
                  </a:cubicBezTo>
                  <a:cubicBezTo>
                    <a:pt x="1" y="10"/>
                    <a:pt x="0" y="9"/>
                    <a:pt x="1"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5" name="ï$ḷiḑe"/>
            <p:cNvSpPr/>
            <p:nvPr/>
          </p:nvSpPr>
          <p:spPr bwMode="auto">
            <a:xfrm>
              <a:off x="7737476" y="4213226"/>
              <a:ext cx="33338" cy="33338"/>
            </a:xfrm>
            <a:custGeom>
              <a:avLst/>
              <a:gdLst>
                <a:gd name="T0" fmla="*/ 0 w 21"/>
                <a:gd name="T1" fmla="*/ 19 h 21"/>
                <a:gd name="T2" fmla="*/ 0 w 21"/>
                <a:gd name="T3" fmla="*/ 16 h 21"/>
                <a:gd name="T4" fmla="*/ 2 w 21"/>
                <a:gd name="T5" fmla="*/ 0 h 21"/>
                <a:gd name="T6" fmla="*/ 5 w 21"/>
                <a:gd name="T7" fmla="*/ 0 h 21"/>
                <a:gd name="T8" fmla="*/ 21 w 21"/>
                <a:gd name="T9" fmla="*/ 4 h 21"/>
                <a:gd name="T10" fmla="*/ 21 w 21"/>
                <a:gd name="T11" fmla="*/ 4 h 21"/>
                <a:gd name="T12" fmla="*/ 19 w 21"/>
                <a:gd name="T13" fmla="*/ 21 h 21"/>
                <a:gd name="T14" fmla="*/ 17 w 21"/>
                <a:gd name="T15" fmla="*/ 21 h 21"/>
                <a:gd name="T16" fmla="*/ 0 w 21"/>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9"/>
                  </a:moveTo>
                  <a:lnTo>
                    <a:pt x="0" y="16"/>
                  </a:lnTo>
                  <a:lnTo>
                    <a:pt x="2" y="0"/>
                  </a:lnTo>
                  <a:lnTo>
                    <a:pt x="5" y="0"/>
                  </a:lnTo>
                  <a:lnTo>
                    <a:pt x="21" y="4"/>
                  </a:lnTo>
                  <a:lnTo>
                    <a:pt x="21" y="4"/>
                  </a:lnTo>
                  <a:lnTo>
                    <a:pt x="19" y="21"/>
                  </a:lnTo>
                  <a:lnTo>
                    <a:pt x="17" y="21"/>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6" name="íṡḻïḑê"/>
            <p:cNvSpPr/>
            <p:nvPr/>
          </p:nvSpPr>
          <p:spPr bwMode="auto">
            <a:xfrm>
              <a:off x="7778751" y="4219576"/>
              <a:ext cx="44450" cy="46038"/>
            </a:xfrm>
            <a:custGeom>
              <a:avLst/>
              <a:gdLst>
                <a:gd name="T0" fmla="*/ 3 w 12"/>
                <a:gd name="T1" fmla="*/ 0 h 12"/>
                <a:gd name="T2" fmla="*/ 10 w 12"/>
                <a:gd name="T3" fmla="*/ 1 h 12"/>
                <a:gd name="T4" fmla="*/ 11 w 12"/>
                <a:gd name="T5" fmla="*/ 3 h 12"/>
                <a:gd name="T6" fmla="*/ 10 w 12"/>
                <a:gd name="T7" fmla="*/ 10 h 12"/>
                <a:gd name="T8" fmla="*/ 8 w 12"/>
                <a:gd name="T9" fmla="*/ 11 h 12"/>
                <a:gd name="T10" fmla="*/ 1 w 12"/>
                <a:gd name="T11" fmla="*/ 10 h 12"/>
                <a:gd name="T12" fmla="*/ 0 w 12"/>
                <a:gd name="T13" fmla="*/ 8 h 12"/>
                <a:gd name="T14" fmla="*/ 1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1"/>
                    <a:pt x="10" y="1"/>
                    <a:pt x="10" y="1"/>
                  </a:cubicBezTo>
                  <a:cubicBezTo>
                    <a:pt x="11" y="2"/>
                    <a:pt x="12" y="2"/>
                    <a:pt x="11" y="3"/>
                  </a:cubicBezTo>
                  <a:cubicBezTo>
                    <a:pt x="10" y="10"/>
                    <a:pt x="10" y="10"/>
                    <a:pt x="10" y="10"/>
                  </a:cubicBezTo>
                  <a:cubicBezTo>
                    <a:pt x="10" y="11"/>
                    <a:pt x="9" y="12"/>
                    <a:pt x="8" y="11"/>
                  </a:cubicBezTo>
                  <a:cubicBezTo>
                    <a:pt x="1" y="10"/>
                    <a:pt x="1" y="10"/>
                    <a:pt x="1" y="10"/>
                  </a:cubicBezTo>
                  <a:cubicBezTo>
                    <a:pt x="0" y="10"/>
                    <a:pt x="0" y="9"/>
                    <a:pt x="0" y="8"/>
                  </a:cubicBezTo>
                  <a:cubicBezTo>
                    <a:pt x="1" y="1"/>
                    <a:pt x="1" y="1"/>
                    <a:pt x="1" y="1"/>
                  </a:cubicBezTo>
                  <a:cubicBezTo>
                    <a:pt x="1" y="0"/>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7" name="î$liḓé"/>
            <p:cNvSpPr/>
            <p:nvPr/>
          </p:nvSpPr>
          <p:spPr bwMode="auto">
            <a:xfrm>
              <a:off x="7781926" y="4224338"/>
              <a:ext cx="34925" cy="33338"/>
            </a:xfrm>
            <a:custGeom>
              <a:avLst/>
              <a:gdLst>
                <a:gd name="T0" fmla="*/ 0 w 22"/>
                <a:gd name="T1" fmla="*/ 19 h 21"/>
                <a:gd name="T2" fmla="*/ 0 w 22"/>
                <a:gd name="T3" fmla="*/ 16 h 21"/>
                <a:gd name="T4" fmla="*/ 3 w 22"/>
                <a:gd name="T5" fmla="*/ 0 h 21"/>
                <a:gd name="T6" fmla="*/ 5 w 22"/>
                <a:gd name="T7" fmla="*/ 0 h 21"/>
                <a:gd name="T8" fmla="*/ 22 w 22"/>
                <a:gd name="T9" fmla="*/ 4 h 21"/>
                <a:gd name="T10" fmla="*/ 22 w 22"/>
                <a:gd name="T11" fmla="*/ 4 h 21"/>
                <a:gd name="T12" fmla="*/ 19 w 22"/>
                <a:gd name="T13" fmla="*/ 21 h 21"/>
                <a:gd name="T14" fmla="*/ 17 w 22"/>
                <a:gd name="T15" fmla="*/ 21 h 21"/>
                <a:gd name="T16" fmla="*/ 0 w 22"/>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0" y="19"/>
                  </a:moveTo>
                  <a:lnTo>
                    <a:pt x="0" y="16"/>
                  </a:lnTo>
                  <a:lnTo>
                    <a:pt x="3" y="0"/>
                  </a:lnTo>
                  <a:lnTo>
                    <a:pt x="5" y="0"/>
                  </a:lnTo>
                  <a:lnTo>
                    <a:pt x="22" y="4"/>
                  </a:lnTo>
                  <a:lnTo>
                    <a:pt x="22" y="4"/>
                  </a:lnTo>
                  <a:lnTo>
                    <a:pt x="19" y="21"/>
                  </a:lnTo>
                  <a:lnTo>
                    <a:pt x="17" y="21"/>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8" name="işļiḋé"/>
            <p:cNvSpPr/>
            <p:nvPr/>
          </p:nvSpPr>
          <p:spPr bwMode="auto">
            <a:xfrm>
              <a:off x="7823201" y="4227513"/>
              <a:ext cx="46038" cy="44450"/>
            </a:xfrm>
            <a:custGeom>
              <a:avLst/>
              <a:gdLst>
                <a:gd name="T0" fmla="*/ 3 w 12"/>
                <a:gd name="T1" fmla="*/ 1 h 12"/>
                <a:gd name="T2" fmla="*/ 10 w 12"/>
                <a:gd name="T3" fmla="*/ 2 h 12"/>
                <a:gd name="T4" fmla="*/ 11 w 12"/>
                <a:gd name="T5" fmla="*/ 4 h 12"/>
                <a:gd name="T6" fmla="*/ 10 w 12"/>
                <a:gd name="T7" fmla="*/ 11 h 12"/>
                <a:gd name="T8" fmla="*/ 8 w 12"/>
                <a:gd name="T9" fmla="*/ 12 h 12"/>
                <a:gd name="T10" fmla="*/ 1 w 12"/>
                <a:gd name="T11" fmla="*/ 10 h 12"/>
                <a:gd name="T12" fmla="*/ 0 w 12"/>
                <a:gd name="T13" fmla="*/ 9 h 12"/>
                <a:gd name="T14" fmla="*/ 1 w 12"/>
                <a:gd name="T15" fmla="*/ 2 h 12"/>
                <a:gd name="T16" fmla="*/ 3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1"/>
                  </a:moveTo>
                  <a:cubicBezTo>
                    <a:pt x="10" y="2"/>
                    <a:pt x="10" y="2"/>
                    <a:pt x="10" y="2"/>
                  </a:cubicBezTo>
                  <a:cubicBezTo>
                    <a:pt x="11" y="2"/>
                    <a:pt x="12" y="3"/>
                    <a:pt x="11" y="4"/>
                  </a:cubicBezTo>
                  <a:cubicBezTo>
                    <a:pt x="10" y="11"/>
                    <a:pt x="10" y="11"/>
                    <a:pt x="10" y="11"/>
                  </a:cubicBezTo>
                  <a:cubicBezTo>
                    <a:pt x="10" y="12"/>
                    <a:pt x="9" y="12"/>
                    <a:pt x="8" y="12"/>
                  </a:cubicBezTo>
                  <a:cubicBezTo>
                    <a:pt x="1" y="10"/>
                    <a:pt x="1" y="10"/>
                    <a:pt x="1" y="10"/>
                  </a:cubicBezTo>
                  <a:cubicBezTo>
                    <a:pt x="0" y="10"/>
                    <a:pt x="0" y="9"/>
                    <a:pt x="0" y="9"/>
                  </a:cubicBezTo>
                  <a:cubicBezTo>
                    <a:pt x="1" y="2"/>
                    <a:pt x="1" y="2"/>
                    <a:pt x="1" y="2"/>
                  </a:cubicBezTo>
                  <a:cubicBezTo>
                    <a:pt x="2" y="1"/>
                    <a:pt x="2" y="0"/>
                    <a:pt x="3"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49" name="îṧlïďe"/>
            <p:cNvSpPr/>
            <p:nvPr/>
          </p:nvSpPr>
          <p:spPr bwMode="auto">
            <a:xfrm>
              <a:off x="7827963" y="4235451"/>
              <a:ext cx="33338" cy="33338"/>
            </a:xfrm>
            <a:custGeom>
              <a:avLst/>
              <a:gdLst>
                <a:gd name="T0" fmla="*/ 0 w 21"/>
                <a:gd name="T1" fmla="*/ 16 h 21"/>
                <a:gd name="T2" fmla="*/ 0 w 21"/>
                <a:gd name="T3" fmla="*/ 16 h 21"/>
                <a:gd name="T4" fmla="*/ 5 w 21"/>
                <a:gd name="T5" fmla="*/ 0 h 21"/>
                <a:gd name="T6" fmla="*/ 5 w 21"/>
                <a:gd name="T7" fmla="*/ 0 h 21"/>
                <a:gd name="T8" fmla="*/ 21 w 21"/>
                <a:gd name="T9" fmla="*/ 2 h 21"/>
                <a:gd name="T10" fmla="*/ 21 w 21"/>
                <a:gd name="T11" fmla="*/ 5 h 21"/>
                <a:gd name="T12" fmla="*/ 19 w 21"/>
                <a:gd name="T13" fmla="*/ 21 h 21"/>
                <a:gd name="T14" fmla="*/ 16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5" y="0"/>
                  </a:lnTo>
                  <a:lnTo>
                    <a:pt x="5" y="0"/>
                  </a:lnTo>
                  <a:lnTo>
                    <a:pt x="21" y="2"/>
                  </a:lnTo>
                  <a:lnTo>
                    <a:pt x="21" y="5"/>
                  </a:lnTo>
                  <a:lnTo>
                    <a:pt x="19" y="21"/>
                  </a:lnTo>
                  <a:lnTo>
                    <a:pt x="16"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0" name="ísľîdé"/>
            <p:cNvSpPr/>
            <p:nvPr/>
          </p:nvSpPr>
          <p:spPr bwMode="auto">
            <a:xfrm>
              <a:off x="7869238" y="4238626"/>
              <a:ext cx="44450" cy="46038"/>
            </a:xfrm>
            <a:custGeom>
              <a:avLst/>
              <a:gdLst>
                <a:gd name="T0" fmla="*/ 3 w 12"/>
                <a:gd name="T1" fmla="*/ 0 h 12"/>
                <a:gd name="T2" fmla="*/ 10 w 12"/>
                <a:gd name="T3" fmla="*/ 2 h 12"/>
                <a:gd name="T4" fmla="*/ 12 w 12"/>
                <a:gd name="T5" fmla="*/ 4 h 12"/>
                <a:gd name="T6" fmla="*/ 10 w 12"/>
                <a:gd name="T7" fmla="*/ 11 h 12"/>
                <a:gd name="T8" fmla="*/ 8 w 12"/>
                <a:gd name="T9" fmla="*/ 12 h 12"/>
                <a:gd name="T10" fmla="*/ 1 w 12"/>
                <a:gd name="T11" fmla="*/ 10 h 12"/>
                <a:gd name="T12" fmla="*/ 0 w 12"/>
                <a:gd name="T13" fmla="*/ 8 h 12"/>
                <a:gd name="T14" fmla="*/ 2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2" y="4"/>
                  </a:cubicBezTo>
                  <a:cubicBezTo>
                    <a:pt x="10" y="11"/>
                    <a:pt x="10" y="11"/>
                    <a:pt x="10" y="11"/>
                  </a:cubicBezTo>
                  <a:cubicBezTo>
                    <a:pt x="10" y="11"/>
                    <a:pt x="9" y="12"/>
                    <a:pt x="8" y="12"/>
                  </a:cubicBezTo>
                  <a:cubicBezTo>
                    <a:pt x="1" y="10"/>
                    <a:pt x="1" y="10"/>
                    <a:pt x="1" y="10"/>
                  </a:cubicBezTo>
                  <a:cubicBezTo>
                    <a:pt x="0" y="10"/>
                    <a:pt x="0" y="9"/>
                    <a:pt x="0" y="8"/>
                  </a:cubicBezTo>
                  <a:cubicBezTo>
                    <a:pt x="2" y="1"/>
                    <a:pt x="2" y="1"/>
                    <a:pt x="2" y="1"/>
                  </a:cubicBezTo>
                  <a:cubicBezTo>
                    <a:pt x="2" y="1"/>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1" name="ï$ľïḍe"/>
            <p:cNvSpPr/>
            <p:nvPr/>
          </p:nvSpPr>
          <p:spPr bwMode="auto">
            <a:xfrm>
              <a:off x="7872413" y="4243388"/>
              <a:ext cx="34925" cy="36513"/>
            </a:xfrm>
            <a:custGeom>
              <a:avLst/>
              <a:gdLst>
                <a:gd name="T0" fmla="*/ 0 w 22"/>
                <a:gd name="T1" fmla="*/ 18 h 23"/>
                <a:gd name="T2" fmla="*/ 0 w 22"/>
                <a:gd name="T3" fmla="*/ 18 h 23"/>
                <a:gd name="T4" fmla="*/ 5 w 22"/>
                <a:gd name="T5" fmla="*/ 2 h 23"/>
                <a:gd name="T6" fmla="*/ 5 w 22"/>
                <a:gd name="T7" fmla="*/ 0 h 23"/>
                <a:gd name="T8" fmla="*/ 22 w 22"/>
                <a:gd name="T9" fmla="*/ 4 h 23"/>
                <a:gd name="T10" fmla="*/ 22 w 22"/>
                <a:gd name="T11" fmla="*/ 4 h 23"/>
                <a:gd name="T12" fmla="*/ 19 w 22"/>
                <a:gd name="T13" fmla="*/ 21 h 23"/>
                <a:gd name="T14" fmla="*/ 17 w 22"/>
                <a:gd name="T15" fmla="*/ 23 h 23"/>
                <a:gd name="T16" fmla="*/ 0 w 22"/>
                <a:gd name="T17" fmla="*/ 18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3">
                  <a:moveTo>
                    <a:pt x="0" y="18"/>
                  </a:moveTo>
                  <a:lnTo>
                    <a:pt x="0" y="18"/>
                  </a:lnTo>
                  <a:lnTo>
                    <a:pt x="5" y="2"/>
                  </a:lnTo>
                  <a:lnTo>
                    <a:pt x="5" y="0"/>
                  </a:lnTo>
                  <a:lnTo>
                    <a:pt x="22" y="4"/>
                  </a:lnTo>
                  <a:lnTo>
                    <a:pt x="22" y="4"/>
                  </a:lnTo>
                  <a:lnTo>
                    <a:pt x="19" y="21"/>
                  </a:lnTo>
                  <a:lnTo>
                    <a:pt x="17" y="23"/>
                  </a:lnTo>
                  <a:lnTo>
                    <a:pt x="0" y="18"/>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2" name="íşḻíḑê"/>
            <p:cNvSpPr/>
            <p:nvPr/>
          </p:nvSpPr>
          <p:spPr bwMode="auto">
            <a:xfrm>
              <a:off x="7913688" y="4249738"/>
              <a:ext cx="46038" cy="46038"/>
            </a:xfrm>
            <a:custGeom>
              <a:avLst/>
              <a:gdLst>
                <a:gd name="T0" fmla="*/ 3 w 12"/>
                <a:gd name="T1" fmla="*/ 0 h 12"/>
                <a:gd name="T2" fmla="*/ 11 w 12"/>
                <a:gd name="T3" fmla="*/ 2 h 12"/>
                <a:gd name="T4" fmla="*/ 12 w 12"/>
                <a:gd name="T5" fmla="*/ 3 h 12"/>
                <a:gd name="T6" fmla="*/ 10 w 12"/>
                <a:gd name="T7" fmla="*/ 10 h 12"/>
                <a:gd name="T8" fmla="*/ 8 w 12"/>
                <a:gd name="T9" fmla="*/ 12 h 12"/>
                <a:gd name="T10" fmla="*/ 1 w 12"/>
                <a:gd name="T11" fmla="*/ 10 h 12"/>
                <a:gd name="T12" fmla="*/ 0 w 12"/>
                <a:gd name="T13" fmla="*/ 8 h 12"/>
                <a:gd name="T14" fmla="*/ 2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1" y="2"/>
                    <a:pt x="11" y="2"/>
                    <a:pt x="11" y="2"/>
                  </a:cubicBezTo>
                  <a:cubicBezTo>
                    <a:pt x="11" y="2"/>
                    <a:pt x="12" y="3"/>
                    <a:pt x="12" y="3"/>
                  </a:cubicBezTo>
                  <a:cubicBezTo>
                    <a:pt x="10" y="10"/>
                    <a:pt x="10" y="10"/>
                    <a:pt x="10" y="10"/>
                  </a:cubicBezTo>
                  <a:cubicBezTo>
                    <a:pt x="10" y="11"/>
                    <a:pt x="9" y="12"/>
                    <a:pt x="8" y="12"/>
                  </a:cubicBezTo>
                  <a:cubicBezTo>
                    <a:pt x="1" y="10"/>
                    <a:pt x="1" y="10"/>
                    <a:pt x="1" y="10"/>
                  </a:cubicBezTo>
                  <a:cubicBezTo>
                    <a:pt x="0" y="10"/>
                    <a:pt x="0" y="9"/>
                    <a:pt x="0" y="8"/>
                  </a:cubicBezTo>
                  <a:cubicBezTo>
                    <a:pt x="2" y="1"/>
                    <a:pt x="2" y="1"/>
                    <a:pt x="2" y="1"/>
                  </a:cubicBezTo>
                  <a:cubicBezTo>
                    <a:pt x="2" y="0"/>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3" name="íṣḻîḍè"/>
            <p:cNvSpPr/>
            <p:nvPr/>
          </p:nvSpPr>
          <p:spPr bwMode="auto">
            <a:xfrm>
              <a:off x="7918451" y="4254501"/>
              <a:ext cx="36513" cy="33338"/>
            </a:xfrm>
            <a:custGeom>
              <a:avLst/>
              <a:gdLst>
                <a:gd name="T0" fmla="*/ 2 w 23"/>
                <a:gd name="T1" fmla="*/ 19 h 21"/>
                <a:gd name="T2" fmla="*/ 0 w 23"/>
                <a:gd name="T3" fmla="*/ 16 h 21"/>
                <a:gd name="T4" fmla="*/ 4 w 23"/>
                <a:gd name="T5" fmla="*/ 0 h 21"/>
                <a:gd name="T6" fmla="*/ 4 w 23"/>
                <a:gd name="T7" fmla="*/ 0 h 21"/>
                <a:gd name="T8" fmla="*/ 21 w 23"/>
                <a:gd name="T9" fmla="*/ 4 h 21"/>
                <a:gd name="T10" fmla="*/ 23 w 23"/>
                <a:gd name="T11" fmla="*/ 4 h 21"/>
                <a:gd name="T12" fmla="*/ 19 w 23"/>
                <a:gd name="T13" fmla="*/ 21 h 21"/>
                <a:gd name="T14" fmla="*/ 19 w 23"/>
                <a:gd name="T15" fmla="*/ 21 h 21"/>
                <a:gd name="T16" fmla="*/ 2 w 23"/>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1">
                  <a:moveTo>
                    <a:pt x="2" y="19"/>
                  </a:moveTo>
                  <a:lnTo>
                    <a:pt x="0" y="16"/>
                  </a:lnTo>
                  <a:lnTo>
                    <a:pt x="4" y="0"/>
                  </a:lnTo>
                  <a:lnTo>
                    <a:pt x="4" y="0"/>
                  </a:lnTo>
                  <a:lnTo>
                    <a:pt x="21" y="4"/>
                  </a:lnTo>
                  <a:lnTo>
                    <a:pt x="23" y="4"/>
                  </a:lnTo>
                  <a:lnTo>
                    <a:pt x="19" y="21"/>
                  </a:lnTo>
                  <a:lnTo>
                    <a:pt x="19" y="21"/>
                  </a:lnTo>
                  <a:lnTo>
                    <a:pt x="2"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4" name="iš1iḍê"/>
            <p:cNvSpPr/>
            <p:nvPr/>
          </p:nvSpPr>
          <p:spPr bwMode="auto">
            <a:xfrm>
              <a:off x="7959726" y="4260851"/>
              <a:ext cx="44450" cy="41275"/>
            </a:xfrm>
            <a:custGeom>
              <a:avLst/>
              <a:gdLst>
                <a:gd name="T0" fmla="*/ 4 w 12"/>
                <a:gd name="T1" fmla="*/ 0 h 11"/>
                <a:gd name="T2" fmla="*/ 11 w 12"/>
                <a:gd name="T3" fmla="*/ 1 h 11"/>
                <a:gd name="T4" fmla="*/ 12 w 12"/>
                <a:gd name="T5" fmla="*/ 3 h 11"/>
                <a:gd name="T6" fmla="*/ 10 w 12"/>
                <a:gd name="T7" fmla="*/ 10 h 11"/>
                <a:gd name="T8" fmla="*/ 8 w 12"/>
                <a:gd name="T9" fmla="*/ 11 h 11"/>
                <a:gd name="T10" fmla="*/ 1 w 12"/>
                <a:gd name="T11" fmla="*/ 10 h 11"/>
                <a:gd name="T12" fmla="*/ 0 w 12"/>
                <a:gd name="T13" fmla="*/ 8 h 11"/>
                <a:gd name="T14" fmla="*/ 2 w 12"/>
                <a:gd name="T15" fmla="*/ 1 h 11"/>
                <a:gd name="T16" fmla="*/ 4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4" y="0"/>
                  </a:moveTo>
                  <a:cubicBezTo>
                    <a:pt x="11" y="1"/>
                    <a:pt x="11" y="1"/>
                    <a:pt x="11" y="1"/>
                  </a:cubicBezTo>
                  <a:cubicBezTo>
                    <a:pt x="12" y="2"/>
                    <a:pt x="12" y="2"/>
                    <a:pt x="12" y="3"/>
                  </a:cubicBezTo>
                  <a:cubicBezTo>
                    <a:pt x="10" y="10"/>
                    <a:pt x="10" y="10"/>
                    <a:pt x="10" y="10"/>
                  </a:cubicBezTo>
                  <a:cubicBezTo>
                    <a:pt x="10" y="11"/>
                    <a:pt x="9" y="11"/>
                    <a:pt x="8" y="11"/>
                  </a:cubicBezTo>
                  <a:cubicBezTo>
                    <a:pt x="1" y="10"/>
                    <a:pt x="1" y="10"/>
                    <a:pt x="1" y="10"/>
                  </a:cubicBezTo>
                  <a:cubicBezTo>
                    <a:pt x="1" y="9"/>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5" name="ïṥľïḑé"/>
            <p:cNvSpPr/>
            <p:nvPr/>
          </p:nvSpPr>
          <p:spPr bwMode="auto">
            <a:xfrm>
              <a:off x="7962901" y="4265614"/>
              <a:ext cx="38100" cy="33338"/>
            </a:xfrm>
            <a:custGeom>
              <a:avLst/>
              <a:gdLst>
                <a:gd name="T0" fmla="*/ 2 w 24"/>
                <a:gd name="T1" fmla="*/ 19 h 21"/>
                <a:gd name="T2" fmla="*/ 0 w 24"/>
                <a:gd name="T3" fmla="*/ 16 h 21"/>
                <a:gd name="T4" fmla="*/ 5 w 24"/>
                <a:gd name="T5" fmla="*/ 0 h 21"/>
                <a:gd name="T6" fmla="*/ 5 w 24"/>
                <a:gd name="T7" fmla="*/ 0 h 21"/>
                <a:gd name="T8" fmla="*/ 21 w 24"/>
                <a:gd name="T9" fmla="*/ 2 h 21"/>
                <a:gd name="T10" fmla="*/ 24 w 24"/>
                <a:gd name="T11" fmla="*/ 4 h 21"/>
                <a:gd name="T12" fmla="*/ 19 w 24"/>
                <a:gd name="T13" fmla="*/ 21 h 21"/>
                <a:gd name="T14" fmla="*/ 19 w 24"/>
                <a:gd name="T15" fmla="*/ 21 h 21"/>
                <a:gd name="T16" fmla="*/ 2 w 24"/>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2" y="19"/>
                  </a:moveTo>
                  <a:lnTo>
                    <a:pt x="0" y="16"/>
                  </a:lnTo>
                  <a:lnTo>
                    <a:pt x="5" y="0"/>
                  </a:lnTo>
                  <a:lnTo>
                    <a:pt x="5" y="0"/>
                  </a:lnTo>
                  <a:lnTo>
                    <a:pt x="21" y="2"/>
                  </a:lnTo>
                  <a:lnTo>
                    <a:pt x="24" y="4"/>
                  </a:lnTo>
                  <a:lnTo>
                    <a:pt x="19" y="21"/>
                  </a:lnTo>
                  <a:lnTo>
                    <a:pt x="19" y="21"/>
                  </a:lnTo>
                  <a:lnTo>
                    <a:pt x="2"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6" name="íslîdé"/>
            <p:cNvSpPr/>
            <p:nvPr/>
          </p:nvSpPr>
          <p:spPr bwMode="auto">
            <a:xfrm>
              <a:off x="8004176" y="4268789"/>
              <a:ext cx="44450" cy="46038"/>
            </a:xfrm>
            <a:custGeom>
              <a:avLst/>
              <a:gdLst>
                <a:gd name="T0" fmla="*/ 4 w 12"/>
                <a:gd name="T1" fmla="*/ 0 h 12"/>
                <a:gd name="T2" fmla="*/ 11 w 12"/>
                <a:gd name="T3" fmla="*/ 2 h 12"/>
                <a:gd name="T4" fmla="*/ 12 w 12"/>
                <a:gd name="T5" fmla="*/ 4 h 12"/>
                <a:gd name="T6" fmla="*/ 10 w 12"/>
                <a:gd name="T7" fmla="*/ 11 h 12"/>
                <a:gd name="T8" fmla="*/ 9 w 12"/>
                <a:gd name="T9" fmla="*/ 12 h 12"/>
                <a:gd name="T10" fmla="*/ 2 w 12"/>
                <a:gd name="T11" fmla="*/ 10 h 12"/>
                <a:gd name="T12" fmla="*/ 0 w 12"/>
                <a:gd name="T13" fmla="*/ 9 h 12"/>
                <a:gd name="T14" fmla="*/ 2 w 12"/>
                <a:gd name="T15" fmla="*/ 2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0" y="11"/>
                    <a:pt x="10" y="11"/>
                    <a:pt x="10" y="11"/>
                  </a:cubicBezTo>
                  <a:cubicBezTo>
                    <a:pt x="10" y="12"/>
                    <a:pt x="9" y="12"/>
                    <a:pt x="9" y="12"/>
                  </a:cubicBezTo>
                  <a:cubicBezTo>
                    <a:pt x="2" y="10"/>
                    <a:pt x="2" y="10"/>
                    <a:pt x="2" y="10"/>
                  </a:cubicBezTo>
                  <a:cubicBezTo>
                    <a:pt x="1" y="10"/>
                    <a:pt x="0" y="9"/>
                    <a:pt x="0" y="9"/>
                  </a:cubicBezTo>
                  <a:cubicBezTo>
                    <a:pt x="2" y="2"/>
                    <a:pt x="2" y="2"/>
                    <a:pt x="2" y="2"/>
                  </a:cubicBezTo>
                  <a:cubicBezTo>
                    <a:pt x="2" y="1"/>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7" name="iśľíḑe"/>
            <p:cNvSpPr/>
            <p:nvPr/>
          </p:nvSpPr>
          <p:spPr bwMode="auto">
            <a:xfrm>
              <a:off x="8012113" y="4276726"/>
              <a:ext cx="33338" cy="33338"/>
            </a:xfrm>
            <a:custGeom>
              <a:avLst/>
              <a:gdLst>
                <a:gd name="T0" fmla="*/ 0 w 21"/>
                <a:gd name="T1" fmla="*/ 16 h 21"/>
                <a:gd name="T2" fmla="*/ 0 w 21"/>
                <a:gd name="T3" fmla="*/ 16 h 21"/>
                <a:gd name="T4" fmla="*/ 2 w 21"/>
                <a:gd name="T5" fmla="*/ 0 h 21"/>
                <a:gd name="T6" fmla="*/ 2 w 21"/>
                <a:gd name="T7" fmla="*/ 0 h 21"/>
                <a:gd name="T8" fmla="*/ 21 w 21"/>
                <a:gd name="T9" fmla="*/ 2 h 21"/>
                <a:gd name="T10" fmla="*/ 21 w 21"/>
                <a:gd name="T11" fmla="*/ 5 h 21"/>
                <a:gd name="T12" fmla="*/ 16 w 21"/>
                <a:gd name="T13" fmla="*/ 21 h 21"/>
                <a:gd name="T14" fmla="*/ 16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2" y="0"/>
                  </a:lnTo>
                  <a:lnTo>
                    <a:pt x="2" y="0"/>
                  </a:lnTo>
                  <a:lnTo>
                    <a:pt x="21" y="2"/>
                  </a:lnTo>
                  <a:lnTo>
                    <a:pt x="21" y="5"/>
                  </a:lnTo>
                  <a:lnTo>
                    <a:pt x="16" y="21"/>
                  </a:lnTo>
                  <a:lnTo>
                    <a:pt x="16"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8" name="îślíḍè"/>
            <p:cNvSpPr/>
            <p:nvPr/>
          </p:nvSpPr>
          <p:spPr bwMode="auto">
            <a:xfrm>
              <a:off x="8048626" y="4279901"/>
              <a:ext cx="46038" cy="46038"/>
            </a:xfrm>
            <a:custGeom>
              <a:avLst/>
              <a:gdLst>
                <a:gd name="T0" fmla="*/ 4 w 12"/>
                <a:gd name="T1" fmla="*/ 0 h 12"/>
                <a:gd name="T2" fmla="*/ 11 w 12"/>
                <a:gd name="T3" fmla="*/ 2 h 12"/>
                <a:gd name="T4" fmla="*/ 12 w 12"/>
                <a:gd name="T5" fmla="*/ 4 h 12"/>
                <a:gd name="T6" fmla="*/ 11 w 12"/>
                <a:gd name="T7" fmla="*/ 11 h 12"/>
                <a:gd name="T8" fmla="*/ 9 w 12"/>
                <a:gd name="T9" fmla="*/ 12 h 12"/>
                <a:gd name="T10" fmla="*/ 2 w 12"/>
                <a:gd name="T11" fmla="*/ 10 h 12"/>
                <a:gd name="T12" fmla="*/ 1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1" y="11"/>
                    <a:pt x="11" y="11"/>
                    <a:pt x="11" y="11"/>
                  </a:cubicBezTo>
                  <a:cubicBezTo>
                    <a:pt x="10" y="11"/>
                    <a:pt x="10" y="12"/>
                    <a:pt x="9" y="12"/>
                  </a:cubicBezTo>
                  <a:cubicBezTo>
                    <a:pt x="2" y="10"/>
                    <a:pt x="2" y="10"/>
                    <a:pt x="2" y="10"/>
                  </a:cubicBezTo>
                  <a:cubicBezTo>
                    <a:pt x="1" y="10"/>
                    <a:pt x="0" y="9"/>
                    <a:pt x="1" y="8"/>
                  </a:cubicBezTo>
                  <a:cubicBezTo>
                    <a:pt x="2" y="1"/>
                    <a:pt x="2" y="1"/>
                    <a:pt x="2" y="1"/>
                  </a:cubicBezTo>
                  <a:cubicBezTo>
                    <a:pt x="2" y="1"/>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59" name="iṧḷiḍe"/>
            <p:cNvSpPr/>
            <p:nvPr/>
          </p:nvSpPr>
          <p:spPr bwMode="auto">
            <a:xfrm>
              <a:off x="8056563" y="4284664"/>
              <a:ext cx="33338" cy="36513"/>
            </a:xfrm>
            <a:custGeom>
              <a:avLst/>
              <a:gdLst>
                <a:gd name="T0" fmla="*/ 0 w 21"/>
                <a:gd name="T1" fmla="*/ 19 h 23"/>
                <a:gd name="T2" fmla="*/ 0 w 21"/>
                <a:gd name="T3" fmla="*/ 19 h 23"/>
                <a:gd name="T4" fmla="*/ 3 w 21"/>
                <a:gd name="T5" fmla="*/ 2 h 23"/>
                <a:gd name="T6" fmla="*/ 5 w 21"/>
                <a:gd name="T7" fmla="*/ 0 h 23"/>
                <a:gd name="T8" fmla="*/ 21 w 21"/>
                <a:gd name="T9" fmla="*/ 4 h 23"/>
                <a:gd name="T10" fmla="*/ 21 w 21"/>
                <a:gd name="T11" fmla="*/ 4 h 23"/>
                <a:gd name="T12" fmla="*/ 17 w 21"/>
                <a:gd name="T13" fmla="*/ 21 h 23"/>
                <a:gd name="T14" fmla="*/ 17 w 21"/>
                <a:gd name="T15" fmla="*/ 23 h 23"/>
                <a:gd name="T16" fmla="*/ 0 w 21"/>
                <a:gd name="T17"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3">
                  <a:moveTo>
                    <a:pt x="0" y="19"/>
                  </a:moveTo>
                  <a:lnTo>
                    <a:pt x="0" y="19"/>
                  </a:lnTo>
                  <a:lnTo>
                    <a:pt x="3" y="2"/>
                  </a:lnTo>
                  <a:lnTo>
                    <a:pt x="5" y="0"/>
                  </a:lnTo>
                  <a:lnTo>
                    <a:pt x="21" y="4"/>
                  </a:lnTo>
                  <a:lnTo>
                    <a:pt x="21" y="4"/>
                  </a:lnTo>
                  <a:lnTo>
                    <a:pt x="17" y="21"/>
                  </a:lnTo>
                  <a:lnTo>
                    <a:pt x="17" y="23"/>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0" name="îṧḷîďê"/>
            <p:cNvSpPr/>
            <p:nvPr/>
          </p:nvSpPr>
          <p:spPr bwMode="auto">
            <a:xfrm>
              <a:off x="8094663" y="4291014"/>
              <a:ext cx="44450" cy="46038"/>
            </a:xfrm>
            <a:custGeom>
              <a:avLst/>
              <a:gdLst>
                <a:gd name="T0" fmla="*/ 4 w 12"/>
                <a:gd name="T1" fmla="*/ 0 h 12"/>
                <a:gd name="T2" fmla="*/ 11 w 12"/>
                <a:gd name="T3" fmla="*/ 2 h 12"/>
                <a:gd name="T4" fmla="*/ 12 w 12"/>
                <a:gd name="T5" fmla="*/ 3 h 12"/>
                <a:gd name="T6" fmla="*/ 11 w 12"/>
                <a:gd name="T7" fmla="*/ 10 h 12"/>
                <a:gd name="T8" fmla="*/ 9 w 12"/>
                <a:gd name="T9" fmla="*/ 11 h 12"/>
                <a:gd name="T10" fmla="*/ 2 w 12"/>
                <a:gd name="T11" fmla="*/ 10 h 12"/>
                <a:gd name="T12" fmla="*/ 1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3"/>
                  </a:cubicBezTo>
                  <a:cubicBezTo>
                    <a:pt x="11" y="10"/>
                    <a:pt x="11" y="10"/>
                    <a:pt x="11" y="10"/>
                  </a:cubicBezTo>
                  <a:cubicBezTo>
                    <a:pt x="10" y="11"/>
                    <a:pt x="10" y="12"/>
                    <a:pt x="9" y="11"/>
                  </a:cubicBezTo>
                  <a:cubicBezTo>
                    <a:pt x="2" y="10"/>
                    <a:pt x="2" y="10"/>
                    <a:pt x="2" y="10"/>
                  </a:cubicBezTo>
                  <a:cubicBezTo>
                    <a:pt x="1" y="10"/>
                    <a:pt x="0" y="9"/>
                    <a:pt x="1"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1" name="ïṣľídè"/>
            <p:cNvSpPr/>
            <p:nvPr/>
          </p:nvSpPr>
          <p:spPr bwMode="auto">
            <a:xfrm>
              <a:off x="8102601" y="4295776"/>
              <a:ext cx="33338" cy="33338"/>
            </a:xfrm>
            <a:custGeom>
              <a:avLst/>
              <a:gdLst>
                <a:gd name="T0" fmla="*/ 0 w 21"/>
                <a:gd name="T1" fmla="*/ 19 h 21"/>
                <a:gd name="T2" fmla="*/ 0 w 21"/>
                <a:gd name="T3" fmla="*/ 16 h 21"/>
                <a:gd name="T4" fmla="*/ 2 w 21"/>
                <a:gd name="T5" fmla="*/ 0 h 21"/>
                <a:gd name="T6" fmla="*/ 4 w 21"/>
                <a:gd name="T7" fmla="*/ 0 h 21"/>
                <a:gd name="T8" fmla="*/ 21 w 21"/>
                <a:gd name="T9" fmla="*/ 4 h 21"/>
                <a:gd name="T10" fmla="*/ 21 w 21"/>
                <a:gd name="T11" fmla="*/ 4 h 21"/>
                <a:gd name="T12" fmla="*/ 19 w 21"/>
                <a:gd name="T13" fmla="*/ 21 h 21"/>
                <a:gd name="T14" fmla="*/ 16 w 21"/>
                <a:gd name="T15" fmla="*/ 21 h 21"/>
                <a:gd name="T16" fmla="*/ 0 w 21"/>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9"/>
                  </a:moveTo>
                  <a:lnTo>
                    <a:pt x="0" y="16"/>
                  </a:lnTo>
                  <a:lnTo>
                    <a:pt x="2" y="0"/>
                  </a:lnTo>
                  <a:lnTo>
                    <a:pt x="4" y="0"/>
                  </a:lnTo>
                  <a:lnTo>
                    <a:pt x="21" y="4"/>
                  </a:lnTo>
                  <a:lnTo>
                    <a:pt x="21" y="4"/>
                  </a:lnTo>
                  <a:lnTo>
                    <a:pt x="19" y="21"/>
                  </a:lnTo>
                  <a:lnTo>
                    <a:pt x="16" y="21"/>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2" name="îšľiḑe"/>
            <p:cNvSpPr/>
            <p:nvPr/>
          </p:nvSpPr>
          <p:spPr bwMode="auto">
            <a:xfrm>
              <a:off x="8143876" y="4298951"/>
              <a:ext cx="44450" cy="44450"/>
            </a:xfrm>
            <a:custGeom>
              <a:avLst/>
              <a:gdLst>
                <a:gd name="T0" fmla="*/ 3 w 12"/>
                <a:gd name="T1" fmla="*/ 1 h 12"/>
                <a:gd name="T2" fmla="*/ 10 w 12"/>
                <a:gd name="T3" fmla="*/ 2 h 12"/>
                <a:gd name="T4" fmla="*/ 11 w 12"/>
                <a:gd name="T5" fmla="*/ 4 h 12"/>
                <a:gd name="T6" fmla="*/ 10 w 12"/>
                <a:gd name="T7" fmla="*/ 11 h 12"/>
                <a:gd name="T8" fmla="*/ 8 w 12"/>
                <a:gd name="T9" fmla="*/ 12 h 12"/>
                <a:gd name="T10" fmla="*/ 1 w 12"/>
                <a:gd name="T11" fmla="*/ 11 h 12"/>
                <a:gd name="T12" fmla="*/ 0 w 12"/>
                <a:gd name="T13" fmla="*/ 9 h 12"/>
                <a:gd name="T14" fmla="*/ 1 w 12"/>
                <a:gd name="T15" fmla="*/ 2 h 12"/>
                <a:gd name="T16" fmla="*/ 3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1"/>
                  </a:moveTo>
                  <a:cubicBezTo>
                    <a:pt x="10" y="2"/>
                    <a:pt x="10" y="2"/>
                    <a:pt x="10" y="2"/>
                  </a:cubicBezTo>
                  <a:cubicBezTo>
                    <a:pt x="11" y="2"/>
                    <a:pt x="12" y="3"/>
                    <a:pt x="11" y="4"/>
                  </a:cubicBezTo>
                  <a:cubicBezTo>
                    <a:pt x="10" y="11"/>
                    <a:pt x="10" y="11"/>
                    <a:pt x="10" y="11"/>
                  </a:cubicBezTo>
                  <a:cubicBezTo>
                    <a:pt x="10" y="12"/>
                    <a:pt x="9" y="12"/>
                    <a:pt x="8" y="12"/>
                  </a:cubicBezTo>
                  <a:cubicBezTo>
                    <a:pt x="1" y="11"/>
                    <a:pt x="1" y="11"/>
                    <a:pt x="1" y="11"/>
                  </a:cubicBezTo>
                  <a:cubicBezTo>
                    <a:pt x="0" y="10"/>
                    <a:pt x="0" y="10"/>
                    <a:pt x="0" y="9"/>
                  </a:cubicBezTo>
                  <a:cubicBezTo>
                    <a:pt x="1" y="2"/>
                    <a:pt x="1" y="2"/>
                    <a:pt x="1" y="2"/>
                  </a:cubicBezTo>
                  <a:cubicBezTo>
                    <a:pt x="2" y="1"/>
                    <a:pt x="2" y="0"/>
                    <a:pt x="3"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3" name="ïšlïḍe"/>
            <p:cNvSpPr/>
            <p:nvPr/>
          </p:nvSpPr>
          <p:spPr bwMode="auto">
            <a:xfrm>
              <a:off x="8147051" y="4306889"/>
              <a:ext cx="33338" cy="33338"/>
            </a:xfrm>
            <a:custGeom>
              <a:avLst/>
              <a:gdLst>
                <a:gd name="T0" fmla="*/ 0 w 21"/>
                <a:gd name="T1" fmla="*/ 16 h 21"/>
                <a:gd name="T2" fmla="*/ 0 w 21"/>
                <a:gd name="T3" fmla="*/ 16 h 21"/>
                <a:gd name="T4" fmla="*/ 2 w 21"/>
                <a:gd name="T5" fmla="*/ 0 h 21"/>
                <a:gd name="T6" fmla="*/ 5 w 21"/>
                <a:gd name="T7" fmla="*/ 0 h 21"/>
                <a:gd name="T8" fmla="*/ 21 w 21"/>
                <a:gd name="T9" fmla="*/ 2 h 21"/>
                <a:gd name="T10" fmla="*/ 21 w 21"/>
                <a:gd name="T11" fmla="*/ 5 h 21"/>
                <a:gd name="T12" fmla="*/ 19 w 21"/>
                <a:gd name="T13" fmla="*/ 21 h 21"/>
                <a:gd name="T14" fmla="*/ 17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2" y="0"/>
                  </a:lnTo>
                  <a:lnTo>
                    <a:pt x="5" y="0"/>
                  </a:lnTo>
                  <a:lnTo>
                    <a:pt x="21" y="2"/>
                  </a:lnTo>
                  <a:lnTo>
                    <a:pt x="21" y="5"/>
                  </a:lnTo>
                  <a:lnTo>
                    <a:pt x="19" y="21"/>
                  </a:lnTo>
                  <a:lnTo>
                    <a:pt x="17"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4" name="îś1iḑê"/>
            <p:cNvSpPr/>
            <p:nvPr/>
          </p:nvSpPr>
          <p:spPr bwMode="auto">
            <a:xfrm>
              <a:off x="8188326" y="4310064"/>
              <a:ext cx="44450" cy="46038"/>
            </a:xfrm>
            <a:custGeom>
              <a:avLst/>
              <a:gdLst>
                <a:gd name="T0" fmla="*/ 3 w 12"/>
                <a:gd name="T1" fmla="*/ 0 h 12"/>
                <a:gd name="T2" fmla="*/ 10 w 12"/>
                <a:gd name="T3" fmla="*/ 2 h 12"/>
                <a:gd name="T4" fmla="*/ 11 w 12"/>
                <a:gd name="T5" fmla="*/ 4 h 12"/>
                <a:gd name="T6" fmla="*/ 10 w 12"/>
                <a:gd name="T7" fmla="*/ 11 h 12"/>
                <a:gd name="T8" fmla="*/ 8 w 12"/>
                <a:gd name="T9" fmla="*/ 12 h 12"/>
                <a:gd name="T10" fmla="*/ 1 w 12"/>
                <a:gd name="T11" fmla="*/ 10 h 12"/>
                <a:gd name="T12" fmla="*/ 0 w 12"/>
                <a:gd name="T13" fmla="*/ 8 h 12"/>
                <a:gd name="T14" fmla="*/ 1 w 12"/>
                <a:gd name="T15" fmla="*/ 2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1" y="4"/>
                  </a:cubicBezTo>
                  <a:cubicBezTo>
                    <a:pt x="10" y="11"/>
                    <a:pt x="10" y="11"/>
                    <a:pt x="10" y="11"/>
                  </a:cubicBezTo>
                  <a:cubicBezTo>
                    <a:pt x="10" y="12"/>
                    <a:pt x="9" y="12"/>
                    <a:pt x="8" y="12"/>
                  </a:cubicBezTo>
                  <a:cubicBezTo>
                    <a:pt x="1" y="10"/>
                    <a:pt x="1" y="10"/>
                    <a:pt x="1" y="10"/>
                  </a:cubicBezTo>
                  <a:cubicBezTo>
                    <a:pt x="0" y="10"/>
                    <a:pt x="0" y="9"/>
                    <a:pt x="0" y="8"/>
                  </a:cubicBezTo>
                  <a:cubicBezTo>
                    <a:pt x="1" y="2"/>
                    <a:pt x="1" y="2"/>
                    <a:pt x="1" y="2"/>
                  </a:cubicBezTo>
                  <a:cubicBezTo>
                    <a:pt x="2" y="1"/>
                    <a:pt x="2"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5" name="ïsḷïďè"/>
            <p:cNvSpPr/>
            <p:nvPr/>
          </p:nvSpPr>
          <p:spPr bwMode="auto">
            <a:xfrm>
              <a:off x="8191501" y="4318001"/>
              <a:ext cx="34925" cy="33338"/>
            </a:xfrm>
            <a:custGeom>
              <a:avLst/>
              <a:gdLst>
                <a:gd name="T0" fmla="*/ 0 w 22"/>
                <a:gd name="T1" fmla="*/ 16 h 21"/>
                <a:gd name="T2" fmla="*/ 0 w 22"/>
                <a:gd name="T3" fmla="*/ 16 h 21"/>
                <a:gd name="T4" fmla="*/ 5 w 22"/>
                <a:gd name="T5" fmla="*/ 0 h 21"/>
                <a:gd name="T6" fmla="*/ 5 w 22"/>
                <a:gd name="T7" fmla="*/ 0 h 21"/>
                <a:gd name="T8" fmla="*/ 22 w 22"/>
                <a:gd name="T9" fmla="*/ 2 h 21"/>
                <a:gd name="T10" fmla="*/ 22 w 22"/>
                <a:gd name="T11" fmla="*/ 5 h 21"/>
                <a:gd name="T12" fmla="*/ 19 w 22"/>
                <a:gd name="T13" fmla="*/ 19 h 21"/>
                <a:gd name="T14" fmla="*/ 17 w 22"/>
                <a:gd name="T15" fmla="*/ 21 h 21"/>
                <a:gd name="T16" fmla="*/ 0 w 22"/>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0" y="16"/>
                  </a:moveTo>
                  <a:lnTo>
                    <a:pt x="0" y="16"/>
                  </a:lnTo>
                  <a:lnTo>
                    <a:pt x="5" y="0"/>
                  </a:lnTo>
                  <a:lnTo>
                    <a:pt x="5" y="0"/>
                  </a:lnTo>
                  <a:lnTo>
                    <a:pt x="22" y="2"/>
                  </a:lnTo>
                  <a:lnTo>
                    <a:pt x="22" y="5"/>
                  </a:lnTo>
                  <a:lnTo>
                    <a:pt x="19" y="19"/>
                  </a:lnTo>
                  <a:lnTo>
                    <a:pt x="17"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6" name="ïṩľîḑê"/>
            <p:cNvSpPr/>
            <p:nvPr/>
          </p:nvSpPr>
          <p:spPr bwMode="auto">
            <a:xfrm>
              <a:off x="8232776" y="4321176"/>
              <a:ext cx="46038" cy="46038"/>
            </a:xfrm>
            <a:custGeom>
              <a:avLst/>
              <a:gdLst>
                <a:gd name="T0" fmla="*/ 3 w 12"/>
                <a:gd name="T1" fmla="*/ 0 h 12"/>
                <a:gd name="T2" fmla="*/ 10 w 12"/>
                <a:gd name="T3" fmla="*/ 2 h 12"/>
                <a:gd name="T4" fmla="*/ 12 w 12"/>
                <a:gd name="T5" fmla="*/ 4 h 12"/>
                <a:gd name="T6" fmla="*/ 10 w 12"/>
                <a:gd name="T7" fmla="*/ 10 h 12"/>
                <a:gd name="T8" fmla="*/ 8 w 12"/>
                <a:gd name="T9" fmla="*/ 12 h 12"/>
                <a:gd name="T10" fmla="*/ 1 w 12"/>
                <a:gd name="T11" fmla="*/ 10 h 12"/>
                <a:gd name="T12" fmla="*/ 0 w 12"/>
                <a:gd name="T13" fmla="*/ 8 h 12"/>
                <a:gd name="T14" fmla="*/ 2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2" y="4"/>
                  </a:cubicBezTo>
                  <a:cubicBezTo>
                    <a:pt x="10" y="10"/>
                    <a:pt x="10" y="10"/>
                    <a:pt x="10" y="10"/>
                  </a:cubicBezTo>
                  <a:cubicBezTo>
                    <a:pt x="10" y="11"/>
                    <a:pt x="9" y="12"/>
                    <a:pt x="8" y="12"/>
                  </a:cubicBezTo>
                  <a:cubicBezTo>
                    <a:pt x="1" y="10"/>
                    <a:pt x="1" y="10"/>
                    <a:pt x="1" y="10"/>
                  </a:cubicBezTo>
                  <a:cubicBezTo>
                    <a:pt x="0" y="10"/>
                    <a:pt x="0" y="9"/>
                    <a:pt x="0" y="8"/>
                  </a:cubicBezTo>
                  <a:cubicBezTo>
                    <a:pt x="2" y="1"/>
                    <a:pt x="2" y="1"/>
                    <a:pt x="2" y="1"/>
                  </a:cubicBezTo>
                  <a:cubicBezTo>
                    <a:pt x="2" y="0"/>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7" name="ïṡ1îďé"/>
            <p:cNvSpPr/>
            <p:nvPr/>
          </p:nvSpPr>
          <p:spPr bwMode="auto">
            <a:xfrm>
              <a:off x="8237538" y="4325939"/>
              <a:ext cx="33338" cy="33338"/>
            </a:xfrm>
            <a:custGeom>
              <a:avLst/>
              <a:gdLst>
                <a:gd name="T0" fmla="*/ 0 w 21"/>
                <a:gd name="T1" fmla="*/ 19 h 21"/>
                <a:gd name="T2" fmla="*/ 0 w 21"/>
                <a:gd name="T3" fmla="*/ 16 h 21"/>
                <a:gd name="T4" fmla="*/ 5 w 21"/>
                <a:gd name="T5" fmla="*/ 0 h 21"/>
                <a:gd name="T6" fmla="*/ 5 w 21"/>
                <a:gd name="T7" fmla="*/ 0 h 21"/>
                <a:gd name="T8" fmla="*/ 21 w 21"/>
                <a:gd name="T9" fmla="*/ 4 h 21"/>
                <a:gd name="T10" fmla="*/ 21 w 21"/>
                <a:gd name="T11" fmla="*/ 4 h 21"/>
                <a:gd name="T12" fmla="*/ 19 w 21"/>
                <a:gd name="T13" fmla="*/ 21 h 21"/>
                <a:gd name="T14" fmla="*/ 16 w 21"/>
                <a:gd name="T15" fmla="*/ 21 h 21"/>
                <a:gd name="T16" fmla="*/ 0 w 21"/>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9"/>
                  </a:moveTo>
                  <a:lnTo>
                    <a:pt x="0" y="16"/>
                  </a:lnTo>
                  <a:lnTo>
                    <a:pt x="5" y="0"/>
                  </a:lnTo>
                  <a:lnTo>
                    <a:pt x="5" y="0"/>
                  </a:lnTo>
                  <a:lnTo>
                    <a:pt x="21" y="4"/>
                  </a:lnTo>
                  <a:lnTo>
                    <a:pt x="21" y="4"/>
                  </a:lnTo>
                  <a:lnTo>
                    <a:pt x="19" y="21"/>
                  </a:lnTo>
                  <a:lnTo>
                    <a:pt x="16" y="21"/>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8" name="ïşlîḍè"/>
            <p:cNvSpPr/>
            <p:nvPr/>
          </p:nvSpPr>
          <p:spPr bwMode="auto">
            <a:xfrm>
              <a:off x="7677151" y="4238626"/>
              <a:ext cx="46038" cy="46038"/>
            </a:xfrm>
            <a:custGeom>
              <a:avLst/>
              <a:gdLst>
                <a:gd name="T0" fmla="*/ 3 w 12"/>
                <a:gd name="T1" fmla="*/ 1 h 12"/>
                <a:gd name="T2" fmla="*/ 10 w 12"/>
                <a:gd name="T3" fmla="*/ 2 h 12"/>
                <a:gd name="T4" fmla="*/ 12 w 12"/>
                <a:gd name="T5" fmla="*/ 4 h 12"/>
                <a:gd name="T6" fmla="*/ 10 w 12"/>
                <a:gd name="T7" fmla="*/ 11 h 12"/>
                <a:gd name="T8" fmla="*/ 8 w 12"/>
                <a:gd name="T9" fmla="*/ 12 h 12"/>
                <a:gd name="T10" fmla="*/ 1 w 12"/>
                <a:gd name="T11" fmla="*/ 11 h 12"/>
                <a:gd name="T12" fmla="*/ 0 w 12"/>
                <a:gd name="T13" fmla="*/ 9 h 12"/>
                <a:gd name="T14" fmla="*/ 2 w 12"/>
                <a:gd name="T15" fmla="*/ 2 h 12"/>
                <a:gd name="T16" fmla="*/ 3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1"/>
                  </a:moveTo>
                  <a:cubicBezTo>
                    <a:pt x="10" y="2"/>
                    <a:pt x="10" y="2"/>
                    <a:pt x="10" y="2"/>
                  </a:cubicBezTo>
                  <a:cubicBezTo>
                    <a:pt x="11" y="2"/>
                    <a:pt x="12" y="3"/>
                    <a:pt x="12" y="4"/>
                  </a:cubicBezTo>
                  <a:cubicBezTo>
                    <a:pt x="10" y="11"/>
                    <a:pt x="10" y="11"/>
                    <a:pt x="10" y="11"/>
                  </a:cubicBezTo>
                  <a:cubicBezTo>
                    <a:pt x="10" y="12"/>
                    <a:pt x="9" y="12"/>
                    <a:pt x="8" y="12"/>
                  </a:cubicBezTo>
                  <a:cubicBezTo>
                    <a:pt x="1" y="11"/>
                    <a:pt x="1" y="11"/>
                    <a:pt x="1" y="11"/>
                  </a:cubicBezTo>
                  <a:cubicBezTo>
                    <a:pt x="0" y="10"/>
                    <a:pt x="0" y="10"/>
                    <a:pt x="0" y="9"/>
                  </a:cubicBezTo>
                  <a:cubicBezTo>
                    <a:pt x="2" y="2"/>
                    <a:pt x="2" y="2"/>
                    <a:pt x="2" y="2"/>
                  </a:cubicBezTo>
                  <a:cubicBezTo>
                    <a:pt x="2" y="1"/>
                    <a:pt x="2" y="0"/>
                    <a:pt x="3"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69" name="išľîdé"/>
            <p:cNvSpPr/>
            <p:nvPr/>
          </p:nvSpPr>
          <p:spPr bwMode="auto">
            <a:xfrm>
              <a:off x="7681913" y="4246564"/>
              <a:ext cx="33338" cy="33338"/>
            </a:xfrm>
            <a:custGeom>
              <a:avLst/>
              <a:gdLst>
                <a:gd name="T0" fmla="*/ 0 w 21"/>
                <a:gd name="T1" fmla="*/ 16 h 21"/>
                <a:gd name="T2" fmla="*/ 0 w 21"/>
                <a:gd name="T3" fmla="*/ 16 h 21"/>
                <a:gd name="T4" fmla="*/ 4 w 21"/>
                <a:gd name="T5" fmla="*/ 0 h 21"/>
                <a:gd name="T6" fmla="*/ 4 w 21"/>
                <a:gd name="T7" fmla="*/ 0 h 21"/>
                <a:gd name="T8" fmla="*/ 21 w 21"/>
                <a:gd name="T9" fmla="*/ 2 h 21"/>
                <a:gd name="T10" fmla="*/ 21 w 21"/>
                <a:gd name="T11" fmla="*/ 5 h 21"/>
                <a:gd name="T12" fmla="*/ 18 w 21"/>
                <a:gd name="T13" fmla="*/ 21 h 21"/>
                <a:gd name="T14" fmla="*/ 16 w 21"/>
                <a:gd name="T15" fmla="*/ 21 h 21"/>
                <a:gd name="T16" fmla="*/ 0 w 21"/>
                <a:gd name="T17" fmla="*/ 16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6"/>
                  </a:moveTo>
                  <a:lnTo>
                    <a:pt x="0" y="16"/>
                  </a:lnTo>
                  <a:lnTo>
                    <a:pt x="4" y="0"/>
                  </a:lnTo>
                  <a:lnTo>
                    <a:pt x="4" y="0"/>
                  </a:lnTo>
                  <a:lnTo>
                    <a:pt x="21" y="2"/>
                  </a:lnTo>
                  <a:lnTo>
                    <a:pt x="21" y="5"/>
                  </a:lnTo>
                  <a:lnTo>
                    <a:pt x="18" y="21"/>
                  </a:lnTo>
                  <a:lnTo>
                    <a:pt x="16" y="21"/>
                  </a:lnTo>
                  <a:lnTo>
                    <a:pt x="0" y="16"/>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0" name="ïŝ1îḑe"/>
            <p:cNvSpPr/>
            <p:nvPr/>
          </p:nvSpPr>
          <p:spPr bwMode="auto">
            <a:xfrm>
              <a:off x="7723188" y="4249739"/>
              <a:ext cx="44450" cy="46038"/>
            </a:xfrm>
            <a:custGeom>
              <a:avLst/>
              <a:gdLst>
                <a:gd name="T0" fmla="*/ 3 w 12"/>
                <a:gd name="T1" fmla="*/ 0 h 12"/>
                <a:gd name="T2" fmla="*/ 11 w 12"/>
                <a:gd name="T3" fmla="*/ 2 h 12"/>
                <a:gd name="T4" fmla="*/ 12 w 12"/>
                <a:gd name="T5" fmla="*/ 4 h 12"/>
                <a:gd name="T6" fmla="*/ 10 w 12"/>
                <a:gd name="T7" fmla="*/ 11 h 12"/>
                <a:gd name="T8" fmla="*/ 8 w 12"/>
                <a:gd name="T9" fmla="*/ 12 h 12"/>
                <a:gd name="T10" fmla="*/ 1 w 12"/>
                <a:gd name="T11" fmla="*/ 10 h 12"/>
                <a:gd name="T12" fmla="*/ 0 w 12"/>
                <a:gd name="T13" fmla="*/ 9 h 12"/>
                <a:gd name="T14" fmla="*/ 2 w 12"/>
                <a:gd name="T15" fmla="*/ 2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1" y="2"/>
                    <a:pt x="11" y="2"/>
                    <a:pt x="11" y="2"/>
                  </a:cubicBezTo>
                  <a:cubicBezTo>
                    <a:pt x="11" y="2"/>
                    <a:pt x="12" y="3"/>
                    <a:pt x="12" y="4"/>
                  </a:cubicBezTo>
                  <a:cubicBezTo>
                    <a:pt x="10" y="11"/>
                    <a:pt x="10" y="11"/>
                    <a:pt x="10" y="11"/>
                  </a:cubicBezTo>
                  <a:cubicBezTo>
                    <a:pt x="10" y="12"/>
                    <a:pt x="9" y="12"/>
                    <a:pt x="8" y="12"/>
                  </a:cubicBezTo>
                  <a:cubicBezTo>
                    <a:pt x="1" y="10"/>
                    <a:pt x="1" y="10"/>
                    <a:pt x="1" y="10"/>
                  </a:cubicBezTo>
                  <a:cubicBezTo>
                    <a:pt x="0" y="10"/>
                    <a:pt x="0" y="9"/>
                    <a:pt x="0" y="9"/>
                  </a:cubicBezTo>
                  <a:cubicBezTo>
                    <a:pt x="2" y="2"/>
                    <a:pt x="2" y="2"/>
                    <a:pt x="2" y="2"/>
                  </a:cubicBezTo>
                  <a:cubicBezTo>
                    <a:pt x="2" y="1"/>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1" name="îṣḻiḋe"/>
            <p:cNvSpPr/>
            <p:nvPr/>
          </p:nvSpPr>
          <p:spPr bwMode="auto">
            <a:xfrm>
              <a:off x="7726363" y="4257676"/>
              <a:ext cx="38100" cy="33338"/>
            </a:xfrm>
            <a:custGeom>
              <a:avLst/>
              <a:gdLst>
                <a:gd name="T0" fmla="*/ 0 w 24"/>
                <a:gd name="T1" fmla="*/ 17 h 21"/>
                <a:gd name="T2" fmla="*/ 0 w 24"/>
                <a:gd name="T3" fmla="*/ 17 h 21"/>
                <a:gd name="T4" fmla="*/ 5 w 24"/>
                <a:gd name="T5" fmla="*/ 0 h 21"/>
                <a:gd name="T6" fmla="*/ 5 w 24"/>
                <a:gd name="T7" fmla="*/ 0 h 21"/>
                <a:gd name="T8" fmla="*/ 21 w 24"/>
                <a:gd name="T9" fmla="*/ 2 h 21"/>
                <a:gd name="T10" fmla="*/ 24 w 24"/>
                <a:gd name="T11" fmla="*/ 5 h 21"/>
                <a:gd name="T12" fmla="*/ 19 w 24"/>
                <a:gd name="T13" fmla="*/ 21 h 21"/>
                <a:gd name="T14" fmla="*/ 19 w 24"/>
                <a:gd name="T15" fmla="*/ 21 h 21"/>
                <a:gd name="T16" fmla="*/ 0 w 24"/>
                <a:gd name="T1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0" y="17"/>
                  </a:moveTo>
                  <a:lnTo>
                    <a:pt x="0" y="17"/>
                  </a:lnTo>
                  <a:lnTo>
                    <a:pt x="5" y="0"/>
                  </a:lnTo>
                  <a:lnTo>
                    <a:pt x="5" y="0"/>
                  </a:lnTo>
                  <a:lnTo>
                    <a:pt x="21" y="2"/>
                  </a:lnTo>
                  <a:lnTo>
                    <a:pt x="24" y="5"/>
                  </a:lnTo>
                  <a:lnTo>
                    <a:pt x="19" y="21"/>
                  </a:lnTo>
                  <a:lnTo>
                    <a:pt x="19" y="21"/>
                  </a:lnTo>
                  <a:lnTo>
                    <a:pt x="0" y="17"/>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2" name="îśliďe"/>
            <p:cNvSpPr/>
            <p:nvPr/>
          </p:nvSpPr>
          <p:spPr bwMode="auto">
            <a:xfrm>
              <a:off x="7767638" y="4260851"/>
              <a:ext cx="44450" cy="46038"/>
            </a:xfrm>
            <a:custGeom>
              <a:avLst/>
              <a:gdLst>
                <a:gd name="T0" fmla="*/ 4 w 12"/>
                <a:gd name="T1" fmla="*/ 0 h 12"/>
                <a:gd name="T2" fmla="*/ 11 w 12"/>
                <a:gd name="T3" fmla="*/ 2 h 12"/>
                <a:gd name="T4" fmla="*/ 12 w 12"/>
                <a:gd name="T5" fmla="*/ 4 h 12"/>
                <a:gd name="T6" fmla="*/ 10 w 12"/>
                <a:gd name="T7" fmla="*/ 10 h 12"/>
                <a:gd name="T8" fmla="*/ 8 w 12"/>
                <a:gd name="T9" fmla="*/ 12 h 12"/>
                <a:gd name="T10" fmla="*/ 1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1" y="2"/>
                    <a:pt x="12" y="3"/>
                    <a:pt x="12" y="4"/>
                  </a:cubicBezTo>
                  <a:cubicBezTo>
                    <a:pt x="10" y="10"/>
                    <a:pt x="10" y="10"/>
                    <a:pt x="10" y="10"/>
                  </a:cubicBezTo>
                  <a:cubicBezTo>
                    <a:pt x="10" y="11"/>
                    <a:pt x="9" y="12"/>
                    <a:pt x="8" y="12"/>
                  </a:cubicBezTo>
                  <a:cubicBezTo>
                    <a:pt x="1" y="10"/>
                    <a:pt x="1" y="10"/>
                    <a:pt x="1" y="10"/>
                  </a:cubicBezTo>
                  <a:cubicBezTo>
                    <a:pt x="1" y="10"/>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3" name="iṧľídé"/>
            <p:cNvSpPr/>
            <p:nvPr/>
          </p:nvSpPr>
          <p:spPr bwMode="auto">
            <a:xfrm>
              <a:off x="7770813" y="4265614"/>
              <a:ext cx="38100" cy="36513"/>
            </a:xfrm>
            <a:custGeom>
              <a:avLst/>
              <a:gdLst>
                <a:gd name="T0" fmla="*/ 3 w 24"/>
                <a:gd name="T1" fmla="*/ 19 h 23"/>
                <a:gd name="T2" fmla="*/ 0 w 24"/>
                <a:gd name="T3" fmla="*/ 16 h 23"/>
                <a:gd name="T4" fmla="*/ 5 w 24"/>
                <a:gd name="T5" fmla="*/ 2 h 23"/>
                <a:gd name="T6" fmla="*/ 5 w 24"/>
                <a:gd name="T7" fmla="*/ 0 h 23"/>
                <a:gd name="T8" fmla="*/ 22 w 24"/>
                <a:gd name="T9" fmla="*/ 4 h 23"/>
                <a:gd name="T10" fmla="*/ 24 w 24"/>
                <a:gd name="T11" fmla="*/ 4 h 23"/>
                <a:gd name="T12" fmla="*/ 19 w 24"/>
                <a:gd name="T13" fmla="*/ 21 h 23"/>
                <a:gd name="T14" fmla="*/ 19 w 24"/>
                <a:gd name="T15" fmla="*/ 23 h 23"/>
                <a:gd name="T16" fmla="*/ 3 w 24"/>
                <a:gd name="T17"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3">
                  <a:moveTo>
                    <a:pt x="3" y="19"/>
                  </a:moveTo>
                  <a:lnTo>
                    <a:pt x="0" y="16"/>
                  </a:lnTo>
                  <a:lnTo>
                    <a:pt x="5" y="2"/>
                  </a:lnTo>
                  <a:lnTo>
                    <a:pt x="5" y="0"/>
                  </a:lnTo>
                  <a:lnTo>
                    <a:pt x="22" y="4"/>
                  </a:lnTo>
                  <a:lnTo>
                    <a:pt x="24" y="4"/>
                  </a:lnTo>
                  <a:lnTo>
                    <a:pt x="19" y="21"/>
                  </a:lnTo>
                  <a:lnTo>
                    <a:pt x="19" y="23"/>
                  </a:lnTo>
                  <a:lnTo>
                    <a:pt x="3"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4" name="îSḷíďe"/>
            <p:cNvSpPr/>
            <p:nvPr/>
          </p:nvSpPr>
          <p:spPr bwMode="auto">
            <a:xfrm>
              <a:off x="7812088" y="4271964"/>
              <a:ext cx="46038" cy="46038"/>
            </a:xfrm>
            <a:custGeom>
              <a:avLst/>
              <a:gdLst>
                <a:gd name="T0" fmla="*/ 4 w 12"/>
                <a:gd name="T1" fmla="*/ 0 h 12"/>
                <a:gd name="T2" fmla="*/ 11 w 12"/>
                <a:gd name="T3" fmla="*/ 1 h 12"/>
                <a:gd name="T4" fmla="*/ 12 w 12"/>
                <a:gd name="T5" fmla="*/ 3 h 12"/>
                <a:gd name="T6" fmla="*/ 10 w 12"/>
                <a:gd name="T7" fmla="*/ 10 h 12"/>
                <a:gd name="T8" fmla="*/ 9 w 12"/>
                <a:gd name="T9" fmla="*/ 11 h 12"/>
                <a:gd name="T10" fmla="*/ 1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1"/>
                    <a:pt x="11" y="1"/>
                    <a:pt x="11" y="1"/>
                  </a:cubicBezTo>
                  <a:cubicBezTo>
                    <a:pt x="12" y="2"/>
                    <a:pt x="12" y="2"/>
                    <a:pt x="12" y="3"/>
                  </a:cubicBezTo>
                  <a:cubicBezTo>
                    <a:pt x="10" y="10"/>
                    <a:pt x="10" y="10"/>
                    <a:pt x="10" y="10"/>
                  </a:cubicBezTo>
                  <a:cubicBezTo>
                    <a:pt x="10" y="11"/>
                    <a:pt x="9" y="12"/>
                    <a:pt x="9" y="11"/>
                  </a:cubicBezTo>
                  <a:cubicBezTo>
                    <a:pt x="1" y="10"/>
                    <a:pt x="1" y="10"/>
                    <a:pt x="1" y="10"/>
                  </a:cubicBezTo>
                  <a:cubicBezTo>
                    <a:pt x="1" y="10"/>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5" name="ïślîḑê"/>
            <p:cNvSpPr/>
            <p:nvPr/>
          </p:nvSpPr>
          <p:spPr bwMode="auto">
            <a:xfrm>
              <a:off x="7816851" y="4276726"/>
              <a:ext cx="36513" cy="33338"/>
            </a:xfrm>
            <a:custGeom>
              <a:avLst/>
              <a:gdLst>
                <a:gd name="T0" fmla="*/ 2 w 23"/>
                <a:gd name="T1" fmla="*/ 19 h 21"/>
                <a:gd name="T2" fmla="*/ 0 w 23"/>
                <a:gd name="T3" fmla="*/ 16 h 21"/>
                <a:gd name="T4" fmla="*/ 4 w 23"/>
                <a:gd name="T5" fmla="*/ 0 h 21"/>
                <a:gd name="T6" fmla="*/ 4 w 23"/>
                <a:gd name="T7" fmla="*/ 0 h 21"/>
                <a:gd name="T8" fmla="*/ 23 w 23"/>
                <a:gd name="T9" fmla="*/ 5 h 21"/>
                <a:gd name="T10" fmla="*/ 23 w 23"/>
                <a:gd name="T11" fmla="*/ 5 h 21"/>
                <a:gd name="T12" fmla="*/ 19 w 23"/>
                <a:gd name="T13" fmla="*/ 21 h 21"/>
                <a:gd name="T14" fmla="*/ 19 w 23"/>
                <a:gd name="T15" fmla="*/ 21 h 21"/>
                <a:gd name="T16" fmla="*/ 2 w 23"/>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 h="21">
                  <a:moveTo>
                    <a:pt x="2" y="19"/>
                  </a:moveTo>
                  <a:lnTo>
                    <a:pt x="0" y="16"/>
                  </a:lnTo>
                  <a:lnTo>
                    <a:pt x="4" y="0"/>
                  </a:lnTo>
                  <a:lnTo>
                    <a:pt x="4" y="0"/>
                  </a:lnTo>
                  <a:lnTo>
                    <a:pt x="23" y="5"/>
                  </a:lnTo>
                  <a:lnTo>
                    <a:pt x="23" y="5"/>
                  </a:lnTo>
                  <a:lnTo>
                    <a:pt x="19" y="21"/>
                  </a:lnTo>
                  <a:lnTo>
                    <a:pt x="19" y="21"/>
                  </a:lnTo>
                  <a:lnTo>
                    <a:pt x="2"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6" name="ï$ḷidè"/>
            <p:cNvSpPr/>
            <p:nvPr/>
          </p:nvSpPr>
          <p:spPr bwMode="auto">
            <a:xfrm>
              <a:off x="7858126" y="4279901"/>
              <a:ext cx="184150" cy="76200"/>
            </a:xfrm>
            <a:custGeom>
              <a:avLst/>
              <a:gdLst>
                <a:gd name="T0" fmla="*/ 47 w 49"/>
                <a:gd name="T1" fmla="*/ 10 h 20"/>
                <a:gd name="T2" fmla="*/ 4 w 49"/>
                <a:gd name="T3" fmla="*/ 1 h 20"/>
                <a:gd name="T4" fmla="*/ 2 w 49"/>
                <a:gd name="T5" fmla="*/ 2 h 20"/>
                <a:gd name="T6" fmla="*/ 0 w 49"/>
                <a:gd name="T7" fmla="*/ 9 h 20"/>
                <a:gd name="T8" fmla="*/ 1 w 49"/>
                <a:gd name="T9" fmla="*/ 10 h 20"/>
                <a:gd name="T10" fmla="*/ 45 w 49"/>
                <a:gd name="T11" fmla="*/ 20 h 20"/>
                <a:gd name="T12" fmla="*/ 47 w 49"/>
                <a:gd name="T13" fmla="*/ 19 h 20"/>
                <a:gd name="T14" fmla="*/ 48 w 49"/>
                <a:gd name="T15" fmla="*/ 12 h 20"/>
                <a:gd name="T16" fmla="*/ 47 w 49"/>
                <a:gd name="T17" fmla="*/ 10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9" h="20">
                  <a:moveTo>
                    <a:pt x="47" y="10"/>
                  </a:moveTo>
                  <a:cubicBezTo>
                    <a:pt x="4" y="1"/>
                    <a:pt x="4" y="1"/>
                    <a:pt x="4" y="1"/>
                  </a:cubicBezTo>
                  <a:cubicBezTo>
                    <a:pt x="3" y="0"/>
                    <a:pt x="2" y="1"/>
                    <a:pt x="2" y="2"/>
                  </a:cubicBezTo>
                  <a:cubicBezTo>
                    <a:pt x="0" y="9"/>
                    <a:pt x="0" y="9"/>
                    <a:pt x="0" y="9"/>
                  </a:cubicBezTo>
                  <a:cubicBezTo>
                    <a:pt x="0" y="10"/>
                    <a:pt x="1" y="10"/>
                    <a:pt x="1" y="10"/>
                  </a:cubicBezTo>
                  <a:cubicBezTo>
                    <a:pt x="45" y="20"/>
                    <a:pt x="45" y="20"/>
                    <a:pt x="45" y="20"/>
                  </a:cubicBezTo>
                  <a:cubicBezTo>
                    <a:pt x="46" y="20"/>
                    <a:pt x="47" y="20"/>
                    <a:pt x="47" y="19"/>
                  </a:cubicBezTo>
                  <a:cubicBezTo>
                    <a:pt x="48" y="12"/>
                    <a:pt x="48" y="12"/>
                    <a:pt x="48" y="12"/>
                  </a:cubicBezTo>
                  <a:cubicBezTo>
                    <a:pt x="49" y="11"/>
                    <a:pt x="48" y="11"/>
                    <a:pt x="47" y="1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7" name="îŝḷiďe"/>
            <p:cNvSpPr/>
            <p:nvPr/>
          </p:nvSpPr>
          <p:spPr bwMode="auto">
            <a:xfrm>
              <a:off x="7866063" y="4287839"/>
              <a:ext cx="168275" cy="63500"/>
            </a:xfrm>
            <a:custGeom>
              <a:avLst/>
              <a:gdLst>
                <a:gd name="T0" fmla="*/ 0 w 106"/>
                <a:gd name="T1" fmla="*/ 17 h 40"/>
                <a:gd name="T2" fmla="*/ 2 w 106"/>
                <a:gd name="T3" fmla="*/ 0 h 40"/>
                <a:gd name="T4" fmla="*/ 4 w 106"/>
                <a:gd name="T5" fmla="*/ 0 h 40"/>
                <a:gd name="T6" fmla="*/ 106 w 106"/>
                <a:gd name="T7" fmla="*/ 21 h 40"/>
                <a:gd name="T8" fmla="*/ 106 w 106"/>
                <a:gd name="T9" fmla="*/ 24 h 40"/>
                <a:gd name="T10" fmla="*/ 104 w 106"/>
                <a:gd name="T11" fmla="*/ 40 h 40"/>
                <a:gd name="T12" fmla="*/ 101 w 106"/>
                <a:gd name="T13" fmla="*/ 40 h 40"/>
                <a:gd name="T14" fmla="*/ 0 w 106"/>
                <a:gd name="T15" fmla="*/ 17 h 4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6" h="40">
                  <a:moveTo>
                    <a:pt x="0" y="17"/>
                  </a:moveTo>
                  <a:lnTo>
                    <a:pt x="2" y="0"/>
                  </a:lnTo>
                  <a:lnTo>
                    <a:pt x="4" y="0"/>
                  </a:lnTo>
                  <a:lnTo>
                    <a:pt x="106" y="21"/>
                  </a:lnTo>
                  <a:lnTo>
                    <a:pt x="106" y="24"/>
                  </a:lnTo>
                  <a:lnTo>
                    <a:pt x="104" y="40"/>
                  </a:lnTo>
                  <a:lnTo>
                    <a:pt x="101" y="40"/>
                  </a:lnTo>
                  <a:lnTo>
                    <a:pt x="0" y="17"/>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8" name="iṧḻíḍè"/>
            <p:cNvSpPr/>
            <p:nvPr/>
          </p:nvSpPr>
          <p:spPr bwMode="auto">
            <a:xfrm>
              <a:off x="8042276" y="4321176"/>
              <a:ext cx="44450" cy="46038"/>
            </a:xfrm>
            <a:custGeom>
              <a:avLst/>
              <a:gdLst>
                <a:gd name="T0" fmla="*/ 3 w 12"/>
                <a:gd name="T1" fmla="*/ 0 h 12"/>
                <a:gd name="T2" fmla="*/ 10 w 12"/>
                <a:gd name="T3" fmla="*/ 2 h 12"/>
                <a:gd name="T4" fmla="*/ 12 w 12"/>
                <a:gd name="T5" fmla="*/ 4 h 12"/>
                <a:gd name="T6" fmla="*/ 10 w 12"/>
                <a:gd name="T7" fmla="*/ 11 h 12"/>
                <a:gd name="T8" fmla="*/ 8 w 12"/>
                <a:gd name="T9" fmla="*/ 12 h 12"/>
                <a:gd name="T10" fmla="*/ 1 w 12"/>
                <a:gd name="T11" fmla="*/ 10 h 12"/>
                <a:gd name="T12" fmla="*/ 0 w 12"/>
                <a:gd name="T13" fmla="*/ 9 h 12"/>
                <a:gd name="T14" fmla="*/ 2 w 12"/>
                <a:gd name="T15" fmla="*/ 2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0" y="2"/>
                    <a:pt x="10" y="2"/>
                    <a:pt x="10" y="2"/>
                  </a:cubicBezTo>
                  <a:cubicBezTo>
                    <a:pt x="11" y="2"/>
                    <a:pt x="12" y="3"/>
                    <a:pt x="12" y="4"/>
                  </a:cubicBezTo>
                  <a:cubicBezTo>
                    <a:pt x="10" y="11"/>
                    <a:pt x="10" y="11"/>
                    <a:pt x="10" y="11"/>
                  </a:cubicBezTo>
                  <a:cubicBezTo>
                    <a:pt x="10" y="12"/>
                    <a:pt x="9" y="12"/>
                    <a:pt x="8" y="12"/>
                  </a:cubicBezTo>
                  <a:cubicBezTo>
                    <a:pt x="1" y="10"/>
                    <a:pt x="1" y="10"/>
                    <a:pt x="1" y="10"/>
                  </a:cubicBezTo>
                  <a:cubicBezTo>
                    <a:pt x="0" y="10"/>
                    <a:pt x="0" y="9"/>
                    <a:pt x="0" y="9"/>
                  </a:cubicBezTo>
                  <a:cubicBezTo>
                    <a:pt x="2" y="2"/>
                    <a:pt x="2" y="2"/>
                    <a:pt x="2" y="2"/>
                  </a:cubicBezTo>
                  <a:cubicBezTo>
                    <a:pt x="2" y="1"/>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79" name="iṥļíďé"/>
            <p:cNvSpPr/>
            <p:nvPr/>
          </p:nvSpPr>
          <p:spPr bwMode="auto">
            <a:xfrm>
              <a:off x="8045451" y="4329114"/>
              <a:ext cx="33338" cy="33338"/>
            </a:xfrm>
            <a:custGeom>
              <a:avLst/>
              <a:gdLst>
                <a:gd name="T0" fmla="*/ 0 w 21"/>
                <a:gd name="T1" fmla="*/ 17 h 21"/>
                <a:gd name="T2" fmla="*/ 0 w 21"/>
                <a:gd name="T3" fmla="*/ 17 h 21"/>
                <a:gd name="T4" fmla="*/ 5 w 21"/>
                <a:gd name="T5" fmla="*/ 0 h 21"/>
                <a:gd name="T6" fmla="*/ 5 w 21"/>
                <a:gd name="T7" fmla="*/ 0 h 21"/>
                <a:gd name="T8" fmla="*/ 21 w 21"/>
                <a:gd name="T9" fmla="*/ 2 h 21"/>
                <a:gd name="T10" fmla="*/ 21 w 21"/>
                <a:gd name="T11" fmla="*/ 5 h 21"/>
                <a:gd name="T12" fmla="*/ 19 w 21"/>
                <a:gd name="T13" fmla="*/ 21 h 21"/>
                <a:gd name="T14" fmla="*/ 17 w 21"/>
                <a:gd name="T15" fmla="*/ 21 h 21"/>
                <a:gd name="T16" fmla="*/ 0 w 21"/>
                <a:gd name="T1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7"/>
                  </a:moveTo>
                  <a:lnTo>
                    <a:pt x="0" y="17"/>
                  </a:lnTo>
                  <a:lnTo>
                    <a:pt x="5" y="0"/>
                  </a:lnTo>
                  <a:lnTo>
                    <a:pt x="5" y="0"/>
                  </a:lnTo>
                  <a:lnTo>
                    <a:pt x="21" y="2"/>
                  </a:lnTo>
                  <a:lnTo>
                    <a:pt x="21" y="5"/>
                  </a:lnTo>
                  <a:lnTo>
                    <a:pt x="19" y="21"/>
                  </a:lnTo>
                  <a:lnTo>
                    <a:pt x="17" y="21"/>
                  </a:lnTo>
                  <a:lnTo>
                    <a:pt x="0" y="17"/>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0" name="íṡļïḋê"/>
            <p:cNvSpPr/>
            <p:nvPr/>
          </p:nvSpPr>
          <p:spPr bwMode="auto">
            <a:xfrm>
              <a:off x="8086726" y="4332289"/>
              <a:ext cx="46038" cy="46038"/>
            </a:xfrm>
            <a:custGeom>
              <a:avLst/>
              <a:gdLst>
                <a:gd name="T0" fmla="*/ 3 w 12"/>
                <a:gd name="T1" fmla="*/ 0 h 12"/>
                <a:gd name="T2" fmla="*/ 11 w 12"/>
                <a:gd name="T3" fmla="*/ 2 h 12"/>
                <a:gd name="T4" fmla="*/ 12 w 12"/>
                <a:gd name="T5" fmla="*/ 4 h 12"/>
                <a:gd name="T6" fmla="*/ 10 w 12"/>
                <a:gd name="T7" fmla="*/ 11 h 12"/>
                <a:gd name="T8" fmla="*/ 8 w 12"/>
                <a:gd name="T9" fmla="*/ 12 h 12"/>
                <a:gd name="T10" fmla="*/ 1 w 12"/>
                <a:gd name="T11" fmla="*/ 10 h 12"/>
                <a:gd name="T12" fmla="*/ 0 w 12"/>
                <a:gd name="T13" fmla="*/ 8 h 12"/>
                <a:gd name="T14" fmla="*/ 2 w 12"/>
                <a:gd name="T15" fmla="*/ 1 h 12"/>
                <a:gd name="T16" fmla="*/ 3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3" y="0"/>
                  </a:moveTo>
                  <a:cubicBezTo>
                    <a:pt x="11" y="2"/>
                    <a:pt x="11" y="2"/>
                    <a:pt x="11" y="2"/>
                  </a:cubicBezTo>
                  <a:cubicBezTo>
                    <a:pt x="11" y="2"/>
                    <a:pt x="12" y="3"/>
                    <a:pt x="12" y="4"/>
                  </a:cubicBezTo>
                  <a:cubicBezTo>
                    <a:pt x="10" y="11"/>
                    <a:pt x="10" y="11"/>
                    <a:pt x="10" y="11"/>
                  </a:cubicBezTo>
                  <a:cubicBezTo>
                    <a:pt x="10" y="11"/>
                    <a:pt x="9" y="12"/>
                    <a:pt x="8" y="12"/>
                  </a:cubicBezTo>
                  <a:cubicBezTo>
                    <a:pt x="1" y="10"/>
                    <a:pt x="1" y="10"/>
                    <a:pt x="1" y="10"/>
                  </a:cubicBezTo>
                  <a:cubicBezTo>
                    <a:pt x="0" y="10"/>
                    <a:pt x="0" y="9"/>
                    <a:pt x="0" y="8"/>
                  </a:cubicBezTo>
                  <a:cubicBezTo>
                    <a:pt x="2" y="1"/>
                    <a:pt x="2" y="1"/>
                    <a:pt x="2" y="1"/>
                  </a:cubicBezTo>
                  <a:cubicBezTo>
                    <a:pt x="2" y="1"/>
                    <a:pt x="3" y="0"/>
                    <a:pt x="3"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1" name="ïSļîḋê"/>
            <p:cNvSpPr/>
            <p:nvPr/>
          </p:nvSpPr>
          <p:spPr bwMode="auto">
            <a:xfrm>
              <a:off x="8089901" y="4337051"/>
              <a:ext cx="38100" cy="36513"/>
            </a:xfrm>
            <a:custGeom>
              <a:avLst/>
              <a:gdLst>
                <a:gd name="T0" fmla="*/ 0 w 24"/>
                <a:gd name="T1" fmla="*/ 19 h 23"/>
                <a:gd name="T2" fmla="*/ 0 w 24"/>
                <a:gd name="T3" fmla="*/ 19 h 23"/>
                <a:gd name="T4" fmla="*/ 5 w 24"/>
                <a:gd name="T5" fmla="*/ 2 h 23"/>
                <a:gd name="T6" fmla="*/ 5 w 24"/>
                <a:gd name="T7" fmla="*/ 0 h 23"/>
                <a:gd name="T8" fmla="*/ 22 w 24"/>
                <a:gd name="T9" fmla="*/ 4 h 23"/>
                <a:gd name="T10" fmla="*/ 24 w 24"/>
                <a:gd name="T11" fmla="*/ 4 h 23"/>
                <a:gd name="T12" fmla="*/ 19 w 24"/>
                <a:gd name="T13" fmla="*/ 21 h 23"/>
                <a:gd name="T14" fmla="*/ 19 w 24"/>
                <a:gd name="T15" fmla="*/ 23 h 23"/>
                <a:gd name="T16" fmla="*/ 0 w 24"/>
                <a:gd name="T17" fmla="*/ 19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3">
                  <a:moveTo>
                    <a:pt x="0" y="19"/>
                  </a:moveTo>
                  <a:lnTo>
                    <a:pt x="0" y="19"/>
                  </a:lnTo>
                  <a:lnTo>
                    <a:pt x="5" y="2"/>
                  </a:lnTo>
                  <a:lnTo>
                    <a:pt x="5" y="0"/>
                  </a:lnTo>
                  <a:lnTo>
                    <a:pt x="22" y="4"/>
                  </a:lnTo>
                  <a:lnTo>
                    <a:pt x="24" y="4"/>
                  </a:lnTo>
                  <a:lnTo>
                    <a:pt x="19" y="21"/>
                  </a:lnTo>
                  <a:lnTo>
                    <a:pt x="19" y="23"/>
                  </a:lnTo>
                  <a:lnTo>
                    <a:pt x="0"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2" name="íSḷiḓè"/>
            <p:cNvSpPr/>
            <p:nvPr/>
          </p:nvSpPr>
          <p:spPr bwMode="auto">
            <a:xfrm>
              <a:off x="8132763" y="4343401"/>
              <a:ext cx="44450" cy="46038"/>
            </a:xfrm>
            <a:custGeom>
              <a:avLst/>
              <a:gdLst>
                <a:gd name="T0" fmla="*/ 4 w 12"/>
                <a:gd name="T1" fmla="*/ 0 h 12"/>
                <a:gd name="T2" fmla="*/ 11 w 12"/>
                <a:gd name="T3" fmla="*/ 2 h 12"/>
                <a:gd name="T4" fmla="*/ 12 w 12"/>
                <a:gd name="T5" fmla="*/ 3 h 12"/>
                <a:gd name="T6" fmla="*/ 10 w 12"/>
                <a:gd name="T7" fmla="*/ 10 h 12"/>
                <a:gd name="T8" fmla="*/ 8 w 12"/>
                <a:gd name="T9" fmla="*/ 11 h 12"/>
                <a:gd name="T10" fmla="*/ 1 w 12"/>
                <a:gd name="T11" fmla="*/ 10 h 12"/>
                <a:gd name="T12" fmla="*/ 0 w 12"/>
                <a:gd name="T13" fmla="*/ 8 h 12"/>
                <a:gd name="T14" fmla="*/ 2 w 12"/>
                <a:gd name="T15" fmla="*/ 1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1" y="2"/>
                    <a:pt x="12" y="3"/>
                    <a:pt x="12" y="3"/>
                  </a:cubicBezTo>
                  <a:cubicBezTo>
                    <a:pt x="10" y="10"/>
                    <a:pt x="10" y="10"/>
                    <a:pt x="10" y="10"/>
                  </a:cubicBezTo>
                  <a:cubicBezTo>
                    <a:pt x="10" y="11"/>
                    <a:pt x="9" y="12"/>
                    <a:pt x="8" y="11"/>
                  </a:cubicBezTo>
                  <a:cubicBezTo>
                    <a:pt x="1" y="10"/>
                    <a:pt x="1" y="10"/>
                    <a:pt x="1" y="10"/>
                  </a:cubicBezTo>
                  <a:cubicBezTo>
                    <a:pt x="1" y="10"/>
                    <a:pt x="0" y="9"/>
                    <a:pt x="0" y="8"/>
                  </a:cubicBezTo>
                  <a:cubicBezTo>
                    <a:pt x="2" y="1"/>
                    <a:pt x="2" y="1"/>
                    <a:pt x="2" y="1"/>
                  </a:cubicBezTo>
                  <a:cubicBezTo>
                    <a:pt x="2" y="0"/>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3" name="ïṥ1îde"/>
            <p:cNvSpPr/>
            <p:nvPr/>
          </p:nvSpPr>
          <p:spPr bwMode="auto">
            <a:xfrm>
              <a:off x="8135938" y="4348164"/>
              <a:ext cx="38100" cy="33338"/>
            </a:xfrm>
            <a:custGeom>
              <a:avLst/>
              <a:gdLst>
                <a:gd name="T0" fmla="*/ 2 w 24"/>
                <a:gd name="T1" fmla="*/ 19 h 21"/>
                <a:gd name="T2" fmla="*/ 0 w 24"/>
                <a:gd name="T3" fmla="*/ 16 h 21"/>
                <a:gd name="T4" fmla="*/ 5 w 24"/>
                <a:gd name="T5" fmla="*/ 0 h 21"/>
                <a:gd name="T6" fmla="*/ 5 w 24"/>
                <a:gd name="T7" fmla="*/ 0 h 21"/>
                <a:gd name="T8" fmla="*/ 21 w 24"/>
                <a:gd name="T9" fmla="*/ 5 h 21"/>
                <a:gd name="T10" fmla="*/ 24 w 24"/>
                <a:gd name="T11" fmla="*/ 5 h 21"/>
                <a:gd name="T12" fmla="*/ 19 w 24"/>
                <a:gd name="T13" fmla="*/ 21 h 21"/>
                <a:gd name="T14" fmla="*/ 19 w 24"/>
                <a:gd name="T15" fmla="*/ 21 h 21"/>
                <a:gd name="T16" fmla="*/ 2 w 24"/>
                <a:gd name="T17" fmla="*/ 19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2" y="19"/>
                  </a:moveTo>
                  <a:lnTo>
                    <a:pt x="0" y="16"/>
                  </a:lnTo>
                  <a:lnTo>
                    <a:pt x="5" y="0"/>
                  </a:lnTo>
                  <a:lnTo>
                    <a:pt x="5" y="0"/>
                  </a:lnTo>
                  <a:lnTo>
                    <a:pt x="21" y="5"/>
                  </a:lnTo>
                  <a:lnTo>
                    <a:pt x="24" y="5"/>
                  </a:lnTo>
                  <a:lnTo>
                    <a:pt x="19" y="21"/>
                  </a:lnTo>
                  <a:lnTo>
                    <a:pt x="19" y="21"/>
                  </a:lnTo>
                  <a:lnTo>
                    <a:pt x="2" y="19"/>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4" name="iṩḻiḍe"/>
            <p:cNvSpPr/>
            <p:nvPr/>
          </p:nvSpPr>
          <p:spPr bwMode="auto">
            <a:xfrm>
              <a:off x="8177213" y="4351339"/>
              <a:ext cx="44450" cy="46038"/>
            </a:xfrm>
            <a:custGeom>
              <a:avLst/>
              <a:gdLst>
                <a:gd name="T0" fmla="*/ 4 w 12"/>
                <a:gd name="T1" fmla="*/ 1 h 12"/>
                <a:gd name="T2" fmla="*/ 11 w 12"/>
                <a:gd name="T3" fmla="*/ 2 h 12"/>
                <a:gd name="T4" fmla="*/ 12 w 12"/>
                <a:gd name="T5" fmla="*/ 4 h 12"/>
                <a:gd name="T6" fmla="*/ 10 w 12"/>
                <a:gd name="T7" fmla="*/ 11 h 12"/>
                <a:gd name="T8" fmla="*/ 9 w 12"/>
                <a:gd name="T9" fmla="*/ 12 h 12"/>
                <a:gd name="T10" fmla="*/ 1 w 12"/>
                <a:gd name="T11" fmla="*/ 11 h 12"/>
                <a:gd name="T12" fmla="*/ 0 w 12"/>
                <a:gd name="T13" fmla="*/ 9 h 12"/>
                <a:gd name="T14" fmla="*/ 2 w 12"/>
                <a:gd name="T15" fmla="*/ 2 h 12"/>
                <a:gd name="T16" fmla="*/ 4 w 12"/>
                <a:gd name="T17" fmla="*/ 1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1"/>
                  </a:moveTo>
                  <a:cubicBezTo>
                    <a:pt x="11" y="2"/>
                    <a:pt x="11" y="2"/>
                    <a:pt x="11" y="2"/>
                  </a:cubicBezTo>
                  <a:cubicBezTo>
                    <a:pt x="12" y="2"/>
                    <a:pt x="12" y="3"/>
                    <a:pt x="12" y="4"/>
                  </a:cubicBezTo>
                  <a:cubicBezTo>
                    <a:pt x="10" y="11"/>
                    <a:pt x="10" y="11"/>
                    <a:pt x="10" y="11"/>
                  </a:cubicBezTo>
                  <a:cubicBezTo>
                    <a:pt x="10" y="12"/>
                    <a:pt x="9" y="12"/>
                    <a:pt x="9" y="12"/>
                  </a:cubicBezTo>
                  <a:cubicBezTo>
                    <a:pt x="1" y="11"/>
                    <a:pt x="1" y="11"/>
                    <a:pt x="1" y="11"/>
                  </a:cubicBezTo>
                  <a:cubicBezTo>
                    <a:pt x="1" y="10"/>
                    <a:pt x="0" y="10"/>
                    <a:pt x="0" y="9"/>
                  </a:cubicBezTo>
                  <a:cubicBezTo>
                    <a:pt x="2" y="2"/>
                    <a:pt x="2" y="2"/>
                    <a:pt x="2" y="2"/>
                  </a:cubicBezTo>
                  <a:cubicBezTo>
                    <a:pt x="2" y="1"/>
                    <a:pt x="3" y="0"/>
                    <a:pt x="4"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5" name="iṥliḑé"/>
            <p:cNvSpPr/>
            <p:nvPr/>
          </p:nvSpPr>
          <p:spPr bwMode="auto">
            <a:xfrm>
              <a:off x="8180388" y="4359276"/>
              <a:ext cx="38100" cy="33338"/>
            </a:xfrm>
            <a:custGeom>
              <a:avLst/>
              <a:gdLst>
                <a:gd name="T0" fmla="*/ 3 w 24"/>
                <a:gd name="T1" fmla="*/ 17 h 21"/>
                <a:gd name="T2" fmla="*/ 0 w 24"/>
                <a:gd name="T3" fmla="*/ 17 h 21"/>
                <a:gd name="T4" fmla="*/ 5 w 24"/>
                <a:gd name="T5" fmla="*/ 0 h 21"/>
                <a:gd name="T6" fmla="*/ 5 w 24"/>
                <a:gd name="T7" fmla="*/ 0 h 21"/>
                <a:gd name="T8" fmla="*/ 24 w 24"/>
                <a:gd name="T9" fmla="*/ 2 h 21"/>
                <a:gd name="T10" fmla="*/ 24 w 24"/>
                <a:gd name="T11" fmla="*/ 5 h 21"/>
                <a:gd name="T12" fmla="*/ 19 w 24"/>
                <a:gd name="T13" fmla="*/ 21 h 21"/>
                <a:gd name="T14" fmla="*/ 19 w 24"/>
                <a:gd name="T15" fmla="*/ 21 h 21"/>
                <a:gd name="T16" fmla="*/ 3 w 24"/>
                <a:gd name="T1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1">
                  <a:moveTo>
                    <a:pt x="3" y="17"/>
                  </a:moveTo>
                  <a:lnTo>
                    <a:pt x="0" y="17"/>
                  </a:lnTo>
                  <a:lnTo>
                    <a:pt x="5" y="0"/>
                  </a:lnTo>
                  <a:lnTo>
                    <a:pt x="5" y="0"/>
                  </a:lnTo>
                  <a:lnTo>
                    <a:pt x="24" y="2"/>
                  </a:lnTo>
                  <a:lnTo>
                    <a:pt x="24" y="5"/>
                  </a:lnTo>
                  <a:lnTo>
                    <a:pt x="19" y="21"/>
                  </a:lnTo>
                  <a:lnTo>
                    <a:pt x="19" y="21"/>
                  </a:lnTo>
                  <a:lnTo>
                    <a:pt x="3" y="17"/>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6" name="îŝľîḋê"/>
            <p:cNvSpPr/>
            <p:nvPr/>
          </p:nvSpPr>
          <p:spPr bwMode="auto">
            <a:xfrm>
              <a:off x="8221663" y="4362451"/>
              <a:ext cx="46038" cy="46038"/>
            </a:xfrm>
            <a:custGeom>
              <a:avLst/>
              <a:gdLst>
                <a:gd name="T0" fmla="*/ 4 w 12"/>
                <a:gd name="T1" fmla="*/ 0 h 12"/>
                <a:gd name="T2" fmla="*/ 11 w 12"/>
                <a:gd name="T3" fmla="*/ 2 h 12"/>
                <a:gd name="T4" fmla="*/ 12 w 12"/>
                <a:gd name="T5" fmla="*/ 4 h 12"/>
                <a:gd name="T6" fmla="*/ 11 w 12"/>
                <a:gd name="T7" fmla="*/ 11 h 12"/>
                <a:gd name="T8" fmla="*/ 9 w 12"/>
                <a:gd name="T9" fmla="*/ 12 h 12"/>
                <a:gd name="T10" fmla="*/ 2 w 12"/>
                <a:gd name="T11" fmla="*/ 10 h 12"/>
                <a:gd name="T12" fmla="*/ 0 w 12"/>
                <a:gd name="T13" fmla="*/ 9 h 12"/>
                <a:gd name="T14" fmla="*/ 2 w 12"/>
                <a:gd name="T15" fmla="*/ 2 h 12"/>
                <a:gd name="T16" fmla="*/ 4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4" y="0"/>
                  </a:moveTo>
                  <a:cubicBezTo>
                    <a:pt x="11" y="2"/>
                    <a:pt x="11" y="2"/>
                    <a:pt x="11" y="2"/>
                  </a:cubicBezTo>
                  <a:cubicBezTo>
                    <a:pt x="12" y="2"/>
                    <a:pt x="12" y="3"/>
                    <a:pt x="12" y="4"/>
                  </a:cubicBezTo>
                  <a:cubicBezTo>
                    <a:pt x="11" y="11"/>
                    <a:pt x="11" y="11"/>
                    <a:pt x="11" y="11"/>
                  </a:cubicBezTo>
                  <a:cubicBezTo>
                    <a:pt x="10" y="12"/>
                    <a:pt x="10" y="12"/>
                    <a:pt x="9" y="12"/>
                  </a:cubicBezTo>
                  <a:cubicBezTo>
                    <a:pt x="2" y="10"/>
                    <a:pt x="2" y="10"/>
                    <a:pt x="2" y="10"/>
                  </a:cubicBezTo>
                  <a:cubicBezTo>
                    <a:pt x="1" y="10"/>
                    <a:pt x="0" y="9"/>
                    <a:pt x="0" y="9"/>
                  </a:cubicBezTo>
                  <a:cubicBezTo>
                    <a:pt x="2" y="2"/>
                    <a:pt x="2" y="2"/>
                    <a:pt x="2" y="2"/>
                  </a:cubicBezTo>
                  <a:cubicBezTo>
                    <a:pt x="2" y="1"/>
                    <a:pt x="3" y="0"/>
                    <a:pt x="4" y="0"/>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7" name="íṣļidè"/>
            <p:cNvSpPr/>
            <p:nvPr/>
          </p:nvSpPr>
          <p:spPr bwMode="auto">
            <a:xfrm>
              <a:off x="8229601" y="4370389"/>
              <a:ext cx="33338" cy="33338"/>
            </a:xfrm>
            <a:custGeom>
              <a:avLst/>
              <a:gdLst>
                <a:gd name="T0" fmla="*/ 0 w 21"/>
                <a:gd name="T1" fmla="*/ 17 h 21"/>
                <a:gd name="T2" fmla="*/ 0 w 21"/>
                <a:gd name="T3" fmla="*/ 17 h 21"/>
                <a:gd name="T4" fmla="*/ 2 w 21"/>
                <a:gd name="T5" fmla="*/ 0 h 21"/>
                <a:gd name="T6" fmla="*/ 5 w 21"/>
                <a:gd name="T7" fmla="*/ 0 h 21"/>
                <a:gd name="T8" fmla="*/ 21 w 21"/>
                <a:gd name="T9" fmla="*/ 2 h 21"/>
                <a:gd name="T10" fmla="*/ 21 w 21"/>
                <a:gd name="T11" fmla="*/ 5 h 21"/>
                <a:gd name="T12" fmla="*/ 17 w 21"/>
                <a:gd name="T13" fmla="*/ 21 h 21"/>
                <a:gd name="T14" fmla="*/ 17 w 21"/>
                <a:gd name="T15" fmla="*/ 21 h 21"/>
                <a:gd name="T16" fmla="*/ 0 w 21"/>
                <a:gd name="T17" fmla="*/ 17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17"/>
                  </a:moveTo>
                  <a:lnTo>
                    <a:pt x="0" y="17"/>
                  </a:lnTo>
                  <a:lnTo>
                    <a:pt x="2" y="0"/>
                  </a:lnTo>
                  <a:lnTo>
                    <a:pt x="5" y="0"/>
                  </a:lnTo>
                  <a:lnTo>
                    <a:pt x="21" y="2"/>
                  </a:lnTo>
                  <a:lnTo>
                    <a:pt x="21" y="5"/>
                  </a:lnTo>
                  <a:lnTo>
                    <a:pt x="17" y="21"/>
                  </a:lnTo>
                  <a:lnTo>
                    <a:pt x="17" y="21"/>
                  </a:lnTo>
                  <a:lnTo>
                    <a:pt x="0" y="17"/>
                  </a:lnTo>
                  <a:close/>
                </a:path>
              </a:pathLst>
            </a:custGeom>
            <a:solidFill>
              <a:srgbClr val="5D5E5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8" name="ísḷiḍè"/>
            <p:cNvSpPr/>
            <p:nvPr/>
          </p:nvSpPr>
          <p:spPr bwMode="auto">
            <a:xfrm>
              <a:off x="7861301" y="4362451"/>
              <a:ext cx="176213" cy="123825"/>
            </a:xfrm>
            <a:custGeom>
              <a:avLst/>
              <a:gdLst>
                <a:gd name="T0" fmla="*/ 44 w 47"/>
                <a:gd name="T1" fmla="*/ 8 h 33"/>
                <a:gd name="T2" fmla="*/ 9 w 47"/>
                <a:gd name="T3" fmla="*/ 0 h 33"/>
                <a:gd name="T4" fmla="*/ 5 w 47"/>
                <a:gd name="T5" fmla="*/ 2 h 33"/>
                <a:gd name="T6" fmla="*/ 1 w 47"/>
                <a:gd name="T7" fmla="*/ 21 h 33"/>
                <a:gd name="T8" fmla="*/ 3 w 47"/>
                <a:gd name="T9" fmla="*/ 25 h 33"/>
                <a:gd name="T10" fmla="*/ 39 w 47"/>
                <a:gd name="T11" fmla="*/ 33 h 33"/>
                <a:gd name="T12" fmla="*/ 42 w 47"/>
                <a:gd name="T13" fmla="*/ 31 h 33"/>
                <a:gd name="T14" fmla="*/ 46 w 47"/>
                <a:gd name="T15" fmla="*/ 12 h 33"/>
                <a:gd name="T16" fmla="*/ 44 w 47"/>
                <a:gd name="T17" fmla="*/ 8 h 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7" h="33">
                  <a:moveTo>
                    <a:pt x="44" y="8"/>
                  </a:moveTo>
                  <a:cubicBezTo>
                    <a:pt x="9" y="0"/>
                    <a:pt x="9" y="0"/>
                    <a:pt x="9" y="0"/>
                  </a:cubicBezTo>
                  <a:cubicBezTo>
                    <a:pt x="7" y="0"/>
                    <a:pt x="5" y="1"/>
                    <a:pt x="5" y="2"/>
                  </a:cubicBezTo>
                  <a:cubicBezTo>
                    <a:pt x="1" y="21"/>
                    <a:pt x="1" y="21"/>
                    <a:pt x="1" y="21"/>
                  </a:cubicBezTo>
                  <a:cubicBezTo>
                    <a:pt x="0" y="23"/>
                    <a:pt x="1" y="24"/>
                    <a:pt x="3" y="25"/>
                  </a:cubicBezTo>
                  <a:cubicBezTo>
                    <a:pt x="39" y="33"/>
                    <a:pt x="39" y="33"/>
                    <a:pt x="39" y="33"/>
                  </a:cubicBezTo>
                  <a:cubicBezTo>
                    <a:pt x="40" y="33"/>
                    <a:pt x="42" y="32"/>
                    <a:pt x="42" y="31"/>
                  </a:cubicBezTo>
                  <a:cubicBezTo>
                    <a:pt x="46" y="12"/>
                    <a:pt x="46" y="12"/>
                    <a:pt x="46" y="12"/>
                  </a:cubicBezTo>
                  <a:cubicBezTo>
                    <a:pt x="47" y="10"/>
                    <a:pt x="46" y="8"/>
                    <a:pt x="44" y="8"/>
                  </a:cubicBezTo>
                  <a:close/>
                </a:path>
              </a:pathLst>
            </a:cu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89" name="íṧlíḓê"/>
            <p:cNvSpPr/>
            <p:nvPr/>
          </p:nvSpPr>
          <p:spPr bwMode="auto">
            <a:xfrm>
              <a:off x="7858126" y="4356101"/>
              <a:ext cx="184150" cy="134938"/>
            </a:xfrm>
            <a:custGeom>
              <a:avLst/>
              <a:gdLst>
                <a:gd name="T0" fmla="*/ 45 w 49"/>
                <a:gd name="T1" fmla="*/ 9 h 36"/>
                <a:gd name="T2" fmla="*/ 10 w 49"/>
                <a:gd name="T3" fmla="*/ 1 h 36"/>
                <a:gd name="T4" fmla="*/ 5 w 49"/>
                <a:gd name="T5" fmla="*/ 4 h 36"/>
                <a:gd name="T6" fmla="*/ 1 w 49"/>
                <a:gd name="T7" fmla="*/ 23 h 36"/>
                <a:gd name="T8" fmla="*/ 4 w 49"/>
                <a:gd name="T9" fmla="*/ 28 h 36"/>
                <a:gd name="T10" fmla="*/ 39 w 49"/>
                <a:gd name="T11" fmla="*/ 36 h 36"/>
                <a:gd name="T12" fmla="*/ 44 w 49"/>
                <a:gd name="T13" fmla="*/ 33 h 36"/>
                <a:gd name="T14" fmla="*/ 48 w 49"/>
                <a:gd name="T15" fmla="*/ 14 h 36"/>
                <a:gd name="T16" fmla="*/ 45 w 49"/>
                <a:gd name="T17" fmla="*/ 9 h 36"/>
                <a:gd name="T18" fmla="*/ 43 w 49"/>
                <a:gd name="T19" fmla="*/ 33 h 36"/>
                <a:gd name="T20" fmla="*/ 40 w 49"/>
                <a:gd name="T21" fmla="*/ 35 h 36"/>
                <a:gd name="T22" fmla="*/ 4 w 49"/>
                <a:gd name="T23" fmla="*/ 27 h 36"/>
                <a:gd name="T24" fmla="*/ 2 w 49"/>
                <a:gd name="T25" fmla="*/ 23 h 36"/>
                <a:gd name="T26" fmla="*/ 6 w 49"/>
                <a:gd name="T27" fmla="*/ 4 h 36"/>
                <a:gd name="T28" fmla="*/ 10 w 49"/>
                <a:gd name="T29" fmla="*/ 2 h 36"/>
                <a:gd name="T30" fmla="*/ 45 w 49"/>
                <a:gd name="T31" fmla="*/ 10 h 36"/>
                <a:gd name="T32" fmla="*/ 47 w 49"/>
                <a:gd name="T33" fmla="*/ 14 h 36"/>
                <a:gd name="T34" fmla="*/ 43 w 49"/>
                <a:gd name="T35" fmla="*/ 3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9" h="36">
                  <a:moveTo>
                    <a:pt x="45" y="9"/>
                  </a:moveTo>
                  <a:cubicBezTo>
                    <a:pt x="10" y="1"/>
                    <a:pt x="10" y="1"/>
                    <a:pt x="10" y="1"/>
                  </a:cubicBezTo>
                  <a:cubicBezTo>
                    <a:pt x="8" y="0"/>
                    <a:pt x="5" y="2"/>
                    <a:pt x="5" y="4"/>
                  </a:cubicBezTo>
                  <a:cubicBezTo>
                    <a:pt x="1" y="23"/>
                    <a:pt x="1" y="23"/>
                    <a:pt x="1" y="23"/>
                  </a:cubicBezTo>
                  <a:cubicBezTo>
                    <a:pt x="0" y="25"/>
                    <a:pt x="1" y="27"/>
                    <a:pt x="4" y="28"/>
                  </a:cubicBezTo>
                  <a:cubicBezTo>
                    <a:pt x="39" y="36"/>
                    <a:pt x="39" y="36"/>
                    <a:pt x="39" y="36"/>
                  </a:cubicBezTo>
                  <a:cubicBezTo>
                    <a:pt x="41" y="36"/>
                    <a:pt x="44" y="35"/>
                    <a:pt x="44" y="33"/>
                  </a:cubicBezTo>
                  <a:cubicBezTo>
                    <a:pt x="48" y="14"/>
                    <a:pt x="48" y="14"/>
                    <a:pt x="48" y="14"/>
                  </a:cubicBezTo>
                  <a:cubicBezTo>
                    <a:pt x="49" y="12"/>
                    <a:pt x="48" y="9"/>
                    <a:pt x="45" y="9"/>
                  </a:cubicBezTo>
                  <a:close/>
                  <a:moveTo>
                    <a:pt x="43" y="33"/>
                  </a:moveTo>
                  <a:cubicBezTo>
                    <a:pt x="43" y="34"/>
                    <a:pt x="41" y="35"/>
                    <a:pt x="40" y="35"/>
                  </a:cubicBezTo>
                  <a:cubicBezTo>
                    <a:pt x="4" y="27"/>
                    <a:pt x="4" y="27"/>
                    <a:pt x="4" y="27"/>
                  </a:cubicBezTo>
                  <a:cubicBezTo>
                    <a:pt x="2" y="26"/>
                    <a:pt x="1" y="25"/>
                    <a:pt x="2" y="23"/>
                  </a:cubicBezTo>
                  <a:cubicBezTo>
                    <a:pt x="6" y="4"/>
                    <a:pt x="6" y="4"/>
                    <a:pt x="6" y="4"/>
                  </a:cubicBezTo>
                  <a:cubicBezTo>
                    <a:pt x="6" y="3"/>
                    <a:pt x="8" y="2"/>
                    <a:pt x="10" y="2"/>
                  </a:cubicBezTo>
                  <a:cubicBezTo>
                    <a:pt x="45" y="10"/>
                    <a:pt x="45" y="10"/>
                    <a:pt x="45" y="10"/>
                  </a:cubicBezTo>
                  <a:cubicBezTo>
                    <a:pt x="47" y="10"/>
                    <a:pt x="48" y="12"/>
                    <a:pt x="47" y="14"/>
                  </a:cubicBezTo>
                  <a:lnTo>
                    <a:pt x="43" y="33"/>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0" name="iṧļîḋé"/>
            <p:cNvSpPr/>
            <p:nvPr/>
          </p:nvSpPr>
          <p:spPr bwMode="auto">
            <a:xfrm>
              <a:off x="7861301" y="4408489"/>
              <a:ext cx="165100" cy="77788"/>
            </a:xfrm>
            <a:custGeom>
              <a:avLst/>
              <a:gdLst>
                <a:gd name="T0" fmla="*/ 3 w 44"/>
                <a:gd name="T1" fmla="*/ 0 h 21"/>
                <a:gd name="T2" fmla="*/ 1 w 44"/>
                <a:gd name="T3" fmla="*/ 9 h 21"/>
                <a:gd name="T4" fmla="*/ 3 w 44"/>
                <a:gd name="T5" fmla="*/ 13 h 21"/>
                <a:gd name="T6" fmla="*/ 39 w 44"/>
                <a:gd name="T7" fmla="*/ 21 h 21"/>
                <a:gd name="T8" fmla="*/ 42 w 44"/>
                <a:gd name="T9" fmla="*/ 19 h 21"/>
                <a:gd name="T10" fmla="*/ 44 w 44"/>
                <a:gd name="T11" fmla="*/ 9 h 21"/>
                <a:gd name="T12" fmla="*/ 3 w 44"/>
                <a:gd name="T13" fmla="*/ 0 h 21"/>
              </a:gdLst>
              <a:ahLst/>
              <a:cxnLst>
                <a:cxn ang="0">
                  <a:pos x="T0" y="T1"/>
                </a:cxn>
                <a:cxn ang="0">
                  <a:pos x="T2" y="T3"/>
                </a:cxn>
                <a:cxn ang="0">
                  <a:pos x="T4" y="T5"/>
                </a:cxn>
                <a:cxn ang="0">
                  <a:pos x="T6" y="T7"/>
                </a:cxn>
                <a:cxn ang="0">
                  <a:pos x="T8" y="T9"/>
                </a:cxn>
                <a:cxn ang="0">
                  <a:pos x="T10" y="T11"/>
                </a:cxn>
                <a:cxn ang="0">
                  <a:pos x="T12" y="T13"/>
                </a:cxn>
              </a:cxnLst>
              <a:rect l="0" t="0" r="r" b="b"/>
              <a:pathLst>
                <a:path w="44" h="21">
                  <a:moveTo>
                    <a:pt x="3" y="0"/>
                  </a:moveTo>
                  <a:cubicBezTo>
                    <a:pt x="1" y="9"/>
                    <a:pt x="1" y="9"/>
                    <a:pt x="1" y="9"/>
                  </a:cubicBezTo>
                  <a:cubicBezTo>
                    <a:pt x="0" y="11"/>
                    <a:pt x="1" y="12"/>
                    <a:pt x="3" y="13"/>
                  </a:cubicBezTo>
                  <a:cubicBezTo>
                    <a:pt x="39" y="21"/>
                    <a:pt x="39" y="21"/>
                    <a:pt x="39" y="21"/>
                  </a:cubicBezTo>
                  <a:cubicBezTo>
                    <a:pt x="40" y="21"/>
                    <a:pt x="42" y="20"/>
                    <a:pt x="42" y="19"/>
                  </a:cubicBezTo>
                  <a:cubicBezTo>
                    <a:pt x="44" y="9"/>
                    <a:pt x="44" y="9"/>
                    <a:pt x="44" y="9"/>
                  </a:cubicBezTo>
                  <a:lnTo>
                    <a:pt x="3" y="0"/>
                  </a:lnTo>
                  <a:close/>
                </a:path>
              </a:pathLst>
            </a:custGeom>
            <a:solidFill>
              <a:srgbClr val="DFDFD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1" name="î$ľiḑe"/>
            <p:cNvSpPr/>
            <p:nvPr/>
          </p:nvSpPr>
          <p:spPr bwMode="auto">
            <a:xfrm>
              <a:off x="7861301" y="4408489"/>
              <a:ext cx="87313" cy="63500"/>
            </a:xfrm>
            <a:custGeom>
              <a:avLst/>
              <a:gdLst>
                <a:gd name="T0" fmla="*/ 23 w 23"/>
                <a:gd name="T1" fmla="*/ 5 h 17"/>
                <a:gd name="T2" fmla="*/ 3 w 23"/>
                <a:gd name="T3" fmla="*/ 0 h 17"/>
                <a:gd name="T4" fmla="*/ 1 w 23"/>
                <a:gd name="T5" fmla="*/ 9 h 17"/>
                <a:gd name="T6" fmla="*/ 3 w 23"/>
                <a:gd name="T7" fmla="*/ 13 h 17"/>
                <a:gd name="T8" fmla="*/ 21 w 23"/>
                <a:gd name="T9" fmla="*/ 17 h 17"/>
                <a:gd name="T10" fmla="*/ 23 w 23"/>
                <a:gd name="T11" fmla="*/ 5 h 17"/>
              </a:gdLst>
              <a:ahLst/>
              <a:cxnLst>
                <a:cxn ang="0">
                  <a:pos x="T0" y="T1"/>
                </a:cxn>
                <a:cxn ang="0">
                  <a:pos x="T2" y="T3"/>
                </a:cxn>
                <a:cxn ang="0">
                  <a:pos x="T4" y="T5"/>
                </a:cxn>
                <a:cxn ang="0">
                  <a:pos x="T6" y="T7"/>
                </a:cxn>
                <a:cxn ang="0">
                  <a:pos x="T8" y="T9"/>
                </a:cxn>
                <a:cxn ang="0">
                  <a:pos x="T10" y="T11"/>
                </a:cxn>
              </a:cxnLst>
              <a:rect l="0" t="0" r="r" b="b"/>
              <a:pathLst>
                <a:path w="23" h="17">
                  <a:moveTo>
                    <a:pt x="23" y="5"/>
                  </a:moveTo>
                  <a:cubicBezTo>
                    <a:pt x="3" y="0"/>
                    <a:pt x="3" y="0"/>
                    <a:pt x="3" y="0"/>
                  </a:cubicBezTo>
                  <a:cubicBezTo>
                    <a:pt x="1" y="9"/>
                    <a:pt x="1" y="9"/>
                    <a:pt x="1" y="9"/>
                  </a:cubicBezTo>
                  <a:cubicBezTo>
                    <a:pt x="0" y="11"/>
                    <a:pt x="1" y="12"/>
                    <a:pt x="3" y="13"/>
                  </a:cubicBezTo>
                  <a:cubicBezTo>
                    <a:pt x="21" y="17"/>
                    <a:pt x="21" y="17"/>
                    <a:pt x="21" y="17"/>
                  </a:cubicBezTo>
                  <a:lnTo>
                    <a:pt x="23" y="5"/>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2" name="i$ľidé"/>
            <p:cNvSpPr/>
            <p:nvPr/>
          </p:nvSpPr>
          <p:spPr bwMode="auto">
            <a:xfrm>
              <a:off x="7685088" y="3636964"/>
              <a:ext cx="773113" cy="552450"/>
            </a:xfrm>
            <a:custGeom>
              <a:avLst/>
              <a:gdLst>
                <a:gd name="T0" fmla="*/ 177 w 206"/>
                <a:gd name="T1" fmla="*/ 146 h 147"/>
                <a:gd name="T2" fmla="*/ 2 w 206"/>
                <a:gd name="T3" fmla="*/ 107 h 147"/>
                <a:gd name="T4" fmla="*/ 0 w 206"/>
                <a:gd name="T5" fmla="*/ 105 h 147"/>
                <a:gd name="T6" fmla="*/ 18 w 206"/>
                <a:gd name="T7" fmla="*/ 5 h 147"/>
                <a:gd name="T8" fmla="*/ 24 w 206"/>
                <a:gd name="T9" fmla="*/ 1 h 147"/>
                <a:gd name="T10" fmla="*/ 202 w 206"/>
                <a:gd name="T11" fmla="*/ 41 h 147"/>
                <a:gd name="T12" fmla="*/ 205 w 206"/>
                <a:gd name="T13" fmla="*/ 47 h 147"/>
                <a:gd name="T14" fmla="*/ 179 w 206"/>
                <a:gd name="T15" fmla="*/ 145 h 147"/>
                <a:gd name="T16" fmla="*/ 177 w 206"/>
                <a:gd name="T17" fmla="*/ 146 h 14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6" h="147">
                  <a:moveTo>
                    <a:pt x="177" y="146"/>
                  </a:moveTo>
                  <a:cubicBezTo>
                    <a:pt x="2" y="107"/>
                    <a:pt x="2" y="107"/>
                    <a:pt x="2" y="107"/>
                  </a:cubicBezTo>
                  <a:cubicBezTo>
                    <a:pt x="1" y="107"/>
                    <a:pt x="0" y="106"/>
                    <a:pt x="0" y="105"/>
                  </a:cubicBezTo>
                  <a:cubicBezTo>
                    <a:pt x="18" y="5"/>
                    <a:pt x="18" y="5"/>
                    <a:pt x="18" y="5"/>
                  </a:cubicBezTo>
                  <a:cubicBezTo>
                    <a:pt x="19" y="2"/>
                    <a:pt x="21" y="0"/>
                    <a:pt x="24" y="1"/>
                  </a:cubicBezTo>
                  <a:cubicBezTo>
                    <a:pt x="202" y="41"/>
                    <a:pt x="202" y="41"/>
                    <a:pt x="202" y="41"/>
                  </a:cubicBezTo>
                  <a:cubicBezTo>
                    <a:pt x="205" y="41"/>
                    <a:pt x="206" y="44"/>
                    <a:pt x="205" y="47"/>
                  </a:cubicBezTo>
                  <a:cubicBezTo>
                    <a:pt x="179" y="145"/>
                    <a:pt x="179" y="145"/>
                    <a:pt x="179" y="145"/>
                  </a:cubicBezTo>
                  <a:cubicBezTo>
                    <a:pt x="179" y="146"/>
                    <a:pt x="178" y="147"/>
                    <a:pt x="177" y="146"/>
                  </a:cubicBezTo>
                </a:path>
              </a:pathLst>
            </a:custGeom>
            <a:solidFill>
              <a:srgbClr val="E3E2E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3" name="îsľíḑè"/>
            <p:cNvSpPr/>
            <p:nvPr/>
          </p:nvSpPr>
          <p:spPr bwMode="auto">
            <a:xfrm>
              <a:off x="7715251" y="3671889"/>
              <a:ext cx="709613" cy="484188"/>
            </a:xfrm>
            <a:custGeom>
              <a:avLst/>
              <a:gdLst>
                <a:gd name="T0" fmla="*/ 0 w 189"/>
                <a:gd name="T1" fmla="*/ 88 h 129"/>
                <a:gd name="T2" fmla="*/ 17 w 189"/>
                <a:gd name="T3" fmla="*/ 4 h 129"/>
                <a:gd name="T4" fmla="*/ 22 w 189"/>
                <a:gd name="T5" fmla="*/ 0 h 129"/>
                <a:gd name="T6" fmla="*/ 185 w 189"/>
                <a:gd name="T7" fmla="*/ 37 h 129"/>
                <a:gd name="T8" fmla="*/ 188 w 189"/>
                <a:gd name="T9" fmla="*/ 43 h 129"/>
                <a:gd name="T10" fmla="*/ 167 w 189"/>
                <a:gd name="T11" fmla="*/ 126 h 129"/>
                <a:gd name="T12" fmla="*/ 162 w 189"/>
                <a:gd name="T13" fmla="*/ 129 h 129"/>
                <a:gd name="T14" fmla="*/ 3 w 189"/>
                <a:gd name="T15" fmla="*/ 93 h 129"/>
                <a:gd name="T16" fmla="*/ 0 w 189"/>
                <a:gd name="T17" fmla="*/ 88 h 12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9" h="129">
                  <a:moveTo>
                    <a:pt x="0" y="88"/>
                  </a:moveTo>
                  <a:cubicBezTo>
                    <a:pt x="17" y="4"/>
                    <a:pt x="17" y="4"/>
                    <a:pt x="17" y="4"/>
                  </a:cubicBezTo>
                  <a:cubicBezTo>
                    <a:pt x="17" y="1"/>
                    <a:pt x="19" y="0"/>
                    <a:pt x="22" y="0"/>
                  </a:cubicBezTo>
                  <a:cubicBezTo>
                    <a:pt x="185" y="37"/>
                    <a:pt x="185" y="37"/>
                    <a:pt x="185" y="37"/>
                  </a:cubicBezTo>
                  <a:cubicBezTo>
                    <a:pt x="188" y="37"/>
                    <a:pt x="189" y="40"/>
                    <a:pt x="188" y="43"/>
                  </a:cubicBezTo>
                  <a:cubicBezTo>
                    <a:pt x="167" y="126"/>
                    <a:pt x="167" y="126"/>
                    <a:pt x="167" y="126"/>
                  </a:cubicBezTo>
                  <a:cubicBezTo>
                    <a:pt x="166" y="128"/>
                    <a:pt x="164" y="129"/>
                    <a:pt x="162" y="129"/>
                  </a:cubicBezTo>
                  <a:cubicBezTo>
                    <a:pt x="3" y="93"/>
                    <a:pt x="3" y="93"/>
                    <a:pt x="3" y="93"/>
                  </a:cubicBezTo>
                  <a:cubicBezTo>
                    <a:pt x="1" y="93"/>
                    <a:pt x="0" y="91"/>
                    <a:pt x="0" y="88"/>
                  </a:cubicBezTo>
                </a:path>
              </a:pathLst>
            </a:custGeom>
            <a:solidFill>
              <a:srgbClr val="C7C6C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4" name="íS1ïḓê"/>
            <p:cNvSpPr/>
            <p:nvPr/>
          </p:nvSpPr>
          <p:spPr bwMode="auto">
            <a:xfrm>
              <a:off x="7718426" y="3675064"/>
              <a:ext cx="703263" cy="477838"/>
            </a:xfrm>
            <a:custGeom>
              <a:avLst/>
              <a:gdLst>
                <a:gd name="T0" fmla="*/ 0 w 187"/>
                <a:gd name="T1" fmla="*/ 88 h 127"/>
                <a:gd name="T2" fmla="*/ 17 w 187"/>
                <a:gd name="T3" fmla="*/ 3 h 127"/>
                <a:gd name="T4" fmla="*/ 21 w 187"/>
                <a:gd name="T5" fmla="*/ 0 h 127"/>
                <a:gd name="T6" fmla="*/ 184 w 187"/>
                <a:gd name="T7" fmla="*/ 37 h 127"/>
                <a:gd name="T8" fmla="*/ 186 w 187"/>
                <a:gd name="T9" fmla="*/ 41 h 127"/>
                <a:gd name="T10" fmla="*/ 165 w 187"/>
                <a:gd name="T11" fmla="*/ 125 h 127"/>
                <a:gd name="T12" fmla="*/ 162 w 187"/>
                <a:gd name="T13" fmla="*/ 127 h 127"/>
                <a:gd name="T14" fmla="*/ 2 w 187"/>
                <a:gd name="T15" fmla="*/ 91 h 127"/>
                <a:gd name="T16" fmla="*/ 0 w 187"/>
                <a:gd name="T17" fmla="*/ 88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7" h="127">
                  <a:moveTo>
                    <a:pt x="0" y="88"/>
                  </a:moveTo>
                  <a:cubicBezTo>
                    <a:pt x="17" y="3"/>
                    <a:pt x="17" y="3"/>
                    <a:pt x="17" y="3"/>
                  </a:cubicBezTo>
                  <a:cubicBezTo>
                    <a:pt x="17" y="1"/>
                    <a:pt x="19" y="0"/>
                    <a:pt x="21" y="0"/>
                  </a:cubicBezTo>
                  <a:cubicBezTo>
                    <a:pt x="184" y="37"/>
                    <a:pt x="184" y="37"/>
                    <a:pt x="184" y="37"/>
                  </a:cubicBezTo>
                  <a:cubicBezTo>
                    <a:pt x="186" y="37"/>
                    <a:pt x="187" y="39"/>
                    <a:pt x="186" y="41"/>
                  </a:cubicBezTo>
                  <a:cubicBezTo>
                    <a:pt x="165" y="125"/>
                    <a:pt x="165" y="125"/>
                    <a:pt x="165" y="125"/>
                  </a:cubicBezTo>
                  <a:cubicBezTo>
                    <a:pt x="165" y="126"/>
                    <a:pt x="163" y="127"/>
                    <a:pt x="162" y="127"/>
                  </a:cubicBezTo>
                  <a:cubicBezTo>
                    <a:pt x="2" y="91"/>
                    <a:pt x="2" y="91"/>
                    <a:pt x="2" y="91"/>
                  </a:cubicBezTo>
                  <a:cubicBezTo>
                    <a:pt x="1" y="91"/>
                    <a:pt x="0" y="89"/>
                    <a:pt x="0" y="88"/>
                  </a:cubicBezTo>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5" name="ísḻîḑè"/>
            <p:cNvSpPr/>
            <p:nvPr/>
          </p:nvSpPr>
          <p:spPr bwMode="auto">
            <a:xfrm>
              <a:off x="7718426" y="3675064"/>
              <a:ext cx="79375" cy="319088"/>
            </a:xfrm>
            <a:custGeom>
              <a:avLst/>
              <a:gdLst>
                <a:gd name="T0" fmla="*/ 20 w 21"/>
                <a:gd name="T1" fmla="*/ 0 h 85"/>
                <a:gd name="T2" fmla="*/ 21 w 21"/>
                <a:gd name="T3" fmla="*/ 0 h 85"/>
                <a:gd name="T4" fmla="*/ 20 w 21"/>
                <a:gd name="T5" fmla="*/ 0 h 85"/>
                <a:gd name="T6" fmla="*/ 20 w 21"/>
                <a:gd name="T7" fmla="*/ 0 h 85"/>
                <a:gd name="T8" fmla="*/ 17 w 21"/>
                <a:gd name="T9" fmla="*/ 3 h 85"/>
                <a:gd name="T10" fmla="*/ 0 w 21"/>
                <a:gd name="T11" fmla="*/ 85 h 85"/>
                <a:gd name="T12" fmla="*/ 1 w 21"/>
                <a:gd name="T13" fmla="*/ 83 h 85"/>
                <a:gd name="T14" fmla="*/ 17 w 21"/>
                <a:gd name="T15" fmla="*/ 3 h 85"/>
                <a:gd name="T16" fmla="*/ 20 w 21"/>
                <a:gd name="T17" fmla="*/ 0 h 85"/>
                <a:gd name="T18" fmla="*/ 20 w 21"/>
                <a:gd name="T19" fmla="*/ 0 h 85"/>
                <a:gd name="T20" fmla="*/ 20 w 21"/>
                <a:gd name="T21" fmla="*/ 0 h 85"/>
                <a:gd name="T22" fmla="*/ 20 w 21"/>
                <a:gd name="T23" fmla="*/ 0 h 85"/>
                <a:gd name="T24" fmla="*/ 20 w 21"/>
                <a:gd name="T25" fmla="*/ 0 h 8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21" h="85">
                  <a:moveTo>
                    <a:pt x="20" y="0"/>
                  </a:moveTo>
                  <a:cubicBezTo>
                    <a:pt x="20" y="0"/>
                    <a:pt x="21" y="0"/>
                    <a:pt x="21" y="0"/>
                  </a:cubicBezTo>
                  <a:cubicBezTo>
                    <a:pt x="21" y="0"/>
                    <a:pt x="20" y="0"/>
                    <a:pt x="20" y="0"/>
                  </a:cubicBezTo>
                  <a:moveTo>
                    <a:pt x="20" y="0"/>
                  </a:moveTo>
                  <a:cubicBezTo>
                    <a:pt x="18" y="0"/>
                    <a:pt x="17" y="1"/>
                    <a:pt x="17" y="3"/>
                  </a:cubicBezTo>
                  <a:cubicBezTo>
                    <a:pt x="0" y="85"/>
                    <a:pt x="0" y="85"/>
                    <a:pt x="0" y="85"/>
                  </a:cubicBezTo>
                  <a:cubicBezTo>
                    <a:pt x="0" y="84"/>
                    <a:pt x="1" y="83"/>
                    <a:pt x="1" y="83"/>
                  </a:cubicBezTo>
                  <a:cubicBezTo>
                    <a:pt x="17" y="3"/>
                    <a:pt x="17" y="3"/>
                    <a:pt x="17" y="3"/>
                  </a:cubicBezTo>
                  <a:cubicBezTo>
                    <a:pt x="17" y="1"/>
                    <a:pt x="18" y="0"/>
                    <a:pt x="20" y="0"/>
                  </a:cubicBezTo>
                  <a:moveTo>
                    <a:pt x="20" y="0"/>
                  </a:moveTo>
                  <a:cubicBezTo>
                    <a:pt x="20" y="0"/>
                    <a:pt x="20" y="0"/>
                    <a:pt x="20" y="0"/>
                  </a:cubicBezTo>
                  <a:cubicBezTo>
                    <a:pt x="20" y="0"/>
                    <a:pt x="20" y="0"/>
                    <a:pt x="20" y="0"/>
                  </a:cubicBezTo>
                  <a:cubicBezTo>
                    <a:pt x="20" y="0"/>
                    <a:pt x="20" y="0"/>
                    <a:pt x="20" y="0"/>
                  </a:cubicBezTo>
                </a:path>
              </a:pathLst>
            </a:custGeom>
            <a:solidFill>
              <a:srgbClr val="B9C0C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6" name="íšlïḑê"/>
            <p:cNvSpPr/>
            <p:nvPr/>
          </p:nvSpPr>
          <p:spPr bwMode="auto">
            <a:xfrm>
              <a:off x="7723188" y="3675064"/>
              <a:ext cx="693738" cy="312738"/>
            </a:xfrm>
            <a:custGeom>
              <a:avLst/>
              <a:gdLst>
                <a:gd name="T0" fmla="*/ 19 w 185"/>
                <a:gd name="T1" fmla="*/ 0 h 83"/>
                <a:gd name="T2" fmla="*/ 19 w 185"/>
                <a:gd name="T3" fmla="*/ 0 h 83"/>
                <a:gd name="T4" fmla="*/ 16 w 185"/>
                <a:gd name="T5" fmla="*/ 3 h 83"/>
                <a:gd name="T6" fmla="*/ 0 w 185"/>
                <a:gd name="T7" fmla="*/ 83 h 83"/>
                <a:gd name="T8" fmla="*/ 1 w 185"/>
                <a:gd name="T9" fmla="*/ 80 h 83"/>
                <a:gd name="T10" fmla="*/ 13 w 185"/>
                <a:gd name="T11" fmla="*/ 65 h 83"/>
                <a:gd name="T12" fmla="*/ 57 w 185"/>
                <a:gd name="T13" fmla="*/ 44 h 83"/>
                <a:gd name="T14" fmla="*/ 109 w 185"/>
                <a:gd name="T15" fmla="*/ 34 h 83"/>
                <a:gd name="T16" fmla="*/ 114 w 185"/>
                <a:gd name="T17" fmla="*/ 34 h 83"/>
                <a:gd name="T18" fmla="*/ 182 w 185"/>
                <a:gd name="T19" fmla="*/ 48 h 83"/>
                <a:gd name="T20" fmla="*/ 185 w 185"/>
                <a:gd name="T21" fmla="*/ 41 h 83"/>
                <a:gd name="T22" fmla="*/ 185 w 185"/>
                <a:gd name="T23" fmla="*/ 40 h 83"/>
                <a:gd name="T24" fmla="*/ 183 w 185"/>
                <a:gd name="T25" fmla="*/ 37 h 83"/>
                <a:gd name="T26" fmla="*/ 20 w 185"/>
                <a:gd name="T27" fmla="*/ 0 h 83"/>
                <a:gd name="T28" fmla="*/ 20 w 185"/>
                <a:gd name="T29" fmla="*/ 0 h 83"/>
                <a:gd name="T30" fmla="*/ 20 w 185"/>
                <a:gd name="T31" fmla="*/ 0 h 83"/>
                <a:gd name="T32" fmla="*/ 19 w 185"/>
                <a:gd name="T33" fmla="*/ 0 h 83"/>
                <a:gd name="T34" fmla="*/ 19 w 185"/>
                <a:gd name="T35" fmla="*/ 0 h 83"/>
                <a:gd name="T36" fmla="*/ 19 w 185"/>
                <a:gd name="T37" fmla="*/ 0 h 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185" h="83">
                  <a:moveTo>
                    <a:pt x="19" y="0"/>
                  </a:moveTo>
                  <a:cubicBezTo>
                    <a:pt x="19" y="0"/>
                    <a:pt x="19" y="0"/>
                    <a:pt x="19" y="0"/>
                  </a:cubicBezTo>
                  <a:cubicBezTo>
                    <a:pt x="17" y="0"/>
                    <a:pt x="16" y="1"/>
                    <a:pt x="16" y="3"/>
                  </a:cubicBezTo>
                  <a:cubicBezTo>
                    <a:pt x="0" y="83"/>
                    <a:pt x="0" y="83"/>
                    <a:pt x="0" y="83"/>
                  </a:cubicBezTo>
                  <a:cubicBezTo>
                    <a:pt x="0" y="82"/>
                    <a:pt x="1" y="80"/>
                    <a:pt x="1" y="80"/>
                  </a:cubicBezTo>
                  <a:cubicBezTo>
                    <a:pt x="4" y="74"/>
                    <a:pt x="9" y="69"/>
                    <a:pt x="13" y="65"/>
                  </a:cubicBezTo>
                  <a:cubicBezTo>
                    <a:pt x="25" y="54"/>
                    <a:pt x="41" y="48"/>
                    <a:pt x="57" y="44"/>
                  </a:cubicBezTo>
                  <a:cubicBezTo>
                    <a:pt x="74" y="41"/>
                    <a:pt x="92" y="34"/>
                    <a:pt x="109" y="34"/>
                  </a:cubicBezTo>
                  <a:cubicBezTo>
                    <a:pt x="111" y="34"/>
                    <a:pt x="113" y="34"/>
                    <a:pt x="114" y="34"/>
                  </a:cubicBezTo>
                  <a:cubicBezTo>
                    <a:pt x="140" y="36"/>
                    <a:pt x="158" y="40"/>
                    <a:pt x="182" y="48"/>
                  </a:cubicBezTo>
                  <a:cubicBezTo>
                    <a:pt x="185" y="41"/>
                    <a:pt x="185" y="41"/>
                    <a:pt x="185" y="41"/>
                  </a:cubicBezTo>
                  <a:cubicBezTo>
                    <a:pt x="185" y="41"/>
                    <a:pt x="185" y="40"/>
                    <a:pt x="185" y="40"/>
                  </a:cubicBezTo>
                  <a:cubicBezTo>
                    <a:pt x="185" y="39"/>
                    <a:pt x="184" y="37"/>
                    <a:pt x="183" y="37"/>
                  </a:cubicBezTo>
                  <a:cubicBezTo>
                    <a:pt x="20" y="0"/>
                    <a:pt x="20" y="0"/>
                    <a:pt x="20" y="0"/>
                  </a:cubicBezTo>
                  <a:cubicBezTo>
                    <a:pt x="20" y="0"/>
                    <a:pt x="20" y="0"/>
                    <a:pt x="20" y="0"/>
                  </a:cubicBezTo>
                  <a:cubicBezTo>
                    <a:pt x="20" y="0"/>
                    <a:pt x="20" y="0"/>
                    <a:pt x="20" y="0"/>
                  </a:cubicBezTo>
                  <a:cubicBezTo>
                    <a:pt x="20" y="0"/>
                    <a:pt x="19" y="0"/>
                    <a:pt x="19" y="0"/>
                  </a:cubicBezTo>
                  <a:cubicBezTo>
                    <a:pt x="19" y="0"/>
                    <a:pt x="19" y="0"/>
                    <a:pt x="19" y="0"/>
                  </a:cubicBezTo>
                  <a:cubicBezTo>
                    <a:pt x="19" y="0"/>
                    <a:pt x="19" y="0"/>
                    <a:pt x="19" y="0"/>
                  </a:cubicBezTo>
                </a:path>
              </a:pathLst>
            </a:custGeom>
            <a:solidFill>
              <a:srgbClr val="B8DF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7" name="iśļîdè"/>
            <p:cNvSpPr/>
            <p:nvPr/>
          </p:nvSpPr>
          <p:spPr bwMode="auto">
            <a:xfrm>
              <a:off x="7786688" y="4054476"/>
              <a:ext cx="469900" cy="112713"/>
            </a:xfrm>
            <a:custGeom>
              <a:avLst/>
              <a:gdLst>
                <a:gd name="T0" fmla="*/ 293 w 296"/>
                <a:gd name="T1" fmla="*/ 71 h 71"/>
                <a:gd name="T2" fmla="*/ 0 w 296"/>
                <a:gd name="T3" fmla="*/ 5 h 71"/>
                <a:gd name="T4" fmla="*/ 0 w 296"/>
                <a:gd name="T5" fmla="*/ 0 h 71"/>
                <a:gd name="T6" fmla="*/ 296 w 296"/>
                <a:gd name="T7" fmla="*/ 66 h 71"/>
                <a:gd name="T8" fmla="*/ 293 w 296"/>
                <a:gd name="T9" fmla="*/ 71 h 71"/>
              </a:gdLst>
              <a:ahLst/>
              <a:cxnLst>
                <a:cxn ang="0">
                  <a:pos x="T0" y="T1"/>
                </a:cxn>
                <a:cxn ang="0">
                  <a:pos x="T2" y="T3"/>
                </a:cxn>
                <a:cxn ang="0">
                  <a:pos x="T4" y="T5"/>
                </a:cxn>
                <a:cxn ang="0">
                  <a:pos x="T6" y="T7"/>
                </a:cxn>
                <a:cxn ang="0">
                  <a:pos x="T8" y="T9"/>
                </a:cxn>
              </a:cxnLst>
              <a:rect l="0" t="0" r="r" b="b"/>
              <a:pathLst>
                <a:path w="296" h="71">
                  <a:moveTo>
                    <a:pt x="293" y="71"/>
                  </a:moveTo>
                  <a:lnTo>
                    <a:pt x="0" y="5"/>
                  </a:lnTo>
                  <a:lnTo>
                    <a:pt x="0" y="0"/>
                  </a:lnTo>
                  <a:lnTo>
                    <a:pt x="296" y="66"/>
                  </a:lnTo>
                  <a:lnTo>
                    <a:pt x="293" y="71"/>
                  </a:ln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8" name="i$ḷîďé"/>
            <p:cNvSpPr/>
            <p:nvPr/>
          </p:nvSpPr>
          <p:spPr bwMode="auto">
            <a:xfrm>
              <a:off x="8097838" y="3724276"/>
              <a:ext cx="15875" cy="11113"/>
            </a:xfrm>
            <a:custGeom>
              <a:avLst/>
              <a:gdLst>
                <a:gd name="T0" fmla="*/ 1 w 4"/>
                <a:gd name="T1" fmla="*/ 1 h 3"/>
                <a:gd name="T2" fmla="*/ 2 w 4"/>
                <a:gd name="T3" fmla="*/ 0 h 3"/>
                <a:gd name="T4" fmla="*/ 3 w 4"/>
                <a:gd name="T5" fmla="*/ 2 h 3"/>
                <a:gd name="T6" fmla="*/ 2 w 4"/>
                <a:gd name="T7" fmla="*/ 3 h 3"/>
                <a:gd name="T8" fmla="*/ 1 w 4"/>
                <a:gd name="T9" fmla="*/ 1 h 3"/>
              </a:gdLst>
              <a:ahLst/>
              <a:cxnLst>
                <a:cxn ang="0">
                  <a:pos x="T0" y="T1"/>
                </a:cxn>
                <a:cxn ang="0">
                  <a:pos x="T2" y="T3"/>
                </a:cxn>
                <a:cxn ang="0">
                  <a:pos x="T4" y="T5"/>
                </a:cxn>
                <a:cxn ang="0">
                  <a:pos x="T6" y="T7"/>
                </a:cxn>
                <a:cxn ang="0">
                  <a:pos x="T8" y="T9"/>
                </a:cxn>
              </a:cxnLst>
              <a:rect l="0" t="0" r="r" b="b"/>
              <a:pathLst>
                <a:path w="4" h="3">
                  <a:moveTo>
                    <a:pt x="1" y="1"/>
                  </a:moveTo>
                  <a:cubicBezTo>
                    <a:pt x="1" y="0"/>
                    <a:pt x="2" y="0"/>
                    <a:pt x="2" y="0"/>
                  </a:cubicBezTo>
                  <a:cubicBezTo>
                    <a:pt x="3" y="0"/>
                    <a:pt x="4" y="1"/>
                    <a:pt x="3" y="2"/>
                  </a:cubicBezTo>
                  <a:cubicBezTo>
                    <a:pt x="3" y="3"/>
                    <a:pt x="3" y="3"/>
                    <a:pt x="2" y="3"/>
                  </a:cubicBezTo>
                  <a:cubicBezTo>
                    <a:pt x="1" y="3"/>
                    <a:pt x="0" y="2"/>
                    <a:pt x="1" y="1"/>
                  </a:cubicBez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299" name="íŝliḋe"/>
            <p:cNvSpPr/>
            <p:nvPr/>
          </p:nvSpPr>
          <p:spPr bwMode="auto">
            <a:xfrm>
              <a:off x="8102601" y="3724276"/>
              <a:ext cx="6350" cy="11113"/>
            </a:xfrm>
            <a:custGeom>
              <a:avLst/>
              <a:gdLst>
                <a:gd name="T0" fmla="*/ 0 w 2"/>
                <a:gd name="T1" fmla="*/ 1 h 3"/>
                <a:gd name="T2" fmla="*/ 1 w 2"/>
                <a:gd name="T3" fmla="*/ 1 h 3"/>
                <a:gd name="T4" fmla="*/ 2 w 2"/>
                <a:gd name="T5" fmla="*/ 2 h 3"/>
                <a:gd name="T6" fmla="*/ 1 w 2"/>
                <a:gd name="T7" fmla="*/ 3 h 3"/>
                <a:gd name="T8" fmla="*/ 0 w 2"/>
                <a:gd name="T9" fmla="*/ 1 h 3"/>
              </a:gdLst>
              <a:ahLst/>
              <a:cxnLst>
                <a:cxn ang="0">
                  <a:pos x="T0" y="T1"/>
                </a:cxn>
                <a:cxn ang="0">
                  <a:pos x="T2" y="T3"/>
                </a:cxn>
                <a:cxn ang="0">
                  <a:pos x="T4" y="T5"/>
                </a:cxn>
                <a:cxn ang="0">
                  <a:pos x="T6" y="T7"/>
                </a:cxn>
                <a:cxn ang="0">
                  <a:pos x="T8" y="T9"/>
                </a:cxn>
              </a:cxnLst>
              <a:rect l="0" t="0" r="r" b="b"/>
              <a:pathLst>
                <a:path w="2" h="3">
                  <a:moveTo>
                    <a:pt x="0" y="1"/>
                  </a:moveTo>
                  <a:cubicBezTo>
                    <a:pt x="0" y="1"/>
                    <a:pt x="1" y="0"/>
                    <a:pt x="1" y="1"/>
                  </a:cubicBezTo>
                  <a:cubicBezTo>
                    <a:pt x="2" y="1"/>
                    <a:pt x="2" y="1"/>
                    <a:pt x="2" y="2"/>
                  </a:cubicBezTo>
                  <a:cubicBezTo>
                    <a:pt x="2" y="2"/>
                    <a:pt x="1" y="3"/>
                    <a:pt x="1" y="3"/>
                  </a:cubicBezTo>
                  <a:cubicBezTo>
                    <a:pt x="0" y="2"/>
                    <a:pt x="0" y="2"/>
                    <a:pt x="0" y="1"/>
                  </a:cubicBezTo>
                  <a:close/>
                </a:path>
              </a:pathLst>
            </a:custGeom>
            <a:solidFill>
              <a:srgbClr val="575756"/>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0" name="îṣľîḓè"/>
            <p:cNvSpPr/>
            <p:nvPr/>
          </p:nvSpPr>
          <p:spPr bwMode="auto">
            <a:xfrm>
              <a:off x="8105776" y="3727451"/>
              <a:ext cx="1588" cy="4763"/>
            </a:xfrm>
            <a:prstGeom prst="rect">
              <a:avLst/>
            </a:prstGeom>
            <a:solidFill>
              <a:srgbClr val="B5DFEC"/>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301" name="iṩļïḓe"/>
            <p:cNvSpPr/>
            <p:nvPr/>
          </p:nvSpPr>
          <p:spPr bwMode="auto">
            <a:xfrm>
              <a:off x="5724526" y="3886201"/>
              <a:ext cx="750888" cy="300038"/>
            </a:xfrm>
            <a:custGeom>
              <a:avLst/>
              <a:gdLst>
                <a:gd name="T0" fmla="*/ 197 w 200"/>
                <a:gd name="T1" fmla="*/ 80 h 80"/>
                <a:gd name="T2" fmla="*/ 3 w 200"/>
                <a:gd name="T3" fmla="*/ 80 h 80"/>
                <a:gd name="T4" fmla="*/ 0 w 200"/>
                <a:gd name="T5" fmla="*/ 77 h 80"/>
                <a:gd name="T6" fmla="*/ 0 w 200"/>
                <a:gd name="T7" fmla="*/ 3 h 80"/>
                <a:gd name="T8" fmla="*/ 3 w 200"/>
                <a:gd name="T9" fmla="*/ 0 h 80"/>
                <a:gd name="T10" fmla="*/ 197 w 200"/>
                <a:gd name="T11" fmla="*/ 0 h 80"/>
                <a:gd name="T12" fmla="*/ 200 w 200"/>
                <a:gd name="T13" fmla="*/ 3 h 80"/>
                <a:gd name="T14" fmla="*/ 200 w 200"/>
                <a:gd name="T15" fmla="*/ 77 h 80"/>
                <a:gd name="T16" fmla="*/ 197 w 200"/>
                <a:gd name="T17" fmla="*/ 80 h 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00" h="80">
                  <a:moveTo>
                    <a:pt x="197" y="80"/>
                  </a:moveTo>
                  <a:cubicBezTo>
                    <a:pt x="3" y="80"/>
                    <a:pt x="3" y="80"/>
                    <a:pt x="3" y="80"/>
                  </a:cubicBezTo>
                  <a:cubicBezTo>
                    <a:pt x="1" y="80"/>
                    <a:pt x="0" y="79"/>
                    <a:pt x="0" y="77"/>
                  </a:cubicBezTo>
                  <a:cubicBezTo>
                    <a:pt x="0" y="3"/>
                    <a:pt x="0" y="3"/>
                    <a:pt x="0" y="3"/>
                  </a:cubicBezTo>
                  <a:cubicBezTo>
                    <a:pt x="0" y="1"/>
                    <a:pt x="1" y="0"/>
                    <a:pt x="3" y="0"/>
                  </a:cubicBezTo>
                  <a:cubicBezTo>
                    <a:pt x="197" y="0"/>
                    <a:pt x="197" y="0"/>
                    <a:pt x="197" y="0"/>
                  </a:cubicBezTo>
                  <a:cubicBezTo>
                    <a:pt x="199" y="0"/>
                    <a:pt x="200" y="1"/>
                    <a:pt x="200" y="3"/>
                  </a:cubicBezTo>
                  <a:cubicBezTo>
                    <a:pt x="200" y="77"/>
                    <a:pt x="200" y="77"/>
                    <a:pt x="200" y="77"/>
                  </a:cubicBezTo>
                  <a:cubicBezTo>
                    <a:pt x="200" y="79"/>
                    <a:pt x="199" y="80"/>
                    <a:pt x="197" y="80"/>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2" name="išļîḍè"/>
            <p:cNvSpPr/>
            <p:nvPr/>
          </p:nvSpPr>
          <p:spPr bwMode="auto">
            <a:xfrm>
              <a:off x="5730876" y="3892551"/>
              <a:ext cx="736600" cy="285750"/>
            </a:xfrm>
            <a:custGeom>
              <a:avLst/>
              <a:gdLst>
                <a:gd name="T0" fmla="*/ 1 w 196"/>
                <a:gd name="T1" fmla="*/ 76 h 76"/>
                <a:gd name="T2" fmla="*/ 0 w 196"/>
                <a:gd name="T3" fmla="*/ 75 h 76"/>
                <a:gd name="T4" fmla="*/ 0 w 196"/>
                <a:gd name="T5" fmla="*/ 1 h 76"/>
                <a:gd name="T6" fmla="*/ 1 w 196"/>
                <a:gd name="T7" fmla="*/ 0 h 76"/>
                <a:gd name="T8" fmla="*/ 195 w 196"/>
                <a:gd name="T9" fmla="*/ 0 h 76"/>
                <a:gd name="T10" fmla="*/ 196 w 196"/>
                <a:gd name="T11" fmla="*/ 1 h 76"/>
                <a:gd name="T12" fmla="*/ 196 w 196"/>
                <a:gd name="T13" fmla="*/ 75 h 76"/>
                <a:gd name="T14" fmla="*/ 195 w 196"/>
                <a:gd name="T15" fmla="*/ 76 h 76"/>
                <a:gd name="T16" fmla="*/ 1 w 196"/>
                <a:gd name="T17" fmla="*/ 76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6" h="76">
                  <a:moveTo>
                    <a:pt x="1" y="76"/>
                  </a:moveTo>
                  <a:cubicBezTo>
                    <a:pt x="0" y="76"/>
                    <a:pt x="0" y="75"/>
                    <a:pt x="0" y="75"/>
                  </a:cubicBezTo>
                  <a:cubicBezTo>
                    <a:pt x="0" y="1"/>
                    <a:pt x="0" y="1"/>
                    <a:pt x="0" y="1"/>
                  </a:cubicBezTo>
                  <a:cubicBezTo>
                    <a:pt x="0" y="0"/>
                    <a:pt x="0" y="0"/>
                    <a:pt x="1" y="0"/>
                  </a:cubicBezTo>
                  <a:cubicBezTo>
                    <a:pt x="195" y="0"/>
                    <a:pt x="195" y="0"/>
                    <a:pt x="195" y="0"/>
                  </a:cubicBezTo>
                  <a:cubicBezTo>
                    <a:pt x="196" y="0"/>
                    <a:pt x="196" y="0"/>
                    <a:pt x="196" y="1"/>
                  </a:cubicBezTo>
                  <a:cubicBezTo>
                    <a:pt x="196" y="75"/>
                    <a:pt x="196" y="75"/>
                    <a:pt x="196" y="75"/>
                  </a:cubicBezTo>
                  <a:cubicBezTo>
                    <a:pt x="196" y="75"/>
                    <a:pt x="196" y="76"/>
                    <a:pt x="195" y="76"/>
                  </a:cubicBezTo>
                  <a:lnTo>
                    <a:pt x="1" y="76"/>
                  </a:lnTo>
                  <a:close/>
                </a:path>
              </a:pathLst>
            </a:custGeom>
            <a:solidFill>
              <a:srgbClr val="CCCBC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3" name="ïṣḻïďè"/>
            <p:cNvSpPr/>
            <p:nvPr/>
          </p:nvSpPr>
          <p:spPr bwMode="auto">
            <a:xfrm>
              <a:off x="5772151" y="3922714"/>
              <a:ext cx="34925"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1" y="7"/>
                    <a:pt x="0" y="7"/>
                    <a:pt x="0" y="6"/>
                  </a:cubicBezTo>
                  <a:cubicBezTo>
                    <a:pt x="0" y="1"/>
                    <a:pt x="0" y="1"/>
                    <a:pt x="0" y="1"/>
                  </a:cubicBezTo>
                  <a:cubicBezTo>
                    <a:pt x="0" y="1"/>
                    <a:pt x="1" y="0"/>
                    <a:pt x="1" y="0"/>
                  </a:cubicBezTo>
                  <a:cubicBezTo>
                    <a:pt x="8" y="0"/>
                    <a:pt x="8" y="0"/>
                    <a:pt x="8" y="0"/>
                  </a:cubicBezTo>
                  <a:cubicBezTo>
                    <a:pt x="9" y="0"/>
                    <a:pt x="9" y="1"/>
                    <a:pt x="9" y="1"/>
                  </a:cubicBezTo>
                  <a:cubicBezTo>
                    <a:pt x="9" y="6"/>
                    <a:pt x="9" y="6"/>
                    <a:pt x="9" y="6"/>
                  </a:cubicBezTo>
                  <a:cubicBezTo>
                    <a:pt x="9"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4" name="iṣlidê"/>
            <p:cNvSpPr/>
            <p:nvPr/>
          </p:nvSpPr>
          <p:spPr bwMode="auto">
            <a:xfrm>
              <a:off x="5776913" y="3927476"/>
              <a:ext cx="25400" cy="19050"/>
            </a:xfrm>
            <a:custGeom>
              <a:avLst/>
              <a:gdLst>
                <a:gd name="T0" fmla="*/ 0 w 16"/>
                <a:gd name="T1" fmla="*/ 12 h 12"/>
                <a:gd name="T2" fmla="*/ 0 w 16"/>
                <a:gd name="T3" fmla="*/ 12 h 12"/>
                <a:gd name="T4" fmla="*/ 0 w 16"/>
                <a:gd name="T5" fmla="*/ 0 h 12"/>
                <a:gd name="T6" fmla="*/ 0 w 16"/>
                <a:gd name="T7" fmla="*/ 0 h 12"/>
                <a:gd name="T8" fmla="*/ 16 w 16"/>
                <a:gd name="T9" fmla="*/ 0 h 12"/>
                <a:gd name="T10" fmla="*/ 16 w 16"/>
                <a:gd name="T11" fmla="*/ 0 h 12"/>
                <a:gd name="T12" fmla="*/ 16 w 16"/>
                <a:gd name="T13" fmla="*/ 12 h 12"/>
                <a:gd name="T14" fmla="*/ 16 w 16"/>
                <a:gd name="T15" fmla="*/ 12 h 12"/>
                <a:gd name="T16" fmla="*/ 0 w 16"/>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12"/>
                  </a:moveTo>
                  <a:lnTo>
                    <a:pt x="0" y="12"/>
                  </a:lnTo>
                  <a:lnTo>
                    <a:pt x="0" y="0"/>
                  </a:lnTo>
                  <a:lnTo>
                    <a:pt x="0" y="0"/>
                  </a:lnTo>
                  <a:lnTo>
                    <a:pt x="16" y="0"/>
                  </a:lnTo>
                  <a:lnTo>
                    <a:pt x="16" y="0"/>
                  </a:lnTo>
                  <a:lnTo>
                    <a:pt x="16" y="12"/>
                  </a:lnTo>
                  <a:lnTo>
                    <a:pt x="16"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5" name="í$ļidê"/>
            <p:cNvSpPr/>
            <p:nvPr/>
          </p:nvSpPr>
          <p:spPr bwMode="auto">
            <a:xfrm>
              <a:off x="5818188" y="3922714"/>
              <a:ext cx="33338"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0" y="7"/>
                    <a:pt x="0" y="7"/>
                    <a:pt x="0" y="6"/>
                  </a:cubicBezTo>
                  <a:cubicBezTo>
                    <a:pt x="0" y="1"/>
                    <a:pt x="0" y="1"/>
                    <a:pt x="0" y="1"/>
                  </a:cubicBezTo>
                  <a:cubicBezTo>
                    <a:pt x="0" y="1"/>
                    <a:pt x="0" y="0"/>
                    <a:pt x="1" y="0"/>
                  </a:cubicBezTo>
                  <a:cubicBezTo>
                    <a:pt x="8" y="0"/>
                    <a:pt x="8" y="0"/>
                    <a:pt x="8" y="0"/>
                  </a:cubicBezTo>
                  <a:cubicBezTo>
                    <a:pt x="8" y="0"/>
                    <a:pt x="9" y="1"/>
                    <a:pt x="9" y="1"/>
                  </a:cubicBezTo>
                  <a:cubicBezTo>
                    <a:pt x="9" y="6"/>
                    <a:pt x="9" y="6"/>
                    <a:pt x="9" y="6"/>
                  </a:cubicBezTo>
                  <a:cubicBezTo>
                    <a:pt x="9" y="7"/>
                    <a:pt x="8"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6" name="íṥľiḍé"/>
            <p:cNvSpPr/>
            <p:nvPr/>
          </p:nvSpPr>
          <p:spPr bwMode="auto">
            <a:xfrm>
              <a:off x="5821363" y="3927476"/>
              <a:ext cx="26988" cy="19050"/>
            </a:xfrm>
            <a:custGeom>
              <a:avLst/>
              <a:gdLst>
                <a:gd name="T0" fmla="*/ 0 w 17"/>
                <a:gd name="T1" fmla="*/ 12 h 12"/>
                <a:gd name="T2" fmla="*/ 0 w 17"/>
                <a:gd name="T3" fmla="*/ 12 h 12"/>
                <a:gd name="T4" fmla="*/ 0 w 17"/>
                <a:gd name="T5" fmla="*/ 0 h 12"/>
                <a:gd name="T6" fmla="*/ 0 w 17"/>
                <a:gd name="T7" fmla="*/ 0 h 12"/>
                <a:gd name="T8" fmla="*/ 17 w 17"/>
                <a:gd name="T9" fmla="*/ 0 h 12"/>
                <a:gd name="T10" fmla="*/ 17 w 17"/>
                <a:gd name="T11" fmla="*/ 0 h 12"/>
                <a:gd name="T12" fmla="*/ 17 w 17"/>
                <a:gd name="T13" fmla="*/ 12 h 12"/>
                <a:gd name="T14" fmla="*/ 17 w 17"/>
                <a:gd name="T15" fmla="*/ 12 h 12"/>
                <a:gd name="T16" fmla="*/ 0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12"/>
                  </a:moveTo>
                  <a:lnTo>
                    <a:pt x="0" y="12"/>
                  </a:lnTo>
                  <a:lnTo>
                    <a:pt x="0" y="0"/>
                  </a:lnTo>
                  <a:lnTo>
                    <a:pt x="0" y="0"/>
                  </a:lnTo>
                  <a:lnTo>
                    <a:pt x="17" y="0"/>
                  </a:lnTo>
                  <a:lnTo>
                    <a:pt x="17" y="0"/>
                  </a:lnTo>
                  <a:lnTo>
                    <a:pt x="17" y="12"/>
                  </a:lnTo>
                  <a:lnTo>
                    <a:pt x="17"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7" name="îsľíḍe"/>
            <p:cNvSpPr/>
            <p:nvPr/>
          </p:nvSpPr>
          <p:spPr bwMode="auto">
            <a:xfrm>
              <a:off x="5859463" y="3922714"/>
              <a:ext cx="38100" cy="26988"/>
            </a:xfrm>
            <a:custGeom>
              <a:avLst/>
              <a:gdLst>
                <a:gd name="T0" fmla="*/ 8 w 10"/>
                <a:gd name="T1" fmla="*/ 7 h 7"/>
                <a:gd name="T2" fmla="*/ 2 w 10"/>
                <a:gd name="T3" fmla="*/ 7 h 7"/>
                <a:gd name="T4" fmla="*/ 0 w 10"/>
                <a:gd name="T5" fmla="*/ 6 h 7"/>
                <a:gd name="T6" fmla="*/ 0 w 10"/>
                <a:gd name="T7" fmla="*/ 1 h 7"/>
                <a:gd name="T8" fmla="*/ 2 w 10"/>
                <a:gd name="T9" fmla="*/ 0 h 7"/>
                <a:gd name="T10" fmla="*/ 8 w 10"/>
                <a:gd name="T11" fmla="*/ 0 h 7"/>
                <a:gd name="T12" fmla="*/ 10 w 10"/>
                <a:gd name="T13" fmla="*/ 1 h 7"/>
                <a:gd name="T14" fmla="*/ 10 w 10"/>
                <a:gd name="T15" fmla="*/ 6 h 7"/>
                <a:gd name="T16" fmla="*/ 8 w 10"/>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7">
                  <a:moveTo>
                    <a:pt x="8" y="7"/>
                  </a:moveTo>
                  <a:cubicBezTo>
                    <a:pt x="2" y="7"/>
                    <a:pt x="2" y="7"/>
                    <a:pt x="2" y="7"/>
                  </a:cubicBezTo>
                  <a:cubicBezTo>
                    <a:pt x="1" y="7"/>
                    <a:pt x="0" y="7"/>
                    <a:pt x="0" y="6"/>
                  </a:cubicBezTo>
                  <a:cubicBezTo>
                    <a:pt x="0" y="1"/>
                    <a:pt x="0" y="1"/>
                    <a:pt x="0" y="1"/>
                  </a:cubicBezTo>
                  <a:cubicBezTo>
                    <a:pt x="0" y="1"/>
                    <a:pt x="1" y="0"/>
                    <a:pt x="2" y="0"/>
                  </a:cubicBezTo>
                  <a:cubicBezTo>
                    <a:pt x="8" y="0"/>
                    <a:pt x="8" y="0"/>
                    <a:pt x="8" y="0"/>
                  </a:cubicBezTo>
                  <a:cubicBezTo>
                    <a:pt x="9" y="0"/>
                    <a:pt x="10" y="1"/>
                    <a:pt x="10" y="1"/>
                  </a:cubicBezTo>
                  <a:cubicBezTo>
                    <a:pt x="10" y="6"/>
                    <a:pt x="10" y="6"/>
                    <a:pt x="10" y="6"/>
                  </a:cubicBezTo>
                  <a:cubicBezTo>
                    <a:pt x="10"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8" name="išľïḍé"/>
            <p:cNvSpPr/>
            <p:nvPr/>
          </p:nvSpPr>
          <p:spPr bwMode="auto">
            <a:xfrm>
              <a:off x="5867401" y="3927476"/>
              <a:ext cx="25400" cy="19050"/>
            </a:xfrm>
            <a:custGeom>
              <a:avLst/>
              <a:gdLst>
                <a:gd name="T0" fmla="*/ 0 w 16"/>
                <a:gd name="T1" fmla="*/ 12 h 12"/>
                <a:gd name="T2" fmla="*/ 0 w 16"/>
                <a:gd name="T3" fmla="*/ 12 h 12"/>
                <a:gd name="T4" fmla="*/ 0 w 16"/>
                <a:gd name="T5" fmla="*/ 0 h 12"/>
                <a:gd name="T6" fmla="*/ 0 w 16"/>
                <a:gd name="T7" fmla="*/ 0 h 12"/>
                <a:gd name="T8" fmla="*/ 14 w 16"/>
                <a:gd name="T9" fmla="*/ 0 h 12"/>
                <a:gd name="T10" fmla="*/ 16 w 16"/>
                <a:gd name="T11" fmla="*/ 0 h 12"/>
                <a:gd name="T12" fmla="*/ 16 w 16"/>
                <a:gd name="T13" fmla="*/ 12 h 12"/>
                <a:gd name="T14" fmla="*/ 14 w 16"/>
                <a:gd name="T15" fmla="*/ 12 h 12"/>
                <a:gd name="T16" fmla="*/ 0 w 16"/>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12"/>
                  </a:moveTo>
                  <a:lnTo>
                    <a:pt x="0" y="12"/>
                  </a:lnTo>
                  <a:lnTo>
                    <a:pt x="0" y="0"/>
                  </a:lnTo>
                  <a:lnTo>
                    <a:pt x="0" y="0"/>
                  </a:lnTo>
                  <a:lnTo>
                    <a:pt x="14" y="0"/>
                  </a:lnTo>
                  <a:lnTo>
                    <a:pt x="16" y="0"/>
                  </a:lnTo>
                  <a:lnTo>
                    <a:pt x="16" y="12"/>
                  </a:lnTo>
                  <a:lnTo>
                    <a:pt x="14"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09" name="işḷïḋe"/>
            <p:cNvSpPr/>
            <p:nvPr/>
          </p:nvSpPr>
          <p:spPr bwMode="auto">
            <a:xfrm>
              <a:off x="5903913" y="3922714"/>
              <a:ext cx="38100" cy="26988"/>
            </a:xfrm>
            <a:custGeom>
              <a:avLst/>
              <a:gdLst>
                <a:gd name="T0" fmla="*/ 8 w 10"/>
                <a:gd name="T1" fmla="*/ 7 h 7"/>
                <a:gd name="T2" fmla="*/ 2 w 10"/>
                <a:gd name="T3" fmla="*/ 7 h 7"/>
                <a:gd name="T4" fmla="*/ 0 w 10"/>
                <a:gd name="T5" fmla="*/ 6 h 7"/>
                <a:gd name="T6" fmla="*/ 0 w 10"/>
                <a:gd name="T7" fmla="*/ 1 h 7"/>
                <a:gd name="T8" fmla="*/ 2 w 10"/>
                <a:gd name="T9" fmla="*/ 0 h 7"/>
                <a:gd name="T10" fmla="*/ 8 w 10"/>
                <a:gd name="T11" fmla="*/ 0 h 7"/>
                <a:gd name="T12" fmla="*/ 10 w 10"/>
                <a:gd name="T13" fmla="*/ 1 h 7"/>
                <a:gd name="T14" fmla="*/ 10 w 10"/>
                <a:gd name="T15" fmla="*/ 6 h 7"/>
                <a:gd name="T16" fmla="*/ 8 w 10"/>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7">
                  <a:moveTo>
                    <a:pt x="8" y="7"/>
                  </a:moveTo>
                  <a:cubicBezTo>
                    <a:pt x="2" y="7"/>
                    <a:pt x="2" y="7"/>
                    <a:pt x="2" y="7"/>
                  </a:cubicBezTo>
                  <a:cubicBezTo>
                    <a:pt x="1" y="7"/>
                    <a:pt x="0" y="7"/>
                    <a:pt x="0" y="6"/>
                  </a:cubicBezTo>
                  <a:cubicBezTo>
                    <a:pt x="0" y="1"/>
                    <a:pt x="0" y="1"/>
                    <a:pt x="0" y="1"/>
                  </a:cubicBezTo>
                  <a:cubicBezTo>
                    <a:pt x="0" y="1"/>
                    <a:pt x="1" y="0"/>
                    <a:pt x="2" y="0"/>
                  </a:cubicBezTo>
                  <a:cubicBezTo>
                    <a:pt x="8" y="0"/>
                    <a:pt x="8" y="0"/>
                    <a:pt x="8" y="0"/>
                  </a:cubicBezTo>
                  <a:cubicBezTo>
                    <a:pt x="9" y="0"/>
                    <a:pt x="10" y="1"/>
                    <a:pt x="10" y="1"/>
                  </a:cubicBezTo>
                  <a:cubicBezTo>
                    <a:pt x="10" y="6"/>
                    <a:pt x="10" y="6"/>
                    <a:pt x="10" y="6"/>
                  </a:cubicBezTo>
                  <a:cubicBezTo>
                    <a:pt x="10"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0" name="iSľïḑé"/>
            <p:cNvSpPr/>
            <p:nvPr/>
          </p:nvSpPr>
          <p:spPr bwMode="auto">
            <a:xfrm>
              <a:off x="5908676" y="3927476"/>
              <a:ext cx="25400" cy="19050"/>
            </a:xfrm>
            <a:custGeom>
              <a:avLst/>
              <a:gdLst>
                <a:gd name="T0" fmla="*/ 2 w 16"/>
                <a:gd name="T1" fmla="*/ 12 h 12"/>
                <a:gd name="T2" fmla="*/ 0 w 16"/>
                <a:gd name="T3" fmla="*/ 12 h 12"/>
                <a:gd name="T4" fmla="*/ 0 w 16"/>
                <a:gd name="T5" fmla="*/ 0 h 12"/>
                <a:gd name="T6" fmla="*/ 2 w 16"/>
                <a:gd name="T7" fmla="*/ 0 h 12"/>
                <a:gd name="T8" fmla="*/ 16 w 16"/>
                <a:gd name="T9" fmla="*/ 0 h 12"/>
                <a:gd name="T10" fmla="*/ 16 w 16"/>
                <a:gd name="T11" fmla="*/ 0 h 12"/>
                <a:gd name="T12" fmla="*/ 16 w 16"/>
                <a:gd name="T13" fmla="*/ 12 h 12"/>
                <a:gd name="T14" fmla="*/ 16 w 16"/>
                <a:gd name="T15" fmla="*/ 12 h 12"/>
                <a:gd name="T16" fmla="*/ 2 w 16"/>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2" y="12"/>
                  </a:moveTo>
                  <a:lnTo>
                    <a:pt x="0" y="12"/>
                  </a:lnTo>
                  <a:lnTo>
                    <a:pt x="0" y="0"/>
                  </a:lnTo>
                  <a:lnTo>
                    <a:pt x="2" y="0"/>
                  </a:lnTo>
                  <a:lnTo>
                    <a:pt x="16" y="0"/>
                  </a:lnTo>
                  <a:lnTo>
                    <a:pt x="16" y="0"/>
                  </a:lnTo>
                  <a:lnTo>
                    <a:pt x="16" y="12"/>
                  </a:lnTo>
                  <a:lnTo>
                    <a:pt x="16" y="12"/>
                  </a:lnTo>
                  <a:lnTo>
                    <a:pt x="2"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1" name="îsḷîdê"/>
            <p:cNvSpPr/>
            <p:nvPr/>
          </p:nvSpPr>
          <p:spPr bwMode="auto">
            <a:xfrm>
              <a:off x="5949951" y="3922714"/>
              <a:ext cx="33338"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1" y="7"/>
                    <a:pt x="0" y="7"/>
                    <a:pt x="0" y="6"/>
                  </a:cubicBezTo>
                  <a:cubicBezTo>
                    <a:pt x="0" y="1"/>
                    <a:pt x="0" y="1"/>
                    <a:pt x="0" y="1"/>
                  </a:cubicBezTo>
                  <a:cubicBezTo>
                    <a:pt x="0" y="1"/>
                    <a:pt x="1" y="0"/>
                    <a:pt x="1" y="0"/>
                  </a:cubicBezTo>
                  <a:cubicBezTo>
                    <a:pt x="8" y="0"/>
                    <a:pt x="8" y="0"/>
                    <a:pt x="8" y="0"/>
                  </a:cubicBezTo>
                  <a:cubicBezTo>
                    <a:pt x="9" y="0"/>
                    <a:pt x="9" y="1"/>
                    <a:pt x="9" y="1"/>
                  </a:cubicBezTo>
                  <a:cubicBezTo>
                    <a:pt x="9" y="6"/>
                    <a:pt x="9" y="6"/>
                    <a:pt x="9" y="6"/>
                  </a:cubicBezTo>
                  <a:cubicBezTo>
                    <a:pt x="9"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2" name="ïṥlídê"/>
            <p:cNvSpPr/>
            <p:nvPr/>
          </p:nvSpPr>
          <p:spPr bwMode="auto">
            <a:xfrm>
              <a:off x="5953126" y="3927476"/>
              <a:ext cx="26988" cy="19050"/>
            </a:xfrm>
            <a:custGeom>
              <a:avLst/>
              <a:gdLst>
                <a:gd name="T0" fmla="*/ 0 w 17"/>
                <a:gd name="T1" fmla="*/ 12 h 12"/>
                <a:gd name="T2" fmla="*/ 0 w 17"/>
                <a:gd name="T3" fmla="*/ 12 h 12"/>
                <a:gd name="T4" fmla="*/ 0 w 17"/>
                <a:gd name="T5" fmla="*/ 0 h 12"/>
                <a:gd name="T6" fmla="*/ 0 w 17"/>
                <a:gd name="T7" fmla="*/ 0 h 12"/>
                <a:gd name="T8" fmla="*/ 17 w 17"/>
                <a:gd name="T9" fmla="*/ 0 h 12"/>
                <a:gd name="T10" fmla="*/ 17 w 17"/>
                <a:gd name="T11" fmla="*/ 0 h 12"/>
                <a:gd name="T12" fmla="*/ 17 w 17"/>
                <a:gd name="T13" fmla="*/ 12 h 12"/>
                <a:gd name="T14" fmla="*/ 17 w 17"/>
                <a:gd name="T15" fmla="*/ 12 h 12"/>
                <a:gd name="T16" fmla="*/ 0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12"/>
                  </a:moveTo>
                  <a:lnTo>
                    <a:pt x="0" y="12"/>
                  </a:lnTo>
                  <a:lnTo>
                    <a:pt x="0" y="0"/>
                  </a:lnTo>
                  <a:lnTo>
                    <a:pt x="0" y="0"/>
                  </a:lnTo>
                  <a:lnTo>
                    <a:pt x="17" y="0"/>
                  </a:lnTo>
                  <a:lnTo>
                    <a:pt x="17" y="0"/>
                  </a:lnTo>
                  <a:lnTo>
                    <a:pt x="17" y="12"/>
                  </a:lnTo>
                  <a:lnTo>
                    <a:pt x="17"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3" name="iṧ1íde"/>
            <p:cNvSpPr/>
            <p:nvPr/>
          </p:nvSpPr>
          <p:spPr bwMode="auto">
            <a:xfrm>
              <a:off x="5994401" y="3922714"/>
              <a:ext cx="33338"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0" y="7"/>
                    <a:pt x="0" y="7"/>
                    <a:pt x="0" y="6"/>
                  </a:cubicBezTo>
                  <a:cubicBezTo>
                    <a:pt x="0" y="1"/>
                    <a:pt x="0" y="1"/>
                    <a:pt x="0" y="1"/>
                  </a:cubicBezTo>
                  <a:cubicBezTo>
                    <a:pt x="0" y="1"/>
                    <a:pt x="0" y="0"/>
                    <a:pt x="1" y="0"/>
                  </a:cubicBezTo>
                  <a:cubicBezTo>
                    <a:pt x="8" y="0"/>
                    <a:pt x="8" y="0"/>
                    <a:pt x="8" y="0"/>
                  </a:cubicBezTo>
                  <a:cubicBezTo>
                    <a:pt x="8" y="0"/>
                    <a:pt x="9" y="1"/>
                    <a:pt x="9" y="1"/>
                  </a:cubicBezTo>
                  <a:cubicBezTo>
                    <a:pt x="9" y="6"/>
                    <a:pt x="9" y="6"/>
                    <a:pt x="9" y="6"/>
                  </a:cubicBezTo>
                  <a:cubicBezTo>
                    <a:pt x="9" y="7"/>
                    <a:pt x="8"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4" name="íṡḻiďe"/>
            <p:cNvSpPr/>
            <p:nvPr/>
          </p:nvSpPr>
          <p:spPr bwMode="auto">
            <a:xfrm>
              <a:off x="5997576" y="3927476"/>
              <a:ext cx="26988" cy="19050"/>
            </a:xfrm>
            <a:custGeom>
              <a:avLst/>
              <a:gdLst>
                <a:gd name="T0" fmla="*/ 0 w 17"/>
                <a:gd name="T1" fmla="*/ 12 h 12"/>
                <a:gd name="T2" fmla="*/ 0 w 17"/>
                <a:gd name="T3" fmla="*/ 12 h 12"/>
                <a:gd name="T4" fmla="*/ 0 w 17"/>
                <a:gd name="T5" fmla="*/ 0 h 12"/>
                <a:gd name="T6" fmla="*/ 0 w 17"/>
                <a:gd name="T7" fmla="*/ 0 h 12"/>
                <a:gd name="T8" fmla="*/ 17 w 17"/>
                <a:gd name="T9" fmla="*/ 0 h 12"/>
                <a:gd name="T10" fmla="*/ 17 w 17"/>
                <a:gd name="T11" fmla="*/ 0 h 12"/>
                <a:gd name="T12" fmla="*/ 17 w 17"/>
                <a:gd name="T13" fmla="*/ 12 h 12"/>
                <a:gd name="T14" fmla="*/ 17 w 17"/>
                <a:gd name="T15" fmla="*/ 12 h 12"/>
                <a:gd name="T16" fmla="*/ 0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12"/>
                  </a:moveTo>
                  <a:lnTo>
                    <a:pt x="0" y="12"/>
                  </a:lnTo>
                  <a:lnTo>
                    <a:pt x="0" y="0"/>
                  </a:lnTo>
                  <a:lnTo>
                    <a:pt x="0" y="0"/>
                  </a:lnTo>
                  <a:lnTo>
                    <a:pt x="17" y="0"/>
                  </a:lnTo>
                  <a:lnTo>
                    <a:pt x="17" y="0"/>
                  </a:lnTo>
                  <a:lnTo>
                    <a:pt x="17" y="12"/>
                  </a:lnTo>
                  <a:lnTo>
                    <a:pt x="17"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5" name="iṥlíḋè"/>
            <p:cNvSpPr/>
            <p:nvPr/>
          </p:nvSpPr>
          <p:spPr bwMode="auto">
            <a:xfrm>
              <a:off x="6038851" y="3922714"/>
              <a:ext cx="34925" cy="26988"/>
            </a:xfrm>
            <a:custGeom>
              <a:avLst/>
              <a:gdLst>
                <a:gd name="T0" fmla="*/ 7 w 9"/>
                <a:gd name="T1" fmla="*/ 7 h 7"/>
                <a:gd name="T2" fmla="*/ 1 w 9"/>
                <a:gd name="T3" fmla="*/ 7 h 7"/>
                <a:gd name="T4" fmla="*/ 0 w 9"/>
                <a:gd name="T5" fmla="*/ 6 h 7"/>
                <a:gd name="T6" fmla="*/ 0 w 9"/>
                <a:gd name="T7" fmla="*/ 1 h 7"/>
                <a:gd name="T8" fmla="*/ 1 w 9"/>
                <a:gd name="T9" fmla="*/ 0 h 7"/>
                <a:gd name="T10" fmla="*/ 7 w 9"/>
                <a:gd name="T11" fmla="*/ 0 h 7"/>
                <a:gd name="T12" fmla="*/ 9 w 9"/>
                <a:gd name="T13" fmla="*/ 1 h 7"/>
                <a:gd name="T14" fmla="*/ 9 w 9"/>
                <a:gd name="T15" fmla="*/ 6 h 7"/>
                <a:gd name="T16" fmla="*/ 7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7" y="7"/>
                  </a:moveTo>
                  <a:cubicBezTo>
                    <a:pt x="1" y="7"/>
                    <a:pt x="1" y="7"/>
                    <a:pt x="1" y="7"/>
                  </a:cubicBezTo>
                  <a:cubicBezTo>
                    <a:pt x="0" y="7"/>
                    <a:pt x="0" y="7"/>
                    <a:pt x="0" y="6"/>
                  </a:cubicBezTo>
                  <a:cubicBezTo>
                    <a:pt x="0" y="1"/>
                    <a:pt x="0" y="1"/>
                    <a:pt x="0" y="1"/>
                  </a:cubicBezTo>
                  <a:cubicBezTo>
                    <a:pt x="0" y="1"/>
                    <a:pt x="0" y="0"/>
                    <a:pt x="1" y="0"/>
                  </a:cubicBezTo>
                  <a:cubicBezTo>
                    <a:pt x="7" y="0"/>
                    <a:pt x="7" y="0"/>
                    <a:pt x="7" y="0"/>
                  </a:cubicBezTo>
                  <a:cubicBezTo>
                    <a:pt x="8" y="0"/>
                    <a:pt x="9" y="1"/>
                    <a:pt x="9" y="1"/>
                  </a:cubicBezTo>
                  <a:cubicBezTo>
                    <a:pt x="9" y="6"/>
                    <a:pt x="9" y="6"/>
                    <a:pt x="9" y="6"/>
                  </a:cubicBezTo>
                  <a:cubicBezTo>
                    <a:pt x="9" y="7"/>
                    <a:pt x="8" y="7"/>
                    <a:pt x="7"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6" name="íṧľïḓè"/>
            <p:cNvSpPr/>
            <p:nvPr/>
          </p:nvSpPr>
          <p:spPr bwMode="auto">
            <a:xfrm>
              <a:off x="6043613" y="3927476"/>
              <a:ext cx="25400" cy="19050"/>
            </a:xfrm>
            <a:custGeom>
              <a:avLst/>
              <a:gdLst>
                <a:gd name="T0" fmla="*/ 0 w 16"/>
                <a:gd name="T1" fmla="*/ 12 h 12"/>
                <a:gd name="T2" fmla="*/ 0 w 16"/>
                <a:gd name="T3" fmla="*/ 12 h 12"/>
                <a:gd name="T4" fmla="*/ 0 w 16"/>
                <a:gd name="T5" fmla="*/ 0 h 12"/>
                <a:gd name="T6" fmla="*/ 0 w 16"/>
                <a:gd name="T7" fmla="*/ 0 h 12"/>
                <a:gd name="T8" fmla="*/ 14 w 16"/>
                <a:gd name="T9" fmla="*/ 0 h 12"/>
                <a:gd name="T10" fmla="*/ 16 w 16"/>
                <a:gd name="T11" fmla="*/ 0 h 12"/>
                <a:gd name="T12" fmla="*/ 16 w 16"/>
                <a:gd name="T13" fmla="*/ 12 h 12"/>
                <a:gd name="T14" fmla="*/ 14 w 16"/>
                <a:gd name="T15" fmla="*/ 12 h 12"/>
                <a:gd name="T16" fmla="*/ 0 w 16"/>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12"/>
                  </a:moveTo>
                  <a:lnTo>
                    <a:pt x="0" y="12"/>
                  </a:lnTo>
                  <a:lnTo>
                    <a:pt x="0" y="0"/>
                  </a:lnTo>
                  <a:lnTo>
                    <a:pt x="0" y="0"/>
                  </a:lnTo>
                  <a:lnTo>
                    <a:pt x="14" y="0"/>
                  </a:lnTo>
                  <a:lnTo>
                    <a:pt x="16" y="0"/>
                  </a:lnTo>
                  <a:lnTo>
                    <a:pt x="16" y="12"/>
                  </a:lnTo>
                  <a:lnTo>
                    <a:pt x="14"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7" name="íṥḷídê"/>
            <p:cNvSpPr/>
            <p:nvPr/>
          </p:nvSpPr>
          <p:spPr bwMode="auto">
            <a:xfrm>
              <a:off x="6080126" y="3922714"/>
              <a:ext cx="38100" cy="26988"/>
            </a:xfrm>
            <a:custGeom>
              <a:avLst/>
              <a:gdLst>
                <a:gd name="T0" fmla="*/ 8 w 10"/>
                <a:gd name="T1" fmla="*/ 7 h 7"/>
                <a:gd name="T2" fmla="*/ 2 w 10"/>
                <a:gd name="T3" fmla="*/ 7 h 7"/>
                <a:gd name="T4" fmla="*/ 0 w 10"/>
                <a:gd name="T5" fmla="*/ 6 h 7"/>
                <a:gd name="T6" fmla="*/ 0 w 10"/>
                <a:gd name="T7" fmla="*/ 1 h 7"/>
                <a:gd name="T8" fmla="*/ 2 w 10"/>
                <a:gd name="T9" fmla="*/ 0 h 7"/>
                <a:gd name="T10" fmla="*/ 8 w 10"/>
                <a:gd name="T11" fmla="*/ 0 h 7"/>
                <a:gd name="T12" fmla="*/ 10 w 10"/>
                <a:gd name="T13" fmla="*/ 1 h 7"/>
                <a:gd name="T14" fmla="*/ 10 w 10"/>
                <a:gd name="T15" fmla="*/ 6 h 7"/>
                <a:gd name="T16" fmla="*/ 8 w 10"/>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7">
                  <a:moveTo>
                    <a:pt x="8" y="7"/>
                  </a:moveTo>
                  <a:cubicBezTo>
                    <a:pt x="2" y="7"/>
                    <a:pt x="2" y="7"/>
                    <a:pt x="2" y="7"/>
                  </a:cubicBezTo>
                  <a:cubicBezTo>
                    <a:pt x="1" y="7"/>
                    <a:pt x="0" y="7"/>
                    <a:pt x="0" y="6"/>
                  </a:cubicBezTo>
                  <a:cubicBezTo>
                    <a:pt x="0" y="1"/>
                    <a:pt x="0" y="1"/>
                    <a:pt x="0" y="1"/>
                  </a:cubicBezTo>
                  <a:cubicBezTo>
                    <a:pt x="0" y="1"/>
                    <a:pt x="1" y="0"/>
                    <a:pt x="2" y="0"/>
                  </a:cubicBezTo>
                  <a:cubicBezTo>
                    <a:pt x="8" y="0"/>
                    <a:pt x="8" y="0"/>
                    <a:pt x="8" y="0"/>
                  </a:cubicBezTo>
                  <a:cubicBezTo>
                    <a:pt x="9" y="0"/>
                    <a:pt x="10" y="1"/>
                    <a:pt x="10" y="1"/>
                  </a:cubicBezTo>
                  <a:cubicBezTo>
                    <a:pt x="10" y="6"/>
                    <a:pt x="10" y="6"/>
                    <a:pt x="10" y="6"/>
                  </a:cubicBezTo>
                  <a:cubicBezTo>
                    <a:pt x="10"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8" name="íšḷiďé"/>
            <p:cNvSpPr/>
            <p:nvPr/>
          </p:nvSpPr>
          <p:spPr bwMode="auto">
            <a:xfrm>
              <a:off x="6088063" y="3927476"/>
              <a:ext cx="22225" cy="19050"/>
            </a:xfrm>
            <a:custGeom>
              <a:avLst/>
              <a:gdLst>
                <a:gd name="T0" fmla="*/ 0 w 14"/>
                <a:gd name="T1" fmla="*/ 12 h 12"/>
                <a:gd name="T2" fmla="*/ 0 w 14"/>
                <a:gd name="T3" fmla="*/ 12 h 12"/>
                <a:gd name="T4" fmla="*/ 0 w 14"/>
                <a:gd name="T5" fmla="*/ 0 h 12"/>
                <a:gd name="T6" fmla="*/ 0 w 14"/>
                <a:gd name="T7" fmla="*/ 0 h 12"/>
                <a:gd name="T8" fmla="*/ 14 w 14"/>
                <a:gd name="T9" fmla="*/ 0 h 12"/>
                <a:gd name="T10" fmla="*/ 14 w 14"/>
                <a:gd name="T11" fmla="*/ 0 h 12"/>
                <a:gd name="T12" fmla="*/ 14 w 14"/>
                <a:gd name="T13" fmla="*/ 12 h 12"/>
                <a:gd name="T14" fmla="*/ 14 w 14"/>
                <a:gd name="T15" fmla="*/ 12 h 12"/>
                <a:gd name="T16" fmla="*/ 0 w 14"/>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 h="12">
                  <a:moveTo>
                    <a:pt x="0" y="12"/>
                  </a:moveTo>
                  <a:lnTo>
                    <a:pt x="0" y="12"/>
                  </a:lnTo>
                  <a:lnTo>
                    <a:pt x="0" y="0"/>
                  </a:lnTo>
                  <a:lnTo>
                    <a:pt x="0" y="0"/>
                  </a:lnTo>
                  <a:lnTo>
                    <a:pt x="14" y="0"/>
                  </a:lnTo>
                  <a:lnTo>
                    <a:pt x="14" y="0"/>
                  </a:lnTo>
                  <a:lnTo>
                    <a:pt x="14" y="12"/>
                  </a:lnTo>
                  <a:lnTo>
                    <a:pt x="14"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19" name="ïṧḻiḋè"/>
            <p:cNvSpPr/>
            <p:nvPr/>
          </p:nvSpPr>
          <p:spPr bwMode="auto">
            <a:xfrm>
              <a:off x="6126163" y="3922714"/>
              <a:ext cx="33338" cy="26988"/>
            </a:xfrm>
            <a:custGeom>
              <a:avLst/>
              <a:gdLst>
                <a:gd name="T0" fmla="*/ 8 w 9"/>
                <a:gd name="T1" fmla="*/ 7 h 7"/>
                <a:gd name="T2" fmla="*/ 2 w 9"/>
                <a:gd name="T3" fmla="*/ 7 h 7"/>
                <a:gd name="T4" fmla="*/ 0 w 9"/>
                <a:gd name="T5" fmla="*/ 6 h 7"/>
                <a:gd name="T6" fmla="*/ 0 w 9"/>
                <a:gd name="T7" fmla="*/ 1 h 7"/>
                <a:gd name="T8" fmla="*/ 2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2" y="7"/>
                    <a:pt x="2" y="7"/>
                    <a:pt x="2" y="7"/>
                  </a:cubicBezTo>
                  <a:cubicBezTo>
                    <a:pt x="1" y="7"/>
                    <a:pt x="0" y="7"/>
                    <a:pt x="0" y="6"/>
                  </a:cubicBezTo>
                  <a:cubicBezTo>
                    <a:pt x="0" y="1"/>
                    <a:pt x="0" y="1"/>
                    <a:pt x="0" y="1"/>
                  </a:cubicBezTo>
                  <a:cubicBezTo>
                    <a:pt x="0" y="1"/>
                    <a:pt x="1" y="0"/>
                    <a:pt x="2" y="0"/>
                  </a:cubicBezTo>
                  <a:cubicBezTo>
                    <a:pt x="8" y="0"/>
                    <a:pt x="8" y="0"/>
                    <a:pt x="8" y="0"/>
                  </a:cubicBezTo>
                  <a:cubicBezTo>
                    <a:pt x="9" y="0"/>
                    <a:pt x="9" y="1"/>
                    <a:pt x="9" y="1"/>
                  </a:cubicBezTo>
                  <a:cubicBezTo>
                    <a:pt x="9" y="6"/>
                    <a:pt x="9" y="6"/>
                    <a:pt x="9" y="6"/>
                  </a:cubicBezTo>
                  <a:cubicBezTo>
                    <a:pt x="9"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0" name="îṣlîḍé"/>
            <p:cNvSpPr/>
            <p:nvPr/>
          </p:nvSpPr>
          <p:spPr bwMode="auto">
            <a:xfrm>
              <a:off x="6129338" y="3927476"/>
              <a:ext cx="26988" cy="19050"/>
            </a:xfrm>
            <a:custGeom>
              <a:avLst/>
              <a:gdLst>
                <a:gd name="T0" fmla="*/ 3 w 17"/>
                <a:gd name="T1" fmla="*/ 12 h 12"/>
                <a:gd name="T2" fmla="*/ 0 w 17"/>
                <a:gd name="T3" fmla="*/ 12 h 12"/>
                <a:gd name="T4" fmla="*/ 0 w 17"/>
                <a:gd name="T5" fmla="*/ 0 h 12"/>
                <a:gd name="T6" fmla="*/ 3 w 17"/>
                <a:gd name="T7" fmla="*/ 0 h 12"/>
                <a:gd name="T8" fmla="*/ 17 w 17"/>
                <a:gd name="T9" fmla="*/ 0 h 12"/>
                <a:gd name="T10" fmla="*/ 17 w 17"/>
                <a:gd name="T11" fmla="*/ 0 h 12"/>
                <a:gd name="T12" fmla="*/ 17 w 17"/>
                <a:gd name="T13" fmla="*/ 12 h 12"/>
                <a:gd name="T14" fmla="*/ 17 w 17"/>
                <a:gd name="T15" fmla="*/ 12 h 12"/>
                <a:gd name="T16" fmla="*/ 3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3" y="12"/>
                  </a:moveTo>
                  <a:lnTo>
                    <a:pt x="0" y="12"/>
                  </a:lnTo>
                  <a:lnTo>
                    <a:pt x="0" y="0"/>
                  </a:lnTo>
                  <a:lnTo>
                    <a:pt x="3" y="0"/>
                  </a:lnTo>
                  <a:lnTo>
                    <a:pt x="17" y="0"/>
                  </a:lnTo>
                  <a:lnTo>
                    <a:pt x="17" y="0"/>
                  </a:lnTo>
                  <a:lnTo>
                    <a:pt x="17" y="12"/>
                  </a:lnTo>
                  <a:lnTo>
                    <a:pt x="17" y="12"/>
                  </a:lnTo>
                  <a:lnTo>
                    <a:pt x="3"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1" name="îṩľïdè"/>
            <p:cNvSpPr/>
            <p:nvPr/>
          </p:nvSpPr>
          <p:spPr bwMode="auto">
            <a:xfrm>
              <a:off x="6170613" y="3922714"/>
              <a:ext cx="34925"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1" y="7"/>
                    <a:pt x="0" y="7"/>
                    <a:pt x="0" y="6"/>
                  </a:cubicBezTo>
                  <a:cubicBezTo>
                    <a:pt x="0" y="1"/>
                    <a:pt x="0" y="1"/>
                    <a:pt x="0" y="1"/>
                  </a:cubicBezTo>
                  <a:cubicBezTo>
                    <a:pt x="0" y="1"/>
                    <a:pt x="1" y="0"/>
                    <a:pt x="1" y="0"/>
                  </a:cubicBezTo>
                  <a:cubicBezTo>
                    <a:pt x="8" y="0"/>
                    <a:pt x="8" y="0"/>
                    <a:pt x="8" y="0"/>
                  </a:cubicBezTo>
                  <a:cubicBezTo>
                    <a:pt x="9" y="0"/>
                    <a:pt x="9" y="1"/>
                    <a:pt x="9" y="1"/>
                  </a:cubicBezTo>
                  <a:cubicBezTo>
                    <a:pt x="9" y="6"/>
                    <a:pt x="9" y="6"/>
                    <a:pt x="9" y="6"/>
                  </a:cubicBezTo>
                  <a:cubicBezTo>
                    <a:pt x="9"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2" name="íSḻïdè"/>
            <p:cNvSpPr/>
            <p:nvPr/>
          </p:nvSpPr>
          <p:spPr bwMode="auto">
            <a:xfrm>
              <a:off x="6175376" y="3927476"/>
              <a:ext cx="25400" cy="19050"/>
            </a:xfrm>
            <a:custGeom>
              <a:avLst/>
              <a:gdLst>
                <a:gd name="T0" fmla="*/ 0 w 16"/>
                <a:gd name="T1" fmla="*/ 12 h 12"/>
                <a:gd name="T2" fmla="*/ 0 w 16"/>
                <a:gd name="T3" fmla="*/ 12 h 12"/>
                <a:gd name="T4" fmla="*/ 0 w 16"/>
                <a:gd name="T5" fmla="*/ 0 h 12"/>
                <a:gd name="T6" fmla="*/ 0 w 16"/>
                <a:gd name="T7" fmla="*/ 0 h 12"/>
                <a:gd name="T8" fmla="*/ 16 w 16"/>
                <a:gd name="T9" fmla="*/ 0 h 12"/>
                <a:gd name="T10" fmla="*/ 16 w 16"/>
                <a:gd name="T11" fmla="*/ 0 h 12"/>
                <a:gd name="T12" fmla="*/ 16 w 16"/>
                <a:gd name="T13" fmla="*/ 12 h 12"/>
                <a:gd name="T14" fmla="*/ 16 w 16"/>
                <a:gd name="T15" fmla="*/ 12 h 12"/>
                <a:gd name="T16" fmla="*/ 0 w 16"/>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12"/>
                  </a:moveTo>
                  <a:lnTo>
                    <a:pt x="0" y="12"/>
                  </a:lnTo>
                  <a:lnTo>
                    <a:pt x="0" y="0"/>
                  </a:lnTo>
                  <a:lnTo>
                    <a:pt x="0" y="0"/>
                  </a:lnTo>
                  <a:lnTo>
                    <a:pt x="16" y="0"/>
                  </a:lnTo>
                  <a:lnTo>
                    <a:pt x="16" y="0"/>
                  </a:lnTo>
                  <a:lnTo>
                    <a:pt x="16" y="12"/>
                  </a:lnTo>
                  <a:lnTo>
                    <a:pt x="16"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3" name="íSliḑê"/>
            <p:cNvSpPr/>
            <p:nvPr/>
          </p:nvSpPr>
          <p:spPr bwMode="auto">
            <a:xfrm>
              <a:off x="6216651" y="3922714"/>
              <a:ext cx="33338"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0" y="7"/>
                    <a:pt x="0" y="7"/>
                    <a:pt x="0" y="6"/>
                  </a:cubicBezTo>
                  <a:cubicBezTo>
                    <a:pt x="0" y="1"/>
                    <a:pt x="0" y="1"/>
                    <a:pt x="0" y="1"/>
                  </a:cubicBezTo>
                  <a:cubicBezTo>
                    <a:pt x="0" y="1"/>
                    <a:pt x="0" y="0"/>
                    <a:pt x="1" y="0"/>
                  </a:cubicBezTo>
                  <a:cubicBezTo>
                    <a:pt x="8" y="0"/>
                    <a:pt x="8" y="0"/>
                    <a:pt x="8" y="0"/>
                  </a:cubicBezTo>
                  <a:cubicBezTo>
                    <a:pt x="8" y="0"/>
                    <a:pt x="9" y="1"/>
                    <a:pt x="9" y="1"/>
                  </a:cubicBezTo>
                  <a:cubicBezTo>
                    <a:pt x="9" y="6"/>
                    <a:pt x="9" y="6"/>
                    <a:pt x="9" y="6"/>
                  </a:cubicBezTo>
                  <a:cubicBezTo>
                    <a:pt x="9" y="7"/>
                    <a:pt x="8"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4" name="ísļîḍè"/>
            <p:cNvSpPr/>
            <p:nvPr/>
          </p:nvSpPr>
          <p:spPr bwMode="auto">
            <a:xfrm>
              <a:off x="6219826" y="3927476"/>
              <a:ext cx="26988" cy="19050"/>
            </a:xfrm>
            <a:custGeom>
              <a:avLst/>
              <a:gdLst>
                <a:gd name="T0" fmla="*/ 0 w 17"/>
                <a:gd name="T1" fmla="*/ 12 h 12"/>
                <a:gd name="T2" fmla="*/ 0 w 17"/>
                <a:gd name="T3" fmla="*/ 12 h 12"/>
                <a:gd name="T4" fmla="*/ 0 w 17"/>
                <a:gd name="T5" fmla="*/ 0 h 12"/>
                <a:gd name="T6" fmla="*/ 0 w 17"/>
                <a:gd name="T7" fmla="*/ 0 h 12"/>
                <a:gd name="T8" fmla="*/ 17 w 17"/>
                <a:gd name="T9" fmla="*/ 0 h 12"/>
                <a:gd name="T10" fmla="*/ 17 w 17"/>
                <a:gd name="T11" fmla="*/ 0 h 12"/>
                <a:gd name="T12" fmla="*/ 17 w 17"/>
                <a:gd name="T13" fmla="*/ 12 h 12"/>
                <a:gd name="T14" fmla="*/ 17 w 17"/>
                <a:gd name="T15" fmla="*/ 12 h 12"/>
                <a:gd name="T16" fmla="*/ 0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12"/>
                  </a:moveTo>
                  <a:lnTo>
                    <a:pt x="0" y="12"/>
                  </a:lnTo>
                  <a:lnTo>
                    <a:pt x="0" y="0"/>
                  </a:lnTo>
                  <a:lnTo>
                    <a:pt x="0" y="0"/>
                  </a:lnTo>
                  <a:lnTo>
                    <a:pt x="17" y="0"/>
                  </a:lnTo>
                  <a:lnTo>
                    <a:pt x="17" y="0"/>
                  </a:lnTo>
                  <a:lnTo>
                    <a:pt x="17" y="12"/>
                  </a:lnTo>
                  <a:lnTo>
                    <a:pt x="17"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5" name="í$ļiḋe"/>
            <p:cNvSpPr/>
            <p:nvPr/>
          </p:nvSpPr>
          <p:spPr bwMode="auto">
            <a:xfrm>
              <a:off x="6257926" y="3922714"/>
              <a:ext cx="36513" cy="26988"/>
            </a:xfrm>
            <a:custGeom>
              <a:avLst/>
              <a:gdLst>
                <a:gd name="T0" fmla="*/ 8 w 10"/>
                <a:gd name="T1" fmla="*/ 7 h 7"/>
                <a:gd name="T2" fmla="*/ 2 w 10"/>
                <a:gd name="T3" fmla="*/ 7 h 7"/>
                <a:gd name="T4" fmla="*/ 0 w 10"/>
                <a:gd name="T5" fmla="*/ 6 h 7"/>
                <a:gd name="T6" fmla="*/ 0 w 10"/>
                <a:gd name="T7" fmla="*/ 1 h 7"/>
                <a:gd name="T8" fmla="*/ 2 w 10"/>
                <a:gd name="T9" fmla="*/ 0 h 7"/>
                <a:gd name="T10" fmla="*/ 8 w 10"/>
                <a:gd name="T11" fmla="*/ 0 h 7"/>
                <a:gd name="T12" fmla="*/ 10 w 10"/>
                <a:gd name="T13" fmla="*/ 1 h 7"/>
                <a:gd name="T14" fmla="*/ 10 w 10"/>
                <a:gd name="T15" fmla="*/ 6 h 7"/>
                <a:gd name="T16" fmla="*/ 8 w 10"/>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7">
                  <a:moveTo>
                    <a:pt x="8" y="7"/>
                  </a:moveTo>
                  <a:cubicBezTo>
                    <a:pt x="2" y="7"/>
                    <a:pt x="2" y="7"/>
                    <a:pt x="2" y="7"/>
                  </a:cubicBezTo>
                  <a:cubicBezTo>
                    <a:pt x="1" y="7"/>
                    <a:pt x="0" y="7"/>
                    <a:pt x="0" y="6"/>
                  </a:cubicBezTo>
                  <a:cubicBezTo>
                    <a:pt x="0" y="1"/>
                    <a:pt x="0" y="1"/>
                    <a:pt x="0" y="1"/>
                  </a:cubicBezTo>
                  <a:cubicBezTo>
                    <a:pt x="0" y="1"/>
                    <a:pt x="1" y="0"/>
                    <a:pt x="2" y="0"/>
                  </a:cubicBezTo>
                  <a:cubicBezTo>
                    <a:pt x="8" y="0"/>
                    <a:pt x="8" y="0"/>
                    <a:pt x="8" y="0"/>
                  </a:cubicBezTo>
                  <a:cubicBezTo>
                    <a:pt x="9" y="0"/>
                    <a:pt x="10" y="1"/>
                    <a:pt x="10" y="1"/>
                  </a:cubicBezTo>
                  <a:cubicBezTo>
                    <a:pt x="10" y="6"/>
                    <a:pt x="10" y="6"/>
                    <a:pt x="10" y="6"/>
                  </a:cubicBezTo>
                  <a:cubicBezTo>
                    <a:pt x="10"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6" name="iŝ1íḓé"/>
            <p:cNvSpPr/>
            <p:nvPr/>
          </p:nvSpPr>
          <p:spPr bwMode="auto">
            <a:xfrm>
              <a:off x="6264276" y="3927476"/>
              <a:ext cx="26988" cy="19050"/>
            </a:xfrm>
            <a:custGeom>
              <a:avLst/>
              <a:gdLst>
                <a:gd name="T0" fmla="*/ 0 w 17"/>
                <a:gd name="T1" fmla="*/ 12 h 12"/>
                <a:gd name="T2" fmla="*/ 0 w 17"/>
                <a:gd name="T3" fmla="*/ 12 h 12"/>
                <a:gd name="T4" fmla="*/ 0 w 17"/>
                <a:gd name="T5" fmla="*/ 0 h 12"/>
                <a:gd name="T6" fmla="*/ 0 w 17"/>
                <a:gd name="T7" fmla="*/ 0 h 12"/>
                <a:gd name="T8" fmla="*/ 15 w 17"/>
                <a:gd name="T9" fmla="*/ 0 h 12"/>
                <a:gd name="T10" fmla="*/ 17 w 17"/>
                <a:gd name="T11" fmla="*/ 0 h 12"/>
                <a:gd name="T12" fmla="*/ 17 w 17"/>
                <a:gd name="T13" fmla="*/ 12 h 12"/>
                <a:gd name="T14" fmla="*/ 15 w 17"/>
                <a:gd name="T15" fmla="*/ 12 h 12"/>
                <a:gd name="T16" fmla="*/ 0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12"/>
                  </a:moveTo>
                  <a:lnTo>
                    <a:pt x="0" y="12"/>
                  </a:lnTo>
                  <a:lnTo>
                    <a:pt x="0" y="0"/>
                  </a:lnTo>
                  <a:lnTo>
                    <a:pt x="0" y="0"/>
                  </a:lnTo>
                  <a:lnTo>
                    <a:pt x="15" y="0"/>
                  </a:lnTo>
                  <a:lnTo>
                    <a:pt x="17" y="0"/>
                  </a:lnTo>
                  <a:lnTo>
                    <a:pt x="17" y="12"/>
                  </a:lnTo>
                  <a:lnTo>
                    <a:pt x="15"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7" name="íṥḷíḓê"/>
            <p:cNvSpPr/>
            <p:nvPr/>
          </p:nvSpPr>
          <p:spPr bwMode="auto">
            <a:xfrm>
              <a:off x="6302376" y="3922714"/>
              <a:ext cx="38100" cy="26988"/>
            </a:xfrm>
            <a:custGeom>
              <a:avLst/>
              <a:gdLst>
                <a:gd name="T0" fmla="*/ 8 w 10"/>
                <a:gd name="T1" fmla="*/ 7 h 7"/>
                <a:gd name="T2" fmla="*/ 2 w 10"/>
                <a:gd name="T3" fmla="*/ 7 h 7"/>
                <a:gd name="T4" fmla="*/ 0 w 10"/>
                <a:gd name="T5" fmla="*/ 6 h 7"/>
                <a:gd name="T6" fmla="*/ 0 w 10"/>
                <a:gd name="T7" fmla="*/ 1 h 7"/>
                <a:gd name="T8" fmla="*/ 2 w 10"/>
                <a:gd name="T9" fmla="*/ 0 h 7"/>
                <a:gd name="T10" fmla="*/ 8 w 10"/>
                <a:gd name="T11" fmla="*/ 0 h 7"/>
                <a:gd name="T12" fmla="*/ 10 w 10"/>
                <a:gd name="T13" fmla="*/ 1 h 7"/>
                <a:gd name="T14" fmla="*/ 10 w 10"/>
                <a:gd name="T15" fmla="*/ 6 h 7"/>
                <a:gd name="T16" fmla="*/ 8 w 10"/>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0" h="7">
                  <a:moveTo>
                    <a:pt x="8" y="7"/>
                  </a:moveTo>
                  <a:cubicBezTo>
                    <a:pt x="2" y="7"/>
                    <a:pt x="2" y="7"/>
                    <a:pt x="2" y="7"/>
                  </a:cubicBezTo>
                  <a:cubicBezTo>
                    <a:pt x="1" y="7"/>
                    <a:pt x="0" y="7"/>
                    <a:pt x="0" y="6"/>
                  </a:cubicBezTo>
                  <a:cubicBezTo>
                    <a:pt x="0" y="1"/>
                    <a:pt x="0" y="1"/>
                    <a:pt x="0" y="1"/>
                  </a:cubicBezTo>
                  <a:cubicBezTo>
                    <a:pt x="0" y="1"/>
                    <a:pt x="1" y="0"/>
                    <a:pt x="2" y="0"/>
                  </a:cubicBezTo>
                  <a:cubicBezTo>
                    <a:pt x="8" y="0"/>
                    <a:pt x="8" y="0"/>
                    <a:pt x="8" y="0"/>
                  </a:cubicBezTo>
                  <a:cubicBezTo>
                    <a:pt x="9" y="0"/>
                    <a:pt x="10" y="1"/>
                    <a:pt x="10" y="1"/>
                  </a:cubicBezTo>
                  <a:cubicBezTo>
                    <a:pt x="10" y="6"/>
                    <a:pt x="10" y="6"/>
                    <a:pt x="10" y="6"/>
                  </a:cubicBezTo>
                  <a:cubicBezTo>
                    <a:pt x="10"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8" name="î$ḷîḑè"/>
            <p:cNvSpPr/>
            <p:nvPr/>
          </p:nvSpPr>
          <p:spPr bwMode="auto">
            <a:xfrm>
              <a:off x="6305551" y="3927476"/>
              <a:ext cx="26988" cy="19050"/>
            </a:xfrm>
            <a:custGeom>
              <a:avLst/>
              <a:gdLst>
                <a:gd name="T0" fmla="*/ 3 w 17"/>
                <a:gd name="T1" fmla="*/ 12 h 12"/>
                <a:gd name="T2" fmla="*/ 0 w 17"/>
                <a:gd name="T3" fmla="*/ 12 h 12"/>
                <a:gd name="T4" fmla="*/ 0 w 17"/>
                <a:gd name="T5" fmla="*/ 0 h 12"/>
                <a:gd name="T6" fmla="*/ 3 w 17"/>
                <a:gd name="T7" fmla="*/ 0 h 12"/>
                <a:gd name="T8" fmla="*/ 17 w 17"/>
                <a:gd name="T9" fmla="*/ 0 h 12"/>
                <a:gd name="T10" fmla="*/ 17 w 17"/>
                <a:gd name="T11" fmla="*/ 0 h 12"/>
                <a:gd name="T12" fmla="*/ 17 w 17"/>
                <a:gd name="T13" fmla="*/ 12 h 12"/>
                <a:gd name="T14" fmla="*/ 17 w 17"/>
                <a:gd name="T15" fmla="*/ 12 h 12"/>
                <a:gd name="T16" fmla="*/ 3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3" y="12"/>
                  </a:moveTo>
                  <a:lnTo>
                    <a:pt x="0" y="12"/>
                  </a:lnTo>
                  <a:lnTo>
                    <a:pt x="0" y="0"/>
                  </a:lnTo>
                  <a:lnTo>
                    <a:pt x="3" y="0"/>
                  </a:lnTo>
                  <a:lnTo>
                    <a:pt x="17" y="0"/>
                  </a:lnTo>
                  <a:lnTo>
                    <a:pt x="17" y="0"/>
                  </a:lnTo>
                  <a:lnTo>
                    <a:pt x="17" y="12"/>
                  </a:lnTo>
                  <a:lnTo>
                    <a:pt x="17" y="12"/>
                  </a:lnTo>
                  <a:lnTo>
                    <a:pt x="3"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29" name="iṥ1íḋè"/>
            <p:cNvSpPr/>
            <p:nvPr/>
          </p:nvSpPr>
          <p:spPr bwMode="auto">
            <a:xfrm>
              <a:off x="6346826" y="3922714"/>
              <a:ext cx="34925"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1" y="7"/>
                    <a:pt x="0" y="7"/>
                    <a:pt x="0" y="6"/>
                  </a:cubicBezTo>
                  <a:cubicBezTo>
                    <a:pt x="0" y="1"/>
                    <a:pt x="0" y="1"/>
                    <a:pt x="0" y="1"/>
                  </a:cubicBezTo>
                  <a:cubicBezTo>
                    <a:pt x="0" y="1"/>
                    <a:pt x="1" y="0"/>
                    <a:pt x="1" y="0"/>
                  </a:cubicBezTo>
                  <a:cubicBezTo>
                    <a:pt x="8" y="0"/>
                    <a:pt x="8" y="0"/>
                    <a:pt x="8" y="0"/>
                  </a:cubicBezTo>
                  <a:cubicBezTo>
                    <a:pt x="9" y="0"/>
                    <a:pt x="9" y="1"/>
                    <a:pt x="9" y="1"/>
                  </a:cubicBezTo>
                  <a:cubicBezTo>
                    <a:pt x="9" y="6"/>
                    <a:pt x="9" y="6"/>
                    <a:pt x="9" y="6"/>
                  </a:cubicBezTo>
                  <a:cubicBezTo>
                    <a:pt x="9" y="7"/>
                    <a:pt x="9"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0" name="ïS1ïḍê"/>
            <p:cNvSpPr/>
            <p:nvPr/>
          </p:nvSpPr>
          <p:spPr bwMode="auto">
            <a:xfrm>
              <a:off x="6351588" y="3927476"/>
              <a:ext cx="25400" cy="19050"/>
            </a:xfrm>
            <a:custGeom>
              <a:avLst/>
              <a:gdLst>
                <a:gd name="T0" fmla="*/ 0 w 16"/>
                <a:gd name="T1" fmla="*/ 12 h 12"/>
                <a:gd name="T2" fmla="*/ 0 w 16"/>
                <a:gd name="T3" fmla="*/ 12 h 12"/>
                <a:gd name="T4" fmla="*/ 0 w 16"/>
                <a:gd name="T5" fmla="*/ 0 h 12"/>
                <a:gd name="T6" fmla="*/ 0 w 16"/>
                <a:gd name="T7" fmla="*/ 0 h 12"/>
                <a:gd name="T8" fmla="*/ 16 w 16"/>
                <a:gd name="T9" fmla="*/ 0 h 12"/>
                <a:gd name="T10" fmla="*/ 16 w 16"/>
                <a:gd name="T11" fmla="*/ 0 h 12"/>
                <a:gd name="T12" fmla="*/ 16 w 16"/>
                <a:gd name="T13" fmla="*/ 12 h 12"/>
                <a:gd name="T14" fmla="*/ 16 w 16"/>
                <a:gd name="T15" fmla="*/ 12 h 12"/>
                <a:gd name="T16" fmla="*/ 0 w 16"/>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
                  <a:moveTo>
                    <a:pt x="0" y="12"/>
                  </a:moveTo>
                  <a:lnTo>
                    <a:pt x="0" y="12"/>
                  </a:lnTo>
                  <a:lnTo>
                    <a:pt x="0" y="0"/>
                  </a:lnTo>
                  <a:lnTo>
                    <a:pt x="0" y="0"/>
                  </a:lnTo>
                  <a:lnTo>
                    <a:pt x="16" y="0"/>
                  </a:lnTo>
                  <a:lnTo>
                    <a:pt x="16" y="0"/>
                  </a:lnTo>
                  <a:lnTo>
                    <a:pt x="16" y="12"/>
                  </a:lnTo>
                  <a:lnTo>
                    <a:pt x="16"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1" name="ïsḷïḓè"/>
            <p:cNvSpPr/>
            <p:nvPr/>
          </p:nvSpPr>
          <p:spPr bwMode="auto">
            <a:xfrm>
              <a:off x="6392863" y="3922714"/>
              <a:ext cx="33338" cy="26988"/>
            </a:xfrm>
            <a:custGeom>
              <a:avLst/>
              <a:gdLst>
                <a:gd name="T0" fmla="*/ 8 w 9"/>
                <a:gd name="T1" fmla="*/ 7 h 7"/>
                <a:gd name="T2" fmla="*/ 1 w 9"/>
                <a:gd name="T3" fmla="*/ 7 h 7"/>
                <a:gd name="T4" fmla="*/ 0 w 9"/>
                <a:gd name="T5" fmla="*/ 6 h 7"/>
                <a:gd name="T6" fmla="*/ 0 w 9"/>
                <a:gd name="T7" fmla="*/ 1 h 7"/>
                <a:gd name="T8" fmla="*/ 1 w 9"/>
                <a:gd name="T9" fmla="*/ 0 h 7"/>
                <a:gd name="T10" fmla="*/ 8 w 9"/>
                <a:gd name="T11" fmla="*/ 0 h 7"/>
                <a:gd name="T12" fmla="*/ 9 w 9"/>
                <a:gd name="T13" fmla="*/ 1 h 7"/>
                <a:gd name="T14" fmla="*/ 9 w 9"/>
                <a:gd name="T15" fmla="*/ 6 h 7"/>
                <a:gd name="T16" fmla="*/ 8 w 9"/>
                <a:gd name="T17"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 h="7">
                  <a:moveTo>
                    <a:pt x="8" y="7"/>
                  </a:moveTo>
                  <a:cubicBezTo>
                    <a:pt x="1" y="7"/>
                    <a:pt x="1" y="7"/>
                    <a:pt x="1" y="7"/>
                  </a:cubicBezTo>
                  <a:cubicBezTo>
                    <a:pt x="0" y="7"/>
                    <a:pt x="0" y="7"/>
                    <a:pt x="0" y="6"/>
                  </a:cubicBezTo>
                  <a:cubicBezTo>
                    <a:pt x="0" y="1"/>
                    <a:pt x="0" y="1"/>
                    <a:pt x="0" y="1"/>
                  </a:cubicBezTo>
                  <a:cubicBezTo>
                    <a:pt x="0" y="1"/>
                    <a:pt x="0" y="0"/>
                    <a:pt x="1" y="0"/>
                  </a:cubicBezTo>
                  <a:cubicBezTo>
                    <a:pt x="8" y="0"/>
                    <a:pt x="8" y="0"/>
                    <a:pt x="8" y="0"/>
                  </a:cubicBezTo>
                  <a:cubicBezTo>
                    <a:pt x="8" y="0"/>
                    <a:pt x="9" y="1"/>
                    <a:pt x="9" y="1"/>
                  </a:cubicBezTo>
                  <a:cubicBezTo>
                    <a:pt x="9" y="6"/>
                    <a:pt x="9" y="6"/>
                    <a:pt x="9" y="6"/>
                  </a:cubicBezTo>
                  <a:cubicBezTo>
                    <a:pt x="9" y="7"/>
                    <a:pt x="8" y="7"/>
                    <a:pt x="8" y="7"/>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2" name="í$lîḑe"/>
            <p:cNvSpPr/>
            <p:nvPr/>
          </p:nvSpPr>
          <p:spPr bwMode="auto">
            <a:xfrm>
              <a:off x="6396038" y="3927476"/>
              <a:ext cx="26988" cy="19050"/>
            </a:xfrm>
            <a:custGeom>
              <a:avLst/>
              <a:gdLst>
                <a:gd name="T0" fmla="*/ 0 w 17"/>
                <a:gd name="T1" fmla="*/ 12 h 12"/>
                <a:gd name="T2" fmla="*/ 0 w 17"/>
                <a:gd name="T3" fmla="*/ 12 h 12"/>
                <a:gd name="T4" fmla="*/ 0 w 17"/>
                <a:gd name="T5" fmla="*/ 0 h 12"/>
                <a:gd name="T6" fmla="*/ 0 w 17"/>
                <a:gd name="T7" fmla="*/ 0 h 12"/>
                <a:gd name="T8" fmla="*/ 17 w 17"/>
                <a:gd name="T9" fmla="*/ 0 h 12"/>
                <a:gd name="T10" fmla="*/ 17 w 17"/>
                <a:gd name="T11" fmla="*/ 0 h 12"/>
                <a:gd name="T12" fmla="*/ 17 w 17"/>
                <a:gd name="T13" fmla="*/ 12 h 12"/>
                <a:gd name="T14" fmla="*/ 17 w 17"/>
                <a:gd name="T15" fmla="*/ 12 h 12"/>
                <a:gd name="T16" fmla="*/ 0 w 17"/>
                <a:gd name="T17" fmla="*/ 12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 h="12">
                  <a:moveTo>
                    <a:pt x="0" y="12"/>
                  </a:moveTo>
                  <a:lnTo>
                    <a:pt x="0" y="12"/>
                  </a:lnTo>
                  <a:lnTo>
                    <a:pt x="0" y="0"/>
                  </a:lnTo>
                  <a:lnTo>
                    <a:pt x="0" y="0"/>
                  </a:lnTo>
                  <a:lnTo>
                    <a:pt x="17" y="0"/>
                  </a:lnTo>
                  <a:lnTo>
                    <a:pt x="17" y="0"/>
                  </a:lnTo>
                  <a:lnTo>
                    <a:pt x="17" y="12"/>
                  </a:lnTo>
                  <a:lnTo>
                    <a:pt x="17" y="12"/>
                  </a:lnTo>
                  <a:lnTo>
                    <a:pt x="0" y="12"/>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3" name="išľîde"/>
            <p:cNvSpPr/>
            <p:nvPr/>
          </p:nvSpPr>
          <p:spPr bwMode="auto">
            <a:xfrm>
              <a:off x="5772151" y="3957639"/>
              <a:ext cx="41275" cy="41275"/>
            </a:xfrm>
            <a:custGeom>
              <a:avLst/>
              <a:gdLst>
                <a:gd name="T0" fmla="*/ 2 w 11"/>
                <a:gd name="T1" fmla="*/ 0 h 11"/>
                <a:gd name="T2" fmla="*/ 9 w 11"/>
                <a:gd name="T3" fmla="*/ 0 h 11"/>
                <a:gd name="T4" fmla="*/ 11 w 11"/>
                <a:gd name="T5" fmla="*/ 1 h 11"/>
                <a:gd name="T6" fmla="*/ 11 w 11"/>
                <a:gd name="T7" fmla="*/ 9 h 11"/>
                <a:gd name="T8" fmla="*/ 9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9" y="0"/>
                    <a:pt x="9" y="0"/>
                    <a:pt x="9" y="0"/>
                  </a:cubicBezTo>
                  <a:cubicBezTo>
                    <a:pt x="10" y="0"/>
                    <a:pt x="11" y="1"/>
                    <a:pt x="11" y="1"/>
                  </a:cubicBezTo>
                  <a:cubicBezTo>
                    <a:pt x="11" y="9"/>
                    <a:pt x="11" y="9"/>
                    <a:pt x="11" y="9"/>
                  </a:cubicBezTo>
                  <a:cubicBezTo>
                    <a:pt x="11" y="10"/>
                    <a:pt x="10" y="11"/>
                    <a:pt x="9"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4" name="îşļidé"/>
            <p:cNvSpPr/>
            <p:nvPr/>
          </p:nvSpPr>
          <p:spPr bwMode="auto">
            <a:xfrm>
              <a:off x="5776913" y="3960814"/>
              <a:ext cx="33338" cy="33338"/>
            </a:xfrm>
            <a:custGeom>
              <a:avLst/>
              <a:gdLst>
                <a:gd name="T0" fmla="*/ 2 w 21"/>
                <a:gd name="T1" fmla="*/ 21 h 21"/>
                <a:gd name="T2" fmla="*/ 0 w 21"/>
                <a:gd name="T3" fmla="*/ 19 h 21"/>
                <a:gd name="T4" fmla="*/ 0 w 21"/>
                <a:gd name="T5" fmla="*/ 0 h 21"/>
                <a:gd name="T6" fmla="*/ 2 w 21"/>
                <a:gd name="T7" fmla="*/ 0 h 21"/>
                <a:gd name="T8" fmla="*/ 19 w 21"/>
                <a:gd name="T9" fmla="*/ 0 h 21"/>
                <a:gd name="T10" fmla="*/ 21 w 21"/>
                <a:gd name="T11" fmla="*/ 0 h 21"/>
                <a:gd name="T12" fmla="*/ 21 w 21"/>
                <a:gd name="T13" fmla="*/ 19 h 21"/>
                <a:gd name="T14" fmla="*/ 19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19" y="0"/>
                  </a:lnTo>
                  <a:lnTo>
                    <a:pt x="21" y="0"/>
                  </a:lnTo>
                  <a:lnTo>
                    <a:pt x="21" y="19"/>
                  </a:lnTo>
                  <a:lnTo>
                    <a:pt x="19"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5" name="iŝľîḋê"/>
            <p:cNvSpPr/>
            <p:nvPr/>
          </p:nvSpPr>
          <p:spPr bwMode="auto">
            <a:xfrm>
              <a:off x="5821363" y="3957639"/>
              <a:ext cx="46038" cy="41275"/>
            </a:xfrm>
            <a:custGeom>
              <a:avLst/>
              <a:gdLst>
                <a:gd name="T0" fmla="*/ 2 w 12"/>
                <a:gd name="T1" fmla="*/ 0 h 11"/>
                <a:gd name="T2" fmla="*/ 10 w 12"/>
                <a:gd name="T3" fmla="*/ 0 h 11"/>
                <a:gd name="T4" fmla="*/ 12 w 12"/>
                <a:gd name="T5" fmla="*/ 1 h 11"/>
                <a:gd name="T6" fmla="*/ 12 w 12"/>
                <a:gd name="T7" fmla="*/ 9 h 11"/>
                <a:gd name="T8" fmla="*/ 10 w 12"/>
                <a:gd name="T9" fmla="*/ 11 h 11"/>
                <a:gd name="T10" fmla="*/ 2 w 12"/>
                <a:gd name="T11" fmla="*/ 11 h 11"/>
                <a:gd name="T12" fmla="*/ 0 w 12"/>
                <a:gd name="T13" fmla="*/ 9 h 11"/>
                <a:gd name="T14" fmla="*/ 0 w 12"/>
                <a:gd name="T15" fmla="*/ 1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1"/>
                    <a:pt x="12" y="1"/>
                  </a:cubicBezTo>
                  <a:cubicBezTo>
                    <a:pt x="12" y="9"/>
                    <a:pt x="12" y="9"/>
                    <a:pt x="12" y="9"/>
                  </a:cubicBezTo>
                  <a:cubicBezTo>
                    <a:pt x="12" y="10"/>
                    <a:pt x="11" y="11"/>
                    <a:pt x="10"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6" name="îṩlïḓé"/>
            <p:cNvSpPr/>
            <p:nvPr/>
          </p:nvSpPr>
          <p:spPr bwMode="auto">
            <a:xfrm>
              <a:off x="5829301" y="3960814"/>
              <a:ext cx="30163" cy="33338"/>
            </a:xfrm>
            <a:custGeom>
              <a:avLst/>
              <a:gdLst>
                <a:gd name="T0" fmla="*/ 0 w 19"/>
                <a:gd name="T1" fmla="*/ 21 h 21"/>
                <a:gd name="T2" fmla="*/ 0 w 19"/>
                <a:gd name="T3" fmla="*/ 19 h 21"/>
                <a:gd name="T4" fmla="*/ 0 w 19"/>
                <a:gd name="T5" fmla="*/ 0 h 21"/>
                <a:gd name="T6" fmla="*/ 0 w 19"/>
                <a:gd name="T7" fmla="*/ 0 h 21"/>
                <a:gd name="T8" fmla="*/ 19 w 19"/>
                <a:gd name="T9" fmla="*/ 0 h 21"/>
                <a:gd name="T10" fmla="*/ 19 w 19"/>
                <a:gd name="T11" fmla="*/ 0 h 21"/>
                <a:gd name="T12" fmla="*/ 19 w 19"/>
                <a:gd name="T13" fmla="*/ 19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19"/>
                  </a:lnTo>
                  <a:lnTo>
                    <a:pt x="0" y="0"/>
                  </a:lnTo>
                  <a:lnTo>
                    <a:pt x="0" y="0"/>
                  </a:lnTo>
                  <a:lnTo>
                    <a:pt x="19" y="0"/>
                  </a:lnTo>
                  <a:lnTo>
                    <a:pt x="19" y="0"/>
                  </a:lnTo>
                  <a:lnTo>
                    <a:pt x="19"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7" name="iŝľídè"/>
            <p:cNvSpPr/>
            <p:nvPr/>
          </p:nvSpPr>
          <p:spPr bwMode="auto">
            <a:xfrm>
              <a:off x="5873751" y="3957639"/>
              <a:ext cx="41275" cy="41275"/>
            </a:xfrm>
            <a:custGeom>
              <a:avLst/>
              <a:gdLst>
                <a:gd name="T0" fmla="*/ 2 w 11"/>
                <a:gd name="T1" fmla="*/ 0 h 11"/>
                <a:gd name="T2" fmla="*/ 10 w 11"/>
                <a:gd name="T3" fmla="*/ 0 h 11"/>
                <a:gd name="T4" fmla="*/ 11 w 11"/>
                <a:gd name="T5" fmla="*/ 1 h 11"/>
                <a:gd name="T6" fmla="*/ 11 w 11"/>
                <a:gd name="T7" fmla="*/ 9 h 11"/>
                <a:gd name="T8" fmla="*/ 10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1"/>
                    <a:pt x="11" y="1"/>
                  </a:cubicBezTo>
                  <a:cubicBezTo>
                    <a:pt x="11" y="9"/>
                    <a:pt x="11" y="9"/>
                    <a:pt x="11" y="9"/>
                  </a:cubicBezTo>
                  <a:cubicBezTo>
                    <a:pt x="11" y="10"/>
                    <a:pt x="11" y="11"/>
                    <a:pt x="10"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8" name="iṡḻïḋè"/>
            <p:cNvSpPr/>
            <p:nvPr/>
          </p:nvSpPr>
          <p:spPr bwMode="auto">
            <a:xfrm>
              <a:off x="5878513" y="3960814"/>
              <a:ext cx="33338" cy="33338"/>
            </a:xfrm>
            <a:custGeom>
              <a:avLst/>
              <a:gdLst>
                <a:gd name="T0" fmla="*/ 2 w 21"/>
                <a:gd name="T1" fmla="*/ 21 h 21"/>
                <a:gd name="T2" fmla="*/ 0 w 21"/>
                <a:gd name="T3" fmla="*/ 19 h 21"/>
                <a:gd name="T4" fmla="*/ 0 w 21"/>
                <a:gd name="T5" fmla="*/ 0 h 21"/>
                <a:gd name="T6" fmla="*/ 2 w 21"/>
                <a:gd name="T7" fmla="*/ 0 h 21"/>
                <a:gd name="T8" fmla="*/ 21 w 21"/>
                <a:gd name="T9" fmla="*/ 0 h 21"/>
                <a:gd name="T10" fmla="*/ 21 w 21"/>
                <a:gd name="T11" fmla="*/ 0 h 21"/>
                <a:gd name="T12" fmla="*/ 21 w 21"/>
                <a:gd name="T13" fmla="*/ 19 h 21"/>
                <a:gd name="T14" fmla="*/ 21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21" y="0"/>
                  </a:lnTo>
                  <a:lnTo>
                    <a:pt x="21" y="0"/>
                  </a:lnTo>
                  <a:lnTo>
                    <a:pt x="21" y="19"/>
                  </a:lnTo>
                  <a:lnTo>
                    <a:pt x="21"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39" name="ïśḻïḋè"/>
            <p:cNvSpPr/>
            <p:nvPr/>
          </p:nvSpPr>
          <p:spPr bwMode="auto">
            <a:xfrm>
              <a:off x="5926138" y="3957639"/>
              <a:ext cx="41275" cy="41275"/>
            </a:xfrm>
            <a:custGeom>
              <a:avLst/>
              <a:gdLst>
                <a:gd name="T0" fmla="*/ 1 w 11"/>
                <a:gd name="T1" fmla="*/ 0 h 11"/>
                <a:gd name="T2" fmla="*/ 9 w 11"/>
                <a:gd name="T3" fmla="*/ 0 h 11"/>
                <a:gd name="T4" fmla="*/ 11 w 11"/>
                <a:gd name="T5" fmla="*/ 1 h 11"/>
                <a:gd name="T6" fmla="*/ 11 w 11"/>
                <a:gd name="T7" fmla="*/ 9 h 11"/>
                <a:gd name="T8" fmla="*/ 9 w 11"/>
                <a:gd name="T9" fmla="*/ 11 h 11"/>
                <a:gd name="T10" fmla="*/ 1 w 11"/>
                <a:gd name="T11" fmla="*/ 11 h 11"/>
                <a:gd name="T12" fmla="*/ 0 w 11"/>
                <a:gd name="T13" fmla="*/ 9 h 11"/>
                <a:gd name="T14" fmla="*/ 0 w 11"/>
                <a:gd name="T15" fmla="*/ 1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1"/>
                  </a:cubicBezTo>
                  <a:cubicBezTo>
                    <a:pt x="11" y="9"/>
                    <a:pt x="11" y="9"/>
                    <a:pt x="11" y="9"/>
                  </a:cubicBezTo>
                  <a:cubicBezTo>
                    <a:pt x="11" y="10"/>
                    <a:pt x="10" y="11"/>
                    <a:pt x="9" y="11"/>
                  </a:cubicBezTo>
                  <a:cubicBezTo>
                    <a:pt x="1" y="11"/>
                    <a:pt x="1" y="11"/>
                    <a:pt x="1" y="11"/>
                  </a:cubicBezTo>
                  <a:cubicBezTo>
                    <a:pt x="0" y="11"/>
                    <a:pt x="0" y="10"/>
                    <a:pt x="0" y="9"/>
                  </a:cubicBezTo>
                  <a:cubicBezTo>
                    <a:pt x="0" y="1"/>
                    <a:pt x="0" y="1"/>
                    <a:pt x="0" y="1"/>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0" name="íṥ1iḑe"/>
            <p:cNvSpPr/>
            <p:nvPr/>
          </p:nvSpPr>
          <p:spPr bwMode="auto">
            <a:xfrm>
              <a:off x="5930901" y="3960814"/>
              <a:ext cx="33338" cy="33338"/>
            </a:xfrm>
            <a:custGeom>
              <a:avLst/>
              <a:gdLst>
                <a:gd name="T0" fmla="*/ 0 w 21"/>
                <a:gd name="T1" fmla="*/ 21 h 21"/>
                <a:gd name="T2" fmla="*/ 0 w 21"/>
                <a:gd name="T3" fmla="*/ 19 h 21"/>
                <a:gd name="T4" fmla="*/ 0 w 21"/>
                <a:gd name="T5" fmla="*/ 0 h 21"/>
                <a:gd name="T6" fmla="*/ 0 w 21"/>
                <a:gd name="T7" fmla="*/ 0 h 21"/>
                <a:gd name="T8" fmla="*/ 19 w 21"/>
                <a:gd name="T9" fmla="*/ 0 h 21"/>
                <a:gd name="T10" fmla="*/ 21 w 21"/>
                <a:gd name="T11" fmla="*/ 0 h 21"/>
                <a:gd name="T12" fmla="*/ 21 w 21"/>
                <a:gd name="T13" fmla="*/ 19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19"/>
                  </a:lnTo>
                  <a:lnTo>
                    <a:pt x="0" y="0"/>
                  </a:lnTo>
                  <a:lnTo>
                    <a:pt x="0" y="0"/>
                  </a:lnTo>
                  <a:lnTo>
                    <a:pt x="19" y="0"/>
                  </a:lnTo>
                  <a:lnTo>
                    <a:pt x="21" y="0"/>
                  </a:lnTo>
                  <a:lnTo>
                    <a:pt x="21"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1" name="ïŝḻíde"/>
            <p:cNvSpPr/>
            <p:nvPr/>
          </p:nvSpPr>
          <p:spPr bwMode="auto">
            <a:xfrm>
              <a:off x="5975351" y="3957639"/>
              <a:ext cx="41275" cy="41275"/>
            </a:xfrm>
            <a:custGeom>
              <a:avLst/>
              <a:gdLst>
                <a:gd name="T0" fmla="*/ 2 w 11"/>
                <a:gd name="T1" fmla="*/ 0 h 11"/>
                <a:gd name="T2" fmla="*/ 10 w 11"/>
                <a:gd name="T3" fmla="*/ 0 h 11"/>
                <a:gd name="T4" fmla="*/ 11 w 11"/>
                <a:gd name="T5" fmla="*/ 1 h 11"/>
                <a:gd name="T6" fmla="*/ 11 w 11"/>
                <a:gd name="T7" fmla="*/ 9 h 11"/>
                <a:gd name="T8" fmla="*/ 10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1"/>
                    <a:pt x="11" y="1"/>
                  </a:cubicBezTo>
                  <a:cubicBezTo>
                    <a:pt x="11" y="9"/>
                    <a:pt x="11" y="9"/>
                    <a:pt x="11" y="9"/>
                  </a:cubicBezTo>
                  <a:cubicBezTo>
                    <a:pt x="11" y="10"/>
                    <a:pt x="11" y="11"/>
                    <a:pt x="10"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2" name="ïś1ïḑè"/>
            <p:cNvSpPr/>
            <p:nvPr/>
          </p:nvSpPr>
          <p:spPr bwMode="auto">
            <a:xfrm>
              <a:off x="5980113" y="3960814"/>
              <a:ext cx="33338" cy="33338"/>
            </a:xfrm>
            <a:custGeom>
              <a:avLst/>
              <a:gdLst>
                <a:gd name="T0" fmla="*/ 2 w 21"/>
                <a:gd name="T1" fmla="*/ 21 h 21"/>
                <a:gd name="T2" fmla="*/ 0 w 21"/>
                <a:gd name="T3" fmla="*/ 19 h 21"/>
                <a:gd name="T4" fmla="*/ 0 w 21"/>
                <a:gd name="T5" fmla="*/ 0 h 21"/>
                <a:gd name="T6" fmla="*/ 2 w 21"/>
                <a:gd name="T7" fmla="*/ 0 h 21"/>
                <a:gd name="T8" fmla="*/ 21 w 21"/>
                <a:gd name="T9" fmla="*/ 0 h 21"/>
                <a:gd name="T10" fmla="*/ 21 w 21"/>
                <a:gd name="T11" fmla="*/ 0 h 21"/>
                <a:gd name="T12" fmla="*/ 21 w 21"/>
                <a:gd name="T13" fmla="*/ 19 h 21"/>
                <a:gd name="T14" fmla="*/ 21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21" y="0"/>
                  </a:lnTo>
                  <a:lnTo>
                    <a:pt x="21" y="0"/>
                  </a:lnTo>
                  <a:lnTo>
                    <a:pt x="21" y="19"/>
                  </a:lnTo>
                  <a:lnTo>
                    <a:pt x="21"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3" name="ïśḻidê"/>
            <p:cNvSpPr/>
            <p:nvPr/>
          </p:nvSpPr>
          <p:spPr bwMode="auto">
            <a:xfrm>
              <a:off x="6027738" y="3957639"/>
              <a:ext cx="41275" cy="41275"/>
            </a:xfrm>
            <a:custGeom>
              <a:avLst/>
              <a:gdLst>
                <a:gd name="T0" fmla="*/ 1 w 11"/>
                <a:gd name="T1" fmla="*/ 0 h 11"/>
                <a:gd name="T2" fmla="*/ 9 w 11"/>
                <a:gd name="T3" fmla="*/ 0 h 11"/>
                <a:gd name="T4" fmla="*/ 11 w 11"/>
                <a:gd name="T5" fmla="*/ 1 h 11"/>
                <a:gd name="T6" fmla="*/ 11 w 11"/>
                <a:gd name="T7" fmla="*/ 9 h 11"/>
                <a:gd name="T8" fmla="*/ 9 w 11"/>
                <a:gd name="T9" fmla="*/ 11 h 11"/>
                <a:gd name="T10" fmla="*/ 1 w 11"/>
                <a:gd name="T11" fmla="*/ 11 h 11"/>
                <a:gd name="T12" fmla="*/ 0 w 11"/>
                <a:gd name="T13" fmla="*/ 9 h 11"/>
                <a:gd name="T14" fmla="*/ 0 w 11"/>
                <a:gd name="T15" fmla="*/ 1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1"/>
                  </a:cubicBezTo>
                  <a:cubicBezTo>
                    <a:pt x="11" y="9"/>
                    <a:pt x="11" y="9"/>
                    <a:pt x="11" y="9"/>
                  </a:cubicBezTo>
                  <a:cubicBezTo>
                    <a:pt x="11" y="10"/>
                    <a:pt x="10" y="11"/>
                    <a:pt x="9" y="11"/>
                  </a:cubicBezTo>
                  <a:cubicBezTo>
                    <a:pt x="1" y="11"/>
                    <a:pt x="1" y="11"/>
                    <a:pt x="1" y="11"/>
                  </a:cubicBezTo>
                  <a:cubicBezTo>
                    <a:pt x="1" y="11"/>
                    <a:pt x="0" y="10"/>
                    <a:pt x="0" y="9"/>
                  </a:cubicBezTo>
                  <a:cubicBezTo>
                    <a:pt x="0" y="1"/>
                    <a:pt x="0" y="1"/>
                    <a:pt x="0" y="1"/>
                  </a:cubicBezTo>
                  <a:cubicBezTo>
                    <a:pt x="0" y="1"/>
                    <a:pt x="1"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4" name="ï$ļiḓê"/>
            <p:cNvSpPr/>
            <p:nvPr/>
          </p:nvSpPr>
          <p:spPr bwMode="auto">
            <a:xfrm>
              <a:off x="6032501" y="3960814"/>
              <a:ext cx="33338" cy="33338"/>
            </a:xfrm>
            <a:custGeom>
              <a:avLst/>
              <a:gdLst>
                <a:gd name="T0" fmla="*/ 0 w 21"/>
                <a:gd name="T1" fmla="*/ 21 h 21"/>
                <a:gd name="T2" fmla="*/ 0 w 21"/>
                <a:gd name="T3" fmla="*/ 19 h 21"/>
                <a:gd name="T4" fmla="*/ 0 w 21"/>
                <a:gd name="T5" fmla="*/ 0 h 21"/>
                <a:gd name="T6" fmla="*/ 0 w 21"/>
                <a:gd name="T7" fmla="*/ 0 h 21"/>
                <a:gd name="T8" fmla="*/ 19 w 21"/>
                <a:gd name="T9" fmla="*/ 0 h 21"/>
                <a:gd name="T10" fmla="*/ 21 w 21"/>
                <a:gd name="T11" fmla="*/ 0 h 21"/>
                <a:gd name="T12" fmla="*/ 21 w 21"/>
                <a:gd name="T13" fmla="*/ 19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19"/>
                  </a:lnTo>
                  <a:lnTo>
                    <a:pt x="0" y="0"/>
                  </a:lnTo>
                  <a:lnTo>
                    <a:pt x="0" y="0"/>
                  </a:lnTo>
                  <a:lnTo>
                    <a:pt x="19" y="0"/>
                  </a:lnTo>
                  <a:lnTo>
                    <a:pt x="21" y="0"/>
                  </a:lnTo>
                  <a:lnTo>
                    <a:pt x="21"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5" name="ïŝlïḍe"/>
            <p:cNvSpPr/>
            <p:nvPr/>
          </p:nvSpPr>
          <p:spPr bwMode="auto">
            <a:xfrm>
              <a:off x="6076951" y="3957639"/>
              <a:ext cx="44450" cy="41275"/>
            </a:xfrm>
            <a:custGeom>
              <a:avLst/>
              <a:gdLst>
                <a:gd name="T0" fmla="*/ 2 w 12"/>
                <a:gd name="T1" fmla="*/ 0 h 11"/>
                <a:gd name="T2" fmla="*/ 10 w 12"/>
                <a:gd name="T3" fmla="*/ 0 h 11"/>
                <a:gd name="T4" fmla="*/ 12 w 12"/>
                <a:gd name="T5" fmla="*/ 1 h 11"/>
                <a:gd name="T6" fmla="*/ 12 w 12"/>
                <a:gd name="T7" fmla="*/ 9 h 11"/>
                <a:gd name="T8" fmla="*/ 10 w 12"/>
                <a:gd name="T9" fmla="*/ 11 h 11"/>
                <a:gd name="T10" fmla="*/ 2 w 12"/>
                <a:gd name="T11" fmla="*/ 11 h 11"/>
                <a:gd name="T12" fmla="*/ 0 w 12"/>
                <a:gd name="T13" fmla="*/ 9 h 11"/>
                <a:gd name="T14" fmla="*/ 0 w 12"/>
                <a:gd name="T15" fmla="*/ 1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1"/>
                    <a:pt x="12" y="1"/>
                  </a:cubicBezTo>
                  <a:cubicBezTo>
                    <a:pt x="12" y="9"/>
                    <a:pt x="12" y="9"/>
                    <a:pt x="12" y="9"/>
                  </a:cubicBezTo>
                  <a:cubicBezTo>
                    <a:pt x="12" y="10"/>
                    <a:pt x="11" y="11"/>
                    <a:pt x="10"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6" name="îs1íḑè"/>
            <p:cNvSpPr/>
            <p:nvPr/>
          </p:nvSpPr>
          <p:spPr bwMode="auto">
            <a:xfrm>
              <a:off x="6084888" y="3960814"/>
              <a:ext cx="30163" cy="33338"/>
            </a:xfrm>
            <a:custGeom>
              <a:avLst/>
              <a:gdLst>
                <a:gd name="T0" fmla="*/ 0 w 19"/>
                <a:gd name="T1" fmla="*/ 21 h 21"/>
                <a:gd name="T2" fmla="*/ 0 w 19"/>
                <a:gd name="T3" fmla="*/ 19 h 21"/>
                <a:gd name="T4" fmla="*/ 0 w 19"/>
                <a:gd name="T5" fmla="*/ 0 h 21"/>
                <a:gd name="T6" fmla="*/ 0 w 19"/>
                <a:gd name="T7" fmla="*/ 0 h 21"/>
                <a:gd name="T8" fmla="*/ 19 w 19"/>
                <a:gd name="T9" fmla="*/ 0 h 21"/>
                <a:gd name="T10" fmla="*/ 19 w 19"/>
                <a:gd name="T11" fmla="*/ 0 h 21"/>
                <a:gd name="T12" fmla="*/ 19 w 19"/>
                <a:gd name="T13" fmla="*/ 19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19"/>
                  </a:lnTo>
                  <a:lnTo>
                    <a:pt x="0" y="0"/>
                  </a:lnTo>
                  <a:lnTo>
                    <a:pt x="0" y="0"/>
                  </a:lnTo>
                  <a:lnTo>
                    <a:pt x="19" y="0"/>
                  </a:lnTo>
                  <a:lnTo>
                    <a:pt x="19" y="0"/>
                  </a:lnTo>
                  <a:lnTo>
                    <a:pt x="19"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7" name="îŝlïdê"/>
            <p:cNvSpPr/>
            <p:nvPr/>
          </p:nvSpPr>
          <p:spPr bwMode="auto">
            <a:xfrm>
              <a:off x="6129338" y="3957639"/>
              <a:ext cx="41275" cy="41275"/>
            </a:xfrm>
            <a:custGeom>
              <a:avLst/>
              <a:gdLst>
                <a:gd name="T0" fmla="*/ 2 w 11"/>
                <a:gd name="T1" fmla="*/ 0 h 11"/>
                <a:gd name="T2" fmla="*/ 10 w 11"/>
                <a:gd name="T3" fmla="*/ 0 h 11"/>
                <a:gd name="T4" fmla="*/ 11 w 11"/>
                <a:gd name="T5" fmla="*/ 1 h 11"/>
                <a:gd name="T6" fmla="*/ 11 w 11"/>
                <a:gd name="T7" fmla="*/ 9 h 11"/>
                <a:gd name="T8" fmla="*/ 10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0" y="0"/>
                    <a:pt x="11" y="1"/>
                    <a:pt x="11" y="1"/>
                  </a:cubicBezTo>
                  <a:cubicBezTo>
                    <a:pt x="11" y="9"/>
                    <a:pt x="11" y="9"/>
                    <a:pt x="11" y="9"/>
                  </a:cubicBezTo>
                  <a:cubicBezTo>
                    <a:pt x="11" y="10"/>
                    <a:pt x="10" y="11"/>
                    <a:pt x="10"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8" name="isḷîdê"/>
            <p:cNvSpPr/>
            <p:nvPr/>
          </p:nvSpPr>
          <p:spPr bwMode="auto">
            <a:xfrm>
              <a:off x="6134101" y="3960814"/>
              <a:ext cx="33338" cy="33338"/>
            </a:xfrm>
            <a:custGeom>
              <a:avLst/>
              <a:gdLst>
                <a:gd name="T0" fmla="*/ 2 w 21"/>
                <a:gd name="T1" fmla="*/ 21 h 21"/>
                <a:gd name="T2" fmla="*/ 0 w 21"/>
                <a:gd name="T3" fmla="*/ 19 h 21"/>
                <a:gd name="T4" fmla="*/ 0 w 21"/>
                <a:gd name="T5" fmla="*/ 0 h 21"/>
                <a:gd name="T6" fmla="*/ 2 w 21"/>
                <a:gd name="T7" fmla="*/ 0 h 21"/>
                <a:gd name="T8" fmla="*/ 21 w 21"/>
                <a:gd name="T9" fmla="*/ 0 h 21"/>
                <a:gd name="T10" fmla="*/ 21 w 21"/>
                <a:gd name="T11" fmla="*/ 0 h 21"/>
                <a:gd name="T12" fmla="*/ 21 w 21"/>
                <a:gd name="T13" fmla="*/ 19 h 21"/>
                <a:gd name="T14" fmla="*/ 21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21" y="0"/>
                  </a:lnTo>
                  <a:lnTo>
                    <a:pt x="21" y="0"/>
                  </a:lnTo>
                  <a:lnTo>
                    <a:pt x="21" y="19"/>
                  </a:lnTo>
                  <a:lnTo>
                    <a:pt x="21"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49" name="îṡľíḋè"/>
            <p:cNvSpPr/>
            <p:nvPr/>
          </p:nvSpPr>
          <p:spPr bwMode="auto">
            <a:xfrm>
              <a:off x="6181726" y="3957639"/>
              <a:ext cx="41275" cy="41275"/>
            </a:xfrm>
            <a:custGeom>
              <a:avLst/>
              <a:gdLst>
                <a:gd name="T0" fmla="*/ 1 w 11"/>
                <a:gd name="T1" fmla="*/ 0 h 11"/>
                <a:gd name="T2" fmla="*/ 9 w 11"/>
                <a:gd name="T3" fmla="*/ 0 h 11"/>
                <a:gd name="T4" fmla="*/ 11 w 11"/>
                <a:gd name="T5" fmla="*/ 1 h 11"/>
                <a:gd name="T6" fmla="*/ 11 w 11"/>
                <a:gd name="T7" fmla="*/ 9 h 11"/>
                <a:gd name="T8" fmla="*/ 9 w 11"/>
                <a:gd name="T9" fmla="*/ 11 h 11"/>
                <a:gd name="T10" fmla="*/ 1 w 11"/>
                <a:gd name="T11" fmla="*/ 11 h 11"/>
                <a:gd name="T12" fmla="*/ 0 w 11"/>
                <a:gd name="T13" fmla="*/ 9 h 11"/>
                <a:gd name="T14" fmla="*/ 0 w 11"/>
                <a:gd name="T15" fmla="*/ 1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1"/>
                  </a:cubicBezTo>
                  <a:cubicBezTo>
                    <a:pt x="11" y="9"/>
                    <a:pt x="11" y="9"/>
                    <a:pt x="11" y="9"/>
                  </a:cubicBezTo>
                  <a:cubicBezTo>
                    <a:pt x="11" y="10"/>
                    <a:pt x="10" y="11"/>
                    <a:pt x="9" y="11"/>
                  </a:cubicBezTo>
                  <a:cubicBezTo>
                    <a:pt x="1" y="11"/>
                    <a:pt x="1" y="11"/>
                    <a:pt x="1" y="11"/>
                  </a:cubicBezTo>
                  <a:cubicBezTo>
                    <a:pt x="0" y="11"/>
                    <a:pt x="0" y="10"/>
                    <a:pt x="0" y="9"/>
                  </a:cubicBezTo>
                  <a:cubicBezTo>
                    <a:pt x="0" y="1"/>
                    <a:pt x="0" y="1"/>
                    <a:pt x="0" y="1"/>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0" name="îŝḻïḑè"/>
            <p:cNvSpPr/>
            <p:nvPr/>
          </p:nvSpPr>
          <p:spPr bwMode="auto">
            <a:xfrm>
              <a:off x="6186488" y="3960814"/>
              <a:ext cx="33338" cy="33338"/>
            </a:xfrm>
            <a:custGeom>
              <a:avLst/>
              <a:gdLst>
                <a:gd name="T0" fmla="*/ 0 w 21"/>
                <a:gd name="T1" fmla="*/ 21 h 21"/>
                <a:gd name="T2" fmla="*/ 0 w 21"/>
                <a:gd name="T3" fmla="*/ 19 h 21"/>
                <a:gd name="T4" fmla="*/ 0 w 21"/>
                <a:gd name="T5" fmla="*/ 0 h 21"/>
                <a:gd name="T6" fmla="*/ 0 w 21"/>
                <a:gd name="T7" fmla="*/ 0 h 21"/>
                <a:gd name="T8" fmla="*/ 19 w 21"/>
                <a:gd name="T9" fmla="*/ 0 h 21"/>
                <a:gd name="T10" fmla="*/ 21 w 21"/>
                <a:gd name="T11" fmla="*/ 0 h 21"/>
                <a:gd name="T12" fmla="*/ 21 w 21"/>
                <a:gd name="T13" fmla="*/ 19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19"/>
                  </a:lnTo>
                  <a:lnTo>
                    <a:pt x="0" y="0"/>
                  </a:lnTo>
                  <a:lnTo>
                    <a:pt x="0" y="0"/>
                  </a:lnTo>
                  <a:lnTo>
                    <a:pt x="19" y="0"/>
                  </a:lnTo>
                  <a:lnTo>
                    <a:pt x="21" y="0"/>
                  </a:lnTo>
                  <a:lnTo>
                    <a:pt x="21"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1" name="ïsḷiḋè"/>
            <p:cNvSpPr/>
            <p:nvPr/>
          </p:nvSpPr>
          <p:spPr bwMode="auto">
            <a:xfrm>
              <a:off x="6230938" y="3957639"/>
              <a:ext cx="41275" cy="41275"/>
            </a:xfrm>
            <a:custGeom>
              <a:avLst/>
              <a:gdLst>
                <a:gd name="T0" fmla="*/ 2 w 11"/>
                <a:gd name="T1" fmla="*/ 0 h 11"/>
                <a:gd name="T2" fmla="*/ 10 w 11"/>
                <a:gd name="T3" fmla="*/ 0 h 11"/>
                <a:gd name="T4" fmla="*/ 11 w 11"/>
                <a:gd name="T5" fmla="*/ 1 h 11"/>
                <a:gd name="T6" fmla="*/ 11 w 11"/>
                <a:gd name="T7" fmla="*/ 9 h 11"/>
                <a:gd name="T8" fmla="*/ 10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1"/>
                    <a:pt x="11" y="1"/>
                  </a:cubicBezTo>
                  <a:cubicBezTo>
                    <a:pt x="11" y="9"/>
                    <a:pt x="11" y="9"/>
                    <a:pt x="11" y="9"/>
                  </a:cubicBezTo>
                  <a:cubicBezTo>
                    <a:pt x="11" y="10"/>
                    <a:pt x="11" y="11"/>
                    <a:pt x="10"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2" name="íṡḷíḍè"/>
            <p:cNvSpPr/>
            <p:nvPr/>
          </p:nvSpPr>
          <p:spPr bwMode="auto">
            <a:xfrm>
              <a:off x="6234113" y="3960814"/>
              <a:ext cx="34925" cy="33338"/>
            </a:xfrm>
            <a:custGeom>
              <a:avLst/>
              <a:gdLst>
                <a:gd name="T0" fmla="*/ 3 w 22"/>
                <a:gd name="T1" fmla="*/ 21 h 21"/>
                <a:gd name="T2" fmla="*/ 0 w 22"/>
                <a:gd name="T3" fmla="*/ 19 h 21"/>
                <a:gd name="T4" fmla="*/ 0 w 22"/>
                <a:gd name="T5" fmla="*/ 0 h 21"/>
                <a:gd name="T6" fmla="*/ 3 w 22"/>
                <a:gd name="T7" fmla="*/ 0 h 21"/>
                <a:gd name="T8" fmla="*/ 22 w 22"/>
                <a:gd name="T9" fmla="*/ 0 h 21"/>
                <a:gd name="T10" fmla="*/ 22 w 22"/>
                <a:gd name="T11" fmla="*/ 0 h 21"/>
                <a:gd name="T12" fmla="*/ 22 w 22"/>
                <a:gd name="T13" fmla="*/ 19 h 21"/>
                <a:gd name="T14" fmla="*/ 22 w 22"/>
                <a:gd name="T15" fmla="*/ 21 h 21"/>
                <a:gd name="T16" fmla="*/ 3 w 22"/>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3" y="21"/>
                  </a:moveTo>
                  <a:lnTo>
                    <a:pt x="0" y="19"/>
                  </a:lnTo>
                  <a:lnTo>
                    <a:pt x="0" y="0"/>
                  </a:lnTo>
                  <a:lnTo>
                    <a:pt x="3" y="0"/>
                  </a:lnTo>
                  <a:lnTo>
                    <a:pt x="22" y="0"/>
                  </a:lnTo>
                  <a:lnTo>
                    <a:pt x="22" y="0"/>
                  </a:lnTo>
                  <a:lnTo>
                    <a:pt x="22" y="19"/>
                  </a:lnTo>
                  <a:lnTo>
                    <a:pt x="22" y="21"/>
                  </a:lnTo>
                  <a:lnTo>
                    <a:pt x="3"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3" name="íş1îďé"/>
            <p:cNvSpPr/>
            <p:nvPr/>
          </p:nvSpPr>
          <p:spPr bwMode="auto">
            <a:xfrm>
              <a:off x="6283326" y="3957639"/>
              <a:ext cx="41275" cy="41275"/>
            </a:xfrm>
            <a:custGeom>
              <a:avLst/>
              <a:gdLst>
                <a:gd name="T0" fmla="*/ 1 w 11"/>
                <a:gd name="T1" fmla="*/ 0 h 11"/>
                <a:gd name="T2" fmla="*/ 9 w 11"/>
                <a:gd name="T3" fmla="*/ 0 h 11"/>
                <a:gd name="T4" fmla="*/ 11 w 11"/>
                <a:gd name="T5" fmla="*/ 1 h 11"/>
                <a:gd name="T6" fmla="*/ 11 w 11"/>
                <a:gd name="T7" fmla="*/ 9 h 11"/>
                <a:gd name="T8" fmla="*/ 9 w 11"/>
                <a:gd name="T9" fmla="*/ 11 h 11"/>
                <a:gd name="T10" fmla="*/ 1 w 11"/>
                <a:gd name="T11" fmla="*/ 11 h 11"/>
                <a:gd name="T12" fmla="*/ 0 w 11"/>
                <a:gd name="T13" fmla="*/ 9 h 11"/>
                <a:gd name="T14" fmla="*/ 0 w 11"/>
                <a:gd name="T15" fmla="*/ 1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1"/>
                  </a:cubicBezTo>
                  <a:cubicBezTo>
                    <a:pt x="11" y="9"/>
                    <a:pt x="11" y="9"/>
                    <a:pt x="11" y="9"/>
                  </a:cubicBezTo>
                  <a:cubicBezTo>
                    <a:pt x="11" y="10"/>
                    <a:pt x="10" y="11"/>
                    <a:pt x="9" y="11"/>
                  </a:cubicBezTo>
                  <a:cubicBezTo>
                    <a:pt x="1" y="11"/>
                    <a:pt x="1" y="11"/>
                    <a:pt x="1" y="11"/>
                  </a:cubicBezTo>
                  <a:cubicBezTo>
                    <a:pt x="0" y="11"/>
                    <a:pt x="0" y="10"/>
                    <a:pt x="0" y="9"/>
                  </a:cubicBezTo>
                  <a:cubicBezTo>
                    <a:pt x="0" y="1"/>
                    <a:pt x="0" y="1"/>
                    <a:pt x="0" y="1"/>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4" name="iśļíde"/>
            <p:cNvSpPr/>
            <p:nvPr/>
          </p:nvSpPr>
          <p:spPr bwMode="auto">
            <a:xfrm>
              <a:off x="6288088" y="3960814"/>
              <a:ext cx="33338" cy="33338"/>
            </a:xfrm>
            <a:custGeom>
              <a:avLst/>
              <a:gdLst>
                <a:gd name="T0" fmla="*/ 0 w 21"/>
                <a:gd name="T1" fmla="*/ 21 h 21"/>
                <a:gd name="T2" fmla="*/ 0 w 21"/>
                <a:gd name="T3" fmla="*/ 19 h 21"/>
                <a:gd name="T4" fmla="*/ 0 w 21"/>
                <a:gd name="T5" fmla="*/ 0 h 21"/>
                <a:gd name="T6" fmla="*/ 0 w 21"/>
                <a:gd name="T7" fmla="*/ 0 h 21"/>
                <a:gd name="T8" fmla="*/ 19 w 21"/>
                <a:gd name="T9" fmla="*/ 0 h 21"/>
                <a:gd name="T10" fmla="*/ 21 w 21"/>
                <a:gd name="T11" fmla="*/ 0 h 21"/>
                <a:gd name="T12" fmla="*/ 21 w 21"/>
                <a:gd name="T13" fmla="*/ 19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19"/>
                  </a:lnTo>
                  <a:lnTo>
                    <a:pt x="0" y="0"/>
                  </a:lnTo>
                  <a:lnTo>
                    <a:pt x="0" y="0"/>
                  </a:lnTo>
                  <a:lnTo>
                    <a:pt x="19" y="0"/>
                  </a:lnTo>
                  <a:lnTo>
                    <a:pt x="21" y="0"/>
                  </a:lnTo>
                  <a:lnTo>
                    <a:pt x="21"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5" name="î$ḻîḓê"/>
            <p:cNvSpPr/>
            <p:nvPr/>
          </p:nvSpPr>
          <p:spPr bwMode="auto">
            <a:xfrm>
              <a:off x="6332538" y="3957639"/>
              <a:ext cx="44450" cy="41275"/>
            </a:xfrm>
            <a:custGeom>
              <a:avLst/>
              <a:gdLst>
                <a:gd name="T0" fmla="*/ 2 w 12"/>
                <a:gd name="T1" fmla="*/ 0 h 11"/>
                <a:gd name="T2" fmla="*/ 10 w 12"/>
                <a:gd name="T3" fmla="*/ 0 h 11"/>
                <a:gd name="T4" fmla="*/ 12 w 12"/>
                <a:gd name="T5" fmla="*/ 1 h 11"/>
                <a:gd name="T6" fmla="*/ 12 w 12"/>
                <a:gd name="T7" fmla="*/ 9 h 11"/>
                <a:gd name="T8" fmla="*/ 10 w 12"/>
                <a:gd name="T9" fmla="*/ 11 h 11"/>
                <a:gd name="T10" fmla="*/ 2 w 12"/>
                <a:gd name="T11" fmla="*/ 11 h 11"/>
                <a:gd name="T12" fmla="*/ 0 w 12"/>
                <a:gd name="T13" fmla="*/ 9 h 11"/>
                <a:gd name="T14" fmla="*/ 0 w 12"/>
                <a:gd name="T15" fmla="*/ 1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1"/>
                    <a:pt x="12" y="1"/>
                  </a:cubicBezTo>
                  <a:cubicBezTo>
                    <a:pt x="12" y="9"/>
                    <a:pt x="12" y="9"/>
                    <a:pt x="12" y="9"/>
                  </a:cubicBezTo>
                  <a:cubicBezTo>
                    <a:pt x="12" y="10"/>
                    <a:pt x="11" y="11"/>
                    <a:pt x="10"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6" name="íṣ1ïďe"/>
            <p:cNvSpPr/>
            <p:nvPr/>
          </p:nvSpPr>
          <p:spPr bwMode="auto">
            <a:xfrm>
              <a:off x="6340476" y="3960814"/>
              <a:ext cx="30163" cy="33338"/>
            </a:xfrm>
            <a:custGeom>
              <a:avLst/>
              <a:gdLst>
                <a:gd name="T0" fmla="*/ 0 w 19"/>
                <a:gd name="T1" fmla="*/ 21 h 21"/>
                <a:gd name="T2" fmla="*/ 0 w 19"/>
                <a:gd name="T3" fmla="*/ 19 h 21"/>
                <a:gd name="T4" fmla="*/ 0 w 19"/>
                <a:gd name="T5" fmla="*/ 0 h 21"/>
                <a:gd name="T6" fmla="*/ 0 w 19"/>
                <a:gd name="T7" fmla="*/ 0 h 21"/>
                <a:gd name="T8" fmla="*/ 19 w 19"/>
                <a:gd name="T9" fmla="*/ 0 h 21"/>
                <a:gd name="T10" fmla="*/ 19 w 19"/>
                <a:gd name="T11" fmla="*/ 0 h 21"/>
                <a:gd name="T12" fmla="*/ 19 w 19"/>
                <a:gd name="T13" fmla="*/ 19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19"/>
                  </a:lnTo>
                  <a:lnTo>
                    <a:pt x="0" y="0"/>
                  </a:lnTo>
                  <a:lnTo>
                    <a:pt x="0" y="0"/>
                  </a:lnTo>
                  <a:lnTo>
                    <a:pt x="19" y="0"/>
                  </a:lnTo>
                  <a:lnTo>
                    <a:pt x="19" y="0"/>
                  </a:lnTo>
                  <a:lnTo>
                    <a:pt x="19"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7" name="i$ḻíḋé"/>
            <p:cNvSpPr/>
            <p:nvPr/>
          </p:nvSpPr>
          <p:spPr bwMode="auto">
            <a:xfrm>
              <a:off x="6384926" y="3957639"/>
              <a:ext cx="41275" cy="41275"/>
            </a:xfrm>
            <a:custGeom>
              <a:avLst/>
              <a:gdLst>
                <a:gd name="T0" fmla="*/ 2 w 11"/>
                <a:gd name="T1" fmla="*/ 0 h 11"/>
                <a:gd name="T2" fmla="*/ 9 w 11"/>
                <a:gd name="T3" fmla="*/ 0 h 11"/>
                <a:gd name="T4" fmla="*/ 11 w 11"/>
                <a:gd name="T5" fmla="*/ 1 h 11"/>
                <a:gd name="T6" fmla="*/ 11 w 11"/>
                <a:gd name="T7" fmla="*/ 9 h 11"/>
                <a:gd name="T8" fmla="*/ 9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9" y="0"/>
                    <a:pt x="9" y="0"/>
                    <a:pt x="9" y="0"/>
                  </a:cubicBezTo>
                  <a:cubicBezTo>
                    <a:pt x="10" y="0"/>
                    <a:pt x="11" y="1"/>
                    <a:pt x="11" y="1"/>
                  </a:cubicBezTo>
                  <a:cubicBezTo>
                    <a:pt x="11" y="9"/>
                    <a:pt x="11" y="9"/>
                    <a:pt x="11" y="9"/>
                  </a:cubicBezTo>
                  <a:cubicBezTo>
                    <a:pt x="11" y="10"/>
                    <a:pt x="10" y="11"/>
                    <a:pt x="9" y="11"/>
                  </a:cubicBezTo>
                  <a:cubicBezTo>
                    <a:pt x="2" y="11"/>
                    <a:pt x="2" y="11"/>
                    <a:pt x="2" y="11"/>
                  </a:cubicBezTo>
                  <a:cubicBezTo>
                    <a:pt x="1" y="11"/>
                    <a:pt x="0" y="10"/>
                    <a:pt x="0" y="9"/>
                  </a:cubicBezTo>
                  <a:cubicBezTo>
                    <a:pt x="0" y="1"/>
                    <a:pt x="0" y="1"/>
                    <a:pt x="0" y="1"/>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8" name="í$ḻïďè"/>
            <p:cNvSpPr/>
            <p:nvPr/>
          </p:nvSpPr>
          <p:spPr bwMode="auto">
            <a:xfrm>
              <a:off x="6389688" y="3960814"/>
              <a:ext cx="33338" cy="33338"/>
            </a:xfrm>
            <a:custGeom>
              <a:avLst/>
              <a:gdLst>
                <a:gd name="T0" fmla="*/ 2 w 21"/>
                <a:gd name="T1" fmla="*/ 21 h 21"/>
                <a:gd name="T2" fmla="*/ 0 w 21"/>
                <a:gd name="T3" fmla="*/ 19 h 21"/>
                <a:gd name="T4" fmla="*/ 0 w 21"/>
                <a:gd name="T5" fmla="*/ 0 h 21"/>
                <a:gd name="T6" fmla="*/ 2 w 21"/>
                <a:gd name="T7" fmla="*/ 0 h 21"/>
                <a:gd name="T8" fmla="*/ 18 w 21"/>
                <a:gd name="T9" fmla="*/ 0 h 21"/>
                <a:gd name="T10" fmla="*/ 21 w 21"/>
                <a:gd name="T11" fmla="*/ 0 h 21"/>
                <a:gd name="T12" fmla="*/ 21 w 21"/>
                <a:gd name="T13" fmla="*/ 19 h 21"/>
                <a:gd name="T14" fmla="*/ 18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18" y="0"/>
                  </a:lnTo>
                  <a:lnTo>
                    <a:pt x="21" y="0"/>
                  </a:lnTo>
                  <a:lnTo>
                    <a:pt x="21" y="19"/>
                  </a:lnTo>
                  <a:lnTo>
                    <a:pt x="18"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59" name="íşḷíďè"/>
            <p:cNvSpPr/>
            <p:nvPr/>
          </p:nvSpPr>
          <p:spPr bwMode="auto">
            <a:xfrm>
              <a:off x="5772151" y="4002089"/>
              <a:ext cx="41275" cy="44450"/>
            </a:xfrm>
            <a:custGeom>
              <a:avLst/>
              <a:gdLst>
                <a:gd name="T0" fmla="*/ 2 w 11"/>
                <a:gd name="T1" fmla="*/ 0 h 12"/>
                <a:gd name="T2" fmla="*/ 9 w 11"/>
                <a:gd name="T3" fmla="*/ 0 h 12"/>
                <a:gd name="T4" fmla="*/ 11 w 11"/>
                <a:gd name="T5" fmla="*/ 2 h 12"/>
                <a:gd name="T6" fmla="*/ 11 w 11"/>
                <a:gd name="T7" fmla="*/ 10 h 12"/>
                <a:gd name="T8" fmla="*/ 9 w 11"/>
                <a:gd name="T9" fmla="*/ 12 h 12"/>
                <a:gd name="T10" fmla="*/ 2 w 11"/>
                <a:gd name="T11" fmla="*/ 12 h 12"/>
                <a:gd name="T12" fmla="*/ 0 w 11"/>
                <a:gd name="T13" fmla="*/ 10 h 12"/>
                <a:gd name="T14" fmla="*/ 0 w 11"/>
                <a:gd name="T15" fmla="*/ 2 h 12"/>
                <a:gd name="T16" fmla="*/ 2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2" y="0"/>
                  </a:moveTo>
                  <a:cubicBezTo>
                    <a:pt x="9" y="0"/>
                    <a:pt x="9" y="0"/>
                    <a:pt x="9" y="0"/>
                  </a:cubicBezTo>
                  <a:cubicBezTo>
                    <a:pt x="10" y="0"/>
                    <a:pt x="11" y="1"/>
                    <a:pt x="11" y="2"/>
                  </a:cubicBezTo>
                  <a:cubicBezTo>
                    <a:pt x="11" y="10"/>
                    <a:pt x="11" y="10"/>
                    <a:pt x="11" y="10"/>
                  </a:cubicBezTo>
                  <a:cubicBezTo>
                    <a:pt x="11" y="11"/>
                    <a:pt x="10" y="12"/>
                    <a:pt x="9"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0" name="îṥḻîḋe"/>
            <p:cNvSpPr/>
            <p:nvPr/>
          </p:nvSpPr>
          <p:spPr bwMode="auto">
            <a:xfrm>
              <a:off x="5776913" y="4010026"/>
              <a:ext cx="33338" cy="30163"/>
            </a:xfrm>
            <a:custGeom>
              <a:avLst/>
              <a:gdLst>
                <a:gd name="T0" fmla="*/ 2 w 21"/>
                <a:gd name="T1" fmla="*/ 19 h 19"/>
                <a:gd name="T2" fmla="*/ 0 w 21"/>
                <a:gd name="T3" fmla="*/ 19 h 19"/>
                <a:gd name="T4" fmla="*/ 0 w 21"/>
                <a:gd name="T5" fmla="*/ 0 h 19"/>
                <a:gd name="T6" fmla="*/ 2 w 21"/>
                <a:gd name="T7" fmla="*/ 0 h 19"/>
                <a:gd name="T8" fmla="*/ 19 w 21"/>
                <a:gd name="T9" fmla="*/ 0 h 19"/>
                <a:gd name="T10" fmla="*/ 21 w 21"/>
                <a:gd name="T11" fmla="*/ 0 h 19"/>
                <a:gd name="T12" fmla="*/ 21 w 21"/>
                <a:gd name="T13" fmla="*/ 19 h 19"/>
                <a:gd name="T14" fmla="*/ 19 w 21"/>
                <a:gd name="T15" fmla="*/ 19 h 19"/>
                <a:gd name="T16" fmla="*/ 2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2" y="19"/>
                  </a:moveTo>
                  <a:lnTo>
                    <a:pt x="0" y="19"/>
                  </a:lnTo>
                  <a:lnTo>
                    <a:pt x="0" y="0"/>
                  </a:lnTo>
                  <a:lnTo>
                    <a:pt x="2" y="0"/>
                  </a:lnTo>
                  <a:lnTo>
                    <a:pt x="19" y="0"/>
                  </a:lnTo>
                  <a:lnTo>
                    <a:pt x="21" y="0"/>
                  </a:lnTo>
                  <a:lnTo>
                    <a:pt x="21" y="19"/>
                  </a:lnTo>
                  <a:lnTo>
                    <a:pt x="19" y="19"/>
                  </a:lnTo>
                  <a:lnTo>
                    <a:pt x="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1" name="íŝļïďê"/>
            <p:cNvSpPr/>
            <p:nvPr/>
          </p:nvSpPr>
          <p:spPr bwMode="auto">
            <a:xfrm>
              <a:off x="5821363" y="4002089"/>
              <a:ext cx="46038" cy="44450"/>
            </a:xfrm>
            <a:custGeom>
              <a:avLst/>
              <a:gdLst>
                <a:gd name="T0" fmla="*/ 2 w 12"/>
                <a:gd name="T1" fmla="*/ 0 h 12"/>
                <a:gd name="T2" fmla="*/ 10 w 12"/>
                <a:gd name="T3" fmla="*/ 0 h 12"/>
                <a:gd name="T4" fmla="*/ 12 w 12"/>
                <a:gd name="T5" fmla="*/ 2 h 12"/>
                <a:gd name="T6" fmla="*/ 12 w 12"/>
                <a:gd name="T7" fmla="*/ 10 h 12"/>
                <a:gd name="T8" fmla="*/ 10 w 12"/>
                <a:gd name="T9" fmla="*/ 12 h 12"/>
                <a:gd name="T10" fmla="*/ 2 w 12"/>
                <a:gd name="T11" fmla="*/ 12 h 12"/>
                <a:gd name="T12" fmla="*/ 0 w 12"/>
                <a:gd name="T13" fmla="*/ 10 h 12"/>
                <a:gd name="T14" fmla="*/ 0 w 12"/>
                <a:gd name="T15" fmla="*/ 2 h 12"/>
                <a:gd name="T16" fmla="*/ 2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2" y="0"/>
                  </a:moveTo>
                  <a:cubicBezTo>
                    <a:pt x="10" y="0"/>
                    <a:pt x="10" y="0"/>
                    <a:pt x="10" y="0"/>
                  </a:cubicBezTo>
                  <a:cubicBezTo>
                    <a:pt x="11" y="0"/>
                    <a:pt x="12" y="1"/>
                    <a:pt x="12" y="2"/>
                  </a:cubicBezTo>
                  <a:cubicBezTo>
                    <a:pt x="12" y="10"/>
                    <a:pt x="12" y="10"/>
                    <a:pt x="12" y="10"/>
                  </a:cubicBezTo>
                  <a:cubicBezTo>
                    <a:pt x="12" y="11"/>
                    <a:pt x="11" y="12"/>
                    <a:pt x="10"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2" name="íṩ1iḍé"/>
            <p:cNvSpPr/>
            <p:nvPr/>
          </p:nvSpPr>
          <p:spPr bwMode="auto">
            <a:xfrm>
              <a:off x="5829301" y="4010026"/>
              <a:ext cx="30163" cy="30163"/>
            </a:xfrm>
            <a:custGeom>
              <a:avLst/>
              <a:gdLst>
                <a:gd name="T0" fmla="*/ 0 w 19"/>
                <a:gd name="T1" fmla="*/ 19 h 19"/>
                <a:gd name="T2" fmla="*/ 0 w 19"/>
                <a:gd name="T3" fmla="*/ 19 h 19"/>
                <a:gd name="T4" fmla="*/ 0 w 19"/>
                <a:gd name="T5" fmla="*/ 0 h 19"/>
                <a:gd name="T6" fmla="*/ 0 w 19"/>
                <a:gd name="T7" fmla="*/ 0 h 19"/>
                <a:gd name="T8" fmla="*/ 19 w 19"/>
                <a:gd name="T9" fmla="*/ 0 h 19"/>
                <a:gd name="T10" fmla="*/ 19 w 19"/>
                <a:gd name="T11" fmla="*/ 0 h 19"/>
                <a:gd name="T12" fmla="*/ 19 w 19"/>
                <a:gd name="T13" fmla="*/ 19 h 19"/>
                <a:gd name="T14" fmla="*/ 19 w 19"/>
                <a:gd name="T15" fmla="*/ 19 h 19"/>
                <a:gd name="T16" fmla="*/ 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0" y="19"/>
                  </a:moveTo>
                  <a:lnTo>
                    <a:pt x="0" y="19"/>
                  </a:lnTo>
                  <a:lnTo>
                    <a:pt x="0" y="0"/>
                  </a:lnTo>
                  <a:lnTo>
                    <a:pt x="0" y="0"/>
                  </a:lnTo>
                  <a:lnTo>
                    <a:pt x="19" y="0"/>
                  </a:lnTo>
                  <a:lnTo>
                    <a:pt x="19" y="0"/>
                  </a:lnTo>
                  <a:lnTo>
                    <a:pt x="19" y="19"/>
                  </a:lnTo>
                  <a:lnTo>
                    <a:pt x="19"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3" name="ïŝ1ïdê"/>
            <p:cNvSpPr/>
            <p:nvPr/>
          </p:nvSpPr>
          <p:spPr bwMode="auto">
            <a:xfrm>
              <a:off x="5873751" y="4002089"/>
              <a:ext cx="41275" cy="44450"/>
            </a:xfrm>
            <a:custGeom>
              <a:avLst/>
              <a:gdLst>
                <a:gd name="T0" fmla="*/ 2 w 11"/>
                <a:gd name="T1" fmla="*/ 0 h 12"/>
                <a:gd name="T2" fmla="*/ 10 w 11"/>
                <a:gd name="T3" fmla="*/ 0 h 12"/>
                <a:gd name="T4" fmla="*/ 11 w 11"/>
                <a:gd name="T5" fmla="*/ 2 h 12"/>
                <a:gd name="T6" fmla="*/ 11 w 11"/>
                <a:gd name="T7" fmla="*/ 10 h 12"/>
                <a:gd name="T8" fmla="*/ 10 w 11"/>
                <a:gd name="T9" fmla="*/ 12 h 12"/>
                <a:gd name="T10" fmla="*/ 2 w 11"/>
                <a:gd name="T11" fmla="*/ 12 h 12"/>
                <a:gd name="T12" fmla="*/ 0 w 11"/>
                <a:gd name="T13" fmla="*/ 10 h 12"/>
                <a:gd name="T14" fmla="*/ 0 w 11"/>
                <a:gd name="T15" fmla="*/ 2 h 12"/>
                <a:gd name="T16" fmla="*/ 2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2" y="0"/>
                  </a:moveTo>
                  <a:cubicBezTo>
                    <a:pt x="10" y="0"/>
                    <a:pt x="10" y="0"/>
                    <a:pt x="10" y="0"/>
                  </a:cubicBezTo>
                  <a:cubicBezTo>
                    <a:pt x="11" y="0"/>
                    <a:pt x="11" y="1"/>
                    <a:pt x="11" y="2"/>
                  </a:cubicBezTo>
                  <a:cubicBezTo>
                    <a:pt x="11" y="10"/>
                    <a:pt x="11" y="10"/>
                    <a:pt x="11" y="10"/>
                  </a:cubicBezTo>
                  <a:cubicBezTo>
                    <a:pt x="11" y="11"/>
                    <a:pt x="11" y="12"/>
                    <a:pt x="10"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4" name="iŝľîḋê"/>
            <p:cNvSpPr/>
            <p:nvPr/>
          </p:nvSpPr>
          <p:spPr bwMode="auto">
            <a:xfrm>
              <a:off x="5878513" y="4010026"/>
              <a:ext cx="33338" cy="30163"/>
            </a:xfrm>
            <a:custGeom>
              <a:avLst/>
              <a:gdLst>
                <a:gd name="T0" fmla="*/ 2 w 21"/>
                <a:gd name="T1" fmla="*/ 19 h 19"/>
                <a:gd name="T2" fmla="*/ 0 w 21"/>
                <a:gd name="T3" fmla="*/ 19 h 19"/>
                <a:gd name="T4" fmla="*/ 0 w 21"/>
                <a:gd name="T5" fmla="*/ 0 h 19"/>
                <a:gd name="T6" fmla="*/ 2 w 21"/>
                <a:gd name="T7" fmla="*/ 0 h 19"/>
                <a:gd name="T8" fmla="*/ 21 w 21"/>
                <a:gd name="T9" fmla="*/ 0 h 19"/>
                <a:gd name="T10" fmla="*/ 21 w 21"/>
                <a:gd name="T11" fmla="*/ 0 h 19"/>
                <a:gd name="T12" fmla="*/ 21 w 21"/>
                <a:gd name="T13" fmla="*/ 19 h 19"/>
                <a:gd name="T14" fmla="*/ 21 w 21"/>
                <a:gd name="T15" fmla="*/ 19 h 19"/>
                <a:gd name="T16" fmla="*/ 2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2" y="19"/>
                  </a:moveTo>
                  <a:lnTo>
                    <a:pt x="0" y="19"/>
                  </a:lnTo>
                  <a:lnTo>
                    <a:pt x="0" y="0"/>
                  </a:lnTo>
                  <a:lnTo>
                    <a:pt x="2" y="0"/>
                  </a:lnTo>
                  <a:lnTo>
                    <a:pt x="21" y="0"/>
                  </a:lnTo>
                  <a:lnTo>
                    <a:pt x="21" y="0"/>
                  </a:lnTo>
                  <a:lnTo>
                    <a:pt x="21" y="19"/>
                  </a:lnTo>
                  <a:lnTo>
                    <a:pt x="21" y="19"/>
                  </a:lnTo>
                  <a:lnTo>
                    <a:pt x="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5" name="iSḷïḋè"/>
            <p:cNvSpPr/>
            <p:nvPr/>
          </p:nvSpPr>
          <p:spPr bwMode="auto">
            <a:xfrm>
              <a:off x="5926138" y="4002089"/>
              <a:ext cx="41275" cy="44450"/>
            </a:xfrm>
            <a:custGeom>
              <a:avLst/>
              <a:gdLst>
                <a:gd name="T0" fmla="*/ 1 w 11"/>
                <a:gd name="T1" fmla="*/ 0 h 12"/>
                <a:gd name="T2" fmla="*/ 9 w 11"/>
                <a:gd name="T3" fmla="*/ 0 h 12"/>
                <a:gd name="T4" fmla="*/ 11 w 11"/>
                <a:gd name="T5" fmla="*/ 2 h 12"/>
                <a:gd name="T6" fmla="*/ 11 w 11"/>
                <a:gd name="T7" fmla="*/ 10 h 12"/>
                <a:gd name="T8" fmla="*/ 9 w 11"/>
                <a:gd name="T9" fmla="*/ 12 h 12"/>
                <a:gd name="T10" fmla="*/ 1 w 11"/>
                <a:gd name="T11" fmla="*/ 12 h 12"/>
                <a:gd name="T12" fmla="*/ 0 w 11"/>
                <a:gd name="T13" fmla="*/ 10 h 12"/>
                <a:gd name="T14" fmla="*/ 0 w 11"/>
                <a:gd name="T15" fmla="*/ 2 h 12"/>
                <a:gd name="T16" fmla="*/ 1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1" y="0"/>
                  </a:moveTo>
                  <a:cubicBezTo>
                    <a:pt x="9" y="0"/>
                    <a:pt x="9" y="0"/>
                    <a:pt x="9" y="0"/>
                  </a:cubicBezTo>
                  <a:cubicBezTo>
                    <a:pt x="10" y="0"/>
                    <a:pt x="11" y="1"/>
                    <a:pt x="11" y="2"/>
                  </a:cubicBezTo>
                  <a:cubicBezTo>
                    <a:pt x="11" y="10"/>
                    <a:pt x="11" y="10"/>
                    <a:pt x="11" y="10"/>
                  </a:cubicBezTo>
                  <a:cubicBezTo>
                    <a:pt x="11" y="11"/>
                    <a:pt x="10" y="12"/>
                    <a:pt x="9" y="12"/>
                  </a:cubicBezTo>
                  <a:cubicBezTo>
                    <a:pt x="1" y="12"/>
                    <a:pt x="1" y="12"/>
                    <a:pt x="1" y="12"/>
                  </a:cubicBezTo>
                  <a:cubicBezTo>
                    <a:pt x="0" y="12"/>
                    <a:pt x="0" y="11"/>
                    <a:pt x="0" y="10"/>
                  </a:cubicBezTo>
                  <a:cubicBezTo>
                    <a:pt x="0" y="2"/>
                    <a:pt x="0" y="2"/>
                    <a:pt x="0" y="2"/>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6" name="iṥḻïdé"/>
            <p:cNvSpPr/>
            <p:nvPr/>
          </p:nvSpPr>
          <p:spPr bwMode="auto">
            <a:xfrm>
              <a:off x="5930901" y="4010026"/>
              <a:ext cx="33338" cy="30163"/>
            </a:xfrm>
            <a:custGeom>
              <a:avLst/>
              <a:gdLst>
                <a:gd name="T0" fmla="*/ 0 w 21"/>
                <a:gd name="T1" fmla="*/ 19 h 19"/>
                <a:gd name="T2" fmla="*/ 0 w 21"/>
                <a:gd name="T3" fmla="*/ 19 h 19"/>
                <a:gd name="T4" fmla="*/ 0 w 21"/>
                <a:gd name="T5" fmla="*/ 0 h 19"/>
                <a:gd name="T6" fmla="*/ 0 w 21"/>
                <a:gd name="T7" fmla="*/ 0 h 19"/>
                <a:gd name="T8" fmla="*/ 19 w 21"/>
                <a:gd name="T9" fmla="*/ 0 h 19"/>
                <a:gd name="T10" fmla="*/ 21 w 21"/>
                <a:gd name="T11" fmla="*/ 0 h 19"/>
                <a:gd name="T12" fmla="*/ 21 w 21"/>
                <a:gd name="T13" fmla="*/ 19 h 19"/>
                <a:gd name="T14" fmla="*/ 19 w 21"/>
                <a:gd name="T15" fmla="*/ 19 h 19"/>
                <a:gd name="T16" fmla="*/ 0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0" y="19"/>
                  </a:moveTo>
                  <a:lnTo>
                    <a:pt x="0" y="19"/>
                  </a:lnTo>
                  <a:lnTo>
                    <a:pt x="0" y="0"/>
                  </a:lnTo>
                  <a:lnTo>
                    <a:pt x="0" y="0"/>
                  </a:lnTo>
                  <a:lnTo>
                    <a:pt x="19" y="0"/>
                  </a:lnTo>
                  <a:lnTo>
                    <a:pt x="21" y="0"/>
                  </a:lnTo>
                  <a:lnTo>
                    <a:pt x="21" y="19"/>
                  </a:lnTo>
                  <a:lnTo>
                    <a:pt x="19"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7" name="iṥliḑè"/>
            <p:cNvSpPr/>
            <p:nvPr/>
          </p:nvSpPr>
          <p:spPr bwMode="auto">
            <a:xfrm>
              <a:off x="5975351" y="4002089"/>
              <a:ext cx="41275" cy="44450"/>
            </a:xfrm>
            <a:custGeom>
              <a:avLst/>
              <a:gdLst>
                <a:gd name="T0" fmla="*/ 2 w 11"/>
                <a:gd name="T1" fmla="*/ 0 h 12"/>
                <a:gd name="T2" fmla="*/ 10 w 11"/>
                <a:gd name="T3" fmla="*/ 0 h 12"/>
                <a:gd name="T4" fmla="*/ 11 w 11"/>
                <a:gd name="T5" fmla="*/ 2 h 12"/>
                <a:gd name="T6" fmla="*/ 11 w 11"/>
                <a:gd name="T7" fmla="*/ 10 h 12"/>
                <a:gd name="T8" fmla="*/ 10 w 11"/>
                <a:gd name="T9" fmla="*/ 12 h 12"/>
                <a:gd name="T10" fmla="*/ 2 w 11"/>
                <a:gd name="T11" fmla="*/ 12 h 12"/>
                <a:gd name="T12" fmla="*/ 0 w 11"/>
                <a:gd name="T13" fmla="*/ 10 h 12"/>
                <a:gd name="T14" fmla="*/ 0 w 11"/>
                <a:gd name="T15" fmla="*/ 2 h 12"/>
                <a:gd name="T16" fmla="*/ 2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2" y="0"/>
                  </a:moveTo>
                  <a:cubicBezTo>
                    <a:pt x="10" y="0"/>
                    <a:pt x="10" y="0"/>
                    <a:pt x="10" y="0"/>
                  </a:cubicBezTo>
                  <a:cubicBezTo>
                    <a:pt x="11" y="0"/>
                    <a:pt x="11" y="1"/>
                    <a:pt x="11" y="2"/>
                  </a:cubicBezTo>
                  <a:cubicBezTo>
                    <a:pt x="11" y="10"/>
                    <a:pt x="11" y="10"/>
                    <a:pt x="11" y="10"/>
                  </a:cubicBezTo>
                  <a:cubicBezTo>
                    <a:pt x="11" y="11"/>
                    <a:pt x="11" y="12"/>
                    <a:pt x="10"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8" name="iśļiḑe"/>
            <p:cNvSpPr/>
            <p:nvPr/>
          </p:nvSpPr>
          <p:spPr bwMode="auto">
            <a:xfrm>
              <a:off x="5980113" y="4010026"/>
              <a:ext cx="33338" cy="30163"/>
            </a:xfrm>
            <a:custGeom>
              <a:avLst/>
              <a:gdLst>
                <a:gd name="T0" fmla="*/ 2 w 21"/>
                <a:gd name="T1" fmla="*/ 19 h 19"/>
                <a:gd name="T2" fmla="*/ 0 w 21"/>
                <a:gd name="T3" fmla="*/ 19 h 19"/>
                <a:gd name="T4" fmla="*/ 0 w 21"/>
                <a:gd name="T5" fmla="*/ 0 h 19"/>
                <a:gd name="T6" fmla="*/ 2 w 21"/>
                <a:gd name="T7" fmla="*/ 0 h 19"/>
                <a:gd name="T8" fmla="*/ 21 w 21"/>
                <a:gd name="T9" fmla="*/ 0 h 19"/>
                <a:gd name="T10" fmla="*/ 21 w 21"/>
                <a:gd name="T11" fmla="*/ 0 h 19"/>
                <a:gd name="T12" fmla="*/ 21 w 21"/>
                <a:gd name="T13" fmla="*/ 19 h 19"/>
                <a:gd name="T14" fmla="*/ 21 w 21"/>
                <a:gd name="T15" fmla="*/ 19 h 19"/>
                <a:gd name="T16" fmla="*/ 2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2" y="19"/>
                  </a:moveTo>
                  <a:lnTo>
                    <a:pt x="0" y="19"/>
                  </a:lnTo>
                  <a:lnTo>
                    <a:pt x="0" y="0"/>
                  </a:lnTo>
                  <a:lnTo>
                    <a:pt x="2" y="0"/>
                  </a:lnTo>
                  <a:lnTo>
                    <a:pt x="21" y="0"/>
                  </a:lnTo>
                  <a:lnTo>
                    <a:pt x="21" y="0"/>
                  </a:lnTo>
                  <a:lnTo>
                    <a:pt x="21" y="19"/>
                  </a:lnTo>
                  <a:lnTo>
                    <a:pt x="21" y="19"/>
                  </a:lnTo>
                  <a:lnTo>
                    <a:pt x="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69" name="iṧļïḍé"/>
            <p:cNvSpPr/>
            <p:nvPr/>
          </p:nvSpPr>
          <p:spPr bwMode="auto">
            <a:xfrm>
              <a:off x="6027738" y="4002089"/>
              <a:ext cx="41275" cy="44450"/>
            </a:xfrm>
            <a:custGeom>
              <a:avLst/>
              <a:gdLst>
                <a:gd name="T0" fmla="*/ 1 w 11"/>
                <a:gd name="T1" fmla="*/ 0 h 12"/>
                <a:gd name="T2" fmla="*/ 9 w 11"/>
                <a:gd name="T3" fmla="*/ 0 h 12"/>
                <a:gd name="T4" fmla="*/ 11 w 11"/>
                <a:gd name="T5" fmla="*/ 2 h 12"/>
                <a:gd name="T6" fmla="*/ 11 w 11"/>
                <a:gd name="T7" fmla="*/ 10 h 12"/>
                <a:gd name="T8" fmla="*/ 9 w 11"/>
                <a:gd name="T9" fmla="*/ 12 h 12"/>
                <a:gd name="T10" fmla="*/ 1 w 11"/>
                <a:gd name="T11" fmla="*/ 12 h 12"/>
                <a:gd name="T12" fmla="*/ 0 w 11"/>
                <a:gd name="T13" fmla="*/ 10 h 12"/>
                <a:gd name="T14" fmla="*/ 0 w 11"/>
                <a:gd name="T15" fmla="*/ 2 h 12"/>
                <a:gd name="T16" fmla="*/ 1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1" y="0"/>
                  </a:moveTo>
                  <a:cubicBezTo>
                    <a:pt x="9" y="0"/>
                    <a:pt x="9" y="0"/>
                    <a:pt x="9" y="0"/>
                  </a:cubicBezTo>
                  <a:cubicBezTo>
                    <a:pt x="10" y="0"/>
                    <a:pt x="11" y="1"/>
                    <a:pt x="11" y="2"/>
                  </a:cubicBezTo>
                  <a:cubicBezTo>
                    <a:pt x="11" y="10"/>
                    <a:pt x="11" y="10"/>
                    <a:pt x="11" y="10"/>
                  </a:cubicBezTo>
                  <a:cubicBezTo>
                    <a:pt x="11" y="11"/>
                    <a:pt x="10" y="12"/>
                    <a:pt x="9" y="12"/>
                  </a:cubicBezTo>
                  <a:cubicBezTo>
                    <a:pt x="1" y="12"/>
                    <a:pt x="1" y="12"/>
                    <a:pt x="1" y="12"/>
                  </a:cubicBezTo>
                  <a:cubicBezTo>
                    <a:pt x="1" y="12"/>
                    <a:pt x="0" y="11"/>
                    <a:pt x="0" y="10"/>
                  </a:cubicBezTo>
                  <a:cubicBezTo>
                    <a:pt x="0" y="2"/>
                    <a:pt x="0" y="2"/>
                    <a:pt x="0" y="2"/>
                  </a:cubicBezTo>
                  <a:cubicBezTo>
                    <a:pt x="0" y="1"/>
                    <a:pt x="1"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0" name="îṧľîḑê"/>
            <p:cNvSpPr/>
            <p:nvPr/>
          </p:nvSpPr>
          <p:spPr bwMode="auto">
            <a:xfrm>
              <a:off x="6032501" y="4010026"/>
              <a:ext cx="33338" cy="30163"/>
            </a:xfrm>
            <a:custGeom>
              <a:avLst/>
              <a:gdLst>
                <a:gd name="T0" fmla="*/ 0 w 21"/>
                <a:gd name="T1" fmla="*/ 19 h 19"/>
                <a:gd name="T2" fmla="*/ 0 w 21"/>
                <a:gd name="T3" fmla="*/ 19 h 19"/>
                <a:gd name="T4" fmla="*/ 0 w 21"/>
                <a:gd name="T5" fmla="*/ 0 h 19"/>
                <a:gd name="T6" fmla="*/ 0 w 21"/>
                <a:gd name="T7" fmla="*/ 0 h 19"/>
                <a:gd name="T8" fmla="*/ 19 w 21"/>
                <a:gd name="T9" fmla="*/ 0 h 19"/>
                <a:gd name="T10" fmla="*/ 21 w 21"/>
                <a:gd name="T11" fmla="*/ 0 h 19"/>
                <a:gd name="T12" fmla="*/ 21 w 21"/>
                <a:gd name="T13" fmla="*/ 19 h 19"/>
                <a:gd name="T14" fmla="*/ 19 w 21"/>
                <a:gd name="T15" fmla="*/ 19 h 19"/>
                <a:gd name="T16" fmla="*/ 0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0" y="19"/>
                  </a:moveTo>
                  <a:lnTo>
                    <a:pt x="0" y="19"/>
                  </a:lnTo>
                  <a:lnTo>
                    <a:pt x="0" y="0"/>
                  </a:lnTo>
                  <a:lnTo>
                    <a:pt x="0" y="0"/>
                  </a:lnTo>
                  <a:lnTo>
                    <a:pt x="19" y="0"/>
                  </a:lnTo>
                  <a:lnTo>
                    <a:pt x="21" y="0"/>
                  </a:lnTo>
                  <a:lnTo>
                    <a:pt x="21" y="19"/>
                  </a:lnTo>
                  <a:lnTo>
                    <a:pt x="19"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1" name="iṩlîdê"/>
            <p:cNvSpPr/>
            <p:nvPr/>
          </p:nvSpPr>
          <p:spPr bwMode="auto">
            <a:xfrm>
              <a:off x="6076951" y="4002089"/>
              <a:ext cx="44450" cy="44450"/>
            </a:xfrm>
            <a:custGeom>
              <a:avLst/>
              <a:gdLst>
                <a:gd name="T0" fmla="*/ 2 w 12"/>
                <a:gd name="T1" fmla="*/ 0 h 12"/>
                <a:gd name="T2" fmla="*/ 10 w 12"/>
                <a:gd name="T3" fmla="*/ 0 h 12"/>
                <a:gd name="T4" fmla="*/ 12 w 12"/>
                <a:gd name="T5" fmla="*/ 2 h 12"/>
                <a:gd name="T6" fmla="*/ 12 w 12"/>
                <a:gd name="T7" fmla="*/ 10 h 12"/>
                <a:gd name="T8" fmla="*/ 10 w 12"/>
                <a:gd name="T9" fmla="*/ 12 h 12"/>
                <a:gd name="T10" fmla="*/ 2 w 12"/>
                <a:gd name="T11" fmla="*/ 12 h 12"/>
                <a:gd name="T12" fmla="*/ 0 w 12"/>
                <a:gd name="T13" fmla="*/ 10 h 12"/>
                <a:gd name="T14" fmla="*/ 0 w 12"/>
                <a:gd name="T15" fmla="*/ 2 h 12"/>
                <a:gd name="T16" fmla="*/ 2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2" y="0"/>
                  </a:moveTo>
                  <a:cubicBezTo>
                    <a:pt x="10" y="0"/>
                    <a:pt x="10" y="0"/>
                    <a:pt x="10" y="0"/>
                  </a:cubicBezTo>
                  <a:cubicBezTo>
                    <a:pt x="11" y="0"/>
                    <a:pt x="12" y="1"/>
                    <a:pt x="12" y="2"/>
                  </a:cubicBezTo>
                  <a:cubicBezTo>
                    <a:pt x="12" y="10"/>
                    <a:pt x="12" y="10"/>
                    <a:pt x="12" y="10"/>
                  </a:cubicBezTo>
                  <a:cubicBezTo>
                    <a:pt x="12" y="11"/>
                    <a:pt x="11" y="12"/>
                    <a:pt x="10"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2" name="ïşḷíďé"/>
            <p:cNvSpPr/>
            <p:nvPr/>
          </p:nvSpPr>
          <p:spPr bwMode="auto">
            <a:xfrm>
              <a:off x="6084888" y="4010026"/>
              <a:ext cx="30163" cy="30163"/>
            </a:xfrm>
            <a:custGeom>
              <a:avLst/>
              <a:gdLst>
                <a:gd name="T0" fmla="*/ 0 w 19"/>
                <a:gd name="T1" fmla="*/ 19 h 19"/>
                <a:gd name="T2" fmla="*/ 0 w 19"/>
                <a:gd name="T3" fmla="*/ 19 h 19"/>
                <a:gd name="T4" fmla="*/ 0 w 19"/>
                <a:gd name="T5" fmla="*/ 0 h 19"/>
                <a:gd name="T6" fmla="*/ 0 w 19"/>
                <a:gd name="T7" fmla="*/ 0 h 19"/>
                <a:gd name="T8" fmla="*/ 19 w 19"/>
                <a:gd name="T9" fmla="*/ 0 h 19"/>
                <a:gd name="T10" fmla="*/ 19 w 19"/>
                <a:gd name="T11" fmla="*/ 0 h 19"/>
                <a:gd name="T12" fmla="*/ 19 w 19"/>
                <a:gd name="T13" fmla="*/ 19 h 19"/>
                <a:gd name="T14" fmla="*/ 19 w 19"/>
                <a:gd name="T15" fmla="*/ 19 h 19"/>
                <a:gd name="T16" fmla="*/ 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0" y="19"/>
                  </a:moveTo>
                  <a:lnTo>
                    <a:pt x="0" y="19"/>
                  </a:lnTo>
                  <a:lnTo>
                    <a:pt x="0" y="0"/>
                  </a:lnTo>
                  <a:lnTo>
                    <a:pt x="0" y="0"/>
                  </a:lnTo>
                  <a:lnTo>
                    <a:pt x="19" y="0"/>
                  </a:lnTo>
                  <a:lnTo>
                    <a:pt x="19" y="0"/>
                  </a:lnTo>
                  <a:lnTo>
                    <a:pt x="19" y="19"/>
                  </a:lnTo>
                  <a:lnTo>
                    <a:pt x="19"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3" name="ïS1ïḍe"/>
            <p:cNvSpPr/>
            <p:nvPr/>
          </p:nvSpPr>
          <p:spPr bwMode="auto">
            <a:xfrm>
              <a:off x="6129338" y="4002089"/>
              <a:ext cx="41275" cy="44450"/>
            </a:xfrm>
            <a:custGeom>
              <a:avLst/>
              <a:gdLst>
                <a:gd name="T0" fmla="*/ 2 w 11"/>
                <a:gd name="T1" fmla="*/ 0 h 12"/>
                <a:gd name="T2" fmla="*/ 10 w 11"/>
                <a:gd name="T3" fmla="*/ 0 h 12"/>
                <a:gd name="T4" fmla="*/ 11 w 11"/>
                <a:gd name="T5" fmla="*/ 2 h 12"/>
                <a:gd name="T6" fmla="*/ 11 w 11"/>
                <a:gd name="T7" fmla="*/ 10 h 12"/>
                <a:gd name="T8" fmla="*/ 10 w 11"/>
                <a:gd name="T9" fmla="*/ 12 h 12"/>
                <a:gd name="T10" fmla="*/ 2 w 11"/>
                <a:gd name="T11" fmla="*/ 12 h 12"/>
                <a:gd name="T12" fmla="*/ 0 w 11"/>
                <a:gd name="T13" fmla="*/ 10 h 12"/>
                <a:gd name="T14" fmla="*/ 0 w 11"/>
                <a:gd name="T15" fmla="*/ 2 h 12"/>
                <a:gd name="T16" fmla="*/ 2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2" y="0"/>
                  </a:moveTo>
                  <a:cubicBezTo>
                    <a:pt x="10" y="0"/>
                    <a:pt x="10" y="0"/>
                    <a:pt x="10" y="0"/>
                  </a:cubicBezTo>
                  <a:cubicBezTo>
                    <a:pt x="10" y="0"/>
                    <a:pt x="11" y="1"/>
                    <a:pt x="11" y="2"/>
                  </a:cubicBezTo>
                  <a:cubicBezTo>
                    <a:pt x="11" y="10"/>
                    <a:pt x="11" y="10"/>
                    <a:pt x="11" y="10"/>
                  </a:cubicBezTo>
                  <a:cubicBezTo>
                    <a:pt x="11" y="11"/>
                    <a:pt x="10" y="12"/>
                    <a:pt x="10"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4" name="í$ľîḑè"/>
            <p:cNvSpPr/>
            <p:nvPr/>
          </p:nvSpPr>
          <p:spPr bwMode="auto">
            <a:xfrm>
              <a:off x="6134101" y="4010026"/>
              <a:ext cx="33338" cy="30163"/>
            </a:xfrm>
            <a:custGeom>
              <a:avLst/>
              <a:gdLst>
                <a:gd name="T0" fmla="*/ 2 w 21"/>
                <a:gd name="T1" fmla="*/ 19 h 19"/>
                <a:gd name="T2" fmla="*/ 0 w 21"/>
                <a:gd name="T3" fmla="*/ 19 h 19"/>
                <a:gd name="T4" fmla="*/ 0 w 21"/>
                <a:gd name="T5" fmla="*/ 0 h 19"/>
                <a:gd name="T6" fmla="*/ 2 w 21"/>
                <a:gd name="T7" fmla="*/ 0 h 19"/>
                <a:gd name="T8" fmla="*/ 21 w 21"/>
                <a:gd name="T9" fmla="*/ 0 h 19"/>
                <a:gd name="T10" fmla="*/ 21 w 21"/>
                <a:gd name="T11" fmla="*/ 0 h 19"/>
                <a:gd name="T12" fmla="*/ 21 w 21"/>
                <a:gd name="T13" fmla="*/ 19 h 19"/>
                <a:gd name="T14" fmla="*/ 21 w 21"/>
                <a:gd name="T15" fmla="*/ 19 h 19"/>
                <a:gd name="T16" fmla="*/ 2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2" y="19"/>
                  </a:moveTo>
                  <a:lnTo>
                    <a:pt x="0" y="19"/>
                  </a:lnTo>
                  <a:lnTo>
                    <a:pt x="0" y="0"/>
                  </a:lnTo>
                  <a:lnTo>
                    <a:pt x="2" y="0"/>
                  </a:lnTo>
                  <a:lnTo>
                    <a:pt x="21" y="0"/>
                  </a:lnTo>
                  <a:lnTo>
                    <a:pt x="21" y="0"/>
                  </a:lnTo>
                  <a:lnTo>
                    <a:pt x="21" y="19"/>
                  </a:lnTo>
                  <a:lnTo>
                    <a:pt x="21" y="19"/>
                  </a:lnTo>
                  <a:lnTo>
                    <a:pt x="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5" name="ïs1íde"/>
            <p:cNvSpPr/>
            <p:nvPr/>
          </p:nvSpPr>
          <p:spPr bwMode="auto">
            <a:xfrm>
              <a:off x="6181726" y="4002089"/>
              <a:ext cx="41275" cy="44450"/>
            </a:xfrm>
            <a:custGeom>
              <a:avLst/>
              <a:gdLst>
                <a:gd name="T0" fmla="*/ 1 w 11"/>
                <a:gd name="T1" fmla="*/ 0 h 12"/>
                <a:gd name="T2" fmla="*/ 9 w 11"/>
                <a:gd name="T3" fmla="*/ 0 h 12"/>
                <a:gd name="T4" fmla="*/ 11 w 11"/>
                <a:gd name="T5" fmla="*/ 2 h 12"/>
                <a:gd name="T6" fmla="*/ 11 w 11"/>
                <a:gd name="T7" fmla="*/ 10 h 12"/>
                <a:gd name="T8" fmla="*/ 9 w 11"/>
                <a:gd name="T9" fmla="*/ 12 h 12"/>
                <a:gd name="T10" fmla="*/ 1 w 11"/>
                <a:gd name="T11" fmla="*/ 12 h 12"/>
                <a:gd name="T12" fmla="*/ 0 w 11"/>
                <a:gd name="T13" fmla="*/ 10 h 12"/>
                <a:gd name="T14" fmla="*/ 0 w 11"/>
                <a:gd name="T15" fmla="*/ 2 h 12"/>
                <a:gd name="T16" fmla="*/ 1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1" y="0"/>
                  </a:moveTo>
                  <a:cubicBezTo>
                    <a:pt x="9" y="0"/>
                    <a:pt x="9" y="0"/>
                    <a:pt x="9" y="0"/>
                  </a:cubicBezTo>
                  <a:cubicBezTo>
                    <a:pt x="10" y="0"/>
                    <a:pt x="11" y="1"/>
                    <a:pt x="11" y="2"/>
                  </a:cubicBezTo>
                  <a:cubicBezTo>
                    <a:pt x="11" y="10"/>
                    <a:pt x="11" y="10"/>
                    <a:pt x="11" y="10"/>
                  </a:cubicBezTo>
                  <a:cubicBezTo>
                    <a:pt x="11" y="11"/>
                    <a:pt x="10" y="12"/>
                    <a:pt x="9" y="12"/>
                  </a:cubicBezTo>
                  <a:cubicBezTo>
                    <a:pt x="1" y="12"/>
                    <a:pt x="1" y="12"/>
                    <a:pt x="1" y="12"/>
                  </a:cubicBezTo>
                  <a:cubicBezTo>
                    <a:pt x="0" y="12"/>
                    <a:pt x="0" y="11"/>
                    <a:pt x="0" y="10"/>
                  </a:cubicBezTo>
                  <a:cubicBezTo>
                    <a:pt x="0" y="2"/>
                    <a:pt x="0" y="2"/>
                    <a:pt x="0" y="2"/>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6" name="iṡḻíde"/>
            <p:cNvSpPr/>
            <p:nvPr/>
          </p:nvSpPr>
          <p:spPr bwMode="auto">
            <a:xfrm>
              <a:off x="6186488" y="4010026"/>
              <a:ext cx="33338" cy="30163"/>
            </a:xfrm>
            <a:custGeom>
              <a:avLst/>
              <a:gdLst>
                <a:gd name="T0" fmla="*/ 0 w 21"/>
                <a:gd name="T1" fmla="*/ 19 h 19"/>
                <a:gd name="T2" fmla="*/ 0 w 21"/>
                <a:gd name="T3" fmla="*/ 19 h 19"/>
                <a:gd name="T4" fmla="*/ 0 w 21"/>
                <a:gd name="T5" fmla="*/ 0 h 19"/>
                <a:gd name="T6" fmla="*/ 0 w 21"/>
                <a:gd name="T7" fmla="*/ 0 h 19"/>
                <a:gd name="T8" fmla="*/ 19 w 21"/>
                <a:gd name="T9" fmla="*/ 0 h 19"/>
                <a:gd name="T10" fmla="*/ 21 w 21"/>
                <a:gd name="T11" fmla="*/ 0 h 19"/>
                <a:gd name="T12" fmla="*/ 21 w 21"/>
                <a:gd name="T13" fmla="*/ 19 h 19"/>
                <a:gd name="T14" fmla="*/ 19 w 21"/>
                <a:gd name="T15" fmla="*/ 19 h 19"/>
                <a:gd name="T16" fmla="*/ 0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0" y="19"/>
                  </a:moveTo>
                  <a:lnTo>
                    <a:pt x="0" y="19"/>
                  </a:lnTo>
                  <a:lnTo>
                    <a:pt x="0" y="0"/>
                  </a:lnTo>
                  <a:lnTo>
                    <a:pt x="0" y="0"/>
                  </a:lnTo>
                  <a:lnTo>
                    <a:pt x="19" y="0"/>
                  </a:lnTo>
                  <a:lnTo>
                    <a:pt x="21" y="0"/>
                  </a:lnTo>
                  <a:lnTo>
                    <a:pt x="21" y="19"/>
                  </a:lnTo>
                  <a:lnTo>
                    <a:pt x="19"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7" name="iṥlîdé"/>
            <p:cNvSpPr/>
            <p:nvPr/>
          </p:nvSpPr>
          <p:spPr bwMode="auto">
            <a:xfrm>
              <a:off x="6230938" y="4002089"/>
              <a:ext cx="41275" cy="44450"/>
            </a:xfrm>
            <a:custGeom>
              <a:avLst/>
              <a:gdLst>
                <a:gd name="T0" fmla="*/ 2 w 11"/>
                <a:gd name="T1" fmla="*/ 0 h 12"/>
                <a:gd name="T2" fmla="*/ 10 w 11"/>
                <a:gd name="T3" fmla="*/ 0 h 12"/>
                <a:gd name="T4" fmla="*/ 11 w 11"/>
                <a:gd name="T5" fmla="*/ 2 h 12"/>
                <a:gd name="T6" fmla="*/ 11 w 11"/>
                <a:gd name="T7" fmla="*/ 10 h 12"/>
                <a:gd name="T8" fmla="*/ 10 w 11"/>
                <a:gd name="T9" fmla="*/ 12 h 12"/>
                <a:gd name="T10" fmla="*/ 2 w 11"/>
                <a:gd name="T11" fmla="*/ 12 h 12"/>
                <a:gd name="T12" fmla="*/ 0 w 11"/>
                <a:gd name="T13" fmla="*/ 10 h 12"/>
                <a:gd name="T14" fmla="*/ 0 w 11"/>
                <a:gd name="T15" fmla="*/ 2 h 12"/>
                <a:gd name="T16" fmla="*/ 2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2" y="0"/>
                  </a:moveTo>
                  <a:cubicBezTo>
                    <a:pt x="10" y="0"/>
                    <a:pt x="10" y="0"/>
                    <a:pt x="10" y="0"/>
                  </a:cubicBezTo>
                  <a:cubicBezTo>
                    <a:pt x="11" y="0"/>
                    <a:pt x="11" y="1"/>
                    <a:pt x="11" y="2"/>
                  </a:cubicBezTo>
                  <a:cubicBezTo>
                    <a:pt x="11" y="10"/>
                    <a:pt x="11" y="10"/>
                    <a:pt x="11" y="10"/>
                  </a:cubicBezTo>
                  <a:cubicBezTo>
                    <a:pt x="11" y="11"/>
                    <a:pt x="11" y="12"/>
                    <a:pt x="10"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8" name="îŝḻidè"/>
            <p:cNvSpPr/>
            <p:nvPr/>
          </p:nvSpPr>
          <p:spPr bwMode="auto">
            <a:xfrm>
              <a:off x="6234113" y="4010026"/>
              <a:ext cx="34925" cy="30163"/>
            </a:xfrm>
            <a:custGeom>
              <a:avLst/>
              <a:gdLst>
                <a:gd name="T0" fmla="*/ 3 w 22"/>
                <a:gd name="T1" fmla="*/ 19 h 19"/>
                <a:gd name="T2" fmla="*/ 0 w 22"/>
                <a:gd name="T3" fmla="*/ 19 h 19"/>
                <a:gd name="T4" fmla="*/ 0 w 22"/>
                <a:gd name="T5" fmla="*/ 0 h 19"/>
                <a:gd name="T6" fmla="*/ 3 w 22"/>
                <a:gd name="T7" fmla="*/ 0 h 19"/>
                <a:gd name="T8" fmla="*/ 22 w 22"/>
                <a:gd name="T9" fmla="*/ 0 h 19"/>
                <a:gd name="T10" fmla="*/ 22 w 22"/>
                <a:gd name="T11" fmla="*/ 0 h 19"/>
                <a:gd name="T12" fmla="*/ 22 w 22"/>
                <a:gd name="T13" fmla="*/ 19 h 19"/>
                <a:gd name="T14" fmla="*/ 22 w 22"/>
                <a:gd name="T15" fmla="*/ 19 h 19"/>
                <a:gd name="T16" fmla="*/ 3 w 22"/>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19">
                  <a:moveTo>
                    <a:pt x="3" y="19"/>
                  </a:moveTo>
                  <a:lnTo>
                    <a:pt x="0" y="19"/>
                  </a:lnTo>
                  <a:lnTo>
                    <a:pt x="0" y="0"/>
                  </a:lnTo>
                  <a:lnTo>
                    <a:pt x="3" y="0"/>
                  </a:lnTo>
                  <a:lnTo>
                    <a:pt x="22" y="0"/>
                  </a:lnTo>
                  <a:lnTo>
                    <a:pt x="22" y="0"/>
                  </a:lnTo>
                  <a:lnTo>
                    <a:pt x="22" y="19"/>
                  </a:lnTo>
                  <a:lnTo>
                    <a:pt x="22" y="19"/>
                  </a:lnTo>
                  <a:lnTo>
                    <a:pt x="3"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79" name="îŝlíḍè"/>
            <p:cNvSpPr/>
            <p:nvPr/>
          </p:nvSpPr>
          <p:spPr bwMode="auto">
            <a:xfrm>
              <a:off x="6283326" y="4002089"/>
              <a:ext cx="41275" cy="44450"/>
            </a:xfrm>
            <a:custGeom>
              <a:avLst/>
              <a:gdLst>
                <a:gd name="T0" fmla="*/ 1 w 11"/>
                <a:gd name="T1" fmla="*/ 0 h 12"/>
                <a:gd name="T2" fmla="*/ 9 w 11"/>
                <a:gd name="T3" fmla="*/ 0 h 12"/>
                <a:gd name="T4" fmla="*/ 11 w 11"/>
                <a:gd name="T5" fmla="*/ 2 h 12"/>
                <a:gd name="T6" fmla="*/ 11 w 11"/>
                <a:gd name="T7" fmla="*/ 10 h 12"/>
                <a:gd name="T8" fmla="*/ 9 w 11"/>
                <a:gd name="T9" fmla="*/ 12 h 12"/>
                <a:gd name="T10" fmla="*/ 1 w 11"/>
                <a:gd name="T11" fmla="*/ 12 h 12"/>
                <a:gd name="T12" fmla="*/ 0 w 11"/>
                <a:gd name="T13" fmla="*/ 10 h 12"/>
                <a:gd name="T14" fmla="*/ 0 w 11"/>
                <a:gd name="T15" fmla="*/ 2 h 12"/>
                <a:gd name="T16" fmla="*/ 1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1" y="0"/>
                  </a:moveTo>
                  <a:cubicBezTo>
                    <a:pt x="9" y="0"/>
                    <a:pt x="9" y="0"/>
                    <a:pt x="9" y="0"/>
                  </a:cubicBezTo>
                  <a:cubicBezTo>
                    <a:pt x="10" y="0"/>
                    <a:pt x="11" y="1"/>
                    <a:pt x="11" y="2"/>
                  </a:cubicBezTo>
                  <a:cubicBezTo>
                    <a:pt x="11" y="10"/>
                    <a:pt x="11" y="10"/>
                    <a:pt x="11" y="10"/>
                  </a:cubicBezTo>
                  <a:cubicBezTo>
                    <a:pt x="11" y="11"/>
                    <a:pt x="10" y="12"/>
                    <a:pt x="9" y="12"/>
                  </a:cubicBezTo>
                  <a:cubicBezTo>
                    <a:pt x="1" y="12"/>
                    <a:pt x="1" y="12"/>
                    <a:pt x="1" y="12"/>
                  </a:cubicBezTo>
                  <a:cubicBezTo>
                    <a:pt x="0" y="12"/>
                    <a:pt x="0" y="11"/>
                    <a:pt x="0" y="10"/>
                  </a:cubicBezTo>
                  <a:cubicBezTo>
                    <a:pt x="0" y="2"/>
                    <a:pt x="0" y="2"/>
                    <a:pt x="0" y="2"/>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0" name="íṩḻîďê"/>
            <p:cNvSpPr/>
            <p:nvPr/>
          </p:nvSpPr>
          <p:spPr bwMode="auto">
            <a:xfrm>
              <a:off x="6288088" y="4010026"/>
              <a:ext cx="33338" cy="30163"/>
            </a:xfrm>
            <a:custGeom>
              <a:avLst/>
              <a:gdLst>
                <a:gd name="T0" fmla="*/ 0 w 21"/>
                <a:gd name="T1" fmla="*/ 19 h 19"/>
                <a:gd name="T2" fmla="*/ 0 w 21"/>
                <a:gd name="T3" fmla="*/ 19 h 19"/>
                <a:gd name="T4" fmla="*/ 0 w 21"/>
                <a:gd name="T5" fmla="*/ 0 h 19"/>
                <a:gd name="T6" fmla="*/ 0 w 21"/>
                <a:gd name="T7" fmla="*/ 0 h 19"/>
                <a:gd name="T8" fmla="*/ 19 w 21"/>
                <a:gd name="T9" fmla="*/ 0 h 19"/>
                <a:gd name="T10" fmla="*/ 21 w 21"/>
                <a:gd name="T11" fmla="*/ 0 h 19"/>
                <a:gd name="T12" fmla="*/ 21 w 21"/>
                <a:gd name="T13" fmla="*/ 19 h 19"/>
                <a:gd name="T14" fmla="*/ 19 w 21"/>
                <a:gd name="T15" fmla="*/ 19 h 19"/>
                <a:gd name="T16" fmla="*/ 0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0" y="19"/>
                  </a:moveTo>
                  <a:lnTo>
                    <a:pt x="0" y="19"/>
                  </a:lnTo>
                  <a:lnTo>
                    <a:pt x="0" y="0"/>
                  </a:lnTo>
                  <a:lnTo>
                    <a:pt x="0" y="0"/>
                  </a:lnTo>
                  <a:lnTo>
                    <a:pt x="19" y="0"/>
                  </a:lnTo>
                  <a:lnTo>
                    <a:pt x="21" y="0"/>
                  </a:lnTo>
                  <a:lnTo>
                    <a:pt x="21" y="19"/>
                  </a:lnTo>
                  <a:lnTo>
                    <a:pt x="19"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1" name="ïṣḻíḋè"/>
            <p:cNvSpPr/>
            <p:nvPr/>
          </p:nvSpPr>
          <p:spPr bwMode="auto">
            <a:xfrm>
              <a:off x="6332538" y="4002089"/>
              <a:ext cx="44450" cy="44450"/>
            </a:xfrm>
            <a:custGeom>
              <a:avLst/>
              <a:gdLst>
                <a:gd name="T0" fmla="*/ 2 w 12"/>
                <a:gd name="T1" fmla="*/ 0 h 12"/>
                <a:gd name="T2" fmla="*/ 10 w 12"/>
                <a:gd name="T3" fmla="*/ 0 h 12"/>
                <a:gd name="T4" fmla="*/ 12 w 12"/>
                <a:gd name="T5" fmla="*/ 2 h 12"/>
                <a:gd name="T6" fmla="*/ 12 w 12"/>
                <a:gd name="T7" fmla="*/ 10 h 12"/>
                <a:gd name="T8" fmla="*/ 10 w 12"/>
                <a:gd name="T9" fmla="*/ 12 h 12"/>
                <a:gd name="T10" fmla="*/ 2 w 12"/>
                <a:gd name="T11" fmla="*/ 12 h 12"/>
                <a:gd name="T12" fmla="*/ 0 w 12"/>
                <a:gd name="T13" fmla="*/ 10 h 12"/>
                <a:gd name="T14" fmla="*/ 0 w 12"/>
                <a:gd name="T15" fmla="*/ 2 h 12"/>
                <a:gd name="T16" fmla="*/ 2 w 12"/>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2">
                  <a:moveTo>
                    <a:pt x="2" y="0"/>
                  </a:moveTo>
                  <a:cubicBezTo>
                    <a:pt x="10" y="0"/>
                    <a:pt x="10" y="0"/>
                    <a:pt x="10" y="0"/>
                  </a:cubicBezTo>
                  <a:cubicBezTo>
                    <a:pt x="11" y="0"/>
                    <a:pt x="12" y="1"/>
                    <a:pt x="12" y="2"/>
                  </a:cubicBezTo>
                  <a:cubicBezTo>
                    <a:pt x="12" y="10"/>
                    <a:pt x="12" y="10"/>
                    <a:pt x="12" y="10"/>
                  </a:cubicBezTo>
                  <a:cubicBezTo>
                    <a:pt x="12" y="11"/>
                    <a:pt x="11" y="12"/>
                    <a:pt x="10"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2" name="îṥḻïḓê"/>
            <p:cNvSpPr/>
            <p:nvPr/>
          </p:nvSpPr>
          <p:spPr bwMode="auto">
            <a:xfrm>
              <a:off x="6340476" y="4010026"/>
              <a:ext cx="30163" cy="30163"/>
            </a:xfrm>
            <a:custGeom>
              <a:avLst/>
              <a:gdLst>
                <a:gd name="T0" fmla="*/ 0 w 19"/>
                <a:gd name="T1" fmla="*/ 19 h 19"/>
                <a:gd name="T2" fmla="*/ 0 w 19"/>
                <a:gd name="T3" fmla="*/ 19 h 19"/>
                <a:gd name="T4" fmla="*/ 0 w 19"/>
                <a:gd name="T5" fmla="*/ 0 h 19"/>
                <a:gd name="T6" fmla="*/ 0 w 19"/>
                <a:gd name="T7" fmla="*/ 0 h 19"/>
                <a:gd name="T8" fmla="*/ 19 w 19"/>
                <a:gd name="T9" fmla="*/ 0 h 19"/>
                <a:gd name="T10" fmla="*/ 19 w 19"/>
                <a:gd name="T11" fmla="*/ 0 h 19"/>
                <a:gd name="T12" fmla="*/ 19 w 19"/>
                <a:gd name="T13" fmla="*/ 19 h 19"/>
                <a:gd name="T14" fmla="*/ 19 w 19"/>
                <a:gd name="T15" fmla="*/ 19 h 19"/>
                <a:gd name="T16" fmla="*/ 0 w 19"/>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19">
                  <a:moveTo>
                    <a:pt x="0" y="19"/>
                  </a:moveTo>
                  <a:lnTo>
                    <a:pt x="0" y="19"/>
                  </a:lnTo>
                  <a:lnTo>
                    <a:pt x="0" y="0"/>
                  </a:lnTo>
                  <a:lnTo>
                    <a:pt x="0" y="0"/>
                  </a:lnTo>
                  <a:lnTo>
                    <a:pt x="19" y="0"/>
                  </a:lnTo>
                  <a:lnTo>
                    <a:pt x="19" y="0"/>
                  </a:lnTo>
                  <a:lnTo>
                    <a:pt x="19" y="19"/>
                  </a:lnTo>
                  <a:lnTo>
                    <a:pt x="19" y="19"/>
                  </a:lnTo>
                  <a:lnTo>
                    <a:pt x="0"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3" name="ïŝ1ïdê"/>
            <p:cNvSpPr/>
            <p:nvPr/>
          </p:nvSpPr>
          <p:spPr bwMode="auto">
            <a:xfrm>
              <a:off x="6384926" y="4002089"/>
              <a:ext cx="41275" cy="44450"/>
            </a:xfrm>
            <a:custGeom>
              <a:avLst/>
              <a:gdLst>
                <a:gd name="T0" fmla="*/ 2 w 11"/>
                <a:gd name="T1" fmla="*/ 0 h 12"/>
                <a:gd name="T2" fmla="*/ 9 w 11"/>
                <a:gd name="T3" fmla="*/ 0 h 12"/>
                <a:gd name="T4" fmla="*/ 11 w 11"/>
                <a:gd name="T5" fmla="*/ 2 h 12"/>
                <a:gd name="T6" fmla="*/ 11 w 11"/>
                <a:gd name="T7" fmla="*/ 10 h 12"/>
                <a:gd name="T8" fmla="*/ 9 w 11"/>
                <a:gd name="T9" fmla="*/ 12 h 12"/>
                <a:gd name="T10" fmla="*/ 2 w 11"/>
                <a:gd name="T11" fmla="*/ 12 h 12"/>
                <a:gd name="T12" fmla="*/ 0 w 11"/>
                <a:gd name="T13" fmla="*/ 10 h 12"/>
                <a:gd name="T14" fmla="*/ 0 w 11"/>
                <a:gd name="T15" fmla="*/ 2 h 12"/>
                <a:gd name="T16" fmla="*/ 2 w 11"/>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2">
                  <a:moveTo>
                    <a:pt x="2" y="0"/>
                  </a:moveTo>
                  <a:cubicBezTo>
                    <a:pt x="9" y="0"/>
                    <a:pt x="9" y="0"/>
                    <a:pt x="9" y="0"/>
                  </a:cubicBezTo>
                  <a:cubicBezTo>
                    <a:pt x="10" y="0"/>
                    <a:pt x="11" y="1"/>
                    <a:pt x="11" y="2"/>
                  </a:cubicBezTo>
                  <a:cubicBezTo>
                    <a:pt x="11" y="10"/>
                    <a:pt x="11" y="10"/>
                    <a:pt x="11" y="10"/>
                  </a:cubicBezTo>
                  <a:cubicBezTo>
                    <a:pt x="11" y="11"/>
                    <a:pt x="10" y="12"/>
                    <a:pt x="9" y="12"/>
                  </a:cubicBezTo>
                  <a:cubicBezTo>
                    <a:pt x="2" y="12"/>
                    <a:pt x="2" y="12"/>
                    <a:pt x="2" y="12"/>
                  </a:cubicBezTo>
                  <a:cubicBezTo>
                    <a:pt x="1" y="12"/>
                    <a:pt x="0" y="11"/>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4" name="îṧḻîḓè"/>
            <p:cNvSpPr/>
            <p:nvPr/>
          </p:nvSpPr>
          <p:spPr bwMode="auto">
            <a:xfrm>
              <a:off x="6389688" y="4010026"/>
              <a:ext cx="33338" cy="30163"/>
            </a:xfrm>
            <a:custGeom>
              <a:avLst/>
              <a:gdLst>
                <a:gd name="T0" fmla="*/ 2 w 21"/>
                <a:gd name="T1" fmla="*/ 19 h 19"/>
                <a:gd name="T2" fmla="*/ 0 w 21"/>
                <a:gd name="T3" fmla="*/ 19 h 19"/>
                <a:gd name="T4" fmla="*/ 0 w 21"/>
                <a:gd name="T5" fmla="*/ 0 h 19"/>
                <a:gd name="T6" fmla="*/ 2 w 21"/>
                <a:gd name="T7" fmla="*/ 0 h 19"/>
                <a:gd name="T8" fmla="*/ 18 w 21"/>
                <a:gd name="T9" fmla="*/ 0 h 19"/>
                <a:gd name="T10" fmla="*/ 21 w 21"/>
                <a:gd name="T11" fmla="*/ 0 h 19"/>
                <a:gd name="T12" fmla="*/ 21 w 21"/>
                <a:gd name="T13" fmla="*/ 19 h 19"/>
                <a:gd name="T14" fmla="*/ 18 w 21"/>
                <a:gd name="T15" fmla="*/ 19 h 19"/>
                <a:gd name="T16" fmla="*/ 2 w 21"/>
                <a:gd name="T17" fmla="*/ 19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19">
                  <a:moveTo>
                    <a:pt x="2" y="19"/>
                  </a:moveTo>
                  <a:lnTo>
                    <a:pt x="0" y="19"/>
                  </a:lnTo>
                  <a:lnTo>
                    <a:pt x="0" y="0"/>
                  </a:lnTo>
                  <a:lnTo>
                    <a:pt x="2" y="0"/>
                  </a:lnTo>
                  <a:lnTo>
                    <a:pt x="18" y="0"/>
                  </a:lnTo>
                  <a:lnTo>
                    <a:pt x="21" y="0"/>
                  </a:lnTo>
                  <a:lnTo>
                    <a:pt x="21" y="19"/>
                  </a:lnTo>
                  <a:lnTo>
                    <a:pt x="18" y="19"/>
                  </a:lnTo>
                  <a:lnTo>
                    <a:pt x="2" y="1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5" name="ïṧ1íḓé"/>
            <p:cNvSpPr/>
            <p:nvPr/>
          </p:nvSpPr>
          <p:spPr bwMode="auto">
            <a:xfrm>
              <a:off x="5772151" y="4051301"/>
              <a:ext cx="41275" cy="41275"/>
            </a:xfrm>
            <a:custGeom>
              <a:avLst/>
              <a:gdLst>
                <a:gd name="T0" fmla="*/ 2 w 11"/>
                <a:gd name="T1" fmla="*/ 0 h 11"/>
                <a:gd name="T2" fmla="*/ 9 w 11"/>
                <a:gd name="T3" fmla="*/ 0 h 11"/>
                <a:gd name="T4" fmla="*/ 11 w 11"/>
                <a:gd name="T5" fmla="*/ 2 h 11"/>
                <a:gd name="T6" fmla="*/ 11 w 11"/>
                <a:gd name="T7" fmla="*/ 10 h 11"/>
                <a:gd name="T8" fmla="*/ 9 w 11"/>
                <a:gd name="T9" fmla="*/ 11 h 11"/>
                <a:gd name="T10" fmla="*/ 2 w 11"/>
                <a:gd name="T11" fmla="*/ 11 h 11"/>
                <a:gd name="T12" fmla="*/ 0 w 11"/>
                <a:gd name="T13" fmla="*/ 10 h 11"/>
                <a:gd name="T14" fmla="*/ 0 w 11"/>
                <a:gd name="T15" fmla="*/ 2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9" y="0"/>
                    <a:pt x="9" y="0"/>
                    <a:pt x="9" y="0"/>
                  </a:cubicBezTo>
                  <a:cubicBezTo>
                    <a:pt x="10" y="0"/>
                    <a:pt x="11" y="1"/>
                    <a:pt x="11" y="2"/>
                  </a:cubicBezTo>
                  <a:cubicBezTo>
                    <a:pt x="11" y="10"/>
                    <a:pt x="11" y="10"/>
                    <a:pt x="11" y="10"/>
                  </a:cubicBezTo>
                  <a:cubicBezTo>
                    <a:pt x="11" y="10"/>
                    <a:pt x="10" y="11"/>
                    <a:pt x="9"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6" name="íṩļíḓé"/>
            <p:cNvSpPr/>
            <p:nvPr/>
          </p:nvSpPr>
          <p:spPr bwMode="auto">
            <a:xfrm>
              <a:off x="5776913" y="4054476"/>
              <a:ext cx="33338" cy="33338"/>
            </a:xfrm>
            <a:custGeom>
              <a:avLst/>
              <a:gdLst>
                <a:gd name="T0" fmla="*/ 2 w 21"/>
                <a:gd name="T1" fmla="*/ 21 h 21"/>
                <a:gd name="T2" fmla="*/ 0 w 21"/>
                <a:gd name="T3" fmla="*/ 21 h 21"/>
                <a:gd name="T4" fmla="*/ 0 w 21"/>
                <a:gd name="T5" fmla="*/ 3 h 21"/>
                <a:gd name="T6" fmla="*/ 2 w 21"/>
                <a:gd name="T7" fmla="*/ 0 h 21"/>
                <a:gd name="T8" fmla="*/ 19 w 21"/>
                <a:gd name="T9" fmla="*/ 0 h 21"/>
                <a:gd name="T10" fmla="*/ 21 w 21"/>
                <a:gd name="T11" fmla="*/ 3 h 21"/>
                <a:gd name="T12" fmla="*/ 21 w 21"/>
                <a:gd name="T13" fmla="*/ 21 h 21"/>
                <a:gd name="T14" fmla="*/ 19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21"/>
                  </a:lnTo>
                  <a:lnTo>
                    <a:pt x="0" y="3"/>
                  </a:lnTo>
                  <a:lnTo>
                    <a:pt x="2" y="0"/>
                  </a:lnTo>
                  <a:lnTo>
                    <a:pt x="19" y="0"/>
                  </a:lnTo>
                  <a:lnTo>
                    <a:pt x="21" y="3"/>
                  </a:lnTo>
                  <a:lnTo>
                    <a:pt x="21" y="21"/>
                  </a:lnTo>
                  <a:lnTo>
                    <a:pt x="19"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7" name="ïSľíḍé"/>
            <p:cNvSpPr/>
            <p:nvPr/>
          </p:nvSpPr>
          <p:spPr bwMode="auto">
            <a:xfrm>
              <a:off x="5821363" y="4051301"/>
              <a:ext cx="46038" cy="41275"/>
            </a:xfrm>
            <a:custGeom>
              <a:avLst/>
              <a:gdLst>
                <a:gd name="T0" fmla="*/ 2 w 12"/>
                <a:gd name="T1" fmla="*/ 0 h 11"/>
                <a:gd name="T2" fmla="*/ 10 w 12"/>
                <a:gd name="T3" fmla="*/ 0 h 11"/>
                <a:gd name="T4" fmla="*/ 12 w 12"/>
                <a:gd name="T5" fmla="*/ 2 h 11"/>
                <a:gd name="T6" fmla="*/ 12 w 12"/>
                <a:gd name="T7" fmla="*/ 10 h 11"/>
                <a:gd name="T8" fmla="*/ 10 w 12"/>
                <a:gd name="T9" fmla="*/ 11 h 11"/>
                <a:gd name="T10" fmla="*/ 2 w 12"/>
                <a:gd name="T11" fmla="*/ 11 h 11"/>
                <a:gd name="T12" fmla="*/ 0 w 12"/>
                <a:gd name="T13" fmla="*/ 10 h 11"/>
                <a:gd name="T14" fmla="*/ 0 w 12"/>
                <a:gd name="T15" fmla="*/ 2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1"/>
                    <a:pt x="12" y="2"/>
                  </a:cubicBezTo>
                  <a:cubicBezTo>
                    <a:pt x="12" y="10"/>
                    <a:pt x="12" y="10"/>
                    <a:pt x="12" y="10"/>
                  </a:cubicBezTo>
                  <a:cubicBezTo>
                    <a:pt x="12" y="10"/>
                    <a:pt x="11" y="11"/>
                    <a:pt x="10"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8" name="íṣḻíḑé"/>
            <p:cNvSpPr/>
            <p:nvPr/>
          </p:nvSpPr>
          <p:spPr bwMode="auto">
            <a:xfrm>
              <a:off x="5829301" y="4054476"/>
              <a:ext cx="30163" cy="33338"/>
            </a:xfrm>
            <a:custGeom>
              <a:avLst/>
              <a:gdLst>
                <a:gd name="T0" fmla="*/ 0 w 19"/>
                <a:gd name="T1" fmla="*/ 21 h 21"/>
                <a:gd name="T2" fmla="*/ 0 w 19"/>
                <a:gd name="T3" fmla="*/ 21 h 21"/>
                <a:gd name="T4" fmla="*/ 0 w 19"/>
                <a:gd name="T5" fmla="*/ 3 h 21"/>
                <a:gd name="T6" fmla="*/ 0 w 19"/>
                <a:gd name="T7" fmla="*/ 0 h 21"/>
                <a:gd name="T8" fmla="*/ 19 w 19"/>
                <a:gd name="T9" fmla="*/ 0 h 21"/>
                <a:gd name="T10" fmla="*/ 19 w 19"/>
                <a:gd name="T11" fmla="*/ 3 h 21"/>
                <a:gd name="T12" fmla="*/ 19 w 19"/>
                <a:gd name="T13" fmla="*/ 21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21"/>
                  </a:lnTo>
                  <a:lnTo>
                    <a:pt x="0" y="3"/>
                  </a:lnTo>
                  <a:lnTo>
                    <a:pt x="0" y="0"/>
                  </a:lnTo>
                  <a:lnTo>
                    <a:pt x="19" y="0"/>
                  </a:lnTo>
                  <a:lnTo>
                    <a:pt x="19" y="3"/>
                  </a:lnTo>
                  <a:lnTo>
                    <a:pt x="19" y="21"/>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89" name="íṣľïḋe"/>
            <p:cNvSpPr/>
            <p:nvPr/>
          </p:nvSpPr>
          <p:spPr bwMode="auto">
            <a:xfrm>
              <a:off x="5873751" y="4051301"/>
              <a:ext cx="41275" cy="41275"/>
            </a:xfrm>
            <a:custGeom>
              <a:avLst/>
              <a:gdLst>
                <a:gd name="T0" fmla="*/ 2 w 11"/>
                <a:gd name="T1" fmla="*/ 0 h 11"/>
                <a:gd name="T2" fmla="*/ 10 w 11"/>
                <a:gd name="T3" fmla="*/ 0 h 11"/>
                <a:gd name="T4" fmla="*/ 11 w 11"/>
                <a:gd name="T5" fmla="*/ 2 h 11"/>
                <a:gd name="T6" fmla="*/ 11 w 11"/>
                <a:gd name="T7" fmla="*/ 10 h 11"/>
                <a:gd name="T8" fmla="*/ 10 w 11"/>
                <a:gd name="T9" fmla="*/ 11 h 11"/>
                <a:gd name="T10" fmla="*/ 2 w 11"/>
                <a:gd name="T11" fmla="*/ 11 h 11"/>
                <a:gd name="T12" fmla="*/ 0 w 11"/>
                <a:gd name="T13" fmla="*/ 10 h 11"/>
                <a:gd name="T14" fmla="*/ 0 w 11"/>
                <a:gd name="T15" fmla="*/ 2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1"/>
                    <a:pt x="11" y="2"/>
                  </a:cubicBezTo>
                  <a:cubicBezTo>
                    <a:pt x="11" y="10"/>
                    <a:pt x="11" y="10"/>
                    <a:pt x="11" y="10"/>
                  </a:cubicBezTo>
                  <a:cubicBezTo>
                    <a:pt x="11" y="10"/>
                    <a:pt x="11" y="11"/>
                    <a:pt x="10"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0" name="ï$ḻíḑé"/>
            <p:cNvSpPr/>
            <p:nvPr/>
          </p:nvSpPr>
          <p:spPr bwMode="auto">
            <a:xfrm>
              <a:off x="5878513" y="4054476"/>
              <a:ext cx="33338" cy="33338"/>
            </a:xfrm>
            <a:custGeom>
              <a:avLst/>
              <a:gdLst>
                <a:gd name="T0" fmla="*/ 2 w 21"/>
                <a:gd name="T1" fmla="*/ 21 h 21"/>
                <a:gd name="T2" fmla="*/ 0 w 21"/>
                <a:gd name="T3" fmla="*/ 21 h 21"/>
                <a:gd name="T4" fmla="*/ 0 w 21"/>
                <a:gd name="T5" fmla="*/ 3 h 21"/>
                <a:gd name="T6" fmla="*/ 2 w 21"/>
                <a:gd name="T7" fmla="*/ 0 h 21"/>
                <a:gd name="T8" fmla="*/ 21 w 21"/>
                <a:gd name="T9" fmla="*/ 0 h 21"/>
                <a:gd name="T10" fmla="*/ 21 w 21"/>
                <a:gd name="T11" fmla="*/ 3 h 21"/>
                <a:gd name="T12" fmla="*/ 21 w 21"/>
                <a:gd name="T13" fmla="*/ 21 h 21"/>
                <a:gd name="T14" fmla="*/ 21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21"/>
                  </a:lnTo>
                  <a:lnTo>
                    <a:pt x="0" y="3"/>
                  </a:lnTo>
                  <a:lnTo>
                    <a:pt x="2" y="0"/>
                  </a:lnTo>
                  <a:lnTo>
                    <a:pt x="21" y="0"/>
                  </a:lnTo>
                  <a:lnTo>
                    <a:pt x="21" y="3"/>
                  </a:lnTo>
                  <a:lnTo>
                    <a:pt x="21" y="21"/>
                  </a:lnTo>
                  <a:lnTo>
                    <a:pt x="21"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1" name="ísḷíḑè"/>
            <p:cNvSpPr/>
            <p:nvPr/>
          </p:nvSpPr>
          <p:spPr bwMode="auto">
            <a:xfrm>
              <a:off x="5926138" y="4051301"/>
              <a:ext cx="41275" cy="41275"/>
            </a:xfrm>
            <a:custGeom>
              <a:avLst/>
              <a:gdLst>
                <a:gd name="T0" fmla="*/ 1 w 11"/>
                <a:gd name="T1" fmla="*/ 0 h 11"/>
                <a:gd name="T2" fmla="*/ 9 w 11"/>
                <a:gd name="T3" fmla="*/ 0 h 11"/>
                <a:gd name="T4" fmla="*/ 11 w 11"/>
                <a:gd name="T5" fmla="*/ 2 h 11"/>
                <a:gd name="T6" fmla="*/ 11 w 11"/>
                <a:gd name="T7" fmla="*/ 10 h 11"/>
                <a:gd name="T8" fmla="*/ 9 w 11"/>
                <a:gd name="T9" fmla="*/ 11 h 11"/>
                <a:gd name="T10" fmla="*/ 1 w 11"/>
                <a:gd name="T11" fmla="*/ 11 h 11"/>
                <a:gd name="T12" fmla="*/ 0 w 11"/>
                <a:gd name="T13" fmla="*/ 10 h 11"/>
                <a:gd name="T14" fmla="*/ 0 w 11"/>
                <a:gd name="T15" fmla="*/ 2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2"/>
                  </a:cubicBezTo>
                  <a:cubicBezTo>
                    <a:pt x="11" y="10"/>
                    <a:pt x="11" y="10"/>
                    <a:pt x="11" y="10"/>
                  </a:cubicBezTo>
                  <a:cubicBezTo>
                    <a:pt x="11" y="10"/>
                    <a:pt x="10" y="11"/>
                    <a:pt x="9" y="11"/>
                  </a:cubicBezTo>
                  <a:cubicBezTo>
                    <a:pt x="1" y="11"/>
                    <a:pt x="1" y="11"/>
                    <a:pt x="1" y="11"/>
                  </a:cubicBezTo>
                  <a:cubicBezTo>
                    <a:pt x="0" y="11"/>
                    <a:pt x="0" y="10"/>
                    <a:pt x="0" y="10"/>
                  </a:cubicBezTo>
                  <a:cubicBezTo>
                    <a:pt x="0" y="2"/>
                    <a:pt x="0" y="2"/>
                    <a:pt x="0" y="2"/>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2" name="íṡḻîde"/>
            <p:cNvSpPr/>
            <p:nvPr/>
          </p:nvSpPr>
          <p:spPr bwMode="auto">
            <a:xfrm>
              <a:off x="5930901" y="4054476"/>
              <a:ext cx="33338" cy="33338"/>
            </a:xfrm>
            <a:custGeom>
              <a:avLst/>
              <a:gdLst>
                <a:gd name="T0" fmla="*/ 0 w 21"/>
                <a:gd name="T1" fmla="*/ 21 h 21"/>
                <a:gd name="T2" fmla="*/ 0 w 21"/>
                <a:gd name="T3" fmla="*/ 21 h 21"/>
                <a:gd name="T4" fmla="*/ 0 w 21"/>
                <a:gd name="T5" fmla="*/ 3 h 21"/>
                <a:gd name="T6" fmla="*/ 0 w 21"/>
                <a:gd name="T7" fmla="*/ 0 h 21"/>
                <a:gd name="T8" fmla="*/ 19 w 21"/>
                <a:gd name="T9" fmla="*/ 0 h 21"/>
                <a:gd name="T10" fmla="*/ 21 w 21"/>
                <a:gd name="T11" fmla="*/ 3 h 21"/>
                <a:gd name="T12" fmla="*/ 21 w 21"/>
                <a:gd name="T13" fmla="*/ 21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21"/>
                  </a:lnTo>
                  <a:lnTo>
                    <a:pt x="0" y="3"/>
                  </a:lnTo>
                  <a:lnTo>
                    <a:pt x="0" y="0"/>
                  </a:lnTo>
                  <a:lnTo>
                    <a:pt x="19" y="0"/>
                  </a:lnTo>
                  <a:lnTo>
                    <a:pt x="21" y="3"/>
                  </a:lnTo>
                  <a:lnTo>
                    <a:pt x="21" y="21"/>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3" name="îSlíḋe"/>
            <p:cNvSpPr/>
            <p:nvPr/>
          </p:nvSpPr>
          <p:spPr bwMode="auto">
            <a:xfrm>
              <a:off x="5975351" y="4051301"/>
              <a:ext cx="41275" cy="41275"/>
            </a:xfrm>
            <a:custGeom>
              <a:avLst/>
              <a:gdLst>
                <a:gd name="T0" fmla="*/ 2 w 11"/>
                <a:gd name="T1" fmla="*/ 0 h 11"/>
                <a:gd name="T2" fmla="*/ 10 w 11"/>
                <a:gd name="T3" fmla="*/ 0 h 11"/>
                <a:gd name="T4" fmla="*/ 11 w 11"/>
                <a:gd name="T5" fmla="*/ 2 h 11"/>
                <a:gd name="T6" fmla="*/ 11 w 11"/>
                <a:gd name="T7" fmla="*/ 10 h 11"/>
                <a:gd name="T8" fmla="*/ 10 w 11"/>
                <a:gd name="T9" fmla="*/ 11 h 11"/>
                <a:gd name="T10" fmla="*/ 2 w 11"/>
                <a:gd name="T11" fmla="*/ 11 h 11"/>
                <a:gd name="T12" fmla="*/ 0 w 11"/>
                <a:gd name="T13" fmla="*/ 10 h 11"/>
                <a:gd name="T14" fmla="*/ 0 w 11"/>
                <a:gd name="T15" fmla="*/ 2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1"/>
                    <a:pt x="11" y="2"/>
                  </a:cubicBezTo>
                  <a:cubicBezTo>
                    <a:pt x="11" y="10"/>
                    <a:pt x="11" y="10"/>
                    <a:pt x="11" y="10"/>
                  </a:cubicBezTo>
                  <a:cubicBezTo>
                    <a:pt x="11" y="10"/>
                    <a:pt x="11" y="11"/>
                    <a:pt x="10"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4" name="íṩ1íde"/>
            <p:cNvSpPr/>
            <p:nvPr/>
          </p:nvSpPr>
          <p:spPr bwMode="auto">
            <a:xfrm>
              <a:off x="5980113" y="4054476"/>
              <a:ext cx="33338" cy="33338"/>
            </a:xfrm>
            <a:custGeom>
              <a:avLst/>
              <a:gdLst>
                <a:gd name="T0" fmla="*/ 2 w 21"/>
                <a:gd name="T1" fmla="*/ 21 h 21"/>
                <a:gd name="T2" fmla="*/ 0 w 21"/>
                <a:gd name="T3" fmla="*/ 21 h 21"/>
                <a:gd name="T4" fmla="*/ 0 w 21"/>
                <a:gd name="T5" fmla="*/ 3 h 21"/>
                <a:gd name="T6" fmla="*/ 2 w 21"/>
                <a:gd name="T7" fmla="*/ 0 h 21"/>
                <a:gd name="T8" fmla="*/ 21 w 21"/>
                <a:gd name="T9" fmla="*/ 0 h 21"/>
                <a:gd name="T10" fmla="*/ 21 w 21"/>
                <a:gd name="T11" fmla="*/ 3 h 21"/>
                <a:gd name="T12" fmla="*/ 21 w 21"/>
                <a:gd name="T13" fmla="*/ 21 h 21"/>
                <a:gd name="T14" fmla="*/ 21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21"/>
                  </a:lnTo>
                  <a:lnTo>
                    <a:pt x="0" y="3"/>
                  </a:lnTo>
                  <a:lnTo>
                    <a:pt x="2" y="0"/>
                  </a:lnTo>
                  <a:lnTo>
                    <a:pt x="21" y="0"/>
                  </a:lnTo>
                  <a:lnTo>
                    <a:pt x="21" y="3"/>
                  </a:lnTo>
                  <a:lnTo>
                    <a:pt x="21" y="21"/>
                  </a:lnTo>
                  <a:lnTo>
                    <a:pt x="21"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5" name="íṡlîḍé"/>
            <p:cNvSpPr/>
            <p:nvPr/>
          </p:nvSpPr>
          <p:spPr bwMode="auto">
            <a:xfrm>
              <a:off x="6027738" y="4051301"/>
              <a:ext cx="41275" cy="41275"/>
            </a:xfrm>
            <a:custGeom>
              <a:avLst/>
              <a:gdLst>
                <a:gd name="T0" fmla="*/ 1 w 11"/>
                <a:gd name="T1" fmla="*/ 0 h 11"/>
                <a:gd name="T2" fmla="*/ 9 w 11"/>
                <a:gd name="T3" fmla="*/ 0 h 11"/>
                <a:gd name="T4" fmla="*/ 11 w 11"/>
                <a:gd name="T5" fmla="*/ 2 h 11"/>
                <a:gd name="T6" fmla="*/ 11 w 11"/>
                <a:gd name="T7" fmla="*/ 10 h 11"/>
                <a:gd name="T8" fmla="*/ 9 w 11"/>
                <a:gd name="T9" fmla="*/ 11 h 11"/>
                <a:gd name="T10" fmla="*/ 1 w 11"/>
                <a:gd name="T11" fmla="*/ 11 h 11"/>
                <a:gd name="T12" fmla="*/ 0 w 11"/>
                <a:gd name="T13" fmla="*/ 10 h 11"/>
                <a:gd name="T14" fmla="*/ 0 w 11"/>
                <a:gd name="T15" fmla="*/ 2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2"/>
                  </a:cubicBezTo>
                  <a:cubicBezTo>
                    <a:pt x="11" y="10"/>
                    <a:pt x="11" y="10"/>
                    <a:pt x="11" y="10"/>
                  </a:cubicBezTo>
                  <a:cubicBezTo>
                    <a:pt x="11" y="10"/>
                    <a:pt x="10" y="11"/>
                    <a:pt x="9" y="11"/>
                  </a:cubicBezTo>
                  <a:cubicBezTo>
                    <a:pt x="1" y="11"/>
                    <a:pt x="1" y="11"/>
                    <a:pt x="1" y="11"/>
                  </a:cubicBezTo>
                  <a:cubicBezTo>
                    <a:pt x="1" y="11"/>
                    <a:pt x="0" y="10"/>
                    <a:pt x="0" y="10"/>
                  </a:cubicBezTo>
                  <a:cubicBezTo>
                    <a:pt x="0" y="2"/>
                    <a:pt x="0" y="2"/>
                    <a:pt x="0" y="2"/>
                  </a:cubicBezTo>
                  <a:cubicBezTo>
                    <a:pt x="0" y="1"/>
                    <a:pt x="1"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6" name="îśļïdè"/>
            <p:cNvSpPr/>
            <p:nvPr/>
          </p:nvSpPr>
          <p:spPr bwMode="auto">
            <a:xfrm>
              <a:off x="6032501" y="4054476"/>
              <a:ext cx="33338" cy="33338"/>
            </a:xfrm>
            <a:custGeom>
              <a:avLst/>
              <a:gdLst>
                <a:gd name="T0" fmla="*/ 0 w 21"/>
                <a:gd name="T1" fmla="*/ 21 h 21"/>
                <a:gd name="T2" fmla="*/ 0 w 21"/>
                <a:gd name="T3" fmla="*/ 21 h 21"/>
                <a:gd name="T4" fmla="*/ 0 w 21"/>
                <a:gd name="T5" fmla="*/ 3 h 21"/>
                <a:gd name="T6" fmla="*/ 0 w 21"/>
                <a:gd name="T7" fmla="*/ 0 h 21"/>
                <a:gd name="T8" fmla="*/ 19 w 21"/>
                <a:gd name="T9" fmla="*/ 0 h 21"/>
                <a:gd name="T10" fmla="*/ 21 w 21"/>
                <a:gd name="T11" fmla="*/ 3 h 21"/>
                <a:gd name="T12" fmla="*/ 21 w 21"/>
                <a:gd name="T13" fmla="*/ 21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21"/>
                  </a:lnTo>
                  <a:lnTo>
                    <a:pt x="0" y="3"/>
                  </a:lnTo>
                  <a:lnTo>
                    <a:pt x="0" y="0"/>
                  </a:lnTo>
                  <a:lnTo>
                    <a:pt x="19" y="0"/>
                  </a:lnTo>
                  <a:lnTo>
                    <a:pt x="21" y="3"/>
                  </a:lnTo>
                  <a:lnTo>
                    <a:pt x="21" y="21"/>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7" name="ïs1îde"/>
            <p:cNvSpPr/>
            <p:nvPr/>
          </p:nvSpPr>
          <p:spPr bwMode="auto">
            <a:xfrm>
              <a:off x="6076951" y="4051301"/>
              <a:ext cx="44450" cy="41275"/>
            </a:xfrm>
            <a:custGeom>
              <a:avLst/>
              <a:gdLst>
                <a:gd name="T0" fmla="*/ 2 w 12"/>
                <a:gd name="T1" fmla="*/ 0 h 11"/>
                <a:gd name="T2" fmla="*/ 10 w 12"/>
                <a:gd name="T3" fmla="*/ 0 h 11"/>
                <a:gd name="T4" fmla="*/ 12 w 12"/>
                <a:gd name="T5" fmla="*/ 2 h 11"/>
                <a:gd name="T6" fmla="*/ 12 w 12"/>
                <a:gd name="T7" fmla="*/ 10 h 11"/>
                <a:gd name="T8" fmla="*/ 10 w 12"/>
                <a:gd name="T9" fmla="*/ 11 h 11"/>
                <a:gd name="T10" fmla="*/ 2 w 12"/>
                <a:gd name="T11" fmla="*/ 11 h 11"/>
                <a:gd name="T12" fmla="*/ 0 w 12"/>
                <a:gd name="T13" fmla="*/ 10 h 11"/>
                <a:gd name="T14" fmla="*/ 0 w 12"/>
                <a:gd name="T15" fmla="*/ 2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1"/>
                    <a:pt x="12" y="2"/>
                  </a:cubicBezTo>
                  <a:cubicBezTo>
                    <a:pt x="12" y="10"/>
                    <a:pt x="12" y="10"/>
                    <a:pt x="12" y="10"/>
                  </a:cubicBezTo>
                  <a:cubicBezTo>
                    <a:pt x="12" y="10"/>
                    <a:pt x="11" y="11"/>
                    <a:pt x="10"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8" name="îšļíḍe"/>
            <p:cNvSpPr/>
            <p:nvPr/>
          </p:nvSpPr>
          <p:spPr bwMode="auto">
            <a:xfrm>
              <a:off x="6084888" y="4054476"/>
              <a:ext cx="30163" cy="33338"/>
            </a:xfrm>
            <a:custGeom>
              <a:avLst/>
              <a:gdLst>
                <a:gd name="T0" fmla="*/ 0 w 19"/>
                <a:gd name="T1" fmla="*/ 21 h 21"/>
                <a:gd name="T2" fmla="*/ 0 w 19"/>
                <a:gd name="T3" fmla="*/ 21 h 21"/>
                <a:gd name="T4" fmla="*/ 0 w 19"/>
                <a:gd name="T5" fmla="*/ 3 h 21"/>
                <a:gd name="T6" fmla="*/ 0 w 19"/>
                <a:gd name="T7" fmla="*/ 0 h 21"/>
                <a:gd name="T8" fmla="*/ 19 w 19"/>
                <a:gd name="T9" fmla="*/ 0 h 21"/>
                <a:gd name="T10" fmla="*/ 19 w 19"/>
                <a:gd name="T11" fmla="*/ 3 h 21"/>
                <a:gd name="T12" fmla="*/ 19 w 19"/>
                <a:gd name="T13" fmla="*/ 21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21"/>
                  </a:lnTo>
                  <a:lnTo>
                    <a:pt x="0" y="3"/>
                  </a:lnTo>
                  <a:lnTo>
                    <a:pt x="0" y="0"/>
                  </a:lnTo>
                  <a:lnTo>
                    <a:pt x="19" y="0"/>
                  </a:lnTo>
                  <a:lnTo>
                    <a:pt x="19" y="3"/>
                  </a:lnTo>
                  <a:lnTo>
                    <a:pt x="19" y="21"/>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399" name="ïṥḻïde"/>
            <p:cNvSpPr/>
            <p:nvPr/>
          </p:nvSpPr>
          <p:spPr bwMode="auto">
            <a:xfrm>
              <a:off x="6129338" y="4051301"/>
              <a:ext cx="41275" cy="41275"/>
            </a:xfrm>
            <a:custGeom>
              <a:avLst/>
              <a:gdLst>
                <a:gd name="T0" fmla="*/ 2 w 11"/>
                <a:gd name="T1" fmla="*/ 0 h 11"/>
                <a:gd name="T2" fmla="*/ 10 w 11"/>
                <a:gd name="T3" fmla="*/ 0 h 11"/>
                <a:gd name="T4" fmla="*/ 11 w 11"/>
                <a:gd name="T5" fmla="*/ 2 h 11"/>
                <a:gd name="T6" fmla="*/ 11 w 11"/>
                <a:gd name="T7" fmla="*/ 10 h 11"/>
                <a:gd name="T8" fmla="*/ 10 w 11"/>
                <a:gd name="T9" fmla="*/ 11 h 11"/>
                <a:gd name="T10" fmla="*/ 2 w 11"/>
                <a:gd name="T11" fmla="*/ 11 h 11"/>
                <a:gd name="T12" fmla="*/ 0 w 11"/>
                <a:gd name="T13" fmla="*/ 10 h 11"/>
                <a:gd name="T14" fmla="*/ 0 w 11"/>
                <a:gd name="T15" fmla="*/ 2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0" y="0"/>
                    <a:pt x="11" y="1"/>
                    <a:pt x="11" y="2"/>
                  </a:cubicBezTo>
                  <a:cubicBezTo>
                    <a:pt x="11" y="10"/>
                    <a:pt x="11" y="10"/>
                    <a:pt x="11" y="10"/>
                  </a:cubicBezTo>
                  <a:cubicBezTo>
                    <a:pt x="11" y="10"/>
                    <a:pt x="10" y="11"/>
                    <a:pt x="10"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0" name="íS1îde"/>
            <p:cNvSpPr/>
            <p:nvPr/>
          </p:nvSpPr>
          <p:spPr bwMode="auto">
            <a:xfrm>
              <a:off x="6134101" y="4054476"/>
              <a:ext cx="33338" cy="33338"/>
            </a:xfrm>
            <a:custGeom>
              <a:avLst/>
              <a:gdLst>
                <a:gd name="T0" fmla="*/ 2 w 21"/>
                <a:gd name="T1" fmla="*/ 21 h 21"/>
                <a:gd name="T2" fmla="*/ 0 w 21"/>
                <a:gd name="T3" fmla="*/ 21 h 21"/>
                <a:gd name="T4" fmla="*/ 0 w 21"/>
                <a:gd name="T5" fmla="*/ 3 h 21"/>
                <a:gd name="T6" fmla="*/ 2 w 21"/>
                <a:gd name="T7" fmla="*/ 0 h 21"/>
                <a:gd name="T8" fmla="*/ 21 w 21"/>
                <a:gd name="T9" fmla="*/ 0 h 21"/>
                <a:gd name="T10" fmla="*/ 21 w 21"/>
                <a:gd name="T11" fmla="*/ 3 h 21"/>
                <a:gd name="T12" fmla="*/ 21 w 21"/>
                <a:gd name="T13" fmla="*/ 21 h 21"/>
                <a:gd name="T14" fmla="*/ 21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21"/>
                  </a:lnTo>
                  <a:lnTo>
                    <a:pt x="0" y="3"/>
                  </a:lnTo>
                  <a:lnTo>
                    <a:pt x="2" y="0"/>
                  </a:lnTo>
                  <a:lnTo>
                    <a:pt x="21" y="0"/>
                  </a:lnTo>
                  <a:lnTo>
                    <a:pt x="21" y="3"/>
                  </a:lnTo>
                  <a:lnTo>
                    <a:pt x="21" y="21"/>
                  </a:lnTo>
                  <a:lnTo>
                    <a:pt x="21"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1" name="iŝḻíďê"/>
            <p:cNvSpPr/>
            <p:nvPr/>
          </p:nvSpPr>
          <p:spPr bwMode="auto">
            <a:xfrm>
              <a:off x="6181726" y="4051301"/>
              <a:ext cx="41275" cy="41275"/>
            </a:xfrm>
            <a:custGeom>
              <a:avLst/>
              <a:gdLst>
                <a:gd name="T0" fmla="*/ 1 w 11"/>
                <a:gd name="T1" fmla="*/ 0 h 11"/>
                <a:gd name="T2" fmla="*/ 9 w 11"/>
                <a:gd name="T3" fmla="*/ 0 h 11"/>
                <a:gd name="T4" fmla="*/ 11 w 11"/>
                <a:gd name="T5" fmla="*/ 2 h 11"/>
                <a:gd name="T6" fmla="*/ 11 w 11"/>
                <a:gd name="T7" fmla="*/ 10 h 11"/>
                <a:gd name="T8" fmla="*/ 9 w 11"/>
                <a:gd name="T9" fmla="*/ 11 h 11"/>
                <a:gd name="T10" fmla="*/ 1 w 11"/>
                <a:gd name="T11" fmla="*/ 11 h 11"/>
                <a:gd name="T12" fmla="*/ 0 w 11"/>
                <a:gd name="T13" fmla="*/ 10 h 11"/>
                <a:gd name="T14" fmla="*/ 0 w 11"/>
                <a:gd name="T15" fmla="*/ 2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2"/>
                  </a:cubicBezTo>
                  <a:cubicBezTo>
                    <a:pt x="11" y="10"/>
                    <a:pt x="11" y="10"/>
                    <a:pt x="11" y="10"/>
                  </a:cubicBezTo>
                  <a:cubicBezTo>
                    <a:pt x="11" y="10"/>
                    <a:pt x="10" y="11"/>
                    <a:pt x="9" y="11"/>
                  </a:cubicBezTo>
                  <a:cubicBezTo>
                    <a:pt x="1" y="11"/>
                    <a:pt x="1" y="11"/>
                    <a:pt x="1" y="11"/>
                  </a:cubicBezTo>
                  <a:cubicBezTo>
                    <a:pt x="0" y="11"/>
                    <a:pt x="0" y="10"/>
                    <a:pt x="0" y="10"/>
                  </a:cubicBezTo>
                  <a:cubicBezTo>
                    <a:pt x="0" y="2"/>
                    <a:pt x="0" y="2"/>
                    <a:pt x="0" y="2"/>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2" name="îṣ1ïḑe"/>
            <p:cNvSpPr/>
            <p:nvPr/>
          </p:nvSpPr>
          <p:spPr bwMode="auto">
            <a:xfrm>
              <a:off x="6186488" y="4054476"/>
              <a:ext cx="33338" cy="33338"/>
            </a:xfrm>
            <a:custGeom>
              <a:avLst/>
              <a:gdLst>
                <a:gd name="T0" fmla="*/ 0 w 21"/>
                <a:gd name="T1" fmla="*/ 21 h 21"/>
                <a:gd name="T2" fmla="*/ 0 w 21"/>
                <a:gd name="T3" fmla="*/ 21 h 21"/>
                <a:gd name="T4" fmla="*/ 0 w 21"/>
                <a:gd name="T5" fmla="*/ 3 h 21"/>
                <a:gd name="T6" fmla="*/ 0 w 21"/>
                <a:gd name="T7" fmla="*/ 0 h 21"/>
                <a:gd name="T8" fmla="*/ 19 w 21"/>
                <a:gd name="T9" fmla="*/ 0 h 21"/>
                <a:gd name="T10" fmla="*/ 21 w 21"/>
                <a:gd name="T11" fmla="*/ 3 h 21"/>
                <a:gd name="T12" fmla="*/ 21 w 21"/>
                <a:gd name="T13" fmla="*/ 21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21"/>
                  </a:lnTo>
                  <a:lnTo>
                    <a:pt x="0" y="3"/>
                  </a:lnTo>
                  <a:lnTo>
                    <a:pt x="0" y="0"/>
                  </a:lnTo>
                  <a:lnTo>
                    <a:pt x="19" y="0"/>
                  </a:lnTo>
                  <a:lnTo>
                    <a:pt x="21" y="3"/>
                  </a:lnTo>
                  <a:lnTo>
                    <a:pt x="21" y="21"/>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3" name="išlïḓe"/>
            <p:cNvSpPr/>
            <p:nvPr/>
          </p:nvSpPr>
          <p:spPr bwMode="auto">
            <a:xfrm>
              <a:off x="6230938" y="4051301"/>
              <a:ext cx="41275" cy="41275"/>
            </a:xfrm>
            <a:custGeom>
              <a:avLst/>
              <a:gdLst>
                <a:gd name="T0" fmla="*/ 2 w 11"/>
                <a:gd name="T1" fmla="*/ 0 h 11"/>
                <a:gd name="T2" fmla="*/ 10 w 11"/>
                <a:gd name="T3" fmla="*/ 0 h 11"/>
                <a:gd name="T4" fmla="*/ 11 w 11"/>
                <a:gd name="T5" fmla="*/ 2 h 11"/>
                <a:gd name="T6" fmla="*/ 11 w 11"/>
                <a:gd name="T7" fmla="*/ 10 h 11"/>
                <a:gd name="T8" fmla="*/ 10 w 11"/>
                <a:gd name="T9" fmla="*/ 11 h 11"/>
                <a:gd name="T10" fmla="*/ 2 w 11"/>
                <a:gd name="T11" fmla="*/ 11 h 11"/>
                <a:gd name="T12" fmla="*/ 0 w 11"/>
                <a:gd name="T13" fmla="*/ 10 h 11"/>
                <a:gd name="T14" fmla="*/ 0 w 11"/>
                <a:gd name="T15" fmla="*/ 2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1"/>
                    <a:pt x="11" y="2"/>
                  </a:cubicBezTo>
                  <a:cubicBezTo>
                    <a:pt x="11" y="10"/>
                    <a:pt x="11" y="10"/>
                    <a:pt x="11" y="10"/>
                  </a:cubicBezTo>
                  <a:cubicBezTo>
                    <a:pt x="11" y="10"/>
                    <a:pt x="11" y="11"/>
                    <a:pt x="10"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4" name="îş1iḓê"/>
            <p:cNvSpPr/>
            <p:nvPr/>
          </p:nvSpPr>
          <p:spPr bwMode="auto">
            <a:xfrm>
              <a:off x="6234113" y="4054476"/>
              <a:ext cx="34925" cy="33338"/>
            </a:xfrm>
            <a:custGeom>
              <a:avLst/>
              <a:gdLst>
                <a:gd name="T0" fmla="*/ 3 w 22"/>
                <a:gd name="T1" fmla="*/ 21 h 21"/>
                <a:gd name="T2" fmla="*/ 0 w 22"/>
                <a:gd name="T3" fmla="*/ 21 h 21"/>
                <a:gd name="T4" fmla="*/ 0 w 22"/>
                <a:gd name="T5" fmla="*/ 3 h 21"/>
                <a:gd name="T6" fmla="*/ 3 w 22"/>
                <a:gd name="T7" fmla="*/ 0 h 21"/>
                <a:gd name="T8" fmla="*/ 22 w 22"/>
                <a:gd name="T9" fmla="*/ 0 h 21"/>
                <a:gd name="T10" fmla="*/ 22 w 22"/>
                <a:gd name="T11" fmla="*/ 3 h 21"/>
                <a:gd name="T12" fmla="*/ 22 w 22"/>
                <a:gd name="T13" fmla="*/ 21 h 21"/>
                <a:gd name="T14" fmla="*/ 22 w 22"/>
                <a:gd name="T15" fmla="*/ 21 h 21"/>
                <a:gd name="T16" fmla="*/ 3 w 22"/>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3" y="21"/>
                  </a:moveTo>
                  <a:lnTo>
                    <a:pt x="0" y="21"/>
                  </a:lnTo>
                  <a:lnTo>
                    <a:pt x="0" y="3"/>
                  </a:lnTo>
                  <a:lnTo>
                    <a:pt x="3" y="0"/>
                  </a:lnTo>
                  <a:lnTo>
                    <a:pt x="22" y="0"/>
                  </a:lnTo>
                  <a:lnTo>
                    <a:pt x="22" y="3"/>
                  </a:lnTo>
                  <a:lnTo>
                    <a:pt x="22" y="21"/>
                  </a:lnTo>
                  <a:lnTo>
                    <a:pt x="22" y="21"/>
                  </a:lnTo>
                  <a:lnTo>
                    <a:pt x="3"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5" name="îŝlíḍe"/>
            <p:cNvSpPr/>
            <p:nvPr/>
          </p:nvSpPr>
          <p:spPr bwMode="auto">
            <a:xfrm>
              <a:off x="6283326" y="4051301"/>
              <a:ext cx="41275" cy="41275"/>
            </a:xfrm>
            <a:custGeom>
              <a:avLst/>
              <a:gdLst>
                <a:gd name="T0" fmla="*/ 1 w 11"/>
                <a:gd name="T1" fmla="*/ 0 h 11"/>
                <a:gd name="T2" fmla="*/ 9 w 11"/>
                <a:gd name="T3" fmla="*/ 0 h 11"/>
                <a:gd name="T4" fmla="*/ 11 w 11"/>
                <a:gd name="T5" fmla="*/ 2 h 11"/>
                <a:gd name="T6" fmla="*/ 11 w 11"/>
                <a:gd name="T7" fmla="*/ 10 h 11"/>
                <a:gd name="T8" fmla="*/ 9 w 11"/>
                <a:gd name="T9" fmla="*/ 11 h 11"/>
                <a:gd name="T10" fmla="*/ 1 w 11"/>
                <a:gd name="T11" fmla="*/ 11 h 11"/>
                <a:gd name="T12" fmla="*/ 0 w 11"/>
                <a:gd name="T13" fmla="*/ 10 h 11"/>
                <a:gd name="T14" fmla="*/ 0 w 11"/>
                <a:gd name="T15" fmla="*/ 2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1"/>
                    <a:pt x="11" y="2"/>
                  </a:cubicBezTo>
                  <a:cubicBezTo>
                    <a:pt x="11" y="10"/>
                    <a:pt x="11" y="10"/>
                    <a:pt x="11" y="10"/>
                  </a:cubicBezTo>
                  <a:cubicBezTo>
                    <a:pt x="11" y="10"/>
                    <a:pt x="10" y="11"/>
                    <a:pt x="9" y="11"/>
                  </a:cubicBezTo>
                  <a:cubicBezTo>
                    <a:pt x="1" y="11"/>
                    <a:pt x="1" y="11"/>
                    <a:pt x="1" y="11"/>
                  </a:cubicBezTo>
                  <a:cubicBezTo>
                    <a:pt x="0" y="11"/>
                    <a:pt x="0" y="10"/>
                    <a:pt x="0" y="10"/>
                  </a:cubicBezTo>
                  <a:cubicBezTo>
                    <a:pt x="0" y="2"/>
                    <a:pt x="0" y="2"/>
                    <a:pt x="0" y="2"/>
                  </a:cubicBezTo>
                  <a:cubicBezTo>
                    <a:pt x="0" y="1"/>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6" name="ís1ïḑè"/>
            <p:cNvSpPr/>
            <p:nvPr/>
          </p:nvSpPr>
          <p:spPr bwMode="auto">
            <a:xfrm>
              <a:off x="6288088" y="4054476"/>
              <a:ext cx="33338" cy="33338"/>
            </a:xfrm>
            <a:custGeom>
              <a:avLst/>
              <a:gdLst>
                <a:gd name="T0" fmla="*/ 0 w 21"/>
                <a:gd name="T1" fmla="*/ 21 h 21"/>
                <a:gd name="T2" fmla="*/ 0 w 21"/>
                <a:gd name="T3" fmla="*/ 21 h 21"/>
                <a:gd name="T4" fmla="*/ 0 w 21"/>
                <a:gd name="T5" fmla="*/ 3 h 21"/>
                <a:gd name="T6" fmla="*/ 0 w 21"/>
                <a:gd name="T7" fmla="*/ 0 h 21"/>
                <a:gd name="T8" fmla="*/ 19 w 21"/>
                <a:gd name="T9" fmla="*/ 0 h 21"/>
                <a:gd name="T10" fmla="*/ 21 w 21"/>
                <a:gd name="T11" fmla="*/ 3 h 21"/>
                <a:gd name="T12" fmla="*/ 21 w 21"/>
                <a:gd name="T13" fmla="*/ 21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21"/>
                  </a:lnTo>
                  <a:lnTo>
                    <a:pt x="0" y="3"/>
                  </a:lnTo>
                  <a:lnTo>
                    <a:pt x="0" y="0"/>
                  </a:lnTo>
                  <a:lnTo>
                    <a:pt x="19" y="0"/>
                  </a:lnTo>
                  <a:lnTo>
                    <a:pt x="21" y="3"/>
                  </a:lnTo>
                  <a:lnTo>
                    <a:pt x="21" y="21"/>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7" name="íśḻïḓé"/>
            <p:cNvSpPr/>
            <p:nvPr/>
          </p:nvSpPr>
          <p:spPr bwMode="auto">
            <a:xfrm>
              <a:off x="6332538" y="4051301"/>
              <a:ext cx="44450" cy="41275"/>
            </a:xfrm>
            <a:custGeom>
              <a:avLst/>
              <a:gdLst>
                <a:gd name="T0" fmla="*/ 2 w 12"/>
                <a:gd name="T1" fmla="*/ 0 h 11"/>
                <a:gd name="T2" fmla="*/ 10 w 12"/>
                <a:gd name="T3" fmla="*/ 0 h 11"/>
                <a:gd name="T4" fmla="*/ 12 w 12"/>
                <a:gd name="T5" fmla="*/ 2 h 11"/>
                <a:gd name="T6" fmla="*/ 12 w 12"/>
                <a:gd name="T7" fmla="*/ 10 h 11"/>
                <a:gd name="T8" fmla="*/ 10 w 12"/>
                <a:gd name="T9" fmla="*/ 11 h 11"/>
                <a:gd name="T10" fmla="*/ 2 w 12"/>
                <a:gd name="T11" fmla="*/ 11 h 11"/>
                <a:gd name="T12" fmla="*/ 0 w 12"/>
                <a:gd name="T13" fmla="*/ 10 h 11"/>
                <a:gd name="T14" fmla="*/ 0 w 12"/>
                <a:gd name="T15" fmla="*/ 2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1"/>
                    <a:pt x="12" y="2"/>
                  </a:cubicBezTo>
                  <a:cubicBezTo>
                    <a:pt x="12" y="10"/>
                    <a:pt x="12" y="10"/>
                    <a:pt x="12" y="10"/>
                  </a:cubicBezTo>
                  <a:cubicBezTo>
                    <a:pt x="12" y="10"/>
                    <a:pt x="11" y="11"/>
                    <a:pt x="10"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8" name="iṧḻïďe"/>
            <p:cNvSpPr/>
            <p:nvPr/>
          </p:nvSpPr>
          <p:spPr bwMode="auto">
            <a:xfrm>
              <a:off x="6340476" y="4054476"/>
              <a:ext cx="30163" cy="33338"/>
            </a:xfrm>
            <a:custGeom>
              <a:avLst/>
              <a:gdLst>
                <a:gd name="T0" fmla="*/ 0 w 19"/>
                <a:gd name="T1" fmla="*/ 21 h 21"/>
                <a:gd name="T2" fmla="*/ 0 w 19"/>
                <a:gd name="T3" fmla="*/ 21 h 21"/>
                <a:gd name="T4" fmla="*/ 0 w 19"/>
                <a:gd name="T5" fmla="*/ 3 h 21"/>
                <a:gd name="T6" fmla="*/ 0 w 19"/>
                <a:gd name="T7" fmla="*/ 0 h 21"/>
                <a:gd name="T8" fmla="*/ 19 w 19"/>
                <a:gd name="T9" fmla="*/ 0 h 21"/>
                <a:gd name="T10" fmla="*/ 19 w 19"/>
                <a:gd name="T11" fmla="*/ 3 h 21"/>
                <a:gd name="T12" fmla="*/ 19 w 19"/>
                <a:gd name="T13" fmla="*/ 21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21"/>
                  </a:lnTo>
                  <a:lnTo>
                    <a:pt x="0" y="3"/>
                  </a:lnTo>
                  <a:lnTo>
                    <a:pt x="0" y="0"/>
                  </a:lnTo>
                  <a:lnTo>
                    <a:pt x="19" y="0"/>
                  </a:lnTo>
                  <a:lnTo>
                    <a:pt x="19" y="3"/>
                  </a:lnTo>
                  <a:lnTo>
                    <a:pt x="19" y="21"/>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09" name="îṥlïde"/>
            <p:cNvSpPr/>
            <p:nvPr/>
          </p:nvSpPr>
          <p:spPr bwMode="auto">
            <a:xfrm>
              <a:off x="6384926" y="4051301"/>
              <a:ext cx="41275" cy="41275"/>
            </a:xfrm>
            <a:custGeom>
              <a:avLst/>
              <a:gdLst>
                <a:gd name="T0" fmla="*/ 2 w 11"/>
                <a:gd name="T1" fmla="*/ 0 h 11"/>
                <a:gd name="T2" fmla="*/ 9 w 11"/>
                <a:gd name="T3" fmla="*/ 0 h 11"/>
                <a:gd name="T4" fmla="*/ 11 w 11"/>
                <a:gd name="T5" fmla="*/ 2 h 11"/>
                <a:gd name="T6" fmla="*/ 11 w 11"/>
                <a:gd name="T7" fmla="*/ 10 h 11"/>
                <a:gd name="T8" fmla="*/ 9 w 11"/>
                <a:gd name="T9" fmla="*/ 11 h 11"/>
                <a:gd name="T10" fmla="*/ 2 w 11"/>
                <a:gd name="T11" fmla="*/ 11 h 11"/>
                <a:gd name="T12" fmla="*/ 0 w 11"/>
                <a:gd name="T13" fmla="*/ 10 h 11"/>
                <a:gd name="T14" fmla="*/ 0 w 11"/>
                <a:gd name="T15" fmla="*/ 2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9" y="0"/>
                    <a:pt x="9" y="0"/>
                    <a:pt x="9" y="0"/>
                  </a:cubicBezTo>
                  <a:cubicBezTo>
                    <a:pt x="10" y="0"/>
                    <a:pt x="11" y="1"/>
                    <a:pt x="11" y="2"/>
                  </a:cubicBezTo>
                  <a:cubicBezTo>
                    <a:pt x="11" y="10"/>
                    <a:pt x="11" y="10"/>
                    <a:pt x="11" y="10"/>
                  </a:cubicBezTo>
                  <a:cubicBezTo>
                    <a:pt x="11" y="10"/>
                    <a:pt x="10" y="11"/>
                    <a:pt x="9" y="11"/>
                  </a:cubicBezTo>
                  <a:cubicBezTo>
                    <a:pt x="2" y="11"/>
                    <a:pt x="2" y="11"/>
                    <a:pt x="2" y="11"/>
                  </a:cubicBezTo>
                  <a:cubicBezTo>
                    <a:pt x="1" y="11"/>
                    <a:pt x="0" y="10"/>
                    <a:pt x="0" y="10"/>
                  </a:cubicBezTo>
                  <a:cubicBezTo>
                    <a:pt x="0" y="2"/>
                    <a:pt x="0" y="2"/>
                    <a:pt x="0" y="2"/>
                  </a:cubicBezTo>
                  <a:cubicBezTo>
                    <a:pt x="0" y="1"/>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0" name="işḻiḓe"/>
            <p:cNvSpPr/>
            <p:nvPr/>
          </p:nvSpPr>
          <p:spPr bwMode="auto">
            <a:xfrm>
              <a:off x="6389688" y="4054476"/>
              <a:ext cx="33338" cy="33338"/>
            </a:xfrm>
            <a:custGeom>
              <a:avLst/>
              <a:gdLst>
                <a:gd name="T0" fmla="*/ 2 w 21"/>
                <a:gd name="T1" fmla="*/ 21 h 21"/>
                <a:gd name="T2" fmla="*/ 0 w 21"/>
                <a:gd name="T3" fmla="*/ 21 h 21"/>
                <a:gd name="T4" fmla="*/ 0 w 21"/>
                <a:gd name="T5" fmla="*/ 3 h 21"/>
                <a:gd name="T6" fmla="*/ 2 w 21"/>
                <a:gd name="T7" fmla="*/ 0 h 21"/>
                <a:gd name="T8" fmla="*/ 18 w 21"/>
                <a:gd name="T9" fmla="*/ 0 h 21"/>
                <a:gd name="T10" fmla="*/ 21 w 21"/>
                <a:gd name="T11" fmla="*/ 3 h 21"/>
                <a:gd name="T12" fmla="*/ 21 w 21"/>
                <a:gd name="T13" fmla="*/ 21 h 21"/>
                <a:gd name="T14" fmla="*/ 18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21"/>
                  </a:lnTo>
                  <a:lnTo>
                    <a:pt x="0" y="3"/>
                  </a:lnTo>
                  <a:lnTo>
                    <a:pt x="2" y="0"/>
                  </a:lnTo>
                  <a:lnTo>
                    <a:pt x="18" y="0"/>
                  </a:lnTo>
                  <a:lnTo>
                    <a:pt x="21" y="3"/>
                  </a:lnTo>
                  <a:lnTo>
                    <a:pt x="21" y="21"/>
                  </a:lnTo>
                  <a:lnTo>
                    <a:pt x="18"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1" name="îSlïḓè"/>
            <p:cNvSpPr/>
            <p:nvPr/>
          </p:nvSpPr>
          <p:spPr bwMode="auto">
            <a:xfrm>
              <a:off x="5772151" y="4100514"/>
              <a:ext cx="41275" cy="41275"/>
            </a:xfrm>
            <a:custGeom>
              <a:avLst/>
              <a:gdLst>
                <a:gd name="T0" fmla="*/ 2 w 11"/>
                <a:gd name="T1" fmla="*/ 0 h 11"/>
                <a:gd name="T2" fmla="*/ 9 w 11"/>
                <a:gd name="T3" fmla="*/ 0 h 11"/>
                <a:gd name="T4" fmla="*/ 11 w 11"/>
                <a:gd name="T5" fmla="*/ 1 h 11"/>
                <a:gd name="T6" fmla="*/ 11 w 11"/>
                <a:gd name="T7" fmla="*/ 9 h 11"/>
                <a:gd name="T8" fmla="*/ 9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9" y="0"/>
                    <a:pt x="9" y="0"/>
                    <a:pt x="9" y="0"/>
                  </a:cubicBezTo>
                  <a:cubicBezTo>
                    <a:pt x="10" y="0"/>
                    <a:pt x="11" y="0"/>
                    <a:pt x="11" y="1"/>
                  </a:cubicBezTo>
                  <a:cubicBezTo>
                    <a:pt x="11" y="9"/>
                    <a:pt x="11" y="9"/>
                    <a:pt x="11" y="9"/>
                  </a:cubicBezTo>
                  <a:cubicBezTo>
                    <a:pt x="11" y="10"/>
                    <a:pt x="10" y="11"/>
                    <a:pt x="9" y="11"/>
                  </a:cubicBezTo>
                  <a:cubicBezTo>
                    <a:pt x="2" y="11"/>
                    <a:pt x="2" y="11"/>
                    <a:pt x="2" y="11"/>
                  </a:cubicBezTo>
                  <a:cubicBezTo>
                    <a:pt x="1" y="11"/>
                    <a:pt x="0" y="10"/>
                    <a:pt x="0" y="9"/>
                  </a:cubicBezTo>
                  <a:cubicBezTo>
                    <a:pt x="0" y="1"/>
                    <a:pt x="0" y="1"/>
                    <a:pt x="0" y="1"/>
                  </a:cubicBezTo>
                  <a:cubicBezTo>
                    <a:pt x="0" y="0"/>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2" name="i$lïḑè"/>
            <p:cNvSpPr/>
            <p:nvPr/>
          </p:nvSpPr>
          <p:spPr bwMode="auto">
            <a:xfrm>
              <a:off x="5776913" y="4103689"/>
              <a:ext cx="33338" cy="33338"/>
            </a:xfrm>
            <a:custGeom>
              <a:avLst/>
              <a:gdLst>
                <a:gd name="T0" fmla="*/ 2 w 21"/>
                <a:gd name="T1" fmla="*/ 21 h 21"/>
                <a:gd name="T2" fmla="*/ 0 w 21"/>
                <a:gd name="T3" fmla="*/ 19 h 21"/>
                <a:gd name="T4" fmla="*/ 0 w 21"/>
                <a:gd name="T5" fmla="*/ 0 h 21"/>
                <a:gd name="T6" fmla="*/ 2 w 21"/>
                <a:gd name="T7" fmla="*/ 0 h 21"/>
                <a:gd name="T8" fmla="*/ 19 w 21"/>
                <a:gd name="T9" fmla="*/ 0 h 21"/>
                <a:gd name="T10" fmla="*/ 21 w 21"/>
                <a:gd name="T11" fmla="*/ 0 h 21"/>
                <a:gd name="T12" fmla="*/ 21 w 21"/>
                <a:gd name="T13" fmla="*/ 19 h 21"/>
                <a:gd name="T14" fmla="*/ 19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19" y="0"/>
                  </a:lnTo>
                  <a:lnTo>
                    <a:pt x="21" y="0"/>
                  </a:lnTo>
                  <a:lnTo>
                    <a:pt x="21" y="19"/>
                  </a:lnTo>
                  <a:lnTo>
                    <a:pt x="19"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3" name="íṧlíďê"/>
            <p:cNvSpPr/>
            <p:nvPr/>
          </p:nvSpPr>
          <p:spPr bwMode="auto">
            <a:xfrm>
              <a:off x="5821363" y="4100514"/>
              <a:ext cx="46038" cy="41275"/>
            </a:xfrm>
            <a:custGeom>
              <a:avLst/>
              <a:gdLst>
                <a:gd name="T0" fmla="*/ 2 w 12"/>
                <a:gd name="T1" fmla="*/ 0 h 11"/>
                <a:gd name="T2" fmla="*/ 10 w 12"/>
                <a:gd name="T3" fmla="*/ 0 h 11"/>
                <a:gd name="T4" fmla="*/ 12 w 12"/>
                <a:gd name="T5" fmla="*/ 1 h 11"/>
                <a:gd name="T6" fmla="*/ 12 w 12"/>
                <a:gd name="T7" fmla="*/ 9 h 11"/>
                <a:gd name="T8" fmla="*/ 10 w 12"/>
                <a:gd name="T9" fmla="*/ 11 h 11"/>
                <a:gd name="T10" fmla="*/ 2 w 12"/>
                <a:gd name="T11" fmla="*/ 11 h 11"/>
                <a:gd name="T12" fmla="*/ 0 w 12"/>
                <a:gd name="T13" fmla="*/ 9 h 11"/>
                <a:gd name="T14" fmla="*/ 0 w 12"/>
                <a:gd name="T15" fmla="*/ 1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0"/>
                    <a:pt x="12" y="1"/>
                  </a:cubicBezTo>
                  <a:cubicBezTo>
                    <a:pt x="12" y="9"/>
                    <a:pt x="12" y="9"/>
                    <a:pt x="12" y="9"/>
                  </a:cubicBezTo>
                  <a:cubicBezTo>
                    <a:pt x="12" y="10"/>
                    <a:pt x="11" y="11"/>
                    <a:pt x="10" y="11"/>
                  </a:cubicBezTo>
                  <a:cubicBezTo>
                    <a:pt x="2" y="11"/>
                    <a:pt x="2" y="11"/>
                    <a:pt x="2" y="11"/>
                  </a:cubicBezTo>
                  <a:cubicBezTo>
                    <a:pt x="1" y="11"/>
                    <a:pt x="0" y="10"/>
                    <a:pt x="0" y="9"/>
                  </a:cubicBezTo>
                  <a:cubicBezTo>
                    <a:pt x="0" y="1"/>
                    <a:pt x="0" y="1"/>
                    <a:pt x="0" y="1"/>
                  </a:cubicBezTo>
                  <a:cubicBezTo>
                    <a:pt x="0" y="0"/>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4" name="ïšḻiḓê"/>
            <p:cNvSpPr/>
            <p:nvPr/>
          </p:nvSpPr>
          <p:spPr bwMode="auto">
            <a:xfrm>
              <a:off x="5829301" y="4103689"/>
              <a:ext cx="30163" cy="33338"/>
            </a:xfrm>
            <a:custGeom>
              <a:avLst/>
              <a:gdLst>
                <a:gd name="T0" fmla="*/ 0 w 19"/>
                <a:gd name="T1" fmla="*/ 21 h 21"/>
                <a:gd name="T2" fmla="*/ 0 w 19"/>
                <a:gd name="T3" fmla="*/ 19 h 21"/>
                <a:gd name="T4" fmla="*/ 0 w 19"/>
                <a:gd name="T5" fmla="*/ 0 h 21"/>
                <a:gd name="T6" fmla="*/ 0 w 19"/>
                <a:gd name="T7" fmla="*/ 0 h 21"/>
                <a:gd name="T8" fmla="*/ 19 w 19"/>
                <a:gd name="T9" fmla="*/ 0 h 21"/>
                <a:gd name="T10" fmla="*/ 19 w 19"/>
                <a:gd name="T11" fmla="*/ 0 h 21"/>
                <a:gd name="T12" fmla="*/ 19 w 19"/>
                <a:gd name="T13" fmla="*/ 19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19"/>
                  </a:lnTo>
                  <a:lnTo>
                    <a:pt x="0" y="0"/>
                  </a:lnTo>
                  <a:lnTo>
                    <a:pt x="0" y="0"/>
                  </a:lnTo>
                  <a:lnTo>
                    <a:pt x="19" y="0"/>
                  </a:lnTo>
                  <a:lnTo>
                    <a:pt x="19" y="0"/>
                  </a:lnTo>
                  <a:lnTo>
                    <a:pt x="19"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5" name="ïṥ1iḑé"/>
            <p:cNvSpPr/>
            <p:nvPr/>
          </p:nvSpPr>
          <p:spPr bwMode="auto">
            <a:xfrm>
              <a:off x="5873751" y="4100514"/>
              <a:ext cx="41275" cy="41275"/>
            </a:xfrm>
            <a:custGeom>
              <a:avLst/>
              <a:gdLst>
                <a:gd name="T0" fmla="*/ 2 w 11"/>
                <a:gd name="T1" fmla="*/ 0 h 11"/>
                <a:gd name="T2" fmla="*/ 10 w 11"/>
                <a:gd name="T3" fmla="*/ 0 h 11"/>
                <a:gd name="T4" fmla="*/ 11 w 11"/>
                <a:gd name="T5" fmla="*/ 1 h 11"/>
                <a:gd name="T6" fmla="*/ 11 w 11"/>
                <a:gd name="T7" fmla="*/ 9 h 11"/>
                <a:gd name="T8" fmla="*/ 10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0"/>
                    <a:pt x="11" y="1"/>
                  </a:cubicBezTo>
                  <a:cubicBezTo>
                    <a:pt x="11" y="9"/>
                    <a:pt x="11" y="9"/>
                    <a:pt x="11" y="9"/>
                  </a:cubicBezTo>
                  <a:cubicBezTo>
                    <a:pt x="11" y="10"/>
                    <a:pt x="11" y="11"/>
                    <a:pt x="10" y="11"/>
                  </a:cubicBezTo>
                  <a:cubicBezTo>
                    <a:pt x="2" y="11"/>
                    <a:pt x="2" y="11"/>
                    <a:pt x="2" y="11"/>
                  </a:cubicBezTo>
                  <a:cubicBezTo>
                    <a:pt x="1" y="11"/>
                    <a:pt x="0" y="10"/>
                    <a:pt x="0" y="9"/>
                  </a:cubicBezTo>
                  <a:cubicBezTo>
                    <a:pt x="0" y="1"/>
                    <a:pt x="0" y="1"/>
                    <a:pt x="0" y="1"/>
                  </a:cubicBezTo>
                  <a:cubicBezTo>
                    <a:pt x="0" y="0"/>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6" name="ísļïḋé"/>
            <p:cNvSpPr/>
            <p:nvPr/>
          </p:nvSpPr>
          <p:spPr bwMode="auto">
            <a:xfrm>
              <a:off x="5878513" y="4103689"/>
              <a:ext cx="33338" cy="33338"/>
            </a:xfrm>
            <a:custGeom>
              <a:avLst/>
              <a:gdLst>
                <a:gd name="T0" fmla="*/ 2 w 21"/>
                <a:gd name="T1" fmla="*/ 21 h 21"/>
                <a:gd name="T2" fmla="*/ 0 w 21"/>
                <a:gd name="T3" fmla="*/ 19 h 21"/>
                <a:gd name="T4" fmla="*/ 0 w 21"/>
                <a:gd name="T5" fmla="*/ 0 h 21"/>
                <a:gd name="T6" fmla="*/ 2 w 21"/>
                <a:gd name="T7" fmla="*/ 0 h 21"/>
                <a:gd name="T8" fmla="*/ 21 w 21"/>
                <a:gd name="T9" fmla="*/ 0 h 21"/>
                <a:gd name="T10" fmla="*/ 21 w 21"/>
                <a:gd name="T11" fmla="*/ 0 h 21"/>
                <a:gd name="T12" fmla="*/ 21 w 21"/>
                <a:gd name="T13" fmla="*/ 19 h 21"/>
                <a:gd name="T14" fmla="*/ 21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21" y="0"/>
                  </a:lnTo>
                  <a:lnTo>
                    <a:pt x="21" y="0"/>
                  </a:lnTo>
                  <a:lnTo>
                    <a:pt x="21" y="19"/>
                  </a:lnTo>
                  <a:lnTo>
                    <a:pt x="21"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7" name="îs1îḓé"/>
            <p:cNvSpPr/>
            <p:nvPr/>
          </p:nvSpPr>
          <p:spPr bwMode="auto">
            <a:xfrm>
              <a:off x="5926138" y="4100514"/>
              <a:ext cx="41275" cy="41275"/>
            </a:xfrm>
            <a:custGeom>
              <a:avLst/>
              <a:gdLst>
                <a:gd name="T0" fmla="*/ 1 w 11"/>
                <a:gd name="T1" fmla="*/ 0 h 11"/>
                <a:gd name="T2" fmla="*/ 9 w 11"/>
                <a:gd name="T3" fmla="*/ 0 h 11"/>
                <a:gd name="T4" fmla="*/ 11 w 11"/>
                <a:gd name="T5" fmla="*/ 1 h 11"/>
                <a:gd name="T6" fmla="*/ 11 w 11"/>
                <a:gd name="T7" fmla="*/ 9 h 11"/>
                <a:gd name="T8" fmla="*/ 9 w 11"/>
                <a:gd name="T9" fmla="*/ 11 h 11"/>
                <a:gd name="T10" fmla="*/ 1 w 11"/>
                <a:gd name="T11" fmla="*/ 11 h 11"/>
                <a:gd name="T12" fmla="*/ 0 w 11"/>
                <a:gd name="T13" fmla="*/ 9 h 11"/>
                <a:gd name="T14" fmla="*/ 0 w 11"/>
                <a:gd name="T15" fmla="*/ 1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0"/>
                    <a:pt x="11" y="1"/>
                  </a:cubicBezTo>
                  <a:cubicBezTo>
                    <a:pt x="11" y="9"/>
                    <a:pt x="11" y="9"/>
                    <a:pt x="11" y="9"/>
                  </a:cubicBezTo>
                  <a:cubicBezTo>
                    <a:pt x="11" y="10"/>
                    <a:pt x="10" y="11"/>
                    <a:pt x="9" y="11"/>
                  </a:cubicBezTo>
                  <a:cubicBezTo>
                    <a:pt x="1" y="11"/>
                    <a:pt x="1" y="11"/>
                    <a:pt x="1" y="11"/>
                  </a:cubicBezTo>
                  <a:cubicBezTo>
                    <a:pt x="0" y="11"/>
                    <a:pt x="0" y="10"/>
                    <a:pt x="0" y="9"/>
                  </a:cubicBezTo>
                  <a:cubicBezTo>
                    <a:pt x="0" y="1"/>
                    <a:pt x="0" y="1"/>
                    <a:pt x="0" y="1"/>
                  </a:cubicBezTo>
                  <a:cubicBezTo>
                    <a:pt x="0" y="0"/>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8" name="ïšḻïḑè"/>
            <p:cNvSpPr/>
            <p:nvPr/>
          </p:nvSpPr>
          <p:spPr bwMode="auto">
            <a:xfrm>
              <a:off x="5930901" y="4103689"/>
              <a:ext cx="33338" cy="33338"/>
            </a:xfrm>
            <a:custGeom>
              <a:avLst/>
              <a:gdLst>
                <a:gd name="T0" fmla="*/ 0 w 21"/>
                <a:gd name="T1" fmla="*/ 21 h 21"/>
                <a:gd name="T2" fmla="*/ 0 w 21"/>
                <a:gd name="T3" fmla="*/ 19 h 21"/>
                <a:gd name="T4" fmla="*/ 0 w 21"/>
                <a:gd name="T5" fmla="*/ 0 h 21"/>
                <a:gd name="T6" fmla="*/ 0 w 21"/>
                <a:gd name="T7" fmla="*/ 0 h 21"/>
                <a:gd name="T8" fmla="*/ 19 w 21"/>
                <a:gd name="T9" fmla="*/ 0 h 21"/>
                <a:gd name="T10" fmla="*/ 21 w 21"/>
                <a:gd name="T11" fmla="*/ 0 h 21"/>
                <a:gd name="T12" fmla="*/ 21 w 21"/>
                <a:gd name="T13" fmla="*/ 19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19"/>
                  </a:lnTo>
                  <a:lnTo>
                    <a:pt x="0" y="0"/>
                  </a:lnTo>
                  <a:lnTo>
                    <a:pt x="0" y="0"/>
                  </a:lnTo>
                  <a:lnTo>
                    <a:pt x="19" y="0"/>
                  </a:lnTo>
                  <a:lnTo>
                    <a:pt x="21" y="0"/>
                  </a:lnTo>
                  <a:lnTo>
                    <a:pt x="21"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19" name="ïş1ïdê"/>
            <p:cNvSpPr/>
            <p:nvPr/>
          </p:nvSpPr>
          <p:spPr bwMode="auto">
            <a:xfrm>
              <a:off x="5975351" y="4100514"/>
              <a:ext cx="195263" cy="41275"/>
            </a:xfrm>
            <a:custGeom>
              <a:avLst/>
              <a:gdLst>
                <a:gd name="T0" fmla="*/ 51 w 52"/>
                <a:gd name="T1" fmla="*/ 0 h 11"/>
                <a:gd name="T2" fmla="*/ 2 w 52"/>
                <a:gd name="T3" fmla="*/ 0 h 11"/>
                <a:gd name="T4" fmla="*/ 0 w 52"/>
                <a:gd name="T5" fmla="*/ 1 h 11"/>
                <a:gd name="T6" fmla="*/ 0 w 52"/>
                <a:gd name="T7" fmla="*/ 10 h 11"/>
                <a:gd name="T8" fmla="*/ 1 w 52"/>
                <a:gd name="T9" fmla="*/ 11 h 11"/>
                <a:gd name="T10" fmla="*/ 51 w 52"/>
                <a:gd name="T11" fmla="*/ 11 h 11"/>
                <a:gd name="T12" fmla="*/ 52 w 52"/>
                <a:gd name="T13" fmla="*/ 9 h 11"/>
                <a:gd name="T14" fmla="*/ 52 w 52"/>
                <a:gd name="T15" fmla="*/ 1 h 11"/>
                <a:gd name="T16" fmla="*/ 51 w 5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2" h="11">
                  <a:moveTo>
                    <a:pt x="51" y="0"/>
                  </a:moveTo>
                  <a:cubicBezTo>
                    <a:pt x="2" y="0"/>
                    <a:pt x="2" y="0"/>
                    <a:pt x="2" y="0"/>
                  </a:cubicBezTo>
                  <a:cubicBezTo>
                    <a:pt x="1" y="0"/>
                    <a:pt x="0" y="0"/>
                    <a:pt x="0" y="1"/>
                  </a:cubicBezTo>
                  <a:cubicBezTo>
                    <a:pt x="0" y="10"/>
                    <a:pt x="0" y="10"/>
                    <a:pt x="0" y="10"/>
                  </a:cubicBezTo>
                  <a:cubicBezTo>
                    <a:pt x="0" y="10"/>
                    <a:pt x="1" y="11"/>
                    <a:pt x="1" y="11"/>
                  </a:cubicBezTo>
                  <a:cubicBezTo>
                    <a:pt x="51" y="11"/>
                    <a:pt x="51" y="11"/>
                    <a:pt x="51" y="11"/>
                  </a:cubicBezTo>
                  <a:cubicBezTo>
                    <a:pt x="51" y="11"/>
                    <a:pt x="52" y="10"/>
                    <a:pt x="52" y="9"/>
                  </a:cubicBezTo>
                  <a:cubicBezTo>
                    <a:pt x="52" y="1"/>
                    <a:pt x="52" y="1"/>
                    <a:pt x="52" y="1"/>
                  </a:cubicBezTo>
                  <a:cubicBezTo>
                    <a:pt x="52" y="0"/>
                    <a:pt x="51" y="0"/>
                    <a:pt x="5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0" name="íṩľiḋe"/>
            <p:cNvSpPr/>
            <p:nvPr/>
          </p:nvSpPr>
          <p:spPr bwMode="auto">
            <a:xfrm>
              <a:off x="5980113" y="4103689"/>
              <a:ext cx="187325" cy="33338"/>
            </a:xfrm>
            <a:custGeom>
              <a:avLst/>
              <a:gdLst>
                <a:gd name="T0" fmla="*/ 0 w 118"/>
                <a:gd name="T1" fmla="*/ 21 h 21"/>
                <a:gd name="T2" fmla="*/ 0 w 118"/>
                <a:gd name="T3" fmla="*/ 0 h 21"/>
                <a:gd name="T4" fmla="*/ 2 w 118"/>
                <a:gd name="T5" fmla="*/ 0 h 21"/>
                <a:gd name="T6" fmla="*/ 118 w 118"/>
                <a:gd name="T7" fmla="*/ 0 h 21"/>
                <a:gd name="T8" fmla="*/ 118 w 118"/>
                <a:gd name="T9" fmla="*/ 0 h 21"/>
                <a:gd name="T10" fmla="*/ 118 w 118"/>
                <a:gd name="T11" fmla="*/ 19 h 21"/>
                <a:gd name="T12" fmla="*/ 118 w 118"/>
                <a:gd name="T13" fmla="*/ 21 h 21"/>
                <a:gd name="T14" fmla="*/ 0 w 118"/>
                <a:gd name="T15" fmla="*/ 21 h 21"/>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8" h="21">
                  <a:moveTo>
                    <a:pt x="0" y="21"/>
                  </a:moveTo>
                  <a:lnTo>
                    <a:pt x="0" y="0"/>
                  </a:lnTo>
                  <a:lnTo>
                    <a:pt x="2" y="0"/>
                  </a:lnTo>
                  <a:lnTo>
                    <a:pt x="118" y="0"/>
                  </a:lnTo>
                  <a:lnTo>
                    <a:pt x="118" y="0"/>
                  </a:lnTo>
                  <a:lnTo>
                    <a:pt x="118" y="19"/>
                  </a:lnTo>
                  <a:lnTo>
                    <a:pt x="118"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1" name="íşļîḍè"/>
            <p:cNvSpPr/>
            <p:nvPr/>
          </p:nvSpPr>
          <p:spPr bwMode="auto">
            <a:xfrm>
              <a:off x="6181726" y="4100514"/>
              <a:ext cx="41275" cy="41275"/>
            </a:xfrm>
            <a:custGeom>
              <a:avLst/>
              <a:gdLst>
                <a:gd name="T0" fmla="*/ 1 w 11"/>
                <a:gd name="T1" fmla="*/ 0 h 11"/>
                <a:gd name="T2" fmla="*/ 9 w 11"/>
                <a:gd name="T3" fmla="*/ 0 h 11"/>
                <a:gd name="T4" fmla="*/ 11 w 11"/>
                <a:gd name="T5" fmla="*/ 1 h 11"/>
                <a:gd name="T6" fmla="*/ 11 w 11"/>
                <a:gd name="T7" fmla="*/ 9 h 11"/>
                <a:gd name="T8" fmla="*/ 9 w 11"/>
                <a:gd name="T9" fmla="*/ 11 h 11"/>
                <a:gd name="T10" fmla="*/ 1 w 11"/>
                <a:gd name="T11" fmla="*/ 11 h 11"/>
                <a:gd name="T12" fmla="*/ 0 w 11"/>
                <a:gd name="T13" fmla="*/ 9 h 11"/>
                <a:gd name="T14" fmla="*/ 0 w 11"/>
                <a:gd name="T15" fmla="*/ 1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0"/>
                    <a:pt x="11" y="1"/>
                  </a:cubicBezTo>
                  <a:cubicBezTo>
                    <a:pt x="11" y="9"/>
                    <a:pt x="11" y="9"/>
                    <a:pt x="11" y="9"/>
                  </a:cubicBezTo>
                  <a:cubicBezTo>
                    <a:pt x="11" y="10"/>
                    <a:pt x="10" y="11"/>
                    <a:pt x="9" y="11"/>
                  </a:cubicBezTo>
                  <a:cubicBezTo>
                    <a:pt x="1" y="11"/>
                    <a:pt x="1" y="11"/>
                    <a:pt x="1" y="11"/>
                  </a:cubicBezTo>
                  <a:cubicBezTo>
                    <a:pt x="0" y="11"/>
                    <a:pt x="0" y="10"/>
                    <a:pt x="0" y="9"/>
                  </a:cubicBezTo>
                  <a:cubicBezTo>
                    <a:pt x="0" y="1"/>
                    <a:pt x="0" y="1"/>
                    <a:pt x="0" y="1"/>
                  </a:cubicBezTo>
                  <a:cubicBezTo>
                    <a:pt x="0" y="0"/>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2" name="ïṩļíḓê"/>
            <p:cNvSpPr/>
            <p:nvPr/>
          </p:nvSpPr>
          <p:spPr bwMode="auto">
            <a:xfrm>
              <a:off x="6186488" y="4103689"/>
              <a:ext cx="33338" cy="33338"/>
            </a:xfrm>
            <a:custGeom>
              <a:avLst/>
              <a:gdLst>
                <a:gd name="T0" fmla="*/ 0 w 21"/>
                <a:gd name="T1" fmla="*/ 21 h 21"/>
                <a:gd name="T2" fmla="*/ 0 w 21"/>
                <a:gd name="T3" fmla="*/ 19 h 21"/>
                <a:gd name="T4" fmla="*/ 0 w 21"/>
                <a:gd name="T5" fmla="*/ 0 h 21"/>
                <a:gd name="T6" fmla="*/ 0 w 21"/>
                <a:gd name="T7" fmla="*/ 0 h 21"/>
                <a:gd name="T8" fmla="*/ 19 w 21"/>
                <a:gd name="T9" fmla="*/ 0 h 21"/>
                <a:gd name="T10" fmla="*/ 21 w 21"/>
                <a:gd name="T11" fmla="*/ 0 h 21"/>
                <a:gd name="T12" fmla="*/ 21 w 21"/>
                <a:gd name="T13" fmla="*/ 19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19"/>
                  </a:lnTo>
                  <a:lnTo>
                    <a:pt x="0" y="0"/>
                  </a:lnTo>
                  <a:lnTo>
                    <a:pt x="0" y="0"/>
                  </a:lnTo>
                  <a:lnTo>
                    <a:pt x="19" y="0"/>
                  </a:lnTo>
                  <a:lnTo>
                    <a:pt x="21" y="0"/>
                  </a:lnTo>
                  <a:lnTo>
                    <a:pt x="21"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3" name="ïṩ1íḋê"/>
            <p:cNvSpPr/>
            <p:nvPr/>
          </p:nvSpPr>
          <p:spPr bwMode="auto">
            <a:xfrm>
              <a:off x="6230938" y="4100514"/>
              <a:ext cx="41275" cy="41275"/>
            </a:xfrm>
            <a:custGeom>
              <a:avLst/>
              <a:gdLst>
                <a:gd name="T0" fmla="*/ 2 w 11"/>
                <a:gd name="T1" fmla="*/ 0 h 11"/>
                <a:gd name="T2" fmla="*/ 10 w 11"/>
                <a:gd name="T3" fmla="*/ 0 h 11"/>
                <a:gd name="T4" fmla="*/ 11 w 11"/>
                <a:gd name="T5" fmla="*/ 1 h 11"/>
                <a:gd name="T6" fmla="*/ 11 w 11"/>
                <a:gd name="T7" fmla="*/ 9 h 11"/>
                <a:gd name="T8" fmla="*/ 10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10" y="0"/>
                    <a:pt x="10" y="0"/>
                    <a:pt x="10" y="0"/>
                  </a:cubicBezTo>
                  <a:cubicBezTo>
                    <a:pt x="11" y="0"/>
                    <a:pt x="11" y="0"/>
                    <a:pt x="11" y="1"/>
                  </a:cubicBezTo>
                  <a:cubicBezTo>
                    <a:pt x="11" y="9"/>
                    <a:pt x="11" y="9"/>
                    <a:pt x="11" y="9"/>
                  </a:cubicBezTo>
                  <a:cubicBezTo>
                    <a:pt x="11" y="10"/>
                    <a:pt x="11" y="11"/>
                    <a:pt x="10" y="11"/>
                  </a:cubicBezTo>
                  <a:cubicBezTo>
                    <a:pt x="2" y="11"/>
                    <a:pt x="2" y="11"/>
                    <a:pt x="2" y="11"/>
                  </a:cubicBezTo>
                  <a:cubicBezTo>
                    <a:pt x="1" y="11"/>
                    <a:pt x="0" y="10"/>
                    <a:pt x="0" y="9"/>
                  </a:cubicBezTo>
                  <a:cubicBezTo>
                    <a:pt x="0" y="1"/>
                    <a:pt x="0" y="1"/>
                    <a:pt x="0" y="1"/>
                  </a:cubicBezTo>
                  <a:cubicBezTo>
                    <a:pt x="0" y="0"/>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4" name="išḻîḋé"/>
            <p:cNvSpPr/>
            <p:nvPr/>
          </p:nvSpPr>
          <p:spPr bwMode="auto">
            <a:xfrm>
              <a:off x="6234113" y="4103689"/>
              <a:ext cx="34925" cy="33338"/>
            </a:xfrm>
            <a:custGeom>
              <a:avLst/>
              <a:gdLst>
                <a:gd name="T0" fmla="*/ 3 w 22"/>
                <a:gd name="T1" fmla="*/ 21 h 21"/>
                <a:gd name="T2" fmla="*/ 0 w 22"/>
                <a:gd name="T3" fmla="*/ 19 h 21"/>
                <a:gd name="T4" fmla="*/ 0 w 22"/>
                <a:gd name="T5" fmla="*/ 0 h 21"/>
                <a:gd name="T6" fmla="*/ 3 w 22"/>
                <a:gd name="T7" fmla="*/ 0 h 21"/>
                <a:gd name="T8" fmla="*/ 22 w 22"/>
                <a:gd name="T9" fmla="*/ 0 h 21"/>
                <a:gd name="T10" fmla="*/ 22 w 22"/>
                <a:gd name="T11" fmla="*/ 0 h 21"/>
                <a:gd name="T12" fmla="*/ 22 w 22"/>
                <a:gd name="T13" fmla="*/ 19 h 21"/>
                <a:gd name="T14" fmla="*/ 22 w 22"/>
                <a:gd name="T15" fmla="*/ 21 h 21"/>
                <a:gd name="T16" fmla="*/ 3 w 22"/>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2" h="21">
                  <a:moveTo>
                    <a:pt x="3" y="21"/>
                  </a:moveTo>
                  <a:lnTo>
                    <a:pt x="0" y="19"/>
                  </a:lnTo>
                  <a:lnTo>
                    <a:pt x="0" y="0"/>
                  </a:lnTo>
                  <a:lnTo>
                    <a:pt x="3" y="0"/>
                  </a:lnTo>
                  <a:lnTo>
                    <a:pt x="22" y="0"/>
                  </a:lnTo>
                  <a:lnTo>
                    <a:pt x="22" y="0"/>
                  </a:lnTo>
                  <a:lnTo>
                    <a:pt x="22" y="19"/>
                  </a:lnTo>
                  <a:lnTo>
                    <a:pt x="22" y="21"/>
                  </a:lnTo>
                  <a:lnTo>
                    <a:pt x="3"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5" name="îṥḻïḑê"/>
            <p:cNvSpPr/>
            <p:nvPr/>
          </p:nvSpPr>
          <p:spPr bwMode="auto">
            <a:xfrm>
              <a:off x="6283326" y="4100514"/>
              <a:ext cx="41275" cy="41275"/>
            </a:xfrm>
            <a:custGeom>
              <a:avLst/>
              <a:gdLst>
                <a:gd name="T0" fmla="*/ 1 w 11"/>
                <a:gd name="T1" fmla="*/ 0 h 11"/>
                <a:gd name="T2" fmla="*/ 9 w 11"/>
                <a:gd name="T3" fmla="*/ 0 h 11"/>
                <a:gd name="T4" fmla="*/ 11 w 11"/>
                <a:gd name="T5" fmla="*/ 1 h 11"/>
                <a:gd name="T6" fmla="*/ 11 w 11"/>
                <a:gd name="T7" fmla="*/ 9 h 11"/>
                <a:gd name="T8" fmla="*/ 9 w 11"/>
                <a:gd name="T9" fmla="*/ 11 h 11"/>
                <a:gd name="T10" fmla="*/ 1 w 11"/>
                <a:gd name="T11" fmla="*/ 11 h 11"/>
                <a:gd name="T12" fmla="*/ 0 w 11"/>
                <a:gd name="T13" fmla="*/ 9 h 11"/>
                <a:gd name="T14" fmla="*/ 0 w 11"/>
                <a:gd name="T15" fmla="*/ 1 h 11"/>
                <a:gd name="T16" fmla="*/ 1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1" y="0"/>
                  </a:moveTo>
                  <a:cubicBezTo>
                    <a:pt x="9" y="0"/>
                    <a:pt x="9" y="0"/>
                    <a:pt x="9" y="0"/>
                  </a:cubicBezTo>
                  <a:cubicBezTo>
                    <a:pt x="10" y="0"/>
                    <a:pt x="11" y="0"/>
                    <a:pt x="11" y="1"/>
                  </a:cubicBezTo>
                  <a:cubicBezTo>
                    <a:pt x="11" y="9"/>
                    <a:pt x="11" y="9"/>
                    <a:pt x="11" y="9"/>
                  </a:cubicBezTo>
                  <a:cubicBezTo>
                    <a:pt x="11" y="10"/>
                    <a:pt x="10" y="11"/>
                    <a:pt x="9" y="11"/>
                  </a:cubicBezTo>
                  <a:cubicBezTo>
                    <a:pt x="1" y="11"/>
                    <a:pt x="1" y="11"/>
                    <a:pt x="1" y="11"/>
                  </a:cubicBezTo>
                  <a:cubicBezTo>
                    <a:pt x="0" y="11"/>
                    <a:pt x="0" y="10"/>
                    <a:pt x="0" y="9"/>
                  </a:cubicBezTo>
                  <a:cubicBezTo>
                    <a:pt x="0" y="1"/>
                    <a:pt x="0" y="1"/>
                    <a:pt x="0" y="1"/>
                  </a:cubicBezTo>
                  <a:cubicBezTo>
                    <a:pt x="0" y="0"/>
                    <a:pt x="0" y="0"/>
                    <a:pt x="1"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6" name="íṡḻïdê"/>
            <p:cNvSpPr/>
            <p:nvPr/>
          </p:nvSpPr>
          <p:spPr bwMode="auto">
            <a:xfrm>
              <a:off x="6288088" y="4103689"/>
              <a:ext cx="33338" cy="33338"/>
            </a:xfrm>
            <a:custGeom>
              <a:avLst/>
              <a:gdLst>
                <a:gd name="T0" fmla="*/ 0 w 21"/>
                <a:gd name="T1" fmla="*/ 21 h 21"/>
                <a:gd name="T2" fmla="*/ 0 w 21"/>
                <a:gd name="T3" fmla="*/ 19 h 21"/>
                <a:gd name="T4" fmla="*/ 0 w 21"/>
                <a:gd name="T5" fmla="*/ 0 h 21"/>
                <a:gd name="T6" fmla="*/ 0 w 21"/>
                <a:gd name="T7" fmla="*/ 0 h 21"/>
                <a:gd name="T8" fmla="*/ 19 w 21"/>
                <a:gd name="T9" fmla="*/ 0 h 21"/>
                <a:gd name="T10" fmla="*/ 21 w 21"/>
                <a:gd name="T11" fmla="*/ 0 h 21"/>
                <a:gd name="T12" fmla="*/ 21 w 21"/>
                <a:gd name="T13" fmla="*/ 19 h 21"/>
                <a:gd name="T14" fmla="*/ 19 w 21"/>
                <a:gd name="T15" fmla="*/ 21 h 21"/>
                <a:gd name="T16" fmla="*/ 0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0" y="21"/>
                  </a:moveTo>
                  <a:lnTo>
                    <a:pt x="0" y="19"/>
                  </a:lnTo>
                  <a:lnTo>
                    <a:pt x="0" y="0"/>
                  </a:lnTo>
                  <a:lnTo>
                    <a:pt x="0" y="0"/>
                  </a:lnTo>
                  <a:lnTo>
                    <a:pt x="19" y="0"/>
                  </a:lnTo>
                  <a:lnTo>
                    <a:pt x="21" y="0"/>
                  </a:lnTo>
                  <a:lnTo>
                    <a:pt x="21"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7" name="isļíde"/>
            <p:cNvSpPr/>
            <p:nvPr/>
          </p:nvSpPr>
          <p:spPr bwMode="auto">
            <a:xfrm>
              <a:off x="6332538" y="4100514"/>
              <a:ext cx="44450" cy="41275"/>
            </a:xfrm>
            <a:custGeom>
              <a:avLst/>
              <a:gdLst>
                <a:gd name="T0" fmla="*/ 2 w 12"/>
                <a:gd name="T1" fmla="*/ 0 h 11"/>
                <a:gd name="T2" fmla="*/ 10 w 12"/>
                <a:gd name="T3" fmla="*/ 0 h 11"/>
                <a:gd name="T4" fmla="*/ 12 w 12"/>
                <a:gd name="T5" fmla="*/ 1 h 11"/>
                <a:gd name="T6" fmla="*/ 12 w 12"/>
                <a:gd name="T7" fmla="*/ 9 h 11"/>
                <a:gd name="T8" fmla="*/ 10 w 12"/>
                <a:gd name="T9" fmla="*/ 11 h 11"/>
                <a:gd name="T10" fmla="*/ 2 w 12"/>
                <a:gd name="T11" fmla="*/ 11 h 11"/>
                <a:gd name="T12" fmla="*/ 0 w 12"/>
                <a:gd name="T13" fmla="*/ 9 h 11"/>
                <a:gd name="T14" fmla="*/ 0 w 12"/>
                <a:gd name="T15" fmla="*/ 1 h 11"/>
                <a:gd name="T16" fmla="*/ 2 w 12"/>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 h="11">
                  <a:moveTo>
                    <a:pt x="2" y="0"/>
                  </a:moveTo>
                  <a:cubicBezTo>
                    <a:pt x="10" y="0"/>
                    <a:pt x="10" y="0"/>
                    <a:pt x="10" y="0"/>
                  </a:cubicBezTo>
                  <a:cubicBezTo>
                    <a:pt x="11" y="0"/>
                    <a:pt x="12" y="0"/>
                    <a:pt x="12" y="1"/>
                  </a:cubicBezTo>
                  <a:cubicBezTo>
                    <a:pt x="12" y="9"/>
                    <a:pt x="12" y="9"/>
                    <a:pt x="12" y="9"/>
                  </a:cubicBezTo>
                  <a:cubicBezTo>
                    <a:pt x="12" y="10"/>
                    <a:pt x="11" y="11"/>
                    <a:pt x="10" y="11"/>
                  </a:cubicBezTo>
                  <a:cubicBezTo>
                    <a:pt x="2" y="11"/>
                    <a:pt x="2" y="11"/>
                    <a:pt x="2" y="11"/>
                  </a:cubicBezTo>
                  <a:cubicBezTo>
                    <a:pt x="1" y="11"/>
                    <a:pt x="0" y="10"/>
                    <a:pt x="0" y="9"/>
                  </a:cubicBezTo>
                  <a:cubicBezTo>
                    <a:pt x="0" y="1"/>
                    <a:pt x="0" y="1"/>
                    <a:pt x="0" y="1"/>
                  </a:cubicBezTo>
                  <a:cubicBezTo>
                    <a:pt x="0" y="0"/>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8" name="ïślidé"/>
            <p:cNvSpPr/>
            <p:nvPr/>
          </p:nvSpPr>
          <p:spPr bwMode="auto">
            <a:xfrm>
              <a:off x="6340476" y="4103689"/>
              <a:ext cx="30163" cy="33338"/>
            </a:xfrm>
            <a:custGeom>
              <a:avLst/>
              <a:gdLst>
                <a:gd name="T0" fmla="*/ 0 w 19"/>
                <a:gd name="T1" fmla="*/ 21 h 21"/>
                <a:gd name="T2" fmla="*/ 0 w 19"/>
                <a:gd name="T3" fmla="*/ 19 h 21"/>
                <a:gd name="T4" fmla="*/ 0 w 19"/>
                <a:gd name="T5" fmla="*/ 0 h 21"/>
                <a:gd name="T6" fmla="*/ 0 w 19"/>
                <a:gd name="T7" fmla="*/ 0 h 21"/>
                <a:gd name="T8" fmla="*/ 19 w 19"/>
                <a:gd name="T9" fmla="*/ 0 h 21"/>
                <a:gd name="T10" fmla="*/ 19 w 19"/>
                <a:gd name="T11" fmla="*/ 0 h 21"/>
                <a:gd name="T12" fmla="*/ 19 w 19"/>
                <a:gd name="T13" fmla="*/ 19 h 21"/>
                <a:gd name="T14" fmla="*/ 19 w 19"/>
                <a:gd name="T15" fmla="*/ 21 h 21"/>
                <a:gd name="T16" fmla="*/ 0 w 19"/>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9" h="21">
                  <a:moveTo>
                    <a:pt x="0" y="21"/>
                  </a:moveTo>
                  <a:lnTo>
                    <a:pt x="0" y="19"/>
                  </a:lnTo>
                  <a:lnTo>
                    <a:pt x="0" y="0"/>
                  </a:lnTo>
                  <a:lnTo>
                    <a:pt x="0" y="0"/>
                  </a:lnTo>
                  <a:lnTo>
                    <a:pt x="19" y="0"/>
                  </a:lnTo>
                  <a:lnTo>
                    <a:pt x="19" y="0"/>
                  </a:lnTo>
                  <a:lnTo>
                    <a:pt x="19" y="19"/>
                  </a:lnTo>
                  <a:lnTo>
                    <a:pt x="19" y="21"/>
                  </a:lnTo>
                  <a:lnTo>
                    <a:pt x="0"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29" name="îş1îḋè"/>
            <p:cNvSpPr/>
            <p:nvPr/>
          </p:nvSpPr>
          <p:spPr bwMode="auto">
            <a:xfrm>
              <a:off x="6384926" y="4100514"/>
              <a:ext cx="41275" cy="41275"/>
            </a:xfrm>
            <a:custGeom>
              <a:avLst/>
              <a:gdLst>
                <a:gd name="T0" fmla="*/ 2 w 11"/>
                <a:gd name="T1" fmla="*/ 0 h 11"/>
                <a:gd name="T2" fmla="*/ 9 w 11"/>
                <a:gd name="T3" fmla="*/ 0 h 11"/>
                <a:gd name="T4" fmla="*/ 11 w 11"/>
                <a:gd name="T5" fmla="*/ 1 h 11"/>
                <a:gd name="T6" fmla="*/ 11 w 11"/>
                <a:gd name="T7" fmla="*/ 9 h 11"/>
                <a:gd name="T8" fmla="*/ 9 w 11"/>
                <a:gd name="T9" fmla="*/ 11 h 11"/>
                <a:gd name="T10" fmla="*/ 2 w 11"/>
                <a:gd name="T11" fmla="*/ 11 h 11"/>
                <a:gd name="T12" fmla="*/ 0 w 11"/>
                <a:gd name="T13" fmla="*/ 9 h 11"/>
                <a:gd name="T14" fmla="*/ 0 w 11"/>
                <a:gd name="T15" fmla="*/ 1 h 11"/>
                <a:gd name="T16" fmla="*/ 2 w 11"/>
                <a:gd name="T17" fmla="*/ 0 h 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11">
                  <a:moveTo>
                    <a:pt x="2" y="0"/>
                  </a:moveTo>
                  <a:cubicBezTo>
                    <a:pt x="9" y="0"/>
                    <a:pt x="9" y="0"/>
                    <a:pt x="9" y="0"/>
                  </a:cubicBezTo>
                  <a:cubicBezTo>
                    <a:pt x="10" y="0"/>
                    <a:pt x="11" y="0"/>
                    <a:pt x="11" y="1"/>
                  </a:cubicBezTo>
                  <a:cubicBezTo>
                    <a:pt x="11" y="9"/>
                    <a:pt x="11" y="9"/>
                    <a:pt x="11" y="9"/>
                  </a:cubicBezTo>
                  <a:cubicBezTo>
                    <a:pt x="11" y="10"/>
                    <a:pt x="10" y="11"/>
                    <a:pt x="9" y="11"/>
                  </a:cubicBezTo>
                  <a:cubicBezTo>
                    <a:pt x="2" y="11"/>
                    <a:pt x="2" y="11"/>
                    <a:pt x="2" y="11"/>
                  </a:cubicBezTo>
                  <a:cubicBezTo>
                    <a:pt x="1" y="11"/>
                    <a:pt x="0" y="10"/>
                    <a:pt x="0" y="9"/>
                  </a:cubicBezTo>
                  <a:cubicBezTo>
                    <a:pt x="0" y="1"/>
                    <a:pt x="0" y="1"/>
                    <a:pt x="0" y="1"/>
                  </a:cubicBezTo>
                  <a:cubicBezTo>
                    <a:pt x="0" y="0"/>
                    <a:pt x="1" y="0"/>
                    <a:pt x="2" y="0"/>
                  </a:cubicBezTo>
                  <a:close/>
                </a:path>
              </a:pathLst>
            </a:custGeom>
            <a:solidFill>
              <a:srgbClr val="EFEFED"/>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0" name="iŝļïdê"/>
            <p:cNvSpPr/>
            <p:nvPr/>
          </p:nvSpPr>
          <p:spPr bwMode="auto">
            <a:xfrm>
              <a:off x="6389688" y="4103689"/>
              <a:ext cx="33338" cy="33338"/>
            </a:xfrm>
            <a:custGeom>
              <a:avLst/>
              <a:gdLst>
                <a:gd name="T0" fmla="*/ 2 w 21"/>
                <a:gd name="T1" fmla="*/ 21 h 21"/>
                <a:gd name="T2" fmla="*/ 0 w 21"/>
                <a:gd name="T3" fmla="*/ 19 h 21"/>
                <a:gd name="T4" fmla="*/ 0 w 21"/>
                <a:gd name="T5" fmla="*/ 0 h 21"/>
                <a:gd name="T6" fmla="*/ 2 w 21"/>
                <a:gd name="T7" fmla="*/ 0 h 21"/>
                <a:gd name="T8" fmla="*/ 18 w 21"/>
                <a:gd name="T9" fmla="*/ 0 h 21"/>
                <a:gd name="T10" fmla="*/ 21 w 21"/>
                <a:gd name="T11" fmla="*/ 0 h 21"/>
                <a:gd name="T12" fmla="*/ 21 w 21"/>
                <a:gd name="T13" fmla="*/ 19 h 21"/>
                <a:gd name="T14" fmla="*/ 18 w 21"/>
                <a:gd name="T15" fmla="*/ 21 h 21"/>
                <a:gd name="T16" fmla="*/ 2 w 21"/>
                <a:gd name="T17" fmla="*/ 21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1" h="21">
                  <a:moveTo>
                    <a:pt x="2" y="21"/>
                  </a:moveTo>
                  <a:lnTo>
                    <a:pt x="0" y="19"/>
                  </a:lnTo>
                  <a:lnTo>
                    <a:pt x="0" y="0"/>
                  </a:lnTo>
                  <a:lnTo>
                    <a:pt x="2" y="0"/>
                  </a:lnTo>
                  <a:lnTo>
                    <a:pt x="18" y="0"/>
                  </a:lnTo>
                  <a:lnTo>
                    <a:pt x="21" y="0"/>
                  </a:lnTo>
                  <a:lnTo>
                    <a:pt x="21" y="19"/>
                  </a:lnTo>
                  <a:lnTo>
                    <a:pt x="18" y="21"/>
                  </a:lnTo>
                  <a:lnTo>
                    <a:pt x="2" y="21"/>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1" name="íşḻîdè"/>
            <p:cNvSpPr/>
            <p:nvPr/>
          </p:nvSpPr>
          <p:spPr bwMode="auto">
            <a:xfrm>
              <a:off x="4195763" y="3498851"/>
              <a:ext cx="454025" cy="608013"/>
            </a:xfrm>
            <a:custGeom>
              <a:avLst/>
              <a:gdLst>
                <a:gd name="T0" fmla="*/ 117 w 121"/>
                <a:gd name="T1" fmla="*/ 140 h 162"/>
                <a:gd name="T2" fmla="*/ 44 w 121"/>
                <a:gd name="T3" fmla="*/ 162 h 162"/>
                <a:gd name="T4" fmla="*/ 38 w 121"/>
                <a:gd name="T5" fmla="*/ 158 h 162"/>
                <a:gd name="T6" fmla="*/ 1 w 121"/>
                <a:gd name="T7" fmla="*/ 28 h 162"/>
                <a:gd name="T8" fmla="*/ 4 w 121"/>
                <a:gd name="T9" fmla="*/ 22 h 162"/>
                <a:gd name="T10" fmla="*/ 77 w 121"/>
                <a:gd name="T11" fmla="*/ 1 h 162"/>
                <a:gd name="T12" fmla="*/ 83 w 121"/>
                <a:gd name="T13" fmla="*/ 4 h 162"/>
                <a:gd name="T14" fmla="*/ 121 w 121"/>
                <a:gd name="T15" fmla="*/ 134 h 162"/>
                <a:gd name="T16" fmla="*/ 117 w 121"/>
                <a:gd name="T17" fmla="*/ 14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1" h="162">
                  <a:moveTo>
                    <a:pt x="117" y="140"/>
                  </a:moveTo>
                  <a:cubicBezTo>
                    <a:pt x="44" y="162"/>
                    <a:pt x="44" y="162"/>
                    <a:pt x="44" y="162"/>
                  </a:cubicBezTo>
                  <a:cubicBezTo>
                    <a:pt x="42" y="162"/>
                    <a:pt x="39" y="161"/>
                    <a:pt x="38" y="158"/>
                  </a:cubicBezTo>
                  <a:cubicBezTo>
                    <a:pt x="1" y="28"/>
                    <a:pt x="1" y="28"/>
                    <a:pt x="1" y="28"/>
                  </a:cubicBezTo>
                  <a:cubicBezTo>
                    <a:pt x="0" y="26"/>
                    <a:pt x="1" y="23"/>
                    <a:pt x="4" y="22"/>
                  </a:cubicBezTo>
                  <a:cubicBezTo>
                    <a:pt x="77" y="1"/>
                    <a:pt x="77" y="1"/>
                    <a:pt x="77" y="1"/>
                  </a:cubicBezTo>
                  <a:cubicBezTo>
                    <a:pt x="79" y="0"/>
                    <a:pt x="82" y="2"/>
                    <a:pt x="83" y="4"/>
                  </a:cubicBezTo>
                  <a:cubicBezTo>
                    <a:pt x="121" y="134"/>
                    <a:pt x="121" y="134"/>
                    <a:pt x="121" y="134"/>
                  </a:cubicBezTo>
                  <a:cubicBezTo>
                    <a:pt x="121" y="137"/>
                    <a:pt x="120" y="140"/>
                    <a:pt x="117" y="140"/>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2" name="ïşlíḋe"/>
            <p:cNvSpPr/>
            <p:nvPr/>
          </p:nvSpPr>
          <p:spPr bwMode="auto">
            <a:xfrm>
              <a:off x="4221163" y="3548064"/>
              <a:ext cx="398463" cy="506413"/>
            </a:xfrm>
            <a:custGeom>
              <a:avLst/>
              <a:gdLst>
                <a:gd name="T0" fmla="*/ 251 w 251"/>
                <a:gd name="T1" fmla="*/ 269 h 319"/>
                <a:gd name="T2" fmla="*/ 173 w 251"/>
                <a:gd name="T3" fmla="*/ 0 h 319"/>
                <a:gd name="T4" fmla="*/ 0 w 251"/>
                <a:gd name="T5" fmla="*/ 49 h 319"/>
                <a:gd name="T6" fmla="*/ 78 w 251"/>
                <a:gd name="T7" fmla="*/ 319 h 319"/>
                <a:gd name="T8" fmla="*/ 251 w 251"/>
                <a:gd name="T9" fmla="*/ 269 h 319"/>
              </a:gdLst>
              <a:ahLst/>
              <a:cxnLst>
                <a:cxn ang="0">
                  <a:pos x="T0" y="T1"/>
                </a:cxn>
                <a:cxn ang="0">
                  <a:pos x="T2" y="T3"/>
                </a:cxn>
                <a:cxn ang="0">
                  <a:pos x="T4" y="T5"/>
                </a:cxn>
                <a:cxn ang="0">
                  <a:pos x="T6" y="T7"/>
                </a:cxn>
                <a:cxn ang="0">
                  <a:pos x="T8" y="T9"/>
                </a:cxn>
              </a:cxnLst>
              <a:rect l="0" t="0" r="r" b="b"/>
              <a:pathLst>
                <a:path w="251" h="319">
                  <a:moveTo>
                    <a:pt x="251" y="269"/>
                  </a:moveTo>
                  <a:lnTo>
                    <a:pt x="173" y="0"/>
                  </a:lnTo>
                  <a:lnTo>
                    <a:pt x="0" y="49"/>
                  </a:lnTo>
                  <a:lnTo>
                    <a:pt x="78" y="319"/>
                  </a:lnTo>
                  <a:lnTo>
                    <a:pt x="251" y="269"/>
                  </a:ln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3" name="íṣḻïďê"/>
            <p:cNvSpPr/>
            <p:nvPr/>
          </p:nvSpPr>
          <p:spPr bwMode="auto">
            <a:xfrm>
              <a:off x="4221163" y="3548064"/>
              <a:ext cx="398463" cy="506413"/>
            </a:xfrm>
            <a:custGeom>
              <a:avLst/>
              <a:gdLst>
                <a:gd name="T0" fmla="*/ 251 w 251"/>
                <a:gd name="T1" fmla="*/ 269 h 319"/>
                <a:gd name="T2" fmla="*/ 173 w 251"/>
                <a:gd name="T3" fmla="*/ 0 h 319"/>
                <a:gd name="T4" fmla="*/ 0 w 251"/>
                <a:gd name="T5" fmla="*/ 49 h 319"/>
                <a:gd name="T6" fmla="*/ 78 w 251"/>
                <a:gd name="T7" fmla="*/ 319 h 319"/>
                <a:gd name="T8" fmla="*/ 251 w 251"/>
                <a:gd name="T9" fmla="*/ 269 h 319"/>
              </a:gdLst>
              <a:ahLst/>
              <a:cxnLst>
                <a:cxn ang="0">
                  <a:pos x="T0" y="T1"/>
                </a:cxn>
                <a:cxn ang="0">
                  <a:pos x="T2" y="T3"/>
                </a:cxn>
                <a:cxn ang="0">
                  <a:pos x="T4" y="T5"/>
                </a:cxn>
                <a:cxn ang="0">
                  <a:pos x="T6" y="T7"/>
                </a:cxn>
                <a:cxn ang="0">
                  <a:pos x="T8" y="T9"/>
                </a:cxn>
              </a:cxnLst>
              <a:rect l="0" t="0" r="r" b="b"/>
              <a:pathLst>
                <a:path w="251" h="319">
                  <a:moveTo>
                    <a:pt x="251" y="269"/>
                  </a:moveTo>
                  <a:lnTo>
                    <a:pt x="173" y="0"/>
                  </a:lnTo>
                  <a:lnTo>
                    <a:pt x="0" y="49"/>
                  </a:lnTo>
                  <a:lnTo>
                    <a:pt x="78" y="319"/>
                  </a:lnTo>
                  <a:lnTo>
                    <a:pt x="251" y="269"/>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4" name="íṡľíḋé"/>
            <p:cNvSpPr/>
            <p:nvPr/>
          </p:nvSpPr>
          <p:spPr bwMode="auto">
            <a:xfrm>
              <a:off x="4221163" y="3548064"/>
              <a:ext cx="285750" cy="300038"/>
            </a:xfrm>
            <a:custGeom>
              <a:avLst/>
              <a:gdLst>
                <a:gd name="T0" fmla="*/ 73 w 76"/>
                <a:gd name="T1" fmla="*/ 0 h 80"/>
                <a:gd name="T2" fmla="*/ 0 w 76"/>
                <a:gd name="T3" fmla="*/ 21 h 80"/>
                <a:gd name="T4" fmla="*/ 18 w 76"/>
                <a:gd name="T5" fmla="*/ 80 h 80"/>
                <a:gd name="T6" fmla="*/ 76 w 76"/>
                <a:gd name="T7" fmla="*/ 10 h 80"/>
                <a:gd name="T8" fmla="*/ 73 w 76"/>
                <a:gd name="T9" fmla="*/ 0 h 80"/>
              </a:gdLst>
              <a:ahLst/>
              <a:cxnLst>
                <a:cxn ang="0">
                  <a:pos x="T0" y="T1"/>
                </a:cxn>
                <a:cxn ang="0">
                  <a:pos x="T2" y="T3"/>
                </a:cxn>
                <a:cxn ang="0">
                  <a:pos x="T4" y="T5"/>
                </a:cxn>
                <a:cxn ang="0">
                  <a:pos x="T6" y="T7"/>
                </a:cxn>
                <a:cxn ang="0">
                  <a:pos x="T8" y="T9"/>
                </a:cxn>
              </a:cxnLst>
              <a:rect l="0" t="0" r="r" b="b"/>
              <a:pathLst>
                <a:path w="76" h="80">
                  <a:moveTo>
                    <a:pt x="73" y="0"/>
                  </a:moveTo>
                  <a:cubicBezTo>
                    <a:pt x="0" y="21"/>
                    <a:pt x="0" y="21"/>
                    <a:pt x="0" y="21"/>
                  </a:cubicBezTo>
                  <a:cubicBezTo>
                    <a:pt x="18" y="80"/>
                    <a:pt x="18" y="80"/>
                    <a:pt x="18" y="80"/>
                  </a:cubicBezTo>
                  <a:cubicBezTo>
                    <a:pt x="26" y="53"/>
                    <a:pt x="51" y="25"/>
                    <a:pt x="76" y="10"/>
                  </a:cubicBezTo>
                  <a:cubicBezTo>
                    <a:pt x="73" y="0"/>
                    <a:pt x="73" y="0"/>
                    <a:pt x="73" y="0"/>
                  </a:cubicBezTo>
                </a:path>
              </a:pathLst>
            </a:custGeom>
            <a:solidFill>
              <a:srgbClr val="B8DF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5" name="îṧ1îḓè"/>
            <p:cNvSpPr/>
            <p:nvPr/>
          </p:nvSpPr>
          <p:spPr bwMode="auto">
            <a:xfrm>
              <a:off x="4349751" y="3562351"/>
              <a:ext cx="14288" cy="14288"/>
            </a:xfrm>
            <a:custGeom>
              <a:avLst/>
              <a:gdLst>
                <a:gd name="T0" fmla="*/ 0 w 4"/>
                <a:gd name="T1" fmla="*/ 2 h 4"/>
                <a:gd name="T2" fmla="*/ 2 w 4"/>
                <a:gd name="T3" fmla="*/ 0 h 4"/>
                <a:gd name="T4" fmla="*/ 4 w 4"/>
                <a:gd name="T5" fmla="*/ 1 h 4"/>
                <a:gd name="T6" fmla="*/ 3 w 4"/>
                <a:gd name="T7" fmla="*/ 4 h 4"/>
                <a:gd name="T8" fmla="*/ 0 w 4"/>
                <a:gd name="T9" fmla="*/ 2 h 4"/>
              </a:gdLst>
              <a:ahLst/>
              <a:cxnLst>
                <a:cxn ang="0">
                  <a:pos x="T0" y="T1"/>
                </a:cxn>
                <a:cxn ang="0">
                  <a:pos x="T2" y="T3"/>
                </a:cxn>
                <a:cxn ang="0">
                  <a:pos x="T4" y="T5"/>
                </a:cxn>
                <a:cxn ang="0">
                  <a:pos x="T6" y="T7"/>
                </a:cxn>
                <a:cxn ang="0">
                  <a:pos x="T8" y="T9"/>
                </a:cxn>
              </a:cxnLst>
              <a:rect l="0" t="0" r="r" b="b"/>
              <a:pathLst>
                <a:path w="4" h="4">
                  <a:moveTo>
                    <a:pt x="0" y="2"/>
                  </a:moveTo>
                  <a:cubicBezTo>
                    <a:pt x="0" y="1"/>
                    <a:pt x="0" y="0"/>
                    <a:pt x="2" y="0"/>
                  </a:cubicBezTo>
                  <a:cubicBezTo>
                    <a:pt x="3" y="0"/>
                    <a:pt x="4" y="0"/>
                    <a:pt x="4" y="1"/>
                  </a:cubicBezTo>
                  <a:cubicBezTo>
                    <a:pt x="4" y="2"/>
                    <a:pt x="4" y="3"/>
                    <a:pt x="3" y="4"/>
                  </a:cubicBezTo>
                  <a:cubicBezTo>
                    <a:pt x="2" y="4"/>
                    <a:pt x="0" y="3"/>
                    <a:pt x="0" y="2"/>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6" name="isḻîďe"/>
            <p:cNvSpPr/>
            <p:nvPr/>
          </p:nvSpPr>
          <p:spPr bwMode="auto">
            <a:xfrm>
              <a:off x="4473576" y="4021139"/>
              <a:ext cx="36513" cy="33338"/>
            </a:xfrm>
            <a:custGeom>
              <a:avLst/>
              <a:gdLst>
                <a:gd name="T0" fmla="*/ 1 w 10"/>
                <a:gd name="T1" fmla="*/ 6 h 9"/>
                <a:gd name="T2" fmla="*/ 3 w 10"/>
                <a:gd name="T3" fmla="*/ 0 h 9"/>
                <a:gd name="T4" fmla="*/ 9 w 10"/>
                <a:gd name="T5" fmla="*/ 3 h 9"/>
                <a:gd name="T6" fmla="*/ 6 w 10"/>
                <a:gd name="T7" fmla="*/ 9 h 9"/>
                <a:gd name="T8" fmla="*/ 1 w 10"/>
                <a:gd name="T9" fmla="*/ 6 h 9"/>
              </a:gdLst>
              <a:ahLst/>
              <a:cxnLst>
                <a:cxn ang="0">
                  <a:pos x="T0" y="T1"/>
                </a:cxn>
                <a:cxn ang="0">
                  <a:pos x="T2" y="T3"/>
                </a:cxn>
                <a:cxn ang="0">
                  <a:pos x="T4" y="T5"/>
                </a:cxn>
                <a:cxn ang="0">
                  <a:pos x="T6" y="T7"/>
                </a:cxn>
                <a:cxn ang="0">
                  <a:pos x="T8" y="T9"/>
                </a:cxn>
              </a:cxnLst>
              <a:rect l="0" t="0" r="r" b="b"/>
              <a:pathLst>
                <a:path w="10" h="9">
                  <a:moveTo>
                    <a:pt x="1" y="6"/>
                  </a:moveTo>
                  <a:cubicBezTo>
                    <a:pt x="0" y="4"/>
                    <a:pt x="1" y="1"/>
                    <a:pt x="3" y="0"/>
                  </a:cubicBezTo>
                  <a:cubicBezTo>
                    <a:pt x="6" y="0"/>
                    <a:pt x="8" y="1"/>
                    <a:pt x="9" y="3"/>
                  </a:cubicBezTo>
                  <a:cubicBezTo>
                    <a:pt x="10" y="6"/>
                    <a:pt x="8" y="8"/>
                    <a:pt x="6" y="9"/>
                  </a:cubicBezTo>
                  <a:cubicBezTo>
                    <a:pt x="4" y="9"/>
                    <a:pt x="1" y="8"/>
                    <a:pt x="1" y="6"/>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7" name="is1ïḍe"/>
            <p:cNvSpPr/>
            <p:nvPr/>
          </p:nvSpPr>
          <p:spPr bwMode="auto">
            <a:xfrm>
              <a:off x="6430963" y="2193926"/>
              <a:ext cx="468313" cy="612775"/>
            </a:xfrm>
            <a:custGeom>
              <a:avLst/>
              <a:gdLst>
                <a:gd name="T0" fmla="*/ 76 w 125"/>
                <a:gd name="T1" fmla="*/ 162 h 163"/>
                <a:gd name="T2" fmla="*/ 4 w 125"/>
                <a:gd name="T3" fmla="*/ 139 h 163"/>
                <a:gd name="T4" fmla="*/ 1 w 125"/>
                <a:gd name="T5" fmla="*/ 133 h 163"/>
                <a:gd name="T6" fmla="*/ 43 w 125"/>
                <a:gd name="T7" fmla="*/ 4 h 163"/>
                <a:gd name="T8" fmla="*/ 49 w 125"/>
                <a:gd name="T9" fmla="*/ 1 h 163"/>
                <a:gd name="T10" fmla="*/ 121 w 125"/>
                <a:gd name="T11" fmla="*/ 24 h 163"/>
                <a:gd name="T12" fmla="*/ 124 w 125"/>
                <a:gd name="T13" fmla="*/ 30 h 163"/>
                <a:gd name="T14" fmla="*/ 82 w 125"/>
                <a:gd name="T15" fmla="*/ 159 h 163"/>
                <a:gd name="T16" fmla="*/ 76 w 125"/>
                <a:gd name="T17" fmla="*/ 162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5" h="163">
                  <a:moveTo>
                    <a:pt x="76" y="162"/>
                  </a:moveTo>
                  <a:cubicBezTo>
                    <a:pt x="4" y="139"/>
                    <a:pt x="4" y="139"/>
                    <a:pt x="4" y="139"/>
                  </a:cubicBezTo>
                  <a:cubicBezTo>
                    <a:pt x="1" y="138"/>
                    <a:pt x="0" y="135"/>
                    <a:pt x="1" y="133"/>
                  </a:cubicBezTo>
                  <a:cubicBezTo>
                    <a:pt x="43" y="4"/>
                    <a:pt x="43" y="4"/>
                    <a:pt x="43" y="4"/>
                  </a:cubicBezTo>
                  <a:cubicBezTo>
                    <a:pt x="44" y="1"/>
                    <a:pt x="46" y="0"/>
                    <a:pt x="49" y="1"/>
                  </a:cubicBezTo>
                  <a:cubicBezTo>
                    <a:pt x="121" y="24"/>
                    <a:pt x="121" y="24"/>
                    <a:pt x="121" y="24"/>
                  </a:cubicBezTo>
                  <a:cubicBezTo>
                    <a:pt x="123" y="25"/>
                    <a:pt x="125" y="28"/>
                    <a:pt x="124" y="30"/>
                  </a:cubicBezTo>
                  <a:cubicBezTo>
                    <a:pt x="82" y="159"/>
                    <a:pt x="82" y="159"/>
                    <a:pt x="82" y="159"/>
                  </a:cubicBezTo>
                  <a:cubicBezTo>
                    <a:pt x="81" y="162"/>
                    <a:pt x="78" y="163"/>
                    <a:pt x="76" y="162"/>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8" name="íśḷïḋé"/>
            <p:cNvSpPr/>
            <p:nvPr/>
          </p:nvSpPr>
          <p:spPr bwMode="auto">
            <a:xfrm>
              <a:off x="6459538" y="2243139"/>
              <a:ext cx="409575" cy="511175"/>
            </a:xfrm>
            <a:custGeom>
              <a:avLst/>
              <a:gdLst>
                <a:gd name="T0" fmla="*/ 171 w 258"/>
                <a:gd name="T1" fmla="*/ 322 h 322"/>
                <a:gd name="T2" fmla="*/ 258 w 258"/>
                <a:gd name="T3" fmla="*/ 54 h 322"/>
                <a:gd name="T4" fmla="*/ 88 w 258"/>
                <a:gd name="T5" fmla="*/ 0 h 322"/>
                <a:gd name="T6" fmla="*/ 0 w 258"/>
                <a:gd name="T7" fmla="*/ 265 h 322"/>
                <a:gd name="T8" fmla="*/ 171 w 258"/>
                <a:gd name="T9" fmla="*/ 322 h 322"/>
              </a:gdLst>
              <a:ahLst/>
              <a:cxnLst>
                <a:cxn ang="0">
                  <a:pos x="T0" y="T1"/>
                </a:cxn>
                <a:cxn ang="0">
                  <a:pos x="T2" y="T3"/>
                </a:cxn>
                <a:cxn ang="0">
                  <a:pos x="T4" y="T5"/>
                </a:cxn>
                <a:cxn ang="0">
                  <a:pos x="T6" y="T7"/>
                </a:cxn>
                <a:cxn ang="0">
                  <a:pos x="T8" y="T9"/>
                </a:cxn>
              </a:cxnLst>
              <a:rect l="0" t="0" r="r" b="b"/>
              <a:pathLst>
                <a:path w="258" h="322">
                  <a:moveTo>
                    <a:pt x="171" y="322"/>
                  </a:moveTo>
                  <a:lnTo>
                    <a:pt x="258" y="54"/>
                  </a:lnTo>
                  <a:lnTo>
                    <a:pt x="88" y="0"/>
                  </a:lnTo>
                  <a:lnTo>
                    <a:pt x="0" y="265"/>
                  </a:lnTo>
                  <a:lnTo>
                    <a:pt x="171" y="322"/>
                  </a:ln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39" name="íśḷîḍê"/>
            <p:cNvSpPr/>
            <p:nvPr/>
          </p:nvSpPr>
          <p:spPr bwMode="auto">
            <a:xfrm>
              <a:off x="6459538" y="2243139"/>
              <a:ext cx="409575" cy="511175"/>
            </a:xfrm>
            <a:custGeom>
              <a:avLst/>
              <a:gdLst>
                <a:gd name="T0" fmla="*/ 171 w 258"/>
                <a:gd name="T1" fmla="*/ 322 h 322"/>
                <a:gd name="T2" fmla="*/ 258 w 258"/>
                <a:gd name="T3" fmla="*/ 54 h 322"/>
                <a:gd name="T4" fmla="*/ 88 w 258"/>
                <a:gd name="T5" fmla="*/ 0 h 322"/>
                <a:gd name="T6" fmla="*/ 0 w 258"/>
                <a:gd name="T7" fmla="*/ 265 h 322"/>
                <a:gd name="T8" fmla="*/ 171 w 258"/>
                <a:gd name="T9" fmla="*/ 322 h 322"/>
              </a:gdLst>
              <a:ahLst/>
              <a:cxnLst>
                <a:cxn ang="0">
                  <a:pos x="T0" y="T1"/>
                </a:cxn>
                <a:cxn ang="0">
                  <a:pos x="T2" y="T3"/>
                </a:cxn>
                <a:cxn ang="0">
                  <a:pos x="T4" y="T5"/>
                </a:cxn>
                <a:cxn ang="0">
                  <a:pos x="T6" y="T7"/>
                </a:cxn>
                <a:cxn ang="0">
                  <a:pos x="T8" y="T9"/>
                </a:cxn>
              </a:cxnLst>
              <a:rect l="0" t="0" r="r" b="b"/>
              <a:pathLst>
                <a:path w="258" h="322">
                  <a:moveTo>
                    <a:pt x="171" y="322"/>
                  </a:moveTo>
                  <a:lnTo>
                    <a:pt x="258" y="54"/>
                  </a:lnTo>
                  <a:lnTo>
                    <a:pt x="88" y="0"/>
                  </a:lnTo>
                  <a:lnTo>
                    <a:pt x="0" y="265"/>
                  </a:lnTo>
                  <a:lnTo>
                    <a:pt x="171" y="32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0" name="í$ḷídè"/>
            <p:cNvSpPr/>
            <p:nvPr/>
          </p:nvSpPr>
          <p:spPr bwMode="auto">
            <a:xfrm>
              <a:off x="6858001" y="2328864"/>
              <a:ext cx="11113" cy="38100"/>
            </a:xfrm>
            <a:custGeom>
              <a:avLst/>
              <a:gdLst>
                <a:gd name="T0" fmla="*/ 3 w 3"/>
                <a:gd name="T1" fmla="*/ 0 h 10"/>
                <a:gd name="T2" fmla="*/ 0 w 3"/>
                <a:gd name="T3" fmla="*/ 10 h 10"/>
                <a:gd name="T4" fmla="*/ 0 w 3"/>
                <a:gd name="T5" fmla="*/ 10 h 10"/>
                <a:gd name="T6" fmla="*/ 3 w 3"/>
                <a:gd name="T7" fmla="*/ 0 h 10"/>
              </a:gdLst>
              <a:ahLst/>
              <a:cxnLst>
                <a:cxn ang="0">
                  <a:pos x="T0" y="T1"/>
                </a:cxn>
                <a:cxn ang="0">
                  <a:pos x="T2" y="T3"/>
                </a:cxn>
                <a:cxn ang="0">
                  <a:pos x="T4" y="T5"/>
                </a:cxn>
                <a:cxn ang="0">
                  <a:pos x="T6" y="T7"/>
                </a:cxn>
              </a:cxnLst>
              <a:rect l="0" t="0" r="r" b="b"/>
              <a:pathLst>
                <a:path w="3" h="10">
                  <a:moveTo>
                    <a:pt x="3" y="0"/>
                  </a:moveTo>
                  <a:cubicBezTo>
                    <a:pt x="0" y="10"/>
                    <a:pt x="0" y="10"/>
                    <a:pt x="0" y="10"/>
                  </a:cubicBezTo>
                  <a:cubicBezTo>
                    <a:pt x="0" y="10"/>
                    <a:pt x="0" y="10"/>
                    <a:pt x="0" y="10"/>
                  </a:cubicBezTo>
                  <a:cubicBezTo>
                    <a:pt x="3" y="0"/>
                    <a:pt x="3" y="0"/>
                    <a:pt x="3" y="0"/>
                  </a:cubicBezTo>
                </a:path>
              </a:pathLst>
            </a:custGeom>
            <a:solidFill>
              <a:srgbClr val="EDF7FA"/>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1" name="i$lïḋe"/>
            <p:cNvSpPr/>
            <p:nvPr/>
          </p:nvSpPr>
          <p:spPr bwMode="auto">
            <a:xfrm>
              <a:off x="6527801" y="2243139"/>
              <a:ext cx="341313" cy="217488"/>
            </a:xfrm>
            <a:custGeom>
              <a:avLst/>
              <a:gdLst>
                <a:gd name="T0" fmla="*/ 19 w 91"/>
                <a:gd name="T1" fmla="*/ 0 h 58"/>
                <a:gd name="T2" fmla="*/ 19 w 91"/>
                <a:gd name="T3" fmla="*/ 0 h 58"/>
                <a:gd name="T4" fmla="*/ 0 w 91"/>
                <a:gd name="T5" fmla="*/ 58 h 58"/>
                <a:gd name="T6" fmla="*/ 81 w 91"/>
                <a:gd name="T7" fmla="*/ 33 h 58"/>
                <a:gd name="T8" fmla="*/ 88 w 91"/>
                <a:gd name="T9" fmla="*/ 33 h 58"/>
                <a:gd name="T10" fmla="*/ 91 w 91"/>
                <a:gd name="T11" fmla="*/ 23 h 58"/>
                <a:gd name="T12" fmla="*/ 19 w 91"/>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91" h="58">
                  <a:moveTo>
                    <a:pt x="19" y="0"/>
                  </a:moveTo>
                  <a:cubicBezTo>
                    <a:pt x="19" y="0"/>
                    <a:pt x="19" y="0"/>
                    <a:pt x="19" y="0"/>
                  </a:cubicBezTo>
                  <a:cubicBezTo>
                    <a:pt x="0" y="58"/>
                    <a:pt x="0" y="58"/>
                    <a:pt x="0" y="58"/>
                  </a:cubicBezTo>
                  <a:cubicBezTo>
                    <a:pt x="20" y="41"/>
                    <a:pt x="53" y="33"/>
                    <a:pt x="81" y="33"/>
                  </a:cubicBezTo>
                  <a:cubicBezTo>
                    <a:pt x="83" y="33"/>
                    <a:pt x="85" y="33"/>
                    <a:pt x="88" y="33"/>
                  </a:cubicBezTo>
                  <a:cubicBezTo>
                    <a:pt x="91" y="23"/>
                    <a:pt x="91" y="23"/>
                    <a:pt x="91" y="23"/>
                  </a:cubicBezTo>
                  <a:cubicBezTo>
                    <a:pt x="19" y="0"/>
                    <a:pt x="19" y="0"/>
                    <a:pt x="19" y="0"/>
                  </a:cubicBezTo>
                </a:path>
              </a:pathLst>
            </a:custGeom>
            <a:solidFill>
              <a:srgbClr val="B8DF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2" name="iŝļïḓê"/>
            <p:cNvSpPr/>
            <p:nvPr/>
          </p:nvSpPr>
          <p:spPr bwMode="auto">
            <a:xfrm>
              <a:off x="6734176" y="2262189"/>
              <a:ext cx="15875" cy="14288"/>
            </a:xfrm>
            <a:custGeom>
              <a:avLst/>
              <a:gdLst>
                <a:gd name="T0" fmla="*/ 0 w 4"/>
                <a:gd name="T1" fmla="*/ 1 h 4"/>
                <a:gd name="T2" fmla="*/ 3 w 4"/>
                <a:gd name="T3" fmla="*/ 0 h 4"/>
                <a:gd name="T4" fmla="*/ 4 w 4"/>
                <a:gd name="T5" fmla="*/ 3 h 4"/>
                <a:gd name="T6" fmla="*/ 1 w 4"/>
                <a:gd name="T7" fmla="*/ 4 h 4"/>
                <a:gd name="T8" fmla="*/ 0 w 4"/>
                <a:gd name="T9" fmla="*/ 1 h 4"/>
              </a:gdLst>
              <a:ahLst/>
              <a:cxnLst>
                <a:cxn ang="0">
                  <a:pos x="T0" y="T1"/>
                </a:cxn>
                <a:cxn ang="0">
                  <a:pos x="T2" y="T3"/>
                </a:cxn>
                <a:cxn ang="0">
                  <a:pos x="T4" y="T5"/>
                </a:cxn>
                <a:cxn ang="0">
                  <a:pos x="T6" y="T7"/>
                </a:cxn>
                <a:cxn ang="0">
                  <a:pos x="T8" y="T9"/>
                </a:cxn>
              </a:cxnLst>
              <a:rect l="0" t="0" r="r" b="b"/>
              <a:pathLst>
                <a:path w="4" h="4">
                  <a:moveTo>
                    <a:pt x="0" y="1"/>
                  </a:moveTo>
                  <a:cubicBezTo>
                    <a:pt x="1" y="0"/>
                    <a:pt x="2" y="0"/>
                    <a:pt x="3" y="0"/>
                  </a:cubicBezTo>
                  <a:cubicBezTo>
                    <a:pt x="4" y="0"/>
                    <a:pt x="4" y="2"/>
                    <a:pt x="4" y="3"/>
                  </a:cubicBezTo>
                  <a:cubicBezTo>
                    <a:pt x="4" y="4"/>
                    <a:pt x="3" y="4"/>
                    <a:pt x="1" y="4"/>
                  </a:cubicBezTo>
                  <a:cubicBezTo>
                    <a:pt x="0" y="4"/>
                    <a:pt x="0" y="2"/>
                    <a:pt x="0" y="1"/>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3" name="ïṥḻiḓê"/>
            <p:cNvSpPr/>
            <p:nvPr/>
          </p:nvSpPr>
          <p:spPr bwMode="auto">
            <a:xfrm>
              <a:off x="6569076" y="2713039"/>
              <a:ext cx="38100" cy="38100"/>
            </a:xfrm>
            <a:custGeom>
              <a:avLst/>
              <a:gdLst>
                <a:gd name="T0" fmla="*/ 1 w 10"/>
                <a:gd name="T1" fmla="*/ 4 h 10"/>
                <a:gd name="T2" fmla="*/ 6 w 10"/>
                <a:gd name="T3" fmla="*/ 1 h 10"/>
                <a:gd name="T4" fmla="*/ 9 w 10"/>
                <a:gd name="T5" fmla="*/ 7 h 10"/>
                <a:gd name="T6" fmla="*/ 4 w 10"/>
                <a:gd name="T7" fmla="*/ 9 h 10"/>
                <a:gd name="T8" fmla="*/ 1 w 10"/>
                <a:gd name="T9" fmla="*/ 4 h 10"/>
              </a:gdLst>
              <a:ahLst/>
              <a:cxnLst>
                <a:cxn ang="0">
                  <a:pos x="T0" y="T1"/>
                </a:cxn>
                <a:cxn ang="0">
                  <a:pos x="T2" y="T3"/>
                </a:cxn>
                <a:cxn ang="0">
                  <a:pos x="T4" y="T5"/>
                </a:cxn>
                <a:cxn ang="0">
                  <a:pos x="T6" y="T7"/>
                </a:cxn>
                <a:cxn ang="0">
                  <a:pos x="T8" y="T9"/>
                </a:cxn>
              </a:cxnLst>
              <a:rect l="0" t="0" r="r" b="b"/>
              <a:pathLst>
                <a:path w="10" h="10">
                  <a:moveTo>
                    <a:pt x="1" y="4"/>
                  </a:moveTo>
                  <a:cubicBezTo>
                    <a:pt x="2" y="2"/>
                    <a:pt x="4" y="0"/>
                    <a:pt x="6" y="1"/>
                  </a:cubicBezTo>
                  <a:cubicBezTo>
                    <a:pt x="9" y="2"/>
                    <a:pt x="10" y="4"/>
                    <a:pt x="9" y="7"/>
                  </a:cubicBezTo>
                  <a:cubicBezTo>
                    <a:pt x="9" y="9"/>
                    <a:pt x="6" y="10"/>
                    <a:pt x="4" y="9"/>
                  </a:cubicBezTo>
                  <a:cubicBezTo>
                    <a:pt x="2" y="9"/>
                    <a:pt x="0" y="6"/>
                    <a:pt x="1" y="4"/>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4" name="ïŝļîdè"/>
            <p:cNvSpPr/>
            <p:nvPr/>
          </p:nvSpPr>
          <p:spPr bwMode="auto">
            <a:xfrm>
              <a:off x="7019926" y="3702051"/>
              <a:ext cx="458788" cy="608013"/>
            </a:xfrm>
            <a:custGeom>
              <a:avLst/>
              <a:gdLst>
                <a:gd name="T0" fmla="*/ 4 w 122"/>
                <a:gd name="T1" fmla="*/ 140 h 162"/>
                <a:gd name="T2" fmla="*/ 77 w 122"/>
                <a:gd name="T3" fmla="*/ 161 h 162"/>
                <a:gd name="T4" fmla="*/ 83 w 122"/>
                <a:gd name="T5" fmla="*/ 158 h 162"/>
                <a:gd name="T6" fmla="*/ 121 w 122"/>
                <a:gd name="T7" fmla="*/ 27 h 162"/>
                <a:gd name="T8" fmla="*/ 118 w 122"/>
                <a:gd name="T9" fmla="*/ 21 h 162"/>
                <a:gd name="T10" fmla="*/ 45 w 122"/>
                <a:gd name="T11" fmla="*/ 0 h 162"/>
                <a:gd name="T12" fmla="*/ 39 w 122"/>
                <a:gd name="T13" fmla="*/ 4 h 162"/>
                <a:gd name="T14" fmla="*/ 1 w 122"/>
                <a:gd name="T15" fmla="*/ 134 h 162"/>
                <a:gd name="T16" fmla="*/ 4 w 122"/>
                <a:gd name="T17" fmla="*/ 140 h 1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22" h="162">
                  <a:moveTo>
                    <a:pt x="4" y="140"/>
                  </a:moveTo>
                  <a:cubicBezTo>
                    <a:pt x="77" y="161"/>
                    <a:pt x="77" y="161"/>
                    <a:pt x="77" y="161"/>
                  </a:cubicBezTo>
                  <a:cubicBezTo>
                    <a:pt x="80" y="162"/>
                    <a:pt x="82" y="160"/>
                    <a:pt x="83" y="158"/>
                  </a:cubicBezTo>
                  <a:cubicBezTo>
                    <a:pt x="121" y="27"/>
                    <a:pt x="121" y="27"/>
                    <a:pt x="121" y="27"/>
                  </a:cubicBezTo>
                  <a:cubicBezTo>
                    <a:pt x="122" y="25"/>
                    <a:pt x="120" y="22"/>
                    <a:pt x="118" y="21"/>
                  </a:cubicBezTo>
                  <a:cubicBezTo>
                    <a:pt x="45" y="0"/>
                    <a:pt x="45" y="0"/>
                    <a:pt x="45" y="0"/>
                  </a:cubicBezTo>
                  <a:cubicBezTo>
                    <a:pt x="42" y="0"/>
                    <a:pt x="39" y="1"/>
                    <a:pt x="39" y="4"/>
                  </a:cubicBezTo>
                  <a:cubicBezTo>
                    <a:pt x="1" y="134"/>
                    <a:pt x="1" y="134"/>
                    <a:pt x="1" y="134"/>
                  </a:cubicBezTo>
                  <a:cubicBezTo>
                    <a:pt x="0" y="136"/>
                    <a:pt x="2" y="139"/>
                    <a:pt x="4" y="140"/>
                  </a:cubicBezTo>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5" name="îṥļidé"/>
            <p:cNvSpPr/>
            <p:nvPr/>
          </p:nvSpPr>
          <p:spPr bwMode="auto">
            <a:xfrm>
              <a:off x="7050088" y="3746501"/>
              <a:ext cx="398463" cy="508000"/>
            </a:xfrm>
            <a:custGeom>
              <a:avLst/>
              <a:gdLst>
                <a:gd name="T0" fmla="*/ 0 w 251"/>
                <a:gd name="T1" fmla="*/ 270 h 320"/>
                <a:gd name="T2" fmla="*/ 78 w 251"/>
                <a:gd name="T3" fmla="*/ 0 h 320"/>
                <a:gd name="T4" fmla="*/ 251 w 251"/>
                <a:gd name="T5" fmla="*/ 50 h 320"/>
                <a:gd name="T6" fmla="*/ 173 w 251"/>
                <a:gd name="T7" fmla="*/ 320 h 320"/>
                <a:gd name="T8" fmla="*/ 0 w 251"/>
                <a:gd name="T9" fmla="*/ 270 h 320"/>
              </a:gdLst>
              <a:ahLst/>
              <a:cxnLst>
                <a:cxn ang="0">
                  <a:pos x="T0" y="T1"/>
                </a:cxn>
                <a:cxn ang="0">
                  <a:pos x="T2" y="T3"/>
                </a:cxn>
                <a:cxn ang="0">
                  <a:pos x="T4" y="T5"/>
                </a:cxn>
                <a:cxn ang="0">
                  <a:pos x="T6" y="T7"/>
                </a:cxn>
                <a:cxn ang="0">
                  <a:pos x="T8" y="T9"/>
                </a:cxn>
              </a:cxnLst>
              <a:rect l="0" t="0" r="r" b="b"/>
              <a:pathLst>
                <a:path w="251" h="320">
                  <a:moveTo>
                    <a:pt x="0" y="270"/>
                  </a:moveTo>
                  <a:lnTo>
                    <a:pt x="78" y="0"/>
                  </a:lnTo>
                  <a:lnTo>
                    <a:pt x="251" y="50"/>
                  </a:lnTo>
                  <a:lnTo>
                    <a:pt x="173" y="320"/>
                  </a:lnTo>
                  <a:lnTo>
                    <a:pt x="0" y="270"/>
                  </a:lnTo>
                  <a:close/>
                </a:path>
              </a:pathLst>
            </a:custGeom>
            <a:solidFill>
              <a:srgbClr val="C6E6F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6" name="íŝ1ïḓe"/>
            <p:cNvSpPr/>
            <p:nvPr/>
          </p:nvSpPr>
          <p:spPr bwMode="auto">
            <a:xfrm>
              <a:off x="7050088" y="3746501"/>
              <a:ext cx="398463" cy="508000"/>
            </a:xfrm>
            <a:custGeom>
              <a:avLst/>
              <a:gdLst>
                <a:gd name="T0" fmla="*/ 0 w 251"/>
                <a:gd name="T1" fmla="*/ 270 h 320"/>
                <a:gd name="T2" fmla="*/ 78 w 251"/>
                <a:gd name="T3" fmla="*/ 0 h 320"/>
                <a:gd name="T4" fmla="*/ 251 w 251"/>
                <a:gd name="T5" fmla="*/ 50 h 320"/>
                <a:gd name="T6" fmla="*/ 173 w 251"/>
                <a:gd name="T7" fmla="*/ 320 h 320"/>
                <a:gd name="T8" fmla="*/ 0 w 251"/>
                <a:gd name="T9" fmla="*/ 270 h 320"/>
              </a:gdLst>
              <a:ahLst/>
              <a:cxnLst>
                <a:cxn ang="0">
                  <a:pos x="T0" y="T1"/>
                </a:cxn>
                <a:cxn ang="0">
                  <a:pos x="T2" y="T3"/>
                </a:cxn>
                <a:cxn ang="0">
                  <a:pos x="T4" y="T5"/>
                </a:cxn>
                <a:cxn ang="0">
                  <a:pos x="T6" y="T7"/>
                </a:cxn>
                <a:cxn ang="0">
                  <a:pos x="T8" y="T9"/>
                </a:cxn>
              </a:cxnLst>
              <a:rect l="0" t="0" r="r" b="b"/>
              <a:pathLst>
                <a:path w="251" h="320">
                  <a:moveTo>
                    <a:pt x="0" y="270"/>
                  </a:moveTo>
                  <a:lnTo>
                    <a:pt x="78" y="0"/>
                  </a:lnTo>
                  <a:lnTo>
                    <a:pt x="251" y="50"/>
                  </a:lnTo>
                  <a:lnTo>
                    <a:pt x="173" y="320"/>
                  </a:lnTo>
                  <a:lnTo>
                    <a:pt x="0" y="270"/>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7" name="ïṣ1îḓé"/>
            <p:cNvSpPr/>
            <p:nvPr/>
          </p:nvSpPr>
          <p:spPr bwMode="auto">
            <a:xfrm>
              <a:off x="7385051" y="3825876"/>
              <a:ext cx="63500" cy="220663"/>
            </a:xfrm>
            <a:custGeom>
              <a:avLst/>
              <a:gdLst>
                <a:gd name="T0" fmla="*/ 17 w 17"/>
                <a:gd name="T1" fmla="*/ 0 h 59"/>
                <a:gd name="T2" fmla="*/ 0 w 17"/>
                <a:gd name="T3" fmla="*/ 59 h 59"/>
                <a:gd name="T4" fmla="*/ 0 w 17"/>
                <a:gd name="T5" fmla="*/ 59 h 59"/>
                <a:gd name="T6" fmla="*/ 17 w 17"/>
                <a:gd name="T7" fmla="*/ 0 h 59"/>
              </a:gdLst>
              <a:ahLst/>
              <a:cxnLst>
                <a:cxn ang="0">
                  <a:pos x="T0" y="T1"/>
                </a:cxn>
                <a:cxn ang="0">
                  <a:pos x="T2" y="T3"/>
                </a:cxn>
                <a:cxn ang="0">
                  <a:pos x="T4" y="T5"/>
                </a:cxn>
                <a:cxn ang="0">
                  <a:pos x="T6" y="T7"/>
                </a:cxn>
              </a:cxnLst>
              <a:rect l="0" t="0" r="r" b="b"/>
              <a:pathLst>
                <a:path w="17" h="59">
                  <a:moveTo>
                    <a:pt x="17" y="0"/>
                  </a:moveTo>
                  <a:cubicBezTo>
                    <a:pt x="0" y="59"/>
                    <a:pt x="0" y="59"/>
                    <a:pt x="0" y="59"/>
                  </a:cubicBezTo>
                  <a:cubicBezTo>
                    <a:pt x="0" y="59"/>
                    <a:pt x="0" y="59"/>
                    <a:pt x="0" y="59"/>
                  </a:cubicBezTo>
                  <a:cubicBezTo>
                    <a:pt x="17" y="0"/>
                    <a:pt x="17" y="0"/>
                    <a:pt x="17" y="0"/>
                  </a:cubicBezTo>
                </a:path>
              </a:pathLst>
            </a:custGeom>
            <a:solidFill>
              <a:srgbClr val="0C283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8" name="ïṣļiḓê"/>
            <p:cNvSpPr/>
            <p:nvPr/>
          </p:nvSpPr>
          <p:spPr bwMode="auto">
            <a:xfrm>
              <a:off x="7165976" y="3746501"/>
              <a:ext cx="282575" cy="300038"/>
            </a:xfrm>
            <a:custGeom>
              <a:avLst/>
              <a:gdLst>
                <a:gd name="T0" fmla="*/ 2 w 75"/>
                <a:gd name="T1" fmla="*/ 0 h 80"/>
                <a:gd name="T2" fmla="*/ 2 w 75"/>
                <a:gd name="T3" fmla="*/ 0 h 80"/>
                <a:gd name="T4" fmla="*/ 0 w 75"/>
                <a:gd name="T5" fmla="*/ 10 h 80"/>
                <a:gd name="T6" fmla="*/ 58 w 75"/>
                <a:gd name="T7" fmla="*/ 80 h 80"/>
                <a:gd name="T8" fmla="*/ 75 w 75"/>
                <a:gd name="T9" fmla="*/ 21 h 80"/>
                <a:gd name="T10" fmla="*/ 2 w 75"/>
                <a:gd name="T11" fmla="*/ 0 h 80"/>
              </a:gdLst>
              <a:ahLst/>
              <a:cxnLst>
                <a:cxn ang="0">
                  <a:pos x="T0" y="T1"/>
                </a:cxn>
                <a:cxn ang="0">
                  <a:pos x="T2" y="T3"/>
                </a:cxn>
                <a:cxn ang="0">
                  <a:pos x="T4" y="T5"/>
                </a:cxn>
                <a:cxn ang="0">
                  <a:pos x="T6" y="T7"/>
                </a:cxn>
                <a:cxn ang="0">
                  <a:pos x="T8" y="T9"/>
                </a:cxn>
                <a:cxn ang="0">
                  <a:pos x="T10" y="T11"/>
                </a:cxn>
              </a:cxnLst>
              <a:rect l="0" t="0" r="r" b="b"/>
              <a:pathLst>
                <a:path w="75" h="80">
                  <a:moveTo>
                    <a:pt x="2" y="0"/>
                  </a:moveTo>
                  <a:cubicBezTo>
                    <a:pt x="2" y="0"/>
                    <a:pt x="2" y="0"/>
                    <a:pt x="2" y="0"/>
                  </a:cubicBezTo>
                  <a:cubicBezTo>
                    <a:pt x="0" y="10"/>
                    <a:pt x="0" y="10"/>
                    <a:pt x="0" y="10"/>
                  </a:cubicBezTo>
                  <a:cubicBezTo>
                    <a:pt x="25" y="25"/>
                    <a:pt x="50" y="53"/>
                    <a:pt x="58" y="80"/>
                  </a:cubicBezTo>
                  <a:cubicBezTo>
                    <a:pt x="75" y="21"/>
                    <a:pt x="75" y="21"/>
                    <a:pt x="75" y="21"/>
                  </a:cubicBezTo>
                  <a:cubicBezTo>
                    <a:pt x="2" y="0"/>
                    <a:pt x="2" y="0"/>
                    <a:pt x="2" y="0"/>
                  </a:cubicBezTo>
                </a:path>
              </a:pathLst>
            </a:custGeom>
            <a:solidFill>
              <a:srgbClr val="B8DF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49" name="ïśľîḑè"/>
            <p:cNvSpPr/>
            <p:nvPr/>
          </p:nvSpPr>
          <p:spPr bwMode="auto">
            <a:xfrm>
              <a:off x="7305676" y="3760789"/>
              <a:ext cx="19050" cy="15875"/>
            </a:xfrm>
            <a:custGeom>
              <a:avLst/>
              <a:gdLst>
                <a:gd name="T0" fmla="*/ 4 w 5"/>
                <a:gd name="T1" fmla="*/ 3 h 4"/>
                <a:gd name="T2" fmla="*/ 3 w 5"/>
                <a:gd name="T3" fmla="*/ 0 h 4"/>
                <a:gd name="T4" fmla="*/ 0 w 5"/>
                <a:gd name="T5" fmla="*/ 1 h 4"/>
                <a:gd name="T6" fmla="*/ 2 w 5"/>
                <a:gd name="T7" fmla="*/ 4 h 4"/>
                <a:gd name="T8" fmla="*/ 4 w 5"/>
                <a:gd name="T9" fmla="*/ 3 h 4"/>
              </a:gdLst>
              <a:ahLst/>
              <a:cxnLst>
                <a:cxn ang="0">
                  <a:pos x="T0" y="T1"/>
                </a:cxn>
                <a:cxn ang="0">
                  <a:pos x="T2" y="T3"/>
                </a:cxn>
                <a:cxn ang="0">
                  <a:pos x="T4" y="T5"/>
                </a:cxn>
                <a:cxn ang="0">
                  <a:pos x="T6" y="T7"/>
                </a:cxn>
                <a:cxn ang="0">
                  <a:pos x="T8" y="T9"/>
                </a:cxn>
              </a:cxnLst>
              <a:rect l="0" t="0" r="r" b="b"/>
              <a:pathLst>
                <a:path w="5" h="4">
                  <a:moveTo>
                    <a:pt x="4" y="3"/>
                  </a:moveTo>
                  <a:cubicBezTo>
                    <a:pt x="5" y="2"/>
                    <a:pt x="4" y="0"/>
                    <a:pt x="3" y="0"/>
                  </a:cubicBezTo>
                  <a:cubicBezTo>
                    <a:pt x="2" y="0"/>
                    <a:pt x="1" y="0"/>
                    <a:pt x="0" y="1"/>
                  </a:cubicBezTo>
                  <a:cubicBezTo>
                    <a:pt x="0" y="3"/>
                    <a:pt x="1" y="4"/>
                    <a:pt x="2" y="4"/>
                  </a:cubicBezTo>
                  <a:cubicBezTo>
                    <a:pt x="3" y="4"/>
                    <a:pt x="4" y="4"/>
                    <a:pt x="4" y="3"/>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0" name="ïṣ1ïdé"/>
            <p:cNvSpPr/>
            <p:nvPr/>
          </p:nvSpPr>
          <p:spPr bwMode="auto">
            <a:xfrm>
              <a:off x="7162801" y="4219576"/>
              <a:ext cx="38100" cy="38100"/>
            </a:xfrm>
            <a:custGeom>
              <a:avLst/>
              <a:gdLst>
                <a:gd name="T0" fmla="*/ 9 w 10"/>
                <a:gd name="T1" fmla="*/ 6 h 10"/>
                <a:gd name="T2" fmla="*/ 6 w 10"/>
                <a:gd name="T3" fmla="*/ 1 h 10"/>
                <a:gd name="T4" fmla="*/ 1 w 10"/>
                <a:gd name="T5" fmla="*/ 4 h 10"/>
                <a:gd name="T6" fmla="*/ 4 w 10"/>
                <a:gd name="T7" fmla="*/ 9 h 10"/>
                <a:gd name="T8" fmla="*/ 9 w 10"/>
                <a:gd name="T9" fmla="*/ 6 h 10"/>
              </a:gdLst>
              <a:ahLst/>
              <a:cxnLst>
                <a:cxn ang="0">
                  <a:pos x="T0" y="T1"/>
                </a:cxn>
                <a:cxn ang="0">
                  <a:pos x="T2" y="T3"/>
                </a:cxn>
                <a:cxn ang="0">
                  <a:pos x="T4" y="T5"/>
                </a:cxn>
                <a:cxn ang="0">
                  <a:pos x="T6" y="T7"/>
                </a:cxn>
                <a:cxn ang="0">
                  <a:pos x="T8" y="T9"/>
                </a:cxn>
              </a:cxnLst>
              <a:rect l="0" t="0" r="r" b="b"/>
              <a:pathLst>
                <a:path w="10" h="10">
                  <a:moveTo>
                    <a:pt x="9" y="6"/>
                  </a:moveTo>
                  <a:cubicBezTo>
                    <a:pt x="10" y="4"/>
                    <a:pt x="8" y="1"/>
                    <a:pt x="6" y="1"/>
                  </a:cubicBezTo>
                  <a:cubicBezTo>
                    <a:pt x="4" y="0"/>
                    <a:pt x="1" y="1"/>
                    <a:pt x="1" y="4"/>
                  </a:cubicBezTo>
                  <a:cubicBezTo>
                    <a:pt x="0" y="6"/>
                    <a:pt x="1" y="8"/>
                    <a:pt x="4" y="9"/>
                  </a:cubicBezTo>
                  <a:cubicBezTo>
                    <a:pt x="6" y="10"/>
                    <a:pt x="8" y="8"/>
                    <a:pt x="9" y="6"/>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1" name="îSļïḍe"/>
            <p:cNvSpPr/>
            <p:nvPr/>
          </p:nvSpPr>
          <p:spPr bwMode="auto">
            <a:xfrm>
              <a:off x="8883651" y="3505201"/>
              <a:ext cx="525463" cy="647700"/>
            </a:xfrm>
            <a:custGeom>
              <a:avLst/>
              <a:gdLst>
                <a:gd name="T0" fmla="*/ 132 w 140"/>
                <a:gd name="T1" fmla="*/ 147 h 172"/>
                <a:gd name="T2" fmla="*/ 49 w 140"/>
                <a:gd name="T3" fmla="*/ 170 h 172"/>
                <a:gd name="T4" fmla="*/ 37 w 140"/>
                <a:gd name="T5" fmla="*/ 164 h 172"/>
                <a:gd name="T6" fmla="*/ 2 w 140"/>
                <a:gd name="T7" fmla="*/ 37 h 172"/>
                <a:gd name="T8" fmla="*/ 8 w 140"/>
                <a:gd name="T9" fmla="*/ 25 h 172"/>
                <a:gd name="T10" fmla="*/ 91 w 140"/>
                <a:gd name="T11" fmla="*/ 1 h 172"/>
                <a:gd name="T12" fmla="*/ 103 w 140"/>
                <a:gd name="T13" fmla="*/ 8 h 172"/>
                <a:gd name="T14" fmla="*/ 138 w 140"/>
                <a:gd name="T15" fmla="*/ 135 h 172"/>
                <a:gd name="T16" fmla="*/ 132 w 140"/>
                <a:gd name="T17" fmla="*/ 147 h 1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40" h="172">
                  <a:moveTo>
                    <a:pt x="132" y="147"/>
                  </a:moveTo>
                  <a:cubicBezTo>
                    <a:pt x="49" y="170"/>
                    <a:pt x="49" y="170"/>
                    <a:pt x="49" y="170"/>
                  </a:cubicBezTo>
                  <a:cubicBezTo>
                    <a:pt x="44" y="172"/>
                    <a:pt x="39" y="169"/>
                    <a:pt x="37" y="164"/>
                  </a:cubicBezTo>
                  <a:cubicBezTo>
                    <a:pt x="2" y="37"/>
                    <a:pt x="2" y="37"/>
                    <a:pt x="2" y="37"/>
                  </a:cubicBezTo>
                  <a:cubicBezTo>
                    <a:pt x="0" y="31"/>
                    <a:pt x="3" y="26"/>
                    <a:pt x="8" y="25"/>
                  </a:cubicBezTo>
                  <a:cubicBezTo>
                    <a:pt x="91" y="1"/>
                    <a:pt x="91" y="1"/>
                    <a:pt x="91" y="1"/>
                  </a:cubicBezTo>
                  <a:cubicBezTo>
                    <a:pt x="96" y="0"/>
                    <a:pt x="101" y="3"/>
                    <a:pt x="103" y="8"/>
                  </a:cubicBezTo>
                  <a:cubicBezTo>
                    <a:pt x="138" y="135"/>
                    <a:pt x="138" y="135"/>
                    <a:pt x="138" y="135"/>
                  </a:cubicBezTo>
                  <a:cubicBezTo>
                    <a:pt x="140" y="140"/>
                    <a:pt x="137" y="146"/>
                    <a:pt x="132" y="147"/>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2" name="îsḻïḋe"/>
            <p:cNvSpPr/>
            <p:nvPr/>
          </p:nvSpPr>
          <p:spPr bwMode="auto">
            <a:xfrm>
              <a:off x="8897938" y="3521076"/>
              <a:ext cx="492125" cy="615950"/>
            </a:xfrm>
            <a:custGeom>
              <a:avLst/>
              <a:gdLst>
                <a:gd name="T0" fmla="*/ 44 w 131"/>
                <a:gd name="T1" fmla="*/ 163 h 164"/>
                <a:gd name="T2" fmla="*/ 37 w 131"/>
                <a:gd name="T3" fmla="*/ 159 h 164"/>
                <a:gd name="T4" fmla="*/ 1 w 131"/>
                <a:gd name="T5" fmla="*/ 31 h 164"/>
                <a:gd name="T6" fmla="*/ 5 w 131"/>
                <a:gd name="T7" fmla="*/ 24 h 164"/>
                <a:gd name="T8" fmla="*/ 88 w 131"/>
                <a:gd name="T9" fmla="*/ 1 h 164"/>
                <a:gd name="T10" fmla="*/ 95 w 131"/>
                <a:gd name="T11" fmla="*/ 5 h 164"/>
                <a:gd name="T12" fmla="*/ 131 w 131"/>
                <a:gd name="T13" fmla="*/ 132 h 164"/>
                <a:gd name="T14" fmla="*/ 127 w 131"/>
                <a:gd name="T15" fmla="*/ 140 h 164"/>
                <a:gd name="T16" fmla="*/ 44 w 131"/>
                <a:gd name="T17" fmla="*/ 163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31" h="164">
                  <a:moveTo>
                    <a:pt x="44" y="163"/>
                  </a:moveTo>
                  <a:cubicBezTo>
                    <a:pt x="41" y="164"/>
                    <a:pt x="38" y="162"/>
                    <a:pt x="37" y="159"/>
                  </a:cubicBezTo>
                  <a:cubicBezTo>
                    <a:pt x="1" y="31"/>
                    <a:pt x="1" y="31"/>
                    <a:pt x="1" y="31"/>
                  </a:cubicBezTo>
                  <a:cubicBezTo>
                    <a:pt x="0" y="28"/>
                    <a:pt x="2" y="25"/>
                    <a:pt x="5" y="24"/>
                  </a:cubicBezTo>
                  <a:cubicBezTo>
                    <a:pt x="88" y="1"/>
                    <a:pt x="88" y="1"/>
                    <a:pt x="88" y="1"/>
                  </a:cubicBezTo>
                  <a:cubicBezTo>
                    <a:pt x="91" y="0"/>
                    <a:pt x="94" y="2"/>
                    <a:pt x="95" y="5"/>
                  </a:cubicBezTo>
                  <a:cubicBezTo>
                    <a:pt x="131" y="132"/>
                    <a:pt x="131" y="132"/>
                    <a:pt x="131" y="132"/>
                  </a:cubicBezTo>
                  <a:cubicBezTo>
                    <a:pt x="131" y="135"/>
                    <a:pt x="130" y="139"/>
                    <a:pt x="127" y="140"/>
                  </a:cubicBezTo>
                  <a:lnTo>
                    <a:pt x="44" y="163"/>
                  </a:ln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3" name="ïsḻïḑè"/>
            <p:cNvSpPr/>
            <p:nvPr/>
          </p:nvSpPr>
          <p:spPr bwMode="auto">
            <a:xfrm>
              <a:off x="9134476" y="4021139"/>
              <a:ext cx="150813" cy="63500"/>
            </a:xfrm>
            <a:custGeom>
              <a:avLst/>
              <a:gdLst>
                <a:gd name="T0" fmla="*/ 95 w 95"/>
                <a:gd name="T1" fmla="*/ 14 h 40"/>
                <a:gd name="T2" fmla="*/ 3 w 95"/>
                <a:gd name="T3" fmla="*/ 40 h 40"/>
                <a:gd name="T4" fmla="*/ 0 w 95"/>
                <a:gd name="T5" fmla="*/ 26 h 40"/>
                <a:gd name="T6" fmla="*/ 90 w 95"/>
                <a:gd name="T7" fmla="*/ 0 h 40"/>
                <a:gd name="T8" fmla="*/ 95 w 95"/>
                <a:gd name="T9" fmla="*/ 14 h 40"/>
              </a:gdLst>
              <a:ahLst/>
              <a:cxnLst>
                <a:cxn ang="0">
                  <a:pos x="T0" y="T1"/>
                </a:cxn>
                <a:cxn ang="0">
                  <a:pos x="T2" y="T3"/>
                </a:cxn>
                <a:cxn ang="0">
                  <a:pos x="T4" y="T5"/>
                </a:cxn>
                <a:cxn ang="0">
                  <a:pos x="T6" y="T7"/>
                </a:cxn>
                <a:cxn ang="0">
                  <a:pos x="T8" y="T9"/>
                </a:cxn>
              </a:cxnLst>
              <a:rect l="0" t="0" r="r" b="b"/>
              <a:pathLst>
                <a:path w="95" h="40">
                  <a:moveTo>
                    <a:pt x="95" y="14"/>
                  </a:moveTo>
                  <a:lnTo>
                    <a:pt x="3" y="40"/>
                  </a:lnTo>
                  <a:lnTo>
                    <a:pt x="0" y="26"/>
                  </a:lnTo>
                  <a:lnTo>
                    <a:pt x="90" y="0"/>
                  </a:lnTo>
                  <a:lnTo>
                    <a:pt x="95" y="14"/>
                  </a:ln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4" name="ïṣḷîḍê"/>
            <p:cNvSpPr/>
            <p:nvPr/>
          </p:nvSpPr>
          <p:spPr bwMode="auto">
            <a:xfrm>
              <a:off x="8820151" y="3317876"/>
              <a:ext cx="88900" cy="104775"/>
            </a:xfrm>
            <a:custGeom>
              <a:avLst/>
              <a:gdLst>
                <a:gd name="T0" fmla="*/ 6 w 24"/>
                <a:gd name="T1" fmla="*/ 27 h 28"/>
                <a:gd name="T2" fmla="*/ 0 w 24"/>
                <a:gd name="T3" fmla="*/ 6 h 28"/>
                <a:gd name="T4" fmla="*/ 1 w 24"/>
                <a:gd name="T5" fmla="*/ 5 h 28"/>
                <a:gd name="T6" fmla="*/ 17 w 24"/>
                <a:gd name="T7" fmla="*/ 0 h 28"/>
                <a:gd name="T8" fmla="*/ 18 w 24"/>
                <a:gd name="T9" fmla="*/ 1 h 28"/>
                <a:gd name="T10" fmla="*/ 24 w 24"/>
                <a:gd name="T11" fmla="*/ 22 h 28"/>
                <a:gd name="T12" fmla="*/ 23 w 24"/>
                <a:gd name="T13" fmla="*/ 23 h 28"/>
                <a:gd name="T14" fmla="*/ 7 w 24"/>
                <a:gd name="T15" fmla="*/ 28 h 28"/>
                <a:gd name="T16" fmla="*/ 6 w 24"/>
                <a:gd name="T17" fmla="*/ 27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4" h="28">
                  <a:moveTo>
                    <a:pt x="6" y="27"/>
                  </a:moveTo>
                  <a:cubicBezTo>
                    <a:pt x="0" y="6"/>
                    <a:pt x="0" y="6"/>
                    <a:pt x="0" y="6"/>
                  </a:cubicBezTo>
                  <a:cubicBezTo>
                    <a:pt x="0" y="6"/>
                    <a:pt x="0" y="5"/>
                    <a:pt x="1" y="5"/>
                  </a:cubicBezTo>
                  <a:cubicBezTo>
                    <a:pt x="17" y="0"/>
                    <a:pt x="17" y="0"/>
                    <a:pt x="17" y="0"/>
                  </a:cubicBezTo>
                  <a:cubicBezTo>
                    <a:pt x="17" y="0"/>
                    <a:pt x="18" y="1"/>
                    <a:pt x="18" y="1"/>
                  </a:cubicBezTo>
                  <a:cubicBezTo>
                    <a:pt x="24" y="22"/>
                    <a:pt x="24" y="22"/>
                    <a:pt x="24" y="22"/>
                  </a:cubicBezTo>
                  <a:cubicBezTo>
                    <a:pt x="24" y="23"/>
                    <a:pt x="24" y="23"/>
                    <a:pt x="23" y="23"/>
                  </a:cubicBezTo>
                  <a:cubicBezTo>
                    <a:pt x="7" y="28"/>
                    <a:pt x="7" y="28"/>
                    <a:pt x="7" y="28"/>
                  </a:cubicBezTo>
                  <a:cubicBezTo>
                    <a:pt x="7" y="28"/>
                    <a:pt x="6" y="28"/>
                    <a:pt x="6" y="27"/>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5" name="íṣ1îďe"/>
            <p:cNvSpPr/>
            <p:nvPr/>
          </p:nvSpPr>
          <p:spPr bwMode="auto">
            <a:xfrm>
              <a:off x="8853488" y="3408363"/>
              <a:ext cx="49213" cy="25400"/>
            </a:xfrm>
            <a:custGeom>
              <a:avLst/>
              <a:gdLst>
                <a:gd name="T0" fmla="*/ 0 w 13"/>
                <a:gd name="T1" fmla="*/ 6 h 7"/>
                <a:gd name="T2" fmla="*/ 0 w 13"/>
                <a:gd name="T3" fmla="*/ 3 h 7"/>
                <a:gd name="T4" fmla="*/ 12 w 13"/>
                <a:gd name="T5" fmla="*/ 0 h 7"/>
                <a:gd name="T6" fmla="*/ 13 w 13"/>
                <a:gd name="T7" fmla="*/ 3 h 7"/>
                <a:gd name="T8" fmla="*/ 12 w 13"/>
                <a:gd name="T9" fmla="*/ 4 h 7"/>
                <a:gd name="T10" fmla="*/ 2 w 13"/>
                <a:gd name="T11" fmla="*/ 7 h 7"/>
                <a:gd name="T12" fmla="*/ 0 w 13"/>
                <a:gd name="T13" fmla="*/ 6 h 7"/>
              </a:gdLst>
              <a:ahLst/>
              <a:cxnLst>
                <a:cxn ang="0">
                  <a:pos x="T0" y="T1"/>
                </a:cxn>
                <a:cxn ang="0">
                  <a:pos x="T2" y="T3"/>
                </a:cxn>
                <a:cxn ang="0">
                  <a:pos x="T4" y="T5"/>
                </a:cxn>
                <a:cxn ang="0">
                  <a:pos x="T6" y="T7"/>
                </a:cxn>
                <a:cxn ang="0">
                  <a:pos x="T8" y="T9"/>
                </a:cxn>
                <a:cxn ang="0">
                  <a:pos x="T10" y="T11"/>
                </a:cxn>
                <a:cxn ang="0">
                  <a:pos x="T12" y="T13"/>
                </a:cxn>
              </a:cxnLst>
              <a:rect l="0" t="0" r="r" b="b"/>
              <a:pathLst>
                <a:path w="13" h="7">
                  <a:moveTo>
                    <a:pt x="0" y="6"/>
                  </a:moveTo>
                  <a:cubicBezTo>
                    <a:pt x="0" y="3"/>
                    <a:pt x="0" y="3"/>
                    <a:pt x="0" y="3"/>
                  </a:cubicBezTo>
                  <a:cubicBezTo>
                    <a:pt x="12" y="0"/>
                    <a:pt x="12" y="0"/>
                    <a:pt x="12" y="0"/>
                  </a:cubicBezTo>
                  <a:cubicBezTo>
                    <a:pt x="13" y="3"/>
                    <a:pt x="13" y="3"/>
                    <a:pt x="13" y="3"/>
                  </a:cubicBezTo>
                  <a:cubicBezTo>
                    <a:pt x="13" y="3"/>
                    <a:pt x="13" y="4"/>
                    <a:pt x="12" y="4"/>
                  </a:cubicBezTo>
                  <a:cubicBezTo>
                    <a:pt x="2" y="7"/>
                    <a:pt x="2" y="7"/>
                    <a:pt x="2" y="7"/>
                  </a:cubicBezTo>
                  <a:cubicBezTo>
                    <a:pt x="1" y="7"/>
                    <a:pt x="1" y="7"/>
                    <a:pt x="0" y="6"/>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6" name="iSľídé"/>
            <p:cNvSpPr/>
            <p:nvPr/>
          </p:nvSpPr>
          <p:spPr bwMode="auto">
            <a:xfrm>
              <a:off x="8815388" y="3284538"/>
              <a:ext cx="60325" cy="52388"/>
            </a:xfrm>
            <a:custGeom>
              <a:avLst/>
              <a:gdLst>
                <a:gd name="T0" fmla="*/ 7 w 38"/>
                <a:gd name="T1" fmla="*/ 33 h 33"/>
                <a:gd name="T2" fmla="*/ 0 w 38"/>
                <a:gd name="T3" fmla="*/ 9 h 33"/>
                <a:gd name="T4" fmla="*/ 33 w 38"/>
                <a:gd name="T5" fmla="*/ 0 h 33"/>
                <a:gd name="T6" fmla="*/ 38 w 38"/>
                <a:gd name="T7" fmla="*/ 23 h 33"/>
                <a:gd name="T8" fmla="*/ 7 w 38"/>
                <a:gd name="T9" fmla="*/ 33 h 33"/>
              </a:gdLst>
              <a:ahLst/>
              <a:cxnLst>
                <a:cxn ang="0">
                  <a:pos x="T0" y="T1"/>
                </a:cxn>
                <a:cxn ang="0">
                  <a:pos x="T2" y="T3"/>
                </a:cxn>
                <a:cxn ang="0">
                  <a:pos x="T4" y="T5"/>
                </a:cxn>
                <a:cxn ang="0">
                  <a:pos x="T6" y="T7"/>
                </a:cxn>
                <a:cxn ang="0">
                  <a:pos x="T8" y="T9"/>
                </a:cxn>
              </a:cxnLst>
              <a:rect l="0" t="0" r="r" b="b"/>
              <a:pathLst>
                <a:path w="38" h="33">
                  <a:moveTo>
                    <a:pt x="7" y="33"/>
                  </a:moveTo>
                  <a:lnTo>
                    <a:pt x="0" y="9"/>
                  </a:lnTo>
                  <a:lnTo>
                    <a:pt x="33" y="0"/>
                  </a:lnTo>
                  <a:lnTo>
                    <a:pt x="38" y="23"/>
                  </a:lnTo>
                  <a:lnTo>
                    <a:pt x="7" y="33"/>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7" name="iSlíḍé"/>
            <p:cNvSpPr/>
            <p:nvPr/>
          </p:nvSpPr>
          <p:spPr bwMode="auto">
            <a:xfrm>
              <a:off x="8850313" y="3295651"/>
              <a:ext cx="14288" cy="25400"/>
            </a:xfrm>
            <a:custGeom>
              <a:avLst/>
              <a:gdLst>
                <a:gd name="T0" fmla="*/ 4 w 9"/>
                <a:gd name="T1" fmla="*/ 16 h 16"/>
                <a:gd name="T2" fmla="*/ 0 w 9"/>
                <a:gd name="T3" fmla="*/ 0 h 16"/>
                <a:gd name="T4" fmla="*/ 4 w 9"/>
                <a:gd name="T5" fmla="*/ 0 h 16"/>
                <a:gd name="T6" fmla="*/ 9 w 9"/>
                <a:gd name="T7" fmla="*/ 14 h 16"/>
                <a:gd name="T8" fmla="*/ 4 w 9"/>
                <a:gd name="T9" fmla="*/ 16 h 16"/>
              </a:gdLst>
              <a:ahLst/>
              <a:cxnLst>
                <a:cxn ang="0">
                  <a:pos x="T0" y="T1"/>
                </a:cxn>
                <a:cxn ang="0">
                  <a:pos x="T2" y="T3"/>
                </a:cxn>
                <a:cxn ang="0">
                  <a:pos x="T4" y="T5"/>
                </a:cxn>
                <a:cxn ang="0">
                  <a:pos x="T6" y="T7"/>
                </a:cxn>
                <a:cxn ang="0">
                  <a:pos x="T8" y="T9"/>
                </a:cxn>
              </a:cxnLst>
              <a:rect l="0" t="0" r="r" b="b"/>
              <a:pathLst>
                <a:path w="9" h="16">
                  <a:moveTo>
                    <a:pt x="4" y="16"/>
                  </a:moveTo>
                  <a:lnTo>
                    <a:pt x="0" y="0"/>
                  </a:lnTo>
                  <a:lnTo>
                    <a:pt x="4" y="0"/>
                  </a:lnTo>
                  <a:lnTo>
                    <a:pt x="9" y="14"/>
                  </a:lnTo>
                  <a:lnTo>
                    <a:pt x="4" y="16"/>
                  </a:ln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8" name="ïşḻíḓé"/>
            <p:cNvSpPr/>
            <p:nvPr/>
          </p:nvSpPr>
          <p:spPr bwMode="auto">
            <a:xfrm>
              <a:off x="8831263" y="3298826"/>
              <a:ext cx="11113" cy="26988"/>
            </a:xfrm>
            <a:custGeom>
              <a:avLst/>
              <a:gdLst>
                <a:gd name="T0" fmla="*/ 4 w 7"/>
                <a:gd name="T1" fmla="*/ 17 h 17"/>
                <a:gd name="T2" fmla="*/ 0 w 7"/>
                <a:gd name="T3" fmla="*/ 3 h 17"/>
                <a:gd name="T4" fmla="*/ 4 w 7"/>
                <a:gd name="T5" fmla="*/ 0 h 17"/>
                <a:gd name="T6" fmla="*/ 7 w 7"/>
                <a:gd name="T7" fmla="*/ 17 h 17"/>
                <a:gd name="T8" fmla="*/ 4 w 7"/>
                <a:gd name="T9" fmla="*/ 17 h 17"/>
              </a:gdLst>
              <a:ahLst/>
              <a:cxnLst>
                <a:cxn ang="0">
                  <a:pos x="T0" y="T1"/>
                </a:cxn>
                <a:cxn ang="0">
                  <a:pos x="T2" y="T3"/>
                </a:cxn>
                <a:cxn ang="0">
                  <a:pos x="T4" y="T5"/>
                </a:cxn>
                <a:cxn ang="0">
                  <a:pos x="T6" y="T7"/>
                </a:cxn>
                <a:cxn ang="0">
                  <a:pos x="T8" y="T9"/>
                </a:cxn>
              </a:cxnLst>
              <a:rect l="0" t="0" r="r" b="b"/>
              <a:pathLst>
                <a:path w="7" h="17">
                  <a:moveTo>
                    <a:pt x="4" y="17"/>
                  </a:moveTo>
                  <a:lnTo>
                    <a:pt x="0" y="3"/>
                  </a:lnTo>
                  <a:lnTo>
                    <a:pt x="4" y="0"/>
                  </a:lnTo>
                  <a:lnTo>
                    <a:pt x="7" y="17"/>
                  </a:lnTo>
                  <a:lnTo>
                    <a:pt x="4" y="17"/>
                  </a:ln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59" name="íṧḻîdé"/>
            <p:cNvSpPr/>
            <p:nvPr/>
          </p:nvSpPr>
          <p:spPr bwMode="auto">
            <a:xfrm>
              <a:off x="8872538" y="3381376"/>
              <a:ext cx="330200" cy="184150"/>
            </a:xfrm>
            <a:custGeom>
              <a:avLst/>
              <a:gdLst>
                <a:gd name="T0" fmla="*/ 0 w 88"/>
                <a:gd name="T1" fmla="*/ 13 h 49"/>
                <a:gd name="T2" fmla="*/ 1 w 88"/>
                <a:gd name="T3" fmla="*/ 17 h 49"/>
                <a:gd name="T4" fmla="*/ 9 w 88"/>
                <a:gd name="T5" fmla="*/ 23 h 49"/>
                <a:gd name="T6" fmla="*/ 11 w 88"/>
                <a:gd name="T7" fmla="*/ 23 h 49"/>
                <a:gd name="T8" fmla="*/ 78 w 88"/>
                <a:gd name="T9" fmla="*/ 4 h 49"/>
                <a:gd name="T10" fmla="*/ 80 w 88"/>
                <a:gd name="T11" fmla="*/ 4 h 49"/>
                <a:gd name="T12" fmla="*/ 84 w 88"/>
                <a:gd name="T13" fmla="*/ 7 h 49"/>
                <a:gd name="T14" fmla="*/ 84 w 88"/>
                <a:gd name="T15" fmla="*/ 9 h 49"/>
                <a:gd name="T16" fmla="*/ 84 w 88"/>
                <a:gd name="T17" fmla="*/ 10 h 49"/>
                <a:gd name="T18" fmla="*/ 81 w 88"/>
                <a:gd name="T19" fmla="*/ 14 h 49"/>
                <a:gd name="T20" fmla="*/ 14 w 88"/>
                <a:gd name="T21" fmla="*/ 33 h 49"/>
                <a:gd name="T22" fmla="*/ 8 w 88"/>
                <a:gd name="T23" fmla="*/ 41 h 49"/>
                <a:gd name="T24" fmla="*/ 9 w 88"/>
                <a:gd name="T25" fmla="*/ 43 h 49"/>
                <a:gd name="T26" fmla="*/ 16 w 88"/>
                <a:gd name="T27" fmla="*/ 49 h 49"/>
                <a:gd name="T28" fmla="*/ 19 w 88"/>
                <a:gd name="T29" fmla="*/ 48 h 49"/>
                <a:gd name="T30" fmla="*/ 46 w 88"/>
                <a:gd name="T31" fmla="*/ 41 h 49"/>
                <a:gd name="T32" fmla="*/ 47 w 88"/>
                <a:gd name="T33" fmla="*/ 40 h 49"/>
                <a:gd name="T34" fmla="*/ 51 w 88"/>
                <a:gd name="T35" fmla="*/ 43 h 49"/>
                <a:gd name="T36" fmla="*/ 52 w 88"/>
                <a:gd name="T37" fmla="*/ 46 h 49"/>
                <a:gd name="T38" fmla="*/ 56 w 88"/>
                <a:gd name="T39" fmla="*/ 45 h 49"/>
                <a:gd name="T40" fmla="*/ 55 w 88"/>
                <a:gd name="T41" fmla="*/ 42 h 49"/>
                <a:gd name="T42" fmla="*/ 47 w 88"/>
                <a:gd name="T43" fmla="*/ 37 h 49"/>
                <a:gd name="T44" fmla="*/ 45 w 88"/>
                <a:gd name="T45" fmla="*/ 37 h 49"/>
                <a:gd name="T46" fmla="*/ 18 w 88"/>
                <a:gd name="T47" fmla="*/ 45 h 49"/>
                <a:gd name="T48" fmla="*/ 16 w 88"/>
                <a:gd name="T49" fmla="*/ 45 h 49"/>
                <a:gd name="T50" fmla="*/ 12 w 88"/>
                <a:gd name="T51" fmla="*/ 42 h 49"/>
                <a:gd name="T52" fmla="*/ 12 w 88"/>
                <a:gd name="T53" fmla="*/ 41 h 49"/>
                <a:gd name="T54" fmla="*/ 15 w 88"/>
                <a:gd name="T55" fmla="*/ 36 h 49"/>
                <a:gd name="T56" fmla="*/ 82 w 88"/>
                <a:gd name="T57" fmla="*/ 18 h 49"/>
                <a:gd name="T58" fmla="*/ 88 w 88"/>
                <a:gd name="T59" fmla="*/ 10 h 49"/>
                <a:gd name="T60" fmla="*/ 88 w 88"/>
                <a:gd name="T61" fmla="*/ 8 h 49"/>
                <a:gd name="T62" fmla="*/ 87 w 88"/>
                <a:gd name="T63" fmla="*/ 6 h 49"/>
                <a:gd name="T64" fmla="*/ 80 w 88"/>
                <a:gd name="T65" fmla="*/ 0 h 49"/>
                <a:gd name="T66" fmla="*/ 77 w 88"/>
                <a:gd name="T67" fmla="*/ 0 h 49"/>
                <a:gd name="T68" fmla="*/ 10 w 88"/>
                <a:gd name="T69" fmla="*/ 19 h 49"/>
                <a:gd name="T70" fmla="*/ 9 w 88"/>
                <a:gd name="T71" fmla="*/ 19 h 49"/>
                <a:gd name="T72" fmla="*/ 5 w 88"/>
                <a:gd name="T73" fmla="*/ 16 h 49"/>
                <a:gd name="T74" fmla="*/ 4 w 88"/>
                <a:gd name="T75" fmla="*/ 12 h 49"/>
                <a:gd name="T76" fmla="*/ 0 w 88"/>
                <a:gd name="T77" fmla="*/ 13 h 4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88" h="49">
                  <a:moveTo>
                    <a:pt x="0" y="13"/>
                  </a:moveTo>
                  <a:cubicBezTo>
                    <a:pt x="1" y="17"/>
                    <a:pt x="1" y="17"/>
                    <a:pt x="1" y="17"/>
                  </a:cubicBezTo>
                  <a:cubicBezTo>
                    <a:pt x="2" y="21"/>
                    <a:pt x="6" y="23"/>
                    <a:pt x="9" y="23"/>
                  </a:cubicBezTo>
                  <a:cubicBezTo>
                    <a:pt x="10" y="23"/>
                    <a:pt x="11" y="23"/>
                    <a:pt x="11" y="23"/>
                  </a:cubicBezTo>
                  <a:cubicBezTo>
                    <a:pt x="78" y="4"/>
                    <a:pt x="78" y="4"/>
                    <a:pt x="78" y="4"/>
                  </a:cubicBezTo>
                  <a:cubicBezTo>
                    <a:pt x="79" y="4"/>
                    <a:pt x="79" y="4"/>
                    <a:pt x="80" y="4"/>
                  </a:cubicBezTo>
                  <a:cubicBezTo>
                    <a:pt x="81" y="4"/>
                    <a:pt x="83" y="5"/>
                    <a:pt x="84" y="7"/>
                  </a:cubicBezTo>
                  <a:cubicBezTo>
                    <a:pt x="84" y="9"/>
                    <a:pt x="84" y="9"/>
                    <a:pt x="84" y="9"/>
                  </a:cubicBezTo>
                  <a:cubicBezTo>
                    <a:pt x="84" y="9"/>
                    <a:pt x="84" y="10"/>
                    <a:pt x="84" y="10"/>
                  </a:cubicBezTo>
                  <a:cubicBezTo>
                    <a:pt x="84" y="12"/>
                    <a:pt x="83" y="14"/>
                    <a:pt x="81" y="14"/>
                  </a:cubicBezTo>
                  <a:cubicBezTo>
                    <a:pt x="14" y="33"/>
                    <a:pt x="14" y="33"/>
                    <a:pt x="14" y="33"/>
                  </a:cubicBezTo>
                  <a:cubicBezTo>
                    <a:pt x="11" y="34"/>
                    <a:pt x="8" y="37"/>
                    <a:pt x="8" y="41"/>
                  </a:cubicBezTo>
                  <a:cubicBezTo>
                    <a:pt x="8" y="41"/>
                    <a:pt x="9" y="42"/>
                    <a:pt x="9" y="43"/>
                  </a:cubicBezTo>
                  <a:cubicBezTo>
                    <a:pt x="10" y="46"/>
                    <a:pt x="13" y="49"/>
                    <a:pt x="16" y="49"/>
                  </a:cubicBezTo>
                  <a:cubicBezTo>
                    <a:pt x="17" y="49"/>
                    <a:pt x="18" y="48"/>
                    <a:pt x="19" y="48"/>
                  </a:cubicBezTo>
                  <a:cubicBezTo>
                    <a:pt x="46" y="41"/>
                    <a:pt x="46" y="41"/>
                    <a:pt x="46" y="41"/>
                  </a:cubicBezTo>
                  <a:cubicBezTo>
                    <a:pt x="46" y="40"/>
                    <a:pt x="47" y="40"/>
                    <a:pt x="47" y="40"/>
                  </a:cubicBezTo>
                  <a:cubicBezTo>
                    <a:pt x="49" y="40"/>
                    <a:pt x="51" y="42"/>
                    <a:pt x="51" y="43"/>
                  </a:cubicBezTo>
                  <a:cubicBezTo>
                    <a:pt x="52" y="46"/>
                    <a:pt x="52" y="46"/>
                    <a:pt x="52" y="46"/>
                  </a:cubicBezTo>
                  <a:cubicBezTo>
                    <a:pt x="56" y="45"/>
                    <a:pt x="56" y="45"/>
                    <a:pt x="56" y="45"/>
                  </a:cubicBezTo>
                  <a:cubicBezTo>
                    <a:pt x="55" y="42"/>
                    <a:pt x="55" y="42"/>
                    <a:pt x="55" y="42"/>
                  </a:cubicBezTo>
                  <a:cubicBezTo>
                    <a:pt x="54" y="39"/>
                    <a:pt x="51" y="37"/>
                    <a:pt x="47" y="37"/>
                  </a:cubicBezTo>
                  <a:cubicBezTo>
                    <a:pt x="47" y="37"/>
                    <a:pt x="46" y="37"/>
                    <a:pt x="45" y="37"/>
                  </a:cubicBezTo>
                  <a:cubicBezTo>
                    <a:pt x="18" y="45"/>
                    <a:pt x="18" y="45"/>
                    <a:pt x="18" y="45"/>
                  </a:cubicBezTo>
                  <a:cubicBezTo>
                    <a:pt x="17" y="45"/>
                    <a:pt x="17" y="45"/>
                    <a:pt x="16" y="45"/>
                  </a:cubicBezTo>
                  <a:cubicBezTo>
                    <a:pt x="15" y="45"/>
                    <a:pt x="13" y="44"/>
                    <a:pt x="12" y="42"/>
                  </a:cubicBezTo>
                  <a:cubicBezTo>
                    <a:pt x="12" y="41"/>
                    <a:pt x="12" y="41"/>
                    <a:pt x="12" y="41"/>
                  </a:cubicBezTo>
                  <a:cubicBezTo>
                    <a:pt x="12" y="39"/>
                    <a:pt x="13" y="37"/>
                    <a:pt x="15" y="36"/>
                  </a:cubicBezTo>
                  <a:cubicBezTo>
                    <a:pt x="82" y="18"/>
                    <a:pt x="82" y="18"/>
                    <a:pt x="82" y="18"/>
                  </a:cubicBezTo>
                  <a:cubicBezTo>
                    <a:pt x="86" y="17"/>
                    <a:pt x="88" y="13"/>
                    <a:pt x="88" y="10"/>
                  </a:cubicBezTo>
                  <a:cubicBezTo>
                    <a:pt x="88" y="9"/>
                    <a:pt x="88" y="9"/>
                    <a:pt x="88" y="8"/>
                  </a:cubicBezTo>
                  <a:cubicBezTo>
                    <a:pt x="87" y="6"/>
                    <a:pt x="87" y="6"/>
                    <a:pt x="87" y="6"/>
                  </a:cubicBezTo>
                  <a:cubicBezTo>
                    <a:pt x="86" y="2"/>
                    <a:pt x="83" y="0"/>
                    <a:pt x="80" y="0"/>
                  </a:cubicBezTo>
                  <a:cubicBezTo>
                    <a:pt x="79" y="0"/>
                    <a:pt x="78" y="0"/>
                    <a:pt x="77" y="0"/>
                  </a:cubicBezTo>
                  <a:cubicBezTo>
                    <a:pt x="10" y="19"/>
                    <a:pt x="10" y="19"/>
                    <a:pt x="10" y="19"/>
                  </a:cubicBezTo>
                  <a:cubicBezTo>
                    <a:pt x="10" y="19"/>
                    <a:pt x="10" y="19"/>
                    <a:pt x="9" y="19"/>
                  </a:cubicBezTo>
                  <a:cubicBezTo>
                    <a:pt x="7" y="19"/>
                    <a:pt x="6" y="18"/>
                    <a:pt x="5" y="16"/>
                  </a:cubicBezTo>
                  <a:cubicBezTo>
                    <a:pt x="4" y="12"/>
                    <a:pt x="4" y="12"/>
                    <a:pt x="4" y="12"/>
                  </a:cubicBezTo>
                  <a:cubicBezTo>
                    <a:pt x="0" y="13"/>
                    <a:pt x="0" y="13"/>
                    <a:pt x="0" y="13"/>
                  </a:cubicBez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0" name="ïṧḷîḑê"/>
            <p:cNvSpPr/>
            <p:nvPr/>
          </p:nvSpPr>
          <p:spPr bwMode="auto">
            <a:xfrm>
              <a:off x="9067801" y="3589338"/>
              <a:ext cx="30163" cy="14288"/>
            </a:xfrm>
            <a:custGeom>
              <a:avLst/>
              <a:gdLst>
                <a:gd name="T0" fmla="*/ 19 w 19"/>
                <a:gd name="T1" fmla="*/ 4 h 9"/>
                <a:gd name="T2" fmla="*/ 0 w 19"/>
                <a:gd name="T3" fmla="*/ 9 h 9"/>
                <a:gd name="T4" fmla="*/ 0 w 19"/>
                <a:gd name="T5" fmla="*/ 4 h 9"/>
                <a:gd name="T6" fmla="*/ 19 w 19"/>
                <a:gd name="T7" fmla="*/ 0 h 9"/>
                <a:gd name="T8" fmla="*/ 19 w 19"/>
                <a:gd name="T9" fmla="*/ 4 h 9"/>
              </a:gdLst>
              <a:ahLst/>
              <a:cxnLst>
                <a:cxn ang="0">
                  <a:pos x="T0" y="T1"/>
                </a:cxn>
                <a:cxn ang="0">
                  <a:pos x="T2" y="T3"/>
                </a:cxn>
                <a:cxn ang="0">
                  <a:pos x="T4" y="T5"/>
                </a:cxn>
                <a:cxn ang="0">
                  <a:pos x="T6" y="T7"/>
                </a:cxn>
                <a:cxn ang="0">
                  <a:pos x="T8" y="T9"/>
                </a:cxn>
              </a:cxnLst>
              <a:rect l="0" t="0" r="r" b="b"/>
              <a:pathLst>
                <a:path w="19" h="9">
                  <a:moveTo>
                    <a:pt x="19" y="4"/>
                  </a:moveTo>
                  <a:lnTo>
                    <a:pt x="0" y="9"/>
                  </a:lnTo>
                  <a:lnTo>
                    <a:pt x="0" y="4"/>
                  </a:lnTo>
                  <a:lnTo>
                    <a:pt x="19" y="0"/>
                  </a:lnTo>
                  <a:lnTo>
                    <a:pt x="19" y="4"/>
                  </a:lnTo>
                  <a:close/>
                </a:path>
              </a:pathLst>
            </a:custGeom>
            <a:solidFill>
              <a:srgbClr val="35A8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1" name="iş1ïďè"/>
            <p:cNvSpPr/>
            <p:nvPr/>
          </p:nvSpPr>
          <p:spPr bwMode="auto">
            <a:xfrm>
              <a:off x="3101976" y="4164013"/>
              <a:ext cx="657225" cy="657225"/>
            </a:xfrm>
            <a:custGeom>
              <a:avLst/>
              <a:gdLst>
                <a:gd name="T0" fmla="*/ 171 w 175"/>
                <a:gd name="T1" fmla="*/ 110 h 175"/>
                <a:gd name="T2" fmla="*/ 111 w 175"/>
                <a:gd name="T3" fmla="*/ 171 h 175"/>
                <a:gd name="T4" fmla="*/ 97 w 175"/>
                <a:gd name="T5" fmla="*/ 171 h 175"/>
                <a:gd name="T6" fmla="*/ 4 w 175"/>
                <a:gd name="T7" fmla="*/ 78 h 175"/>
                <a:gd name="T8" fmla="*/ 4 w 175"/>
                <a:gd name="T9" fmla="*/ 64 h 175"/>
                <a:gd name="T10" fmla="*/ 64 w 175"/>
                <a:gd name="T11" fmla="*/ 3 h 175"/>
                <a:gd name="T12" fmla="*/ 78 w 175"/>
                <a:gd name="T13" fmla="*/ 3 h 175"/>
                <a:gd name="T14" fmla="*/ 171 w 175"/>
                <a:gd name="T15" fmla="*/ 97 h 175"/>
                <a:gd name="T16" fmla="*/ 171 w 175"/>
                <a:gd name="T17" fmla="*/ 110 h 17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75" h="175">
                  <a:moveTo>
                    <a:pt x="171" y="110"/>
                  </a:moveTo>
                  <a:cubicBezTo>
                    <a:pt x="111" y="171"/>
                    <a:pt x="111" y="171"/>
                    <a:pt x="111" y="171"/>
                  </a:cubicBezTo>
                  <a:cubicBezTo>
                    <a:pt x="107" y="175"/>
                    <a:pt x="101" y="175"/>
                    <a:pt x="97" y="171"/>
                  </a:cubicBezTo>
                  <a:cubicBezTo>
                    <a:pt x="4" y="78"/>
                    <a:pt x="4" y="78"/>
                    <a:pt x="4" y="78"/>
                  </a:cubicBezTo>
                  <a:cubicBezTo>
                    <a:pt x="0" y="74"/>
                    <a:pt x="0" y="68"/>
                    <a:pt x="4" y="64"/>
                  </a:cubicBezTo>
                  <a:cubicBezTo>
                    <a:pt x="64" y="3"/>
                    <a:pt x="64" y="3"/>
                    <a:pt x="64" y="3"/>
                  </a:cubicBezTo>
                  <a:cubicBezTo>
                    <a:pt x="68" y="0"/>
                    <a:pt x="74" y="0"/>
                    <a:pt x="78" y="3"/>
                  </a:cubicBezTo>
                  <a:cubicBezTo>
                    <a:pt x="171" y="97"/>
                    <a:pt x="171" y="97"/>
                    <a:pt x="171" y="97"/>
                  </a:cubicBezTo>
                  <a:cubicBezTo>
                    <a:pt x="175" y="101"/>
                    <a:pt x="175" y="107"/>
                    <a:pt x="171" y="110"/>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2" name="îṥ1iďé"/>
            <p:cNvSpPr/>
            <p:nvPr/>
          </p:nvSpPr>
          <p:spPr bwMode="auto">
            <a:xfrm>
              <a:off x="3116263" y="4178301"/>
              <a:ext cx="628650" cy="628650"/>
            </a:xfrm>
            <a:custGeom>
              <a:avLst/>
              <a:gdLst>
                <a:gd name="T0" fmla="*/ 104 w 167"/>
                <a:gd name="T1" fmla="*/ 164 h 167"/>
                <a:gd name="T2" fmla="*/ 96 w 167"/>
                <a:gd name="T3" fmla="*/ 164 h 167"/>
                <a:gd name="T4" fmla="*/ 2 w 167"/>
                <a:gd name="T5" fmla="*/ 71 h 167"/>
                <a:gd name="T6" fmla="*/ 2 w 167"/>
                <a:gd name="T7" fmla="*/ 63 h 167"/>
                <a:gd name="T8" fmla="*/ 63 w 167"/>
                <a:gd name="T9" fmla="*/ 2 h 167"/>
                <a:gd name="T10" fmla="*/ 71 w 167"/>
                <a:gd name="T11" fmla="*/ 2 h 167"/>
                <a:gd name="T12" fmla="*/ 165 w 167"/>
                <a:gd name="T13" fmla="*/ 95 h 167"/>
                <a:gd name="T14" fmla="*/ 165 w 167"/>
                <a:gd name="T15" fmla="*/ 104 h 167"/>
                <a:gd name="T16" fmla="*/ 104 w 167"/>
                <a:gd name="T17" fmla="*/ 164 h 16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7" h="167">
                  <a:moveTo>
                    <a:pt x="104" y="164"/>
                  </a:moveTo>
                  <a:cubicBezTo>
                    <a:pt x="102" y="167"/>
                    <a:pt x="98" y="167"/>
                    <a:pt x="96" y="164"/>
                  </a:cubicBezTo>
                  <a:cubicBezTo>
                    <a:pt x="2" y="71"/>
                    <a:pt x="2" y="71"/>
                    <a:pt x="2" y="71"/>
                  </a:cubicBezTo>
                  <a:cubicBezTo>
                    <a:pt x="0" y="69"/>
                    <a:pt x="0" y="65"/>
                    <a:pt x="2" y="63"/>
                  </a:cubicBezTo>
                  <a:cubicBezTo>
                    <a:pt x="63" y="2"/>
                    <a:pt x="63" y="2"/>
                    <a:pt x="63" y="2"/>
                  </a:cubicBezTo>
                  <a:cubicBezTo>
                    <a:pt x="65" y="0"/>
                    <a:pt x="69" y="0"/>
                    <a:pt x="71" y="2"/>
                  </a:cubicBezTo>
                  <a:cubicBezTo>
                    <a:pt x="165" y="95"/>
                    <a:pt x="165" y="95"/>
                    <a:pt x="165" y="95"/>
                  </a:cubicBezTo>
                  <a:cubicBezTo>
                    <a:pt x="167" y="98"/>
                    <a:pt x="167" y="101"/>
                    <a:pt x="165" y="104"/>
                  </a:cubicBezTo>
                  <a:lnTo>
                    <a:pt x="104" y="164"/>
                  </a:ln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3" name="iśliḓè"/>
            <p:cNvSpPr/>
            <p:nvPr/>
          </p:nvSpPr>
          <p:spPr bwMode="auto">
            <a:xfrm>
              <a:off x="3533776" y="4592638"/>
              <a:ext cx="123825" cy="123825"/>
            </a:xfrm>
            <a:custGeom>
              <a:avLst/>
              <a:gdLst>
                <a:gd name="T0" fmla="*/ 78 w 78"/>
                <a:gd name="T1" fmla="*/ 12 h 78"/>
                <a:gd name="T2" fmla="*/ 12 w 78"/>
                <a:gd name="T3" fmla="*/ 78 h 78"/>
                <a:gd name="T4" fmla="*/ 0 w 78"/>
                <a:gd name="T5" fmla="*/ 68 h 78"/>
                <a:gd name="T6" fmla="*/ 66 w 78"/>
                <a:gd name="T7" fmla="*/ 0 h 78"/>
                <a:gd name="T8" fmla="*/ 78 w 78"/>
                <a:gd name="T9" fmla="*/ 12 h 78"/>
              </a:gdLst>
              <a:ahLst/>
              <a:cxnLst>
                <a:cxn ang="0">
                  <a:pos x="T0" y="T1"/>
                </a:cxn>
                <a:cxn ang="0">
                  <a:pos x="T2" y="T3"/>
                </a:cxn>
                <a:cxn ang="0">
                  <a:pos x="T4" y="T5"/>
                </a:cxn>
                <a:cxn ang="0">
                  <a:pos x="T6" y="T7"/>
                </a:cxn>
                <a:cxn ang="0">
                  <a:pos x="T8" y="T9"/>
                </a:cxn>
              </a:cxnLst>
              <a:rect l="0" t="0" r="r" b="b"/>
              <a:pathLst>
                <a:path w="78" h="78">
                  <a:moveTo>
                    <a:pt x="78" y="12"/>
                  </a:moveTo>
                  <a:lnTo>
                    <a:pt x="12" y="78"/>
                  </a:lnTo>
                  <a:lnTo>
                    <a:pt x="0" y="68"/>
                  </a:lnTo>
                  <a:lnTo>
                    <a:pt x="66" y="0"/>
                  </a:lnTo>
                  <a:lnTo>
                    <a:pt x="78" y="12"/>
                  </a:ln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4" name="ïşḻîḋe"/>
            <p:cNvSpPr/>
            <p:nvPr/>
          </p:nvSpPr>
          <p:spPr bwMode="auto">
            <a:xfrm>
              <a:off x="2906713" y="4175126"/>
              <a:ext cx="107950" cy="112713"/>
            </a:xfrm>
            <a:custGeom>
              <a:avLst/>
              <a:gdLst>
                <a:gd name="T0" fmla="*/ 15 w 29"/>
                <a:gd name="T1" fmla="*/ 29 h 30"/>
                <a:gd name="T2" fmla="*/ 0 w 29"/>
                <a:gd name="T3" fmla="*/ 14 h 30"/>
                <a:gd name="T4" fmla="*/ 0 w 29"/>
                <a:gd name="T5" fmla="*/ 12 h 30"/>
                <a:gd name="T6" fmla="*/ 12 w 29"/>
                <a:gd name="T7" fmla="*/ 0 h 30"/>
                <a:gd name="T8" fmla="*/ 14 w 29"/>
                <a:gd name="T9" fmla="*/ 0 h 30"/>
                <a:gd name="T10" fmla="*/ 29 w 29"/>
                <a:gd name="T11" fmla="*/ 16 h 30"/>
                <a:gd name="T12" fmla="*/ 29 w 29"/>
                <a:gd name="T13" fmla="*/ 17 h 30"/>
                <a:gd name="T14" fmla="*/ 17 w 29"/>
                <a:gd name="T15" fmla="*/ 29 h 30"/>
                <a:gd name="T16" fmla="*/ 15 w 29"/>
                <a:gd name="T17" fmla="*/ 29 h 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0">
                  <a:moveTo>
                    <a:pt x="15" y="29"/>
                  </a:moveTo>
                  <a:cubicBezTo>
                    <a:pt x="0" y="14"/>
                    <a:pt x="0" y="14"/>
                    <a:pt x="0" y="14"/>
                  </a:cubicBezTo>
                  <a:cubicBezTo>
                    <a:pt x="0" y="13"/>
                    <a:pt x="0" y="13"/>
                    <a:pt x="0" y="12"/>
                  </a:cubicBezTo>
                  <a:cubicBezTo>
                    <a:pt x="12" y="0"/>
                    <a:pt x="12" y="0"/>
                    <a:pt x="12" y="0"/>
                  </a:cubicBezTo>
                  <a:cubicBezTo>
                    <a:pt x="12" y="0"/>
                    <a:pt x="13" y="0"/>
                    <a:pt x="14" y="0"/>
                  </a:cubicBezTo>
                  <a:cubicBezTo>
                    <a:pt x="29" y="16"/>
                    <a:pt x="29" y="16"/>
                    <a:pt x="29" y="16"/>
                  </a:cubicBezTo>
                  <a:cubicBezTo>
                    <a:pt x="29" y="16"/>
                    <a:pt x="29" y="17"/>
                    <a:pt x="29" y="17"/>
                  </a:cubicBezTo>
                  <a:cubicBezTo>
                    <a:pt x="17" y="29"/>
                    <a:pt x="17" y="29"/>
                    <a:pt x="17" y="29"/>
                  </a:cubicBezTo>
                  <a:cubicBezTo>
                    <a:pt x="17" y="30"/>
                    <a:pt x="16" y="30"/>
                    <a:pt x="15" y="29"/>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5" name="iṡḻïḍè"/>
            <p:cNvSpPr/>
            <p:nvPr/>
          </p:nvSpPr>
          <p:spPr bwMode="auto">
            <a:xfrm>
              <a:off x="2973388" y="4246563"/>
              <a:ext cx="46038" cy="41275"/>
            </a:xfrm>
            <a:custGeom>
              <a:avLst/>
              <a:gdLst>
                <a:gd name="T0" fmla="*/ 2 w 12"/>
                <a:gd name="T1" fmla="*/ 11 h 11"/>
                <a:gd name="T2" fmla="*/ 0 w 12"/>
                <a:gd name="T3" fmla="*/ 9 h 11"/>
                <a:gd name="T4" fmla="*/ 9 w 12"/>
                <a:gd name="T5" fmla="*/ 0 h 11"/>
                <a:gd name="T6" fmla="*/ 12 w 12"/>
                <a:gd name="T7" fmla="*/ 2 h 11"/>
                <a:gd name="T8" fmla="*/ 12 w 12"/>
                <a:gd name="T9" fmla="*/ 3 h 11"/>
                <a:gd name="T10" fmla="*/ 4 w 12"/>
                <a:gd name="T11" fmla="*/ 11 h 11"/>
                <a:gd name="T12" fmla="*/ 2 w 12"/>
                <a:gd name="T13" fmla="*/ 11 h 11"/>
              </a:gdLst>
              <a:ahLst/>
              <a:cxnLst>
                <a:cxn ang="0">
                  <a:pos x="T0" y="T1"/>
                </a:cxn>
                <a:cxn ang="0">
                  <a:pos x="T2" y="T3"/>
                </a:cxn>
                <a:cxn ang="0">
                  <a:pos x="T4" y="T5"/>
                </a:cxn>
                <a:cxn ang="0">
                  <a:pos x="T6" y="T7"/>
                </a:cxn>
                <a:cxn ang="0">
                  <a:pos x="T8" y="T9"/>
                </a:cxn>
                <a:cxn ang="0">
                  <a:pos x="T10" y="T11"/>
                </a:cxn>
                <a:cxn ang="0">
                  <a:pos x="T12" y="T13"/>
                </a:cxn>
              </a:cxnLst>
              <a:rect l="0" t="0" r="r" b="b"/>
              <a:pathLst>
                <a:path w="12" h="11">
                  <a:moveTo>
                    <a:pt x="2" y="11"/>
                  </a:moveTo>
                  <a:cubicBezTo>
                    <a:pt x="0" y="9"/>
                    <a:pt x="0" y="9"/>
                    <a:pt x="0" y="9"/>
                  </a:cubicBezTo>
                  <a:cubicBezTo>
                    <a:pt x="9" y="0"/>
                    <a:pt x="9" y="0"/>
                    <a:pt x="9" y="0"/>
                  </a:cubicBezTo>
                  <a:cubicBezTo>
                    <a:pt x="12" y="2"/>
                    <a:pt x="12" y="2"/>
                    <a:pt x="12" y="2"/>
                  </a:cubicBezTo>
                  <a:cubicBezTo>
                    <a:pt x="12" y="2"/>
                    <a:pt x="12" y="3"/>
                    <a:pt x="12" y="3"/>
                  </a:cubicBezTo>
                  <a:cubicBezTo>
                    <a:pt x="4" y="11"/>
                    <a:pt x="4" y="11"/>
                    <a:pt x="4" y="11"/>
                  </a:cubicBezTo>
                  <a:cubicBezTo>
                    <a:pt x="3" y="11"/>
                    <a:pt x="3" y="11"/>
                    <a:pt x="2" y="11"/>
                  </a:cubicBezTo>
                  <a:close/>
                </a:path>
              </a:pathLst>
            </a:custGeom>
            <a:solidFill>
              <a:srgbClr val="0F203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6" name="iṡľíḍè"/>
            <p:cNvSpPr/>
            <p:nvPr/>
          </p:nvSpPr>
          <p:spPr bwMode="auto">
            <a:xfrm>
              <a:off x="2884488" y="4152901"/>
              <a:ext cx="63500" cy="63500"/>
            </a:xfrm>
            <a:custGeom>
              <a:avLst/>
              <a:gdLst>
                <a:gd name="T0" fmla="*/ 16 w 40"/>
                <a:gd name="T1" fmla="*/ 40 h 40"/>
                <a:gd name="T2" fmla="*/ 0 w 40"/>
                <a:gd name="T3" fmla="*/ 23 h 40"/>
                <a:gd name="T4" fmla="*/ 23 w 40"/>
                <a:gd name="T5" fmla="*/ 0 h 40"/>
                <a:gd name="T6" fmla="*/ 40 w 40"/>
                <a:gd name="T7" fmla="*/ 16 h 40"/>
                <a:gd name="T8" fmla="*/ 16 w 40"/>
                <a:gd name="T9" fmla="*/ 40 h 40"/>
              </a:gdLst>
              <a:ahLst/>
              <a:cxnLst>
                <a:cxn ang="0">
                  <a:pos x="T0" y="T1"/>
                </a:cxn>
                <a:cxn ang="0">
                  <a:pos x="T2" y="T3"/>
                </a:cxn>
                <a:cxn ang="0">
                  <a:pos x="T4" y="T5"/>
                </a:cxn>
                <a:cxn ang="0">
                  <a:pos x="T6" y="T7"/>
                </a:cxn>
                <a:cxn ang="0">
                  <a:pos x="T8" y="T9"/>
                </a:cxn>
              </a:cxnLst>
              <a:rect l="0" t="0" r="r" b="b"/>
              <a:pathLst>
                <a:path w="40" h="40">
                  <a:moveTo>
                    <a:pt x="16" y="40"/>
                  </a:moveTo>
                  <a:lnTo>
                    <a:pt x="0" y="23"/>
                  </a:lnTo>
                  <a:lnTo>
                    <a:pt x="23" y="0"/>
                  </a:lnTo>
                  <a:lnTo>
                    <a:pt x="40" y="16"/>
                  </a:lnTo>
                  <a:lnTo>
                    <a:pt x="16" y="40"/>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7" name="îs1îḑè"/>
            <p:cNvSpPr/>
            <p:nvPr/>
          </p:nvSpPr>
          <p:spPr bwMode="auto">
            <a:xfrm>
              <a:off x="2914651" y="4167188"/>
              <a:ext cx="22225" cy="22225"/>
            </a:xfrm>
            <a:custGeom>
              <a:avLst/>
              <a:gdLst>
                <a:gd name="T0" fmla="*/ 11 w 14"/>
                <a:gd name="T1" fmla="*/ 14 h 14"/>
                <a:gd name="T2" fmla="*/ 0 w 14"/>
                <a:gd name="T3" fmla="*/ 3 h 14"/>
                <a:gd name="T4" fmla="*/ 2 w 14"/>
                <a:gd name="T5" fmla="*/ 0 h 14"/>
                <a:gd name="T6" fmla="*/ 14 w 14"/>
                <a:gd name="T7" fmla="*/ 12 h 14"/>
                <a:gd name="T8" fmla="*/ 11 w 14"/>
                <a:gd name="T9" fmla="*/ 14 h 14"/>
              </a:gdLst>
              <a:ahLst/>
              <a:cxnLst>
                <a:cxn ang="0">
                  <a:pos x="T0" y="T1"/>
                </a:cxn>
                <a:cxn ang="0">
                  <a:pos x="T2" y="T3"/>
                </a:cxn>
                <a:cxn ang="0">
                  <a:pos x="T4" y="T5"/>
                </a:cxn>
                <a:cxn ang="0">
                  <a:pos x="T6" y="T7"/>
                </a:cxn>
                <a:cxn ang="0">
                  <a:pos x="T8" y="T9"/>
                </a:cxn>
              </a:cxnLst>
              <a:rect l="0" t="0" r="r" b="b"/>
              <a:pathLst>
                <a:path w="14" h="14">
                  <a:moveTo>
                    <a:pt x="11" y="14"/>
                  </a:moveTo>
                  <a:lnTo>
                    <a:pt x="0" y="3"/>
                  </a:lnTo>
                  <a:lnTo>
                    <a:pt x="2" y="0"/>
                  </a:lnTo>
                  <a:lnTo>
                    <a:pt x="14" y="12"/>
                  </a:lnTo>
                  <a:lnTo>
                    <a:pt x="11" y="14"/>
                  </a:ln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8" name="í$ḻíḍê"/>
            <p:cNvSpPr/>
            <p:nvPr/>
          </p:nvSpPr>
          <p:spPr bwMode="auto">
            <a:xfrm>
              <a:off x="2898776" y="4183063"/>
              <a:ext cx="22225" cy="22225"/>
            </a:xfrm>
            <a:custGeom>
              <a:avLst/>
              <a:gdLst>
                <a:gd name="T0" fmla="*/ 12 w 14"/>
                <a:gd name="T1" fmla="*/ 14 h 14"/>
                <a:gd name="T2" fmla="*/ 0 w 14"/>
                <a:gd name="T3" fmla="*/ 2 h 14"/>
                <a:gd name="T4" fmla="*/ 2 w 14"/>
                <a:gd name="T5" fmla="*/ 0 h 14"/>
                <a:gd name="T6" fmla="*/ 14 w 14"/>
                <a:gd name="T7" fmla="*/ 12 h 14"/>
                <a:gd name="T8" fmla="*/ 12 w 14"/>
                <a:gd name="T9" fmla="*/ 14 h 14"/>
              </a:gdLst>
              <a:ahLst/>
              <a:cxnLst>
                <a:cxn ang="0">
                  <a:pos x="T0" y="T1"/>
                </a:cxn>
                <a:cxn ang="0">
                  <a:pos x="T2" y="T3"/>
                </a:cxn>
                <a:cxn ang="0">
                  <a:pos x="T4" y="T5"/>
                </a:cxn>
                <a:cxn ang="0">
                  <a:pos x="T6" y="T7"/>
                </a:cxn>
                <a:cxn ang="0">
                  <a:pos x="T8" y="T9"/>
                </a:cxn>
              </a:cxnLst>
              <a:rect l="0" t="0" r="r" b="b"/>
              <a:pathLst>
                <a:path w="14" h="14">
                  <a:moveTo>
                    <a:pt x="12" y="14"/>
                  </a:moveTo>
                  <a:lnTo>
                    <a:pt x="0" y="2"/>
                  </a:lnTo>
                  <a:lnTo>
                    <a:pt x="2" y="0"/>
                  </a:lnTo>
                  <a:lnTo>
                    <a:pt x="14" y="12"/>
                  </a:lnTo>
                  <a:lnTo>
                    <a:pt x="12" y="14"/>
                  </a:ln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69" name="išḻiḓé"/>
            <p:cNvSpPr/>
            <p:nvPr/>
          </p:nvSpPr>
          <p:spPr bwMode="auto">
            <a:xfrm>
              <a:off x="2997201" y="4084638"/>
              <a:ext cx="285750" cy="285750"/>
            </a:xfrm>
            <a:custGeom>
              <a:avLst/>
              <a:gdLst>
                <a:gd name="T0" fmla="*/ 0 w 76"/>
                <a:gd name="T1" fmla="*/ 51 h 76"/>
                <a:gd name="T2" fmla="*/ 3 w 76"/>
                <a:gd name="T3" fmla="*/ 55 h 76"/>
                <a:gd name="T4" fmla="*/ 9 w 76"/>
                <a:gd name="T5" fmla="*/ 57 h 76"/>
                <a:gd name="T6" fmla="*/ 15 w 76"/>
                <a:gd name="T7" fmla="*/ 55 h 76"/>
                <a:gd name="T8" fmla="*/ 64 w 76"/>
                <a:gd name="T9" fmla="*/ 5 h 76"/>
                <a:gd name="T10" fmla="*/ 67 w 76"/>
                <a:gd name="T11" fmla="*/ 4 h 76"/>
                <a:gd name="T12" fmla="*/ 70 w 76"/>
                <a:gd name="T13" fmla="*/ 5 h 76"/>
                <a:gd name="T14" fmla="*/ 71 w 76"/>
                <a:gd name="T15" fmla="*/ 7 h 76"/>
                <a:gd name="T16" fmla="*/ 73 w 76"/>
                <a:gd name="T17" fmla="*/ 10 h 76"/>
                <a:gd name="T18" fmla="*/ 71 w 76"/>
                <a:gd name="T19" fmla="*/ 13 h 76"/>
                <a:gd name="T20" fmla="*/ 22 w 76"/>
                <a:gd name="T21" fmla="*/ 62 h 76"/>
                <a:gd name="T22" fmla="*/ 20 w 76"/>
                <a:gd name="T23" fmla="*/ 68 h 76"/>
                <a:gd name="T24" fmla="*/ 22 w 76"/>
                <a:gd name="T25" fmla="*/ 73 h 76"/>
                <a:gd name="T26" fmla="*/ 28 w 76"/>
                <a:gd name="T27" fmla="*/ 76 h 76"/>
                <a:gd name="T28" fmla="*/ 34 w 76"/>
                <a:gd name="T29" fmla="*/ 73 h 76"/>
                <a:gd name="T30" fmla="*/ 54 w 76"/>
                <a:gd name="T31" fmla="*/ 53 h 76"/>
                <a:gd name="T32" fmla="*/ 57 w 76"/>
                <a:gd name="T33" fmla="*/ 52 h 76"/>
                <a:gd name="T34" fmla="*/ 60 w 76"/>
                <a:gd name="T35" fmla="*/ 53 h 76"/>
                <a:gd name="T36" fmla="*/ 62 w 76"/>
                <a:gd name="T37" fmla="*/ 55 h 76"/>
                <a:gd name="T38" fmla="*/ 64 w 76"/>
                <a:gd name="T39" fmla="*/ 52 h 76"/>
                <a:gd name="T40" fmla="*/ 62 w 76"/>
                <a:gd name="T41" fmla="*/ 50 h 76"/>
                <a:gd name="T42" fmla="*/ 57 w 76"/>
                <a:gd name="T43" fmla="*/ 48 h 76"/>
                <a:gd name="T44" fmla="*/ 51 w 76"/>
                <a:gd name="T45" fmla="*/ 50 h 76"/>
                <a:gd name="T46" fmla="*/ 31 w 76"/>
                <a:gd name="T47" fmla="*/ 71 h 76"/>
                <a:gd name="T48" fmla="*/ 28 w 76"/>
                <a:gd name="T49" fmla="*/ 72 h 76"/>
                <a:gd name="T50" fmla="*/ 25 w 76"/>
                <a:gd name="T51" fmla="*/ 71 h 76"/>
                <a:gd name="T52" fmla="*/ 24 w 76"/>
                <a:gd name="T53" fmla="*/ 68 h 76"/>
                <a:gd name="T54" fmla="*/ 25 w 76"/>
                <a:gd name="T55" fmla="*/ 65 h 76"/>
                <a:gd name="T56" fmla="*/ 74 w 76"/>
                <a:gd name="T57" fmla="*/ 15 h 76"/>
                <a:gd name="T58" fmla="*/ 76 w 76"/>
                <a:gd name="T59" fmla="*/ 10 h 76"/>
                <a:gd name="T60" fmla="*/ 74 w 76"/>
                <a:gd name="T61" fmla="*/ 4 h 76"/>
                <a:gd name="T62" fmla="*/ 73 w 76"/>
                <a:gd name="T63" fmla="*/ 3 h 76"/>
                <a:gd name="T64" fmla="*/ 67 w 76"/>
                <a:gd name="T65" fmla="*/ 0 h 76"/>
                <a:gd name="T66" fmla="*/ 61 w 76"/>
                <a:gd name="T67" fmla="*/ 3 h 76"/>
                <a:gd name="T68" fmla="*/ 12 w 76"/>
                <a:gd name="T69" fmla="*/ 52 h 76"/>
                <a:gd name="T70" fmla="*/ 9 w 76"/>
                <a:gd name="T71" fmla="*/ 53 h 76"/>
                <a:gd name="T72" fmla="*/ 6 w 76"/>
                <a:gd name="T73" fmla="*/ 52 h 76"/>
                <a:gd name="T74" fmla="*/ 3 w 76"/>
                <a:gd name="T75" fmla="*/ 49 h 76"/>
                <a:gd name="T76" fmla="*/ 0 w 76"/>
                <a:gd name="T77" fmla="*/ 51 h 7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76" h="76">
                  <a:moveTo>
                    <a:pt x="0" y="51"/>
                  </a:moveTo>
                  <a:cubicBezTo>
                    <a:pt x="3" y="55"/>
                    <a:pt x="3" y="55"/>
                    <a:pt x="3" y="55"/>
                  </a:cubicBezTo>
                  <a:cubicBezTo>
                    <a:pt x="5" y="56"/>
                    <a:pt x="7" y="57"/>
                    <a:pt x="9" y="57"/>
                  </a:cubicBezTo>
                  <a:cubicBezTo>
                    <a:pt x="11" y="57"/>
                    <a:pt x="13" y="56"/>
                    <a:pt x="15" y="55"/>
                  </a:cubicBezTo>
                  <a:cubicBezTo>
                    <a:pt x="64" y="5"/>
                    <a:pt x="64" y="5"/>
                    <a:pt x="64" y="5"/>
                  </a:cubicBezTo>
                  <a:cubicBezTo>
                    <a:pt x="65" y="5"/>
                    <a:pt x="66" y="4"/>
                    <a:pt x="67" y="4"/>
                  </a:cubicBezTo>
                  <a:cubicBezTo>
                    <a:pt x="68" y="4"/>
                    <a:pt x="69" y="5"/>
                    <a:pt x="70" y="5"/>
                  </a:cubicBezTo>
                  <a:cubicBezTo>
                    <a:pt x="71" y="7"/>
                    <a:pt x="71" y="7"/>
                    <a:pt x="71" y="7"/>
                  </a:cubicBezTo>
                  <a:cubicBezTo>
                    <a:pt x="72" y="8"/>
                    <a:pt x="73" y="9"/>
                    <a:pt x="73" y="10"/>
                  </a:cubicBezTo>
                  <a:cubicBezTo>
                    <a:pt x="73" y="11"/>
                    <a:pt x="72" y="12"/>
                    <a:pt x="71" y="13"/>
                  </a:cubicBezTo>
                  <a:cubicBezTo>
                    <a:pt x="22" y="62"/>
                    <a:pt x="22" y="62"/>
                    <a:pt x="22" y="62"/>
                  </a:cubicBezTo>
                  <a:cubicBezTo>
                    <a:pt x="21" y="63"/>
                    <a:pt x="20" y="65"/>
                    <a:pt x="20" y="68"/>
                  </a:cubicBezTo>
                  <a:cubicBezTo>
                    <a:pt x="20" y="70"/>
                    <a:pt x="21" y="72"/>
                    <a:pt x="22" y="73"/>
                  </a:cubicBezTo>
                  <a:cubicBezTo>
                    <a:pt x="24" y="75"/>
                    <a:pt x="26" y="76"/>
                    <a:pt x="28" y="76"/>
                  </a:cubicBezTo>
                  <a:cubicBezTo>
                    <a:pt x="30" y="76"/>
                    <a:pt x="32" y="75"/>
                    <a:pt x="34" y="73"/>
                  </a:cubicBezTo>
                  <a:cubicBezTo>
                    <a:pt x="54" y="53"/>
                    <a:pt x="54" y="53"/>
                    <a:pt x="54" y="53"/>
                  </a:cubicBezTo>
                  <a:cubicBezTo>
                    <a:pt x="55" y="52"/>
                    <a:pt x="56" y="52"/>
                    <a:pt x="57" y="52"/>
                  </a:cubicBezTo>
                  <a:cubicBezTo>
                    <a:pt x="58" y="52"/>
                    <a:pt x="59" y="52"/>
                    <a:pt x="60" y="53"/>
                  </a:cubicBezTo>
                  <a:cubicBezTo>
                    <a:pt x="62" y="55"/>
                    <a:pt x="62" y="55"/>
                    <a:pt x="62" y="55"/>
                  </a:cubicBezTo>
                  <a:cubicBezTo>
                    <a:pt x="64" y="52"/>
                    <a:pt x="64" y="52"/>
                    <a:pt x="64" y="52"/>
                  </a:cubicBezTo>
                  <a:cubicBezTo>
                    <a:pt x="62" y="50"/>
                    <a:pt x="62" y="50"/>
                    <a:pt x="62" y="50"/>
                  </a:cubicBezTo>
                  <a:cubicBezTo>
                    <a:pt x="61" y="49"/>
                    <a:pt x="59" y="48"/>
                    <a:pt x="57" y="48"/>
                  </a:cubicBezTo>
                  <a:cubicBezTo>
                    <a:pt x="55" y="48"/>
                    <a:pt x="53" y="49"/>
                    <a:pt x="51" y="50"/>
                  </a:cubicBezTo>
                  <a:cubicBezTo>
                    <a:pt x="31" y="71"/>
                    <a:pt x="31" y="71"/>
                    <a:pt x="31" y="71"/>
                  </a:cubicBezTo>
                  <a:cubicBezTo>
                    <a:pt x="30" y="71"/>
                    <a:pt x="29" y="72"/>
                    <a:pt x="28" y="72"/>
                  </a:cubicBezTo>
                  <a:cubicBezTo>
                    <a:pt x="27" y="72"/>
                    <a:pt x="26" y="71"/>
                    <a:pt x="25" y="71"/>
                  </a:cubicBezTo>
                  <a:cubicBezTo>
                    <a:pt x="24" y="70"/>
                    <a:pt x="24" y="69"/>
                    <a:pt x="24" y="68"/>
                  </a:cubicBezTo>
                  <a:cubicBezTo>
                    <a:pt x="24" y="66"/>
                    <a:pt x="24" y="65"/>
                    <a:pt x="25" y="65"/>
                  </a:cubicBezTo>
                  <a:cubicBezTo>
                    <a:pt x="74" y="15"/>
                    <a:pt x="74" y="15"/>
                    <a:pt x="74" y="15"/>
                  </a:cubicBezTo>
                  <a:cubicBezTo>
                    <a:pt x="76" y="14"/>
                    <a:pt x="76" y="12"/>
                    <a:pt x="76" y="10"/>
                  </a:cubicBezTo>
                  <a:cubicBezTo>
                    <a:pt x="76" y="8"/>
                    <a:pt x="76" y="6"/>
                    <a:pt x="74" y="4"/>
                  </a:cubicBezTo>
                  <a:cubicBezTo>
                    <a:pt x="73" y="3"/>
                    <a:pt x="73" y="3"/>
                    <a:pt x="73" y="3"/>
                  </a:cubicBezTo>
                  <a:cubicBezTo>
                    <a:pt x="71" y="1"/>
                    <a:pt x="69" y="0"/>
                    <a:pt x="67" y="0"/>
                  </a:cubicBezTo>
                  <a:cubicBezTo>
                    <a:pt x="65" y="0"/>
                    <a:pt x="63" y="1"/>
                    <a:pt x="61" y="3"/>
                  </a:cubicBezTo>
                  <a:cubicBezTo>
                    <a:pt x="12" y="52"/>
                    <a:pt x="12" y="52"/>
                    <a:pt x="12" y="52"/>
                  </a:cubicBezTo>
                  <a:cubicBezTo>
                    <a:pt x="11" y="53"/>
                    <a:pt x="10" y="53"/>
                    <a:pt x="9" y="53"/>
                  </a:cubicBezTo>
                  <a:cubicBezTo>
                    <a:pt x="8" y="53"/>
                    <a:pt x="7" y="53"/>
                    <a:pt x="6" y="52"/>
                  </a:cubicBezTo>
                  <a:cubicBezTo>
                    <a:pt x="3" y="49"/>
                    <a:pt x="3" y="49"/>
                    <a:pt x="3" y="49"/>
                  </a:cubicBezTo>
                  <a:cubicBezTo>
                    <a:pt x="0" y="51"/>
                    <a:pt x="0" y="51"/>
                    <a:pt x="0" y="51"/>
                  </a:cubicBez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0" name="ïṩļïḓè"/>
            <p:cNvSpPr/>
            <p:nvPr/>
          </p:nvSpPr>
          <p:spPr bwMode="auto">
            <a:xfrm>
              <a:off x="3244851" y="4306888"/>
              <a:ext cx="30163" cy="25400"/>
            </a:xfrm>
            <a:custGeom>
              <a:avLst/>
              <a:gdLst>
                <a:gd name="T0" fmla="*/ 19 w 19"/>
                <a:gd name="T1" fmla="*/ 2 h 16"/>
                <a:gd name="T2" fmla="*/ 5 w 19"/>
                <a:gd name="T3" fmla="*/ 16 h 16"/>
                <a:gd name="T4" fmla="*/ 0 w 19"/>
                <a:gd name="T5" fmla="*/ 12 h 16"/>
                <a:gd name="T6" fmla="*/ 14 w 19"/>
                <a:gd name="T7" fmla="*/ 0 h 16"/>
                <a:gd name="T8" fmla="*/ 19 w 19"/>
                <a:gd name="T9" fmla="*/ 2 h 16"/>
              </a:gdLst>
              <a:ahLst/>
              <a:cxnLst>
                <a:cxn ang="0">
                  <a:pos x="T0" y="T1"/>
                </a:cxn>
                <a:cxn ang="0">
                  <a:pos x="T2" y="T3"/>
                </a:cxn>
                <a:cxn ang="0">
                  <a:pos x="T4" y="T5"/>
                </a:cxn>
                <a:cxn ang="0">
                  <a:pos x="T6" y="T7"/>
                </a:cxn>
                <a:cxn ang="0">
                  <a:pos x="T8" y="T9"/>
                </a:cxn>
              </a:cxnLst>
              <a:rect l="0" t="0" r="r" b="b"/>
              <a:pathLst>
                <a:path w="19" h="16">
                  <a:moveTo>
                    <a:pt x="19" y="2"/>
                  </a:moveTo>
                  <a:lnTo>
                    <a:pt x="5" y="16"/>
                  </a:lnTo>
                  <a:lnTo>
                    <a:pt x="0" y="12"/>
                  </a:lnTo>
                  <a:lnTo>
                    <a:pt x="14" y="0"/>
                  </a:lnTo>
                  <a:lnTo>
                    <a:pt x="19" y="2"/>
                  </a:lnTo>
                  <a:close/>
                </a:path>
              </a:pathLst>
            </a:custGeom>
            <a:solidFill>
              <a:srgbClr val="35A8E0"/>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1" name="íŝ1îdé"/>
            <p:cNvSpPr/>
            <p:nvPr/>
          </p:nvSpPr>
          <p:spPr bwMode="auto">
            <a:xfrm>
              <a:off x="5656263" y="3028951"/>
              <a:ext cx="887413" cy="615950"/>
            </a:xfrm>
            <a:custGeom>
              <a:avLst/>
              <a:gdLst>
                <a:gd name="T0" fmla="*/ 227 w 236"/>
                <a:gd name="T1" fmla="*/ 164 h 164"/>
                <a:gd name="T2" fmla="*/ 9 w 236"/>
                <a:gd name="T3" fmla="*/ 164 h 164"/>
                <a:gd name="T4" fmla="*/ 0 w 236"/>
                <a:gd name="T5" fmla="*/ 155 h 164"/>
                <a:gd name="T6" fmla="*/ 0 w 236"/>
                <a:gd name="T7" fmla="*/ 9 h 164"/>
                <a:gd name="T8" fmla="*/ 9 w 236"/>
                <a:gd name="T9" fmla="*/ 0 h 164"/>
                <a:gd name="T10" fmla="*/ 227 w 236"/>
                <a:gd name="T11" fmla="*/ 0 h 164"/>
                <a:gd name="T12" fmla="*/ 236 w 236"/>
                <a:gd name="T13" fmla="*/ 9 h 164"/>
                <a:gd name="T14" fmla="*/ 236 w 236"/>
                <a:gd name="T15" fmla="*/ 155 h 164"/>
                <a:gd name="T16" fmla="*/ 227 w 236"/>
                <a:gd name="T17" fmla="*/ 164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36" h="164">
                  <a:moveTo>
                    <a:pt x="227" y="164"/>
                  </a:moveTo>
                  <a:cubicBezTo>
                    <a:pt x="9" y="164"/>
                    <a:pt x="9" y="164"/>
                    <a:pt x="9" y="164"/>
                  </a:cubicBezTo>
                  <a:cubicBezTo>
                    <a:pt x="5" y="164"/>
                    <a:pt x="0" y="160"/>
                    <a:pt x="0" y="155"/>
                  </a:cubicBezTo>
                  <a:cubicBezTo>
                    <a:pt x="0" y="9"/>
                    <a:pt x="0" y="9"/>
                    <a:pt x="0" y="9"/>
                  </a:cubicBezTo>
                  <a:cubicBezTo>
                    <a:pt x="0" y="4"/>
                    <a:pt x="5" y="0"/>
                    <a:pt x="9" y="0"/>
                  </a:cubicBezTo>
                  <a:cubicBezTo>
                    <a:pt x="227" y="0"/>
                    <a:pt x="227" y="0"/>
                    <a:pt x="227" y="0"/>
                  </a:cubicBezTo>
                  <a:cubicBezTo>
                    <a:pt x="232" y="0"/>
                    <a:pt x="236" y="4"/>
                    <a:pt x="236" y="9"/>
                  </a:cubicBezTo>
                  <a:cubicBezTo>
                    <a:pt x="236" y="155"/>
                    <a:pt x="236" y="155"/>
                    <a:pt x="236" y="155"/>
                  </a:cubicBezTo>
                  <a:cubicBezTo>
                    <a:pt x="236" y="160"/>
                    <a:pt x="232" y="164"/>
                    <a:pt x="227" y="164"/>
                  </a:cubicBezTo>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2" name="íṧḻïḍé"/>
            <p:cNvSpPr/>
            <p:nvPr/>
          </p:nvSpPr>
          <p:spPr bwMode="auto">
            <a:xfrm>
              <a:off x="5700713" y="3073401"/>
              <a:ext cx="796925" cy="527050"/>
            </a:xfrm>
            <a:prstGeom prst="rect">
              <a:avLst/>
            </a:prstGeom>
            <a:solidFill>
              <a:srgbClr val="C6E6F2"/>
            </a:solidFill>
            <a:ln>
              <a:noFill/>
            </a:ln>
            <a:extLs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73" name="í$ľîde"/>
            <p:cNvSpPr/>
            <p:nvPr/>
          </p:nvSpPr>
          <p:spPr bwMode="auto">
            <a:xfrm>
              <a:off x="5700713" y="3073401"/>
              <a:ext cx="796925" cy="527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lstStyle/>
            <a:p>
              <a:endParaRPr lang="zh-CN" altLang="en-US"/>
            </a:p>
          </p:txBody>
        </p:sp>
        <p:sp>
          <p:nvSpPr>
            <p:cNvPr id="474" name="íŝ1iḓé"/>
            <p:cNvSpPr/>
            <p:nvPr/>
          </p:nvSpPr>
          <p:spPr bwMode="auto">
            <a:xfrm>
              <a:off x="5700713" y="3073401"/>
              <a:ext cx="796925" cy="406400"/>
            </a:xfrm>
            <a:custGeom>
              <a:avLst/>
              <a:gdLst>
                <a:gd name="T0" fmla="*/ 212 w 212"/>
                <a:gd name="T1" fmla="*/ 0 h 108"/>
                <a:gd name="T2" fmla="*/ 0 w 212"/>
                <a:gd name="T3" fmla="*/ 0 h 108"/>
                <a:gd name="T4" fmla="*/ 0 w 212"/>
                <a:gd name="T5" fmla="*/ 108 h 108"/>
                <a:gd name="T6" fmla="*/ 203 w 212"/>
                <a:gd name="T7" fmla="*/ 10 h 108"/>
                <a:gd name="T8" fmla="*/ 212 w 212"/>
                <a:gd name="T9" fmla="*/ 10 h 108"/>
                <a:gd name="T10" fmla="*/ 212 w 212"/>
                <a:gd name="T11" fmla="*/ 0 h 108"/>
              </a:gdLst>
              <a:ahLst/>
              <a:cxnLst>
                <a:cxn ang="0">
                  <a:pos x="T0" y="T1"/>
                </a:cxn>
                <a:cxn ang="0">
                  <a:pos x="T2" y="T3"/>
                </a:cxn>
                <a:cxn ang="0">
                  <a:pos x="T4" y="T5"/>
                </a:cxn>
                <a:cxn ang="0">
                  <a:pos x="T6" y="T7"/>
                </a:cxn>
                <a:cxn ang="0">
                  <a:pos x="T8" y="T9"/>
                </a:cxn>
                <a:cxn ang="0">
                  <a:pos x="T10" y="T11"/>
                </a:cxn>
              </a:cxnLst>
              <a:rect l="0" t="0" r="r" b="b"/>
              <a:pathLst>
                <a:path w="212" h="108">
                  <a:moveTo>
                    <a:pt x="212" y="0"/>
                  </a:moveTo>
                  <a:cubicBezTo>
                    <a:pt x="0" y="0"/>
                    <a:pt x="0" y="0"/>
                    <a:pt x="0" y="0"/>
                  </a:cubicBezTo>
                  <a:cubicBezTo>
                    <a:pt x="0" y="108"/>
                    <a:pt x="0" y="108"/>
                    <a:pt x="0" y="108"/>
                  </a:cubicBezTo>
                  <a:cubicBezTo>
                    <a:pt x="35" y="51"/>
                    <a:pt x="119" y="10"/>
                    <a:pt x="203" y="10"/>
                  </a:cubicBezTo>
                  <a:cubicBezTo>
                    <a:pt x="206" y="10"/>
                    <a:pt x="209" y="10"/>
                    <a:pt x="212" y="10"/>
                  </a:cubicBezTo>
                  <a:cubicBezTo>
                    <a:pt x="212" y="0"/>
                    <a:pt x="212" y="0"/>
                    <a:pt x="212" y="0"/>
                  </a:cubicBezTo>
                </a:path>
              </a:pathLst>
            </a:custGeom>
            <a:solidFill>
              <a:srgbClr val="B8DFEE"/>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5" name="íṧļîḑê"/>
            <p:cNvSpPr/>
            <p:nvPr/>
          </p:nvSpPr>
          <p:spPr bwMode="auto">
            <a:xfrm>
              <a:off x="5656263" y="3529013"/>
              <a:ext cx="887413" cy="115888"/>
            </a:xfrm>
            <a:custGeom>
              <a:avLst/>
              <a:gdLst>
                <a:gd name="T0" fmla="*/ 0 w 236"/>
                <a:gd name="T1" fmla="*/ 0 h 31"/>
                <a:gd name="T2" fmla="*/ 0 w 236"/>
                <a:gd name="T3" fmla="*/ 22 h 31"/>
                <a:gd name="T4" fmla="*/ 9 w 236"/>
                <a:gd name="T5" fmla="*/ 31 h 31"/>
                <a:gd name="T6" fmla="*/ 227 w 236"/>
                <a:gd name="T7" fmla="*/ 31 h 31"/>
                <a:gd name="T8" fmla="*/ 236 w 236"/>
                <a:gd name="T9" fmla="*/ 22 h 31"/>
                <a:gd name="T10" fmla="*/ 236 w 236"/>
                <a:gd name="T11" fmla="*/ 0 h 31"/>
                <a:gd name="T12" fmla="*/ 0 w 236"/>
                <a:gd name="T13" fmla="*/ 0 h 31"/>
              </a:gdLst>
              <a:ahLst/>
              <a:cxnLst>
                <a:cxn ang="0">
                  <a:pos x="T0" y="T1"/>
                </a:cxn>
                <a:cxn ang="0">
                  <a:pos x="T2" y="T3"/>
                </a:cxn>
                <a:cxn ang="0">
                  <a:pos x="T4" y="T5"/>
                </a:cxn>
                <a:cxn ang="0">
                  <a:pos x="T6" y="T7"/>
                </a:cxn>
                <a:cxn ang="0">
                  <a:pos x="T8" y="T9"/>
                </a:cxn>
                <a:cxn ang="0">
                  <a:pos x="T10" y="T11"/>
                </a:cxn>
                <a:cxn ang="0">
                  <a:pos x="T12" y="T13"/>
                </a:cxn>
              </a:cxnLst>
              <a:rect l="0" t="0" r="r" b="b"/>
              <a:pathLst>
                <a:path w="236" h="31">
                  <a:moveTo>
                    <a:pt x="0" y="0"/>
                  </a:moveTo>
                  <a:cubicBezTo>
                    <a:pt x="0" y="22"/>
                    <a:pt x="0" y="22"/>
                    <a:pt x="0" y="22"/>
                  </a:cubicBezTo>
                  <a:cubicBezTo>
                    <a:pt x="0" y="27"/>
                    <a:pt x="5" y="31"/>
                    <a:pt x="9" y="31"/>
                  </a:cubicBezTo>
                  <a:cubicBezTo>
                    <a:pt x="227" y="31"/>
                    <a:pt x="227" y="31"/>
                    <a:pt x="227" y="31"/>
                  </a:cubicBezTo>
                  <a:cubicBezTo>
                    <a:pt x="232" y="31"/>
                    <a:pt x="236" y="27"/>
                    <a:pt x="236" y="22"/>
                  </a:cubicBezTo>
                  <a:cubicBezTo>
                    <a:pt x="236" y="0"/>
                    <a:pt x="236" y="0"/>
                    <a:pt x="236" y="0"/>
                  </a:cubicBezTo>
                  <a:lnTo>
                    <a:pt x="0" y="0"/>
                  </a:ln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6" name="ïṥlîḋê"/>
            <p:cNvSpPr/>
            <p:nvPr/>
          </p:nvSpPr>
          <p:spPr bwMode="auto">
            <a:xfrm>
              <a:off x="6076951" y="3562351"/>
              <a:ext cx="44450" cy="49213"/>
            </a:xfrm>
            <a:custGeom>
              <a:avLst/>
              <a:gdLst>
                <a:gd name="T0" fmla="*/ 12 w 12"/>
                <a:gd name="T1" fmla="*/ 4 h 13"/>
                <a:gd name="T2" fmla="*/ 6 w 12"/>
                <a:gd name="T3" fmla="*/ 0 h 13"/>
                <a:gd name="T4" fmla="*/ 0 w 12"/>
                <a:gd name="T5" fmla="*/ 6 h 13"/>
                <a:gd name="T6" fmla="*/ 6 w 12"/>
                <a:gd name="T7" fmla="*/ 13 h 13"/>
                <a:gd name="T8" fmla="*/ 12 w 12"/>
                <a:gd name="T9" fmla="*/ 9 h 13"/>
                <a:gd name="T10" fmla="*/ 12 w 12"/>
                <a:gd name="T11" fmla="*/ 4 h 13"/>
              </a:gdLst>
              <a:ahLst/>
              <a:cxnLst>
                <a:cxn ang="0">
                  <a:pos x="T0" y="T1"/>
                </a:cxn>
                <a:cxn ang="0">
                  <a:pos x="T2" y="T3"/>
                </a:cxn>
                <a:cxn ang="0">
                  <a:pos x="T4" y="T5"/>
                </a:cxn>
                <a:cxn ang="0">
                  <a:pos x="T6" y="T7"/>
                </a:cxn>
                <a:cxn ang="0">
                  <a:pos x="T8" y="T9"/>
                </a:cxn>
                <a:cxn ang="0">
                  <a:pos x="T10" y="T11"/>
                </a:cxn>
              </a:cxnLst>
              <a:rect l="0" t="0" r="r" b="b"/>
              <a:pathLst>
                <a:path w="12" h="13">
                  <a:moveTo>
                    <a:pt x="12" y="4"/>
                  </a:moveTo>
                  <a:cubicBezTo>
                    <a:pt x="11" y="1"/>
                    <a:pt x="9" y="0"/>
                    <a:pt x="6" y="0"/>
                  </a:cubicBezTo>
                  <a:cubicBezTo>
                    <a:pt x="3" y="0"/>
                    <a:pt x="0" y="3"/>
                    <a:pt x="0" y="6"/>
                  </a:cubicBezTo>
                  <a:cubicBezTo>
                    <a:pt x="0" y="10"/>
                    <a:pt x="3" y="13"/>
                    <a:pt x="6" y="13"/>
                  </a:cubicBezTo>
                  <a:cubicBezTo>
                    <a:pt x="9" y="13"/>
                    <a:pt x="11" y="11"/>
                    <a:pt x="12" y="9"/>
                  </a:cubicBezTo>
                  <a:cubicBezTo>
                    <a:pt x="9" y="9"/>
                    <a:pt x="9" y="4"/>
                    <a:pt x="12" y="4"/>
                  </a:cubicBez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7" name="iṧ1ídé"/>
            <p:cNvSpPr/>
            <p:nvPr/>
          </p:nvSpPr>
          <p:spPr bwMode="auto">
            <a:xfrm>
              <a:off x="6099176" y="3548063"/>
              <a:ext cx="15875" cy="11113"/>
            </a:xfrm>
            <a:custGeom>
              <a:avLst/>
              <a:gdLst>
                <a:gd name="T0" fmla="*/ 0 w 4"/>
                <a:gd name="T1" fmla="*/ 3 h 3"/>
                <a:gd name="T2" fmla="*/ 4 w 4"/>
                <a:gd name="T3" fmla="*/ 0 h 3"/>
                <a:gd name="T4" fmla="*/ 0 w 4"/>
                <a:gd name="T5" fmla="*/ 3 h 3"/>
              </a:gdLst>
              <a:ahLst/>
              <a:cxnLst>
                <a:cxn ang="0">
                  <a:pos x="T0" y="T1"/>
                </a:cxn>
                <a:cxn ang="0">
                  <a:pos x="T2" y="T3"/>
                </a:cxn>
                <a:cxn ang="0">
                  <a:pos x="T4" y="T5"/>
                </a:cxn>
              </a:cxnLst>
              <a:rect l="0" t="0" r="r" b="b"/>
              <a:pathLst>
                <a:path w="4" h="3">
                  <a:moveTo>
                    <a:pt x="0" y="3"/>
                  </a:moveTo>
                  <a:cubicBezTo>
                    <a:pt x="0" y="3"/>
                    <a:pt x="1" y="0"/>
                    <a:pt x="4" y="0"/>
                  </a:cubicBezTo>
                  <a:cubicBezTo>
                    <a:pt x="4" y="0"/>
                    <a:pt x="3" y="2"/>
                    <a:pt x="0" y="3"/>
                  </a:cubicBez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8" name="ïṡľíďé"/>
            <p:cNvSpPr/>
            <p:nvPr/>
          </p:nvSpPr>
          <p:spPr bwMode="auto">
            <a:xfrm>
              <a:off x="5908676" y="3719513"/>
              <a:ext cx="371475" cy="87313"/>
            </a:xfrm>
            <a:custGeom>
              <a:avLst/>
              <a:gdLst>
                <a:gd name="T0" fmla="*/ 98 w 99"/>
                <a:gd name="T1" fmla="*/ 16 h 23"/>
                <a:gd name="T2" fmla="*/ 82 w 99"/>
                <a:gd name="T3" fmla="*/ 0 h 23"/>
                <a:gd name="T4" fmla="*/ 50 w 99"/>
                <a:gd name="T5" fmla="*/ 0 h 23"/>
                <a:gd name="T6" fmla="*/ 17 w 99"/>
                <a:gd name="T7" fmla="*/ 0 h 23"/>
                <a:gd name="T8" fmla="*/ 1 w 99"/>
                <a:gd name="T9" fmla="*/ 16 h 23"/>
                <a:gd name="T10" fmla="*/ 3 w 99"/>
                <a:gd name="T11" fmla="*/ 23 h 23"/>
                <a:gd name="T12" fmla="*/ 50 w 99"/>
                <a:gd name="T13" fmla="*/ 23 h 23"/>
                <a:gd name="T14" fmla="*/ 96 w 99"/>
                <a:gd name="T15" fmla="*/ 23 h 23"/>
                <a:gd name="T16" fmla="*/ 98 w 99"/>
                <a:gd name="T17" fmla="*/ 16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 h="23">
                  <a:moveTo>
                    <a:pt x="98" y="16"/>
                  </a:moveTo>
                  <a:cubicBezTo>
                    <a:pt x="82" y="0"/>
                    <a:pt x="82" y="0"/>
                    <a:pt x="82" y="0"/>
                  </a:cubicBezTo>
                  <a:cubicBezTo>
                    <a:pt x="50" y="0"/>
                    <a:pt x="50" y="0"/>
                    <a:pt x="50" y="0"/>
                  </a:cubicBezTo>
                  <a:cubicBezTo>
                    <a:pt x="17" y="0"/>
                    <a:pt x="17" y="0"/>
                    <a:pt x="17" y="0"/>
                  </a:cubicBezTo>
                  <a:cubicBezTo>
                    <a:pt x="1" y="16"/>
                    <a:pt x="1" y="16"/>
                    <a:pt x="1" y="16"/>
                  </a:cubicBezTo>
                  <a:cubicBezTo>
                    <a:pt x="0" y="17"/>
                    <a:pt x="1" y="23"/>
                    <a:pt x="3" y="23"/>
                  </a:cubicBezTo>
                  <a:cubicBezTo>
                    <a:pt x="50" y="23"/>
                    <a:pt x="50" y="23"/>
                    <a:pt x="50" y="23"/>
                  </a:cubicBezTo>
                  <a:cubicBezTo>
                    <a:pt x="96" y="23"/>
                    <a:pt x="96" y="23"/>
                    <a:pt x="96" y="23"/>
                  </a:cubicBezTo>
                  <a:cubicBezTo>
                    <a:pt x="99" y="23"/>
                    <a:pt x="99" y="17"/>
                    <a:pt x="98" y="16"/>
                  </a:cubicBezTo>
                  <a:close/>
                </a:path>
              </a:pathLst>
            </a:custGeom>
            <a:solidFill>
              <a:srgbClr val="B1B1B1"/>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79" name="íṡľíḓe"/>
            <p:cNvSpPr/>
            <p:nvPr/>
          </p:nvSpPr>
          <p:spPr bwMode="auto">
            <a:xfrm>
              <a:off x="5911851" y="3644901"/>
              <a:ext cx="365125" cy="134938"/>
            </a:xfrm>
            <a:custGeom>
              <a:avLst/>
              <a:gdLst>
                <a:gd name="T0" fmla="*/ 81 w 97"/>
                <a:gd name="T1" fmla="*/ 20 h 36"/>
                <a:gd name="T2" fmla="*/ 78 w 97"/>
                <a:gd name="T3" fmla="*/ 0 h 36"/>
                <a:gd name="T4" fmla="*/ 20 w 97"/>
                <a:gd name="T5" fmla="*/ 0 h 36"/>
                <a:gd name="T6" fmla="*/ 16 w 97"/>
                <a:gd name="T7" fmla="*/ 20 h 36"/>
                <a:gd name="T8" fmla="*/ 0 w 97"/>
                <a:gd name="T9" fmla="*/ 36 h 36"/>
                <a:gd name="T10" fmla="*/ 97 w 97"/>
                <a:gd name="T11" fmla="*/ 36 h 36"/>
                <a:gd name="T12" fmla="*/ 81 w 97"/>
                <a:gd name="T13" fmla="*/ 20 h 36"/>
              </a:gdLst>
              <a:ahLst/>
              <a:cxnLst>
                <a:cxn ang="0">
                  <a:pos x="T0" y="T1"/>
                </a:cxn>
                <a:cxn ang="0">
                  <a:pos x="T2" y="T3"/>
                </a:cxn>
                <a:cxn ang="0">
                  <a:pos x="T4" y="T5"/>
                </a:cxn>
                <a:cxn ang="0">
                  <a:pos x="T6" y="T7"/>
                </a:cxn>
                <a:cxn ang="0">
                  <a:pos x="T8" y="T9"/>
                </a:cxn>
                <a:cxn ang="0">
                  <a:pos x="T10" y="T11"/>
                </a:cxn>
                <a:cxn ang="0">
                  <a:pos x="T12" y="T13"/>
                </a:cxn>
              </a:cxnLst>
              <a:rect l="0" t="0" r="r" b="b"/>
              <a:pathLst>
                <a:path w="97" h="36">
                  <a:moveTo>
                    <a:pt x="81" y="20"/>
                  </a:moveTo>
                  <a:cubicBezTo>
                    <a:pt x="78" y="0"/>
                    <a:pt x="78" y="0"/>
                    <a:pt x="78" y="0"/>
                  </a:cubicBezTo>
                  <a:cubicBezTo>
                    <a:pt x="20" y="0"/>
                    <a:pt x="20" y="0"/>
                    <a:pt x="20" y="0"/>
                  </a:cubicBezTo>
                  <a:cubicBezTo>
                    <a:pt x="16" y="20"/>
                    <a:pt x="16" y="20"/>
                    <a:pt x="16" y="20"/>
                  </a:cubicBezTo>
                  <a:cubicBezTo>
                    <a:pt x="0" y="36"/>
                    <a:pt x="0" y="36"/>
                    <a:pt x="0" y="36"/>
                  </a:cubicBezTo>
                  <a:cubicBezTo>
                    <a:pt x="0" y="36"/>
                    <a:pt x="96" y="36"/>
                    <a:pt x="97" y="36"/>
                  </a:cubicBezTo>
                  <a:lnTo>
                    <a:pt x="81" y="20"/>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0" name="íśḻíḋè"/>
            <p:cNvSpPr/>
            <p:nvPr/>
          </p:nvSpPr>
          <p:spPr bwMode="auto">
            <a:xfrm>
              <a:off x="5911851" y="3644901"/>
              <a:ext cx="296863" cy="134938"/>
            </a:xfrm>
            <a:custGeom>
              <a:avLst/>
              <a:gdLst>
                <a:gd name="T0" fmla="*/ 69 w 79"/>
                <a:gd name="T1" fmla="*/ 20 h 36"/>
                <a:gd name="T2" fmla="*/ 79 w 79"/>
                <a:gd name="T3" fmla="*/ 8 h 36"/>
                <a:gd name="T4" fmla="*/ 78 w 79"/>
                <a:gd name="T5" fmla="*/ 0 h 36"/>
                <a:gd name="T6" fmla="*/ 20 w 79"/>
                <a:gd name="T7" fmla="*/ 0 h 36"/>
                <a:gd name="T8" fmla="*/ 16 w 79"/>
                <a:gd name="T9" fmla="*/ 20 h 36"/>
                <a:gd name="T10" fmla="*/ 0 w 79"/>
                <a:gd name="T11" fmla="*/ 36 h 36"/>
                <a:gd name="T12" fmla="*/ 18 w 79"/>
                <a:gd name="T13" fmla="*/ 36 h 36"/>
                <a:gd name="T14" fmla="*/ 69 w 79"/>
                <a:gd name="T15" fmla="*/ 20 h 3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9" h="36">
                  <a:moveTo>
                    <a:pt x="69" y="20"/>
                  </a:moveTo>
                  <a:cubicBezTo>
                    <a:pt x="69" y="20"/>
                    <a:pt x="73" y="10"/>
                    <a:pt x="79" y="8"/>
                  </a:cubicBezTo>
                  <a:cubicBezTo>
                    <a:pt x="78" y="0"/>
                    <a:pt x="78" y="0"/>
                    <a:pt x="78" y="0"/>
                  </a:cubicBezTo>
                  <a:cubicBezTo>
                    <a:pt x="20" y="0"/>
                    <a:pt x="20" y="0"/>
                    <a:pt x="20" y="0"/>
                  </a:cubicBezTo>
                  <a:cubicBezTo>
                    <a:pt x="16" y="20"/>
                    <a:pt x="16" y="20"/>
                    <a:pt x="16" y="20"/>
                  </a:cubicBezTo>
                  <a:cubicBezTo>
                    <a:pt x="0" y="36"/>
                    <a:pt x="0" y="36"/>
                    <a:pt x="0" y="36"/>
                  </a:cubicBezTo>
                  <a:cubicBezTo>
                    <a:pt x="18" y="36"/>
                    <a:pt x="18" y="36"/>
                    <a:pt x="18" y="36"/>
                  </a:cubicBezTo>
                  <a:lnTo>
                    <a:pt x="69" y="20"/>
                  </a:lnTo>
                  <a:close/>
                </a:path>
              </a:pathLst>
            </a:custGeom>
            <a:solidFill>
              <a:srgbClr val="989897"/>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1" name="ïṥlïdê"/>
            <p:cNvSpPr/>
            <p:nvPr/>
          </p:nvSpPr>
          <p:spPr bwMode="auto">
            <a:xfrm>
              <a:off x="5543551" y="2314576"/>
              <a:ext cx="150813" cy="258763"/>
            </a:xfrm>
            <a:custGeom>
              <a:avLst/>
              <a:gdLst>
                <a:gd name="T0" fmla="*/ 17 w 40"/>
                <a:gd name="T1" fmla="*/ 68 h 69"/>
                <a:gd name="T2" fmla="*/ 5 w 40"/>
                <a:gd name="T3" fmla="*/ 69 h 69"/>
                <a:gd name="T4" fmla="*/ 5 w 40"/>
                <a:gd name="T5" fmla="*/ 60 h 69"/>
                <a:gd name="T6" fmla="*/ 19 w 40"/>
                <a:gd name="T7" fmla="*/ 58 h 69"/>
                <a:gd name="T8" fmla="*/ 31 w 40"/>
                <a:gd name="T9" fmla="*/ 52 h 69"/>
                <a:gd name="T10" fmla="*/ 29 w 40"/>
                <a:gd name="T11" fmla="*/ 39 h 69"/>
                <a:gd name="T12" fmla="*/ 26 w 40"/>
                <a:gd name="T13" fmla="*/ 21 h 69"/>
                <a:gd name="T14" fmla="*/ 21 w 40"/>
                <a:gd name="T15" fmla="*/ 11 h 69"/>
                <a:gd name="T16" fmla="*/ 13 w 40"/>
                <a:gd name="T17" fmla="*/ 9 h 69"/>
                <a:gd name="T18" fmla="*/ 5 w 40"/>
                <a:gd name="T19" fmla="*/ 12 h 69"/>
                <a:gd name="T20" fmla="*/ 0 w 40"/>
                <a:gd name="T21" fmla="*/ 5 h 69"/>
                <a:gd name="T22" fmla="*/ 15 w 40"/>
                <a:gd name="T23" fmla="*/ 0 h 69"/>
                <a:gd name="T24" fmla="*/ 30 w 40"/>
                <a:gd name="T25" fmla="*/ 7 h 69"/>
                <a:gd name="T26" fmla="*/ 34 w 40"/>
                <a:gd name="T27" fmla="*/ 17 h 69"/>
                <a:gd name="T28" fmla="*/ 40 w 40"/>
                <a:gd name="T29" fmla="*/ 49 h 69"/>
                <a:gd name="T30" fmla="*/ 39 w 40"/>
                <a:gd name="T31" fmla="*/ 56 h 69"/>
                <a:gd name="T32" fmla="*/ 32 w 40"/>
                <a:gd name="T33" fmla="*/ 62 h 69"/>
                <a:gd name="T34" fmla="*/ 17 w 40"/>
                <a:gd name="T35" fmla="*/ 68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40" h="69">
                  <a:moveTo>
                    <a:pt x="17" y="68"/>
                  </a:moveTo>
                  <a:cubicBezTo>
                    <a:pt x="13" y="69"/>
                    <a:pt x="9" y="69"/>
                    <a:pt x="5" y="69"/>
                  </a:cubicBezTo>
                  <a:cubicBezTo>
                    <a:pt x="5" y="66"/>
                    <a:pt x="5" y="63"/>
                    <a:pt x="5" y="60"/>
                  </a:cubicBezTo>
                  <a:cubicBezTo>
                    <a:pt x="5" y="61"/>
                    <a:pt x="18" y="58"/>
                    <a:pt x="19" y="58"/>
                  </a:cubicBezTo>
                  <a:cubicBezTo>
                    <a:pt x="23" y="57"/>
                    <a:pt x="29" y="56"/>
                    <a:pt x="31" y="52"/>
                  </a:cubicBezTo>
                  <a:cubicBezTo>
                    <a:pt x="32" y="49"/>
                    <a:pt x="30" y="42"/>
                    <a:pt x="29" y="39"/>
                  </a:cubicBezTo>
                  <a:cubicBezTo>
                    <a:pt x="28" y="33"/>
                    <a:pt x="27" y="27"/>
                    <a:pt x="26" y="21"/>
                  </a:cubicBezTo>
                  <a:cubicBezTo>
                    <a:pt x="25" y="17"/>
                    <a:pt x="24" y="13"/>
                    <a:pt x="21" y="11"/>
                  </a:cubicBezTo>
                  <a:cubicBezTo>
                    <a:pt x="19" y="9"/>
                    <a:pt x="16" y="8"/>
                    <a:pt x="13" y="9"/>
                  </a:cubicBezTo>
                  <a:cubicBezTo>
                    <a:pt x="10" y="9"/>
                    <a:pt x="8" y="10"/>
                    <a:pt x="5" y="12"/>
                  </a:cubicBezTo>
                  <a:cubicBezTo>
                    <a:pt x="4" y="10"/>
                    <a:pt x="2" y="7"/>
                    <a:pt x="0" y="5"/>
                  </a:cubicBezTo>
                  <a:cubicBezTo>
                    <a:pt x="4" y="1"/>
                    <a:pt x="10" y="0"/>
                    <a:pt x="15" y="0"/>
                  </a:cubicBezTo>
                  <a:cubicBezTo>
                    <a:pt x="21" y="0"/>
                    <a:pt x="26" y="2"/>
                    <a:pt x="30" y="7"/>
                  </a:cubicBezTo>
                  <a:cubicBezTo>
                    <a:pt x="32" y="10"/>
                    <a:pt x="33" y="14"/>
                    <a:pt x="34" y="17"/>
                  </a:cubicBezTo>
                  <a:cubicBezTo>
                    <a:pt x="37" y="28"/>
                    <a:pt x="39" y="38"/>
                    <a:pt x="40" y="49"/>
                  </a:cubicBezTo>
                  <a:cubicBezTo>
                    <a:pt x="40" y="51"/>
                    <a:pt x="40" y="54"/>
                    <a:pt x="39" y="56"/>
                  </a:cubicBezTo>
                  <a:cubicBezTo>
                    <a:pt x="38" y="59"/>
                    <a:pt x="35" y="61"/>
                    <a:pt x="32" y="62"/>
                  </a:cubicBezTo>
                  <a:cubicBezTo>
                    <a:pt x="27" y="65"/>
                    <a:pt x="22" y="67"/>
                    <a:pt x="17" y="68"/>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2" name="íŝḻíḍè"/>
            <p:cNvSpPr/>
            <p:nvPr/>
          </p:nvSpPr>
          <p:spPr bwMode="auto">
            <a:xfrm>
              <a:off x="5183188" y="2205038"/>
              <a:ext cx="390525" cy="131763"/>
            </a:xfrm>
            <a:custGeom>
              <a:avLst/>
              <a:gdLst>
                <a:gd name="T0" fmla="*/ 92 w 104"/>
                <a:gd name="T1" fmla="*/ 4 h 35"/>
                <a:gd name="T2" fmla="*/ 75 w 104"/>
                <a:gd name="T3" fmla="*/ 25 h 35"/>
                <a:gd name="T4" fmla="*/ 12 w 104"/>
                <a:gd name="T5" fmla="*/ 31 h 35"/>
                <a:gd name="T6" fmla="*/ 30 w 104"/>
                <a:gd name="T7" fmla="*/ 10 h 35"/>
                <a:gd name="T8" fmla="*/ 92 w 104"/>
                <a:gd name="T9" fmla="*/ 4 h 35"/>
              </a:gdLst>
              <a:ahLst/>
              <a:cxnLst>
                <a:cxn ang="0">
                  <a:pos x="T0" y="T1"/>
                </a:cxn>
                <a:cxn ang="0">
                  <a:pos x="T2" y="T3"/>
                </a:cxn>
                <a:cxn ang="0">
                  <a:pos x="T4" y="T5"/>
                </a:cxn>
                <a:cxn ang="0">
                  <a:pos x="T6" y="T7"/>
                </a:cxn>
                <a:cxn ang="0">
                  <a:pos x="T8" y="T9"/>
                </a:cxn>
              </a:cxnLst>
              <a:rect l="0" t="0" r="r" b="b"/>
              <a:pathLst>
                <a:path w="104" h="35">
                  <a:moveTo>
                    <a:pt x="92" y="4"/>
                  </a:moveTo>
                  <a:cubicBezTo>
                    <a:pt x="104" y="9"/>
                    <a:pt x="97" y="18"/>
                    <a:pt x="75" y="25"/>
                  </a:cubicBezTo>
                  <a:cubicBezTo>
                    <a:pt x="52" y="33"/>
                    <a:pt x="25" y="35"/>
                    <a:pt x="12" y="31"/>
                  </a:cubicBezTo>
                  <a:cubicBezTo>
                    <a:pt x="0" y="27"/>
                    <a:pt x="8" y="17"/>
                    <a:pt x="30" y="10"/>
                  </a:cubicBezTo>
                  <a:cubicBezTo>
                    <a:pt x="52" y="3"/>
                    <a:pt x="80" y="0"/>
                    <a:pt x="92" y="4"/>
                  </a:cubicBez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3" name="işļídè"/>
            <p:cNvSpPr/>
            <p:nvPr/>
          </p:nvSpPr>
          <p:spPr bwMode="auto">
            <a:xfrm>
              <a:off x="5216526" y="2220913"/>
              <a:ext cx="327025" cy="104775"/>
            </a:xfrm>
            <a:custGeom>
              <a:avLst/>
              <a:gdLst>
                <a:gd name="T0" fmla="*/ 46 w 87"/>
                <a:gd name="T1" fmla="*/ 24 h 28"/>
                <a:gd name="T2" fmla="*/ 4 w 87"/>
                <a:gd name="T3" fmla="*/ 25 h 28"/>
                <a:gd name="T4" fmla="*/ 0 w 87"/>
                <a:gd name="T5" fmla="*/ 22 h 28"/>
                <a:gd name="T6" fmla="*/ 22 w 87"/>
                <a:gd name="T7" fmla="*/ 8 h 28"/>
                <a:gd name="T8" fmla="*/ 41 w 87"/>
                <a:gd name="T9" fmla="*/ 3 h 28"/>
                <a:gd name="T10" fmla="*/ 82 w 87"/>
                <a:gd name="T11" fmla="*/ 2 h 28"/>
                <a:gd name="T12" fmla="*/ 87 w 87"/>
                <a:gd name="T13" fmla="*/ 6 h 28"/>
                <a:gd name="T14" fmla="*/ 65 w 87"/>
                <a:gd name="T15" fmla="*/ 19 h 28"/>
                <a:gd name="T16" fmla="*/ 46 w 87"/>
                <a:gd name="T17" fmla="*/ 24 h 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7" h="28">
                  <a:moveTo>
                    <a:pt x="46" y="24"/>
                  </a:moveTo>
                  <a:cubicBezTo>
                    <a:pt x="29" y="27"/>
                    <a:pt x="12" y="28"/>
                    <a:pt x="4" y="25"/>
                  </a:cubicBezTo>
                  <a:cubicBezTo>
                    <a:pt x="1" y="24"/>
                    <a:pt x="0" y="23"/>
                    <a:pt x="0" y="22"/>
                  </a:cubicBezTo>
                  <a:cubicBezTo>
                    <a:pt x="0" y="19"/>
                    <a:pt x="4" y="14"/>
                    <a:pt x="22" y="8"/>
                  </a:cubicBezTo>
                  <a:cubicBezTo>
                    <a:pt x="28" y="6"/>
                    <a:pt x="34" y="4"/>
                    <a:pt x="41" y="3"/>
                  </a:cubicBezTo>
                  <a:cubicBezTo>
                    <a:pt x="58" y="0"/>
                    <a:pt x="74" y="0"/>
                    <a:pt x="82" y="2"/>
                  </a:cubicBezTo>
                  <a:cubicBezTo>
                    <a:pt x="85" y="3"/>
                    <a:pt x="87" y="5"/>
                    <a:pt x="87" y="6"/>
                  </a:cubicBezTo>
                  <a:cubicBezTo>
                    <a:pt x="87" y="8"/>
                    <a:pt x="82" y="13"/>
                    <a:pt x="65" y="19"/>
                  </a:cubicBezTo>
                  <a:cubicBezTo>
                    <a:pt x="59" y="21"/>
                    <a:pt x="52" y="23"/>
                    <a:pt x="46" y="24"/>
                  </a:cubicBezTo>
                  <a:close/>
                </a:path>
              </a:pathLst>
            </a:custGeom>
            <a:solidFill>
              <a:srgbClr val="E1537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4" name="íSḻiḍe"/>
            <p:cNvSpPr/>
            <p:nvPr/>
          </p:nvSpPr>
          <p:spPr bwMode="auto">
            <a:xfrm>
              <a:off x="5216526" y="2220913"/>
              <a:ext cx="327025" cy="96838"/>
            </a:xfrm>
            <a:custGeom>
              <a:avLst/>
              <a:gdLst>
                <a:gd name="T0" fmla="*/ 43 w 87"/>
                <a:gd name="T1" fmla="*/ 14 h 26"/>
                <a:gd name="T2" fmla="*/ 81 w 87"/>
                <a:gd name="T3" fmla="*/ 12 h 26"/>
                <a:gd name="T4" fmla="*/ 87 w 87"/>
                <a:gd name="T5" fmla="*/ 6 h 26"/>
                <a:gd name="T6" fmla="*/ 82 w 87"/>
                <a:gd name="T7" fmla="*/ 2 h 26"/>
                <a:gd name="T8" fmla="*/ 41 w 87"/>
                <a:gd name="T9" fmla="*/ 3 h 26"/>
                <a:gd name="T10" fmla="*/ 22 w 87"/>
                <a:gd name="T11" fmla="*/ 8 h 26"/>
                <a:gd name="T12" fmla="*/ 0 w 87"/>
                <a:gd name="T13" fmla="*/ 22 h 26"/>
                <a:gd name="T14" fmla="*/ 4 w 87"/>
                <a:gd name="T15" fmla="*/ 25 h 26"/>
                <a:gd name="T16" fmla="*/ 8 w 87"/>
                <a:gd name="T17" fmla="*/ 26 h 26"/>
                <a:gd name="T18" fmla="*/ 24 w 87"/>
                <a:gd name="T19" fmla="*/ 19 h 26"/>
                <a:gd name="T20" fmla="*/ 43 w 87"/>
                <a:gd name="T21" fmla="*/ 14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7" h="26">
                  <a:moveTo>
                    <a:pt x="43" y="14"/>
                  </a:moveTo>
                  <a:cubicBezTo>
                    <a:pt x="58" y="11"/>
                    <a:pt x="72" y="10"/>
                    <a:pt x="81" y="12"/>
                  </a:cubicBezTo>
                  <a:cubicBezTo>
                    <a:pt x="85" y="9"/>
                    <a:pt x="87" y="7"/>
                    <a:pt x="87" y="6"/>
                  </a:cubicBezTo>
                  <a:cubicBezTo>
                    <a:pt x="87" y="5"/>
                    <a:pt x="85" y="3"/>
                    <a:pt x="82" y="2"/>
                  </a:cubicBezTo>
                  <a:cubicBezTo>
                    <a:pt x="74" y="0"/>
                    <a:pt x="58" y="0"/>
                    <a:pt x="41" y="3"/>
                  </a:cubicBezTo>
                  <a:cubicBezTo>
                    <a:pt x="34" y="4"/>
                    <a:pt x="28" y="6"/>
                    <a:pt x="22" y="8"/>
                  </a:cubicBezTo>
                  <a:cubicBezTo>
                    <a:pt x="4" y="14"/>
                    <a:pt x="0" y="19"/>
                    <a:pt x="0" y="22"/>
                  </a:cubicBezTo>
                  <a:cubicBezTo>
                    <a:pt x="0" y="23"/>
                    <a:pt x="1" y="24"/>
                    <a:pt x="4" y="25"/>
                  </a:cubicBezTo>
                  <a:cubicBezTo>
                    <a:pt x="5" y="25"/>
                    <a:pt x="6" y="26"/>
                    <a:pt x="8" y="26"/>
                  </a:cubicBezTo>
                  <a:cubicBezTo>
                    <a:pt x="11" y="24"/>
                    <a:pt x="16" y="21"/>
                    <a:pt x="24" y="19"/>
                  </a:cubicBezTo>
                  <a:cubicBezTo>
                    <a:pt x="30" y="17"/>
                    <a:pt x="36" y="15"/>
                    <a:pt x="43" y="14"/>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5" name="îśḻiḋe"/>
            <p:cNvSpPr/>
            <p:nvPr/>
          </p:nvSpPr>
          <p:spPr bwMode="auto">
            <a:xfrm>
              <a:off x="5246688" y="2257426"/>
              <a:ext cx="274638" cy="68263"/>
            </a:xfrm>
            <a:custGeom>
              <a:avLst/>
              <a:gdLst>
                <a:gd name="T0" fmla="*/ 57 w 73"/>
                <a:gd name="T1" fmla="*/ 9 h 18"/>
                <a:gd name="T2" fmla="*/ 73 w 73"/>
                <a:gd name="T3" fmla="*/ 2 h 18"/>
                <a:gd name="T4" fmla="*/ 35 w 73"/>
                <a:gd name="T5" fmla="*/ 4 h 18"/>
                <a:gd name="T6" fmla="*/ 16 w 73"/>
                <a:gd name="T7" fmla="*/ 9 h 18"/>
                <a:gd name="T8" fmla="*/ 0 w 73"/>
                <a:gd name="T9" fmla="*/ 16 h 18"/>
                <a:gd name="T10" fmla="*/ 38 w 73"/>
                <a:gd name="T11" fmla="*/ 14 h 18"/>
                <a:gd name="T12" fmla="*/ 57 w 73"/>
                <a:gd name="T13" fmla="*/ 9 h 18"/>
              </a:gdLst>
              <a:ahLst/>
              <a:cxnLst>
                <a:cxn ang="0">
                  <a:pos x="T0" y="T1"/>
                </a:cxn>
                <a:cxn ang="0">
                  <a:pos x="T2" y="T3"/>
                </a:cxn>
                <a:cxn ang="0">
                  <a:pos x="T4" y="T5"/>
                </a:cxn>
                <a:cxn ang="0">
                  <a:pos x="T6" y="T7"/>
                </a:cxn>
                <a:cxn ang="0">
                  <a:pos x="T8" y="T9"/>
                </a:cxn>
                <a:cxn ang="0">
                  <a:pos x="T10" y="T11"/>
                </a:cxn>
                <a:cxn ang="0">
                  <a:pos x="T12" y="T13"/>
                </a:cxn>
              </a:cxnLst>
              <a:rect l="0" t="0" r="r" b="b"/>
              <a:pathLst>
                <a:path w="73" h="18">
                  <a:moveTo>
                    <a:pt x="57" y="9"/>
                  </a:moveTo>
                  <a:cubicBezTo>
                    <a:pt x="64" y="7"/>
                    <a:pt x="70" y="4"/>
                    <a:pt x="73" y="2"/>
                  </a:cubicBezTo>
                  <a:cubicBezTo>
                    <a:pt x="64" y="0"/>
                    <a:pt x="50" y="1"/>
                    <a:pt x="35" y="4"/>
                  </a:cubicBezTo>
                  <a:cubicBezTo>
                    <a:pt x="28" y="5"/>
                    <a:pt x="22" y="7"/>
                    <a:pt x="16" y="9"/>
                  </a:cubicBezTo>
                  <a:cubicBezTo>
                    <a:pt x="8" y="11"/>
                    <a:pt x="3" y="14"/>
                    <a:pt x="0" y="16"/>
                  </a:cubicBezTo>
                  <a:cubicBezTo>
                    <a:pt x="8" y="18"/>
                    <a:pt x="23" y="17"/>
                    <a:pt x="38" y="14"/>
                  </a:cubicBezTo>
                  <a:cubicBezTo>
                    <a:pt x="44" y="13"/>
                    <a:pt x="51" y="11"/>
                    <a:pt x="57" y="9"/>
                  </a:cubicBez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6" name="ïṧľîḍè"/>
            <p:cNvSpPr/>
            <p:nvPr/>
          </p:nvSpPr>
          <p:spPr bwMode="auto">
            <a:xfrm>
              <a:off x="5208588" y="2239963"/>
              <a:ext cx="414338" cy="476250"/>
            </a:xfrm>
            <a:custGeom>
              <a:avLst/>
              <a:gdLst>
                <a:gd name="T0" fmla="*/ 91 w 110"/>
                <a:gd name="T1" fmla="*/ 0 h 127"/>
                <a:gd name="T2" fmla="*/ 68 w 110"/>
                <a:gd name="T3" fmla="*/ 16 h 127"/>
                <a:gd name="T4" fmla="*/ 5 w 110"/>
                <a:gd name="T5" fmla="*/ 22 h 127"/>
                <a:gd name="T6" fmla="*/ 0 w 110"/>
                <a:gd name="T7" fmla="*/ 18 h 127"/>
                <a:gd name="T8" fmla="*/ 20 w 110"/>
                <a:gd name="T9" fmla="*/ 117 h 127"/>
                <a:gd name="T10" fmla="*/ 26 w 110"/>
                <a:gd name="T11" fmla="*/ 123 h 127"/>
                <a:gd name="T12" fmla="*/ 88 w 110"/>
                <a:gd name="T13" fmla="*/ 117 h 127"/>
                <a:gd name="T14" fmla="*/ 109 w 110"/>
                <a:gd name="T15" fmla="*/ 100 h 127"/>
                <a:gd name="T16" fmla="*/ 91 w 110"/>
                <a:gd name="T17" fmla="*/ 0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0" h="127">
                  <a:moveTo>
                    <a:pt x="91" y="0"/>
                  </a:moveTo>
                  <a:cubicBezTo>
                    <a:pt x="91" y="5"/>
                    <a:pt x="83" y="11"/>
                    <a:pt x="68" y="16"/>
                  </a:cubicBezTo>
                  <a:cubicBezTo>
                    <a:pt x="45" y="24"/>
                    <a:pt x="18" y="26"/>
                    <a:pt x="5" y="22"/>
                  </a:cubicBezTo>
                  <a:cubicBezTo>
                    <a:pt x="2" y="21"/>
                    <a:pt x="0" y="19"/>
                    <a:pt x="0" y="18"/>
                  </a:cubicBezTo>
                  <a:cubicBezTo>
                    <a:pt x="0" y="19"/>
                    <a:pt x="19" y="116"/>
                    <a:pt x="20" y="117"/>
                  </a:cubicBezTo>
                  <a:cubicBezTo>
                    <a:pt x="20" y="119"/>
                    <a:pt x="22" y="122"/>
                    <a:pt x="26" y="123"/>
                  </a:cubicBezTo>
                  <a:cubicBezTo>
                    <a:pt x="38" y="127"/>
                    <a:pt x="66" y="125"/>
                    <a:pt x="88" y="117"/>
                  </a:cubicBezTo>
                  <a:cubicBezTo>
                    <a:pt x="103" y="112"/>
                    <a:pt x="110" y="105"/>
                    <a:pt x="109" y="100"/>
                  </a:cubicBezTo>
                  <a:cubicBezTo>
                    <a:pt x="108" y="98"/>
                    <a:pt x="91" y="0"/>
                    <a:pt x="91"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7" name="ísľíde"/>
            <p:cNvSpPr/>
            <p:nvPr/>
          </p:nvSpPr>
          <p:spPr bwMode="auto">
            <a:xfrm>
              <a:off x="4886326" y="4535488"/>
              <a:ext cx="131763" cy="233363"/>
            </a:xfrm>
            <a:custGeom>
              <a:avLst/>
              <a:gdLst>
                <a:gd name="T0" fmla="*/ 15 w 35"/>
                <a:gd name="T1" fmla="*/ 61 h 62"/>
                <a:gd name="T2" fmla="*/ 5 w 35"/>
                <a:gd name="T3" fmla="*/ 62 h 62"/>
                <a:gd name="T4" fmla="*/ 5 w 35"/>
                <a:gd name="T5" fmla="*/ 54 h 62"/>
                <a:gd name="T6" fmla="*/ 17 w 35"/>
                <a:gd name="T7" fmla="*/ 52 h 62"/>
                <a:gd name="T8" fmla="*/ 27 w 35"/>
                <a:gd name="T9" fmla="*/ 47 h 62"/>
                <a:gd name="T10" fmla="*/ 26 w 35"/>
                <a:gd name="T11" fmla="*/ 35 h 62"/>
                <a:gd name="T12" fmla="*/ 23 w 35"/>
                <a:gd name="T13" fmla="*/ 19 h 62"/>
                <a:gd name="T14" fmla="*/ 19 w 35"/>
                <a:gd name="T15" fmla="*/ 10 h 62"/>
                <a:gd name="T16" fmla="*/ 12 w 35"/>
                <a:gd name="T17" fmla="*/ 8 h 62"/>
                <a:gd name="T18" fmla="*/ 5 w 35"/>
                <a:gd name="T19" fmla="*/ 11 h 62"/>
                <a:gd name="T20" fmla="*/ 0 w 35"/>
                <a:gd name="T21" fmla="*/ 5 h 62"/>
                <a:gd name="T22" fmla="*/ 13 w 35"/>
                <a:gd name="T23" fmla="*/ 0 h 62"/>
                <a:gd name="T24" fmla="*/ 26 w 35"/>
                <a:gd name="T25" fmla="*/ 7 h 62"/>
                <a:gd name="T26" fmla="*/ 30 w 35"/>
                <a:gd name="T27" fmla="*/ 16 h 62"/>
                <a:gd name="T28" fmla="*/ 35 w 35"/>
                <a:gd name="T29" fmla="*/ 44 h 62"/>
                <a:gd name="T30" fmla="*/ 34 w 35"/>
                <a:gd name="T31" fmla="*/ 50 h 62"/>
                <a:gd name="T32" fmla="*/ 29 w 35"/>
                <a:gd name="T33" fmla="*/ 56 h 62"/>
                <a:gd name="T34" fmla="*/ 15 w 35"/>
                <a:gd name="T35" fmla="*/ 61 h 6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5" h="62">
                  <a:moveTo>
                    <a:pt x="15" y="61"/>
                  </a:moveTo>
                  <a:cubicBezTo>
                    <a:pt x="11" y="62"/>
                    <a:pt x="8" y="62"/>
                    <a:pt x="5" y="62"/>
                  </a:cubicBezTo>
                  <a:cubicBezTo>
                    <a:pt x="5" y="59"/>
                    <a:pt x="5" y="57"/>
                    <a:pt x="5" y="54"/>
                  </a:cubicBezTo>
                  <a:cubicBezTo>
                    <a:pt x="5" y="55"/>
                    <a:pt x="16" y="52"/>
                    <a:pt x="17" y="52"/>
                  </a:cubicBezTo>
                  <a:cubicBezTo>
                    <a:pt x="21" y="51"/>
                    <a:pt x="26" y="50"/>
                    <a:pt x="27" y="47"/>
                  </a:cubicBezTo>
                  <a:cubicBezTo>
                    <a:pt x="29" y="44"/>
                    <a:pt x="26" y="38"/>
                    <a:pt x="26" y="35"/>
                  </a:cubicBezTo>
                  <a:cubicBezTo>
                    <a:pt x="25" y="30"/>
                    <a:pt x="24" y="25"/>
                    <a:pt x="23" y="19"/>
                  </a:cubicBezTo>
                  <a:cubicBezTo>
                    <a:pt x="22" y="16"/>
                    <a:pt x="21" y="12"/>
                    <a:pt x="19" y="10"/>
                  </a:cubicBezTo>
                  <a:cubicBezTo>
                    <a:pt x="17" y="9"/>
                    <a:pt x="14" y="8"/>
                    <a:pt x="12" y="8"/>
                  </a:cubicBezTo>
                  <a:cubicBezTo>
                    <a:pt x="9" y="9"/>
                    <a:pt x="7" y="10"/>
                    <a:pt x="5" y="11"/>
                  </a:cubicBezTo>
                  <a:cubicBezTo>
                    <a:pt x="3" y="9"/>
                    <a:pt x="2" y="7"/>
                    <a:pt x="0" y="5"/>
                  </a:cubicBezTo>
                  <a:cubicBezTo>
                    <a:pt x="4" y="2"/>
                    <a:pt x="9" y="0"/>
                    <a:pt x="13" y="0"/>
                  </a:cubicBezTo>
                  <a:cubicBezTo>
                    <a:pt x="18" y="1"/>
                    <a:pt x="23" y="3"/>
                    <a:pt x="26" y="7"/>
                  </a:cubicBezTo>
                  <a:cubicBezTo>
                    <a:pt x="29" y="10"/>
                    <a:pt x="29" y="13"/>
                    <a:pt x="30" y="16"/>
                  </a:cubicBezTo>
                  <a:cubicBezTo>
                    <a:pt x="32" y="25"/>
                    <a:pt x="35" y="34"/>
                    <a:pt x="35" y="44"/>
                  </a:cubicBezTo>
                  <a:cubicBezTo>
                    <a:pt x="35" y="46"/>
                    <a:pt x="35" y="48"/>
                    <a:pt x="34" y="50"/>
                  </a:cubicBezTo>
                  <a:cubicBezTo>
                    <a:pt x="33" y="53"/>
                    <a:pt x="31" y="55"/>
                    <a:pt x="29" y="56"/>
                  </a:cubicBezTo>
                  <a:cubicBezTo>
                    <a:pt x="24" y="59"/>
                    <a:pt x="20" y="60"/>
                    <a:pt x="15" y="61"/>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8" name="îṧḻiḍê"/>
            <p:cNvSpPr/>
            <p:nvPr/>
          </p:nvSpPr>
          <p:spPr bwMode="auto">
            <a:xfrm>
              <a:off x="4567238" y="4441826"/>
              <a:ext cx="346075" cy="115888"/>
            </a:xfrm>
            <a:custGeom>
              <a:avLst/>
              <a:gdLst>
                <a:gd name="T0" fmla="*/ 81 w 92"/>
                <a:gd name="T1" fmla="*/ 4 h 31"/>
                <a:gd name="T2" fmla="*/ 66 w 92"/>
                <a:gd name="T3" fmla="*/ 22 h 31"/>
                <a:gd name="T4" fmla="*/ 10 w 92"/>
                <a:gd name="T5" fmla="*/ 27 h 31"/>
                <a:gd name="T6" fmla="*/ 26 w 92"/>
                <a:gd name="T7" fmla="*/ 9 h 31"/>
                <a:gd name="T8" fmla="*/ 81 w 92"/>
                <a:gd name="T9" fmla="*/ 4 h 31"/>
              </a:gdLst>
              <a:ahLst/>
              <a:cxnLst>
                <a:cxn ang="0">
                  <a:pos x="T0" y="T1"/>
                </a:cxn>
                <a:cxn ang="0">
                  <a:pos x="T2" y="T3"/>
                </a:cxn>
                <a:cxn ang="0">
                  <a:pos x="T4" y="T5"/>
                </a:cxn>
                <a:cxn ang="0">
                  <a:pos x="T6" y="T7"/>
                </a:cxn>
                <a:cxn ang="0">
                  <a:pos x="T8" y="T9"/>
                </a:cxn>
              </a:cxnLst>
              <a:rect l="0" t="0" r="r" b="b"/>
              <a:pathLst>
                <a:path w="92" h="31">
                  <a:moveTo>
                    <a:pt x="81" y="4"/>
                  </a:moveTo>
                  <a:cubicBezTo>
                    <a:pt x="92" y="7"/>
                    <a:pt x="85" y="16"/>
                    <a:pt x="66" y="22"/>
                  </a:cubicBezTo>
                  <a:cubicBezTo>
                    <a:pt x="46" y="29"/>
                    <a:pt x="21" y="31"/>
                    <a:pt x="10" y="27"/>
                  </a:cubicBezTo>
                  <a:cubicBezTo>
                    <a:pt x="0" y="23"/>
                    <a:pt x="7" y="15"/>
                    <a:pt x="26" y="9"/>
                  </a:cubicBezTo>
                  <a:cubicBezTo>
                    <a:pt x="46" y="2"/>
                    <a:pt x="71" y="0"/>
                    <a:pt x="81" y="4"/>
                  </a:cubicBez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89" name="íş1îdè"/>
            <p:cNvSpPr/>
            <p:nvPr/>
          </p:nvSpPr>
          <p:spPr bwMode="auto">
            <a:xfrm>
              <a:off x="4592638" y="4452938"/>
              <a:ext cx="293688" cy="93663"/>
            </a:xfrm>
            <a:custGeom>
              <a:avLst/>
              <a:gdLst>
                <a:gd name="T0" fmla="*/ 41 w 78"/>
                <a:gd name="T1" fmla="*/ 22 h 25"/>
                <a:gd name="T2" fmla="*/ 4 w 78"/>
                <a:gd name="T3" fmla="*/ 22 h 25"/>
                <a:gd name="T4" fmla="*/ 0 w 78"/>
                <a:gd name="T5" fmla="*/ 19 h 25"/>
                <a:gd name="T6" fmla="*/ 20 w 78"/>
                <a:gd name="T7" fmla="*/ 7 h 25"/>
                <a:gd name="T8" fmla="*/ 37 w 78"/>
                <a:gd name="T9" fmla="*/ 3 h 25"/>
                <a:gd name="T10" fmla="*/ 74 w 78"/>
                <a:gd name="T11" fmla="*/ 2 h 25"/>
                <a:gd name="T12" fmla="*/ 78 w 78"/>
                <a:gd name="T13" fmla="*/ 5 h 25"/>
                <a:gd name="T14" fmla="*/ 58 w 78"/>
                <a:gd name="T15" fmla="*/ 17 h 25"/>
                <a:gd name="T16" fmla="*/ 41 w 78"/>
                <a:gd name="T17" fmla="*/ 22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8" h="25">
                  <a:moveTo>
                    <a:pt x="41" y="22"/>
                  </a:moveTo>
                  <a:cubicBezTo>
                    <a:pt x="26" y="25"/>
                    <a:pt x="11" y="25"/>
                    <a:pt x="4" y="22"/>
                  </a:cubicBezTo>
                  <a:cubicBezTo>
                    <a:pt x="2" y="22"/>
                    <a:pt x="0" y="20"/>
                    <a:pt x="0" y="19"/>
                  </a:cubicBezTo>
                  <a:cubicBezTo>
                    <a:pt x="0" y="18"/>
                    <a:pt x="4" y="13"/>
                    <a:pt x="20" y="7"/>
                  </a:cubicBezTo>
                  <a:cubicBezTo>
                    <a:pt x="25" y="6"/>
                    <a:pt x="31" y="4"/>
                    <a:pt x="37" y="3"/>
                  </a:cubicBezTo>
                  <a:cubicBezTo>
                    <a:pt x="52" y="0"/>
                    <a:pt x="67" y="0"/>
                    <a:pt x="74" y="2"/>
                  </a:cubicBezTo>
                  <a:cubicBezTo>
                    <a:pt x="76" y="3"/>
                    <a:pt x="78" y="4"/>
                    <a:pt x="78" y="5"/>
                  </a:cubicBezTo>
                  <a:cubicBezTo>
                    <a:pt x="78" y="7"/>
                    <a:pt x="74" y="12"/>
                    <a:pt x="58" y="17"/>
                  </a:cubicBezTo>
                  <a:cubicBezTo>
                    <a:pt x="53" y="19"/>
                    <a:pt x="47" y="21"/>
                    <a:pt x="41" y="22"/>
                  </a:cubicBezTo>
                  <a:close/>
                </a:path>
              </a:pathLst>
            </a:custGeom>
            <a:solidFill>
              <a:srgbClr val="E1537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0" name="íṧ1iḋé"/>
            <p:cNvSpPr/>
            <p:nvPr/>
          </p:nvSpPr>
          <p:spPr bwMode="auto">
            <a:xfrm>
              <a:off x="4592638" y="4452938"/>
              <a:ext cx="293688" cy="87313"/>
            </a:xfrm>
            <a:custGeom>
              <a:avLst/>
              <a:gdLst>
                <a:gd name="T0" fmla="*/ 39 w 78"/>
                <a:gd name="T1" fmla="*/ 12 h 23"/>
                <a:gd name="T2" fmla="*/ 73 w 78"/>
                <a:gd name="T3" fmla="*/ 11 h 23"/>
                <a:gd name="T4" fmla="*/ 78 w 78"/>
                <a:gd name="T5" fmla="*/ 5 h 23"/>
                <a:gd name="T6" fmla="*/ 74 w 78"/>
                <a:gd name="T7" fmla="*/ 2 h 23"/>
                <a:gd name="T8" fmla="*/ 37 w 78"/>
                <a:gd name="T9" fmla="*/ 3 h 23"/>
                <a:gd name="T10" fmla="*/ 20 w 78"/>
                <a:gd name="T11" fmla="*/ 7 h 23"/>
                <a:gd name="T12" fmla="*/ 0 w 78"/>
                <a:gd name="T13" fmla="*/ 19 h 23"/>
                <a:gd name="T14" fmla="*/ 4 w 78"/>
                <a:gd name="T15" fmla="*/ 22 h 23"/>
                <a:gd name="T16" fmla="*/ 7 w 78"/>
                <a:gd name="T17" fmla="*/ 23 h 23"/>
                <a:gd name="T18" fmla="*/ 22 w 78"/>
                <a:gd name="T19" fmla="*/ 17 h 23"/>
                <a:gd name="T20" fmla="*/ 39 w 78"/>
                <a:gd name="T21" fmla="*/ 12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78" h="23">
                  <a:moveTo>
                    <a:pt x="39" y="12"/>
                  </a:moveTo>
                  <a:cubicBezTo>
                    <a:pt x="52" y="10"/>
                    <a:pt x="65" y="9"/>
                    <a:pt x="73" y="11"/>
                  </a:cubicBezTo>
                  <a:cubicBezTo>
                    <a:pt x="76" y="8"/>
                    <a:pt x="78" y="6"/>
                    <a:pt x="78" y="5"/>
                  </a:cubicBezTo>
                  <a:cubicBezTo>
                    <a:pt x="78" y="4"/>
                    <a:pt x="76" y="3"/>
                    <a:pt x="74" y="2"/>
                  </a:cubicBezTo>
                  <a:cubicBezTo>
                    <a:pt x="67" y="0"/>
                    <a:pt x="52" y="0"/>
                    <a:pt x="37" y="3"/>
                  </a:cubicBezTo>
                  <a:cubicBezTo>
                    <a:pt x="31" y="4"/>
                    <a:pt x="25" y="6"/>
                    <a:pt x="20" y="7"/>
                  </a:cubicBezTo>
                  <a:cubicBezTo>
                    <a:pt x="4" y="13"/>
                    <a:pt x="0" y="18"/>
                    <a:pt x="0" y="19"/>
                  </a:cubicBezTo>
                  <a:cubicBezTo>
                    <a:pt x="0" y="20"/>
                    <a:pt x="2" y="22"/>
                    <a:pt x="4" y="22"/>
                  </a:cubicBezTo>
                  <a:cubicBezTo>
                    <a:pt x="5" y="23"/>
                    <a:pt x="6" y="23"/>
                    <a:pt x="7" y="23"/>
                  </a:cubicBezTo>
                  <a:cubicBezTo>
                    <a:pt x="10" y="21"/>
                    <a:pt x="15" y="19"/>
                    <a:pt x="22" y="17"/>
                  </a:cubicBezTo>
                  <a:cubicBezTo>
                    <a:pt x="27" y="15"/>
                    <a:pt x="33" y="14"/>
                    <a:pt x="39" y="12"/>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1" name="isļïḍé"/>
            <p:cNvSpPr/>
            <p:nvPr/>
          </p:nvSpPr>
          <p:spPr bwMode="auto">
            <a:xfrm>
              <a:off x="4619626" y="4486276"/>
              <a:ext cx="247650" cy="60325"/>
            </a:xfrm>
            <a:custGeom>
              <a:avLst/>
              <a:gdLst>
                <a:gd name="T0" fmla="*/ 51 w 66"/>
                <a:gd name="T1" fmla="*/ 8 h 16"/>
                <a:gd name="T2" fmla="*/ 66 w 66"/>
                <a:gd name="T3" fmla="*/ 2 h 16"/>
                <a:gd name="T4" fmla="*/ 32 w 66"/>
                <a:gd name="T5" fmla="*/ 3 h 16"/>
                <a:gd name="T6" fmla="*/ 15 w 66"/>
                <a:gd name="T7" fmla="*/ 8 h 16"/>
                <a:gd name="T8" fmla="*/ 0 w 66"/>
                <a:gd name="T9" fmla="*/ 14 h 16"/>
                <a:gd name="T10" fmla="*/ 34 w 66"/>
                <a:gd name="T11" fmla="*/ 13 h 16"/>
                <a:gd name="T12" fmla="*/ 51 w 66"/>
                <a:gd name="T13" fmla="*/ 8 h 16"/>
              </a:gdLst>
              <a:ahLst/>
              <a:cxnLst>
                <a:cxn ang="0">
                  <a:pos x="T0" y="T1"/>
                </a:cxn>
                <a:cxn ang="0">
                  <a:pos x="T2" y="T3"/>
                </a:cxn>
                <a:cxn ang="0">
                  <a:pos x="T4" y="T5"/>
                </a:cxn>
                <a:cxn ang="0">
                  <a:pos x="T6" y="T7"/>
                </a:cxn>
                <a:cxn ang="0">
                  <a:pos x="T8" y="T9"/>
                </a:cxn>
                <a:cxn ang="0">
                  <a:pos x="T10" y="T11"/>
                </a:cxn>
                <a:cxn ang="0">
                  <a:pos x="T12" y="T13"/>
                </a:cxn>
              </a:cxnLst>
              <a:rect l="0" t="0" r="r" b="b"/>
              <a:pathLst>
                <a:path w="66" h="16">
                  <a:moveTo>
                    <a:pt x="51" y="8"/>
                  </a:moveTo>
                  <a:cubicBezTo>
                    <a:pt x="58" y="6"/>
                    <a:pt x="62" y="4"/>
                    <a:pt x="66" y="2"/>
                  </a:cubicBezTo>
                  <a:cubicBezTo>
                    <a:pt x="58" y="0"/>
                    <a:pt x="45" y="1"/>
                    <a:pt x="32" y="3"/>
                  </a:cubicBezTo>
                  <a:cubicBezTo>
                    <a:pt x="26" y="5"/>
                    <a:pt x="20" y="6"/>
                    <a:pt x="15" y="8"/>
                  </a:cubicBezTo>
                  <a:cubicBezTo>
                    <a:pt x="8" y="10"/>
                    <a:pt x="3" y="12"/>
                    <a:pt x="0" y="14"/>
                  </a:cubicBezTo>
                  <a:cubicBezTo>
                    <a:pt x="8" y="16"/>
                    <a:pt x="21" y="15"/>
                    <a:pt x="34" y="13"/>
                  </a:cubicBezTo>
                  <a:cubicBezTo>
                    <a:pt x="40" y="12"/>
                    <a:pt x="46" y="10"/>
                    <a:pt x="51" y="8"/>
                  </a:cubicBez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2" name="ïṡľiḋe"/>
            <p:cNvSpPr/>
            <p:nvPr/>
          </p:nvSpPr>
          <p:spPr bwMode="auto">
            <a:xfrm>
              <a:off x="4586288" y="4471988"/>
              <a:ext cx="368300" cy="425450"/>
            </a:xfrm>
            <a:custGeom>
              <a:avLst/>
              <a:gdLst>
                <a:gd name="T0" fmla="*/ 82 w 98"/>
                <a:gd name="T1" fmla="*/ 0 h 113"/>
                <a:gd name="T2" fmla="*/ 61 w 98"/>
                <a:gd name="T3" fmla="*/ 14 h 113"/>
                <a:gd name="T4" fmla="*/ 5 w 98"/>
                <a:gd name="T5" fmla="*/ 19 h 113"/>
                <a:gd name="T6" fmla="*/ 0 w 98"/>
                <a:gd name="T7" fmla="*/ 15 h 113"/>
                <a:gd name="T8" fmla="*/ 18 w 98"/>
                <a:gd name="T9" fmla="*/ 104 h 113"/>
                <a:gd name="T10" fmla="*/ 23 w 98"/>
                <a:gd name="T11" fmla="*/ 109 h 113"/>
                <a:gd name="T12" fmla="*/ 79 w 98"/>
                <a:gd name="T13" fmla="*/ 104 h 113"/>
                <a:gd name="T14" fmla="*/ 97 w 98"/>
                <a:gd name="T15" fmla="*/ 89 h 113"/>
                <a:gd name="T16" fmla="*/ 82 w 98"/>
                <a:gd name="T17" fmla="*/ 0 h 1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8" h="113">
                  <a:moveTo>
                    <a:pt x="82" y="0"/>
                  </a:moveTo>
                  <a:cubicBezTo>
                    <a:pt x="82" y="4"/>
                    <a:pt x="74" y="10"/>
                    <a:pt x="61" y="14"/>
                  </a:cubicBezTo>
                  <a:cubicBezTo>
                    <a:pt x="41" y="21"/>
                    <a:pt x="16" y="23"/>
                    <a:pt x="5" y="19"/>
                  </a:cubicBezTo>
                  <a:cubicBezTo>
                    <a:pt x="3" y="18"/>
                    <a:pt x="1" y="17"/>
                    <a:pt x="0" y="15"/>
                  </a:cubicBezTo>
                  <a:cubicBezTo>
                    <a:pt x="1" y="16"/>
                    <a:pt x="18" y="103"/>
                    <a:pt x="18" y="104"/>
                  </a:cubicBezTo>
                  <a:cubicBezTo>
                    <a:pt x="18" y="106"/>
                    <a:pt x="20" y="108"/>
                    <a:pt x="23" y="109"/>
                  </a:cubicBezTo>
                  <a:cubicBezTo>
                    <a:pt x="34" y="113"/>
                    <a:pt x="59" y="110"/>
                    <a:pt x="79" y="104"/>
                  </a:cubicBezTo>
                  <a:cubicBezTo>
                    <a:pt x="93" y="99"/>
                    <a:pt x="98" y="93"/>
                    <a:pt x="97" y="89"/>
                  </a:cubicBezTo>
                  <a:cubicBezTo>
                    <a:pt x="97" y="87"/>
                    <a:pt x="82" y="0"/>
                    <a:pt x="8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3" name="ïṧḻïḍé"/>
            <p:cNvSpPr/>
            <p:nvPr/>
          </p:nvSpPr>
          <p:spPr bwMode="auto">
            <a:xfrm>
              <a:off x="8713788" y="4491038"/>
              <a:ext cx="147638" cy="258763"/>
            </a:xfrm>
            <a:custGeom>
              <a:avLst/>
              <a:gdLst>
                <a:gd name="T0" fmla="*/ 11 w 39"/>
                <a:gd name="T1" fmla="*/ 69 h 69"/>
                <a:gd name="T2" fmla="*/ 0 w 39"/>
                <a:gd name="T3" fmla="*/ 68 h 69"/>
                <a:gd name="T4" fmla="*/ 1 w 39"/>
                <a:gd name="T5" fmla="*/ 59 h 69"/>
                <a:gd name="T6" fmla="*/ 15 w 39"/>
                <a:gd name="T7" fmla="*/ 60 h 69"/>
                <a:gd name="T8" fmla="*/ 28 w 39"/>
                <a:gd name="T9" fmla="*/ 55 h 69"/>
                <a:gd name="T10" fmla="*/ 29 w 39"/>
                <a:gd name="T11" fmla="*/ 43 h 69"/>
                <a:gd name="T12" fmla="*/ 28 w 39"/>
                <a:gd name="T13" fmla="*/ 24 h 69"/>
                <a:gd name="T14" fmla="*/ 26 w 39"/>
                <a:gd name="T15" fmla="*/ 14 h 69"/>
                <a:gd name="T16" fmla="*/ 18 w 39"/>
                <a:gd name="T17" fmla="*/ 10 h 69"/>
                <a:gd name="T18" fmla="*/ 10 w 39"/>
                <a:gd name="T19" fmla="*/ 12 h 69"/>
                <a:gd name="T20" fmla="*/ 6 w 39"/>
                <a:gd name="T21" fmla="*/ 4 h 69"/>
                <a:gd name="T22" fmla="*/ 22 w 39"/>
                <a:gd name="T23" fmla="*/ 2 h 69"/>
                <a:gd name="T24" fmla="*/ 35 w 39"/>
                <a:gd name="T25" fmla="*/ 11 h 69"/>
                <a:gd name="T26" fmla="*/ 37 w 39"/>
                <a:gd name="T27" fmla="*/ 22 h 69"/>
                <a:gd name="T28" fmla="*/ 37 w 39"/>
                <a:gd name="T29" fmla="*/ 54 h 69"/>
                <a:gd name="T30" fmla="*/ 35 w 39"/>
                <a:gd name="T31" fmla="*/ 61 h 69"/>
                <a:gd name="T32" fmla="*/ 27 w 39"/>
                <a:gd name="T33" fmla="*/ 66 h 69"/>
                <a:gd name="T34" fmla="*/ 11 w 39"/>
                <a:gd name="T35" fmla="*/ 69 h 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9" h="69">
                  <a:moveTo>
                    <a:pt x="11" y="69"/>
                  </a:moveTo>
                  <a:cubicBezTo>
                    <a:pt x="7" y="69"/>
                    <a:pt x="3" y="68"/>
                    <a:pt x="0" y="68"/>
                  </a:cubicBezTo>
                  <a:cubicBezTo>
                    <a:pt x="0" y="65"/>
                    <a:pt x="1" y="62"/>
                    <a:pt x="1" y="59"/>
                  </a:cubicBezTo>
                  <a:cubicBezTo>
                    <a:pt x="1" y="60"/>
                    <a:pt x="14" y="60"/>
                    <a:pt x="15" y="60"/>
                  </a:cubicBezTo>
                  <a:cubicBezTo>
                    <a:pt x="19" y="59"/>
                    <a:pt x="25" y="59"/>
                    <a:pt x="28" y="55"/>
                  </a:cubicBezTo>
                  <a:cubicBezTo>
                    <a:pt x="30" y="53"/>
                    <a:pt x="29" y="46"/>
                    <a:pt x="29" y="43"/>
                  </a:cubicBezTo>
                  <a:cubicBezTo>
                    <a:pt x="28" y="37"/>
                    <a:pt x="28" y="31"/>
                    <a:pt x="28" y="24"/>
                  </a:cubicBezTo>
                  <a:cubicBezTo>
                    <a:pt x="28" y="21"/>
                    <a:pt x="28" y="16"/>
                    <a:pt x="26" y="14"/>
                  </a:cubicBezTo>
                  <a:cubicBezTo>
                    <a:pt x="24" y="11"/>
                    <a:pt x="21" y="10"/>
                    <a:pt x="18" y="10"/>
                  </a:cubicBezTo>
                  <a:cubicBezTo>
                    <a:pt x="16" y="10"/>
                    <a:pt x="13" y="11"/>
                    <a:pt x="10" y="12"/>
                  </a:cubicBezTo>
                  <a:cubicBezTo>
                    <a:pt x="9" y="9"/>
                    <a:pt x="8" y="6"/>
                    <a:pt x="6" y="4"/>
                  </a:cubicBezTo>
                  <a:cubicBezTo>
                    <a:pt x="11" y="1"/>
                    <a:pt x="17" y="0"/>
                    <a:pt x="22" y="2"/>
                  </a:cubicBezTo>
                  <a:cubicBezTo>
                    <a:pt x="27" y="3"/>
                    <a:pt x="33" y="6"/>
                    <a:pt x="35" y="11"/>
                  </a:cubicBezTo>
                  <a:cubicBezTo>
                    <a:pt x="37" y="15"/>
                    <a:pt x="37" y="19"/>
                    <a:pt x="37" y="22"/>
                  </a:cubicBezTo>
                  <a:cubicBezTo>
                    <a:pt x="38" y="33"/>
                    <a:pt x="39" y="44"/>
                    <a:pt x="37" y="54"/>
                  </a:cubicBezTo>
                  <a:cubicBezTo>
                    <a:pt x="37" y="57"/>
                    <a:pt x="36" y="59"/>
                    <a:pt x="35" y="61"/>
                  </a:cubicBezTo>
                  <a:cubicBezTo>
                    <a:pt x="33" y="64"/>
                    <a:pt x="30" y="65"/>
                    <a:pt x="27" y="66"/>
                  </a:cubicBezTo>
                  <a:cubicBezTo>
                    <a:pt x="22" y="68"/>
                    <a:pt x="16" y="69"/>
                    <a:pt x="11" y="69"/>
                  </a:cubicBez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4" name="iṡḻiḓè"/>
            <p:cNvSpPr/>
            <p:nvPr/>
          </p:nvSpPr>
          <p:spPr bwMode="auto">
            <a:xfrm>
              <a:off x="8386763" y="4359276"/>
              <a:ext cx="398463" cy="109538"/>
            </a:xfrm>
            <a:custGeom>
              <a:avLst/>
              <a:gdLst>
                <a:gd name="T0" fmla="*/ 95 w 106"/>
                <a:gd name="T1" fmla="*/ 9 h 29"/>
                <a:gd name="T2" fmla="*/ 74 w 106"/>
                <a:gd name="T3" fmla="*/ 26 h 29"/>
                <a:gd name="T4" fmla="*/ 11 w 106"/>
                <a:gd name="T5" fmla="*/ 20 h 29"/>
                <a:gd name="T6" fmla="*/ 33 w 106"/>
                <a:gd name="T7" fmla="*/ 3 h 29"/>
                <a:gd name="T8" fmla="*/ 95 w 106"/>
                <a:gd name="T9" fmla="*/ 9 h 29"/>
              </a:gdLst>
              <a:ahLst/>
              <a:cxnLst>
                <a:cxn ang="0">
                  <a:pos x="T0" y="T1"/>
                </a:cxn>
                <a:cxn ang="0">
                  <a:pos x="T2" y="T3"/>
                </a:cxn>
                <a:cxn ang="0">
                  <a:pos x="T4" y="T5"/>
                </a:cxn>
                <a:cxn ang="0">
                  <a:pos x="T6" y="T7"/>
                </a:cxn>
                <a:cxn ang="0">
                  <a:pos x="T8" y="T9"/>
                </a:cxn>
              </a:cxnLst>
              <a:rect l="0" t="0" r="r" b="b"/>
              <a:pathLst>
                <a:path w="106" h="29">
                  <a:moveTo>
                    <a:pt x="95" y="9"/>
                  </a:moveTo>
                  <a:cubicBezTo>
                    <a:pt x="106" y="15"/>
                    <a:pt x="97" y="23"/>
                    <a:pt x="74" y="26"/>
                  </a:cubicBezTo>
                  <a:cubicBezTo>
                    <a:pt x="51" y="29"/>
                    <a:pt x="23" y="27"/>
                    <a:pt x="11" y="20"/>
                  </a:cubicBezTo>
                  <a:cubicBezTo>
                    <a:pt x="0" y="14"/>
                    <a:pt x="10" y="6"/>
                    <a:pt x="33" y="3"/>
                  </a:cubicBezTo>
                  <a:cubicBezTo>
                    <a:pt x="56" y="0"/>
                    <a:pt x="83" y="3"/>
                    <a:pt x="95" y="9"/>
                  </a:cubicBez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5" name="ïṡḷiḋé"/>
            <p:cNvSpPr/>
            <p:nvPr/>
          </p:nvSpPr>
          <p:spPr bwMode="auto">
            <a:xfrm>
              <a:off x="8421688" y="4373563"/>
              <a:ext cx="333375" cy="84138"/>
            </a:xfrm>
            <a:custGeom>
              <a:avLst/>
              <a:gdLst>
                <a:gd name="T0" fmla="*/ 44 w 89"/>
                <a:gd name="T1" fmla="*/ 22 h 22"/>
                <a:gd name="T2" fmla="*/ 3 w 89"/>
                <a:gd name="T3" fmla="*/ 15 h 22"/>
                <a:gd name="T4" fmla="*/ 0 w 89"/>
                <a:gd name="T5" fmla="*/ 11 h 22"/>
                <a:gd name="T6" fmla="*/ 24 w 89"/>
                <a:gd name="T7" fmla="*/ 1 h 22"/>
                <a:gd name="T8" fmla="*/ 44 w 89"/>
                <a:gd name="T9" fmla="*/ 0 h 22"/>
                <a:gd name="T10" fmla="*/ 85 w 89"/>
                <a:gd name="T11" fmla="*/ 7 h 22"/>
                <a:gd name="T12" fmla="*/ 88 w 89"/>
                <a:gd name="T13" fmla="*/ 11 h 22"/>
                <a:gd name="T14" fmla="*/ 64 w 89"/>
                <a:gd name="T15" fmla="*/ 20 h 22"/>
                <a:gd name="T16" fmla="*/ 44 w 89"/>
                <a:gd name="T17" fmla="*/ 22 h 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89" h="22">
                  <a:moveTo>
                    <a:pt x="44" y="22"/>
                  </a:moveTo>
                  <a:cubicBezTo>
                    <a:pt x="27" y="22"/>
                    <a:pt x="11" y="19"/>
                    <a:pt x="3" y="15"/>
                  </a:cubicBezTo>
                  <a:cubicBezTo>
                    <a:pt x="1" y="13"/>
                    <a:pt x="0" y="12"/>
                    <a:pt x="0" y="11"/>
                  </a:cubicBezTo>
                  <a:cubicBezTo>
                    <a:pt x="0" y="8"/>
                    <a:pt x="6" y="4"/>
                    <a:pt x="24" y="1"/>
                  </a:cubicBezTo>
                  <a:cubicBezTo>
                    <a:pt x="30" y="0"/>
                    <a:pt x="37" y="0"/>
                    <a:pt x="44" y="0"/>
                  </a:cubicBezTo>
                  <a:cubicBezTo>
                    <a:pt x="61" y="0"/>
                    <a:pt x="77" y="3"/>
                    <a:pt x="85" y="7"/>
                  </a:cubicBezTo>
                  <a:cubicBezTo>
                    <a:pt x="87" y="8"/>
                    <a:pt x="89" y="10"/>
                    <a:pt x="88" y="11"/>
                  </a:cubicBezTo>
                  <a:cubicBezTo>
                    <a:pt x="88" y="13"/>
                    <a:pt x="82" y="18"/>
                    <a:pt x="64" y="20"/>
                  </a:cubicBezTo>
                  <a:cubicBezTo>
                    <a:pt x="58" y="21"/>
                    <a:pt x="51" y="22"/>
                    <a:pt x="44" y="22"/>
                  </a:cubicBezTo>
                  <a:close/>
                </a:path>
              </a:pathLst>
            </a:custGeom>
            <a:solidFill>
              <a:srgbClr val="E15372"/>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6" name="í$ḷîḍê"/>
            <p:cNvSpPr/>
            <p:nvPr/>
          </p:nvSpPr>
          <p:spPr bwMode="auto">
            <a:xfrm>
              <a:off x="8421688" y="4373563"/>
              <a:ext cx="333375" cy="60325"/>
            </a:xfrm>
            <a:custGeom>
              <a:avLst/>
              <a:gdLst>
                <a:gd name="T0" fmla="*/ 44 w 89"/>
                <a:gd name="T1" fmla="*/ 11 h 16"/>
                <a:gd name="T2" fmla="*/ 81 w 89"/>
                <a:gd name="T3" fmla="*/ 16 h 16"/>
                <a:gd name="T4" fmla="*/ 88 w 89"/>
                <a:gd name="T5" fmla="*/ 11 h 16"/>
                <a:gd name="T6" fmla="*/ 85 w 89"/>
                <a:gd name="T7" fmla="*/ 7 h 16"/>
                <a:gd name="T8" fmla="*/ 44 w 89"/>
                <a:gd name="T9" fmla="*/ 0 h 16"/>
                <a:gd name="T10" fmla="*/ 24 w 89"/>
                <a:gd name="T11" fmla="*/ 1 h 16"/>
                <a:gd name="T12" fmla="*/ 0 w 89"/>
                <a:gd name="T13" fmla="*/ 11 h 16"/>
                <a:gd name="T14" fmla="*/ 3 w 89"/>
                <a:gd name="T15" fmla="*/ 15 h 16"/>
                <a:gd name="T16" fmla="*/ 7 w 89"/>
                <a:gd name="T17" fmla="*/ 16 h 16"/>
                <a:gd name="T18" fmla="*/ 24 w 89"/>
                <a:gd name="T19" fmla="*/ 12 h 16"/>
                <a:gd name="T20" fmla="*/ 44 w 89"/>
                <a:gd name="T21" fmla="*/ 11 h 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9" h="16">
                  <a:moveTo>
                    <a:pt x="44" y="11"/>
                  </a:moveTo>
                  <a:cubicBezTo>
                    <a:pt x="59" y="11"/>
                    <a:pt x="73" y="13"/>
                    <a:pt x="81" y="16"/>
                  </a:cubicBezTo>
                  <a:cubicBezTo>
                    <a:pt x="86" y="14"/>
                    <a:pt x="88" y="12"/>
                    <a:pt x="88" y="11"/>
                  </a:cubicBezTo>
                  <a:cubicBezTo>
                    <a:pt x="89" y="10"/>
                    <a:pt x="87" y="8"/>
                    <a:pt x="85" y="7"/>
                  </a:cubicBezTo>
                  <a:cubicBezTo>
                    <a:pt x="77" y="3"/>
                    <a:pt x="61" y="0"/>
                    <a:pt x="44" y="0"/>
                  </a:cubicBezTo>
                  <a:cubicBezTo>
                    <a:pt x="37" y="0"/>
                    <a:pt x="30" y="0"/>
                    <a:pt x="24" y="1"/>
                  </a:cubicBezTo>
                  <a:cubicBezTo>
                    <a:pt x="6" y="4"/>
                    <a:pt x="0" y="8"/>
                    <a:pt x="0" y="11"/>
                  </a:cubicBezTo>
                  <a:cubicBezTo>
                    <a:pt x="0" y="12"/>
                    <a:pt x="1" y="13"/>
                    <a:pt x="3" y="15"/>
                  </a:cubicBezTo>
                  <a:cubicBezTo>
                    <a:pt x="4" y="15"/>
                    <a:pt x="5" y="16"/>
                    <a:pt x="7" y="16"/>
                  </a:cubicBezTo>
                  <a:cubicBezTo>
                    <a:pt x="10" y="15"/>
                    <a:pt x="16" y="13"/>
                    <a:pt x="24" y="12"/>
                  </a:cubicBezTo>
                  <a:cubicBezTo>
                    <a:pt x="30" y="11"/>
                    <a:pt x="37" y="11"/>
                    <a:pt x="44" y="11"/>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7" name="îšľíḍê"/>
            <p:cNvSpPr/>
            <p:nvPr/>
          </p:nvSpPr>
          <p:spPr bwMode="auto">
            <a:xfrm>
              <a:off x="8447088" y="4414838"/>
              <a:ext cx="277813" cy="42863"/>
            </a:xfrm>
            <a:custGeom>
              <a:avLst/>
              <a:gdLst>
                <a:gd name="T0" fmla="*/ 57 w 74"/>
                <a:gd name="T1" fmla="*/ 9 h 11"/>
                <a:gd name="T2" fmla="*/ 74 w 74"/>
                <a:gd name="T3" fmla="*/ 5 h 11"/>
                <a:gd name="T4" fmla="*/ 37 w 74"/>
                <a:gd name="T5" fmla="*/ 0 h 11"/>
                <a:gd name="T6" fmla="*/ 17 w 74"/>
                <a:gd name="T7" fmla="*/ 1 h 11"/>
                <a:gd name="T8" fmla="*/ 0 w 74"/>
                <a:gd name="T9" fmla="*/ 5 h 11"/>
                <a:gd name="T10" fmla="*/ 37 w 74"/>
                <a:gd name="T11" fmla="*/ 11 h 11"/>
                <a:gd name="T12" fmla="*/ 57 w 74"/>
                <a:gd name="T13" fmla="*/ 9 h 11"/>
              </a:gdLst>
              <a:ahLst/>
              <a:cxnLst>
                <a:cxn ang="0">
                  <a:pos x="T0" y="T1"/>
                </a:cxn>
                <a:cxn ang="0">
                  <a:pos x="T2" y="T3"/>
                </a:cxn>
                <a:cxn ang="0">
                  <a:pos x="T4" y="T5"/>
                </a:cxn>
                <a:cxn ang="0">
                  <a:pos x="T6" y="T7"/>
                </a:cxn>
                <a:cxn ang="0">
                  <a:pos x="T8" y="T9"/>
                </a:cxn>
                <a:cxn ang="0">
                  <a:pos x="T10" y="T11"/>
                </a:cxn>
                <a:cxn ang="0">
                  <a:pos x="T12" y="T13"/>
                </a:cxn>
              </a:cxnLst>
              <a:rect l="0" t="0" r="r" b="b"/>
              <a:pathLst>
                <a:path w="74" h="11">
                  <a:moveTo>
                    <a:pt x="57" y="9"/>
                  </a:moveTo>
                  <a:cubicBezTo>
                    <a:pt x="65" y="8"/>
                    <a:pt x="71" y="7"/>
                    <a:pt x="74" y="5"/>
                  </a:cubicBezTo>
                  <a:cubicBezTo>
                    <a:pt x="66" y="2"/>
                    <a:pt x="52" y="0"/>
                    <a:pt x="37" y="0"/>
                  </a:cubicBezTo>
                  <a:cubicBezTo>
                    <a:pt x="30" y="0"/>
                    <a:pt x="23" y="0"/>
                    <a:pt x="17" y="1"/>
                  </a:cubicBezTo>
                  <a:cubicBezTo>
                    <a:pt x="9" y="2"/>
                    <a:pt x="3" y="4"/>
                    <a:pt x="0" y="5"/>
                  </a:cubicBezTo>
                  <a:cubicBezTo>
                    <a:pt x="8" y="9"/>
                    <a:pt x="22" y="11"/>
                    <a:pt x="37" y="11"/>
                  </a:cubicBezTo>
                  <a:cubicBezTo>
                    <a:pt x="44" y="11"/>
                    <a:pt x="51" y="10"/>
                    <a:pt x="57" y="9"/>
                  </a:cubicBezTo>
                  <a:close/>
                </a:path>
              </a:pathLst>
            </a:custGeom>
            <a:solidFill>
              <a:srgbClr val="0D293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8" name="íśḷiḓè"/>
            <p:cNvSpPr/>
            <p:nvPr/>
          </p:nvSpPr>
          <p:spPr bwMode="auto">
            <a:xfrm>
              <a:off x="8413751" y="4414838"/>
              <a:ext cx="346075" cy="439738"/>
            </a:xfrm>
            <a:custGeom>
              <a:avLst/>
              <a:gdLst>
                <a:gd name="T0" fmla="*/ 92 w 92"/>
                <a:gd name="T1" fmla="*/ 0 h 117"/>
                <a:gd name="T2" fmla="*/ 67 w 92"/>
                <a:gd name="T3" fmla="*/ 11 h 117"/>
                <a:gd name="T4" fmla="*/ 4 w 92"/>
                <a:gd name="T5" fmla="*/ 5 h 117"/>
                <a:gd name="T6" fmla="*/ 0 w 92"/>
                <a:gd name="T7" fmla="*/ 0 h 117"/>
                <a:gd name="T8" fmla="*/ 1 w 92"/>
                <a:gd name="T9" fmla="*/ 102 h 117"/>
                <a:gd name="T10" fmla="*/ 6 w 92"/>
                <a:gd name="T11" fmla="*/ 108 h 117"/>
                <a:gd name="T12" fmla="*/ 68 w 92"/>
                <a:gd name="T13" fmla="*/ 114 h 117"/>
                <a:gd name="T14" fmla="*/ 92 w 92"/>
                <a:gd name="T15" fmla="*/ 102 h 117"/>
                <a:gd name="T16" fmla="*/ 92 w 92"/>
                <a:gd name="T17" fmla="*/ 0 h 11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2" h="117">
                  <a:moveTo>
                    <a:pt x="92" y="0"/>
                  </a:moveTo>
                  <a:cubicBezTo>
                    <a:pt x="92" y="5"/>
                    <a:pt x="83" y="9"/>
                    <a:pt x="67" y="11"/>
                  </a:cubicBezTo>
                  <a:cubicBezTo>
                    <a:pt x="44" y="14"/>
                    <a:pt x="16" y="12"/>
                    <a:pt x="4" y="5"/>
                  </a:cubicBezTo>
                  <a:cubicBezTo>
                    <a:pt x="1" y="4"/>
                    <a:pt x="0" y="2"/>
                    <a:pt x="0" y="0"/>
                  </a:cubicBezTo>
                  <a:cubicBezTo>
                    <a:pt x="0" y="1"/>
                    <a:pt x="1" y="100"/>
                    <a:pt x="1" y="102"/>
                  </a:cubicBezTo>
                  <a:cubicBezTo>
                    <a:pt x="1" y="104"/>
                    <a:pt x="2" y="107"/>
                    <a:pt x="6" y="108"/>
                  </a:cubicBezTo>
                  <a:cubicBezTo>
                    <a:pt x="17" y="115"/>
                    <a:pt x="45" y="117"/>
                    <a:pt x="68" y="114"/>
                  </a:cubicBezTo>
                  <a:cubicBezTo>
                    <a:pt x="84" y="112"/>
                    <a:pt x="92" y="106"/>
                    <a:pt x="92" y="102"/>
                  </a:cubicBezTo>
                  <a:cubicBezTo>
                    <a:pt x="92" y="100"/>
                    <a:pt x="92" y="0"/>
                    <a:pt x="92" y="0"/>
                  </a:cubicBez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499" name="íṥľîďê"/>
            <p:cNvSpPr/>
            <p:nvPr/>
          </p:nvSpPr>
          <p:spPr bwMode="auto">
            <a:xfrm>
              <a:off x="5002213" y="2960688"/>
              <a:ext cx="153988" cy="176213"/>
            </a:xfrm>
            <a:custGeom>
              <a:avLst/>
              <a:gdLst>
                <a:gd name="T0" fmla="*/ 97 w 97"/>
                <a:gd name="T1" fmla="*/ 102 h 111"/>
                <a:gd name="T2" fmla="*/ 12 w 97"/>
                <a:gd name="T3" fmla="*/ 111 h 111"/>
                <a:gd name="T4" fmla="*/ 0 w 97"/>
                <a:gd name="T5" fmla="*/ 12 h 111"/>
                <a:gd name="T6" fmla="*/ 86 w 97"/>
                <a:gd name="T7" fmla="*/ 0 h 111"/>
                <a:gd name="T8" fmla="*/ 97 w 97"/>
                <a:gd name="T9" fmla="*/ 102 h 111"/>
              </a:gdLst>
              <a:ahLst/>
              <a:cxnLst>
                <a:cxn ang="0">
                  <a:pos x="T0" y="T1"/>
                </a:cxn>
                <a:cxn ang="0">
                  <a:pos x="T2" y="T3"/>
                </a:cxn>
                <a:cxn ang="0">
                  <a:pos x="T4" y="T5"/>
                </a:cxn>
                <a:cxn ang="0">
                  <a:pos x="T6" y="T7"/>
                </a:cxn>
                <a:cxn ang="0">
                  <a:pos x="T8" y="T9"/>
                </a:cxn>
              </a:cxnLst>
              <a:rect l="0" t="0" r="r" b="b"/>
              <a:pathLst>
                <a:path w="97" h="111">
                  <a:moveTo>
                    <a:pt x="97" y="102"/>
                  </a:moveTo>
                  <a:lnTo>
                    <a:pt x="12" y="111"/>
                  </a:lnTo>
                  <a:lnTo>
                    <a:pt x="0" y="12"/>
                  </a:lnTo>
                  <a:lnTo>
                    <a:pt x="86" y="0"/>
                  </a:lnTo>
                  <a:lnTo>
                    <a:pt x="97" y="102"/>
                  </a:lnTo>
                  <a:close/>
                </a:path>
              </a:pathLst>
            </a:custGeom>
            <a:solidFill>
              <a:srgbClr val="C6C6C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0" name="ïşľiďe"/>
            <p:cNvSpPr/>
            <p:nvPr/>
          </p:nvSpPr>
          <p:spPr bwMode="auto">
            <a:xfrm>
              <a:off x="5048251" y="3001963"/>
              <a:ext cx="77788" cy="26988"/>
            </a:xfrm>
            <a:custGeom>
              <a:avLst/>
              <a:gdLst>
                <a:gd name="T0" fmla="*/ 49 w 49"/>
                <a:gd name="T1" fmla="*/ 12 h 17"/>
                <a:gd name="T2" fmla="*/ 0 w 49"/>
                <a:gd name="T3" fmla="*/ 17 h 17"/>
                <a:gd name="T4" fmla="*/ 0 w 49"/>
                <a:gd name="T5" fmla="*/ 7 h 17"/>
                <a:gd name="T6" fmla="*/ 47 w 49"/>
                <a:gd name="T7" fmla="*/ 0 h 17"/>
                <a:gd name="T8" fmla="*/ 49 w 49"/>
                <a:gd name="T9" fmla="*/ 12 h 17"/>
              </a:gdLst>
              <a:ahLst/>
              <a:cxnLst>
                <a:cxn ang="0">
                  <a:pos x="T0" y="T1"/>
                </a:cxn>
                <a:cxn ang="0">
                  <a:pos x="T2" y="T3"/>
                </a:cxn>
                <a:cxn ang="0">
                  <a:pos x="T4" y="T5"/>
                </a:cxn>
                <a:cxn ang="0">
                  <a:pos x="T6" y="T7"/>
                </a:cxn>
                <a:cxn ang="0">
                  <a:pos x="T8" y="T9"/>
                </a:cxn>
              </a:cxnLst>
              <a:rect l="0" t="0" r="r" b="b"/>
              <a:pathLst>
                <a:path w="49" h="17">
                  <a:moveTo>
                    <a:pt x="49" y="12"/>
                  </a:moveTo>
                  <a:lnTo>
                    <a:pt x="0" y="17"/>
                  </a:lnTo>
                  <a:lnTo>
                    <a:pt x="0" y="7"/>
                  </a:lnTo>
                  <a:lnTo>
                    <a:pt x="47" y="0"/>
                  </a:lnTo>
                  <a:lnTo>
                    <a:pt x="49" y="12"/>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1" name="ïṣ1ïḓê"/>
            <p:cNvSpPr/>
            <p:nvPr/>
          </p:nvSpPr>
          <p:spPr bwMode="auto">
            <a:xfrm>
              <a:off x="5054601" y="3070226"/>
              <a:ext cx="79375" cy="25400"/>
            </a:xfrm>
            <a:custGeom>
              <a:avLst/>
              <a:gdLst>
                <a:gd name="T0" fmla="*/ 50 w 50"/>
                <a:gd name="T1" fmla="*/ 9 h 16"/>
                <a:gd name="T2" fmla="*/ 0 w 50"/>
                <a:gd name="T3" fmla="*/ 16 h 16"/>
                <a:gd name="T4" fmla="*/ 0 w 50"/>
                <a:gd name="T5" fmla="*/ 5 h 16"/>
                <a:gd name="T6" fmla="*/ 48 w 50"/>
                <a:gd name="T7" fmla="*/ 0 h 16"/>
                <a:gd name="T8" fmla="*/ 50 w 50"/>
                <a:gd name="T9" fmla="*/ 9 h 16"/>
              </a:gdLst>
              <a:ahLst/>
              <a:cxnLst>
                <a:cxn ang="0">
                  <a:pos x="T0" y="T1"/>
                </a:cxn>
                <a:cxn ang="0">
                  <a:pos x="T2" y="T3"/>
                </a:cxn>
                <a:cxn ang="0">
                  <a:pos x="T4" y="T5"/>
                </a:cxn>
                <a:cxn ang="0">
                  <a:pos x="T6" y="T7"/>
                </a:cxn>
                <a:cxn ang="0">
                  <a:pos x="T8" y="T9"/>
                </a:cxn>
              </a:cxnLst>
              <a:rect l="0" t="0" r="r" b="b"/>
              <a:pathLst>
                <a:path w="50" h="16">
                  <a:moveTo>
                    <a:pt x="50" y="9"/>
                  </a:moveTo>
                  <a:lnTo>
                    <a:pt x="0" y="16"/>
                  </a:lnTo>
                  <a:lnTo>
                    <a:pt x="0" y="5"/>
                  </a:lnTo>
                  <a:lnTo>
                    <a:pt x="48" y="0"/>
                  </a:lnTo>
                  <a:lnTo>
                    <a:pt x="50" y="9"/>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2" name="íśľiḋé"/>
            <p:cNvSpPr/>
            <p:nvPr/>
          </p:nvSpPr>
          <p:spPr bwMode="auto">
            <a:xfrm>
              <a:off x="5133976" y="2881313"/>
              <a:ext cx="488950" cy="268288"/>
            </a:xfrm>
            <a:custGeom>
              <a:avLst/>
              <a:gdLst>
                <a:gd name="T0" fmla="*/ 103 w 130"/>
                <a:gd name="T1" fmla="*/ 59 h 71"/>
                <a:gd name="T2" fmla="*/ 7 w 130"/>
                <a:gd name="T3" fmla="*/ 71 h 71"/>
                <a:gd name="T4" fmla="*/ 0 w 130"/>
                <a:gd name="T5" fmla="*/ 14 h 71"/>
                <a:gd name="T6" fmla="*/ 96 w 130"/>
                <a:gd name="T7" fmla="*/ 2 h 71"/>
                <a:gd name="T8" fmla="*/ 128 w 130"/>
                <a:gd name="T9" fmla="*/ 27 h 71"/>
                <a:gd name="T10" fmla="*/ 103 w 130"/>
                <a:gd name="T11" fmla="*/ 59 h 71"/>
              </a:gdLst>
              <a:ahLst/>
              <a:cxnLst>
                <a:cxn ang="0">
                  <a:pos x="T0" y="T1"/>
                </a:cxn>
                <a:cxn ang="0">
                  <a:pos x="T2" y="T3"/>
                </a:cxn>
                <a:cxn ang="0">
                  <a:pos x="T4" y="T5"/>
                </a:cxn>
                <a:cxn ang="0">
                  <a:pos x="T6" y="T7"/>
                </a:cxn>
                <a:cxn ang="0">
                  <a:pos x="T8" y="T9"/>
                </a:cxn>
                <a:cxn ang="0">
                  <a:pos x="T10" y="T11"/>
                </a:cxn>
              </a:cxnLst>
              <a:rect l="0" t="0" r="r" b="b"/>
              <a:pathLst>
                <a:path w="130" h="71">
                  <a:moveTo>
                    <a:pt x="103" y="59"/>
                  </a:moveTo>
                  <a:cubicBezTo>
                    <a:pt x="7" y="71"/>
                    <a:pt x="7" y="71"/>
                    <a:pt x="7" y="71"/>
                  </a:cubicBezTo>
                  <a:cubicBezTo>
                    <a:pt x="0" y="14"/>
                    <a:pt x="0" y="14"/>
                    <a:pt x="0" y="14"/>
                  </a:cubicBezTo>
                  <a:cubicBezTo>
                    <a:pt x="96" y="2"/>
                    <a:pt x="96" y="2"/>
                    <a:pt x="96" y="2"/>
                  </a:cubicBezTo>
                  <a:cubicBezTo>
                    <a:pt x="112" y="0"/>
                    <a:pt x="126" y="11"/>
                    <a:pt x="128" y="27"/>
                  </a:cubicBezTo>
                  <a:cubicBezTo>
                    <a:pt x="130" y="43"/>
                    <a:pt x="119" y="57"/>
                    <a:pt x="103" y="59"/>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3" name="íŝḻïḓè"/>
            <p:cNvSpPr/>
            <p:nvPr/>
          </p:nvSpPr>
          <p:spPr bwMode="auto">
            <a:xfrm>
              <a:off x="5133976" y="2900363"/>
              <a:ext cx="469900" cy="230188"/>
            </a:xfrm>
            <a:custGeom>
              <a:avLst/>
              <a:gdLst>
                <a:gd name="T0" fmla="*/ 6 w 125"/>
                <a:gd name="T1" fmla="*/ 61 h 61"/>
                <a:gd name="T2" fmla="*/ 0 w 125"/>
                <a:gd name="T3" fmla="*/ 14 h 61"/>
                <a:gd name="T4" fmla="*/ 96 w 125"/>
                <a:gd name="T5" fmla="*/ 2 h 61"/>
                <a:gd name="T6" fmla="*/ 123 w 125"/>
                <a:gd name="T7" fmla="*/ 23 h 61"/>
                <a:gd name="T8" fmla="*/ 102 w 125"/>
                <a:gd name="T9" fmla="*/ 49 h 61"/>
                <a:gd name="T10" fmla="*/ 6 w 125"/>
                <a:gd name="T11" fmla="*/ 61 h 61"/>
              </a:gdLst>
              <a:ahLst/>
              <a:cxnLst>
                <a:cxn ang="0">
                  <a:pos x="T0" y="T1"/>
                </a:cxn>
                <a:cxn ang="0">
                  <a:pos x="T2" y="T3"/>
                </a:cxn>
                <a:cxn ang="0">
                  <a:pos x="T4" y="T5"/>
                </a:cxn>
                <a:cxn ang="0">
                  <a:pos x="T6" y="T7"/>
                </a:cxn>
                <a:cxn ang="0">
                  <a:pos x="T8" y="T9"/>
                </a:cxn>
                <a:cxn ang="0">
                  <a:pos x="T10" y="T11"/>
                </a:cxn>
              </a:cxnLst>
              <a:rect l="0" t="0" r="r" b="b"/>
              <a:pathLst>
                <a:path w="125" h="61">
                  <a:moveTo>
                    <a:pt x="6" y="61"/>
                  </a:moveTo>
                  <a:cubicBezTo>
                    <a:pt x="0" y="14"/>
                    <a:pt x="0" y="14"/>
                    <a:pt x="0" y="14"/>
                  </a:cubicBezTo>
                  <a:cubicBezTo>
                    <a:pt x="96" y="2"/>
                    <a:pt x="96" y="2"/>
                    <a:pt x="96" y="2"/>
                  </a:cubicBezTo>
                  <a:cubicBezTo>
                    <a:pt x="109" y="0"/>
                    <a:pt x="121" y="9"/>
                    <a:pt x="123" y="23"/>
                  </a:cubicBezTo>
                  <a:cubicBezTo>
                    <a:pt x="125" y="36"/>
                    <a:pt x="115" y="48"/>
                    <a:pt x="102" y="49"/>
                  </a:cubicBezTo>
                  <a:lnTo>
                    <a:pt x="6" y="61"/>
                  </a:ln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4" name="îṧļíďê"/>
            <p:cNvSpPr/>
            <p:nvPr/>
          </p:nvSpPr>
          <p:spPr bwMode="auto">
            <a:xfrm>
              <a:off x="5472113" y="2935288"/>
              <a:ext cx="57150" cy="123825"/>
            </a:xfrm>
            <a:custGeom>
              <a:avLst/>
              <a:gdLst>
                <a:gd name="T0" fmla="*/ 36 w 36"/>
                <a:gd name="T1" fmla="*/ 75 h 78"/>
                <a:gd name="T2" fmla="*/ 10 w 36"/>
                <a:gd name="T3" fmla="*/ 78 h 78"/>
                <a:gd name="T4" fmla="*/ 0 w 36"/>
                <a:gd name="T5" fmla="*/ 2 h 78"/>
                <a:gd name="T6" fmla="*/ 26 w 36"/>
                <a:gd name="T7" fmla="*/ 0 h 78"/>
                <a:gd name="T8" fmla="*/ 36 w 36"/>
                <a:gd name="T9" fmla="*/ 75 h 78"/>
              </a:gdLst>
              <a:ahLst/>
              <a:cxnLst>
                <a:cxn ang="0">
                  <a:pos x="T0" y="T1"/>
                </a:cxn>
                <a:cxn ang="0">
                  <a:pos x="T2" y="T3"/>
                </a:cxn>
                <a:cxn ang="0">
                  <a:pos x="T4" y="T5"/>
                </a:cxn>
                <a:cxn ang="0">
                  <a:pos x="T6" y="T7"/>
                </a:cxn>
                <a:cxn ang="0">
                  <a:pos x="T8" y="T9"/>
                </a:cxn>
              </a:cxnLst>
              <a:rect l="0" t="0" r="r" b="b"/>
              <a:pathLst>
                <a:path w="36" h="78">
                  <a:moveTo>
                    <a:pt x="36" y="75"/>
                  </a:moveTo>
                  <a:lnTo>
                    <a:pt x="10" y="78"/>
                  </a:lnTo>
                  <a:lnTo>
                    <a:pt x="0" y="2"/>
                  </a:lnTo>
                  <a:lnTo>
                    <a:pt x="26" y="0"/>
                  </a:lnTo>
                  <a:lnTo>
                    <a:pt x="36" y="75"/>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5" name="íšlïďè"/>
            <p:cNvSpPr/>
            <p:nvPr/>
          </p:nvSpPr>
          <p:spPr bwMode="auto">
            <a:xfrm>
              <a:off x="2967038" y="3427413"/>
              <a:ext cx="187325" cy="168275"/>
            </a:xfrm>
            <a:custGeom>
              <a:avLst/>
              <a:gdLst>
                <a:gd name="T0" fmla="*/ 0 w 118"/>
                <a:gd name="T1" fmla="*/ 83 h 106"/>
                <a:gd name="T2" fmla="*/ 19 w 118"/>
                <a:gd name="T3" fmla="*/ 0 h 106"/>
                <a:gd name="T4" fmla="*/ 118 w 118"/>
                <a:gd name="T5" fmla="*/ 23 h 106"/>
                <a:gd name="T6" fmla="*/ 99 w 118"/>
                <a:gd name="T7" fmla="*/ 106 h 106"/>
                <a:gd name="T8" fmla="*/ 0 w 118"/>
                <a:gd name="T9" fmla="*/ 83 h 106"/>
              </a:gdLst>
              <a:ahLst/>
              <a:cxnLst>
                <a:cxn ang="0">
                  <a:pos x="T0" y="T1"/>
                </a:cxn>
                <a:cxn ang="0">
                  <a:pos x="T2" y="T3"/>
                </a:cxn>
                <a:cxn ang="0">
                  <a:pos x="T4" y="T5"/>
                </a:cxn>
                <a:cxn ang="0">
                  <a:pos x="T6" y="T7"/>
                </a:cxn>
                <a:cxn ang="0">
                  <a:pos x="T8" y="T9"/>
                </a:cxn>
              </a:cxnLst>
              <a:rect l="0" t="0" r="r" b="b"/>
              <a:pathLst>
                <a:path w="118" h="106">
                  <a:moveTo>
                    <a:pt x="0" y="83"/>
                  </a:moveTo>
                  <a:lnTo>
                    <a:pt x="19" y="0"/>
                  </a:lnTo>
                  <a:lnTo>
                    <a:pt x="118" y="23"/>
                  </a:lnTo>
                  <a:lnTo>
                    <a:pt x="99" y="106"/>
                  </a:lnTo>
                  <a:lnTo>
                    <a:pt x="0" y="83"/>
                  </a:lnTo>
                  <a:close/>
                </a:path>
              </a:pathLst>
            </a:custGeom>
            <a:solidFill>
              <a:srgbClr val="C6C6C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6" name="íṡḻiḑê"/>
            <p:cNvSpPr/>
            <p:nvPr/>
          </p:nvSpPr>
          <p:spPr bwMode="auto">
            <a:xfrm>
              <a:off x="3071813" y="3490913"/>
              <a:ext cx="33338" cy="79375"/>
            </a:xfrm>
            <a:custGeom>
              <a:avLst/>
              <a:gdLst>
                <a:gd name="T0" fmla="*/ 0 w 21"/>
                <a:gd name="T1" fmla="*/ 47 h 50"/>
                <a:gd name="T2" fmla="*/ 12 w 21"/>
                <a:gd name="T3" fmla="*/ 0 h 50"/>
                <a:gd name="T4" fmla="*/ 21 w 21"/>
                <a:gd name="T5" fmla="*/ 2 h 50"/>
                <a:gd name="T6" fmla="*/ 12 w 21"/>
                <a:gd name="T7" fmla="*/ 50 h 50"/>
                <a:gd name="T8" fmla="*/ 0 w 21"/>
                <a:gd name="T9" fmla="*/ 47 h 50"/>
              </a:gdLst>
              <a:ahLst/>
              <a:cxnLst>
                <a:cxn ang="0">
                  <a:pos x="T0" y="T1"/>
                </a:cxn>
                <a:cxn ang="0">
                  <a:pos x="T2" y="T3"/>
                </a:cxn>
                <a:cxn ang="0">
                  <a:pos x="T4" y="T5"/>
                </a:cxn>
                <a:cxn ang="0">
                  <a:pos x="T6" y="T7"/>
                </a:cxn>
                <a:cxn ang="0">
                  <a:pos x="T8" y="T9"/>
                </a:cxn>
              </a:cxnLst>
              <a:rect l="0" t="0" r="r" b="b"/>
              <a:pathLst>
                <a:path w="21" h="50">
                  <a:moveTo>
                    <a:pt x="0" y="47"/>
                  </a:moveTo>
                  <a:lnTo>
                    <a:pt x="12" y="0"/>
                  </a:lnTo>
                  <a:lnTo>
                    <a:pt x="21" y="2"/>
                  </a:lnTo>
                  <a:lnTo>
                    <a:pt x="12" y="50"/>
                  </a:lnTo>
                  <a:lnTo>
                    <a:pt x="0" y="47"/>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7" name="ïṣļïḓè"/>
            <p:cNvSpPr/>
            <p:nvPr/>
          </p:nvSpPr>
          <p:spPr bwMode="auto">
            <a:xfrm>
              <a:off x="3008313" y="3476626"/>
              <a:ext cx="33338" cy="77788"/>
            </a:xfrm>
            <a:custGeom>
              <a:avLst/>
              <a:gdLst>
                <a:gd name="T0" fmla="*/ 0 w 21"/>
                <a:gd name="T1" fmla="*/ 47 h 49"/>
                <a:gd name="T2" fmla="*/ 12 w 21"/>
                <a:gd name="T3" fmla="*/ 0 h 49"/>
                <a:gd name="T4" fmla="*/ 21 w 21"/>
                <a:gd name="T5" fmla="*/ 2 h 49"/>
                <a:gd name="T6" fmla="*/ 12 w 21"/>
                <a:gd name="T7" fmla="*/ 49 h 49"/>
                <a:gd name="T8" fmla="*/ 0 w 21"/>
                <a:gd name="T9" fmla="*/ 47 h 49"/>
              </a:gdLst>
              <a:ahLst/>
              <a:cxnLst>
                <a:cxn ang="0">
                  <a:pos x="T0" y="T1"/>
                </a:cxn>
                <a:cxn ang="0">
                  <a:pos x="T2" y="T3"/>
                </a:cxn>
                <a:cxn ang="0">
                  <a:pos x="T4" y="T5"/>
                </a:cxn>
                <a:cxn ang="0">
                  <a:pos x="T6" y="T7"/>
                </a:cxn>
                <a:cxn ang="0">
                  <a:pos x="T8" y="T9"/>
                </a:cxn>
              </a:cxnLst>
              <a:rect l="0" t="0" r="r" b="b"/>
              <a:pathLst>
                <a:path w="21" h="49">
                  <a:moveTo>
                    <a:pt x="0" y="47"/>
                  </a:moveTo>
                  <a:lnTo>
                    <a:pt x="12" y="0"/>
                  </a:lnTo>
                  <a:lnTo>
                    <a:pt x="21" y="2"/>
                  </a:lnTo>
                  <a:lnTo>
                    <a:pt x="12" y="49"/>
                  </a:lnTo>
                  <a:lnTo>
                    <a:pt x="0" y="47"/>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8" name="ïślïḋe"/>
            <p:cNvSpPr/>
            <p:nvPr/>
          </p:nvSpPr>
          <p:spPr bwMode="auto">
            <a:xfrm>
              <a:off x="2843213" y="3554413"/>
              <a:ext cx="307975" cy="496888"/>
            </a:xfrm>
            <a:custGeom>
              <a:avLst/>
              <a:gdLst>
                <a:gd name="T0" fmla="*/ 4 w 82"/>
                <a:gd name="T1" fmla="*/ 94 h 132"/>
                <a:gd name="T2" fmla="*/ 25 w 82"/>
                <a:gd name="T3" fmla="*/ 0 h 132"/>
                <a:gd name="T4" fmla="*/ 82 w 82"/>
                <a:gd name="T5" fmla="*/ 13 h 132"/>
                <a:gd name="T6" fmla="*/ 60 w 82"/>
                <a:gd name="T7" fmla="*/ 107 h 132"/>
                <a:gd name="T8" fmla="*/ 26 w 82"/>
                <a:gd name="T9" fmla="*/ 129 h 132"/>
                <a:gd name="T10" fmla="*/ 4 w 82"/>
                <a:gd name="T11" fmla="*/ 94 h 132"/>
              </a:gdLst>
              <a:ahLst/>
              <a:cxnLst>
                <a:cxn ang="0">
                  <a:pos x="T0" y="T1"/>
                </a:cxn>
                <a:cxn ang="0">
                  <a:pos x="T2" y="T3"/>
                </a:cxn>
                <a:cxn ang="0">
                  <a:pos x="T4" y="T5"/>
                </a:cxn>
                <a:cxn ang="0">
                  <a:pos x="T6" y="T7"/>
                </a:cxn>
                <a:cxn ang="0">
                  <a:pos x="T8" y="T9"/>
                </a:cxn>
                <a:cxn ang="0">
                  <a:pos x="T10" y="T11"/>
                </a:cxn>
              </a:cxnLst>
              <a:rect l="0" t="0" r="r" b="b"/>
              <a:pathLst>
                <a:path w="82" h="132">
                  <a:moveTo>
                    <a:pt x="4" y="94"/>
                  </a:moveTo>
                  <a:cubicBezTo>
                    <a:pt x="25" y="0"/>
                    <a:pt x="25" y="0"/>
                    <a:pt x="25" y="0"/>
                  </a:cubicBezTo>
                  <a:cubicBezTo>
                    <a:pt x="82" y="13"/>
                    <a:pt x="82" y="13"/>
                    <a:pt x="82" y="13"/>
                  </a:cubicBezTo>
                  <a:cubicBezTo>
                    <a:pt x="60" y="107"/>
                    <a:pt x="60" y="107"/>
                    <a:pt x="60" y="107"/>
                  </a:cubicBezTo>
                  <a:cubicBezTo>
                    <a:pt x="57" y="123"/>
                    <a:pt x="41" y="132"/>
                    <a:pt x="26" y="129"/>
                  </a:cubicBezTo>
                  <a:cubicBezTo>
                    <a:pt x="10" y="125"/>
                    <a:pt x="0" y="109"/>
                    <a:pt x="4" y="94"/>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09" name="ïšliḓe"/>
            <p:cNvSpPr/>
            <p:nvPr/>
          </p:nvSpPr>
          <p:spPr bwMode="auto">
            <a:xfrm>
              <a:off x="2865438" y="3559176"/>
              <a:ext cx="266700" cy="473075"/>
            </a:xfrm>
            <a:custGeom>
              <a:avLst/>
              <a:gdLst>
                <a:gd name="T0" fmla="*/ 24 w 71"/>
                <a:gd name="T1" fmla="*/ 0 h 126"/>
                <a:gd name="T2" fmla="*/ 71 w 71"/>
                <a:gd name="T3" fmla="*/ 11 h 126"/>
                <a:gd name="T4" fmla="*/ 50 w 71"/>
                <a:gd name="T5" fmla="*/ 105 h 126"/>
                <a:gd name="T6" fmla="*/ 21 w 71"/>
                <a:gd name="T7" fmla="*/ 123 h 126"/>
                <a:gd name="T8" fmla="*/ 3 w 71"/>
                <a:gd name="T9" fmla="*/ 94 h 126"/>
                <a:gd name="T10" fmla="*/ 24 w 71"/>
                <a:gd name="T11" fmla="*/ 0 h 126"/>
              </a:gdLst>
              <a:ahLst/>
              <a:cxnLst>
                <a:cxn ang="0">
                  <a:pos x="T0" y="T1"/>
                </a:cxn>
                <a:cxn ang="0">
                  <a:pos x="T2" y="T3"/>
                </a:cxn>
                <a:cxn ang="0">
                  <a:pos x="T4" y="T5"/>
                </a:cxn>
                <a:cxn ang="0">
                  <a:pos x="T6" y="T7"/>
                </a:cxn>
                <a:cxn ang="0">
                  <a:pos x="T8" y="T9"/>
                </a:cxn>
                <a:cxn ang="0">
                  <a:pos x="T10" y="T11"/>
                </a:cxn>
              </a:cxnLst>
              <a:rect l="0" t="0" r="r" b="b"/>
              <a:pathLst>
                <a:path w="71" h="126">
                  <a:moveTo>
                    <a:pt x="24" y="0"/>
                  </a:moveTo>
                  <a:cubicBezTo>
                    <a:pt x="71" y="11"/>
                    <a:pt x="71" y="11"/>
                    <a:pt x="71" y="11"/>
                  </a:cubicBezTo>
                  <a:cubicBezTo>
                    <a:pt x="50" y="105"/>
                    <a:pt x="50" y="105"/>
                    <a:pt x="50" y="105"/>
                  </a:cubicBezTo>
                  <a:cubicBezTo>
                    <a:pt x="47" y="118"/>
                    <a:pt x="34" y="126"/>
                    <a:pt x="21" y="123"/>
                  </a:cubicBezTo>
                  <a:cubicBezTo>
                    <a:pt x="8" y="120"/>
                    <a:pt x="0" y="107"/>
                    <a:pt x="3" y="94"/>
                  </a:cubicBezTo>
                  <a:lnTo>
                    <a:pt x="24" y="0"/>
                  </a:ln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0" name="íṩḷíḍê"/>
            <p:cNvSpPr/>
            <p:nvPr/>
          </p:nvSpPr>
          <p:spPr bwMode="auto">
            <a:xfrm>
              <a:off x="2901951" y="3892551"/>
              <a:ext cx="125413" cy="65088"/>
            </a:xfrm>
            <a:custGeom>
              <a:avLst/>
              <a:gdLst>
                <a:gd name="T0" fmla="*/ 0 w 79"/>
                <a:gd name="T1" fmla="*/ 24 h 41"/>
                <a:gd name="T2" fmla="*/ 5 w 79"/>
                <a:gd name="T3" fmla="*/ 0 h 41"/>
                <a:gd name="T4" fmla="*/ 79 w 79"/>
                <a:gd name="T5" fmla="*/ 17 h 41"/>
                <a:gd name="T6" fmla="*/ 74 w 79"/>
                <a:gd name="T7" fmla="*/ 41 h 41"/>
                <a:gd name="T8" fmla="*/ 0 w 79"/>
                <a:gd name="T9" fmla="*/ 24 h 41"/>
              </a:gdLst>
              <a:ahLst/>
              <a:cxnLst>
                <a:cxn ang="0">
                  <a:pos x="T0" y="T1"/>
                </a:cxn>
                <a:cxn ang="0">
                  <a:pos x="T2" y="T3"/>
                </a:cxn>
                <a:cxn ang="0">
                  <a:pos x="T4" y="T5"/>
                </a:cxn>
                <a:cxn ang="0">
                  <a:pos x="T6" y="T7"/>
                </a:cxn>
                <a:cxn ang="0">
                  <a:pos x="T8" y="T9"/>
                </a:cxn>
              </a:cxnLst>
              <a:rect l="0" t="0" r="r" b="b"/>
              <a:pathLst>
                <a:path w="79" h="41">
                  <a:moveTo>
                    <a:pt x="0" y="24"/>
                  </a:moveTo>
                  <a:lnTo>
                    <a:pt x="5" y="0"/>
                  </a:lnTo>
                  <a:lnTo>
                    <a:pt x="79" y="17"/>
                  </a:lnTo>
                  <a:lnTo>
                    <a:pt x="74" y="41"/>
                  </a:lnTo>
                  <a:lnTo>
                    <a:pt x="0" y="24"/>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1" name="îṩľïḑê"/>
            <p:cNvSpPr/>
            <p:nvPr/>
          </p:nvSpPr>
          <p:spPr bwMode="auto">
            <a:xfrm>
              <a:off x="6227763" y="4629151"/>
              <a:ext cx="209550" cy="211138"/>
            </a:xfrm>
            <a:custGeom>
              <a:avLst/>
              <a:gdLst>
                <a:gd name="T0" fmla="*/ 132 w 132"/>
                <a:gd name="T1" fmla="*/ 76 h 133"/>
                <a:gd name="T2" fmla="*/ 66 w 132"/>
                <a:gd name="T3" fmla="*/ 133 h 133"/>
                <a:gd name="T4" fmla="*/ 0 w 132"/>
                <a:gd name="T5" fmla="*/ 57 h 133"/>
                <a:gd name="T6" fmla="*/ 66 w 132"/>
                <a:gd name="T7" fmla="*/ 0 h 133"/>
                <a:gd name="T8" fmla="*/ 132 w 132"/>
                <a:gd name="T9" fmla="*/ 76 h 133"/>
              </a:gdLst>
              <a:ahLst/>
              <a:cxnLst>
                <a:cxn ang="0">
                  <a:pos x="T0" y="T1"/>
                </a:cxn>
                <a:cxn ang="0">
                  <a:pos x="T2" y="T3"/>
                </a:cxn>
                <a:cxn ang="0">
                  <a:pos x="T4" y="T5"/>
                </a:cxn>
                <a:cxn ang="0">
                  <a:pos x="T6" y="T7"/>
                </a:cxn>
                <a:cxn ang="0">
                  <a:pos x="T8" y="T9"/>
                </a:cxn>
              </a:cxnLst>
              <a:rect l="0" t="0" r="r" b="b"/>
              <a:pathLst>
                <a:path w="132" h="133">
                  <a:moveTo>
                    <a:pt x="132" y="76"/>
                  </a:moveTo>
                  <a:lnTo>
                    <a:pt x="66" y="133"/>
                  </a:lnTo>
                  <a:lnTo>
                    <a:pt x="0" y="57"/>
                  </a:lnTo>
                  <a:lnTo>
                    <a:pt x="66" y="0"/>
                  </a:lnTo>
                  <a:lnTo>
                    <a:pt x="132" y="76"/>
                  </a:lnTo>
                  <a:close/>
                </a:path>
              </a:pathLst>
            </a:custGeom>
            <a:solidFill>
              <a:srgbClr val="C6C6C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2" name="îS1ide"/>
            <p:cNvSpPr/>
            <p:nvPr/>
          </p:nvSpPr>
          <p:spPr bwMode="auto">
            <a:xfrm>
              <a:off x="6283326" y="4670426"/>
              <a:ext cx="71438" cy="65088"/>
            </a:xfrm>
            <a:custGeom>
              <a:avLst/>
              <a:gdLst>
                <a:gd name="T0" fmla="*/ 45 w 45"/>
                <a:gd name="T1" fmla="*/ 8 h 41"/>
                <a:gd name="T2" fmla="*/ 7 w 45"/>
                <a:gd name="T3" fmla="*/ 41 h 41"/>
                <a:gd name="T4" fmla="*/ 0 w 45"/>
                <a:gd name="T5" fmla="*/ 31 h 41"/>
                <a:gd name="T6" fmla="*/ 38 w 45"/>
                <a:gd name="T7" fmla="*/ 0 h 41"/>
                <a:gd name="T8" fmla="*/ 45 w 45"/>
                <a:gd name="T9" fmla="*/ 8 h 41"/>
              </a:gdLst>
              <a:ahLst/>
              <a:cxnLst>
                <a:cxn ang="0">
                  <a:pos x="T0" y="T1"/>
                </a:cxn>
                <a:cxn ang="0">
                  <a:pos x="T2" y="T3"/>
                </a:cxn>
                <a:cxn ang="0">
                  <a:pos x="T4" y="T5"/>
                </a:cxn>
                <a:cxn ang="0">
                  <a:pos x="T6" y="T7"/>
                </a:cxn>
                <a:cxn ang="0">
                  <a:pos x="T8" y="T9"/>
                </a:cxn>
              </a:cxnLst>
              <a:rect l="0" t="0" r="r" b="b"/>
              <a:pathLst>
                <a:path w="45" h="41">
                  <a:moveTo>
                    <a:pt x="45" y="8"/>
                  </a:moveTo>
                  <a:lnTo>
                    <a:pt x="7" y="41"/>
                  </a:lnTo>
                  <a:lnTo>
                    <a:pt x="0" y="31"/>
                  </a:lnTo>
                  <a:lnTo>
                    <a:pt x="38" y="0"/>
                  </a:lnTo>
                  <a:lnTo>
                    <a:pt x="45" y="8"/>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3" name="ïṧ1íḑé"/>
            <p:cNvSpPr/>
            <p:nvPr/>
          </p:nvSpPr>
          <p:spPr bwMode="auto">
            <a:xfrm>
              <a:off x="6329363" y="4719638"/>
              <a:ext cx="66675" cy="63500"/>
            </a:xfrm>
            <a:custGeom>
              <a:avLst/>
              <a:gdLst>
                <a:gd name="T0" fmla="*/ 42 w 42"/>
                <a:gd name="T1" fmla="*/ 7 h 40"/>
                <a:gd name="T2" fmla="*/ 4 w 42"/>
                <a:gd name="T3" fmla="*/ 40 h 40"/>
                <a:gd name="T4" fmla="*/ 0 w 42"/>
                <a:gd name="T5" fmla="*/ 33 h 40"/>
                <a:gd name="T6" fmla="*/ 35 w 42"/>
                <a:gd name="T7" fmla="*/ 0 h 40"/>
                <a:gd name="T8" fmla="*/ 42 w 42"/>
                <a:gd name="T9" fmla="*/ 7 h 40"/>
              </a:gdLst>
              <a:ahLst/>
              <a:cxnLst>
                <a:cxn ang="0">
                  <a:pos x="T0" y="T1"/>
                </a:cxn>
                <a:cxn ang="0">
                  <a:pos x="T2" y="T3"/>
                </a:cxn>
                <a:cxn ang="0">
                  <a:pos x="T4" y="T5"/>
                </a:cxn>
                <a:cxn ang="0">
                  <a:pos x="T6" y="T7"/>
                </a:cxn>
                <a:cxn ang="0">
                  <a:pos x="T8" y="T9"/>
                </a:cxn>
              </a:cxnLst>
              <a:rect l="0" t="0" r="r" b="b"/>
              <a:pathLst>
                <a:path w="42" h="40">
                  <a:moveTo>
                    <a:pt x="42" y="7"/>
                  </a:moveTo>
                  <a:lnTo>
                    <a:pt x="4" y="40"/>
                  </a:lnTo>
                  <a:lnTo>
                    <a:pt x="0" y="33"/>
                  </a:lnTo>
                  <a:lnTo>
                    <a:pt x="35" y="0"/>
                  </a:lnTo>
                  <a:lnTo>
                    <a:pt x="42" y="7"/>
                  </a:lnTo>
                  <a:close/>
                </a:path>
              </a:pathLst>
            </a:custGeom>
            <a:solidFill>
              <a:srgbClr val="9C9B9B"/>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4" name="îṥļiďe"/>
            <p:cNvSpPr/>
            <p:nvPr/>
          </p:nvSpPr>
          <p:spPr bwMode="auto">
            <a:xfrm>
              <a:off x="6313488" y="4329113"/>
              <a:ext cx="466725" cy="442913"/>
            </a:xfrm>
            <a:custGeom>
              <a:avLst/>
              <a:gdLst>
                <a:gd name="T0" fmla="*/ 111 w 124"/>
                <a:gd name="T1" fmla="*/ 55 h 118"/>
                <a:gd name="T2" fmla="*/ 38 w 124"/>
                <a:gd name="T3" fmla="*/ 118 h 118"/>
                <a:gd name="T4" fmla="*/ 0 w 124"/>
                <a:gd name="T5" fmla="*/ 74 h 118"/>
                <a:gd name="T6" fmla="*/ 73 w 124"/>
                <a:gd name="T7" fmla="*/ 11 h 118"/>
                <a:gd name="T8" fmla="*/ 114 w 124"/>
                <a:gd name="T9" fmla="*/ 14 h 118"/>
                <a:gd name="T10" fmla="*/ 111 w 124"/>
                <a:gd name="T11" fmla="*/ 55 h 118"/>
              </a:gdLst>
              <a:ahLst/>
              <a:cxnLst>
                <a:cxn ang="0">
                  <a:pos x="T0" y="T1"/>
                </a:cxn>
                <a:cxn ang="0">
                  <a:pos x="T2" y="T3"/>
                </a:cxn>
                <a:cxn ang="0">
                  <a:pos x="T4" y="T5"/>
                </a:cxn>
                <a:cxn ang="0">
                  <a:pos x="T6" y="T7"/>
                </a:cxn>
                <a:cxn ang="0">
                  <a:pos x="T8" y="T9"/>
                </a:cxn>
                <a:cxn ang="0">
                  <a:pos x="T10" y="T11"/>
                </a:cxn>
              </a:cxnLst>
              <a:rect l="0" t="0" r="r" b="b"/>
              <a:pathLst>
                <a:path w="124" h="118">
                  <a:moveTo>
                    <a:pt x="111" y="55"/>
                  </a:moveTo>
                  <a:cubicBezTo>
                    <a:pt x="38" y="118"/>
                    <a:pt x="38" y="118"/>
                    <a:pt x="38" y="118"/>
                  </a:cubicBezTo>
                  <a:cubicBezTo>
                    <a:pt x="0" y="74"/>
                    <a:pt x="0" y="74"/>
                    <a:pt x="0" y="74"/>
                  </a:cubicBezTo>
                  <a:cubicBezTo>
                    <a:pt x="73" y="11"/>
                    <a:pt x="73" y="11"/>
                    <a:pt x="73" y="11"/>
                  </a:cubicBezTo>
                  <a:cubicBezTo>
                    <a:pt x="85" y="0"/>
                    <a:pt x="103" y="2"/>
                    <a:pt x="114" y="14"/>
                  </a:cubicBezTo>
                  <a:cubicBezTo>
                    <a:pt x="124" y="26"/>
                    <a:pt x="123" y="44"/>
                    <a:pt x="111" y="55"/>
                  </a:cubicBezTo>
                  <a:close/>
                </a:path>
              </a:pathLst>
            </a:custGeom>
            <a:solidFill>
              <a:srgbClr val="ECECEC"/>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5" name="iṩḷîḓe"/>
            <p:cNvSpPr/>
            <p:nvPr/>
          </p:nvSpPr>
          <p:spPr bwMode="auto">
            <a:xfrm>
              <a:off x="6324601" y="4351338"/>
              <a:ext cx="431800" cy="406400"/>
            </a:xfrm>
            <a:custGeom>
              <a:avLst/>
              <a:gdLst>
                <a:gd name="T0" fmla="*/ 31 w 115"/>
                <a:gd name="T1" fmla="*/ 108 h 108"/>
                <a:gd name="T2" fmla="*/ 0 w 115"/>
                <a:gd name="T3" fmla="*/ 72 h 108"/>
                <a:gd name="T4" fmla="*/ 73 w 115"/>
                <a:gd name="T5" fmla="*/ 9 h 108"/>
                <a:gd name="T6" fmla="*/ 107 w 115"/>
                <a:gd name="T7" fmla="*/ 11 h 108"/>
                <a:gd name="T8" fmla="*/ 104 w 115"/>
                <a:gd name="T9" fmla="*/ 45 h 108"/>
                <a:gd name="T10" fmla="*/ 31 w 115"/>
                <a:gd name="T11" fmla="*/ 108 h 108"/>
              </a:gdLst>
              <a:ahLst/>
              <a:cxnLst>
                <a:cxn ang="0">
                  <a:pos x="T0" y="T1"/>
                </a:cxn>
                <a:cxn ang="0">
                  <a:pos x="T2" y="T3"/>
                </a:cxn>
                <a:cxn ang="0">
                  <a:pos x="T4" y="T5"/>
                </a:cxn>
                <a:cxn ang="0">
                  <a:pos x="T6" y="T7"/>
                </a:cxn>
                <a:cxn ang="0">
                  <a:pos x="T8" y="T9"/>
                </a:cxn>
                <a:cxn ang="0">
                  <a:pos x="T10" y="T11"/>
                </a:cxn>
              </a:cxnLst>
              <a:rect l="0" t="0" r="r" b="b"/>
              <a:pathLst>
                <a:path w="115" h="108">
                  <a:moveTo>
                    <a:pt x="31" y="108"/>
                  </a:moveTo>
                  <a:cubicBezTo>
                    <a:pt x="0" y="72"/>
                    <a:pt x="0" y="72"/>
                    <a:pt x="0" y="72"/>
                  </a:cubicBezTo>
                  <a:cubicBezTo>
                    <a:pt x="73" y="9"/>
                    <a:pt x="73" y="9"/>
                    <a:pt x="73" y="9"/>
                  </a:cubicBezTo>
                  <a:cubicBezTo>
                    <a:pt x="83" y="0"/>
                    <a:pt x="98" y="1"/>
                    <a:pt x="107" y="11"/>
                  </a:cubicBezTo>
                  <a:cubicBezTo>
                    <a:pt x="115" y="21"/>
                    <a:pt x="114" y="36"/>
                    <a:pt x="104" y="45"/>
                  </a:cubicBezTo>
                  <a:lnTo>
                    <a:pt x="31" y="108"/>
                  </a:lnTo>
                  <a:close/>
                </a:path>
              </a:pathLst>
            </a:custGeom>
            <a:solidFill>
              <a:srgbClr val="F5F5F5"/>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sp>
          <p:nvSpPr>
            <p:cNvPr id="516" name="iṣ1îdè"/>
            <p:cNvSpPr/>
            <p:nvPr/>
          </p:nvSpPr>
          <p:spPr bwMode="auto">
            <a:xfrm>
              <a:off x="6599238" y="4397376"/>
              <a:ext cx="109538" cy="119063"/>
            </a:xfrm>
            <a:custGeom>
              <a:avLst/>
              <a:gdLst>
                <a:gd name="T0" fmla="*/ 69 w 69"/>
                <a:gd name="T1" fmla="*/ 59 h 75"/>
                <a:gd name="T2" fmla="*/ 50 w 69"/>
                <a:gd name="T3" fmla="*/ 75 h 75"/>
                <a:gd name="T4" fmla="*/ 0 w 69"/>
                <a:gd name="T5" fmla="*/ 16 h 75"/>
                <a:gd name="T6" fmla="*/ 19 w 69"/>
                <a:gd name="T7" fmla="*/ 0 h 75"/>
                <a:gd name="T8" fmla="*/ 69 w 69"/>
                <a:gd name="T9" fmla="*/ 59 h 75"/>
              </a:gdLst>
              <a:ahLst/>
              <a:cxnLst>
                <a:cxn ang="0">
                  <a:pos x="T0" y="T1"/>
                </a:cxn>
                <a:cxn ang="0">
                  <a:pos x="T2" y="T3"/>
                </a:cxn>
                <a:cxn ang="0">
                  <a:pos x="T4" y="T5"/>
                </a:cxn>
                <a:cxn ang="0">
                  <a:pos x="T6" y="T7"/>
                </a:cxn>
                <a:cxn ang="0">
                  <a:pos x="T8" y="T9"/>
                </a:cxn>
              </a:cxnLst>
              <a:rect l="0" t="0" r="r" b="b"/>
              <a:pathLst>
                <a:path w="69" h="75">
                  <a:moveTo>
                    <a:pt x="69" y="59"/>
                  </a:moveTo>
                  <a:lnTo>
                    <a:pt x="50" y="75"/>
                  </a:lnTo>
                  <a:lnTo>
                    <a:pt x="0" y="16"/>
                  </a:lnTo>
                  <a:lnTo>
                    <a:pt x="19" y="0"/>
                  </a:lnTo>
                  <a:lnTo>
                    <a:pt x="69" y="59"/>
                  </a:lnTo>
                  <a:close/>
                </a:path>
              </a:pathLst>
            </a:custGeom>
            <a:solidFill>
              <a:srgbClr val="D9D9D9"/>
            </a:solidFill>
            <a:ln>
              <a:noFill/>
            </a:ln>
            <a:extLst>
              <a:ext uri="{91240B29-F687-4F45-9708-019B960494DF}">
                <a14:hiddenLine xmlns:a14="http://schemas.microsoft.com/office/drawing/2010/main" w="9525">
                  <a:solidFill>
                    <a:srgbClr val="000000"/>
                  </a:solidFill>
                  <a:round/>
                </a14:hiddenLine>
              </a:ext>
            </a:extLst>
          </p:spPr>
          <p:txBody>
            <a:bodyPr vert="horz" wrap="square" lIns="91440" tIns="45720" rIns="91440" bIns="45720" numCol="1" anchor="t" anchorCtr="0" compatLnSpc="1"/>
            <a:lstStyle/>
            <a:p>
              <a:endParaRPr lang="zh-CN" altLang="en-US"/>
            </a:p>
          </p:txBody>
        </p:sp>
      </p:grpSp>
      <p:sp>
        <p:nvSpPr>
          <p:cNvPr id="517" name="文本框 516"/>
          <p:cNvSpPr txBox="1"/>
          <p:nvPr/>
        </p:nvSpPr>
        <p:spPr>
          <a:xfrm>
            <a:off x="5614980" y="4492545"/>
            <a:ext cx="1151106" cy="276999"/>
          </a:xfrm>
          <a:prstGeom prst="rect">
            <a:avLst/>
          </a:prstGeom>
          <a:noFill/>
        </p:spPr>
        <p:txBody>
          <a:bodyPr wrap="square" rtlCol="0">
            <a:spAutoFit/>
          </a:bodyPr>
          <a:lstStyle/>
          <a:p>
            <a:r>
              <a:rPr lang="en-US" altLang="zh-CN" sz="1200" b="1" dirty="0">
                <a:solidFill>
                  <a:srgbClr val="79BD28"/>
                </a:solidFill>
                <a:latin typeface="Century Gothic" panose="020B0502020202020204" pitchFamily="34" charset="0"/>
              </a:rPr>
              <a:t>Data Center</a:t>
            </a:r>
            <a:endParaRPr lang="zh-CN" altLang="en-US" sz="1200" b="1" dirty="0">
              <a:solidFill>
                <a:srgbClr val="79BD28"/>
              </a:solidFill>
              <a:latin typeface="Century Gothic" panose="020B0502020202020204" pitchFamily="34" charset="0"/>
            </a:endParaRPr>
          </a:p>
        </p:txBody>
      </p:sp>
      <p:sp>
        <p:nvSpPr>
          <p:cNvPr id="518" name="文本框 517"/>
          <p:cNvSpPr txBox="1"/>
          <p:nvPr/>
        </p:nvSpPr>
        <p:spPr>
          <a:xfrm>
            <a:off x="4180850" y="4492546"/>
            <a:ext cx="857259" cy="276999"/>
          </a:xfrm>
          <a:prstGeom prst="rect">
            <a:avLst/>
          </a:prstGeom>
          <a:noFill/>
        </p:spPr>
        <p:txBody>
          <a:bodyPr wrap="square" rtlCol="0">
            <a:spAutoFit/>
          </a:bodyPr>
          <a:lstStyle/>
          <a:p>
            <a:r>
              <a:rPr lang="en-US" altLang="zh-CN" sz="1200" b="1" dirty="0">
                <a:solidFill>
                  <a:srgbClr val="79BD28"/>
                </a:solidFill>
                <a:latin typeface="Century Gothic" panose="020B0502020202020204" pitchFamily="34" charset="0"/>
              </a:rPr>
              <a:t>DRC</a:t>
            </a:r>
            <a:endParaRPr lang="zh-CN" altLang="en-US" sz="1200" b="1" dirty="0">
              <a:solidFill>
                <a:srgbClr val="79BD28"/>
              </a:solidFill>
              <a:latin typeface="Century Gothic" panose="020B0502020202020204" pitchFamily="34" charset="0"/>
            </a:endParaRPr>
          </a:p>
        </p:txBody>
      </p:sp>
      <p:sp>
        <p:nvSpPr>
          <p:cNvPr id="519" name="文本框 518"/>
          <p:cNvSpPr txBox="1"/>
          <p:nvPr/>
        </p:nvSpPr>
        <p:spPr>
          <a:xfrm>
            <a:off x="7432037" y="4492546"/>
            <a:ext cx="645164" cy="276999"/>
          </a:xfrm>
          <a:prstGeom prst="rect">
            <a:avLst/>
          </a:prstGeom>
          <a:noFill/>
        </p:spPr>
        <p:txBody>
          <a:bodyPr wrap="square" rtlCol="0">
            <a:spAutoFit/>
          </a:bodyPr>
          <a:lstStyle/>
          <a:p>
            <a:r>
              <a:rPr lang="en-US" altLang="zh-CN" sz="1200" b="1" dirty="0">
                <a:solidFill>
                  <a:srgbClr val="79BD28"/>
                </a:solidFill>
                <a:latin typeface="Century Gothic" panose="020B0502020202020204" pitchFamily="34" charset="0"/>
              </a:rPr>
              <a:t>Cloud</a:t>
            </a:r>
            <a:endParaRPr lang="zh-CN" altLang="en-US" sz="1200" b="1" dirty="0">
              <a:solidFill>
                <a:srgbClr val="79BD28"/>
              </a:solidFill>
              <a:latin typeface="Century Gothic" panose="020B0502020202020204" pitchFamily="34" charset="0"/>
            </a:endParaRPr>
          </a:p>
        </p:txBody>
      </p:sp>
      <p:pic>
        <p:nvPicPr>
          <p:cNvPr id="522" name="图片 521"/>
          <p:cNvPicPr>
            <a:picLocks noChangeAspect="1"/>
          </p:cNvPicPr>
          <p:nvPr/>
        </p:nvPicPr>
        <p:blipFill>
          <a:blip r:embed="rId13" cstate="print">
            <a:extLst>
              <a:ext uri="{28A0092B-C50C-407E-A947-70E740481C1C}">
                <a14:useLocalDpi xmlns:a14="http://schemas.microsoft.com/office/drawing/2010/main" val="0"/>
              </a:ext>
            </a:extLst>
          </a:blip>
          <a:stretch>
            <a:fillRect/>
          </a:stretch>
        </p:blipFill>
        <p:spPr>
          <a:xfrm>
            <a:off x="3775875" y="3477997"/>
            <a:ext cx="1224000" cy="1019728"/>
          </a:xfrm>
          <a:prstGeom prst="rect">
            <a:avLst/>
          </a:prstGeom>
        </p:spPr>
      </p:pic>
      <p:cxnSp>
        <p:nvCxnSpPr>
          <p:cNvPr id="7" name="直接连接符 6"/>
          <p:cNvCxnSpPr/>
          <p:nvPr/>
        </p:nvCxnSpPr>
        <p:spPr>
          <a:xfrm flipV="1">
            <a:off x="4999875" y="3986373"/>
            <a:ext cx="465075" cy="2976"/>
          </a:xfrm>
          <a:prstGeom prst="line">
            <a:avLst/>
          </a:prstGeom>
          <a:ln w="12700"/>
        </p:spPr>
        <p:style>
          <a:lnRef idx="1">
            <a:schemeClr val="accent1"/>
          </a:lnRef>
          <a:fillRef idx="0">
            <a:schemeClr val="accent1"/>
          </a:fillRef>
          <a:effectRef idx="0">
            <a:schemeClr val="accent1"/>
          </a:effectRef>
          <a:fontRef idx="minor">
            <a:schemeClr val="tx1"/>
          </a:fontRef>
        </p:style>
      </p:cxnSp>
      <p:cxnSp>
        <p:nvCxnSpPr>
          <p:cNvPr id="523" name="直接连接符 522"/>
          <p:cNvCxnSpPr/>
          <p:nvPr/>
        </p:nvCxnSpPr>
        <p:spPr>
          <a:xfrm flipV="1">
            <a:off x="6650875" y="3984886"/>
            <a:ext cx="465075" cy="5951"/>
          </a:xfrm>
          <a:prstGeom prst="line">
            <a:avLst/>
          </a:prstGeom>
          <a:ln w="12700"/>
        </p:spPr>
        <p:style>
          <a:lnRef idx="1">
            <a:schemeClr val="accent1"/>
          </a:lnRef>
          <a:fillRef idx="0">
            <a:schemeClr val="accent1"/>
          </a:fillRef>
          <a:effectRef idx="0">
            <a:schemeClr val="accent1"/>
          </a:effectRef>
          <a:fontRef idx="minor">
            <a:schemeClr val="tx1"/>
          </a:fontRef>
        </p:style>
      </p:cxnSp>
      <p:sp>
        <p:nvSpPr>
          <p:cNvPr id="524" name="文本框 523"/>
          <p:cNvSpPr txBox="1"/>
          <p:nvPr/>
        </p:nvSpPr>
        <p:spPr>
          <a:xfrm>
            <a:off x="4544732" y="3006619"/>
            <a:ext cx="2194068" cy="461665"/>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ea typeface="微软雅黑" panose="020B0503020204020204" charset="-122"/>
              </a:rPr>
              <a:t>DR RTO/RPO</a:t>
            </a:r>
          </a:p>
          <a:p>
            <a:r>
              <a:rPr lang="en-US" altLang="zh-CN" sz="1200" dirty="0">
                <a:solidFill>
                  <a:schemeClr val="bg1"/>
                </a:solidFill>
                <a:latin typeface="Century Gothic" panose="020B0502020202020204" pitchFamily="34" charset="0"/>
                <a:ea typeface="微软雅黑" panose="020B0503020204020204" charset="-122"/>
              </a:rPr>
              <a:t>Expensive bandwidth</a:t>
            </a:r>
          </a:p>
        </p:txBody>
      </p:sp>
      <p:sp>
        <p:nvSpPr>
          <p:cNvPr id="525" name="文本框 524"/>
          <p:cNvSpPr txBox="1"/>
          <p:nvPr/>
        </p:nvSpPr>
        <p:spPr>
          <a:xfrm>
            <a:off x="6612142" y="3006619"/>
            <a:ext cx="2194068" cy="276999"/>
          </a:xfrm>
          <a:prstGeom prst="rect">
            <a:avLst/>
          </a:prstGeom>
          <a:noFill/>
        </p:spPr>
        <p:txBody>
          <a:bodyPr wrap="square" rtlCol="0">
            <a:spAutoFit/>
          </a:bodyPr>
          <a:lstStyle/>
          <a:p>
            <a:r>
              <a:rPr lang="en-US" altLang="zh-CN" sz="1200" dirty="0">
                <a:solidFill>
                  <a:schemeClr val="bg1"/>
                </a:solidFill>
                <a:latin typeface="Century Gothic" panose="020B0502020202020204" pitchFamily="34" charset="0"/>
                <a:ea typeface="微软雅黑" panose="020B0503020204020204" charset="-122"/>
              </a:rPr>
              <a:t>Connectivity</a:t>
            </a:r>
          </a:p>
        </p:txBody>
      </p:sp>
      <p:sp>
        <p:nvSpPr>
          <p:cNvPr id="8" name="椭圆 7"/>
          <p:cNvSpPr/>
          <p:nvPr/>
        </p:nvSpPr>
        <p:spPr>
          <a:xfrm>
            <a:off x="4470400" y="311277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0" name="椭圆 529"/>
          <p:cNvSpPr/>
          <p:nvPr/>
        </p:nvSpPr>
        <p:spPr>
          <a:xfrm>
            <a:off x="4475162" y="3308033"/>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31" name="椭圆 530"/>
          <p:cNvSpPr/>
          <p:nvPr/>
        </p:nvSpPr>
        <p:spPr>
          <a:xfrm>
            <a:off x="6559550" y="311912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8" name="文本框 707"/>
          <p:cNvSpPr txBox="1"/>
          <p:nvPr/>
        </p:nvSpPr>
        <p:spPr>
          <a:xfrm>
            <a:off x="4146645" y="2044308"/>
            <a:ext cx="815884"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rPr>
              <a:t>Factory</a:t>
            </a:r>
            <a:endParaRPr lang="zh-CN" altLang="en-US" sz="1200" b="1" dirty="0">
              <a:solidFill>
                <a:schemeClr val="bg1"/>
              </a:solidFill>
              <a:latin typeface="Century Gothic" panose="020B0502020202020204" pitchFamily="34" charset="0"/>
            </a:endParaRPr>
          </a:p>
        </p:txBody>
      </p:sp>
      <p:sp>
        <p:nvSpPr>
          <p:cNvPr id="709" name="文本框 708"/>
          <p:cNvSpPr txBox="1"/>
          <p:nvPr/>
        </p:nvSpPr>
        <p:spPr>
          <a:xfrm>
            <a:off x="7360034" y="2044308"/>
            <a:ext cx="815884"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rPr>
              <a:t>Factory</a:t>
            </a:r>
            <a:endParaRPr lang="zh-CN" altLang="en-US" sz="1200" b="1" dirty="0">
              <a:solidFill>
                <a:schemeClr val="bg1"/>
              </a:solidFill>
              <a:latin typeface="Century Gothic" panose="020B0502020202020204" pitchFamily="34" charset="0"/>
            </a:endParaRPr>
          </a:p>
        </p:txBody>
      </p:sp>
      <p:grpSp>
        <p:nvGrpSpPr>
          <p:cNvPr id="22" name="组合 21"/>
          <p:cNvGrpSpPr/>
          <p:nvPr/>
        </p:nvGrpSpPr>
        <p:grpSpPr>
          <a:xfrm>
            <a:off x="4917641" y="1893443"/>
            <a:ext cx="2402358" cy="609507"/>
            <a:chOff x="4986221" y="1893443"/>
            <a:chExt cx="2402358" cy="609507"/>
          </a:xfrm>
        </p:grpSpPr>
        <p:grpSp>
          <p:nvGrpSpPr>
            <p:cNvPr id="532" name="91d200c4-8429-4f84-b2c0-4891baa5f32c"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7"/>
              </p:custDataLst>
            </p:nvPr>
          </p:nvGrpSpPr>
          <p:grpSpPr>
            <a:xfrm>
              <a:off x="4986221" y="1893443"/>
              <a:ext cx="853476" cy="609507"/>
              <a:chOff x="2928144" y="1477863"/>
              <a:chExt cx="6508750" cy="4648201"/>
            </a:xfrm>
          </p:grpSpPr>
          <p:sp>
            <p:nvSpPr>
              <p:cNvPr id="533" name="í$1iďè"/>
              <p:cNvSpPr/>
              <p:nvPr/>
            </p:nvSpPr>
            <p:spPr bwMode="auto">
              <a:xfrm>
                <a:off x="3344069" y="5003701"/>
                <a:ext cx="1809750" cy="939800"/>
              </a:xfrm>
              <a:custGeom>
                <a:avLst/>
                <a:gdLst>
                  <a:gd name="T0" fmla="*/ 0 w 1140"/>
                  <a:gd name="T1" fmla="*/ 131 h 592"/>
                  <a:gd name="T2" fmla="*/ 889 w 1140"/>
                  <a:gd name="T3" fmla="*/ 592 h 592"/>
                  <a:gd name="T4" fmla="*/ 1140 w 1140"/>
                  <a:gd name="T5" fmla="*/ 461 h 592"/>
                  <a:gd name="T6" fmla="*/ 251 w 1140"/>
                  <a:gd name="T7" fmla="*/ 0 h 592"/>
                  <a:gd name="T8" fmla="*/ 0 w 1140"/>
                  <a:gd name="T9" fmla="*/ 131 h 592"/>
                </a:gdLst>
                <a:ahLst/>
                <a:cxnLst>
                  <a:cxn ang="0">
                    <a:pos x="T0" y="T1"/>
                  </a:cxn>
                  <a:cxn ang="0">
                    <a:pos x="T2" y="T3"/>
                  </a:cxn>
                  <a:cxn ang="0">
                    <a:pos x="T4" y="T5"/>
                  </a:cxn>
                  <a:cxn ang="0">
                    <a:pos x="T6" y="T7"/>
                  </a:cxn>
                  <a:cxn ang="0">
                    <a:pos x="T8" y="T9"/>
                  </a:cxn>
                </a:cxnLst>
                <a:rect l="0" t="0" r="r" b="b"/>
                <a:pathLst>
                  <a:path w="1140" h="592">
                    <a:moveTo>
                      <a:pt x="0" y="131"/>
                    </a:moveTo>
                    <a:lnTo>
                      <a:pt x="889" y="592"/>
                    </a:lnTo>
                    <a:lnTo>
                      <a:pt x="1140" y="461"/>
                    </a:lnTo>
                    <a:lnTo>
                      <a:pt x="251" y="0"/>
                    </a:lnTo>
                    <a:lnTo>
                      <a:pt x="0" y="131"/>
                    </a:lnTo>
                    <a:close/>
                  </a:path>
                </a:pathLst>
              </a:custGeom>
              <a:solidFill>
                <a:srgbClr val="D3D3D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4" name="ïṣḻïḍe"/>
              <p:cNvSpPr/>
              <p:nvPr/>
            </p:nvSpPr>
            <p:spPr bwMode="auto">
              <a:xfrm>
                <a:off x="9079706" y="4379813"/>
                <a:ext cx="190500" cy="223838"/>
              </a:xfrm>
              <a:custGeom>
                <a:avLst/>
                <a:gdLst>
                  <a:gd name="T0" fmla="*/ 120 w 120"/>
                  <a:gd name="T1" fmla="*/ 79 h 141"/>
                  <a:gd name="T2" fmla="*/ 0 w 120"/>
                  <a:gd name="T3" fmla="*/ 141 h 141"/>
                  <a:gd name="T4" fmla="*/ 0 w 120"/>
                  <a:gd name="T5" fmla="*/ 63 h 141"/>
                  <a:gd name="T6" fmla="*/ 120 w 120"/>
                  <a:gd name="T7" fmla="*/ 0 h 141"/>
                  <a:gd name="T8" fmla="*/ 120 w 120"/>
                  <a:gd name="T9" fmla="*/ 79 h 141"/>
                </a:gdLst>
                <a:ahLst/>
                <a:cxnLst>
                  <a:cxn ang="0">
                    <a:pos x="T0" y="T1"/>
                  </a:cxn>
                  <a:cxn ang="0">
                    <a:pos x="T2" y="T3"/>
                  </a:cxn>
                  <a:cxn ang="0">
                    <a:pos x="T4" y="T5"/>
                  </a:cxn>
                  <a:cxn ang="0">
                    <a:pos x="T6" y="T7"/>
                  </a:cxn>
                  <a:cxn ang="0">
                    <a:pos x="T8" y="T9"/>
                  </a:cxn>
                </a:cxnLst>
                <a:rect l="0" t="0" r="r" b="b"/>
                <a:pathLst>
                  <a:path w="120" h="141">
                    <a:moveTo>
                      <a:pt x="120" y="79"/>
                    </a:moveTo>
                    <a:lnTo>
                      <a:pt x="0" y="141"/>
                    </a:lnTo>
                    <a:lnTo>
                      <a:pt x="0" y="63"/>
                    </a:lnTo>
                    <a:lnTo>
                      <a:pt x="120" y="0"/>
                    </a:lnTo>
                    <a:lnTo>
                      <a:pt x="120" y="79"/>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5" name="îṥḷíḑe"/>
              <p:cNvSpPr/>
              <p:nvPr/>
            </p:nvSpPr>
            <p:spPr bwMode="auto">
              <a:xfrm>
                <a:off x="8913019" y="4387751"/>
                <a:ext cx="166688" cy="215900"/>
              </a:xfrm>
              <a:custGeom>
                <a:avLst/>
                <a:gdLst>
                  <a:gd name="T0" fmla="*/ 0 w 105"/>
                  <a:gd name="T1" fmla="*/ 84 h 136"/>
                  <a:gd name="T2" fmla="*/ 105 w 105"/>
                  <a:gd name="T3" fmla="*/ 136 h 136"/>
                  <a:gd name="T4" fmla="*/ 105 w 105"/>
                  <a:gd name="T5" fmla="*/ 58 h 136"/>
                  <a:gd name="T6" fmla="*/ 0 w 105"/>
                  <a:gd name="T7" fmla="*/ 0 h 136"/>
                  <a:gd name="T8" fmla="*/ 0 w 105"/>
                  <a:gd name="T9" fmla="*/ 84 h 136"/>
                </a:gdLst>
                <a:ahLst/>
                <a:cxnLst>
                  <a:cxn ang="0">
                    <a:pos x="T0" y="T1"/>
                  </a:cxn>
                  <a:cxn ang="0">
                    <a:pos x="T2" y="T3"/>
                  </a:cxn>
                  <a:cxn ang="0">
                    <a:pos x="T4" y="T5"/>
                  </a:cxn>
                  <a:cxn ang="0">
                    <a:pos x="T6" y="T7"/>
                  </a:cxn>
                  <a:cxn ang="0">
                    <a:pos x="T8" y="T9"/>
                  </a:cxn>
                </a:cxnLst>
                <a:rect l="0" t="0" r="r" b="b"/>
                <a:pathLst>
                  <a:path w="105" h="136">
                    <a:moveTo>
                      <a:pt x="0" y="84"/>
                    </a:moveTo>
                    <a:lnTo>
                      <a:pt x="105" y="136"/>
                    </a:lnTo>
                    <a:lnTo>
                      <a:pt x="105" y="58"/>
                    </a:lnTo>
                    <a:lnTo>
                      <a:pt x="0" y="0"/>
                    </a:lnTo>
                    <a:lnTo>
                      <a:pt x="0" y="84"/>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6" name="îśľídé"/>
              <p:cNvSpPr/>
              <p:nvPr/>
            </p:nvSpPr>
            <p:spPr bwMode="auto">
              <a:xfrm>
                <a:off x="8913019" y="4287738"/>
                <a:ext cx="357188" cy="192088"/>
              </a:xfrm>
              <a:custGeom>
                <a:avLst/>
                <a:gdLst>
                  <a:gd name="T0" fmla="*/ 0 w 225"/>
                  <a:gd name="T1" fmla="*/ 63 h 121"/>
                  <a:gd name="T2" fmla="*/ 105 w 225"/>
                  <a:gd name="T3" fmla="*/ 121 h 121"/>
                  <a:gd name="T4" fmla="*/ 225 w 225"/>
                  <a:gd name="T5" fmla="*/ 58 h 121"/>
                  <a:gd name="T6" fmla="*/ 121 w 225"/>
                  <a:gd name="T7" fmla="*/ 0 h 121"/>
                  <a:gd name="T8" fmla="*/ 0 w 225"/>
                  <a:gd name="T9" fmla="*/ 63 h 121"/>
                </a:gdLst>
                <a:ahLst/>
                <a:cxnLst>
                  <a:cxn ang="0">
                    <a:pos x="T0" y="T1"/>
                  </a:cxn>
                  <a:cxn ang="0">
                    <a:pos x="T2" y="T3"/>
                  </a:cxn>
                  <a:cxn ang="0">
                    <a:pos x="T4" y="T5"/>
                  </a:cxn>
                  <a:cxn ang="0">
                    <a:pos x="T6" y="T7"/>
                  </a:cxn>
                  <a:cxn ang="0">
                    <a:pos x="T8" y="T9"/>
                  </a:cxn>
                </a:cxnLst>
                <a:rect l="0" t="0" r="r" b="b"/>
                <a:pathLst>
                  <a:path w="225" h="121">
                    <a:moveTo>
                      <a:pt x="0" y="63"/>
                    </a:moveTo>
                    <a:lnTo>
                      <a:pt x="105" y="121"/>
                    </a:lnTo>
                    <a:lnTo>
                      <a:pt x="225" y="58"/>
                    </a:lnTo>
                    <a:lnTo>
                      <a:pt x="121" y="0"/>
                    </a:lnTo>
                    <a:lnTo>
                      <a:pt x="0" y="63"/>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7" name="íṥ1ïďè"/>
              <p:cNvSpPr/>
              <p:nvPr/>
            </p:nvSpPr>
            <p:spPr bwMode="auto">
              <a:xfrm>
                <a:off x="3004344" y="3124101"/>
                <a:ext cx="2905125" cy="3001963"/>
              </a:xfrm>
              <a:custGeom>
                <a:avLst/>
                <a:gdLst>
                  <a:gd name="T0" fmla="*/ 1369 w 1830"/>
                  <a:gd name="T1" fmla="*/ 477 h 1891"/>
                  <a:gd name="T2" fmla="*/ 915 w 1830"/>
                  <a:gd name="T3" fmla="*/ 529 h 1891"/>
                  <a:gd name="T4" fmla="*/ 915 w 1830"/>
                  <a:gd name="T5" fmla="*/ 529 h 1891"/>
                  <a:gd name="T6" fmla="*/ 454 w 1830"/>
                  <a:gd name="T7" fmla="*/ 0 h 1891"/>
                  <a:gd name="T8" fmla="*/ 0 w 1830"/>
                  <a:gd name="T9" fmla="*/ 52 h 1891"/>
                  <a:gd name="T10" fmla="*/ 0 w 1830"/>
                  <a:gd name="T11" fmla="*/ 943 h 1891"/>
                  <a:gd name="T12" fmla="*/ 1830 w 1830"/>
                  <a:gd name="T13" fmla="*/ 1891 h 1891"/>
                  <a:gd name="T14" fmla="*/ 1830 w 1830"/>
                  <a:gd name="T15" fmla="*/ 1006 h 1891"/>
                  <a:gd name="T16" fmla="*/ 1369 w 1830"/>
                  <a:gd name="T17" fmla="*/ 477 h 1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0" h="1891">
                    <a:moveTo>
                      <a:pt x="1369" y="477"/>
                    </a:moveTo>
                    <a:lnTo>
                      <a:pt x="915" y="529"/>
                    </a:lnTo>
                    <a:lnTo>
                      <a:pt x="915" y="529"/>
                    </a:lnTo>
                    <a:lnTo>
                      <a:pt x="454" y="0"/>
                    </a:lnTo>
                    <a:lnTo>
                      <a:pt x="0" y="52"/>
                    </a:lnTo>
                    <a:lnTo>
                      <a:pt x="0" y="943"/>
                    </a:lnTo>
                    <a:lnTo>
                      <a:pt x="1830" y="1891"/>
                    </a:lnTo>
                    <a:lnTo>
                      <a:pt x="1830" y="1006"/>
                    </a:lnTo>
                    <a:lnTo>
                      <a:pt x="1369" y="477"/>
                    </a:lnTo>
                    <a:close/>
                  </a:path>
                </a:pathLst>
              </a:custGeom>
              <a:solidFill>
                <a:srgbClr val="90909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8" name="ïşļídè"/>
              <p:cNvSpPr/>
              <p:nvPr/>
            </p:nvSpPr>
            <p:spPr bwMode="auto">
              <a:xfrm>
                <a:off x="5909469" y="3198713"/>
                <a:ext cx="2905125" cy="2927350"/>
              </a:xfrm>
              <a:custGeom>
                <a:avLst/>
                <a:gdLst>
                  <a:gd name="T0" fmla="*/ 1830 w 1830"/>
                  <a:gd name="T1" fmla="*/ 891 h 1844"/>
                  <a:gd name="T2" fmla="*/ 0 w 1830"/>
                  <a:gd name="T3" fmla="*/ 1844 h 1844"/>
                  <a:gd name="T4" fmla="*/ 0 w 1830"/>
                  <a:gd name="T5" fmla="*/ 959 h 1844"/>
                  <a:gd name="T6" fmla="*/ 1830 w 1830"/>
                  <a:gd name="T7" fmla="*/ 0 h 1844"/>
                  <a:gd name="T8" fmla="*/ 1830 w 1830"/>
                  <a:gd name="T9" fmla="*/ 891 h 1844"/>
                </a:gdLst>
                <a:ahLst/>
                <a:cxnLst>
                  <a:cxn ang="0">
                    <a:pos x="T0" y="T1"/>
                  </a:cxn>
                  <a:cxn ang="0">
                    <a:pos x="T2" y="T3"/>
                  </a:cxn>
                  <a:cxn ang="0">
                    <a:pos x="T4" y="T5"/>
                  </a:cxn>
                  <a:cxn ang="0">
                    <a:pos x="T6" y="T7"/>
                  </a:cxn>
                  <a:cxn ang="0">
                    <a:pos x="T8" y="T9"/>
                  </a:cxn>
                </a:cxnLst>
                <a:rect l="0" t="0" r="r" b="b"/>
                <a:pathLst>
                  <a:path w="1830" h="1844">
                    <a:moveTo>
                      <a:pt x="1830" y="891"/>
                    </a:moveTo>
                    <a:lnTo>
                      <a:pt x="0" y="1844"/>
                    </a:lnTo>
                    <a:lnTo>
                      <a:pt x="0" y="959"/>
                    </a:lnTo>
                    <a:lnTo>
                      <a:pt x="1830" y="0"/>
                    </a:lnTo>
                    <a:lnTo>
                      <a:pt x="1830" y="891"/>
                    </a:lnTo>
                    <a:close/>
                  </a:path>
                </a:pathLst>
              </a:custGeom>
              <a:solidFill>
                <a:srgbClr val="4848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39" name="ïš1iďé"/>
              <p:cNvSpPr/>
              <p:nvPr/>
            </p:nvSpPr>
            <p:spPr bwMode="auto">
              <a:xfrm>
                <a:off x="2928144" y="3057426"/>
                <a:ext cx="3097213" cy="1797050"/>
              </a:xfrm>
              <a:custGeom>
                <a:avLst/>
                <a:gdLst>
                  <a:gd name="T0" fmla="*/ 1951 w 1951"/>
                  <a:gd name="T1" fmla="*/ 1063 h 1132"/>
                  <a:gd name="T2" fmla="*/ 1433 w 1951"/>
                  <a:gd name="T3" fmla="*/ 508 h 1132"/>
                  <a:gd name="T4" fmla="*/ 1433 w 1951"/>
                  <a:gd name="T5" fmla="*/ 508 h 1132"/>
                  <a:gd name="T6" fmla="*/ 1433 w 1951"/>
                  <a:gd name="T7" fmla="*/ 508 h 1132"/>
                  <a:gd name="T8" fmla="*/ 968 w 1951"/>
                  <a:gd name="T9" fmla="*/ 566 h 1132"/>
                  <a:gd name="T10" fmla="*/ 466 w 1951"/>
                  <a:gd name="T11" fmla="*/ 0 h 1132"/>
                  <a:gd name="T12" fmla="*/ 466 w 1951"/>
                  <a:gd name="T13" fmla="*/ 0 h 1132"/>
                  <a:gd name="T14" fmla="*/ 466 w 1951"/>
                  <a:gd name="T15" fmla="*/ 0 h 1132"/>
                  <a:gd name="T16" fmla="*/ 0 w 1951"/>
                  <a:gd name="T17" fmla="*/ 68 h 1132"/>
                  <a:gd name="T18" fmla="*/ 0 w 1951"/>
                  <a:gd name="T19" fmla="*/ 131 h 1132"/>
                  <a:gd name="T20" fmla="*/ 440 w 1951"/>
                  <a:gd name="T21" fmla="*/ 68 h 1132"/>
                  <a:gd name="T22" fmla="*/ 952 w 1951"/>
                  <a:gd name="T23" fmla="*/ 629 h 1132"/>
                  <a:gd name="T24" fmla="*/ 1417 w 1951"/>
                  <a:gd name="T25" fmla="*/ 576 h 1132"/>
                  <a:gd name="T26" fmla="*/ 1951 w 1951"/>
                  <a:gd name="T27" fmla="*/ 1132 h 1132"/>
                  <a:gd name="T28" fmla="*/ 1951 w 1951"/>
                  <a:gd name="T29" fmla="*/ 1063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51" h="1132">
                    <a:moveTo>
                      <a:pt x="1951" y="1063"/>
                    </a:moveTo>
                    <a:lnTo>
                      <a:pt x="1433" y="508"/>
                    </a:lnTo>
                    <a:lnTo>
                      <a:pt x="1433" y="508"/>
                    </a:lnTo>
                    <a:lnTo>
                      <a:pt x="1433" y="508"/>
                    </a:lnTo>
                    <a:lnTo>
                      <a:pt x="968" y="566"/>
                    </a:lnTo>
                    <a:lnTo>
                      <a:pt x="466" y="0"/>
                    </a:lnTo>
                    <a:lnTo>
                      <a:pt x="466" y="0"/>
                    </a:lnTo>
                    <a:lnTo>
                      <a:pt x="466" y="0"/>
                    </a:lnTo>
                    <a:lnTo>
                      <a:pt x="0" y="68"/>
                    </a:lnTo>
                    <a:lnTo>
                      <a:pt x="0" y="131"/>
                    </a:lnTo>
                    <a:lnTo>
                      <a:pt x="440" y="68"/>
                    </a:lnTo>
                    <a:lnTo>
                      <a:pt x="952" y="629"/>
                    </a:lnTo>
                    <a:lnTo>
                      <a:pt x="1417" y="576"/>
                    </a:lnTo>
                    <a:lnTo>
                      <a:pt x="1951" y="1132"/>
                    </a:lnTo>
                    <a:lnTo>
                      <a:pt x="1951" y="1063"/>
                    </a:lnTo>
                    <a:close/>
                  </a:path>
                </a:pathLst>
              </a:custGeom>
              <a:solidFill>
                <a:srgbClr val="BFCDF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0" name="iSḷiḑê"/>
              <p:cNvSpPr/>
              <p:nvPr/>
            </p:nvSpPr>
            <p:spPr bwMode="auto">
              <a:xfrm>
                <a:off x="6025356" y="3198713"/>
                <a:ext cx="2921000" cy="1655763"/>
              </a:xfrm>
              <a:custGeom>
                <a:avLst/>
                <a:gdLst>
                  <a:gd name="T0" fmla="*/ 1840 w 1840"/>
                  <a:gd name="T1" fmla="*/ 74 h 1043"/>
                  <a:gd name="T2" fmla="*/ 0 w 1840"/>
                  <a:gd name="T3" fmla="*/ 1043 h 1043"/>
                  <a:gd name="T4" fmla="*/ 0 w 1840"/>
                  <a:gd name="T5" fmla="*/ 974 h 1043"/>
                  <a:gd name="T6" fmla="*/ 1840 w 1840"/>
                  <a:gd name="T7" fmla="*/ 0 h 1043"/>
                  <a:gd name="T8" fmla="*/ 1840 w 1840"/>
                  <a:gd name="T9" fmla="*/ 74 h 1043"/>
                </a:gdLst>
                <a:ahLst/>
                <a:cxnLst>
                  <a:cxn ang="0">
                    <a:pos x="T0" y="T1"/>
                  </a:cxn>
                  <a:cxn ang="0">
                    <a:pos x="T2" y="T3"/>
                  </a:cxn>
                  <a:cxn ang="0">
                    <a:pos x="T4" y="T5"/>
                  </a:cxn>
                  <a:cxn ang="0">
                    <a:pos x="T6" y="T7"/>
                  </a:cxn>
                  <a:cxn ang="0">
                    <a:pos x="T8" y="T9"/>
                  </a:cxn>
                </a:cxnLst>
                <a:rect l="0" t="0" r="r" b="b"/>
                <a:pathLst>
                  <a:path w="1840" h="1043">
                    <a:moveTo>
                      <a:pt x="1840" y="74"/>
                    </a:moveTo>
                    <a:lnTo>
                      <a:pt x="0" y="1043"/>
                    </a:lnTo>
                    <a:lnTo>
                      <a:pt x="0" y="974"/>
                    </a:lnTo>
                    <a:lnTo>
                      <a:pt x="1840" y="0"/>
                    </a:lnTo>
                    <a:lnTo>
                      <a:pt x="1840" y="74"/>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1" name="işļíḋé"/>
              <p:cNvSpPr/>
              <p:nvPr/>
            </p:nvSpPr>
            <p:spPr bwMode="auto">
              <a:xfrm>
                <a:off x="5203031" y="2309713"/>
                <a:ext cx="3743325" cy="2435225"/>
              </a:xfrm>
              <a:custGeom>
                <a:avLst/>
                <a:gdLst>
                  <a:gd name="T0" fmla="*/ 2358 w 2358"/>
                  <a:gd name="T1" fmla="*/ 560 h 1534"/>
                  <a:gd name="T2" fmla="*/ 518 w 2358"/>
                  <a:gd name="T3" fmla="*/ 1534 h 1534"/>
                  <a:gd name="T4" fmla="*/ 0 w 2358"/>
                  <a:gd name="T5" fmla="*/ 979 h 1534"/>
                  <a:gd name="T6" fmla="*/ 1872 w 2358"/>
                  <a:gd name="T7" fmla="*/ 0 h 1534"/>
                  <a:gd name="T8" fmla="*/ 2358 w 2358"/>
                  <a:gd name="T9" fmla="*/ 560 h 1534"/>
                </a:gdLst>
                <a:ahLst/>
                <a:cxnLst>
                  <a:cxn ang="0">
                    <a:pos x="T0" y="T1"/>
                  </a:cxn>
                  <a:cxn ang="0">
                    <a:pos x="T2" y="T3"/>
                  </a:cxn>
                  <a:cxn ang="0">
                    <a:pos x="T4" y="T5"/>
                  </a:cxn>
                  <a:cxn ang="0">
                    <a:pos x="T6" y="T7"/>
                  </a:cxn>
                  <a:cxn ang="0">
                    <a:pos x="T8" y="T9"/>
                  </a:cxn>
                </a:cxnLst>
                <a:rect l="0" t="0" r="r" b="b"/>
                <a:pathLst>
                  <a:path w="2358" h="1534">
                    <a:moveTo>
                      <a:pt x="2358" y="560"/>
                    </a:moveTo>
                    <a:lnTo>
                      <a:pt x="518" y="1534"/>
                    </a:lnTo>
                    <a:lnTo>
                      <a:pt x="0" y="979"/>
                    </a:lnTo>
                    <a:lnTo>
                      <a:pt x="1872" y="0"/>
                    </a:lnTo>
                    <a:lnTo>
                      <a:pt x="2358" y="560"/>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2" name="îš1íḓè"/>
              <p:cNvSpPr/>
              <p:nvPr/>
            </p:nvSpPr>
            <p:spPr bwMode="auto">
              <a:xfrm>
                <a:off x="3667919" y="1511201"/>
                <a:ext cx="3776663" cy="2444750"/>
              </a:xfrm>
              <a:custGeom>
                <a:avLst/>
                <a:gdLst>
                  <a:gd name="T0" fmla="*/ 2379 w 2379"/>
                  <a:gd name="T1" fmla="*/ 560 h 1540"/>
                  <a:gd name="T2" fmla="*/ 502 w 2379"/>
                  <a:gd name="T3" fmla="*/ 1540 h 1540"/>
                  <a:gd name="T4" fmla="*/ 0 w 2379"/>
                  <a:gd name="T5" fmla="*/ 974 h 1540"/>
                  <a:gd name="T6" fmla="*/ 1887 w 2379"/>
                  <a:gd name="T7" fmla="*/ 0 h 1540"/>
                  <a:gd name="T8" fmla="*/ 2379 w 2379"/>
                  <a:gd name="T9" fmla="*/ 560 h 1540"/>
                </a:gdLst>
                <a:ahLst/>
                <a:cxnLst>
                  <a:cxn ang="0">
                    <a:pos x="T0" y="T1"/>
                  </a:cxn>
                  <a:cxn ang="0">
                    <a:pos x="T2" y="T3"/>
                  </a:cxn>
                  <a:cxn ang="0">
                    <a:pos x="T4" y="T5"/>
                  </a:cxn>
                  <a:cxn ang="0">
                    <a:pos x="T6" y="T7"/>
                  </a:cxn>
                  <a:cxn ang="0">
                    <a:pos x="T8" y="T9"/>
                  </a:cxn>
                </a:cxnLst>
                <a:rect l="0" t="0" r="r" b="b"/>
                <a:pathLst>
                  <a:path w="2379" h="1540">
                    <a:moveTo>
                      <a:pt x="2379" y="560"/>
                    </a:moveTo>
                    <a:lnTo>
                      <a:pt x="502" y="1540"/>
                    </a:lnTo>
                    <a:lnTo>
                      <a:pt x="0" y="974"/>
                    </a:lnTo>
                    <a:lnTo>
                      <a:pt x="1887" y="0"/>
                    </a:lnTo>
                    <a:lnTo>
                      <a:pt x="2379" y="560"/>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3" name="íşļîďè"/>
              <p:cNvSpPr/>
              <p:nvPr/>
            </p:nvSpPr>
            <p:spPr bwMode="auto">
              <a:xfrm>
                <a:off x="8300244" y="3681313"/>
                <a:ext cx="247650" cy="190500"/>
              </a:xfrm>
              <a:custGeom>
                <a:avLst/>
                <a:gdLst>
                  <a:gd name="T0" fmla="*/ 156 w 156"/>
                  <a:gd name="T1" fmla="*/ 37 h 120"/>
                  <a:gd name="T2" fmla="*/ 0 w 156"/>
                  <a:gd name="T3" fmla="*/ 120 h 120"/>
                  <a:gd name="T4" fmla="*/ 0 w 156"/>
                  <a:gd name="T5" fmla="*/ 84 h 120"/>
                  <a:gd name="T6" fmla="*/ 156 w 156"/>
                  <a:gd name="T7" fmla="*/ 0 h 120"/>
                  <a:gd name="T8" fmla="*/ 156 w 156"/>
                  <a:gd name="T9" fmla="*/ 37 h 120"/>
                </a:gdLst>
                <a:ahLst/>
                <a:cxnLst>
                  <a:cxn ang="0">
                    <a:pos x="T0" y="T1"/>
                  </a:cxn>
                  <a:cxn ang="0">
                    <a:pos x="T2" y="T3"/>
                  </a:cxn>
                  <a:cxn ang="0">
                    <a:pos x="T4" y="T5"/>
                  </a:cxn>
                  <a:cxn ang="0">
                    <a:pos x="T6" y="T7"/>
                  </a:cxn>
                  <a:cxn ang="0">
                    <a:pos x="T8" y="T9"/>
                  </a:cxn>
                </a:cxnLst>
                <a:rect l="0" t="0" r="r" b="b"/>
                <a:pathLst>
                  <a:path w="156" h="120">
                    <a:moveTo>
                      <a:pt x="156" y="37"/>
                    </a:moveTo>
                    <a:lnTo>
                      <a:pt x="0" y="120"/>
                    </a:lnTo>
                    <a:lnTo>
                      <a:pt x="0" y="84"/>
                    </a:lnTo>
                    <a:lnTo>
                      <a:pt x="156" y="0"/>
                    </a:lnTo>
                    <a:lnTo>
                      <a:pt x="156" y="37"/>
                    </a:lnTo>
                    <a:close/>
                  </a:path>
                </a:pathLst>
              </a:custGeom>
              <a:solidFill>
                <a:srgbClr val="DADAD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4" name="íṡļíḋê"/>
              <p:cNvSpPr/>
              <p:nvPr/>
            </p:nvSpPr>
            <p:spPr bwMode="auto">
              <a:xfrm>
                <a:off x="7627144" y="4263926"/>
                <a:ext cx="215900" cy="406400"/>
              </a:xfrm>
              <a:custGeom>
                <a:avLst/>
                <a:gdLst>
                  <a:gd name="T0" fmla="*/ 136 w 136"/>
                  <a:gd name="T1" fmla="*/ 178 h 256"/>
                  <a:gd name="T2" fmla="*/ 0 w 136"/>
                  <a:gd name="T3" fmla="*/ 256 h 256"/>
                  <a:gd name="T4" fmla="*/ 0 w 136"/>
                  <a:gd name="T5" fmla="*/ 73 h 256"/>
                  <a:gd name="T6" fmla="*/ 136 w 136"/>
                  <a:gd name="T7" fmla="*/ 0 h 256"/>
                  <a:gd name="T8" fmla="*/ 136 w 136"/>
                  <a:gd name="T9" fmla="*/ 178 h 256"/>
                </a:gdLst>
                <a:ahLst/>
                <a:cxnLst>
                  <a:cxn ang="0">
                    <a:pos x="T0" y="T1"/>
                  </a:cxn>
                  <a:cxn ang="0">
                    <a:pos x="T2" y="T3"/>
                  </a:cxn>
                  <a:cxn ang="0">
                    <a:pos x="T4" y="T5"/>
                  </a:cxn>
                  <a:cxn ang="0">
                    <a:pos x="T6" y="T7"/>
                  </a:cxn>
                  <a:cxn ang="0">
                    <a:pos x="T8" y="T9"/>
                  </a:cxn>
                </a:cxnLst>
                <a:rect l="0" t="0" r="r" b="b"/>
                <a:pathLst>
                  <a:path w="136" h="256">
                    <a:moveTo>
                      <a:pt x="136" y="178"/>
                    </a:moveTo>
                    <a:lnTo>
                      <a:pt x="0" y="256"/>
                    </a:lnTo>
                    <a:lnTo>
                      <a:pt x="0" y="73"/>
                    </a:lnTo>
                    <a:lnTo>
                      <a:pt x="136" y="0"/>
                    </a:lnTo>
                    <a:lnTo>
                      <a:pt x="136" y="178"/>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5" name="iṣľîḍe"/>
              <p:cNvSpPr/>
              <p:nvPr/>
            </p:nvSpPr>
            <p:spPr bwMode="auto">
              <a:xfrm>
                <a:off x="7801769" y="4263926"/>
                <a:ext cx="41275" cy="282575"/>
              </a:xfrm>
              <a:custGeom>
                <a:avLst/>
                <a:gdLst>
                  <a:gd name="T0" fmla="*/ 0 w 26"/>
                  <a:gd name="T1" fmla="*/ 162 h 178"/>
                  <a:gd name="T2" fmla="*/ 26 w 26"/>
                  <a:gd name="T3" fmla="*/ 178 h 178"/>
                  <a:gd name="T4" fmla="*/ 26 w 26"/>
                  <a:gd name="T5" fmla="*/ 0 h 178"/>
                  <a:gd name="T6" fmla="*/ 0 w 26"/>
                  <a:gd name="T7" fmla="*/ 15 h 178"/>
                  <a:gd name="T8" fmla="*/ 0 w 26"/>
                  <a:gd name="T9" fmla="*/ 162 h 178"/>
                </a:gdLst>
                <a:ahLst/>
                <a:cxnLst>
                  <a:cxn ang="0">
                    <a:pos x="T0" y="T1"/>
                  </a:cxn>
                  <a:cxn ang="0">
                    <a:pos x="T2" y="T3"/>
                  </a:cxn>
                  <a:cxn ang="0">
                    <a:pos x="T4" y="T5"/>
                  </a:cxn>
                  <a:cxn ang="0">
                    <a:pos x="T6" y="T7"/>
                  </a:cxn>
                  <a:cxn ang="0">
                    <a:pos x="T8" y="T9"/>
                  </a:cxn>
                </a:cxnLst>
                <a:rect l="0" t="0" r="r" b="b"/>
                <a:pathLst>
                  <a:path w="26" h="178">
                    <a:moveTo>
                      <a:pt x="0" y="162"/>
                    </a:moveTo>
                    <a:lnTo>
                      <a:pt x="26" y="178"/>
                    </a:lnTo>
                    <a:lnTo>
                      <a:pt x="26" y="0"/>
                    </a:lnTo>
                    <a:lnTo>
                      <a:pt x="0" y="15"/>
                    </a:lnTo>
                    <a:lnTo>
                      <a:pt x="0"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6" name="iśḻiḓe"/>
              <p:cNvSpPr/>
              <p:nvPr/>
            </p:nvSpPr>
            <p:spPr bwMode="auto">
              <a:xfrm>
                <a:off x="7627144" y="4521101"/>
                <a:ext cx="215900" cy="149225"/>
              </a:xfrm>
              <a:custGeom>
                <a:avLst/>
                <a:gdLst>
                  <a:gd name="T0" fmla="*/ 0 w 136"/>
                  <a:gd name="T1" fmla="*/ 94 h 94"/>
                  <a:gd name="T2" fmla="*/ 5 w 136"/>
                  <a:gd name="T3" fmla="*/ 58 h 94"/>
                  <a:gd name="T4" fmla="*/ 110 w 136"/>
                  <a:gd name="T5" fmla="*/ 0 h 94"/>
                  <a:gd name="T6" fmla="*/ 136 w 136"/>
                  <a:gd name="T7" fmla="*/ 16 h 94"/>
                  <a:gd name="T8" fmla="*/ 0 w 136"/>
                  <a:gd name="T9" fmla="*/ 94 h 94"/>
                </a:gdLst>
                <a:ahLst/>
                <a:cxnLst>
                  <a:cxn ang="0">
                    <a:pos x="T0" y="T1"/>
                  </a:cxn>
                  <a:cxn ang="0">
                    <a:pos x="T2" y="T3"/>
                  </a:cxn>
                  <a:cxn ang="0">
                    <a:pos x="T4" y="T5"/>
                  </a:cxn>
                  <a:cxn ang="0">
                    <a:pos x="T6" y="T7"/>
                  </a:cxn>
                  <a:cxn ang="0">
                    <a:pos x="T8" y="T9"/>
                  </a:cxn>
                </a:cxnLst>
                <a:rect l="0" t="0" r="r" b="b"/>
                <a:pathLst>
                  <a:path w="136" h="94">
                    <a:moveTo>
                      <a:pt x="0" y="94"/>
                    </a:moveTo>
                    <a:lnTo>
                      <a:pt x="5" y="58"/>
                    </a:lnTo>
                    <a:lnTo>
                      <a:pt x="110" y="0"/>
                    </a:lnTo>
                    <a:lnTo>
                      <a:pt x="136" y="16"/>
                    </a:lnTo>
                    <a:lnTo>
                      <a:pt x="0" y="94"/>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7" name="îṩḷiḓe"/>
              <p:cNvSpPr/>
              <p:nvPr/>
            </p:nvSpPr>
            <p:spPr bwMode="auto">
              <a:xfrm>
                <a:off x="7228681" y="4471888"/>
                <a:ext cx="215900" cy="406400"/>
              </a:xfrm>
              <a:custGeom>
                <a:avLst/>
                <a:gdLst>
                  <a:gd name="T0" fmla="*/ 136 w 136"/>
                  <a:gd name="T1" fmla="*/ 183 h 256"/>
                  <a:gd name="T2" fmla="*/ 0 w 136"/>
                  <a:gd name="T3" fmla="*/ 256 h 256"/>
                  <a:gd name="T4" fmla="*/ 0 w 136"/>
                  <a:gd name="T5" fmla="*/ 78 h 256"/>
                  <a:gd name="T6" fmla="*/ 136 w 136"/>
                  <a:gd name="T7" fmla="*/ 0 h 256"/>
                  <a:gd name="T8" fmla="*/ 136 w 136"/>
                  <a:gd name="T9" fmla="*/ 183 h 256"/>
                </a:gdLst>
                <a:ahLst/>
                <a:cxnLst>
                  <a:cxn ang="0">
                    <a:pos x="T0" y="T1"/>
                  </a:cxn>
                  <a:cxn ang="0">
                    <a:pos x="T2" y="T3"/>
                  </a:cxn>
                  <a:cxn ang="0">
                    <a:pos x="T4" y="T5"/>
                  </a:cxn>
                  <a:cxn ang="0">
                    <a:pos x="T6" y="T7"/>
                  </a:cxn>
                  <a:cxn ang="0">
                    <a:pos x="T8" y="T9"/>
                  </a:cxn>
                </a:cxnLst>
                <a:rect l="0" t="0" r="r" b="b"/>
                <a:pathLst>
                  <a:path w="136" h="256">
                    <a:moveTo>
                      <a:pt x="136" y="183"/>
                    </a:moveTo>
                    <a:lnTo>
                      <a:pt x="0" y="256"/>
                    </a:lnTo>
                    <a:lnTo>
                      <a:pt x="0" y="78"/>
                    </a:lnTo>
                    <a:lnTo>
                      <a:pt x="136" y="0"/>
                    </a:lnTo>
                    <a:lnTo>
                      <a:pt x="136"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8" name="iṣ1îḓê"/>
              <p:cNvSpPr/>
              <p:nvPr/>
            </p:nvSpPr>
            <p:spPr bwMode="auto">
              <a:xfrm>
                <a:off x="7395369" y="4471888"/>
                <a:ext cx="49213" cy="290513"/>
              </a:xfrm>
              <a:custGeom>
                <a:avLst/>
                <a:gdLst>
                  <a:gd name="T0" fmla="*/ 0 w 31"/>
                  <a:gd name="T1" fmla="*/ 167 h 183"/>
                  <a:gd name="T2" fmla="*/ 31 w 31"/>
                  <a:gd name="T3" fmla="*/ 183 h 183"/>
                  <a:gd name="T4" fmla="*/ 31 w 31"/>
                  <a:gd name="T5" fmla="*/ 0 h 183"/>
                  <a:gd name="T6" fmla="*/ 0 w 31"/>
                  <a:gd name="T7" fmla="*/ 15 h 183"/>
                  <a:gd name="T8" fmla="*/ 0 w 31"/>
                  <a:gd name="T9" fmla="*/ 167 h 183"/>
                </a:gdLst>
                <a:ahLst/>
                <a:cxnLst>
                  <a:cxn ang="0">
                    <a:pos x="T0" y="T1"/>
                  </a:cxn>
                  <a:cxn ang="0">
                    <a:pos x="T2" y="T3"/>
                  </a:cxn>
                  <a:cxn ang="0">
                    <a:pos x="T4" y="T5"/>
                  </a:cxn>
                  <a:cxn ang="0">
                    <a:pos x="T6" y="T7"/>
                  </a:cxn>
                  <a:cxn ang="0">
                    <a:pos x="T8" y="T9"/>
                  </a:cxn>
                </a:cxnLst>
                <a:rect l="0" t="0" r="r" b="b"/>
                <a:pathLst>
                  <a:path w="31" h="183">
                    <a:moveTo>
                      <a:pt x="0" y="167"/>
                    </a:moveTo>
                    <a:lnTo>
                      <a:pt x="31" y="183"/>
                    </a:lnTo>
                    <a:lnTo>
                      <a:pt x="31" y="0"/>
                    </a:lnTo>
                    <a:lnTo>
                      <a:pt x="0" y="15"/>
                    </a:lnTo>
                    <a:lnTo>
                      <a:pt x="0" y="16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49" name="iṩ1íḓe"/>
              <p:cNvSpPr/>
              <p:nvPr/>
            </p:nvSpPr>
            <p:spPr bwMode="auto">
              <a:xfrm>
                <a:off x="7228681" y="4737001"/>
                <a:ext cx="215900" cy="141288"/>
              </a:xfrm>
              <a:custGeom>
                <a:avLst/>
                <a:gdLst>
                  <a:gd name="T0" fmla="*/ 0 w 136"/>
                  <a:gd name="T1" fmla="*/ 89 h 89"/>
                  <a:gd name="T2" fmla="*/ 0 w 136"/>
                  <a:gd name="T3" fmla="*/ 53 h 89"/>
                  <a:gd name="T4" fmla="*/ 105 w 136"/>
                  <a:gd name="T5" fmla="*/ 0 h 89"/>
                  <a:gd name="T6" fmla="*/ 136 w 136"/>
                  <a:gd name="T7" fmla="*/ 16 h 89"/>
                  <a:gd name="T8" fmla="*/ 0 w 136"/>
                  <a:gd name="T9" fmla="*/ 89 h 89"/>
                </a:gdLst>
                <a:ahLst/>
                <a:cxnLst>
                  <a:cxn ang="0">
                    <a:pos x="T0" y="T1"/>
                  </a:cxn>
                  <a:cxn ang="0">
                    <a:pos x="T2" y="T3"/>
                  </a:cxn>
                  <a:cxn ang="0">
                    <a:pos x="T4" y="T5"/>
                  </a:cxn>
                  <a:cxn ang="0">
                    <a:pos x="T6" y="T7"/>
                  </a:cxn>
                  <a:cxn ang="0">
                    <a:pos x="T8" y="T9"/>
                  </a:cxn>
                </a:cxnLst>
                <a:rect l="0" t="0" r="r" b="b"/>
                <a:pathLst>
                  <a:path w="136" h="89">
                    <a:moveTo>
                      <a:pt x="0" y="89"/>
                    </a:moveTo>
                    <a:lnTo>
                      <a:pt x="0" y="53"/>
                    </a:lnTo>
                    <a:lnTo>
                      <a:pt x="105" y="0"/>
                    </a:lnTo>
                    <a:lnTo>
                      <a:pt x="136" y="16"/>
                    </a:lnTo>
                    <a:lnTo>
                      <a:pt x="0"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0" name="íšļïḍé"/>
              <p:cNvSpPr/>
              <p:nvPr/>
            </p:nvSpPr>
            <p:spPr bwMode="auto">
              <a:xfrm>
                <a:off x="6830219" y="4687788"/>
                <a:ext cx="215900" cy="406400"/>
              </a:xfrm>
              <a:custGeom>
                <a:avLst/>
                <a:gdLst>
                  <a:gd name="T0" fmla="*/ 136 w 136"/>
                  <a:gd name="T1" fmla="*/ 183 h 256"/>
                  <a:gd name="T2" fmla="*/ 0 w 136"/>
                  <a:gd name="T3" fmla="*/ 256 h 256"/>
                  <a:gd name="T4" fmla="*/ 0 w 136"/>
                  <a:gd name="T5" fmla="*/ 73 h 256"/>
                  <a:gd name="T6" fmla="*/ 136 w 136"/>
                  <a:gd name="T7" fmla="*/ 0 h 256"/>
                  <a:gd name="T8" fmla="*/ 136 w 136"/>
                  <a:gd name="T9" fmla="*/ 183 h 256"/>
                </a:gdLst>
                <a:ahLst/>
                <a:cxnLst>
                  <a:cxn ang="0">
                    <a:pos x="T0" y="T1"/>
                  </a:cxn>
                  <a:cxn ang="0">
                    <a:pos x="T2" y="T3"/>
                  </a:cxn>
                  <a:cxn ang="0">
                    <a:pos x="T4" y="T5"/>
                  </a:cxn>
                  <a:cxn ang="0">
                    <a:pos x="T6" y="T7"/>
                  </a:cxn>
                  <a:cxn ang="0">
                    <a:pos x="T8" y="T9"/>
                  </a:cxn>
                </a:cxnLst>
                <a:rect l="0" t="0" r="r" b="b"/>
                <a:pathLst>
                  <a:path w="136" h="256">
                    <a:moveTo>
                      <a:pt x="136" y="183"/>
                    </a:moveTo>
                    <a:lnTo>
                      <a:pt x="0" y="256"/>
                    </a:lnTo>
                    <a:lnTo>
                      <a:pt x="0" y="73"/>
                    </a:lnTo>
                    <a:lnTo>
                      <a:pt x="136" y="0"/>
                    </a:lnTo>
                    <a:lnTo>
                      <a:pt x="136"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1" name="išľiḍè"/>
              <p:cNvSpPr/>
              <p:nvPr/>
            </p:nvSpPr>
            <p:spPr bwMode="auto">
              <a:xfrm>
                <a:off x="6996906" y="4687788"/>
                <a:ext cx="49213" cy="282575"/>
              </a:xfrm>
              <a:custGeom>
                <a:avLst/>
                <a:gdLst>
                  <a:gd name="T0" fmla="*/ 0 w 31"/>
                  <a:gd name="T1" fmla="*/ 162 h 178"/>
                  <a:gd name="T2" fmla="*/ 31 w 31"/>
                  <a:gd name="T3" fmla="*/ 178 h 178"/>
                  <a:gd name="T4" fmla="*/ 31 w 31"/>
                  <a:gd name="T5" fmla="*/ 0 h 178"/>
                  <a:gd name="T6" fmla="*/ 0 w 31"/>
                  <a:gd name="T7" fmla="*/ 15 h 178"/>
                  <a:gd name="T8" fmla="*/ 0 w 31"/>
                  <a:gd name="T9" fmla="*/ 162 h 178"/>
                </a:gdLst>
                <a:ahLst/>
                <a:cxnLst>
                  <a:cxn ang="0">
                    <a:pos x="T0" y="T1"/>
                  </a:cxn>
                  <a:cxn ang="0">
                    <a:pos x="T2" y="T3"/>
                  </a:cxn>
                  <a:cxn ang="0">
                    <a:pos x="T4" y="T5"/>
                  </a:cxn>
                  <a:cxn ang="0">
                    <a:pos x="T6" y="T7"/>
                  </a:cxn>
                  <a:cxn ang="0">
                    <a:pos x="T8" y="T9"/>
                  </a:cxn>
                </a:cxnLst>
                <a:rect l="0" t="0" r="r" b="b"/>
                <a:pathLst>
                  <a:path w="31" h="178">
                    <a:moveTo>
                      <a:pt x="0" y="162"/>
                    </a:moveTo>
                    <a:lnTo>
                      <a:pt x="31" y="178"/>
                    </a:lnTo>
                    <a:lnTo>
                      <a:pt x="31" y="0"/>
                    </a:lnTo>
                    <a:lnTo>
                      <a:pt x="0" y="15"/>
                    </a:lnTo>
                    <a:lnTo>
                      <a:pt x="0"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2" name="îSlîďè"/>
              <p:cNvSpPr/>
              <p:nvPr/>
            </p:nvSpPr>
            <p:spPr bwMode="auto">
              <a:xfrm>
                <a:off x="6830219" y="4944963"/>
                <a:ext cx="215900" cy="149225"/>
              </a:xfrm>
              <a:custGeom>
                <a:avLst/>
                <a:gdLst>
                  <a:gd name="T0" fmla="*/ 0 w 136"/>
                  <a:gd name="T1" fmla="*/ 94 h 94"/>
                  <a:gd name="T2" fmla="*/ 0 w 136"/>
                  <a:gd name="T3" fmla="*/ 58 h 94"/>
                  <a:gd name="T4" fmla="*/ 105 w 136"/>
                  <a:gd name="T5" fmla="*/ 0 h 94"/>
                  <a:gd name="T6" fmla="*/ 136 w 136"/>
                  <a:gd name="T7" fmla="*/ 21 h 94"/>
                  <a:gd name="T8" fmla="*/ 0 w 136"/>
                  <a:gd name="T9" fmla="*/ 94 h 94"/>
                </a:gdLst>
                <a:ahLst/>
                <a:cxnLst>
                  <a:cxn ang="0">
                    <a:pos x="T0" y="T1"/>
                  </a:cxn>
                  <a:cxn ang="0">
                    <a:pos x="T2" y="T3"/>
                  </a:cxn>
                  <a:cxn ang="0">
                    <a:pos x="T4" y="T5"/>
                  </a:cxn>
                  <a:cxn ang="0">
                    <a:pos x="T6" y="T7"/>
                  </a:cxn>
                  <a:cxn ang="0">
                    <a:pos x="T8" y="T9"/>
                  </a:cxn>
                </a:cxnLst>
                <a:rect l="0" t="0" r="r" b="b"/>
                <a:pathLst>
                  <a:path w="136" h="94">
                    <a:moveTo>
                      <a:pt x="0" y="94"/>
                    </a:moveTo>
                    <a:lnTo>
                      <a:pt x="0" y="58"/>
                    </a:lnTo>
                    <a:lnTo>
                      <a:pt x="105" y="0"/>
                    </a:lnTo>
                    <a:lnTo>
                      <a:pt x="136" y="21"/>
                    </a:lnTo>
                    <a:lnTo>
                      <a:pt x="0" y="94"/>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3" name="îśļídé"/>
              <p:cNvSpPr/>
              <p:nvPr/>
            </p:nvSpPr>
            <p:spPr bwMode="auto">
              <a:xfrm>
                <a:off x="6423819" y="4886226"/>
                <a:ext cx="215900" cy="407988"/>
              </a:xfrm>
              <a:custGeom>
                <a:avLst/>
                <a:gdLst>
                  <a:gd name="T0" fmla="*/ 136 w 136"/>
                  <a:gd name="T1" fmla="*/ 184 h 257"/>
                  <a:gd name="T2" fmla="*/ 0 w 136"/>
                  <a:gd name="T3" fmla="*/ 257 h 257"/>
                  <a:gd name="T4" fmla="*/ 0 w 136"/>
                  <a:gd name="T5" fmla="*/ 74 h 257"/>
                  <a:gd name="T6" fmla="*/ 136 w 136"/>
                  <a:gd name="T7" fmla="*/ 0 h 257"/>
                  <a:gd name="T8" fmla="*/ 136 w 136"/>
                  <a:gd name="T9" fmla="*/ 184 h 257"/>
                </a:gdLst>
                <a:ahLst/>
                <a:cxnLst>
                  <a:cxn ang="0">
                    <a:pos x="T0" y="T1"/>
                  </a:cxn>
                  <a:cxn ang="0">
                    <a:pos x="T2" y="T3"/>
                  </a:cxn>
                  <a:cxn ang="0">
                    <a:pos x="T4" y="T5"/>
                  </a:cxn>
                  <a:cxn ang="0">
                    <a:pos x="T6" y="T7"/>
                  </a:cxn>
                  <a:cxn ang="0">
                    <a:pos x="T8" y="T9"/>
                  </a:cxn>
                </a:cxnLst>
                <a:rect l="0" t="0" r="r" b="b"/>
                <a:pathLst>
                  <a:path w="136" h="257">
                    <a:moveTo>
                      <a:pt x="136" y="184"/>
                    </a:moveTo>
                    <a:lnTo>
                      <a:pt x="0" y="257"/>
                    </a:lnTo>
                    <a:lnTo>
                      <a:pt x="0" y="74"/>
                    </a:lnTo>
                    <a:lnTo>
                      <a:pt x="136" y="0"/>
                    </a:lnTo>
                    <a:lnTo>
                      <a:pt x="136" y="184"/>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4" name="îṡḻíḑe"/>
              <p:cNvSpPr/>
              <p:nvPr/>
            </p:nvSpPr>
            <p:spPr bwMode="auto">
              <a:xfrm>
                <a:off x="6588919" y="4886226"/>
                <a:ext cx="50800" cy="292100"/>
              </a:xfrm>
              <a:custGeom>
                <a:avLst/>
                <a:gdLst>
                  <a:gd name="T0" fmla="*/ 0 w 32"/>
                  <a:gd name="T1" fmla="*/ 168 h 184"/>
                  <a:gd name="T2" fmla="*/ 32 w 32"/>
                  <a:gd name="T3" fmla="*/ 184 h 184"/>
                  <a:gd name="T4" fmla="*/ 32 w 32"/>
                  <a:gd name="T5" fmla="*/ 0 h 184"/>
                  <a:gd name="T6" fmla="*/ 0 w 32"/>
                  <a:gd name="T7" fmla="*/ 16 h 184"/>
                  <a:gd name="T8" fmla="*/ 0 w 32"/>
                  <a:gd name="T9" fmla="*/ 168 h 184"/>
                </a:gdLst>
                <a:ahLst/>
                <a:cxnLst>
                  <a:cxn ang="0">
                    <a:pos x="T0" y="T1"/>
                  </a:cxn>
                  <a:cxn ang="0">
                    <a:pos x="T2" y="T3"/>
                  </a:cxn>
                  <a:cxn ang="0">
                    <a:pos x="T4" y="T5"/>
                  </a:cxn>
                  <a:cxn ang="0">
                    <a:pos x="T6" y="T7"/>
                  </a:cxn>
                  <a:cxn ang="0">
                    <a:pos x="T8" y="T9"/>
                  </a:cxn>
                </a:cxnLst>
                <a:rect l="0" t="0" r="r" b="b"/>
                <a:pathLst>
                  <a:path w="32" h="184">
                    <a:moveTo>
                      <a:pt x="0" y="168"/>
                    </a:moveTo>
                    <a:lnTo>
                      <a:pt x="32" y="184"/>
                    </a:lnTo>
                    <a:lnTo>
                      <a:pt x="32" y="0"/>
                    </a:lnTo>
                    <a:lnTo>
                      <a:pt x="0" y="16"/>
                    </a:lnTo>
                    <a:lnTo>
                      <a:pt x="0" y="168"/>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5" name="ïṧļîḓê"/>
              <p:cNvSpPr/>
              <p:nvPr/>
            </p:nvSpPr>
            <p:spPr bwMode="auto">
              <a:xfrm>
                <a:off x="6423819" y="5152926"/>
                <a:ext cx="215900" cy="141288"/>
              </a:xfrm>
              <a:custGeom>
                <a:avLst/>
                <a:gdLst>
                  <a:gd name="T0" fmla="*/ 0 w 136"/>
                  <a:gd name="T1" fmla="*/ 89 h 89"/>
                  <a:gd name="T2" fmla="*/ 0 w 136"/>
                  <a:gd name="T3" fmla="*/ 52 h 89"/>
                  <a:gd name="T4" fmla="*/ 104 w 136"/>
                  <a:gd name="T5" fmla="*/ 0 h 89"/>
                  <a:gd name="T6" fmla="*/ 136 w 136"/>
                  <a:gd name="T7" fmla="*/ 16 h 89"/>
                  <a:gd name="T8" fmla="*/ 0 w 136"/>
                  <a:gd name="T9" fmla="*/ 89 h 89"/>
                </a:gdLst>
                <a:ahLst/>
                <a:cxnLst>
                  <a:cxn ang="0">
                    <a:pos x="T0" y="T1"/>
                  </a:cxn>
                  <a:cxn ang="0">
                    <a:pos x="T2" y="T3"/>
                  </a:cxn>
                  <a:cxn ang="0">
                    <a:pos x="T4" y="T5"/>
                  </a:cxn>
                  <a:cxn ang="0">
                    <a:pos x="T6" y="T7"/>
                  </a:cxn>
                  <a:cxn ang="0">
                    <a:pos x="T8" y="T9"/>
                  </a:cxn>
                </a:cxnLst>
                <a:rect l="0" t="0" r="r" b="b"/>
                <a:pathLst>
                  <a:path w="136" h="89">
                    <a:moveTo>
                      <a:pt x="0" y="89"/>
                    </a:moveTo>
                    <a:lnTo>
                      <a:pt x="0" y="52"/>
                    </a:lnTo>
                    <a:lnTo>
                      <a:pt x="104" y="0"/>
                    </a:lnTo>
                    <a:lnTo>
                      <a:pt x="136" y="16"/>
                    </a:lnTo>
                    <a:lnTo>
                      <a:pt x="0"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6" name="íš1iďê"/>
              <p:cNvSpPr/>
              <p:nvPr/>
            </p:nvSpPr>
            <p:spPr bwMode="auto">
              <a:xfrm>
                <a:off x="3285331" y="3540026"/>
                <a:ext cx="215900" cy="398463"/>
              </a:xfrm>
              <a:custGeom>
                <a:avLst/>
                <a:gdLst>
                  <a:gd name="T0" fmla="*/ 0 w 136"/>
                  <a:gd name="T1" fmla="*/ 178 h 251"/>
                  <a:gd name="T2" fmla="*/ 136 w 136"/>
                  <a:gd name="T3" fmla="*/ 251 h 251"/>
                  <a:gd name="T4" fmla="*/ 136 w 136"/>
                  <a:gd name="T5" fmla="*/ 73 h 251"/>
                  <a:gd name="T6" fmla="*/ 0 w 136"/>
                  <a:gd name="T7" fmla="*/ 0 h 251"/>
                  <a:gd name="T8" fmla="*/ 0 w 136"/>
                  <a:gd name="T9" fmla="*/ 178 h 251"/>
                </a:gdLst>
                <a:ahLst/>
                <a:cxnLst>
                  <a:cxn ang="0">
                    <a:pos x="T0" y="T1"/>
                  </a:cxn>
                  <a:cxn ang="0">
                    <a:pos x="T2" y="T3"/>
                  </a:cxn>
                  <a:cxn ang="0">
                    <a:pos x="T4" y="T5"/>
                  </a:cxn>
                  <a:cxn ang="0">
                    <a:pos x="T6" y="T7"/>
                  </a:cxn>
                  <a:cxn ang="0">
                    <a:pos x="T8" y="T9"/>
                  </a:cxn>
                </a:cxnLst>
                <a:rect l="0" t="0" r="r" b="b"/>
                <a:pathLst>
                  <a:path w="136" h="251">
                    <a:moveTo>
                      <a:pt x="0" y="178"/>
                    </a:moveTo>
                    <a:lnTo>
                      <a:pt x="136" y="251"/>
                    </a:lnTo>
                    <a:lnTo>
                      <a:pt x="136" y="73"/>
                    </a:lnTo>
                    <a:lnTo>
                      <a:pt x="0" y="0"/>
                    </a:lnTo>
                    <a:lnTo>
                      <a:pt x="0" y="178"/>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7" name="îslïdé"/>
              <p:cNvSpPr/>
              <p:nvPr/>
            </p:nvSpPr>
            <p:spPr bwMode="auto">
              <a:xfrm>
                <a:off x="3285331" y="3540026"/>
                <a:ext cx="41275" cy="282575"/>
              </a:xfrm>
              <a:custGeom>
                <a:avLst/>
                <a:gdLst>
                  <a:gd name="T0" fmla="*/ 26 w 26"/>
                  <a:gd name="T1" fmla="*/ 162 h 178"/>
                  <a:gd name="T2" fmla="*/ 0 w 26"/>
                  <a:gd name="T3" fmla="*/ 178 h 178"/>
                  <a:gd name="T4" fmla="*/ 0 w 26"/>
                  <a:gd name="T5" fmla="*/ 0 h 178"/>
                  <a:gd name="T6" fmla="*/ 26 w 26"/>
                  <a:gd name="T7" fmla="*/ 16 h 178"/>
                  <a:gd name="T8" fmla="*/ 26 w 26"/>
                  <a:gd name="T9" fmla="*/ 162 h 178"/>
                </a:gdLst>
                <a:ahLst/>
                <a:cxnLst>
                  <a:cxn ang="0">
                    <a:pos x="T0" y="T1"/>
                  </a:cxn>
                  <a:cxn ang="0">
                    <a:pos x="T2" y="T3"/>
                  </a:cxn>
                  <a:cxn ang="0">
                    <a:pos x="T4" y="T5"/>
                  </a:cxn>
                  <a:cxn ang="0">
                    <a:pos x="T6" y="T7"/>
                  </a:cxn>
                  <a:cxn ang="0">
                    <a:pos x="T8" y="T9"/>
                  </a:cxn>
                </a:cxnLst>
                <a:rect l="0" t="0" r="r" b="b"/>
                <a:pathLst>
                  <a:path w="26" h="178">
                    <a:moveTo>
                      <a:pt x="26" y="162"/>
                    </a:moveTo>
                    <a:lnTo>
                      <a:pt x="0" y="178"/>
                    </a:lnTo>
                    <a:lnTo>
                      <a:pt x="0" y="0"/>
                    </a:lnTo>
                    <a:lnTo>
                      <a:pt x="26" y="16"/>
                    </a:lnTo>
                    <a:lnTo>
                      <a:pt x="26"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8" name="îṩļîḑè"/>
              <p:cNvSpPr/>
              <p:nvPr/>
            </p:nvSpPr>
            <p:spPr bwMode="auto">
              <a:xfrm>
                <a:off x="3285331" y="3797201"/>
                <a:ext cx="215900" cy="141288"/>
              </a:xfrm>
              <a:custGeom>
                <a:avLst/>
                <a:gdLst>
                  <a:gd name="T0" fmla="*/ 136 w 136"/>
                  <a:gd name="T1" fmla="*/ 89 h 89"/>
                  <a:gd name="T2" fmla="*/ 131 w 136"/>
                  <a:gd name="T3" fmla="*/ 58 h 89"/>
                  <a:gd name="T4" fmla="*/ 26 w 136"/>
                  <a:gd name="T5" fmla="*/ 0 h 89"/>
                  <a:gd name="T6" fmla="*/ 0 w 136"/>
                  <a:gd name="T7" fmla="*/ 16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1" y="58"/>
                    </a:lnTo>
                    <a:lnTo>
                      <a:pt x="26" y="0"/>
                    </a:lnTo>
                    <a:lnTo>
                      <a:pt x="0" y="16"/>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59" name="îSḷïḋe"/>
              <p:cNvSpPr/>
              <p:nvPr/>
            </p:nvSpPr>
            <p:spPr bwMode="auto">
              <a:xfrm>
                <a:off x="3683794" y="3747988"/>
                <a:ext cx="215900" cy="407988"/>
              </a:xfrm>
              <a:custGeom>
                <a:avLst/>
                <a:gdLst>
                  <a:gd name="T0" fmla="*/ 0 w 136"/>
                  <a:gd name="T1" fmla="*/ 183 h 257"/>
                  <a:gd name="T2" fmla="*/ 136 w 136"/>
                  <a:gd name="T3" fmla="*/ 257 h 257"/>
                  <a:gd name="T4" fmla="*/ 136 w 136"/>
                  <a:gd name="T5" fmla="*/ 73 h 257"/>
                  <a:gd name="T6" fmla="*/ 0 w 136"/>
                  <a:gd name="T7" fmla="*/ 0 h 257"/>
                  <a:gd name="T8" fmla="*/ 0 w 136"/>
                  <a:gd name="T9" fmla="*/ 183 h 257"/>
                </a:gdLst>
                <a:ahLst/>
                <a:cxnLst>
                  <a:cxn ang="0">
                    <a:pos x="T0" y="T1"/>
                  </a:cxn>
                  <a:cxn ang="0">
                    <a:pos x="T2" y="T3"/>
                  </a:cxn>
                  <a:cxn ang="0">
                    <a:pos x="T4" y="T5"/>
                  </a:cxn>
                  <a:cxn ang="0">
                    <a:pos x="T6" y="T7"/>
                  </a:cxn>
                  <a:cxn ang="0">
                    <a:pos x="T8" y="T9"/>
                  </a:cxn>
                </a:cxnLst>
                <a:rect l="0" t="0" r="r" b="b"/>
                <a:pathLst>
                  <a:path w="136" h="257">
                    <a:moveTo>
                      <a:pt x="0" y="183"/>
                    </a:moveTo>
                    <a:lnTo>
                      <a:pt x="136" y="257"/>
                    </a:lnTo>
                    <a:lnTo>
                      <a:pt x="136" y="73"/>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0" name="ïŝlíḋé"/>
              <p:cNvSpPr/>
              <p:nvPr/>
            </p:nvSpPr>
            <p:spPr bwMode="auto">
              <a:xfrm>
                <a:off x="3683794" y="3747988"/>
                <a:ext cx="50800" cy="290513"/>
              </a:xfrm>
              <a:custGeom>
                <a:avLst/>
                <a:gdLst>
                  <a:gd name="T0" fmla="*/ 32 w 32"/>
                  <a:gd name="T1" fmla="*/ 168 h 183"/>
                  <a:gd name="T2" fmla="*/ 0 w 32"/>
                  <a:gd name="T3" fmla="*/ 183 h 183"/>
                  <a:gd name="T4" fmla="*/ 0 w 32"/>
                  <a:gd name="T5" fmla="*/ 0 h 183"/>
                  <a:gd name="T6" fmla="*/ 32 w 32"/>
                  <a:gd name="T7" fmla="*/ 16 h 183"/>
                  <a:gd name="T8" fmla="*/ 32 w 32"/>
                  <a:gd name="T9" fmla="*/ 168 h 183"/>
                </a:gdLst>
                <a:ahLst/>
                <a:cxnLst>
                  <a:cxn ang="0">
                    <a:pos x="T0" y="T1"/>
                  </a:cxn>
                  <a:cxn ang="0">
                    <a:pos x="T2" y="T3"/>
                  </a:cxn>
                  <a:cxn ang="0">
                    <a:pos x="T4" y="T5"/>
                  </a:cxn>
                  <a:cxn ang="0">
                    <a:pos x="T6" y="T7"/>
                  </a:cxn>
                  <a:cxn ang="0">
                    <a:pos x="T8" y="T9"/>
                  </a:cxn>
                </a:cxnLst>
                <a:rect l="0" t="0" r="r" b="b"/>
                <a:pathLst>
                  <a:path w="32" h="183">
                    <a:moveTo>
                      <a:pt x="32" y="168"/>
                    </a:moveTo>
                    <a:lnTo>
                      <a:pt x="0" y="183"/>
                    </a:lnTo>
                    <a:lnTo>
                      <a:pt x="0" y="0"/>
                    </a:lnTo>
                    <a:lnTo>
                      <a:pt x="32" y="16"/>
                    </a:lnTo>
                    <a:lnTo>
                      <a:pt x="32" y="168"/>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1" name="ïšlíḋê"/>
              <p:cNvSpPr/>
              <p:nvPr/>
            </p:nvSpPr>
            <p:spPr bwMode="auto">
              <a:xfrm>
                <a:off x="3683794" y="4014688"/>
                <a:ext cx="215900" cy="141288"/>
              </a:xfrm>
              <a:custGeom>
                <a:avLst/>
                <a:gdLst>
                  <a:gd name="T0" fmla="*/ 136 w 136"/>
                  <a:gd name="T1" fmla="*/ 89 h 89"/>
                  <a:gd name="T2" fmla="*/ 136 w 136"/>
                  <a:gd name="T3" fmla="*/ 52 h 89"/>
                  <a:gd name="T4" fmla="*/ 32 w 136"/>
                  <a:gd name="T5" fmla="*/ 0 h 89"/>
                  <a:gd name="T6" fmla="*/ 0 w 136"/>
                  <a:gd name="T7" fmla="*/ 15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2"/>
                    </a:lnTo>
                    <a:lnTo>
                      <a:pt x="32" y="0"/>
                    </a:lnTo>
                    <a:lnTo>
                      <a:pt x="0" y="15"/>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2" name="íŝľïḑê"/>
              <p:cNvSpPr/>
              <p:nvPr/>
            </p:nvSpPr>
            <p:spPr bwMode="auto">
              <a:xfrm>
                <a:off x="4082256" y="3963888"/>
                <a:ext cx="215900" cy="400050"/>
              </a:xfrm>
              <a:custGeom>
                <a:avLst/>
                <a:gdLst>
                  <a:gd name="T0" fmla="*/ 0 w 136"/>
                  <a:gd name="T1" fmla="*/ 178 h 252"/>
                  <a:gd name="T2" fmla="*/ 136 w 136"/>
                  <a:gd name="T3" fmla="*/ 252 h 252"/>
                  <a:gd name="T4" fmla="*/ 136 w 136"/>
                  <a:gd name="T5" fmla="*/ 73 h 252"/>
                  <a:gd name="T6" fmla="*/ 0 w 136"/>
                  <a:gd name="T7" fmla="*/ 0 h 252"/>
                  <a:gd name="T8" fmla="*/ 0 w 136"/>
                  <a:gd name="T9" fmla="*/ 178 h 252"/>
                </a:gdLst>
                <a:ahLst/>
                <a:cxnLst>
                  <a:cxn ang="0">
                    <a:pos x="T0" y="T1"/>
                  </a:cxn>
                  <a:cxn ang="0">
                    <a:pos x="T2" y="T3"/>
                  </a:cxn>
                  <a:cxn ang="0">
                    <a:pos x="T4" y="T5"/>
                  </a:cxn>
                  <a:cxn ang="0">
                    <a:pos x="T6" y="T7"/>
                  </a:cxn>
                  <a:cxn ang="0">
                    <a:pos x="T8" y="T9"/>
                  </a:cxn>
                </a:cxnLst>
                <a:rect l="0" t="0" r="r" b="b"/>
                <a:pathLst>
                  <a:path w="136" h="252">
                    <a:moveTo>
                      <a:pt x="0" y="178"/>
                    </a:moveTo>
                    <a:lnTo>
                      <a:pt x="136" y="252"/>
                    </a:lnTo>
                    <a:lnTo>
                      <a:pt x="136" y="73"/>
                    </a:lnTo>
                    <a:lnTo>
                      <a:pt x="0" y="0"/>
                    </a:lnTo>
                    <a:lnTo>
                      <a:pt x="0" y="178"/>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3" name="íṧľiḓe"/>
              <p:cNvSpPr/>
              <p:nvPr/>
            </p:nvSpPr>
            <p:spPr bwMode="auto">
              <a:xfrm>
                <a:off x="4082256" y="3963888"/>
                <a:ext cx="50800" cy="282575"/>
              </a:xfrm>
              <a:custGeom>
                <a:avLst/>
                <a:gdLst>
                  <a:gd name="T0" fmla="*/ 32 w 32"/>
                  <a:gd name="T1" fmla="*/ 162 h 178"/>
                  <a:gd name="T2" fmla="*/ 0 w 32"/>
                  <a:gd name="T3" fmla="*/ 178 h 178"/>
                  <a:gd name="T4" fmla="*/ 0 w 32"/>
                  <a:gd name="T5" fmla="*/ 0 h 178"/>
                  <a:gd name="T6" fmla="*/ 32 w 32"/>
                  <a:gd name="T7" fmla="*/ 16 h 178"/>
                  <a:gd name="T8" fmla="*/ 32 w 32"/>
                  <a:gd name="T9" fmla="*/ 162 h 178"/>
                </a:gdLst>
                <a:ahLst/>
                <a:cxnLst>
                  <a:cxn ang="0">
                    <a:pos x="T0" y="T1"/>
                  </a:cxn>
                  <a:cxn ang="0">
                    <a:pos x="T2" y="T3"/>
                  </a:cxn>
                  <a:cxn ang="0">
                    <a:pos x="T4" y="T5"/>
                  </a:cxn>
                  <a:cxn ang="0">
                    <a:pos x="T6" y="T7"/>
                  </a:cxn>
                  <a:cxn ang="0">
                    <a:pos x="T8" y="T9"/>
                  </a:cxn>
                </a:cxnLst>
                <a:rect l="0" t="0" r="r" b="b"/>
                <a:pathLst>
                  <a:path w="32" h="178">
                    <a:moveTo>
                      <a:pt x="32" y="162"/>
                    </a:moveTo>
                    <a:lnTo>
                      <a:pt x="0" y="178"/>
                    </a:lnTo>
                    <a:lnTo>
                      <a:pt x="0" y="0"/>
                    </a:lnTo>
                    <a:lnTo>
                      <a:pt x="32" y="16"/>
                    </a:lnTo>
                    <a:lnTo>
                      <a:pt x="32"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4" name="íślidé"/>
              <p:cNvSpPr/>
              <p:nvPr/>
            </p:nvSpPr>
            <p:spPr bwMode="auto">
              <a:xfrm>
                <a:off x="4082256" y="4221063"/>
                <a:ext cx="215900" cy="142875"/>
              </a:xfrm>
              <a:custGeom>
                <a:avLst/>
                <a:gdLst>
                  <a:gd name="T0" fmla="*/ 136 w 136"/>
                  <a:gd name="T1" fmla="*/ 90 h 90"/>
                  <a:gd name="T2" fmla="*/ 136 w 136"/>
                  <a:gd name="T3" fmla="*/ 58 h 90"/>
                  <a:gd name="T4" fmla="*/ 32 w 136"/>
                  <a:gd name="T5" fmla="*/ 0 h 90"/>
                  <a:gd name="T6" fmla="*/ 0 w 136"/>
                  <a:gd name="T7" fmla="*/ 16 h 90"/>
                  <a:gd name="T8" fmla="*/ 136 w 136"/>
                  <a:gd name="T9" fmla="*/ 90 h 90"/>
                </a:gdLst>
                <a:ahLst/>
                <a:cxnLst>
                  <a:cxn ang="0">
                    <a:pos x="T0" y="T1"/>
                  </a:cxn>
                  <a:cxn ang="0">
                    <a:pos x="T2" y="T3"/>
                  </a:cxn>
                  <a:cxn ang="0">
                    <a:pos x="T4" y="T5"/>
                  </a:cxn>
                  <a:cxn ang="0">
                    <a:pos x="T6" y="T7"/>
                  </a:cxn>
                  <a:cxn ang="0">
                    <a:pos x="T8" y="T9"/>
                  </a:cxn>
                </a:cxnLst>
                <a:rect l="0" t="0" r="r" b="b"/>
                <a:pathLst>
                  <a:path w="136" h="90">
                    <a:moveTo>
                      <a:pt x="136" y="90"/>
                    </a:moveTo>
                    <a:lnTo>
                      <a:pt x="136" y="58"/>
                    </a:lnTo>
                    <a:lnTo>
                      <a:pt x="32" y="0"/>
                    </a:lnTo>
                    <a:lnTo>
                      <a:pt x="0" y="16"/>
                    </a:lnTo>
                    <a:lnTo>
                      <a:pt x="136" y="90"/>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5" name="iṩļiḋe"/>
              <p:cNvSpPr/>
              <p:nvPr/>
            </p:nvSpPr>
            <p:spPr bwMode="auto">
              <a:xfrm>
                <a:off x="4488656" y="4163913"/>
                <a:ext cx="215900" cy="406400"/>
              </a:xfrm>
              <a:custGeom>
                <a:avLst/>
                <a:gdLst>
                  <a:gd name="T0" fmla="*/ 0 w 136"/>
                  <a:gd name="T1" fmla="*/ 183 h 256"/>
                  <a:gd name="T2" fmla="*/ 136 w 136"/>
                  <a:gd name="T3" fmla="*/ 256 h 256"/>
                  <a:gd name="T4" fmla="*/ 136 w 136"/>
                  <a:gd name="T5" fmla="*/ 73 h 256"/>
                  <a:gd name="T6" fmla="*/ 0 w 136"/>
                  <a:gd name="T7" fmla="*/ 0 h 256"/>
                  <a:gd name="T8" fmla="*/ 0 w 136"/>
                  <a:gd name="T9" fmla="*/ 183 h 256"/>
                </a:gdLst>
                <a:ahLst/>
                <a:cxnLst>
                  <a:cxn ang="0">
                    <a:pos x="T0" y="T1"/>
                  </a:cxn>
                  <a:cxn ang="0">
                    <a:pos x="T2" y="T3"/>
                  </a:cxn>
                  <a:cxn ang="0">
                    <a:pos x="T4" y="T5"/>
                  </a:cxn>
                  <a:cxn ang="0">
                    <a:pos x="T6" y="T7"/>
                  </a:cxn>
                  <a:cxn ang="0">
                    <a:pos x="T8" y="T9"/>
                  </a:cxn>
                </a:cxnLst>
                <a:rect l="0" t="0" r="r" b="b"/>
                <a:pathLst>
                  <a:path w="136" h="256">
                    <a:moveTo>
                      <a:pt x="0" y="183"/>
                    </a:moveTo>
                    <a:lnTo>
                      <a:pt x="136" y="256"/>
                    </a:lnTo>
                    <a:lnTo>
                      <a:pt x="136" y="73"/>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6" name="îśḻîďe"/>
              <p:cNvSpPr/>
              <p:nvPr/>
            </p:nvSpPr>
            <p:spPr bwMode="auto">
              <a:xfrm>
                <a:off x="4488656" y="4163913"/>
                <a:ext cx="50800" cy="290513"/>
              </a:xfrm>
              <a:custGeom>
                <a:avLst/>
                <a:gdLst>
                  <a:gd name="T0" fmla="*/ 32 w 32"/>
                  <a:gd name="T1" fmla="*/ 167 h 183"/>
                  <a:gd name="T2" fmla="*/ 0 w 32"/>
                  <a:gd name="T3" fmla="*/ 183 h 183"/>
                  <a:gd name="T4" fmla="*/ 0 w 32"/>
                  <a:gd name="T5" fmla="*/ 0 h 183"/>
                  <a:gd name="T6" fmla="*/ 32 w 32"/>
                  <a:gd name="T7" fmla="*/ 16 h 183"/>
                  <a:gd name="T8" fmla="*/ 32 w 32"/>
                  <a:gd name="T9" fmla="*/ 167 h 183"/>
                </a:gdLst>
                <a:ahLst/>
                <a:cxnLst>
                  <a:cxn ang="0">
                    <a:pos x="T0" y="T1"/>
                  </a:cxn>
                  <a:cxn ang="0">
                    <a:pos x="T2" y="T3"/>
                  </a:cxn>
                  <a:cxn ang="0">
                    <a:pos x="T4" y="T5"/>
                  </a:cxn>
                  <a:cxn ang="0">
                    <a:pos x="T6" y="T7"/>
                  </a:cxn>
                  <a:cxn ang="0">
                    <a:pos x="T8" y="T9"/>
                  </a:cxn>
                </a:cxnLst>
                <a:rect l="0" t="0" r="r" b="b"/>
                <a:pathLst>
                  <a:path w="32" h="183">
                    <a:moveTo>
                      <a:pt x="32" y="167"/>
                    </a:moveTo>
                    <a:lnTo>
                      <a:pt x="0" y="183"/>
                    </a:lnTo>
                    <a:lnTo>
                      <a:pt x="0" y="0"/>
                    </a:lnTo>
                    <a:lnTo>
                      <a:pt x="32" y="16"/>
                    </a:lnTo>
                    <a:lnTo>
                      <a:pt x="32" y="16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7" name="íślîḋê"/>
              <p:cNvSpPr/>
              <p:nvPr/>
            </p:nvSpPr>
            <p:spPr bwMode="auto">
              <a:xfrm>
                <a:off x="4488656" y="4429026"/>
                <a:ext cx="215900" cy="141288"/>
              </a:xfrm>
              <a:custGeom>
                <a:avLst/>
                <a:gdLst>
                  <a:gd name="T0" fmla="*/ 136 w 136"/>
                  <a:gd name="T1" fmla="*/ 89 h 89"/>
                  <a:gd name="T2" fmla="*/ 136 w 136"/>
                  <a:gd name="T3" fmla="*/ 53 h 89"/>
                  <a:gd name="T4" fmla="*/ 32 w 136"/>
                  <a:gd name="T5" fmla="*/ 0 h 89"/>
                  <a:gd name="T6" fmla="*/ 0 w 136"/>
                  <a:gd name="T7" fmla="*/ 16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3"/>
                    </a:lnTo>
                    <a:lnTo>
                      <a:pt x="32" y="0"/>
                    </a:lnTo>
                    <a:lnTo>
                      <a:pt x="0" y="16"/>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8" name="ïṧľïḑè"/>
              <p:cNvSpPr/>
              <p:nvPr/>
            </p:nvSpPr>
            <p:spPr bwMode="auto">
              <a:xfrm>
                <a:off x="4896644" y="4379813"/>
                <a:ext cx="215900" cy="407988"/>
              </a:xfrm>
              <a:custGeom>
                <a:avLst/>
                <a:gdLst>
                  <a:gd name="T0" fmla="*/ 0 w 136"/>
                  <a:gd name="T1" fmla="*/ 183 h 257"/>
                  <a:gd name="T2" fmla="*/ 136 w 136"/>
                  <a:gd name="T3" fmla="*/ 257 h 257"/>
                  <a:gd name="T4" fmla="*/ 136 w 136"/>
                  <a:gd name="T5" fmla="*/ 73 h 257"/>
                  <a:gd name="T6" fmla="*/ 0 w 136"/>
                  <a:gd name="T7" fmla="*/ 0 h 257"/>
                  <a:gd name="T8" fmla="*/ 0 w 136"/>
                  <a:gd name="T9" fmla="*/ 183 h 257"/>
                </a:gdLst>
                <a:ahLst/>
                <a:cxnLst>
                  <a:cxn ang="0">
                    <a:pos x="T0" y="T1"/>
                  </a:cxn>
                  <a:cxn ang="0">
                    <a:pos x="T2" y="T3"/>
                  </a:cxn>
                  <a:cxn ang="0">
                    <a:pos x="T4" y="T5"/>
                  </a:cxn>
                  <a:cxn ang="0">
                    <a:pos x="T6" y="T7"/>
                  </a:cxn>
                  <a:cxn ang="0">
                    <a:pos x="T8" y="T9"/>
                  </a:cxn>
                </a:cxnLst>
                <a:rect l="0" t="0" r="r" b="b"/>
                <a:pathLst>
                  <a:path w="136" h="257">
                    <a:moveTo>
                      <a:pt x="0" y="183"/>
                    </a:moveTo>
                    <a:lnTo>
                      <a:pt x="136" y="257"/>
                    </a:lnTo>
                    <a:lnTo>
                      <a:pt x="136" y="73"/>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69" name="îṣḻiďê"/>
              <p:cNvSpPr/>
              <p:nvPr/>
            </p:nvSpPr>
            <p:spPr bwMode="auto">
              <a:xfrm>
                <a:off x="4896644" y="4379813"/>
                <a:ext cx="49213" cy="290513"/>
              </a:xfrm>
              <a:custGeom>
                <a:avLst/>
                <a:gdLst>
                  <a:gd name="T0" fmla="*/ 31 w 31"/>
                  <a:gd name="T1" fmla="*/ 168 h 183"/>
                  <a:gd name="T2" fmla="*/ 0 w 31"/>
                  <a:gd name="T3" fmla="*/ 183 h 183"/>
                  <a:gd name="T4" fmla="*/ 0 w 31"/>
                  <a:gd name="T5" fmla="*/ 0 h 183"/>
                  <a:gd name="T6" fmla="*/ 31 w 31"/>
                  <a:gd name="T7" fmla="*/ 16 h 183"/>
                  <a:gd name="T8" fmla="*/ 31 w 31"/>
                  <a:gd name="T9" fmla="*/ 168 h 183"/>
                </a:gdLst>
                <a:ahLst/>
                <a:cxnLst>
                  <a:cxn ang="0">
                    <a:pos x="T0" y="T1"/>
                  </a:cxn>
                  <a:cxn ang="0">
                    <a:pos x="T2" y="T3"/>
                  </a:cxn>
                  <a:cxn ang="0">
                    <a:pos x="T4" y="T5"/>
                  </a:cxn>
                  <a:cxn ang="0">
                    <a:pos x="T6" y="T7"/>
                  </a:cxn>
                  <a:cxn ang="0">
                    <a:pos x="T8" y="T9"/>
                  </a:cxn>
                </a:cxnLst>
                <a:rect l="0" t="0" r="r" b="b"/>
                <a:pathLst>
                  <a:path w="31" h="183">
                    <a:moveTo>
                      <a:pt x="31" y="168"/>
                    </a:moveTo>
                    <a:lnTo>
                      <a:pt x="0" y="183"/>
                    </a:lnTo>
                    <a:lnTo>
                      <a:pt x="0" y="0"/>
                    </a:lnTo>
                    <a:lnTo>
                      <a:pt x="31" y="16"/>
                    </a:lnTo>
                    <a:lnTo>
                      <a:pt x="31" y="168"/>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0" name="íṣḷîḍê"/>
              <p:cNvSpPr/>
              <p:nvPr/>
            </p:nvSpPr>
            <p:spPr bwMode="auto">
              <a:xfrm>
                <a:off x="4896644" y="4646513"/>
                <a:ext cx="215900" cy="141288"/>
              </a:xfrm>
              <a:custGeom>
                <a:avLst/>
                <a:gdLst>
                  <a:gd name="T0" fmla="*/ 136 w 136"/>
                  <a:gd name="T1" fmla="*/ 89 h 89"/>
                  <a:gd name="T2" fmla="*/ 136 w 136"/>
                  <a:gd name="T3" fmla="*/ 52 h 89"/>
                  <a:gd name="T4" fmla="*/ 31 w 136"/>
                  <a:gd name="T5" fmla="*/ 0 h 89"/>
                  <a:gd name="T6" fmla="*/ 0 w 136"/>
                  <a:gd name="T7" fmla="*/ 15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2"/>
                    </a:lnTo>
                    <a:lnTo>
                      <a:pt x="31" y="0"/>
                    </a:lnTo>
                    <a:lnTo>
                      <a:pt x="0" y="15"/>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1" name="íṡľíḋè"/>
              <p:cNvSpPr/>
              <p:nvPr/>
            </p:nvSpPr>
            <p:spPr bwMode="auto">
              <a:xfrm>
                <a:off x="5303044" y="4579838"/>
                <a:ext cx="215900" cy="406400"/>
              </a:xfrm>
              <a:custGeom>
                <a:avLst/>
                <a:gdLst>
                  <a:gd name="T0" fmla="*/ 0 w 136"/>
                  <a:gd name="T1" fmla="*/ 183 h 256"/>
                  <a:gd name="T2" fmla="*/ 136 w 136"/>
                  <a:gd name="T3" fmla="*/ 256 h 256"/>
                  <a:gd name="T4" fmla="*/ 136 w 136"/>
                  <a:gd name="T5" fmla="*/ 78 h 256"/>
                  <a:gd name="T6" fmla="*/ 0 w 136"/>
                  <a:gd name="T7" fmla="*/ 0 h 256"/>
                  <a:gd name="T8" fmla="*/ 0 w 136"/>
                  <a:gd name="T9" fmla="*/ 183 h 256"/>
                </a:gdLst>
                <a:ahLst/>
                <a:cxnLst>
                  <a:cxn ang="0">
                    <a:pos x="T0" y="T1"/>
                  </a:cxn>
                  <a:cxn ang="0">
                    <a:pos x="T2" y="T3"/>
                  </a:cxn>
                  <a:cxn ang="0">
                    <a:pos x="T4" y="T5"/>
                  </a:cxn>
                  <a:cxn ang="0">
                    <a:pos x="T6" y="T7"/>
                  </a:cxn>
                  <a:cxn ang="0">
                    <a:pos x="T8" y="T9"/>
                  </a:cxn>
                </a:cxnLst>
                <a:rect l="0" t="0" r="r" b="b"/>
                <a:pathLst>
                  <a:path w="136" h="256">
                    <a:moveTo>
                      <a:pt x="0" y="183"/>
                    </a:moveTo>
                    <a:lnTo>
                      <a:pt x="136" y="256"/>
                    </a:lnTo>
                    <a:lnTo>
                      <a:pt x="136" y="78"/>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2" name="iŝḻíḓè"/>
              <p:cNvSpPr/>
              <p:nvPr/>
            </p:nvSpPr>
            <p:spPr bwMode="auto">
              <a:xfrm>
                <a:off x="5303044" y="4579838"/>
                <a:ext cx="49213" cy="290513"/>
              </a:xfrm>
              <a:custGeom>
                <a:avLst/>
                <a:gdLst>
                  <a:gd name="T0" fmla="*/ 31 w 31"/>
                  <a:gd name="T1" fmla="*/ 167 h 183"/>
                  <a:gd name="T2" fmla="*/ 0 w 31"/>
                  <a:gd name="T3" fmla="*/ 183 h 183"/>
                  <a:gd name="T4" fmla="*/ 0 w 31"/>
                  <a:gd name="T5" fmla="*/ 0 h 183"/>
                  <a:gd name="T6" fmla="*/ 31 w 31"/>
                  <a:gd name="T7" fmla="*/ 21 h 183"/>
                  <a:gd name="T8" fmla="*/ 31 w 31"/>
                  <a:gd name="T9" fmla="*/ 167 h 183"/>
                </a:gdLst>
                <a:ahLst/>
                <a:cxnLst>
                  <a:cxn ang="0">
                    <a:pos x="T0" y="T1"/>
                  </a:cxn>
                  <a:cxn ang="0">
                    <a:pos x="T2" y="T3"/>
                  </a:cxn>
                  <a:cxn ang="0">
                    <a:pos x="T4" y="T5"/>
                  </a:cxn>
                  <a:cxn ang="0">
                    <a:pos x="T6" y="T7"/>
                  </a:cxn>
                  <a:cxn ang="0">
                    <a:pos x="T8" y="T9"/>
                  </a:cxn>
                </a:cxnLst>
                <a:rect l="0" t="0" r="r" b="b"/>
                <a:pathLst>
                  <a:path w="31" h="183">
                    <a:moveTo>
                      <a:pt x="31" y="167"/>
                    </a:moveTo>
                    <a:lnTo>
                      <a:pt x="0" y="183"/>
                    </a:lnTo>
                    <a:lnTo>
                      <a:pt x="0" y="0"/>
                    </a:lnTo>
                    <a:lnTo>
                      <a:pt x="31" y="21"/>
                    </a:lnTo>
                    <a:lnTo>
                      <a:pt x="31" y="16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3" name="ïšḻíḋè"/>
              <p:cNvSpPr/>
              <p:nvPr/>
            </p:nvSpPr>
            <p:spPr bwMode="auto">
              <a:xfrm>
                <a:off x="5303044" y="4844951"/>
                <a:ext cx="215900" cy="141288"/>
              </a:xfrm>
              <a:custGeom>
                <a:avLst/>
                <a:gdLst>
                  <a:gd name="T0" fmla="*/ 136 w 136"/>
                  <a:gd name="T1" fmla="*/ 89 h 89"/>
                  <a:gd name="T2" fmla="*/ 136 w 136"/>
                  <a:gd name="T3" fmla="*/ 58 h 89"/>
                  <a:gd name="T4" fmla="*/ 31 w 136"/>
                  <a:gd name="T5" fmla="*/ 0 h 89"/>
                  <a:gd name="T6" fmla="*/ 0 w 136"/>
                  <a:gd name="T7" fmla="*/ 16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8"/>
                    </a:lnTo>
                    <a:lnTo>
                      <a:pt x="31" y="0"/>
                    </a:lnTo>
                    <a:lnTo>
                      <a:pt x="0" y="16"/>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4" name="í$ḻiḍé"/>
              <p:cNvSpPr/>
              <p:nvPr/>
            </p:nvSpPr>
            <p:spPr bwMode="auto">
              <a:xfrm>
                <a:off x="8814594" y="4246463"/>
                <a:ext cx="265113" cy="141288"/>
              </a:xfrm>
              <a:custGeom>
                <a:avLst/>
                <a:gdLst>
                  <a:gd name="T0" fmla="*/ 0 w 167"/>
                  <a:gd name="T1" fmla="*/ 89 h 89"/>
                  <a:gd name="T2" fmla="*/ 167 w 167"/>
                  <a:gd name="T3" fmla="*/ 89 h 89"/>
                  <a:gd name="T4" fmla="*/ 0 w 167"/>
                  <a:gd name="T5" fmla="*/ 0 h 89"/>
                  <a:gd name="T6" fmla="*/ 0 w 167"/>
                  <a:gd name="T7" fmla="*/ 89 h 89"/>
                </a:gdLst>
                <a:ahLst/>
                <a:cxnLst>
                  <a:cxn ang="0">
                    <a:pos x="T0" y="T1"/>
                  </a:cxn>
                  <a:cxn ang="0">
                    <a:pos x="T2" y="T3"/>
                  </a:cxn>
                  <a:cxn ang="0">
                    <a:pos x="T4" y="T5"/>
                  </a:cxn>
                  <a:cxn ang="0">
                    <a:pos x="T6" y="T7"/>
                  </a:cxn>
                </a:cxnLst>
                <a:rect l="0" t="0" r="r" b="b"/>
                <a:pathLst>
                  <a:path w="167" h="89">
                    <a:moveTo>
                      <a:pt x="0" y="89"/>
                    </a:moveTo>
                    <a:lnTo>
                      <a:pt x="167" y="89"/>
                    </a:lnTo>
                    <a:lnTo>
                      <a:pt x="0" y="0"/>
                    </a:lnTo>
                    <a:lnTo>
                      <a:pt x="0" y="89"/>
                    </a:lnTo>
                    <a:close/>
                  </a:path>
                </a:pathLst>
              </a:custGeom>
              <a:solidFill>
                <a:srgbClr val="90909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5" name="iṩľïḍè"/>
              <p:cNvSpPr/>
              <p:nvPr/>
            </p:nvSpPr>
            <p:spPr bwMode="auto">
              <a:xfrm>
                <a:off x="8390731" y="4387751"/>
                <a:ext cx="688975" cy="582613"/>
              </a:xfrm>
              <a:custGeom>
                <a:avLst/>
                <a:gdLst>
                  <a:gd name="T0" fmla="*/ 434 w 434"/>
                  <a:gd name="T1" fmla="*/ 136 h 367"/>
                  <a:gd name="T2" fmla="*/ 0 w 434"/>
                  <a:gd name="T3" fmla="*/ 367 h 367"/>
                  <a:gd name="T4" fmla="*/ 0 w 434"/>
                  <a:gd name="T5" fmla="*/ 225 h 367"/>
                  <a:gd name="T6" fmla="*/ 434 w 434"/>
                  <a:gd name="T7" fmla="*/ 0 h 367"/>
                  <a:gd name="T8" fmla="*/ 434 w 434"/>
                  <a:gd name="T9" fmla="*/ 136 h 367"/>
                </a:gdLst>
                <a:ahLst/>
                <a:cxnLst>
                  <a:cxn ang="0">
                    <a:pos x="T0" y="T1"/>
                  </a:cxn>
                  <a:cxn ang="0">
                    <a:pos x="T2" y="T3"/>
                  </a:cxn>
                  <a:cxn ang="0">
                    <a:pos x="T4" y="T5"/>
                  </a:cxn>
                  <a:cxn ang="0">
                    <a:pos x="T6" y="T7"/>
                  </a:cxn>
                  <a:cxn ang="0">
                    <a:pos x="T8" y="T9"/>
                  </a:cxn>
                </a:cxnLst>
                <a:rect l="0" t="0" r="r" b="b"/>
                <a:pathLst>
                  <a:path w="434" h="367">
                    <a:moveTo>
                      <a:pt x="434" y="136"/>
                    </a:moveTo>
                    <a:lnTo>
                      <a:pt x="0" y="367"/>
                    </a:lnTo>
                    <a:lnTo>
                      <a:pt x="0" y="225"/>
                    </a:lnTo>
                    <a:lnTo>
                      <a:pt x="434" y="0"/>
                    </a:lnTo>
                    <a:lnTo>
                      <a:pt x="434" y="136"/>
                    </a:lnTo>
                    <a:close/>
                  </a:path>
                </a:pathLst>
              </a:custGeom>
              <a:solidFill>
                <a:srgbClr val="90909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6" name="íšḷîḋê"/>
              <p:cNvSpPr/>
              <p:nvPr/>
            </p:nvSpPr>
            <p:spPr bwMode="auto">
              <a:xfrm>
                <a:off x="8233569" y="3840063"/>
                <a:ext cx="431800" cy="622300"/>
              </a:xfrm>
              <a:custGeom>
                <a:avLst/>
                <a:gdLst>
                  <a:gd name="T0" fmla="*/ 272 w 272"/>
                  <a:gd name="T1" fmla="*/ 392 h 392"/>
                  <a:gd name="T2" fmla="*/ 272 w 272"/>
                  <a:gd name="T3" fmla="*/ 0 h 392"/>
                  <a:gd name="T4" fmla="*/ 0 w 272"/>
                  <a:gd name="T5" fmla="*/ 141 h 392"/>
                  <a:gd name="T6" fmla="*/ 0 w 272"/>
                  <a:gd name="T7" fmla="*/ 251 h 392"/>
                  <a:gd name="T8" fmla="*/ 272 w 272"/>
                  <a:gd name="T9" fmla="*/ 392 h 392"/>
                </a:gdLst>
                <a:ahLst/>
                <a:cxnLst>
                  <a:cxn ang="0">
                    <a:pos x="T0" y="T1"/>
                  </a:cxn>
                  <a:cxn ang="0">
                    <a:pos x="T2" y="T3"/>
                  </a:cxn>
                  <a:cxn ang="0">
                    <a:pos x="T4" y="T5"/>
                  </a:cxn>
                  <a:cxn ang="0">
                    <a:pos x="T6" y="T7"/>
                  </a:cxn>
                  <a:cxn ang="0">
                    <a:pos x="T8" y="T9"/>
                  </a:cxn>
                </a:cxnLst>
                <a:rect l="0" t="0" r="r" b="b"/>
                <a:pathLst>
                  <a:path w="272" h="392">
                    <a:moveTo>
                      <a:pt x="272" y="392"/>
                    </a:moveTo>
                    <a:lnTo>
                      <a:pt x="272" y="0"/>
                    </a:lnTo>
                    <a:lnTo>
                      <a:pt x="0" y="141"/>
                    </a:lnTo>
                    <a:lnTo>
                      <a:pt x="0" y="251"/>
                    </a:lnTo>
                    <a:lnTo>
                      <a:pt x="272" y="392"/>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7" name="íṣļiḓê"/>
              <p:cNvSpPr/>
              <p:nvPr/>
            </p:nvSpPr>
            <p:spPr bwMode="auto">
              <a:xfrm>
                <a:off x="8233569" y="4238526"/>
                <a:ext cx="431800" cy="449263"/>
              </a:xfrm>
              <a:custGeom>
                <a:avLst/>
                <a:gdLst>
                  <a:gd name="T0" fmla="*/ 0 w 272"/>
                  <a:gd name="T1" fmla="*/ 0 h 283"/>
                  <a:gd name="T2" fmla="*/ 0 w 272"/>
                  <a:gd name="T3" fmla="*/ 283 h 283"/>
                  <a:gd name="T4" fmla="*/ 272 w 272"/>
                  <a:gd name="T5" fmla="*/ 141 h 283"/>
                  <a:gd name="T6" fmla="*/ 0 w 272"/>
                  <a:gd name="T7" fmla="*/ 0 h 283"/>
                </a:gdLst>
                <a:ahLst/>
                <a:cxnLst>
                  <a:cxn ang="0">
                    <a:pos x="T0" y="T1"/>
                  </a:cxn>
                  <a:cxn ang="0">
                    <a:pos x="T2" y="T3"/>
                  </a:cxn>
                  <a:cxn ang="0">
                    <a:pos x="T4" y="T5"/>
                  </a:cxn>
                  <a:cxn ang="0">
                    <a:pos x="T6" y="T7"/>
                  </a:cxn>
                </a:cxnLst>
                <a:rect l="0" t="0" r="r" b="b"/>
                <a:pathLst>
                  <a:path w="272" h="283">
                    <a:moveTo>
                      <a:pt x="0" y="0"/>
                    </a:moveTo>
                    <a:lnTo>
                      <a:pt x="0" y="283"/>
                    </a:lnTo>
                    <a:lnTo>
                      <a:pt x="272" y="141"/>
                    </a:lnTo>
                    <a:lnTo>
                      <a:pt x="0" y="0"/>
                    </a:lnTo>
                    <a:close/>
                  </a:path>
                </a:pathLst>
              </a:custGeom>
              <a:solidFill>
                <a:srgbClr val="36363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8" name="îṡḻîḋe"/>
              <p:cNvSpPr/>
              <p:nvPr/>
            </p:nvSpPr>
            <p:spPr bwMode="auto">
              <a:xfrm>
                <a:off x="8233569" y="4687788"/>
                <a:ext cx="563563" cy="523875"/>
              </a:xfrm>
              <a:custGeom>
                <a:avLst/>
                <a:gdLst>
                  <a:gd name="T0" fmla="*/ 89 w 355"/>
                  <a:gd name="T1" fmla="*/ 42 h 330"/>
                  <a:gd name="T2" fmla="*/ 0 w 355"/>
                  <a:gd name="T3" fmla="*/ 0 h 330"/>
                  <a:gd name="T4" fmla="*/ 5 w 355"/>
                  <a:gd name="T5" fmla="*/ 141 h 330"/>
                  <a:gd name="T6" fmla="*/ 355 w 355"/>
                  <a:gd name="T7" fmla="*/ 330 h 330"/>
                  <a:gd name="T8" fmla="*/ 89 w 355"/>
                  <a:gd name="T9" fmla="*/ 42 h 330"/>
                </a:gdLst>
                <a:ahLst/>
                <a:cxnLst>
                  <a:cxn ang="0">
                    <a:pos x="T0" y="T1"/>
                  </a:cxn>
                  <a:cxn ang="0">
                    <a:pos x="T2" y="T3"/>
                  </a:cxn>
                  <a:cxn ang="0">
                    <a:pos x="T4" y="T5"/>
                  </a:cxn>
                  <a:cxn ang="0">
                    <a:pos x="T6" y="T7"/>
                  </a:cxn>
                  <a:cxn ang="0">
                    <a:pos x="T8" y="T9"/>
                  </a:cxn>
                </a:cxnLst>
                <a:rect l="0" t="0" r="r" b="b"/>
                <a:pathLst>
                  <a:path w="355" h="330">
                    <a:moveTo>
                      <a:pt x="89" y="42"/>
                    </a:moveTo>
                    <a:lnTo>
                      <a:pt x="0" y="0"/>
                    </a:lnTo>
                    <a:lnTo>
                      <a:pt x="5" y="141"/>
                    </a:lnTo>
                    <a:lnTo>
                      <a:pt x="355" y="330"/>
                    </a:lnTo>
                    <a:lnTo>
                      <a:pt x="89" y="42"/>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79" name="ïşlíḋe"/>
              <p:cNvSpPr/>
              <p:nvPr/>
            </p:nvSpPr>
            <p:spPr bwMode="auto">
              <a:xfrm>
                <a:off x="8233569" y="4387751"/>
                <a:ext cx="1203325" cy="823913"/>
              </a:xfrm>
              <a:custGeom>
                <a:avLst/>
                <a:gdLst>
                  <a:gd name="T0" fmla="*/ 355 w 758"/>
                  <a:gd name="T1" fmla="*/ 89 h 519"/>
                  <a:gd name="T2" fmla="*/ 355 w 758"/>
                  <a:gd name="T3" fmla="*/ 89 h 519"/>
                  <a:gd name="T4" fmla="*/ 533 w 758"/>
                  <a:gd name="T5" fmla="*/ 0 h 519"/>
                  <a:gd name="T6" fmla="*/ 366 w 758"/>
                  <a:gd name="T7" fmla="*/ 0 h 519"/>
                  <a:gd name="T8" fmla="*/ 366 w 758"/>
                  <a:gd name="T9" fmla="*/ 0 h 519"/>
                  <a:gd name="T10" fmla="*/ 272 w 758"/>
                  <a:gd name="T11" fmla="*/ 47 h 519"/>
                  <a:gd name="T12" fmla="*/ 272 w 758"/>
                  <a:gd name="T13" fmla="*/ 47 h 519"/>
                  <a:gd name="T14" fmla="*/ 0 w 758"/>
                  <a:gd name="T15" fmla="*/ 189 h 519"/>
                  <a:gd name="T16" fmla="*/ 89 w 758"/>
                  <a:gd name="T17" fmla="*/ 231 h 519"/>
                  <a:gd name="T18" fmla="*/ 355 w 758"/>
                  <a:gd name="T19" fmla="*/ 519 h 519"/>
                  <a:gd name="T20" fmla="*/ 758 w 758"/>
                  <a:gd name="T21" fmla="*/ 299 h 519"/>
                  <a:gd name="T22" fmla="*/ 355 w 758"/>
                  <a:gd name="T23" fmla="*/ 89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8" h="519">
                    <a:moveTo>
                      <a:pt x="355" y="89"/>
                    </a:moveTo>
                    <a:lnTo>
                      <a:pt x="355" y="89"/>
                    </a:lnTo>
                    <a:lnTo>
                      <a:pt x="533" y="0"/>
                    </a:lnTo>
                    <a:lnTo>
                      <a:pt x="366" y="0"/>
                    </a:lnTo>
                    <a:lnTo>
                      <a:pt x="366" y="0"/>
                    </a:lnTo>
                    <a:lnTo>
                      <a:pt x="272" y="47"/>
                    </a:lnTo>
                    <a:lnTo>
                      <a:pt x="272" y="47"/>
                    </a:lnTo>
                    <a:lnTo>
                      <a:pt x="0" y="189"/>
                    </a:lnTo>
                    <a:lnTo>
                      <a:pt x="89" y="231"/>
                    </a:lnTo>
                    <a:lnTo>
                      <a:pt x="355" y="519"/>
                    </a:lnTo>
                    <a:lnTo>
                      <a:pt x="758" y="299"/>
                    </a:lnTo>
                    <a:lnTo>
                      <a:pt x="355" y="8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0" name="ï$ḻîdé"/>
              <p:cNvSpPr/>
              <p:nvPr/>
            </p:nvSpPr>
            <p:spPr bwMode="auto">
              <a:xfrm>
                <a:off x="8614569" y="3840063"/>
                <a:ext cx="50800" cy="622300"/>
              </a:xfrm>
              <a:custGeom>
                <a:avLst/>
                <a:gdLst>
                  <a:gd name="T0" fmla="*/ 0 w 32"/>
                  <a:gd name="T1" fmla="*/ 377 h 392"/>
                  <a:gd name="T2" fmla="*/ 32 w 32"/>
                  <a:gd name="T3" fmla="*/ 392 h 392"/>
                  <a:gd name="T4" fmla="*/ 32 w 32"/>
                  <a:gd name="T5" fmla="*/ 0 h 392"/>
                  <a:gd name="T6" fmla="*/ 0 w 32"/>
                  <a:gd name="T7" fmla="*/ 15 h 392"/>
                  <a:gd name="T8" fmla="*/ 0 w 32"/>
                  <a:gd name="T9" fmla="*/ 377 h 392"/>
                </a:gdLst>
                <a:ahLst/>
                <a:cxnLst>
                  <a:cxn ang="0">
                    <a:pos x="T0" y="T1"/>
                  </a:cxn>
                  <a:cxn ang="0">
                    <a:pos x="T2" y="T3"/>
                  </a:cxn>
                  <a:cxn ang="0">
                    <a:pos x="T4" y="T5"/>
                  </a:cxn>
                  <a:cxn ang="0">
                    <a:pos x="T6" y="T7"/>
                  </a:cxn>
                  <a:cxn ang="0">
                    <a:pos x="T8" y="T9"/>
                  </a:cxn>
                </a:cxnLst>
                <a:rect l="0" t="0" r="r" b="b"/>
                <a:pathLst>
                  <a:path w="32" h="392">
                    <a:moveTo>
                      <a:pt x="0" y="377"/>
                    </a:moveTo>
                    <a:lnTo>
                      <a:pt x="32" y="392"/>
                    </a:lnTo>
                    <a:lnTo>
                      <a:pt x="32" y="0"/>
                    </a:lnTo>
                    <a:lnTo>
                      <a:pt x="0" y="15"/>
                    </a:lnTo>
                    <a:lnTo>
                      <a:pt x="0" y="37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1" name="ïsľíďê"/>
              <p:cNvSpPr/>
              <p:nvPr/>
            </p:nvSpPr>
            <p:spPr bwMode="auto">
              <a:xfrm>
                <a:off x="2928144" y="1511201"/>
                <a:ext cx="5894388" cy="3168650"/>
              </a:xfrm>
              <a:custGeom>
                <a:avLst/>
                <a:gdLst>
                  <a:gd name="T0" fmla="*/ 3713 w 3713"/>
                  <a:gd name="T1" fmla="*/ 1105 h 1996"/>
                  <a:gd name="T2" fmla="*/ 3305 w 3713"/>
                  <a:gd name="T3" fmla="*/ 503 h 1996"/>
                  <a:gd name="T4" fmla="*/ 2751 w 3713"/>
                  <a:gd name="T5" fmla="*/ 608 h 1996"/>
                  <a:gd name="T6" fmla="*/ 2353 w 3713"/>
                  <a:gd name="T7" fmla="*/ 0 h 1996"/>
                  <a:gd name="T8" fmla="*/ 0 w 3713"/>
                  <a:gd name="T9" fmla="*/ 1042 h 1996"/>
                  <a:gd name="T10" fmla="*/ 539 w 3713"/>
                  <a:gd name="T11" fmla="*/ 938 h 1996"/>
                  <a:gd name="T12" fmla="*/ 968 w 3713"/>
                  <a:gd name="T13" fmla="*/ 1540 h 1996"/>
                  <a:gd name="T14" fmla="*/ 1506 w 3713"/>
                  <a:gd name="T15" fmla="*/ 1446 h 1996"/>
                  <a:gd name="T16" fmla="*/ 2102 w 3713"/>
                  <a:gd name="T17" fmla="*/ 1959 h 1996"/>
                  <a:gd name="T18" fmla="*/ 1585 w 3713"/>
                  <a:gd name="T19" fmla="*/ 1404 h 1996"/>
                  <a:gd name="T20" fmla="*/ 2176 w 3713"/>
                  <a:gd name="T21" fmla="*/ 1917 h 1996"/>
                  <a:gd name="T22" fmla="*/ 1736 w 3713"/>
                  <a:gd name="T23" fmla="*/ 1325 h 1996"/>
                  <a:gd name="T24" fmla="*/ 2322 w 3713"/>
                  <a:gd name="T25" fmla="*/ 1838 h 1996"/>
                  <a:gd name="T26" fmla="*/ 1883 w 3713"/>
                  <a:gd name="T27" fmla="*/ 1247 h 1996"/>
                  <a:gd name="T28" fmla="*/ 2468 w 3713"/>
                  <a:gd name="T29" fmla="*/ 1765 h 1996"/>
                  <a:gd name="T30" fmla="*/ 2029 w 3713"/>
                  <a:gd name="T31" fmla="*/ 1168 h 1996"/>
                  <a:gd name="T32" fmla="*/ 2615 w 3713"/>
                  <a:gd name="T33" fmla="*/ 1687 h 1996"/>
                  <a:gd name="T34" fmla="*/ 2176 w 3713"/>
                  <a:gd name="T35" fmla="*/ 1095 h 1996"/>
                  <a:gd name="T36" fmla="*/ 2761 w 3713"/>
                  <a:gd name="T37" fmla="*/ 1608 h 1996"/>
                  <a:gd name="T38" fmla="*/ 2327 w 3713"/>
                  <a:gd name="T39" fmla="*/ 1016 h 1996"/>
                  <a:gd name="T40" fmla="*/ 2908 w 3713"/>
                  <a:gd name="T41" fmla="*/ 1529 h 1996"/>
                  <a:gd name="T42" fmla="*/ 2474 w 3713"/>
                  <a:gd name="T43" fmla="*/ 938 h 1996"/>
                  <a:gd name="T44" fmla="*/ 3054 w 3713"/>
                  <a:gd name="T45" fmla="*/ 1451 h 1996"/>
                  <a:gd name="T46" fmla="*/ 2620 w 3713"/>
                  <a:gd name="T47" fmla="*/ 864 h 1996"/>
                  <a:gd name="T48" fmla="*/ 3201 w 3713"/>
                  <a:gd name="T49" fmla="*/ 1377 h 1996"/>
                  <a:gd name="T50" fmla="*/ 2767 w 3713"/>
                  <a:gd name="T51" fmla="*/ 786 h 1996"/>
                  <a:gd name="T52" fmla="*/ 3347 w 3713"/>
                  <a:gd name="T53" fmla="*/ 1299 h 1996"/>
                  <a:gd name="T54" fmla="*/ 2913 w 3713"/>
                  <a:gd name="T55" fmla="*/ 707 h 1996"/>
                  <a:gd name="T56" fmla="*/ 3493 w 3713"/>
                  <a:gd name="T57" fmla="*/ 1220 h 1996"/>
                  <a:gd name="T58" fmla="*/ 3059 w 3713"/>
                  <a:gd name="T59" fmla="*/ 634 h 1996"/>
                  <a:gd name="T60" fmla="*/ 3640 w 3713"/>
                  <a:gd name="T61" fmla="*/ 1142 h 1996"/>
                  <a:gd name="T62" fmla="*/ 617 w 3713"/>
                  <a:gd name="T63" fmla="*/ 896 h 1996"/>
                  <a:gd name="T64" fmla="*/ 1203 w 3713"/>
                  <a:gd name="T65" fmla="*/ 1414 h 1996"/>
                  <a:gd name="T66" fmla="*/ 1276 w 3713"/>
                  <a:gd name="T67" fmla="*/ 1377 h 1996"/>
                  <a:gd name="T68" fmla="*/ 832 w 3713"/>
                  <a:gd name="T69" fmla="*/ 786 h 1996"/>
                  <a:gd name="T70" fmla="*/ 1276 w 3713"/>
                  <a:gd name="T71" fmla="*/ 1377 h 1996"/>
                  <a:gd name="T72" fmla="*/ 916 w 3713"/>
                  <a:gd name="T73" fmla="*/ 744 h 1996"/>
                  <a:gd name="T74" fmla="*/ 1501 w 3713"/>
                  <a:gd name="T75" fmla="*/ 1262 h 1996"/>
                  <a:gd name="T76" fmla="*/ 1574 w 3713"/>
                  <a:gd name="T77" fmla="*/ 1220 h 1996"/>
                  <a:gd name="T78" fmla="*/ 1130 w 3713"/>
                  <a:gd name="T79" fmla="*/ 634 h 1996"/>
                  <a:gd name="T80" fmla="*/ 1574 w 3713"/>
                  <a:gd name="T81" fmla="*/ 1220 h 1996"/>
                  <a:gd name="T82" fmla="*/ 1208 w 3713"/>
                  <a:gd name="T83" fmla="*/ 592 h 1996"/>
                  <a:gd name="T84" fmla="*/ 1794 w 3713"/>
                  <a:gd name="T85" fmla="*/ 1105 h 1996"/>
                  <a:gd name="T86" fmla="*/ 1721 w 3713"/>
                  <a:gd name="T87" fmla="*/ 1147 h 1996"/>
                  <a:gd name="T88" fmla="*/ 1360 w 3713"/>
                  <a:gd name="T89" fmla="*/ 513 h 1996"/>
                  <a:gd name="T90" fmla="*/ 1940 w 3713"/>
                  <a:gd name="T91" fmla="*/ 1032 h 1996"/>
                  <a:gd name="T92" fmla="*/ 2019 w 3713"/>
                  <a:gd name="T93" fmla="*/ 990 h 1996"/>
                  <a:gd name="T94" fmla="*/ 1574 w 3713"/>
                  <a:gd name="T95" fmla="*/ 403 h 1996"/>
                  <a:gd name="T96" fmla="*/ 2019 w 3713"/>
                  <a:gd name="T97" fmla="*/ 990 h 1996"/>
                  <a:gd name="T98" fmla="*/ 1653 w 3713"/>
                  <a:gd name="T99" fmla="*/ 361 h 1996"/>
                  <a:gd name="T100" fmla="*/ 2238 w 3713"/>
                  <a:gd name="T101" fmla="*/ 875 h 1996"/>
                  <a:gd name="T102" fmla="*/ 2312 w 3713"/>
                  <a:gd name="T103" fmla="*/ 838 h 1996"/>
                  <a:gd name="T104" fmla="*/ 1867 w 3713"/>
                  <a:gd name="T105" fmla="*/ 251 h 1996"/>
                  <a:gd name="T106" fmla="*/ 2312 w 3713"/>
                  <a:gd name="T107" fmla="*/ 838 h 1996"/>
                  <a:gd name="T108" fmla="*/ 1951 w 3713"/>
                  <a:gd name="T109" fmla="*/ 209 h 1996"/>
                  <a:gd name="T110" fmla="*/ 2531 w 3713"/>
                  <a:gd name="T111" fmla="*/ 723 h 1996"/>
                  <a:gd name="T112" fmla="*/ 2604 w 3713"/>
                  <a:gd name="T113" fmla="*/ 681 h 1996"/>
                  <a:gd name="T114" fmla="*/ 2176 w 3713"/>
                  <a:gd name="T115" fmla="*/ 94 h 1996"/>
                  <a:gd name="T116" fmla="*/ 2604 w 3713"/>
                  <a:gd name="T117" fmla="*/ 681 h 1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13" h="1996">
                    <a:moveTo>
                      <a:pt x="3640" y="1142"/>
                    </a:moveTo>
                    <a:lnTo>
                      <a:pt x="3713" y="1105"/>
                    </a:lnTo>
                    <a:lnTo>
                      <a:pt x="3221" y="550"/>
                    </a:lnTo>
                    <a:lnTo>
                      <a:pt x="3305" y="503"/>
                    </a:lnTo>
                    <a:lnTo>
                      <a:pt x="2845" y="560"/>
                    </a:lnTo>
                    <a:lnTo>
                      <a:pt x="2751" y="608"/>
                    </a:lnTo>
                    <a:lnTo>
                      <a:pt x="2254" y="52"/>
                    </a:lnTo>
                    <a:lnTo>
                      <a:pt x="2353" y="0"/>
                    </a:lnTo>
                    <a:lnTo>
                      <a:pt x="1867" y="58"/>
                    </a:lnTo>
                    <a:lnTo>
                      <a:pt x="0" y="1042"/>
                    </a:lnTo>
                    <a:lnTo>
                      <a:pt x="466" y="974"/>
                    </a:lnTo>
                    <a:lnTo>
                      <a:pt x="539" y="938"/>
                    </a:lnTo>
                    <a:lnTo>
                      <a:pt x="1057" y="1493"/>
                    </a:lnTo>
                    <a:lnTo>
                      <a:pt x="968" y="1540"/>
                    </a:lnTo>
                    <a:lnTo>
                      <a:pt x="1433" y="1482"/>
                    </a:lnTo>
                    <a:lnTo>
                      <a:pt x="1506" y="1446"/>
                    </a:lnTo>
                    <a:lnTo>
                      <a:pt x="2029" y="1996"/>
                    </a:lnTo>
                    <a:lnTo>
                      <a:pt x="2102" y="1959"/>
                    </a:lnTo>
                    <a:lnTo>
                      <a:pt x="1590" y="1404"/>
                    </a:lnTo>
                    <a:lnTo>
                      <a:pt x="1585" y="1404"/>
                    </a:lnTo>
                    <a:lnTo>
                      <a:pt x="1658" y="1367"/>
                    </a:lnTo>
                    <a:lnTo>
                      <a:pt x="2176" y="1917"/>
                    </a:lnTo>
                    <a:lnTo>
                      <a:pt x="2249" y="1880"/>
                    </a:lnTo>
                    <a:lnTo>
                      <a:pt x="1736" y="1325"/>
                    </a:lnTo>
                    <a:lnTo>
                      <a:pt x="1804" y="1288"/>
                    </a:lnTo>
                    <a:lnTo>
                      <a:pt x="2322" y="1838"/>
                    </a:lnTo>
                    <a:lnTo>
                      <a:pt x="2395" y="1802"/>
                    </a:lnTo>
                    <a:lnTo>
                      <a:pt x="1883" y="1247"/>
                    </a:lnTo>
                    <a:lnTo>
                      <a:pt x="1951" y="1210"/>
                    </a:lnTo>
                    <a:lnTo>
                      <a:pt x="2468" y="1765"/>
                    </a:lnTo>
                    <a:lnTo>
                      <a:pt x="2542" y="1723"/>
                    </a:lnTo>
                    <a:lnTo>
                      <a:pt x="2029" y="1168"/>
                    </a:lnTo>
                    <a:lnTo>
                      <a:pt x="2097" y="1137"/>
                    </a:lnTo>
                    <a:lnTo>
                      <a:pt x="2615" y="1687"/>
                    </a:lnTo>
                    <a:lnTo>
                      <a:pt x="2688" y="1645"/>
                    </a:lnTo>
                    <a:lnTo>
                      <a:pt x="2176" y="1095"/>
                    </a:lnTo>
                    <a:lnTo>
                      <a:pt x="2244" y="1058"/>
                    </a:lnTo>
                    <a:lnTo>
                      <a:pt x="2761" y="1608"/>
                    </a:lnTo>
                    <a:lnTo>
                      <a:pt x="2835" y="1571"/>
                    </a:lnTo>
                    <a:lnTo>
                      <a:pt x="2327" y="1016"/>
                    </a:lnTo>
                    <a:lnTo>
                      <a:pt x="2390" y="979"/>
                    </a:lnTo>
                    <a:lnTo>
                      <a:pt x="2908" y="1529"/>
                    </a:lnTo>
                    <a:lnTo>
                      <a:pt x="2981" y="1493"/>
                    </a:lnTo>
                    <a:lnTo>
                      <a:pt x="2474" y="938"/>
                    </a:lnTo>
                    <a:lnTo>
                      <a:pt x="2542" y="906"/>
                    </a:lnTo>
                    <a:lnTo>
                      <a:pt x="3054" y="1451"/>
                    </a:lnTo>
                    <a:lnTo>
                      <a:pt x="3127" y="1414"/>
                    </a:lnTo>
                    <a:lnTo>
                      <a:pt x="2620" y="864"/>
                    </a:lnTo>
                    <a:lnTo>
                      <a:pt x="2688" y="828"/>
                    </a:lnTo>
                    <a:lnTo>
                      <a:pt x="3201" y="1377"/>
                    </a:lnTo>
                    <a:lnTo>
                      <a:pt x="3274" y="1336"/>
                    </a:lnTo>
                    <a:lnTo>
                      <a:pt x="2767" y="786"/>
                    </a:lnTo>
                    <a:lnTo>
                      <a:pt x="2835" y="749"/>
                    </a:lnTo>
                    <a:lnTo>
                      <a:pt x="3347" y="1299"/>
                    </a:lnTo>
                    <a:lnTo>
                      <a:pt x="3420" y="1262"/>
                    </a:lnTo>
                    <a:lnTo>
                      <a:pt x="2913" y="707"/>
                    </a:lnTo>
                    <a:lnTo>
                      <a:pt x="2981" y="676"/>
                    </a:lnTo>
                    <a:lnTo>
                      <a:pt x="3493" y="1220"/>
                    </a:lnTo>
                    <a:lnTo>
                      <a:pt x="3567" y="1184"/>
                    </a:lnTo>
                    <a:lnTo>
                      <a:pt x="3059" y="634"/>
                    </a:lnTo>
                    <a:lnTo>
                      <a:pt x="3138" y="592"/>
                    </a:lnTo>
                    <a:lnTo>
                      <a:pt x="3640" y="1142"/>
                    </a:lnTo>
                    <a:close/>
                    <a:moveTo>
                      <a:pt x="1130" y="1451"/>
                    </a:moveTo>
                    <a:lnTo>
                      <a:pt x="617" y="896"/>
                    </a:lnTo>
                    <a:lnTo>
                      <a:pt x="685" y="859"/>
                    </a:lnTo>
                    <a:lnTo>
                      <a:pt x="1203" y="1414"/>
                    </a:lnTo>
                    <a:lnTo>
                      <a:pt x="1130" y="1451"/>
                    </a:lnTo>
                    <a:close/>
                    <a:moveTo>
                      <a:pt x="1276" y="1377"/>
                    </a:moveTo>
                    <a:lnTo>
                      <a:pt x="764" y="817"/>
                    </a:lnTo>
                    <a:lnTo>
                      <a:pt x="832" y="786"/>
                    </a:lnTo>
                    <a:lnTo>
                      <a:pt x="1355" y="1336"/>
                    </a:lnTo>
                    <a:lnTo>
                      <a:pt x="1276" y="1377"/>
                    </a:lnTo>
                    <a:close/>
                    <a:moveTo>
                      <a:pt x="1428" y="1299"/>
                    </a:moveTo>
                    <a:lnTo>
                      <a:pt x="916" y="744"/>
                    </a:lnTo>
                    <a:lnTo>
                      <a:pt x="983" y="707"/>
                    </a:lnTo>
                    <a:lnTo>
                      <a:pt x="1501" y="1262"/>
                    </a:lnTo>
                    <a:lnTo>
                      <a:pt x="1428" y="1299"/>
                    </a:lnTo>
                    <a:close/>
                    <a:moveTo>
                      <a:pt x="1574" y="1220"/>
                    </a:moveTo>
                    <a:lnTo>
                      <a:pt x="1062" y="665"/>
                    </a:lnTo>
                    <a:lnTo>
                      <a:pt x="1130" y="634"/>
                    </a:lnTo>
                    <a:lnTo>
                      <a:pt x="1648" y="1184"/>
                    </a:lnTo>
                    <a:lnTo>
                      <a:pt x="1574" y="1220"/>
                    </a:lnTo>
                    <a:close/>
                    <a:moveTo>
                      <a:pt x="1721" y="1147"/>
                    </a:moveTo>
                    <a:lnTo>
                      <a:pt x="1208" y="592"/>
                    </a:lnTo>
                    <a:lnTo>
                      <a:pt x="1276" y="555"/>
                    </a:lnTo>
                    <a:lnTo>
                      <a:pt x="1794" y="1105"/>
                    </a:lnTo>
                    <a:lnTo>
                      <a:pt x="1804" y="1100"/>
                    </a:lnTo>
                    <a:lnTo>
                      <a:pt x="1721" y="1147"/>
                    </a:lnTo>
                    <a:close/>
                    <a:moveTo>
                      <a:pt x="1867" y="1068"/>
                    </a:moveTo>
                    <a:lnTo>
                      <a:pt x="1360" y="513"/>
                    </a:lnTo>
                    <a:lnTo>
                      <a:pt x="1428" y="477"/>
                    </a:lnTo>
                    <a:lnTo>
                      <a:pt x="1940" y="1032"/>
                    </a:lnTo>
                    <a:lnTo>
                      <a:pt x="1867" y="1068"/>
                    </a:lnTo>
                    <a:close/>
                    <a:moveTo>
                      <a:pt x="2019" y="990"/>
                    </a:moveTo>
                    <a:lnTo>
                      <a:pt x="1506" y="440"/>
                    </a:lnTo>
                    <a:lnTo>
                      <a:pt x="1574" y="403"/>
                    </a:lnTo>
                    <a:lnTo>
                      <a:pt x="2092" y="953"/>
                    </a:lnTo>
                    <a:lnTo>
                      <a:pt x="2019" y="990"/>
                    </a:lnTo>
                    <a:close/>
                    <a:moveTo>
                      <a:pt x="2165" y="911"/>
                    </a:moveTo>
                    <a:lnTo>
                      <a:pt x="1653" y="361"/>
                    </a:lnTo>
                    <a:lnTo>
                      <a:pt x="1721" y="325"/>
                    </a:lnTo>
                    <a:lnTo>
                      <a:pt x="2238" y="875"/>
                    </a:lnTo>
                    <a:lnTo>
                      <a:pt x="2165" y="911"/>
                    </a:lnTo>
                    <a:close/>
                    <a:moveTo>
                      <a:pt x="2312" y="838"/>
                    </a:moveTo>
                    <a:lnTo>
                      <a:pt x="1799" y="288"/>
                    </a:lnTo>
                    <a:lnTo>
                      <a:pt x="1867" y="251"/>
                    </a:lnTo>
                    <a:lnTo>
                      <a:pt x="2380" y="801"/>
                    </a:lnTo>
                    <a:lnTo>
                      <a:pt x="2312" y="838"/>
                    </a:lnTo>
                    <a:close/>
                    <a:moveTo>
                      <a:pt x="2458" y="759"/>
                    </a:moveTo>
                    <a:lnTo>
                      <a:pt x="1951" y="209"/>
                    </a:lnTo>
                    <a:lnTo>
                      <a:pt x="2019" y="173"/>
                    </a:lnTo>
                    <a:lnTo>
                      <a:pt x="2531" y="723"/>
                    </a:lnTo>
                    <a:lnTo>
                      <a:pt x="2458" y="759"/>
                    </a:lnTo>
                    <a:close/>
                    <a:moveTo>
                      <a:pt x="2604" y="681"/>
                    </a:moveTo>
                    <a:lnTo>
                      <a:pt x="2097" y="131"/>
                    </a:lnTo>
                    <a:lnTo>
                      <a:pt x="2176" y="94"/>
                    </a:lnTo>
                    <a:lnTo>
                      <a:pt x="2678" y="644"/>
                    </a:lnTo>
                    <a:lnTo>
                      <a:pt x="2604" y="681"/>
                    </a:lnTo>
                    <a:close/>
                  </a:path>
                </a:pathLst>
              </a:custGeom>
              <a:solidFill>
                <a:srgbClr val="A3B8F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dirty="0"/>
              </a:p>
            </p:txBody>
          </p:sp>
          <p:sp>
            <p:nvSpPr>
              <p:cNvPr id="582" name="îśļiďé"/>
              <p:cNvSpPr/>
              <p:nvPr/>
            </p:nvSpPr>
            <p:spPr bwMode="auto">
              <a:xfrm>
                <a:off x="8290719" y="4521101"/>
                <a:ext cx="41275" cy="215900"/>
              </a:xfrm>
              <a:custGeom>
                <a:avLst/>
                <a:gdLst>
                  <a:gd name="T0" fmla="*/ 26 w 26"/>
                  <a:gd name="T1" fmla="*/ 136 h 136"/>
                  <a:gd name="T2" fmla="*/ 0 w 26"/>
                  <a:gd name="T3" fmla="*/ 120 h 136"/>
                  <a:gd name="T4" fmla="*/ 0 w 26"/>
                  <a:gd name="T5" fmla="*/ 0 h 136"/>
                  <a:gd name="T6" fmla="*/ 26 w 26"/>
                  <a:gd name="T7" fmla="*/ 0 h 136"/>
                  <a:gd name="T8" fmla="*/ 26 w 26"/>
                  <a:gd name="T9" fmla="*/ 136 h 136"/>
                </a:gdLst>
                <a:ahLst/>
                <a:cxnLst>
                  <a:cxn ang="0">
                    <a:pos x="T0" y="T1"/>
                  </a:cxn>
                  <a:cxn ang="0">
                    <a:pos x="T2" y="T3"/>
                  </a:cxn>
                  <a:cxn ang="0">
                    <a:pos x="T4" y="T5"/>
                  </a:cxn>
                  <a:cxn ang="0">
                    <a:pos x="T6" y="T7"/>
                  </a:cxn>
                  <a:cxn ang="0">
                    <a:pos x="T8" y="T9"/>
                  </a:cxn>
                </a:cxnLst>
                <a:rect l="0" t="0" r="r" b="b"/>
                <a:pathLst>
                  <a:path w="26" h="136">
                    <a:moveTo>
                      <a:pt x="26" y="136"/>
                    </a:moveTo>
                    <a:lnTo>
                      <a:pt x="0" y="120"/>
                    </a:lnTo>
                    <a:lnTo>
                      <a:pt x="0" y="0"/>
                    </a:lnTo>
                    <a:lnTo>
                      <a:pt x="26" y="0"/>
                    </a:lnTo>
                    <a:lnTo>
                      <a:pt x="26" y="136"/>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3" name="îsľiḑê"/>
              <p:cNvSpPr/>
              <p:nvPr/>
            </p:nvSpPr>
            <p:spPr bwMode="auto">
              <a:xfrm>
                <a:off x="8449469" y="4662388"/>
                <a:ext cx="49213" cy="223838"/>
              </a:xfrm>
              <a:custGeom>
                <a:avLst/>
                <a:gdLst>
                  <a:gd name="T0" fmla="*/ 31 w 31"/>
                  <a:gd name="T1" fmla="*/ 141 h 141"/>
                  <a:gd name="T2" fmla="*/ 0 w 31"/>
                  <a:gd name="T3" fmla="*/ 110 h 141"/>
                  <a:gd name="T4" fmla="*/ 0 w 31"/>
                  <a:gd name="T5" fmla="*/ 0 h 141"/>
                  <a:gd name="T6" fmla="*/ 31 w 31"/>
                  <a:gd name="T7" fmla="*/ 0 h 141"/>
                  <a:gd name="T8" fmla="*/ 31 w 31"/>
                  <a:gd name="T9" fmla="*/ 141 h 141"/>
                </a:gdLst>
                <a:ahLst/>
                <a:cxnLst>
                  <a:cxn ang="0">
                    <a:pos x="T0" y="T1"/>
                  </a:cxn>
                  <a:cxn ang="0">
                    <a:pos x="T2" y="T3"/>
                  </a:cxn>
                  <a:cxn ang="0">
                    <a:pos x="T4" y="T5"/>
                  </a:cxn>
                  <a:cxn ang="0">
                    <a:pos x="T6" y="T7"/>
                  </a:cxn>
                  <a:cxn ang="0">
                    <a:pos x="T8" y="T9"/>
                  </a:cxn>
                </a:cxnLst>
                <a:rect l="0" t="0" r="r" b="b"/>
                <a:pathLst>
                  <a:path w="31" h="141">
                    <a:moveTo>
                      <a:pt x="31" y="141"/>
                    </a:moveTo>
                    <a:lnTo>
                      <a:pt x="0" y="110"/>
                    </a:lnTo>
                    <a:lnTo>
                      <a:pt x="0" y="0"/>
                    </a:lnTo>
                    <a:lnTo>
                      <a:pt x="31" y="0"/>
                    </a:lnTo>
                    <a:lnTo>
                      <a:pt x="31" y="141"/>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4" name="ïṣlídè"/>
              <p:cNvSpPr/>
              <p:nvPr/>
            </p:nvSpPr>
            <p:spPr bwMode="auto">
              <a:xfrm>
                <a:off x="8606631" y="4844951"/>
                <a:ext cx="49213" cy="207963"/>
              </a:xfrm>
              <a:custGeom>
                <a:avLst/>
                <a:gdLst>
                  <a:gd name="T0" fmla="*/ 31 w 31"/>
                  <a:gd name="T1" fmla="*/ 131 h 131"/>
                  <a:gd name="T2" fmla="*/ 0 w 31"/>
                  <a:gd name="T3" fmla="*/ 100 h 131"/>
                  <a:gd name="T4" fmla="*/ 0 w 31"/>
                  <a:gd name="T5" fmla="*/ 0 h 131"/>
                  <a:gd name="T6" fmla="*/ 31 w 31"/>
                  <a:gd name="T7" fmla="*/ 0 h 131"/>
                  <a:gd name="T8" fmla="*/ 31 w 31"/>
                  <a:gd name="T9" fmla="*/ 131 h 131"/>
                </a:gdLst>
                <a:ahLst/>
                <a:cxnLst>
                  <a:cxn ang="0">
                    <a:pos x="T0" y="T1"/>
                  </a:cxn>
                  <a:cxn ang="0">
                    <a:pos x="T2" y="T3"/>
                  </a:cxn>
                  <a:cxn ang="0">
                    <a:pos x="T4" y="T5"/>
                  </a:cxn>
                  <a:cxn ang="0">
                    <a:pos x="T6" y="T7"/>
                  </a:cxn>
                  <a:cxn ang="0">
                    <a:pos x="T8" y="T9"/>
                  </a:cxn>
                </a:cxnLst>
                <a:rect l="0" t="0" r="r" b="b"/>
                <a:pathLst>
                  <a:path w="31" h="131">
                    <a:moveTo>
                      <a:pt x="31" y="131"/>
                    </a:moveTo>
                    <a:lnTo>
                      <a:pt x="0" y="100"/>
                    </a:lnTo>
                    <a:lnTo>
                      <a:pt x="0" y="0"/>
                    </a:lnTo>
                    <a:lnTo>
                      <a:pt x="31" y="0"/>
                    </a:lnTo>
                    <a:lnTo>
                      <a:pt x="31" y="131"/>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5" name="išļîḓe"/>
              <p:cNvSpPr/>
              <p:nvPr/>
            </p:nvSpPr>
            <p:spPr bwMode="auto">
              <a:xfrm>
                <a:off x="8200231" y="4421088"/>
                <a:ext cx="563563" cy="590550"/>
              </a:xfrm>
              <a:custGeom>
                <a:avLst/>
                <a:gdLst>
                  <a:gd name="T0" fmla="*/ 355 w 355"/>
                  <a:gd name="T1" fmla="*/ 325 h 372"/>
                  <a:gd name="T2" fmla="*/ 89 w 355"/>
                  <a:gd name="T3" fmla="*/ 42 h 372"/>
                  <a:gd name="T4" fmla="*/ 89 w 355"/>
                  <a:gd name="T5" fmla="*/ 42 h 372"/>
                  <a:gd name="T6" fmla="*/ 0 w 355"/>
                  <a:gd name="T7" fmla="*/ 0 h 372"/>
                  <a:gd name="T8" fmla="*/ 0 w 355"/>
                  <a:gd name="T9" fmla="*/ 37 h 372"/>
                  <a:gd name="T10" fmla="*/ 78 w 355"/>
                  <a:gd name="T11" fmla="*/ 79 h 372"/>
                  <a:gd name="T12" fmla="*/ 355 w 355"/>
                  <a:gd name="T13" fmla="*/ 372 h 372"/>
                  <a:gd name="T14" fmla="*/ 355 w 355"/>
                  <a:gd name="T15" fmla="*/ 325 h 3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5" h="372">
                    <a:moveTo>
                      <a:pt x="355" y="325"/>
                    </a:moveTo>
                    <a:lnTo>
                      <a:pt x="89" y="42"/>
                    </a:lnTo>
                    <a:lnTo>
                      <a:pt x="89" y="42"/>
                    </a:lnTo>
                    <a:lnTo>
                      <a:pt x="0" y="0"/>
                    </a:lnTo>
                    <a:lnTo>
                      <a:pt x="0" y="37"/>
                    </a:lnTo>
                    <a:lnTo>
                      <a:pt x="78" y="79"/>
                    </a:lnTo>
                    <a:lnTo>
                      <a:pt x="355" y="372"/>
                    </a:lnTo>
                    <a:lnTo>
                      <a:pt x="355" y="325"/>
                    </a:lnTo>
                    <a:close/>
                  </a:path>
                </a:pathLst>
              </a:custGeom>
              <a:solidFill>
                <a:srgbClr val="BFCDF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6" name="ïŝļïdé"/>
              <p:cNvSpPr/>
              <p:nvPr/>
            </p:nvSpPr>
            <p:spPr bwMode="auto">
              <a:xfrm>
                <a:off x="8200231" y="4405213"/>
                <a:ext cx="596900" cy="531813"/>
              </a:xfrm>
              <a:custGeom>
                <a:avLst/>
                <a:gdLst>
                  <a:gd name="T0" fmla="*/ 104 w 376"/>
                  <a:gd name="T1" fmla="*/ 42 h 335"/>
                  <a:gd name="T2" fmla="*/ 21 w 376"/>
                  <a:gd name="T3" fmla="*/ 0 h 335"/>
                  <a:gd name="T4" fmla="*/ 0 w 376"/>
                  <a:gd name="T5" fmla="*/ 10 h 335"/>
                  <a:gd name="T6" fmla="*/ 89 w 376"/>
                  <a:gd name="T7" fmla="*/ 52 h 335"/>
                  <a:gd name="T8" fmla="*/ 355 w 376"/>
                  <a:gd name="T9" fmla="*/ 335 h 335"/>
                  <a:gd name="T10" fmla="*/ 376 w 376"/>
                  <a:gd name="T11" fmla="*/ 324 h 335"/>
                  <a:gd name="T12" fmla="*/ 104 w 376"/>
                  <a:gd name="T13" fmla="*/ 42 h 335"/>
                </a:gdLst>
                <a:ahLst/>
                <a:cxnLst>
                  <a:cxn ang="0">
                    <a:pos x="T0" y="T1"/>
                  </a:cxn>
                  <a:cxn ang="0">
                    <a:pos x="T2" y="T3"/>
                  </a:cxn>
                  <a:cxn ang="0">
                    <a:pos x="T4" y="T5"/>
                  </a:cxn>
                  <a:cxn ang="0">
                    <a:pos x="T6" y="T7"/>
                  </a:cxn>
                  <a:cxn ang="0">
                    <a:pos x="T8" y="T9"/>
                  </a:cxn>
                  <a:cxn ang="0">
                    <a:pos x="T10" y="T11"/>
                  </a:cxn>
                  <a:cxn ang="0">
                    <a:pos x="T12" y="T13"/>
                  </a:cxn>
                </a:cxnLst>
                <a:rect l="0" t="0" r="r" b="b"/>
                <a:pathLst>
                  <a:path w="376" h="335">
                    <a:moveTo>
                      <a:pt x="104" y="42"/>
                    </a:moveTo>
                    <a:lnTo>
                      <a:pt x="21" y="0"/>
                    </a:lnTo>
                    <a:lnTo>
                      <a:pt x="0" y="10"/>
                    </a:lnTo>
                    <a:lnTo>
                      <a:pt x="89" y="52"/>
                    </a:lnTo>
                    <a:lnTo>
                      <a:pt x="355" y="335"/>
                    </a:lnTo>
                    <a:lnTo>
                      <a:pt x="376" y="324"/>
                    </a:lnTo>
                    <a:lnTo>
                      <a:pt x="104" y="42"/>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7" name="ísľïďê"/>
              <p:cNvSpPr/>
              <p:nvPr/>
            </p:nvSpPr>
            <p:spPr bwMode="auto">
              <a:xfrm>
                <a:off x="8763794" y="4919563"/>
                <a:ext cx="33338" cy="92075"/>
              </a:xfrm>
              <a:custGeom>
                <a:avLst/>
                <a:gdLst>
                  <a:gd name="T0" fmla="*/ 21 w 21"/>
                  <a:gd name="T1" fmla="*/ 48 h 58"/>
                  <a:gd name="T2" fmla="*/ 0 w 21"/>
                  <a:gd name="T3" fmla="*/ 58 h 58"/>
                  <a:gd name="T4" fmla="*/ 0 w 21"/>
                  <a:gd name="T5" fmla="*/ 11 h 58"/>
                  <a:gd name="T6" fmla="*/ 21 w 21"/>
                  <a:gd name="T7" fmla="*/ 0 h 58"/>
                  <a:gd name="T8" fmla="*/ 21 w 21"/>
                  <a:gd name="T9" fmla="*/ 48 h 58"/>
                </a:gdLst>
                <a:ahLst/>
                <a:cxnLst>
                  <a:cxn ang="0">
                    <a:pos x="T0" y="T1"/>
                  </a:cxn>
                  <a:cxn ang="0">
                    <a:pos x="T2" y="T3"/>
                  </a:cxn>
                  <a:cxn ang="0">
                    <a:pos x="T4" y="T5"/>
                  </a:cxn>
                  <a:cxn ang="0">
                    <a:pos x="T6" y="T7"/>
                  </a:cxn>
                  <a:cxn ang="0">
                    <a:pos x="T8" y="T9"/>
                  </a:cxn>
                </a:cxnLst>
                <a:rect l="0" t="0" r="r" b="b"/>
                <a:pathLst>
                  <a:path w="21" h="58">
                    <a:moveTo>
                      <a:pt x="21" y="48"/>
                    </a:moveTo>
                    <a:lnTo>
                      <a:pt x="0" y="58"/>
                    </a:lnTo>
                    <a:lnTo>
                      <a:pt x="0" y="11"/>
                    </a:lnTo>
                    <a:lnTo>
                      <a:pt x="21" y="0"/>
                    </a:lnTo>
                    <a:lnTo>
                      <a:pt x="21" y="48"/>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8" name="íṧ1îḓe"/>
              <p:cNvSpPr/>
              <p:nvPr/>
            </p:nvSpPr>
            <p:spPr bwMode="auto">
              <a:xfrm>
                <a:off x="8208169" y="4870351"/>
                <a:ext cx="200025" cy="223838"/>
              </a:xfrm>
              <a:custGeom>
                <a:avLst/>
                <a:gdLst>
                  <a:gd name="T0" fmla="*/ 126 w 126"/>
                  <a:gd name="T1" fmla="*/ 84 h 141"/>
                  <a:gd name="T2" fmla="*/ 0 w 126"/>
                  <a:gd name="T3" fmla="*/ 141 h 141"/>
                  <a:gd name="T4" fmla="*/ 0 w 126"/>
                  <a:gd name="T5" fmla="*/ 63 h 141"/>
                  <a:gd name="T6" fmla="*/ 126 w 126"/>
                  <a:gd name="T7" fmla="*/ 0 h 141"/>
                  <a:gd name="T8" fmla="*/ 126 w 126"/>
                  <a:gd name="T9" fmla="*/ 84 h 141"/>
                </a:gdLst>
                <a:ahLst/>
                <a:cxnLst>
                  <a:cxn ang="0">
                    <a:pos x="T0" y="T1"/>
                  </a:cxn>
                  <a:cxn ang="0">
                    <a:pos x="T2" y="T3"/>
                  </a:cxn>
                  <a:cxn ang="0">
                    <a:pos x="T4" y="T5"/>
                  </a:cxn>
                  <a:cxn ang="0">
                    <a:pos x="T6" y="T7"/>
                  </a:cxn>
                  <a:cxn ang="0">
                    <a:pos x="T8" y="T9"/>
                  </a:cxn>
                </a:cxnLst>
                <a:rect l="0" t="0" r="r" b="b"/>
                <a:pathLst>
                  <a:path w="126" h="141">
                    <a:moveTo>
                      <a:pt x="126" y="84"/>
                    </a:moveTo>
                    <a:lnTo>
                      <a:pt x="0" y="141"/>
                    </a:lnTo>
                    <a:lnTo>
                      <a:pt x="0" y="63"/>
                    </a:lnTo>
                    <a:lnTo>
                      <a:pt x="126" y="0"/>
                    </a:lnTo>
                    <a:lnTo>
                      <a:pt x="126" y="84"/>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89" name="ïŝļiďè"/>
              <p:cNvSpPr/>
              <p:nvPr/>
            </p:nvSpPr>
            <p:spPr bwMode="auto">
              <a:xfrm>
                <a:off x="8041481" y="4878288"/>
                <a:ext cx="166688" cy="215900"/>
              </a:xfrm>
              <a:custGeom>
                <a:avLst/>
                <a:gdLst>
                  <a:gd name="T0" fmla="*/ 0 w 105"/>
                  <a:gd name="T1" fmla="*/ 84 h 136"/>
                  <a:gd name="T2" fmla="*/ 105 w 105"/>
                  <a:gd name="T3" fmla="*/ 136 h 136"/>
                  <a:gd name="T4" fmla="*/ 105 w 105"/>
                  <a:gd name="T5" fmla="*/ 58 h 136"/>
                  <a:gd name="T6" fmla="*/ 0 w 105"/>
                  <a:gd name="T7" fmla="*/ 0 h 136"/>
                  <a:gd name="T8" fmla="*/ 0 w 105"/>
                  <a:gd name="T9" fmla="*/ 84 h 136"/>
                </a:gdLst>
                <a:ahLst/>
                <a:cxnLst>
                  <a:cxn ang="0">
                    <a:pos x="T0" y="T1"/>
                  </a:cxn>
                  <a:cxn ang="0">
                    <a:pos x="T2" y="T3"/>
                  </a:cxn>
                  <a:cxn ang="0">
                    <a:pos x="T4" y="T5"/>
                  </a:cxn>
                  <a:cxn ang="0">
                    <a:pos x="T6" y="T7"/>
                  </a:cxn>
                  <a:cxn ang="0">
                    <a:pos x="T8" y="T9"/>
                  </a:cxn>
                </a:cxnLst>
                <a:rect l="0" t="0" r="r" b="b"/>
                <a:pathLst>
                  <a:path w="105" h="136">
                    <a:moveTo>
                      <a:pt x="0" y="84"/>
                    </a:moveTo>
                    <a:lnTo>
                      <a:pt x="105" y="136"/>
                    </a:lnTo>
                    <a:lnTo>
                      <a:pt x="105" y="58"/>
                    </a:lnTo>
                    <a:lnTo>
                      <a:pt x="0" y="0"/>
                    </a:lnTo>
                    <a:lnTo>
                      <a:pt x="0" y="84"/>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0" name="íŝ1iḍe"/>
              <p:cNvSpPr/>
              <p:nvPr/>
            </p:nvSpPr>
            <p:spPr bwMode="auto">
              <a:xfrm>
                <a:off x="8041481" y="4787801"/>
                <a:ext cx="366713" cy="182563"/>
              </a:xfrm>
              <a:custGeom>
                <a:avLst/>
                <a:gdLst>
                  <a:gd name="T0" fmla="*/ 0 w 231"/>
                  <a:gd name="T1" fmla="*/ 57 h 115"/>
                  <a:gd name="T2" fmla="*/ 105 w 231"/>
                  <a:gd name="T3" fmla="*/ 115 h 115"/>
                  <a:gd name="T4" fmla="*/ 231 w 231"/>
                  <a:gd name="T5" fmla="*/ 52 h 115"/>
                  <a:gd name="T6" fmla="*/ 121 w 231"/>
                  <a:gd name="T7" fmla="*/ 0 h 115"/>
                  <a:gd name="T8" fmla="*/ 0 w 231"/>
                  <a:gd name="T9" fmla="*/ 57 h 115"/>
                </a:gdLst>
                <a:ahLst/>
                <a:cxnLst>
                  <a:cxn ang="0">
                    <a:pos x="T0" y="T1"/>
                  </a:cxn>
                  <a:cxn ang="0">
                    <a:pos x="T2" y="T3"/>
                  </a:cxn>
                  <a:cxn ang="0">
                    <a:pos x="T4" y="T5"/>
                  </a:cxn>
                  <a:cxn ang="0">
                    <a:pos x="T6" y="T7"/>
                  </a:cxn>
                  <a:cxn ang="0">
                    <a:pos x="T8" y="T9"/>
                  </a:cxn>
                </a:cxnLst>
                <a:rect l="0" t="0" r="r" b="b"/>
                <a:pathLst>
                  <a:path w="231" h="115">
                    <a:moveTo>
                      <a:pt x="0" y="57"/>
                    </a:moveTo>
                    <a:lnTo>
                      <a:pt x="105" y="115"/>
                    </a:lnTo>
                    <a:lnTo>
                      <a:pt x="231" y="52"/>
                    </a:lnTo>
                    <a:lnTo>
                      <a:pt x="121" y="0"/>
                    </a:lnTo>
                    <a:lnTo>
                      <a:pt x="0" y="57"/>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1" name="íSļîḋè"/>
              <p:cNvSpPr/>
              <p:nvPr/>
            </p:nvSpPr>
            <p:spPr bwMode="auto">
              <a:xfrm>
                <a:off x="7933531" y="5019576"/>
                <a:ext cx="192088" cy="225425"/>
              </a:xfrm>
              <a:custGeom>
                <a:avLst/>
                <a:gdLst>
                  <a:gd name="T0" fmla="*/ 121 w 121"/>
                  <a:gd name="T1" fmla="*/ 79 h 142"/>
                  <a:gd name="T2" fmla="*/ 0 w 121"/>
                  <a:gd name="T3" fmla="*/ 142 h 142"/>
                  <a:gd name="T4" fmla="*/ 0 w 121"/>
                  <a:gd name="T5" fmla="*/ 58 h 142"/>
                  <a:gd name="T6" fmla="*/ 121 w 121"/>
                  <a:gd name="T7" fmla="*/ 0 h 142"/>
                  <a:gd name="T8" fmla="*/ 121 w 121"/>
                  <a:gd name="T9" fmla="*/ 79 h 142"/>
                </a:gdLst>
                <a:ahLst/>
                <a:cxnLst>
                  <a:cxn ang="0">
                    <a:pos x="T0" y="T1"/>
                  </a:cxn>
                  <a:cxn ang="0">
                    <a:pos x="T2" y="T3"/>
                  </a:cxn>
                  <a:cxn ang="0">
                    <a:pos x="T4" y="T5"/>
                  </a:cxn>
                  <a:cxn ang="0">
                    <a:pos x="T6" y="T7"/>
                  </a:cxn>
                  <a:cxn ang="0">
                    <a:pos x="T8" y="T9"/>
                  </a:cxn>
                </a:cxnLst>
                <a:rect l="0" t="0" r="r" b="b"/>
                <a:pathLst>
                  <a:path w="121" h="142">
                    <a:moveTo>
                      <a:pt x="121" y="79"/>
                    </a:moveTo>
                    <a:lnTo>
                      <a:pt x="0" y="142"/>
                    </a:lnTo>
                    <a:lnTo>
                      <a:pt x="0" y="58"/>
                    </a:lnTo>
                    <a:lnTo>
                      <a:pt x="121" y="0"/>
                    </a:lnTo>
                    <a:lnTo>
                      <a:pt x="121" y="79"/>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2" name="iš1ïḓé"/>
              <p:cNvSpPr/>
              <p:nvPr/>
            </p:nvSpPr>
            <p:spPr bwMode="auto">
              <a:xfrm>
                <a:off x="7768431" y="5029101"/>
                <a:ext cx="165100" cy="215900"/>
              </a:xfrm>
              <a:custGeom>
                <a:avLst/>
                <a:gdLst>
                  <a:gd name="T0" fmla="*/ 0 w 104"/>
                  <a:gd name="T1" fmla="*/ 83 h 136"/>
                  <a:gd name="T2" fmla="*/ 104 w 104"/>
                  <a:gd name="T3" fmla="*/ 136 h 136"/>
                  <a:gd name="T4" fmla="*/ 104 w 104"/>
                  <a:gd name="T5" fmla="*/ 52 h 136"/>
                  <a:gd name="T6" fmla="*/ 0 w 104"/>
                  <a:gd name="T7" fmla="*/ 0 h 136"/>
                  <a:gd name="T8" fmla="*/ 0 w 104"/>
                  <a:gd name="T9" fmla="*/ 83 h 136"/>
                </a:gdLst>
                <a:ahLst/>
                <a:cxnLst>
                  <a:cxn ang="0">
                    <a:pos x="T0" y="T1"/>
                  </a:cxn>
                  <a:cxn ang="0">
                    <a:pos x="T2" y="T3"/>
                  </a:cxn>
                  <a:cxn ang="0">
                    <a:pos x="T4" y="T5"/>
                  </a:cxn>
                  <a:cxn ang="0">
                    <a:pos x="T6" y="T7"/>
                  </a:cxn>
                  <a:cxn ang="0">
                    <a:pos x="T8" y="T9"/>
                  </a:cxn>
                </a:cxnLst>
                <a:rect l="0" t="0" r="r" b="b"/>
                <a:pathLst>
                  <a:path w="104" h="136">
                    <a:moveTo>
                      <a:pt x="0" y="83"/>
                    </a:moveTo>
                    <a:lnTo>
                      <a:pt x="104" y="136"/>
                    </a:lnTo>
                    <a:lnTo>
                      <a:pt x="104" y="52"/>
                    </a:lnTo>
                    <a:lnTo>
                      <a:pt x="0" y="0"/>
                    </a:lnTo>
                    <a:lnTo>
                      <a:pt x="0" y="83"/>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3" name="îṧḷíḓe"/>
              <p:cNvSpPr/>
              <p:nvPr/>
            </p:nvSpPr>
            <p:spPr bwMode="auto">
              <a:xfrm>
                <a:off x="7768431" y="4929088"/>
                <a:ext cx="357188" cy="182563"/>
              </a:xfrm>
              <a:custGeom>
                <a:avLst/>
                <a:gdLst>
                  <a:gd name="T0" fmla="*/ 0 w 225"/>
                  <a:gd name="T1" fmla="*/ 63 h 115"/>
                  <a:gd name="T2" fmla="*/ 104 w 225"/>
                  <a:gd name="T3" fmla="*/ 115 h 115"/>
                  <a:gd name="T4" fmla="*/ 225 w 225"/>
                  <a:gd name="T5" fmla="*/ 52 h 115"/>
                  <a:gd name="T6" fmla="*/ 120 w 225"/>
                  <a:gd name="T7" fmla="*/ 0 h 115"/>
                  <a:gd name="T8" fmla="*/ 0 w 225"/>
                  <a:gd name="T9" fmla="*/ 63 h 115"/>
                </a:gdLst>
                <a:ahLst/>
                <a:cxnLst>
                  <a:cxn ang="0">
                    <a:pos x="T0" y="T1"/>
                  </a:cxn>
                  <a:cxn ang="0">
                    <a:pos x="T2" y="T3"/>
                  </a:cxn>
                  <a:cxn ang="0">
                    <a:pos x="T4" y="T5"/>
                  </a:cxn>
                  <a:cxn ang="0">
                    <a:pos x="T6" y="T7"/>
                  </a:cxn>
                  <a:cxn ang="0">
                    <a:pos x="T8" y="T9"/>
                  </a:cxn>
                </a:cxnLst>
                <a:rect l="0" t="0" r="r" b="b"/>
                <a:pathLst>
                  <a:path w="225" h="115">
                    <a:moveTo>
                      <a:pt x="0" y="63"/>
                    </a:moveTo>
                    <a:lnTo>
                      <a:pt x="104" y="115"/>
                    </a:lnTo>
                    <a:lnTo>
                      <a:pt x="225" y="52"/>
                    </a:lnTo>
                    <a:lnTo>
                      <a:pt x="120" y="0"/>
                    </a:lnTo>
                    <a:lnTo>
                      <a:pt x="0" y="63"/>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4" name="íṡ1íḓê"/>
              <p:cNvSpPr/>
              <p:nvPr/>
            </p:nvSpPr>
            <p:spPr bwMode="auto">
              <a:xfrm>
                <a:off x="8058944" y="4821138"/>
                <a:ext cx="190500" cy="231775"/>
              </a:xfrm>
              <a:custGeom>
                <a:avLst/>
                <a:gdLst>
                  <a:gd name="T0" fmla="*/ 120 w 120"/>
                  <a:gd name="T1" fmla="*/ 83 h 146"/>
                  <a:gd name="T2" fmla="*/ 0 w 120"/>
                  <a:gd name="T3" fmla="*/ 146 h 146"/>
                  <a:gd name="T4" fmla="*/ 0 w 120"/>
                  <a:gd name="T5" fmla="*/ 62 h 146"/>
                  <a:gd name="T6" fmla="*/ 120 w 120"/>
                  <a:gd name="T7" fmla="*/ 0 h 146"/>
                  <a:gd name="T8" fmla="*/ 120 w 120"/>
                  <a:gd name="T9" fmla="*/ 83 h 146"/>
                </a:gdLst>
                <a:ahLst/>
                <a:cxnLst>
                  <a:cxn ang="0">
                    <a:pos x="T0" y="T1"/>
                  </a:cxn>
                  <a:cxn ang="0">
                    <a:pos x="T2" y="T3"/>
                  </a:cxn>
                  <a:cxn ang="0">
                    <a:pos x="T4" y="T5"/>
                  </a:cxn>
                  <a:cxn ang="0">
                    <a:pos x="T6" y="T7"/>
                  </a:cxn>
                  <a:cxn ang="0">
                    <a:pos x="T8" y="T9"/>
                  </a:cxn>
                </a:cxnLst>
                <a:rect l="0" t="0" r="r" b="b"/>
                <a:pathLst>
                  <a:path w="120" h="146">
                    <a:moveTo>
                      <a:pt x="120" y="83"/>
                    </a:moveTo>
                    <a:lnTo>
                      <a:pt x="0" y="146"/>
                    </a:lnTo>
                    <a:lnTo>
                      <a:pt x="0" y="62"/>
                    </a:lnTo>
                    <a:lnTo>
                      <a:pt x="120" y="0"/>
                    </a:lnTo>
                    <a:lnTo>
                      <a:pt x="120" y="83"/>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5" name="íšḷiḍè"/>
              <p:cNvSpPr/>
              <p:nvPr/>
            </p:nvSpPr>
            <p:spPr bwMode="auto">
              <a:xfrm>
                <a:off x="7884319" y="4837013"/>
                <a:ext cx="174625" cy="215900"/>
              </a:xfrm>
              <a:custGeom>
                <a:avLst/>
                <a:gdLst>
                  <a:gd name="T0" fmla="*/ 0 w 110"/>
                  <a:gd name="T1" fmla="*/ 79 h 136"/>
                  <a:gd name="T2" fmla="*/ 110 w 110"/>
                  <a:gd name="T3" fmla="*/ 136 h 136"/>
                  <a:gd name="T4" fmla="*/ 110 w 110"/>
                  <a:gd name="T5" fmla="*/ 52 h 136"/>
                  <a:gd name="T6" fmla="*/ 0 w 110"/>
                  <a:gd name="T7" fmla="*/ 0 h 136"/>
                  <a:gd name="T8" fmla="*/ 0 w 110"/>
                  <a:gd name="T9" fmla="*/ 79 h 136"/>
                </a:gdLst>
                <a:ahLst/>
                <a:cxnLst>
                  <a:cxn ang="0">
                    <a:pos x="T0" y="T1"/>
                  </a:cxn>
                  <a:cxn ang="0">
                    <a:pos x="T2" y="T3"/>
                  </a:cxn>
                  <a:cxn ang="0">
                    <a:pos x="T4" y="T5"/>
                  </a:cxn>
                  <a:cxn ang="0">
                    <a:pos x="T6" y="T7"/>
                  </a:cxn>
                  <a:cxn ang="0">
                    <a:pos x="T8" y="T9"/>
                  </a:cxn>
                </a:cxnLst>
                <a:rect l="0" t="0" r="r" b="b"/>
                <a:pathLst>
                  <a:path w="110" h="136">
                    <a:moveTo>
                      <a:pt x="0" y="79"/>
                    </a:moveTo>
                    <a:lnTo>
                      <a:pt x="110" y="136"/>
                    </a:lnTo>
                    <a:lnTo>
                      <a:pt x="110" y="52"/>
                    </a:lnTo>
                    <a:lnTo>
                      <a:pt x="0" y="0"/>
                    </a:lnTo>
                    <a:lnTo>
                      <a:pt x="0" y="79"/>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6" name="îṡļíḑê"/>
              <p:cNvSpPr/>
              <p:nvPr/>
            </p:nvSpPr>
            <p:spPr bwMode="auto">
              <a:xfrm>
                <a:off x="7884319" y="4737001"/>
                <a:ext cx="365125" cy="182563"/>
              </a:xfrm>
              <a:custGeom>
                <a:avLst/>
                <a:gdLst>
                  <a:gd name="T0" fmla="*/ 0 w 230"/>
                  <a:gd name="T1" fmla="*/ 63 h 115"/>
                  <a:gd name="T2" fmla="*/ 110 w 230"/>
                  <a:gd name="T3" fmla="*/ 115 h 115"/>
                  <a:gd name="T4" fmla="*/ 230 w 230"/>
                  <a:gd name="T5" fmla="*/ 53 h 115"/>
                  <a:gd name="T6" fmla="*/ 126 w 230"/>
                  <a:gd name="T7" fmla="*/ 0 h 115"/>
                  <a:gd name="T8" fmla="*/ 0 w 230"/>
                  <a:gd name="T9" fmla="*/ 63 h 115"/>
                </a:gdLst>
                <a:ahLst/>
                <a:cxnLst>
                  <a:cxn ang="0">
                    <a:pos x="T0" y="T1"/>
                  </a:cxn>
                  <a:cxn ang="0">
                    <a:pos x="T2" y="T3"/>
                  </a:cxn>
                  <a:cxn ang="0">
                    <a:pos x="T4" y="T5"/>
                  </a:cxn>
                  <a:cxn ang="0">
                    <a:pos x="T6" y="T7"/>
                  </a:cxn>
                  <a:cxn ang="0">
                    <a:pos x="T8" y="T9"/>
                  </a:cxn>
                </a:cxnLst>
                <a:rect l="0" t="0" r="r" b="b"/>
                <a:pathLst>
                  <a:path w="230" h="115">
                    <a:moveTo>
                      <a:pt x="0" y="63"/>
                    </a:moveTo>
                    <a:lnTo>
                      <a:pt x="110" y="115"/>
                    </a:lnTo>
                    <a:lnTo>
                      <a:pt x="230" y="53"/>
                    </a:lnTo>
                    <a:lnTo>
                      <a:pt x="126" y="0"/>
                    </a:lnTo>
                    <a:lnTo>
                      <a:pt x="0" y="63"/>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7" name="íšļïḑê"/>
              <p:cNvSpPr/>
              <p:nvPr/>
            </p:nvSpPr>
            <p:spPr bwMode="auto">
              <a:xfrm>
                <a:off x="4704556" y="2258913"/>
                <a:ext cx="449263" cy="233363"/>
              </a:xfrm>
              <a:custGeom>
                <a:avLst/>
                <a:gdLst>
                  <a:gd name="T0" fmla="*/ 0 w 283"/>
                  <a:gd name="T1" fmla="*/ 74 h 147"/>
                  <a:gd name="T2" fmla="*/ 136 w 283"/>
                  <a:gd name="T3" fmla="*/ 147 h 147"/>
                  <a:gd name="T4" fmla="*/ 283 w 283"/>
                  <a:gd name="T5" fmla="*/ 74 h 147"/>
                  <a:gd name="T6" fmla="*/ 147 w 283"/>
                  <a:gd name="T7" fmla="*/ 0 h 147"/>
                  <a:gd name="T8" fmla="*/ 0 w 283"/>
                  <a:gd name="T9" fmla="*/ 74 h 147"/>
                </a:gdLst>
                <a:ahLst/>
                <a:cxnLst>
                  <a:cxn ang="0">
                    <a:pos x="T0" y="T1"/>
                  </a:cxn>
                  <a:cxn ang="0">
                    <a:pos x="T2" y="T3"/>
                  </a:cxn>
                  <a:cxn ang="0">
                    <a:pos x="T4" y="T5"/>
                  </a:cxn>
                  <a:cxn ang="0">
                    <a:pos x="T6" y="T7"/>
                  </a:cxn>
                  <a:cxn ang="0">
                    <a:pos x="T8" y="T9"/>
                  </a:cxn>
                </a:cxnLst>
                <a:rect l="0" t="0" r="r" b="b"/>
                <a:pathLst>
                  <a:path w="283" h="147">
                    <a:moveTo>
                      <a:pt x="0" y="74"/>
                    </a:moveTo>
                    <a:lnTo>
                      <a:pt x="136" y="147"/>
                    </a:lnTo>
                    <a:lnTo>
                      <a:pt x="283" y="74"/>
                    </a:lnTo>
                    <a:lnTo>
                      <a:pt x="147" y="0"/>
                    </a:lnTo>
                    <a:lnTo>
                      <a:pt x="0" y="74"/>
                    </a:lnTo>
                    <a:close/>
                  </a:path>
                </a:pathLst>
              </a:custGeom>
              <a:solidFill>
                <a:srgbClr val="E7515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8" name="iS1iḑe"/>
              <p:cNvSpPr/>
              <p:nvPr/>
            </p:nvSpPr>
            <p:spPr bwMode="auto">
              <a:xfrm>
                <a:off x="4920456" y="2350988"/>
                <a:ext cx="274638" cy="1114425"/>
              </a:xfrm>
              <a:custGeom>
                <a:avLst/>
                <a:gdLst>
                  <a:gd name="T0" fmla="*/ 173 w 173"/>
                  <a:gd name="T1" fmla="*/ 613 h 702"/>
                  <a:gd name="T2" fmla="*/ 0 w 173"/>
                  <a:gd name="T3" fmla="*/ 702 h 702"/>
                  <a:gd name="T4" fmla="*/ 0 w 173"/>
                  <a:gd name="T5" fmla="*/ 89 h 702"/>
                  <a:gd name="T6" fmla="*/ 173 w 173"/>
                  <a:gd name="T7" fmla="*/ 0 h 702"/>
                  <a:gd name="T8" fmla="*/ 173 w 173"/>
                  <a:gd name="T9" fmla="*/ 613 h 702"/>
                </a:gdLst>
                <a:ahLst/>
                <a:cxnLst>
                  <a:cxn ang="0">
                    <a:pos x="T0" y="T1"/>
                  </a:cxn>
                  <a:cxn ang="0">
                    <a:pos x="T2" y="T3"/>
                  </a:cxn>
                  <a:cxn ang="0">
                    <a:pos x="T4" y="T5"/>
                  </a:cxn>
                  <a:cxn ang="0">
                    <a:pos x="T6" y="T7"/>
                  </a:cxn>
                  <a:cxn ang="0">
                    <a:pos x="T8" y="T9"/>
                  </a:cxn>
                </a:cxnLst>
                <a:rect l="0" t="0" r="r" b="b"/>
                <a:pathLst>
                  <a:path w="173" h="702">
                    <a:moveTo>
                      <a:pt x="173" y="613"/>
                    </a:moveTo>
                    <a:lnTo>
                      <a:pt x="0" y="702"/>
                    </a:lnTo>
                    <a:lnTo>
                      <a:pt x="0" y="89"/>
                    </a:lnTo>
                    <a:lnTo>
                      <a:pt x="173" y="0"/>
                    </a:lnTo>
                    <a:lnTo>
                      <a:pt x="173" y="613"/>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599" name="î$ḻïḓe"/>
              <p:cNvSpPr/>
              <p:nvPr/>
            </p:nvSpPr>
            <p:spPr bwMode="auto">
              <a:xfrm>
                <a:off x="4663281" y="2350988"/>
                <a:ext cx="257175" cy="1114425"/>
              </a:xfrm>
              <a:custGeom>
                <a:avLst/>
                <a:gdLst>
                  <a:gd name="T0" fmla="*/ 0 w 162"/>
                  <a:gd name="T1" fmla="*/ 529 h 702"/>
                  <a:gd name="T2" fmla="*/ 162 w 162"/>
                  <a:gd name="T3" fmla="*/ 702 h 702"/>
                  <a:gd name="T4" fmla="*/ 162 w 162"/>
                  <a:gd name="T5" fmla="*/ 89 h 702"/>
                  <a:gd name="T6" fmla="*/ 0 w 162"/>
                  <a:gd name="T7" fmla="*/ 0 h 702"/>
                  <a:gd name="T8" fmla="*/ 0 w 162"/>
                  <a:gd name="T9" fmla="*/ 529 h 702"/>
                </a:gdLst>
                <a:ahLst/>
                <a:cxnLst>
                  <a:cxn ang="0">
                    <a:pos x="T0" y="T1"/>
                  </a:cxn>
                  <a:cxn ang="0">
                    <a:pos x="T2" y="T3"/>
                  </a:cxn>
                  <a:cxn ang="0">
                    <a:pos x="T4" y="T5"/>
                  </a:cxn>
                  <a:cxn ang="0">
                    <a:pos x="T6" y="T7"/>
                  </a:cxn>
                  <a:cxn ang="0">
                    <a:pos x="T8" y="T9"/>
                  </a:cxn>
                </a:cxnLst>
                <a:rect l="0" t="0" r="r" b="b"/>
                <a:pathLst>
                  <a:path w="162" h="702">
                    <a:moveTo>
                      <a:pt x="0" y="529"/>
                    </a:moveTo>
                    <a:lnTo>
                      <a:pt x="162" y="702"/>
                    </a:lnTo>
                    <a:lnTo>
                      <a:pt x="162" y="89"/>
                    </a:lnTo>
                    <a:lnTo>
                      <a:pt x="0" y="0"/>
                    </a:lnTo>
                    <a:lnTo>
                      <a:pt x="0" y="52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0" name="ïşlîdè"/>
              <p:cNvSpPr/>
              <p:nvPr/>
            </p:nvSpPr>
            <p:spPr bwMode="auto">
              <a:xfrm>
                <a:off x="4663281" y="2209701"/>
                <a:ext cx="531813" cy="282575"/>
              </a:xfrm>
              <a:custGeom>
                <a:avLst/>
                <a:gdLst>
                  <a:gd name="T0" fmla="*/ 0 w 335"/>
                  <a:gd name="T1" fmla="*/ 89 h 178"/>
                  <a:gd name="T2" fmla="*/ 162 w 335"/>
                  <a:gd name="T3" fmla="*/ 178 h 178"/>
                  <a:gd name="T4" fmla="*/ 335 w 335"/>
                  <a:gd name="T5" fmla="*/ 89 h 178"/>
                  <a:gd name="T6" fmla="*/ 173 w 335"/>
                  <a:gd name="T7" fmla="*/ 0 h 178"/>
                  <a:gd name="T8" fmla="*/ 0 w 335"/>
                  <a:gd name="T9" fmla="*/ 89 h 178"/>
                </a:gdLst>
                <a:ahLst/>
                <a:cxnLst>
                  <a:cxn ang="0">
                    <a:pos x="T0" y="T1"/>
                  </a:cxn>
                  <a:cxn ang="0">
                    <a:pos x="T2" y="T3"/>
                  </a:cxn>
                  <a:cxn ang="0">
                    <a:pos x="T4" y="T5"/>
                  </a:cxn>
                  <a:cxn ang="0">
                    <a:pos x="T6" y="T7"/>
                  </a:cxn>
                  <a:cxn ang="0">
                    <a:pos x="T8" y="T9"/>
                  </a:cxn>
                </a:cxnLst>
                <a:rect l="0" t="0" r="r" b="b"/>
                <a:pathLst>
                  <a:path w="335" h="178">
                    <a:moveTo>
                      <a:pt x="0" y="89"/>
                    </a:moveTo>
                    <a:lnTo>
                      <a:pt x="162" y="178"/>
                    </a:lnTo>
                    <a:lnTo>
                      <a:pt x="335" y="89"/>
                    </a:lnTo>
                    <a:lnTo>
                      <a:pt x="173" y="0"/>
                    </a:lnTo>
                    <a:lnTo>
                      <a:pt x="0" y="8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1" name="îsľîḋè"/>
              <p:cNvSpPr/>
              <p:nvPr/>
            </p:nvSpPr>
            <p:spPr bwMode="auto">
              <a:xfrm>
                <a:off x="4729956" y="2243038"/>
                <a:ext cx="398463" cy="207963"/>
              </a:xfrm>
              <a:custGeom>
                <a:avLst/>
                <a:gdLst>
                  <a:gd name="T0" fmla="*/ 0 w 251"/>
                  <a:gd name="T1" fmla="*/ 68 h 131"/>
                  <a:gd name="T2" fmla="*/ 120 w 251"/>
                  <a:gd name="T3" fmla="*/ 131 h 131"/>
                  <a:gd name="T4" fmla="*/ 251 w 251"/>
                  <a:gd name="T5" fmla="*/ 63 h 131"/>
                  <a:gd name="T6" fmla="*/ 131 w 251"/>
                  <a:gd name="T7" fmla="*/ 0 h 131"/>
                  <a:gd name="T8" fmla="*/ 0 w 251"/>
                  <a:gd name="T9" fmla="*/ 68 h 131"/>
                </a:gdLst>
                <a:ahLst/>
                <a:cxnLst>
                  <a:cxn ang="0">
                    <a:pos x="T0" y="T1"/>
                  </a:cxn>
                  <a:cxn ang="0">
                    <a:pos x="T2" y="T3"/>
                  </a:cxn>
                  <a:cxn ang="0">
                    <a:pos x="T4" y="T5"/>
                  </a:cxn>
                  <a:cxn ang="0">
                    <a:pos x="T6" y="T7"/>
                  </a:cxn>
                  <a:cxn ang="0">
                    <a:pos x="T8" y="T9"/>
                  </a:cxn>
                </a:cxnLst>
                <a:rect l="0" t="0" r="r" b="b"/>
                <a:pathLst>
                  <a:path w="251" h="131">
                    <a:moveTo>
                      <a:pt x="0" y="68"/>
                    </a:moveTo>
                    <a:lnTo>
                      <a:pt x="120" y="131"/>
                    </a:lnTo>
                    <a:lnTo>
                      <a:pt x="251" y="63"/>
                    </a:lnTo>
                    <a:lnTo>
                      <a:pt x="131" y="0"/>
                    </a:lnTo>
                    <a:lnTo>
                      <a:pt x="0" y="68"/>
                    </a:lnTo>
                    <a:close/>
                  </a:path>
                </a:pathLst>
              </a:custGeom>
              <a:solidFill>
                <a:srgbClr val="7474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2" name="ïS1ïďê"/>
              <p:cNvSpPr/>
              <p:nvPr/>
            </p:nvSpPr>
            <p:spPr bwMode="auto">
              <a:xfrm>
                <a:off x="5410994" y="1893788"/>
                <a:ext cx="439738" cy="233363"/>
              </a:xfrm>
              <a:custGeom>
                <a:avLst/>
                <a:gdLst>
                  <a:gd name="T0" fmla="*/ 0 w 277"/>
                  <a:gd name="T1" fmla="*/ 73 h 147"/>
                  <a:gd name="T2" fmla="*/ 136 w 277"/>
                  <a:gd name="T3" fmla="*/ 147 h 147"/>
                  <a:gd name="T4" fmla="*/ 277 w 277"/>
                  <a:gd name="T5" fmla="*/ 73 h 147"/>
                  <a:gd name="T6" fmla="*/ 146 w 277"/>
                  <a:gd name="T7" fmla="*/ 0 h 147"/>
                  <a:gd name="T8" fmla="*/ 0 w 277"/>
                  <a:gd name="T9" fmla="*/ 73 h 147"/>
                </a:gdLst>
                <a:ahLst/>
                <a:cxnLst>
                  <a:cxn ang="0">
                    <a:pos x="T0" y="T1"/>
                  </a:cxn>
                  <a:cxn ang="0">
                    <a:pos x="T2" y="T3"/>
                  </a:cxn>
                  <a:cxn ang="0">
                    <a:pos x="T4" y="T5"/>
                  </a:cxn>
                  <a:cxn ang="0">
                    <a:pos x="T6" y="T7"/>
                  </a:cxn>
                  <a:cxn ang="0">
                    <a:pos x="T8" y="T9"/>
                  </a:cxn>
                </a:cxnLst>
                <a:rect l="0" t="0" r="r" b="b"/>
                <a:pathLst>
                  <a:path w="277" h="147">
                    <a:moveTo>
                      <a:pt x="0" y="73"/>
                    </a:moveTo>
                    <a:lnTo>
                      <a:pt x="136" y="147"/>
                    </a:lnTo>
                    <a:lnTo>
                      <a:pt x="277" y="73"/>
                    </a:lnTo>
                    <a:lnTo>
                      <a:pt x="146" y="0"/>
                    </a:lnTo>
                    <a:lnTo>
                      <a:pt x="0" y="73"/>
                    </a:lnTo>
                    <a:close/>
                  </a:path>
                </a:pathLst>
              </a:custGeom>
              <a:solidFill>
                <a:srgbClr val="E7515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3" name="îṥḷíḋê"/>
              <p:cNvSpPr/>
              <p:nvPr/>
            </p:nvSpPr>
            <p:spPr bwMode="auto">
              <a:xfrm>
                <a:off x="5618956" y="1985863"/>
                <a:ext cx="280988" cy="1112838"/>
              </a:xfrm>
              <a:custGeom>
                <a:avLst/>
                <a:gdLst>
                  <a:gd name="T0" fmla="*/ 177 w 177"/>
                  <a:gd name="T1" fmla="*/ 612 h 701"/>
                  <a:gd name="T2" fmla="*/ 0 w 177"/>
                  <a:gd name="T3" fmla="*/ 701 h 701"/>
                  <a:gd name="T4" fmla="*/ 0 w 177"/>
                  <a:gd name="T5" fmla="*/ 89 h 701"/>
                  <a:gd name="T6" fmla="*/ 177 w 177"/>
                  <a:gd name="T7" fmla="*/ 0 h 701"/>
                  <a:gd name="T8" fmla="*/ 177 w 177"/>
                  <a:gd name="T9" fmla="*/ 612 h 701"/>
                </a:gdLst>
                <a:ahLst/>
                <a:cxnLst>
                  <a:cxn ang="0">
                    <a:pos x="T0" y="T1"/>
                  </a:cxn>
                  <a:cxn ang="0">
                    <a:pos x="T2" y="T3"/>
                  </a:cxn>
                  <a:cxn ang="0">
                    <a:pos x="T4" y="T5"/>
                  </a:cxn>
                  <a:cxn ang="0">
                    <a:pos x="T6" y="T7"/>
                  </a:cxn>
                  <a:cxn ang="0">
                    <a:pos x="T8" y="T9"/>
                  </a:cxn>
                </a:cxnLst>
                <a:rect l="0" t="0" r="r" b="b"/>
                <a:pathLst>
                  <a:path w="177" h="701">
                    <a:moveTo>
                      <a:pt x="177" y="612"/>
                    </a:moveTo>
                    <a:lnTo>
                      <a:pt x="0" y="701"/>
                    </a:lnTo>
                    <a:lnTo>
                      <a:pt x="0" y="89"/>
                    </a:lnTo>
                    <a:lnTo>
                      <a:pt x="177" y="0"/>
                    </a:lnTo>
                    <a:lnTo>
                      <a:pt x="177" y="612"/>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4" name="ïṡľîḍe"/>
              <p:cNvSpPr/>
              <p:nvPr/>
            </p:nvSpPr>
            <p:spPr bwMode="auto">
              <a:xfrm>
                <a:off x="5361781" y="1985863"/>
                <a:ext cx="257175" cy="1112838"/>
              </a:xfrm>
              <a:custGeom>
                <a:avLst/>
                <a:gdLst>
                  <a:gd name="T0" fmla="*/ 0 w 162"/>
                  <a:gd name="T1" fmla="*/ 529 h 701"/>
                  <a:gd name="T2" fmla="*/ 162 w 162"/>
                  <a:gd name="T3" fmla="*/ 701 h 701"/>
                  <a:gd name="T4" fmla="*/ 162 w 162"/>
                  <a:gd name="T5" fmla="*/ 89 h 701"/>
                  <a:gd name="T6" fmla="*/ 0 w 162"/>
                  <a:gd name="T7" fmla="*/ 0 h 701"/>
                  <a:gd name="T8" fmla="*/ 0 w 162"/>
                  <a:gd name="T9" fmla="*/ 529 h 701"/>
                </a:gdLst>
                <a:ahLst/>
                <a:cxnLst>
                  <a:cxn ang="0">
                    <a:pos x="T0" y="T1"/>
                  </a:cxn>
                  <a:cxn ang="0">
                    <a:pos x="T2" y="T3"/>
                  </a:cxn>
                  <a:cxn ang="0">
                    <a:pos x="T4" y="T5"/>
                  </a:cxn>
                  <a:cxn ang="0">
                    <a:pos x="T6" y="T7"/>
                  </a:cxn>
                  <a:cxn ang="0">
                    <a:pos x="T8" y="T9"/>
                  </a:cxn>
                </a:cxnLst>
                <a:rect l="0" t="0" r="r" b="b"/>
                <a:pathLst>
                  <a:path w="162" h="701">
                    <a:moveTo>
                      <a:pt x="0" y="529"/>
                    </a:moveTo>
                    <a:lnTo>
                      <a:pt x="162" y="701"/>
                    </a:lnTo>
                    <a:lnTo>
                      <a:pt x="162" y="89"/>
                    </a:lnTo>
                    <a:lnTo>
                      <a:pt x="0" y="0"/>
                    </a:lnTo>
                    <a:lnTo>
                      <a:pt x="0" y="52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5" name="îŝḷîḑé"/>
              <p:cNvSpPr/>
              <p:nvPr/>
            </p:nvSpPr>
            <p:spPr bwMode="auto">
              <a:xfrm>
                <a:off x="5361781" y="1842988"/>
                <a:ext cx="538163" cy="284163"/>
              </a:xfrm>
              <a:custGeom>
                <a:avLst/>
                <a:gdLst>
                  <a:gd name="T0" fmla="*/ 0 w 339"/>
                  <a:gd name="T1" fmla="*/ 90 h 179"/>
                  <a:gd name="T2" fmla="*/ 162 w 339"/>
                  <a:gd name="T3" fmla="*/ 179 h 179"/>
                  <a:gd name="T4" fmla="*/ 339 w 339"/>
                  <a:gd name="T5" fmla="*/ 90 h 179"/>
                  <a:gd name="T6" fmla="*/ 177 w 339"/>
                  <a:gd name="T7" fmla="*/ 0 h 179"/>
                  <a:gd name="T8" fmla="*/ 0 w 339"/>
                  <a:gd name="T9" fmla="*/ 90 h 179"/>
                </a:gdLst>
                <a:ahLst/>
                <a:cxnLst>
                  <a:cxn ang="0">
                    <a:pos x="T0" y="T1"/>
                  </a:cxn>
                  <a:cxn ang="0">
                    <a:pos x="T2" y="T3"/>
                  </a:cxn>
                  <a:cxn ang="0">
                    <a:pos x="T4" y="T5"/>
                  </a:cxn>
                  <a:cxn ang="0">
                    <a:pos x="T6" y="T7"/>
                  </a:cxn>
                  <a:cxn ang="0">
                    <a:pos x="T8" y="T9"/>
                  </a:cxn>
                </a:cxnLst>
                <a:rect l="0" t="0" r="r" b="b"/>
                <a:pathLst>
                  <a:path w="339" h="179">
                    <a:moveTo>
                      <a:pt x="0" y="90"/>
                    </a:moveTo>
                    <a:lnTo>
                      <a:pt x="162" y="179"/>
                    </a:lnTo>
                    <a:lnTo>
                      <a:pt x="339" y="90"/>
                    </a:lnTo>
                    <a:lnTo>
                      <a:pt x="177" y="0"/>
                    </a:lnTo>
                    <a:lnTo>
                      <a:pt x="0" y="9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6" name="íṣḷíḋè"/>
              <p:cNvSpPr/>
              <p:nvPr/>
            </p:nvSpPr>
            <p:spPr bwMode="auto">
              <a:xfrm>
                <a:off x="5436394" y="1876326"/>
                <a:ext cx="398463" cy="207963"/>
              </a:xfrm>
              <a:custGeom>
                <a:avLst/>
                <a:gdLst>
                  <a:gd name="T0" fmla="*/ 0 w 251"/>
                  <a:gd name="T1" fmla="*/ 69 h 131"/>
                  <a:gd name="T2" fmla="*/ 120 w 251"/>
                  <a:gd name="T3" fmla="*/ 131 h 131"/>
                  <a:gd name="T4" fmla="*/ 251 w 251"/>
                  <a:gd name="T5" fmla="*/ 69 h 131"/>
                  <a:gd name="T6" fmla="*/ 125 w 251"/>
                  <a:gd name="T7" fmla="*/ 0 h 131"/>
                  <a:gd name="T8" fmla="*/ 0 w 251"/>
                  <a:gd name="T9" fmla="*/ 69 h 131"/>
                </a:gdLst>
                <a:ahLst/>
                <a:cxnLst>
                  <a:cxn ang="0">
                    <a:pos x="T0" y="T1"/>
                  </a:cxn>
                  <a:cxn ang="0">
                    <a:pos x="T2" y="T3"/>
                  </a:cxn>
                  <a:cxn ang="0">
                    <a:pos x="T4" y="T5"/>
                  </a:cxn>
                  <a:cxn ang="0">
                    <a:pos x="T6" y="T7"/>
                  </a:cxn>
                  <a:cxn ang="0">
                    <a:pos x="T8" y="T9"/>
                  </a:cxn>
                </a:cxnLst>
                <a:rect l="0" t="0" r="r" b="b"/>
                <a:pathLst>
                  <a:path w="251" h="131">
                    <a:moveTo>
                      <a:pt x="0" y="69"/>
                    </a:moveTo>
                    <a:lnTo>
                      <a:pt x="120" y="131"/>
                    </a:lnTo>
                    <a:lnTo>
                      <a:pt x="251" y="69"/>
                    </a:lnTo>
                    <a:lnTo>
                      <a:pt x="125" y="0"/>
                    </a:lnTo>
                    <a:lnTo>
                      <a:pt x="0" y="69"/>
                    </a:lnTo>
                    <a:close/>
                  </a:path>
                </a:pathLst>
              </a:custGeom>
              <a:solidFill>
                <a:srgbClr val="7474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7" name="íṥḷîḋè"/>
              <p:cNvSpPr/>
              <p:nvPr/>
            </p:nvSpPr>
            <p:spPr bwMode="auto">
              <a:xfrm>
                <a:off x="6107906" y="1527076"/>
                <a:ext cx="439738" cy="233363"/>
              </a:xfrm>
              <a:custGeom>
                <a:avLst/>
                <a:gdLst>
                  <a:gd name="T0" fmla="*/ 0 w 277"/>
                  <a:gd name="T1" fmla="*/ 74 h 147"/>
                  <a:gd name="T2" fmla="*/ 131 w 277"/>
                  <a:gd name="T3" fmla="*/ 147 h 147"/>
                  <a:gd name="T4" fmla="*/ 277 w 277"/>
                  <a:gd name="T5" fmla="*/ 74 h 147"/>
                  <a:gd name="T6" fmla="*/ 141 w 277"/>
                  <a:gd name="T7" fmla="*/ 0 h 147"/>
                  <a:gd name="T8" fmla="*/ 0 w 277"/>
                  <a:gd name="T9" fmla="*/ 74 h 147"/>
                </a:gdLst>
                <a:ahLst/>
                <a:cxnLst>
                  <a:cxn ang="0">
                    <a:pos x="T0" y="T1"/>
                  </a:cxn>
                  <a:cxn ang="0">
                    <a:pos x="T2" y="T3"/>
                  </a:cxn>
                  <a:cxn ang="0">
                    <a:pos x="T4" y="T5"/>
                  </a:cxn>
                  <a:cxn ang="0">
                    <a:pos x="T6" y="T7"/>
                  </a:cxn>
                  <a:cxn ang="0">
                    <a:pos x="T8" y="T9"/>
                  </a:cxn>
                </a:cxnLst>
                <a:rect l="0" t="0" r="r" b="b"/>
                <a:pathLst>
                  <a:path w="277" h="147">
                    <a:moveTo>
                      <a:pt x="0" y="74"/>
                    </a:moveTo>
                    <a:lnTo>
                      <a:pt x="131" y="147"/>
                    </a:lnTo>
                    <a:lnTo>
                      <a:pt x="277" y="74"/>
                    </a:lnTo>
                    <a:lnTo>
                      <a:pt x="141" y="0"/>
                    </a:lnTo>
                    <a:lnTo>
                      <a:pt x="0" y="74"/>
                    </a:lnTo>
                    <a:close/>
                  </a:path>
                </a:pathLst>
              </a:custGeom>
              <a:solidFill>
                <a:srgbClr val="E7515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8" name="iŝliḋe"/>
              <p:cNvSpPr/>
              <p:nvPr/>
            </p:nvSpPr>
            <p:spPr bwMode="auto">
              <a:xfrm>
                <a:off x="6315869" y="1619151"/>
                <a:ext cx="282575" cy="1114425"/>
              </a:xfrm>
              <a:custGeom>
                <a:avLst/>
                <a:gdLst>
                  <a:gd name="T0" fmla="*/ 178 w 178"/>
                  <a:gd name="T1" fmla="*/ 613 h 702"/>
                  <a:gd name="T2" fmla="*/ 0 w 178"/>
                  <a:gd name="T3" fmla="*/ 702 h 702"/>
                  <a:gd name="T4" fmla="*/ 0 w 178"/>
                  <a:gd name="T5" fmla="*/ 89 h 702"/>
                  <a:gd name="T6" fmla="*/ 178 w 178"/>
                  <a:gd name="T7" fmla="*/ 0 h 702"/>
                  <a:gd name="T8" fmla="*/ 178 w 178"/>
                  <a:gd name="T9" fmla="*/ 613 h 702"/>
                </a:gdLst>
                <a:ahLst/>
                <a:cxnLst>
                  <a:cxn ang="0">
                    <a:pos x="T0" y="T1"/>
                  </a:cxn>
                  <a:cxn ang="0">
                    <a:pos x="T2" y="T3"/>
                  </a:cxn>
                  <a:cxn ang="0">
                    <a:pos x="T4" y="T5"/>
                  </a:cxn>
                  <a:cxn ang="0">
                    <a:pos x="T6" y="T7"/>
                  </a:cxn>
                  <a:cxn ang="0">
                    <a:pos x="T8" y="T9"/>
                  </a:cxn>
                </a:cxnLst>
                <a:rect l="0" t="0" r="r" b="b"/>
                <a:pathLst>
                  <a:path w="178" h="702">
                    <a:moveTo>
                      <a:pt x="178" y="613"/>
                    </a:moveTo>
                    <a:lnTo>
                      <a:pt x="0" y="702"/>
                    </a:lnTo>
                    <a:lnTo>
                      <a:pt x="0" y="89"/>
                    </a:lnTo>
                    <a:lnTo>
                      <a:pt x="178" y="0"/>
                    </a:lnTo>
                    <a:lnTo>
                      <a:pt x="178" y="613"/>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09" name="iṥḷîḓé"/>
              <p:cNvSpPr/>
              <p:nvPr/>
            </p:nvSpPr>
            <p:spPr bwMode="auto">
              <a:xfrm>
                <a:off x="6058694" y="1619151"/>
                <a:ext cx="257175" cy="1114425"/>
              </a:xfrm>
              <a:custGeom>
                <a:avLst/>
                <a:gdLst>
                  <a:gd name="T0" fmla="*/ 0 w 162"/>
                  <a:gd name="T1" fmla="*/ 529 h 702"/>
                  <a:gd name="T2" fmla="*/ 162 w 162"/>
                  <a:gd name="T3" fmla="*/ 702 h 702"/>
                  <a:gd name="T4" fmla="*/ 162 w 162"/>
                  <a:gd name="T5" fmla="*/ 89 h 702"/>
                  <a:gd name="T6" fmla="*/ 0 w 162"/>
                  <a:gd name="T7" fmla="*/ 0 h 702"/>
                  <a:gd name="T8" fmla="*/ 0 w 162"/>
                  <a:gd name="T9" fmla="*/ 529 h 702"/>
                </a:gdLst>
                <a:ahLst/>
                <a:cxnLst>
                  <a:cxn ang="0">
                    <a:pos x="T0" y="T1"/>
                  </a:cxn>
                  <a:cxn ang="0">
                    <a:pos x="T2" y="T3"/>
                  </a:cxn>
                  <a:cxn ang="0">
                    <a:pos x="T4" y="T5"/>
                  </a:cxn>
                  <a:cxn ang="0">
                    <a:pos x="T6" y="T7"/>
                  </a:cxn>
                  <a:cxn ang="0">
                    <a:pos x="T8" y="T9"/>
                  </a:cxn>
                </a:cxnLst>
                <a:rect l="0" t="0" r="r" b="b"/>
                <a:pathLst>
                  <a:path w="162" h="702">
                    <a:moveTo>
                      <a:pt x="0" y="529"/>
                    </a:moveTo>
                    <a:lnTo>
                      <a:pt x="162" y="702"/>
                    </a:lnTo>
                    <a:lnTo>
                      <a:pt x="162" y="89"/>
                    </a:lnTo>
                    <a:lnTo>
                      <a:pt x="0" y="0"/>
                    </a:lnTo>
                    <a:lnTo>
                      <a:pt x="0" y="52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0" name="ïşḷídé"/>
              <p:cNvSpPr/>
              <p:nvPr/>
            </p:nvSpPr>
            <p:spPr bwMode="auto">
              <a:xfrm>
                <a:off x="6058694" y="1477863"/>
                <a:ext cx="539750" cy="282575"/>
              </a:xfrm>
              <a:custGeom>
                <a:avLst/>
                <a:gdLst>
                  <a:gd name="T0" fmla="*/ 0 w 340"/>
                  <a:gd name="T1" fmla="*/ 89 h 178"/>
                  <a:gd name="T2" fmla="*/ 162 w 340"/>
                  <a:gd name="T3" fmla="*/ 178 h 178"/>
                  <a:gd name="T4" fmla="*/ 340 w 340"/>
                  <a:gd name="T5" fmla="*/ 89 h 178"/>
                  <a:gd name="T6" fmla="*/ 178 w 340"/>
                  <a:gd name="T7" fmla="*/ 0 h 178"/>
                  <a:gd name="T8" fmla="*/ 0 w 340"/>
                  <a:gd name="T9" fmla="*/ 89 h 178"/>
                </a:gdLst>
                <a:ahLst/>
                <a:cxnLst>
                  <a:cxn ang="0">
                    <a:pos x="T0" y="T1"/>
                  </a:cxn>
                  <a:cxn ang="0">
                    <a:pos x="T2" y="T3"/>
                  </a:cxn>
                  <a:cxn ang="0">
                    <a:pos x="T4" y="T5"/>
                  </a:cxn>
                  <a:cxn ang="0">
                    <a:pos x="T6" y="T7"/>
                  </a:cxn>
                  <a:cxn ang="0">
                    <a:pos x="T8" y="T9"/>
                  </a:cxn>
                </a:cxnLst>
                <a:rect l="0" t="0" r="r" b="b"/>
                <a:pathLst>
                  <a:path w="340" h="178">
                    <a:moveTo>
                      <a:pt x="0" y="89"/>
                    </a:moveTo>
                    <a:lnTo>
                      <a:pt x="162" y="178"/>
                    </a:lnTo>
                    <a:lnTo>
                      <a:pt x="340" y="89"/>
                    </a:lnTo>
                    <a:lnTo>
                      <a:pt x="178" y="0"/>
                    </a:lnTo>
                    <a:lnTo>
                      <a:pt x="0" y="8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1" name="îśľíḑè"/>
              <p:cNvSpPr/>
              <p:nvPr/>
            </p:nvSpPr>
            <p:spPr bwMode="auto">
              <a:xfrm>
                <a:off x="6125369" y="1511201"/>
                <a:ext cx="398463" cy="207963"/>
              </a:xfrm>
              <a:custGeom>
                <a:avLst/>
                <a:gdLst>
                  <a:gd name="T0" fmla="*/ 0 w 251"/>
                  <a:gd name="T1" fmla="*/ 68 h 131"/>
                  <a:gd name="T2" fmla="*/ 120 w 251"/>
                  <a:gd name="T3" fmla="*/ 131 h 131"/>
                  <a:gd name="T4" fmla="*/ 251 w 251"/>
                  <a:gd name="T5" fmla="*/ 63 h 131"/>
                  <a:gd name="T6" fmla="*/ 130 w 251"/>
                  <a:gd name="T7" fmla="*/ 0 h 131"/>
                  <a:gd name="T8" fmla="*/ 0 w 251"/>
                  <a:gd name="T9" fmla="*/ 68 h 131"/>
                </a:gdLst>
                <a:ahLst/>
                <a:cxnLst>
                  <a:cxn ang="0">
                    <a:pos x="T0" y="T1"/>
                  </a:cxn>
                  <a:cxn ang="0">
                    <a:pos x="T2" y="T3"/>
                  </a:cxn>
                  <a:cxn ang="0">
                    <a:pos x="T4" y="T5"/>
                  </a:cxn>
                  <a:cxn ang="0">
                    <a:pos x="T6" y="T7"/>
                  </a:cxn>
                  <a:cxn ang="0">
                    <a:pos x="T8" y="T9"/>
                  </a:cxn>
                </a:cxnLst>
                <a:rect l="0" t="0" r="r" b="b"/>
                <a:pathLst>
                  <a:path w="251" h="131">
                    <a:moveTo>
                      <a:pt x="0" y="68"/>
                    </a:moveTo>
                    <a:lnTo>
                      <a:pt x="120" y="131"/>
                    </a:lnTo>
                    <a:lnTo>
                      <a:pt x="251" y="63"/>
                    </a:lnTo>
                    <a:lnTo>
                      <a:pt x="130" y="0"/>
                    </a:lnTo>
                    <a:lnTo>
                      <a:pt x="0" y="68"/>
                    </a:lnTo>
                    <a:close/>
                  </a:path>
                </a:pathLst>
              </a:custGeom>
              <a:solidFill>
                <a:srgbClr val="7474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2" name="iśľíďé"/>
              <p:cNvSpPr/>
              <p:nvPr/>
            </p:nvSpPr>
            <p:spPr bwMode="auto">
              <a:xfrm>
                <a:off x="3742531" y="4646513"/>
                <a:ext cx="1411288" cy="1089025"/>
              </a:xfrm>
              <a:custGeom>
                <a:avLst/>
                <a:gdLst>
                  <a:gd name="T0" fmla="*/ 889 w 889"/>
                  <a:gd name="T1" fmla="*/ 686 h 686"/>
                  <a:gd name="T2" fmla="*/ 0 w 889"/>
                  <a:gd name="T3" fmla="*/ 225 h 686"/>
                  <a:gd name="T4" fmla="*/ 0 w 889"/>
                  <a:gd name="T5" fmla="*/ 0 h 686"/>
                  <a:gd name="T6" fmla="*/ 889 w 889"/>
                  <a:gd name="T7" fmla="*/ 277 h 686"/>
                  <a:gd name="T8" fmla="*/ 889 w 889"/>
                  <a:gd name="T9" fmla="*/ 686 h 686"/>
                </a:gdLst>
                <a:ahLst/>
                <a:cxnLst>
                  <a:cxn ang="0">
                    <a:pos x="T0" y="T1"/>
                  </a:cxn>
                  <a:cxn ang="0">
                    <a:pos x="T2" y="T3"/>
                  </a:cxn>
                  <a:cxn ang="0">
                    <a:pos x="T4" y="T5"/>
                  </a:cxn>
                  <a:cxn ang="0">
                    <a:pos x="T6" y="T7"/>
                  </a:cxn>
                  <a:cxn ang="0">
                    <a:pos x="T8" y="T9"/>
                  </a:cxn>
                </a:cxnLst>
                <a:rect l="0" t="0" r="r" b="b"/>
                <a:pathLst>
                  <a:path w="889" h="686">
                    <a:moveTo>
                      <a:pt x="889" y="686"/>
                    </a:moveTo>
                    <a:lnTo>
                      <a:pt x="0" y="225"/>
                    </a:lnTo>
                    <a:lnTo>
                      <a:pt x="0" y="0"/>
                    </a:lnTo>
                    <a:lnTo>
                      <a:pt x="889" y="277"/>
                    </a:lnTo>
                    <a:lnTo>
                      <a:pt x="889" y="686"/>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3" name="ï$lïḑé"/>
              <p:cNvSpPr/>
              <p:nvPr/>
            </p:nvSpPr>
            <p:spPr bwMode="auto">
              <a:xfrm>
                <a:off x="4755356" y="5219601"/>
                <a:ext cx="74613" cy="723900"/>
              </a:xfrm>
              <a:custGeom>
                <a:avLst/>
                <a:gdLst>
                  <a:gd name="T0" fmla="*/ 47 w 47"/>
                  <a:gd name="T1" fmla="*/ 429 h 456"/>
                  <a:gd name="T2" fmla="*/ 0 w 47"/>
                  <a:gd name="T3" fmla="*/ 456 h 456"/>
                  <a:gd name="T4" fmla="*/ 0 w 47"/>
                  <a:gd name="T5" fmla="*/ 26 h 456"/>
                  <a:gd name="T6" fmla="*/ 47 w 47"/>
                  <a:gd name="T7" fmla="*/ 0 h 456"/>
                  <a:gd name="T8" fmla="*/ 47 w 47"/>
                  <a:gd name="T9" fmla="*/ 429 h 456"/>
                </a:gdLst>
                <a:ahLst/>
                <a:cxnLst>
                  <a:cxn ang="0">
                    <a:pos x="T0" y="T1"/>
                  </a:cxn>
                  <a:cxn ang="0">
                    <a:pos x="T2" y="T3"/>
                  </a:cxn>
                  <a:cxn ang="0">
                    <a:pos x="T4" y="T5"/>
                  </a:cxn>
                  <a:cxn ang="0">
                    <a:pos x="T6" y="T7"/>
                  </a:cxn>
                  <a:cxn ang="0">
                    <a:pos x="T8" y="T9"/>
                  </a:cxn>
                </a:cxnLst>
                <a:rect l="0" t="0" r="r" b="b"/>
                <a:pathLst>
                  <a:path w="47" h="456">
                    <a:moveTo>
                      <a:pt x="47" y="429"/>
                    </a:moveTo>
                    <a:lnTo>
                      <a:pt x="0" y="456"/>
                    </a:lnTo>
                    <a:lnTo>
                      <a:pt x="0" y="26"/>
                    </a:lnTo>
                    <a:lnTo>
                      <a:pt x="47" y="0"/>
                    </a:lnTo>
                    <a:lnTo>
                      <a:pt x="47" y="429"/>
                    </a:lnTo>
                    <a:close/>
                  </a:path>
                </a:pathLst>
              </a:custGeom>
              <a:solidFill>
                <a:srgbClr val="4848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4" name="ïṩľîḍe"/>
              <p:cNvSpPr/>
              <p:nvPr/>
            </p:nvSpPr>
            <p:spPr bwMode="auto">
              <a:xfrm>
                <a:off x="4680744" y="5219601"/>
                <a:ext cx="74613" cy="723900"/>
              </a:xfrm>
              <a:custGeom>
                <a:avLst/>
                <a:gdLst>
                  <a:gd name="T0" fmla="*/ 0 w 47"/>
                  <a:gd name="T1" fmla="*/ 429 h 456"/>
                  <a:gd name="T2" fmla="*/ 47 w 47"/>
                  <a:gd name="T3" fmla="*/ 456 h 456"/>
                  <a:gd name="T4" fmla="*/ 47 w 47"/>
                  <a:gd name="T5" fmla="*/ 26 h 456"/>
                  <a:gd name="T6" fmla="*/ 0 w 47"/>
                  <a:gd name="T7" fmla="*/ 0 h 456"/>
                  <a:gd name="T8" fmla="*/ 0 w 47"/>
                  <a:gd name="T9" fmla="*/ 429 h 456"/>
                </a:gdLst>
                <a:ahLst/>
                <a:cxnLst>
                  <a:cxn ang="0">
                    <a:pos x="T0" y="T1"/>
                  </a:cxn>
                  <a:cxn ang="0">
                    <a:pos x="T2" y="T3"/>
                  </a:cxn>
                  <a:cxn ang="0">
                    <a:pos x="T4" y="T5"/>
                  </a:cxn>
                  <a:cxn ang="0">
                    <a:pos x="T6" y="T7"/>
                  </a:cxn>
                  <a:cxn ang="0">
                    <a:pos x="T8" y="T9"/>
                  </a:cxn>
                </a:cxnLst>
                <a:rect l="0" t="0" r="r" b="b"/>
                <a:pathLst>
                  <a:path w="47" h="456">
                    <a:moveTo>
                      <a:pt x="0" y="429"/>
                    </a:moveTo>
                    <a:lnTo>
                      <a:pt x="47" y="456"/>
                    </a:lnTo>
                    <a:lnTo>
                      <a:pt x="47" y="26"/>
                    </a:lnTo>
                    <a:lnTo>
                      <a:pt x="0" y="0"/>
                    </a:lnTo>
                    <a:lnTo>
                      <a:pt x="0" y="429"/>
                    </a:ln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5" name="ïşḻiḍè"/>
              <p:cNvSpPr/>
              <p:nvPr/>
            </p:nvSpPr>
            <p:spPr bwMode="auto">
              <a:xfrm>
                <a:off x="3418681" y="4529038"/>
                <a:ext cx="74613" cy="715963"/>
              </a:xfrm>
              <a:custGeom>
                <a:avLst/>
                <a:gdLst>
                  <a:gd name="T0" fmla="*/ 47 w 47"/>
                  <a:gd name="T1" fmla="*/ 425 h 451"/>
                  <a:gd name="T2" fmla="*/ 0 w 47"/>
                  <a:gd name="T3" fmla="*/ 451 h 451"/>
                  <a:gd name="T4" fmla="*/ 0 w 47"/>
                  <a:gd name="T5" fmla="*/ 26 h 451"/>
                  <a:gd name="T6" fmla="*/ 47 w 47"/>
                  <a:gd name="T7" fmla="*/ 0 h 451"/>
                  <a:gd name="T8" fmla="*/ 47 w 47"/>
                  <a:gd name="T9" fmla="*/ 425 h 451"/>
                </a:gdLst>
                <a:ahLst/>
                <a:cxnLst>
                  <a:cxn ang="0">
                    <a:pos x="T0" y="T1"/>
                  </a:cxn>
                  <a:cxn ang="0">
                    <a:pos x="T2" y="T3"/>
                  </a:cxn>
                  <a:cxn ang="0">
                    <a:pos x="T4" y="T5"/>
                  </a:cxn>
                  <a:cxn ang="0">
                    <a:pos x="T6" y="T7"/>
                  </a:cxn>
                  <a:cxn ang="0">
                    <a:pos x="T8" y="T9"/>
                  </a:cxn>
                </a:cxnLst>
                <a:rect l="0" t="0" r="r" b="b"/>
                <a:pathLst>
                  <a:path w="47" h="451">
                    <a:moveTo>
                      <a:pt x="47" y="425"/>
                    </a:moveTo>
                    <a:lnTo>
                      <a:pt x="0" y="451"/>
                    </a:lnTo>
                    <a:lnTo>
                      <a:pt x="0" y="26"/>
                    </a:lnTo>
                    <a:lnTo>
                      <a:pt x="47" y="0"/>
                    </a:lnTo>
                    <a:lnTo>
                      <a:pt x="47" y="425"/>
                    </a:lnTo>
                    <a:close/>
                  </a:path>
                </a:pathLst>
              </a:custGeom>
              <a:solidFill>
                <a:srgbClr val="4848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6" name="îsľíḋê"/>
              <p:cNvSpPr/>
              <p:nvPr/>
            </p:nvSpPr>
            <p:spPr bwMode="auto">
              <a:xfrm>
                <a:off x="3344069" y="4529038"/>
                <a:ext cx="74613" cy="715963"/>
              </a:xfrm>
              <a:custGeom>
                <a:avLst/>
                <a:gdLst>
                  <a:gd name="T0" fmla="*/ 0 w 47"/>
                  <a:gd name="T1" fmla="*/ 430 h 451"/>
                  <a:gd name="T2" fmla="*/ 47 w 47"/>
                  <a:gd name="T3" fmla="*/ 451 h 451"/>
                  <a:gd name="T4" fmla="*/ 47 w 47"/>
                  <a:gd name="T5" fmla="*/ 26 h 451"/>
                  <a:gd name="T6" fmla="*/ 0 w 47"/>
                  <a:gd name="T7" fmla="*/ 0 h 451"/>
                  <a:gd name="T8" fmla="*/ 0 w 47"/>
                  <a:gd name="T9" fmla="*/ 430 h 451"/>
                </a:gdLst>
                <a:ahLst/>
                <a:cxnLst>
                  <a:cxn ang="0">
                    <a:pos x="T0" y="T1"/>
                  </a:cxn>
                  <a:cxn ang="0">
                    <a:pos x="T2" y="T3"/>
                  </a:cxn>
                  <a:cxn ang="0">
                    <a:pos x="T4" y="T5"/>
                  </a:cxn>
                  <a:cxn ang="0">
                    <a:pos x="T6" y="T7"/>
                  </a:cxn>
                  <a:cxn ang="0">
                    <a:pos x="T8" y="T9"/>
                  </a:cxn>
                </a:cxnLst>
                <a:rect l="0" t="0" r="r" b="b"/>
                <a:pathLst>
                  <a:path w="47" h="451">
                    <a:moveTo>
                      <a:pt x="0" y="430"/>
                    </a:moveTo>
                    <a:lnTo>
                      <a:pt x="47" y="451"/>
                    </a:lnTo>
                    <a:lnTo>
                      <a:pt x="47" y="26"/>
                    </a:lnTo>
                    <a:lnTo>
                      <a:pt x="0" y="0"/>
                    </a:lnTo>
                    <a:lnTo>
                      <a:pt x="0" y="430"/>
                    </a:ln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7" name="ïṥlïďe"/>
              <p:cNvSpPr/>
              <p:nvPr/>
            </p:nvSpPr>
            <p:spPr bwMode="auto">
              <a:xfrm>
                <a:off x="4829969" y="4986238"/>
                <a:ext cx="406400" cy="315913"/>
              </a:xfrm>
              <a:custGeom>
                <a:avLst/>
                <a:gdLst>
                  <a:gd name="T0" fmla="*/ 256 w 256"/>
                  <a:gd name="T1" fmla="*/ 74 h 199"/>
                  <a:gd name="T2" fmla="*/ 0 w 256"/>
                  <a:gd name="T3" fmla="*/ 199 h 199"/>
                  <a:gd name="T4" fmla="*/ 0 w 256"/>
                  <a:gd name="T5" fmla="*/ 131 h 199"/>
                  <a:gd name="T6" fmla="*/ 256 w 256"/>
                  <a:gd name="T7" fmla="*/ 0 h 199"/>
                  <a:gd name="T8" fmla="*/ 256 w 256"/>
                  <a:gd name="T9" fmla="*/ 74 h 199"/>
                </a:gdLst>
                <a:ahLst/>
                <a:cxnLst>
                  <a:cxn ang="0">
                    <a:pos x="T0" y="T1"/>
                  </a:cxn>
                  <a:cxn ang="0">
                    <a:pos x="T2" y="T3"/>
                  </a:cxn>
                  <a:cxn ang="0">
                    <a:pos x="T4" y="T5"/>
                  </a:cxn>
                  <a:cxn ang="0">
                    <a:pos x="T6" y="T7"/>
                  </a:cxn>
                  <a:cxn ang="0">
                    <a:pos x="T8" y="T9"/>
                  </a:cxn>
                </a:cxnLst>
                <a:rect l="0" t="0" r="r" b="b"/>
                <a:pathLst>
                  <a:path w="256" h="199">
                    <a:moveTo>
                      <a:pt x="256" y="74"/>
                    </a:moveTo>
                    <a:lnTo>
                      <a:pt x="0" y="199"/>
                    </a:lnTo>
                    <a:lnTo>
                      <a:pt x="0" y="131"/>
                    </a:lnTo>
                    <a:lnTo>
                      <a:pt x="256" y="0"/>
                    </a:lnTo>
                    <a:lnTo>
                      <a:pt x="256" y="74"/>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8" name="îšļïḑé"/>
              <p:cNvSpPr/>
              <p:nvPr/>
            </p:nvSpPr>
            <p:spPr bwMode="auto">
              <a:xfrm>
                <a:off x="3285331" y="4387751"/>
                <a:ext cx="1544638" cy="914400"/>
              </a:xfrm>
              <a:custGeom>
                <a:avLst/>
                <a:gdLst>
                  <a:gd name="T0" fmla="*/ 0 w 973"/>
                  <a:gd name="T1" fmla="*/ 68 h 576"/>
                  <a:gd name="T2" fmla="*/ 973 w 973"/>
                  <a:gd name="T3" fmla="*/ 576 h 576"/>
                  <a:gd name="T4" fmla="*/ 973 w 973"/>
                  <a:gd name="T5" fmla="*/ 508 h 576"/>
                  <a:gd name="T6" fmla="*/ 0 w 973"/>
                  <a:gd name="T7" fmla="*/ 0 h 576"/>
                  <a:gd name="T8" fmla="*/ 0 w 973"/>
                  <a:gd name="T9" fmla="*/ 68 h 576"/>
                </a:gdLst>
                <a:ahLst/>
                <a:cxnLst>
                  <a:cxn ang="0">
                    <a:pos x="T0" y="T1"/>
                  </a:cxn>
                  <a:cxn ang="0">
                    <a:pos x="T2" y="T3"/>
                  </a:cxn>
                  <a:cxn ang="0">
                    <a:pos x="T4" y="T5"/>
                  </a:cxn>
                  <a:cxn ang="0">
                    <a:pos x="T6" y="T7"/>
                  </a:cxn>
                  <a:cxn ang="0">
                    <a:pos x="T8" y="T9"/>
                  </a:cxn>
                </a:cxnLst>
                <a:rect l="0" t="0" r="r" b="b"/>
                <a:pathLst>
                  <a:path w="973" h="576">
                    <a:moveTo>
                      <a:pt x="0" y="68"/>
                    </a:moveTo>
                    <a:lnTo>
                      <a:pt x="973" y="576"/>
                    </a:lnTo>
                    <a:lnTo>
                      <a:pt x="973" y="508"/>
                    </a:lnTo>
                    <a:lnTo>
                      <a:pt x="0" y="0"/>
                    </a:lnTo>
                    <a:lnTo>
                      <a:pt x="0" y="68"/>
                    </a:lnTo>
                    <a:close/>
                  </a:path>
                </a:pathLst>
              </a:custGeom>
              <a:solidFill>
                <a:srgbClr val="BFCDF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619" name="íSľiḋé"/>
              <p:cNvSpPr/>
              <p:nvPr/>
            </p:nvSpPr>
            <p:spPr bwMode="auto">
              <a:xfrm>
                <a:off x="3285331" y="4179788"/>
                <a:ext cx="1951038" cy="1014413"/>
              </a:xfrm>
              <a:custGeom>
                <a:avLst/>
                <a:gdLst>
                  <a:gd name="T0" fmla="*/ 0 w 1229"/>
                  <a:gd name="T1" fmla="*/ 131 h 639"/>
                  <a:gd name="T2" fmla="*/ 973 w 1229"/>
                  <a:gd name="T3" fmla="*/ 639 h 639"/>
                  <a:gd name="T4" fmla="*/ 1229 w 1229"/>
                  <a:gd name="T5" fmla="*/ 508 h 639"/>
                  <a:gd name="T6" fmla="*/ 257 w 1229"/>
                  <a:gd name="T7" fmla="*/ 0 h 639"/>
                  <a:gd name="T8" fmla="*/ 0 w 1229"/>
                  <a:gd name="T9" fmla="*/ 131 h 639"/>
                </a:gdLst>
                <a:ahLst/>
                <a:cxnLst>
                  <a:cxn ang="0">
                    <a:pos x="T0" y="T1"/>
                  </a:cxn>
                  <a:cxn ang="0">
                    <a:pos x="T2" y="T3"/>
                  </a:cxn>
                  <a:cxn ang="0">
                    <a:pos x="T4" y="T5"/>
                  </a:cxn>
                  <a:cxn ang="0">
                    <a:pos x="T6" y="T7"/>
                  </a:cxn>
                  <a:cxn ang="0">
                    <a:pos x="T8" y="T9"/>
                  </a:cxn>
                </a:cxnLst>
                <a:rect l="0" t="0" r="r" b="b"/>
                <a:pathLst>
                  <a:path w="1229" h="639">
                    <a:moveTo>
                      <a:pt x="0" y="131"/>
                    </a:moveTo>
                    <a:lnTo>
                      <a:pt x="973" y="639"/>
                    </a:lnTo>
                    <a:lnTo>
                      <a:pt x="1229" y="508"/>
                    </a:lnTo>
                    <a:lnTo>
                      <a:pt x="257" y="0"/>
                    </a:lnTo>
                    <a:lnTo>
                      <a:pt x="0" y="131"/>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nvGrpSpPr>
            <p:cNvPr id="710" name="91d200c4-8429-4f84-b2c0-4891baa5f32c"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8"/>
              </p:custDataLst>
            </p:nvPr>
          </p:nvGrpSpPr>
          <p:grpSpPr>
            <a:xfrm>
              <a:off x="6535103" y="1893443"/>
              <a:ext cx="853476" cy="609507"/>
              <a:chOff x="2928144" y="1477863"/>
              <a:chExt cx="6508750" cy="4648201"/>
            </a:xfrm>
          </p:grpSpPr>
          <p:sp>
            <p:nvSpPr>
              <p:cNvPr id="711" name="í$1iďè"/>
              <p:cNvSpPr/>
              <p:nvPr/>
            </p:nvSpPr>
            <p:spPr bwMode="auto">
              <a:xfrm>
                <a:off x="3344069" y="5003701"/>
                <a:ext cx="1809750" cy="939800"/>
              </a:xfrm>
              <a:custGeom>
                <a:avLst/>
                <a:gdLst>
                  <a:gd name="T0" fmla="*/ 0 w 1140"/>
                  <a:gd name="T1" fmla="*/ 131 h 592"/>
                  <a:gd name="T2" fmla="*/ 889 w 1140"/>
                  <a:gd name="T3" fmla="*/ 592 h 592"/>
                  <a:gd name="T4" fmla="*/ 1140 w 1140"/>
                  <a:gd name="T5" fmla="*/ 461 h 592"/>
                  <a:gd name="T6" fmla="*/ 251 w 1140"/>
                  <a:gd name="T7" fmla="*/ 0 h 592"/>
                  <a:gd name="T8" fmla="*/ 0 w 1140"/>
                  <a:gd name="T9" fmla="*/ 131 h 592"/>
                </a:gdLst>
                <a:ahLst/>
                <a:cxnLst>
                  <a:cxn ang="0">
                    <a:pos x="T0" y="T1"/>
                  </a:cxn>
                  <a:cxn ang="0">
                    <a:pos x="T2" y="T3"/>
                  </a:cxn>
                  <a:cxn ang="0">
                    <a:pos x="T4" y="T5"/>
                  </a:cxn>
                  <a:cxn ang="0">
                    <a:pos x="T6" y="T7"/>
                  </a:cxn>
                  <a:cxn ang="0">
                    <a:pos x="T8" y="T9"/>
                  </a:cxn>
                </a:cxnLst>
                <a:rect l="0" t="0" r="r" b="b"/>
                <a:pathLst>
                  <a:path w="1140" h="592">
                    <a:moveTo>
                      <a:pt x="0" y="131"/>
                    </a:moveTo>
                    <a:lnTo>
                      <a:pt x="889" y="592"/>
                    </a:lnTo>
                    <a:lnTo>
                      <a:pt x="1140" y="461"/>
                    </a:lnTo>
                    <a:lnTo>
                      <a:pt x="251" y="0"/>
                    </a:lnTo>
                    <a:lnTo>
                      <a:pt x="0" y="131"/>
                    </a:lnTo>
                    <a:close/>
                  </a:path>
                </a:pathLst>
              </a:custGeom>
              <a:solidFill>
                <a:srgbClr val="D3D3D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2" name="ïṣḻïḍe"/>
              <p:cNvSpPr/>
              <p:nvPr/>
            </p:nvSpPr>
            <p:spPr bwMode="auto">
              <a:xfrm>
                <a:off x="9079706" y="4379813"/>
                <a:ext cx="190500" cy="223838"/>
              </a:xfrm>
              <a:custGeom>
                <a:avLst/>
                <a:gdLst>
                  <a:gd name="T0" fmla="*/ 120 w 120"/>
                  <a:gd name="T1" fmla="*/ 79 h 141"/>
                  <a:gd name="T2" fmla="*/ 0 w 120"/>
                  <a:gd name="T3" fmla="*/ 141 h 141"/>
                  <a:gd name="T4" fmla="*/ 0 w 120"/>
                  <a:gd name="T5" fmla="*/ 63 h 141"/>
                  <a:gd name="T6" fmla="*/ 120 w 120"/>
                  <a:gd name="T7" fmla="*/ 0 h 141"/>
                  <a:gd name="T8" fmla="*/ 120 w 120"/>
                  <a:gd name="T9" fmla="*/ 79 h 141"/>
                </a:gdLst>
                <a:ahLst/>
                <a:cxnLst>
                  <a:cxn ang="0">
                    <a:pos x="T0" y="T1"/>
                  </a:cxn>
                  <a:cxn ang="0">
                    <a:pos x="T2" y="T3"/>
                  </a:cxn>
                  <a:cxn ang="0">
                    <a:pos x="T4" y="T5"/>
                  </a:cxn>
                  <a:cxn ang="0">
                    <a:pos x="T6" y="T7"/>
                  </a:cxn>
                  <a:cxn ang="0">
                    <a:pos x="T8" y="T9"/>
                  </a:cxn>
                </a:cxnLst>
                <a:rect l="0" t="0" r="r" b="b"/>
                <a:pathLst>
                  <a:path w="120" h="141">
                    <a:moveTo>
                      <a:pt x="120" y="79"/>
                    </a:moveTo>
                    <a:lnTo>
                      <a:pt x="0" y="141"/>
                    </a:lnTo>
                    <a:lnTo>
                      <a:pt x="0" y="63"/>
                    </a:lnTo>
                    <a:lnTo>
                      <a:pt x="120" y="0"/>
                    </a:lnTo>
                    <a:lnTo>
                      <a:pt x="120" y="79"/>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3" name="îṥḷíḑe"/>
              <p:cNvSpPr/>
              <p:nvPr/>
            </p:nvSpPr>
            <p:spPr bwMode="auto">
              <a:xfrm>
                <a:off x="8913019" y="4387751"/>
                <a:ext cx="166688" cy="215900"/>
              </a:xfrm>
              <a:custGeom>
                <a:avLst/>
                <a:gdLst>
                  <a:gd name="T0" fmla="*/ 0 w 105"/>
                  <a:gd name="T1" fmla="*/ 84 h 136"/>
                  <a:gd name="T2" fmla="*/ 105 w 105"/>
                  <a:gd name="T3" fmla="*/ 136 h 136"/>
                  <a:gd name="T4" fmla="*/ 105 w 105"/>
                  <a:gd name="T5" fmla="*/ 58 h 136"/>
                  <a:gd name="T6" fmla="*/ 0 w 105"/>
                  <a:gd name="T7" fmla="*/ 0 h 136"/>
                  <a:gd name="T8" fmla="*/ 0 w 105"/>
                  <a:gd name="T9" fmla="*/ 84 h 136"/>
                </a:gdLst>
                <a:ahLst/>
                <a:cxnLst>
                  <a:cxn ang="0">
                    <a:pos x="T0" y="T1"/>
                  </a:cxn>
                  <a:cxn ang="0">
                    <a:pos x="T2" y="T3"/>
                  </a:cxn>
                  <a:cxn ang="0">
                    <a:pos x="T4" y="T5"/>
                  </a:cxn>
                  <a:cxn ang="0">
                    <a:pos x="T6" y="T7"/>
                  </a:cxn>
                  <a:cxn ang="0">
                    <a:pos x="T8" y="T9"/>
                  </a:cxn>
                </a:cxnLst>
                <a:rect l="0" t="0" r="r" b="b"/>
                <a:pathLst>
                  <a:path w="105" h="136">
                    <a:moveTo>
                      <a:pt x="0" y="84"/>
                    </a:moveTo>
                    <a:lnTo>
                      <a:pt x="105" y="136"/>
                    </a:lnTo>
                    <a:lnTo>
                      <a:pt x="105" y="58"/>
                    </a:lnTo>
                    <a:lnTo>
                      <a:pt x="0" y="0"/>
                    </a:lnTo>
                    <a:lnTo>
                      <a:pt x="0" y="84"/>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4" name="îśľídé"/>
              <p:cNvSpPr/>
              <p:nvPr/>
            </p:nvSpPr>
            <p:spPr bwMode="auto">
              <a:xfrm>
                <a:off x="8913019" y="4287738"/>
                <a:ext cx="357188" cy="192088"/>
              </a:xfrm>
              <a:custGeom>
                <a:avLst/>
                <a:gdLst>
                  <a:gd name="T0" fmla="*/ 0 w 225"/>
                  <a:gd name="T1" fmla="*/ 63 h 121"/>
                  <a:gd name="T2" fmla="*/ 105 w 225"/>
                  <a:gd name="T3" fmla="*/ 121 h 121"/>
                  <a:gd name="T4" fmla="*/ 225 w 225"/>
                  <a:gd name="T5" fmla="*/ 58 h 121"/>
                  <a:gd name="T6" fmla="*/ 121 w 225"/>
                  <a:gd name="T7" fmla="*/ 0 h 121"/>
                  <a:gd name="T8" fmla="*/ 0 w 225"/>
                  <a:gd name="T9" fmla="*/ 63 h 121"/>
                </a:gdLst>
                <a:ahLst/>
                <a:cxnLst>
                  <a:cxn ang="0">
                    <a:pos x="T0" y="T1"/>
                  </a:cxn>
                  <a:cxn ang="0">
                    <a:pos x="T2" y="T3"/>
                  </a:cxn>
                  <a:cxn ang="0">
                    <a:pos x="T4" y="T5"/>
                  </a:cxn>
                  <a:cxn ang="0">
                    <a:pos x="T6" y="T7"/>
                  </a:cxn>
                  <a:cxn ang="0">
                    <a:pos x="T8" y="T9"/>
                  </a:cxn>
                </a:cxnLst>
                <a:rect l="0" t="0" r="r" b="b"/>
                <a:pathLst>
                  <a:path w="225" h="121">
                    <a:moveTo>
                      <a:pt x="0" y="63"/>
                    </a:moveTo>
                    <a:lnTo>
                      <a:pt x="105" y="121"/>
                    </a:lnTo>
                    <a:lnTo>
                      <a:pt x="225" y="58"/>
                    </a:lnTo>
                    <a:lnTo>
                      <a:pt x="121" y="0"/>
                    </a:lnTo>
                    <a:lnTo>
                      <a:pt x="0" y="63"/>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5" name="íṥ1ïďè"/>
              <p:cNvSpPr/>
              <p:nvPr/>
            </p:nvSpPr>
            <p:spPr bwMode="auto">
              <a:xfrm>
                <a:off x="3004344" y="3124101"/>
                <a:ext cx="2905125" cy="3001963"/>
              </a:xfrm>
              <a:custGeom>
                <a:avLst/>
                <a:gdLst>
                  <a:gd name="T0" fmla="*/ 1369 w 1830"/>
                  <a:gd name="T1" fmla="*/ 477 h 1891"/>
                  <a:gd name="T2" fmla="*/ 915 w 1830"/>
                  <a:gd name="T3" fmla="*/ 529 h 1891"/>
                  <a:gd name="T4" fmla="*/ 915 w 1830"/>
                  <a:gd name="T5" fmla="*/ 529 h 1891"/>
                  <a:gd name="T6" fmla="*/ 454 w 1830"/>
                  <a:gd name="T7" fmla="*/ 0 h 1891"/>
                  <a:gd name="T8" fmla="*/ 0 w 1830"/>
                  <a:gd name="T9" fmla="*/ 52 h 1891"/>
                  <a:gd name="T10" fmla="*/ 0 w 1830"/>
                  <a:gd name="T11" fmla="*/ 943 h 1891"/>
                  <a:gd name="T12" fmla="*/ 1830 w 1830"/>
                  <a:gd name="T13" fmla="*/ 1891 h 1891"/>
                  <a:gd name="T14" fmla="*/ 1830 w 1830"/>
                  <a:gd name="T15" fmla="*/ 1006 h 1891"/>
                  <a:gd name="T16" fmla="*/ 1369 w 1830"/>
                  <a:gd name="T17" fmla="*/ 477 h 189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30" h="1891">
                    <a:moveTo>
                      <a:pt x="1369" y="477"/>
                    </a:moveTo>
                    <a:lnTo>
                      <a:pt x="915" y="529"/>
                    </a:lnTo>
                    <a:lnTo>
                      <a:pt x="915" y="529"/>
                    </a:lnTo>
                    <a:lnTo>
                      <a:pt x="454" y="0"/>
                    </a:lnTo>
                    <a:lnTo>
                      <a:pt x="0" y="52"/>
                    </a:lnTo>
                    <a:lnTo>
                      <a:pt x="0" y="943"/>
                    </a:lnTo>
                    <a:lnTo>
                      <a:pt x="1830" y="1891"/>
                    </a:lnTo>
                    <a:lnTo>
                      <a:pt x="1830" y="1006"/>
                    </a:lnTo>
                    <a:lnTo>
                      <a:pt x="1369" y="477"/>
                    </a:lnTo>
                    <a:close/>
                  </a:path>
                </a:pathLst>
              </a:custGeom>
              <a:solidFill>
                <a:srgbClr val="90909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6" name="ïşļídè"/>
              <p:cNvSpPr/>
              <p:nvPr/>
            </p:nvSpPr>
            <p:spPr bwMode="auto">
              <a:xfrm>
                <a:off x="5909469" y="3198713"/>
                <a:ext cx="2905125" cy="2927350"/>
              </a:xfrm>
              <a:custGeom>
                <a:avLst/>
                <a:gdLst>
                  <a:gd name="T0" fmla="*/ 1830 w 1830"/>
                  <a:gd name="T1" fmla="*/ 891 h 1844"/>
                  <a:gd name="T2" fmla="*/ 0 w 1830"/>
                  <a:gd name="T3" fmla="*/ 1844 h 1844"/>
                  <a:gd name="T4" fmla="*/ 0 w 1830"/>
                  <a:gd name="T5" fmla="*/ 959 h 1844"/>
                  <a:gd name="T6" fmla="*/ 1830 w 1830"/>
                  <a:gd name="T7" fmla="*/ 0 h 1844"/>
                  <a:gd name="T8" fmla="*/ 1830 w 1830"/>
                  <a:gd name="T9" fmla="*/ 891 h 1844"/>
                </a:gdLst>
                <a:ahLst/>
                <a:cxnLst>
                  <a:cxn ang="0">
                    <a:pos x="T0" y="T1"/>
                  </a:cxn>
                  <a:cxn ang="0">
                    <a:pos x="T2" y="T3"/>
                  </a:cxn>
                  <a:cxn ang="0">
                    <a:pos x="T4" y="T5"/>
                  </a:cxn>
                  <a:cxn ang="0">
                    <a:pos x="T6" y="T7"/>
                  </a:cxn>
                  <a:cxn ang="0">
                    <a:pos x="T8" y="T9"/>
                  </a:cxn>
                </a:cxnLst>
                <a:rect l="0" t="0" r="r" b="b"/>
                <a:pathLst>
                  <a:path w="1830" h="1844">
                    <a:moveTo>
                      <a:pt x="1830" y="891"/>
                    </a:moveTo>
                    <a:lnTo>
                      <a:pt x="0" y="1844"/>
                    </a:lnTo>
                    <a:lnTo>
                      <a:pt x="0" y="959"/>
                    </a:lnTo>
                    <a:lnTo>
                      <a:pt x="1830" y="0"/>
                    </a:lnTo>
                    <a:lnTo>
                      <a:pt x="1830" y="891"/>
                    </a:lnTo>
                    <a:close/>
                  </a:path>
                </a:pathLst>
              </a:custGeom>
              <a:solidFill>
                <a:srgbClr val="4848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7" name="ïš1iďé"/>
              <p:cNvSpPr/>
              <p:nvPr/>
            </p:nvSpPr>
            <p:spPr bwMode="auto">
              <a:xfrm>
                <a:off x="2928144" y="3057426"/>
                <a:ext cx="3097213" cy="1797050"/>
              </a:xfrm>
              <a:custGeom>
                <a:avLst/>
                <a:gdLst>
                  <a:gd name="T0" fmla="*/ 1951 w 1951"/>
                  <a:gd name="T1" fmla="*/ 1063 h 1132"/>
                  <a:gd name="T2" fmla="*/ 1433 w 1951"/>
                  <a:gd name="T3" fmla="*/ 508 h 1132"/>
                  <a:gd name="T4" fmla="*/ 1433 w 1951"/>
                  <a:gd name="T5" fmla="*/ 508 h 1132"/>
                  <a:gd name="T6" fmla="*/ 1433 w 1951"/>
                  <a:gd name="T7" fmla="*/ 508 h 1132"/>
                  <a:gd name="T8" fmla="*/ 968 w 1951"/>
                  <a:gd name="T9" fmla="*/ 566 h 1132"/>
                  <a:gd name="T10" fmla="*/ 466 w 1951"/>
                  <a:gd name="T11" fmla="*/ 0 h 1132"/>
                  <a:gd name="T12" fmla="*/ 466 w 1951"/>
                  <a:gd name="T13" fmla="*/ 0 h 1132"/>
                  <a:gd name="T14" fmla="*/ 466 w 1951"/>
                  <a:gd name="T15" fmla="*/ 0 h 1132"/>
                  <a:gd name="T16" fmla="*/ 0 w 1951"/>
                  <a:gd name="T17" fmla="*/ 68 h 1132"/>
                  <a:gd name="T18" fmla="*/ 0 w 1951"/>
                  <a:gd name="T19" fmla="*/ 131 h 1132"/>
                  <a:gd name="T20" fmla="*/ 440 w 1951"/>
                  <a:gd name="T21" fmla="*/ 68 h 1132"/>
                  <a:gd name="T22" fmla="*/ 952 w 1951"/>
                  <a:gd name="T23" fmla="*/ 629 h 1132"/>
                  <a:gd name="T24" fmla="*/ 1417 w 1951"/>
                  <a:gd name="T25" fmla="*/ 576 h 1132"/>
                  <a:gd name="T26" fmla="*/ 1951 w 1951"/>
                  <a:gd name="T27" fmla="*/ 1132 h 1132"/>
                  <a:gd name="T28" fmla="*/ 1951 w 1951"/>
                  <a:gd name="T29" fmla="*/ 1063 h 113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1951" h="1132">
                    <a:moveTo>
                      <a:pt x="1951" y="1063"/>
                    </a:moveTo>
                    <a:lnTo>
                      <a:pt x="1433" y="508"/>
                    </a:lnTo>
                    <a:lnTo>
                      <a:pt x="1433" y="508"/>
                    </a:lnTo>
                    <a:lnTo>
                      <a:pt x="1433" y="508"/>
                    </a:lnTo>
                    <a:lnTo>
                      <a:pt x="968" y="566"/>
                    </a:lnTo>
                    <a:lnTo>
                      <a:pt x="466" y="0"/>
                    </a:lnTo>
                    <a:lnTo>
                      <a:pt x="466" y="0"/>
                    </a:lnTo>
                    <a:lnTo>
                      <a:pt x="466" y="0"/>
                    </a:lnTo>
                    <a:lnTo>
                      <a:pt x="0" y="68"/>
                    </a:lnTo>
                    <a:lnTo>
                      <a:pt x="0" y="131"/>
                    </a:lnTo>
                    <a:lnTo>
                      <a:pt x="440" y="68"/>
                    </a:lnTo>
                    <a:lnTo>
                      <a:pt x="952" y="629"/>
                    </a:lnTo>
                    <a:lnTo>
                      <a:pt x="1417" y="576"/>
                    </a:lnTo>
                    <a:lnTo>
                      <a:pt x="1951" y="1132"/>
                    </a:lnTo>
                    <a:lnTo>
                      <a:pt x="1951" y="1063"/>
                    </a:lnTo>
                    <a:close/>
                  </a:path>
                </a:pathLst>
              </a:custGeom>
              <a:solidFill>
                <a:srgbClr val="BFCDF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8" name="iSḷiḑê"/>
              <p:cNvSpPr/>
              <p:nvPr/>
            </p:nvSpPr>
            <p:spPr bwMode="auto">
              <a:xfrm>
                <a:off x="6025356" y="3198713"/>
                <a:ext cx="2921000" cy="1655763"/>
              </a:xfrm>
              <a:custGeom>
                <a:avLst/>
                <a:gdLst>
                  <a:gd name="T0" fmla="*/ 1840 w 1840"/>
                  <a:gd name="T1" fmla="*/ 74 h 1043"/>
                  <a:gd name="T2" fmla="*/ 0 w 1840"/>
                  <a:gd name="T3" fmla="*/ 1043 h 1043"/>
                  <a:gd name="T4" fmla="*/ 0 w 1840"/>
                  <a:gd name="T5" fmla="*/ 974 h 1043"/>
                  <a:gd name="T6" fmla="*/ 1840 w 1840"/>
                  <a:gd name="T7" fmla="*/ 0 h 1043"/>
                  <a:gd name="T8" fmla="*/ 1840 w 1840"/>
                  <a:gd name="T9" fmla="*/ 74 h 1043"/>
                </a:gdLst>
                <a:ahLst/>
                <a:cxnLst>
                  <a:cxn ang="0">
                    <a:pos x="T0" y="T1"/>
                  </a:cxn>
                  <a:cxn ang="0">
                    <a:pos x="T2" y="T3"/>
                  </a:cxn>
                  <a:cxn ang="0">
                    <a:pos x="T4" y="T5"/>
                  </a:cxn>
                  <a:cxn ang="0">
                    <a:pos x="T6" y="T7"/>
                  </a:cxn>
                  <a:cxn ang="0">
                    <a:pos x="T8" y="T9"/>
                  </a:cxn>
                </a:cxnLst>
                <a:rect l="0" t="0" r="r" b="b"/>
                <a:pathLst>
                  <a:path w="1840" h="1043">
                    <a:moveTo>
                      <a:pt x="1840" y="74"/>
                    </a:moveTo>
                    <a:lnTo>
                      <a:pt x="0" y="1043"/>
                    </a:lnTo>
                    <a:lnTo>
                      <a:pt x="0" y="974"/>
                    </a:lnTo>
                    <a:lnTo>
                      <a:pt x="1840" y="0"/>
                    </a:lnTo>
                    <a:lnTo>
                      <a:pt x="1840" y="74"/>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19" name="işļíḋé"/>
              <p:cNvSpPr/>
              <p:nvPr/>
            </p:nvSpPr>
            <p:spPr bwMode="auto">
              <a:xfrm>
                <a:off x="5203031" y="2309713"/>
                <a:ext cx="3743325" cy="2435225"/>
              </a:xfrm>
              <a:custGeom>
                <a:avLst/>
                <a:gdLst>
                  <a:gd name="T0" fmla="*/ 2358 w 2358"/>
                  <a:gd name="T1" fmla="*/ 560 h 1534"/>
                  <a:gd name="T2" fmla="*/ 518 w 2358"/>
                  <a:gd name="T3" fmla="*/ 1534 h 1534"/>
                  <a:gd name="T4" fmla="*/ 0 w 2358"/>
                  <a:gd name="T5" fmla="*/ 979 h 1534"/>
                  <a:gd name="T6" fmla="*/ 1872 w 2358"/>
                  <a:gd name="T7" fmla="*/ 0 h 1534"/>
                  <a:gd name="T8" fmla="*/ 2358 w 2358"/>
                  <a:gd name="T9" fmla="*/ 560 h 1534"/>
                </a:gdLst>
                <a:ahLst/>
                <a:cxnLst>
                  <a:cxn ang="0">
                    <a:pos x="T0" y="T1"/>
                  </a:cxn>
                  <a:cxn ang="0">
                    <a:pos x="T2" y="T3"/>
                  </a:cxn>
                  <a:cxn ang="0">
                    <a:pos x="T4" y="T5"/>
                  </a:cxn>
                  <a:cxn ang="0">
                    <a:pos x="T6" y="T7"/>
                  </a:cxn>
                  <a:cxn ang="0">
                    <a:pos x="T8" y="T9"/>
                  </a:cxn>
                </a:cxnLst>
                <a:rect l="0" t="0" r="r" b="b"/>
                <a:pathLst>
                  <a:path w="2358" h="1534">
                    <a:moveTo>
                      <a:pt x="2358" y="560"/>
                    </a:moveTo>
                    <a:lnTo>
                      <a:pt x="518" y="1534"/>
                    </a:lnTo>
                    <a:lnTo>
                      <a:pt x="0" y="979"/>
                    </a:lnTo>
                    <a:lnTo>
                      <a:pt x="1872" y="0"/>
                    </a:lnTo>
                    <a:lnTo>
                      <a:pt x="2358" y="560"/>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0" name="îš1íḓè"/>
              <p:cNvSpPr/>
              <p:nvPr/>
            </p:nvSpPr>
            <p:spPr bwMode="auto">
              <a:xfrm>
                <a:off x="3667919" y="1511201"/>
                <a:ext cx="3776663" cy="2444750"/>
              </a:xfrm>
              <a:custGeom>
                <a:avLst/>
                <a:gdLst>
                  <a:gd name="T0" fmla="*/ 2379 w 2379"/>
                  <a:gd name="T1" fmla="*/ 560 h 1540"/>
                  <a:gd name="T2" fmla="*/ 502 w 2379"/>
                  <a:gd name="T3" fmla="*/ 1540 h 1540"/>
                  <a:gd name="T4" fmla="*/ 0 w 2379"/>
                  <a:gd name="T5" fmla="*/ 974 h 1540"/>
                  <a:gd name="T6" fmla="*/ 1887 w 2379"/>
                  <a:gd name="T7" fmla="*/ 0 h 1540"/>
                  <a:gd name="T8" fmla="*/ 2379 w 2379"/>
                  <a:gd name="T9" fmla="*/ 560 h 1540"/>
                </a:gdLst>
                <a:ahLst/>
                <a:cxnLst>
                  <a:cxn ang="0">
                    <a:pos x="T0" y="T1"/>
                  </a:cxn>
                  <a:cxn ang="0">
                    <a:pos x="T2" y="T3"/>
                  </a:cxn>
                  <a:cxn ang="0">
                    <a:pos x="T4" y="T5"/>
                  </a:cxn>
                  <a:cxn ang="0">
                    <a:pos x="T6" y="T7"/>
                  </a:cxn>
                  <a:cxn ang="0">
                    <a:pos x="T8" y="T9"/>
                  </a:cxn>
                </a:cxnLst>
                <a:rect l="0" t="0" r="r" b="b"/>
                <a:pathLst>
                  <a:path w="2379" h="1540">
                    <a:moveTo>
                      <a:pt x="2379" y="560"/>
                    </a:moveTo>
                    <a:lnTo>
                      <a:pt x="502" y="1540"/>
                    </a:lnTo>
                    <a:lnTo>
                      <a:pt x="0" y="974"/>
                    </a:lnTo>
                    <a:lnTo>
                      <a:pt x="1887" y="0"/>
                    </a:lnTo>
                    <a:lnTo>
                      <a:pt x="2379" y="560"/>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1" name="íşļîďè"/>
              <p:cNvSpPr/>
              <p:nvPr/>
            </p:nvSpPr>
            <p:spPr bwMode="auto">
              <a:xfrm>
                <a:off x="8300244" y="3681313"/>
                <a:ext cx="247650" cy="190500"/>
              </a:xfrm>
              <a:custGeom>
                <a:avLst/>
                <a:gdLst>
                  <a:gd name="T0" fmla="*/ 156 w 156"/>
                  <a:gd name="T1" fmla="*/ 37 h 120"/>
                  <a:gd name="T2" fmla="*/ 0 w 156"/>
                  <a:gd name="T3" fmla="*/ 120 h 120"/>
                  <a:gd name="T4" fmla="*/ 0 w 156"/>
                  <a:gd name="T5" fmla="*/ 84 h 120"/>
                  <a:gd name="T6" fmla="*/ 156 w 156"/>
                  <a:gd name="T7" fmla="*/ 0 h 120"/>
                  <a:gd name="T8" fmla="*/ 156 w 156"/>
                  <a:gd name="T9" fmla="*/ 37 h 120"/>
                </a:gdLst>
                <a:ahLst/>
                <a:cxnLst>
                  <a:cxn ang="0">
                    <a:pos x="T0" y="T1"/>
                  </a:cxn>
                  <a:cxn ang="0">
                    <a:pos x="T2" y="T3"/>
                  </a:cxn>
                  <a:cxn ang="0">
                    <a:pos x="T4" y="T5"/>
                  </a:cxn>
                  <a:cxn ang="0">
                    <a:pos x="T6" y="T7"/>
                  </a:cxn>
                  <a:cxn ang="0">
                    <a:pos x="T8" y="T9"/>
                  </a:cxn>
                </a:cxnLst>
                <a:rect l="0" t="0" r="r" b="b"/>
                <a:pathLst>
                  <a:path w="156" h="120">
                    <a:moveTo>
                      <a:pt x="156" y="37"/>
                    </a:moveTo>
                    <a:lnTo>
                      <a:pt x="0" y="120"/>
                    </a:lnTo>
                    <a:lnTo>
                      <a:pt x="0" y="84"/>
                    </a:lnTo>
                    <a:lnTo>
                      <a:pt x="156" y="0"/>
                    </a:lnTo>
                    <a:lnTo>
                      <a:pt x="156" y="37"/>
                    </a:lnTo>
                    <a:close/>
                  </a:path>
                </a:pathLst>
              </a:custGeom>
              <a:solidFill>
                <a:srgbClr val="DADAD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2" name="íṡļíḋê"/>
              <p:cNvSpPr/>
              <p:nvPr/>
            </p:nvSpPr>
            <p:spPr bwMode="auto">
              <a:xfrm>
                <a:off x="7627144" y="4263926"/>
                <a:ext cx="215900" cy="406400"/>
              </a:xfrm>
              <a:custGeom>
                <a:avLst/>
                <a:gdLst>
                  <a:gd name="T0" fmla="*/ 136 w 136"/>
                  <a:gd name="T1" fmla="*/ 178 h 256"/>
                  <a:gd name="T2" fmla="*/ 0 w 136"/>
                  <a:gd name="T3" fmla="*/ 256 h 256"/>
                  <a:gd name="T4" fmla="*/ 0 w 136"/>
                  <a:gd name="T5" fmla="*/ 73 h 256"/>
                  <a:gd name="T6" fmla="*/ 136 w 136"/>
                  <a:gd name="T7" fmla="*/ 0 h 256"/>
                  <a:gd name="T8" fmla="*/ 136 w 136"/>
                  <a:gd name="T9" fmla="*/ 178 h 256"/>
                </a:gdLst>
                <a:ahLst/>
                <a:cxnLst>
                  <a:cxn ang="0">
                    <a:pos x="T0" y="T1"/>
                  </a:cxn>
                  <a:cxn ang="0">
                    <a:pos x="T2" y="T3"/>
                  </a:cxn>
                  <a:cxn ang="0">
                    <a:pos x="T4" y="T5"/>
                  </a:cxn>
                  <a:cxn ang="0">
                    <a:pos x="T6" y="T7"/>
                  </a:cxn>
                  <a:cxn ang="0">
                    <a:pos x="T8" y="T9"/>
                  </a:cxn>
                </a:cxnLst>
                <a:rect l="0" t="0" r="r" b="b"/>
                <a:pathLst>
                  <a:path w="136" h="256">
                    <a:moveTo>
                      <a:pt x="136" y="178"/>
                    </a:moveTo>
                    <a:lnTo>
                      <a:pt x="0" y="256"/>
                    </a:lnTo>
                    <a:lnTo>
                      <a:pt x="0" y="73"/>
                    </a:lnTo>
                    <a:lnTo>
                      <a:pt x="136" y="0"/>
                    </a:lnTo>
                    <a:lnTo>
                      <a:pt x="136" y="178"/>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3" name="iṣľîḍe"/>
              <p:cNvSpPr/>
              <p:nvPr/>
            </p:nvSpPr>
            <p:spPr bwMode="auto">
              <a:xfrm>
                <a:off x="7801769" y="4263926"/>
                <a:ext cx="41275" cy="282575"/>
              </a:xfrm>
              <a:custGeom>
                <a:avLst/>
                <a:gdLst>
                  <a:gd name="T0" fmla="*/ 0 w 26"/>
                  <a:gd name="T1" fmla="*/ 162 h 178"/>
                  <a:gd name="T2" fmla="*/ 26 w 26"/>
                  <a:gd name="T3" fmla="*/ 178 h 178"/>
                  <a:gd name="T4" fmla="*/ 26 w 26"/>
                  <a:gd name="T5" fmla="*/ 0 h 178"/>
                  <a:gd name="T6" fmla="*/ 0 w 26"/>
                  <a:gd name="T7" fmla="*/ 15 h 178"/>
                  <a:gd name="T8" fmla="*/ 0 w 26"/>
                  <a:gd name="T9" fmla="*/ 162 h 178"/>
                </a:gdLst>
                <a:ahLst/>
                <a:cxnLst>
                  <a:cxn ang="0">
                    <a:pos x="T0" y="T1"/>
                  </a:cxn>
                  <a:cxn ang="0">
                    <a:pos x="T2" y="T3"/>
                  </a:cxn>
                  <a:cxn ang="0">
                    <a:pos x="T4" y="T5"/>
                  </a:cxn>
                  <a:cxn ang="0">
                    <a:pos x="T6" y="T7"/>
                  </a:cxn>
                  <a:cxn ang="0">
                    <a:pos x="T8" y="T9"/>
                  </a:cxn>
                </a:cxnLst>
                <a:rect l="0" t="0" r="r" b="b"/>
                <a:pathLst>
                  <a:path w="26" h="178">
                    <a:moveTo>
                      <a:pt x="0" y="162"/>
                    </a:moveTo>
                    <a:lnTo>
                      <a:pt x="26" y="178"/>
                    </a:lnTo>
                    <a:lnTo>
                      <a:pt x="26" y="0"/>
                    </a:lnTo>
                    <a:lnTo>
                      <a:pt x="0" y="15"/>
                    </a:lnTo>
                    <a:lnTo>
                      <a:pt x="0"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4" name="iśḻiḓe"/>
              <p:cNvSpPr/>
              <p:nvPr/>
            </p:nvSpPr>
            <p:spPr bwMode="auto">
              <a:xfrm>
                <a:off x="7627144" y="4521101"/>
                <a:ext cx="215900" cy="149225"/>
              </a:xfrm>
              <a:custGeom>
                <a:avLst/>
                <a:gdLst>
                  <a:gd name="T0" fmla="*/ 0 w 136"/>
                  <a:gd name="T1" fmla="*/ 94 h 94"/>
                  <a:gd name="T2" fmla="*/ 5 w 136"/>
                  <a:gd name="T3" fmla="*/ 58 h 94"/>
                  <a:gd name="T4" fmla="*/ 110 w 136"/>
                  <a:gd name="T5" fmla="*/ 0 h 94"/>
                  <a:gd name="T6" fmla="*/ 136 w 136"/>
                  <a:gd name="T7" fmla="*/ 16 h 94"/>
                  <a:gd name="T8" fmla="*/ 0 w 136"/>
                  <a:gd name="T9" fmla="*/ 94 h 94"/>
                </a:gdLst>
                <a:ahLst/>
                <a:cxnLst>
                  <a:cxn ang="0">
                    <a:pos x="T0" y="T1"/>
                  </a:cxn>
                  <a:cxn ang="0">
                    <a:pos x="T2" y="T3"/>
                  </a:cxn>
                  <a:cxn ang="0">
                    <a:pos x="T4" y="T5"/>
                  </a:cxn>
                  <a:cxn ang="0">
                    <a:pos x="T6" y="T7"/>
                  </a:cxn>
                  <a:cxn ang="0">
                    <a:pos x="T8" y="T9"/>
                  </a:cxn>
                </a:cxnLst>
                <a:rect l="0" t="0" r="r" b="b"/>
                <a:pathLst>
                  <a:path w="136" h="94">
                    <a:moveTo>
                      <a:pt x="0" y="94"/>
                    </a:moveTo>
                    <a:lnTo>
                      <a:pt x="5" y="58"/>
                    </a:lnTo>
                    <a:lnTo>
                      <a:pt x="110" y="0"/>
                    </a:lnTo>
                    <a:lnTo>
                      <a:pt x="136" y="16"/>
                    </a:lnTo>
                    <a:lnTo>
                      <a:pt x="0" y="94"/>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5" name="îṩḷiḓe"/>
              <p:cNvSpPr/>
              <p:nvPr/>
            </p:nvSpPr>
            <p:spPr bwMode="auto">
              <a:xfrm>
                <a:off x="7228681" y="4471888"/>
                <a:ext cx="215900" cy="406400"/>
              </a:xfrm>
              <a:custGeom>
                <a:avLst/>
                <a:gdLst>
                  <a:gd name="T0" fmla="*/ 136 w 136"/>
                  <a:gd name="T1" fmla="*/ 183 h 256"/>
                  <a:gd name="T2" fmla="*/ 0 w 136"/>
                  <a:gd name="T3" fmla="*/ 256 h 256"/>
                  <a:gd name="T4" fmla="*/ 0 w 136"/>
                  <a:gd name="T5" fmla="*/ 78 h 256"/>
                  <a:gd name="T6" fmla="*/ 136 w 136"/>
                  <a:gd name="T7" fmla="*/ 0 h 256"/>
                  <a:gd name="T8" fmla="*/ 136 w 136"/>
                  <a:gd name="T9" fmla="*/ 183 h 256"/>
                </a:gdLst>
                <a:ahLst/>
                <a:cxnLst>
                  <a:cxn ang="0">
                    <a:pos x="T0" y="T1"/>
                  </a:cxn>
                  <a:cxn ang="0">
                    <a:pos x="T2" y="T3"/>
                  </a:cxn>
                  <a:cxn ang="0">
                    <a:pos x="T4" y="T5"/>
                  </a:cxn>
                  <a:cxn ang="0">
                    <a:pos x="T6" y="T7"/>
                  </a:cxn>
                  <a:cxn ang="0">
                    <a:pos x="T8" y="T9"/>
                  </a:cxn>
                </a:cxnLst>
                <a:rect l="0" t="0" r="r" b="b"/>
                <a:pathLst>
                  <a:path w="136" h="256">
                    <a:moveTo>
                      <a:pt x="136" y="183"/>
                    </a:moveTo>
                    <a:lnTo>
                      <a:pt x="0" y="256"/>
                    </a:lnTo>
                    <a:lnTo>
                      <a:pt x="0" y="78"/>
                    </a:lnTo>
                    <a:lnTo>
                      <a:pt x="136" y="0"/>
                    </a:lnTo>
                    <a:lnTo>
                      <a:pt x="136"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6" name="iṣ1îḓê"/>
              <p:cNvSpPr/>
              <p:nvPr/>
            </p:nvSpPr>
            <p:spPr bwMode="auto">
              <a:xfrm>
                <a:off x="7395369" y="4471888"/>
                <a:ext cx="49213" cy="290513"/>
              </a:xfrm>
              <a:custGeom>
                <a:avLst/>
                <a:gdLst>
                  <a:gd name="T0" fmla="*/ 0 w 31"/>
                  <a:gd name="T1" fmla="*/ 167 h 183"/>
                  <a:gd name="T2" fmla="*/ 31 w 31"/>
                  <a:gd name="T3" fmla="*/ 183 h 183"/>
                  <a:gd name="T4" fmla="*/ 31 w 31"/>
                  <a:gd name="T5" fmla="*/ 0 h 183"/>
                  <a:gd name="T6" fmla="*/ 0 w 31"/>
                  <a:gd name="T7" fmla="*/ 15 h 183"/>
                  <a:gd name="T8" fmla="*/ 0 w 31"/>
                  <a:gd name="T9" fmla="*/ 167 h 183"/>
                </a:gdLst>
                <a:ahLst/>
                <a:cxnLst>
                  <a:cxn ang="0">
                    <a:pos x="T0" y="T1"/>
                  </a:cxn>
                  <a:cxn ang="0">
                    <a:pos x="T2" y="T3"/>
                  </a:cxn>
                  <a:cxn ang="0">
                    <a:pos x="T4" y="T5"/>
                  </a:cxn>
                  <a:cxn ang="0">
                    <a:pos x="T6" y="T7"/>
                  </a:cxn>
                  <a:cxn ang="0">
                    <a:pos x="T8" y="T9"/>
                  </a:cxn>
                </a:cxnLst>
                <a:rect l="0" t="0" r="r" b="b"/>
                <a:pathLst>
                  <a:path w="31" h="183">
                    <a:moveTo>
                      <a:pt x="0" y="167"/>
                    </a:moveTo>
                    <a:lnTo>
                      <a:pt x="31" y="183"/>
                    </a:lnTo>
                    <a:lnTo>
                      <a:pt x="31" y="0"/>
                    </a:lnTo>
                    <a:lnTo>
                      <a:pt x="0" y="15"/>
                    </a:lnTo>
                    <a:lnTo>
                      <a:pt x="0" y="16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7" name="iṩ1íḓe"/>
              <p:cNvSpPr/>
              <p:nvPr/>
            </p:nvSpPr>
            <p:spPr bwMode="auto">
              <a:xfrm>
                <a:off x="7228681" y="4737001"/>
                <a:ext cx="215900" cy="141288"/>
              </a:xfrm>
              <a:custGeom>
                <a:avLst/>
                <a:gdLst>
                  <a:gd name="T0" fmla="*/ 0 w 136"/>
                  <a:gd name="T1" fmla="*/ 89 h 89"/>
                  <a:gd name="T2" fmla="*/ 0 w 136"/>
                  <a:gd name="T3" fmla="*/ 53 h 89"/>
                  <a:gd name="T4" fmla="*/ 105 w 136"/>
                  <a:gd name="T5" fmla="*/ 0 h 89"/>
                  <a:gd name="T6" fmla="*/ 136 w 136"/>
                  <a:gd name="T7" fmla="*/ 16 h 89"/>
                  <a:gd name="T8" fmla="*/ 0 w 136"/>
                  <a:gd name="T9" fmla="*/ 89 h 89"/>
                </a:gdLst>
                <a:ahLst/>
                <a:cxnLst>
                  <a:cxn ang="0">
                    <a:pos x="T0" y="T1"/>
                  </a:cxn>
                  <a:cxn ang="0">
                    <a:pos x="T2" y="T3"/>
                  </a:cxn>
                  <a:cxn ang="0">
                    <a:pos x="T4" y="T5"/>
                  </a:cxn>
                  <a:cxn ang="0">
                    <a:pos x="T6" y="T7"/>
                  </a:cxn>
                  <a:cxn ang="0">
                    <a:pos x="T8" y="T9"/>
                  </a:cxn>
                </a:cxnLst>
                <a:rect l="0" t="0" r="r" b="b"/>
                <a:pathLst>
                  <a:path w="136" h="89">
                    <a:moveTo>
                      <a:pt x="0" y="89"/>
                    </a:moveTo>
                    <a:lnTo>
                      <a:pt x="0" y="53"/>
                    </a:lnTo>
                    <a:lnTo>
                      <a:pt x="105" y="0"/>
                    </a:lnTo>
                    <a:lnTo>
                      <a:pt x="136" y="16"/>
                    </a:lnTo>
                    <a:lnTo>
                      <a:pt x="0"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8" name="íšļïḍé"/>
              <p:cNvSpPr/>
              <p:nvPr/>
            </p:nvSpPr>
            <p:spPr bwMode="auto">
              <a:xfrm>
                <a:off x="6830219" y="4687788"/>
                <a:ext cx="215900" cy="406400"/>
              </a:xfrm>
              <a:custGeom>
                <a:avLst/>
                <a:gdLst>
                  <a:gd name="T0" fmla="*/ 136 w 136"/>
                  <a:gd name="T1" fmla="*/ 183 h 256"/>
                  <a:gd name="T2" fmla="*/ 0 w 136"/>
                  <a:gd name="T3" fmla="*/ 256 h 256"/>
                  <a:gd name="T4" fmla="*/ 0 w 136"/>
                  <a:gd name="T5" fmla="*/ 73 h 256"/>
                  <a:gd name="T6" fmla="*/ 136 w 136"/>
                  <a:gd name="T7" fmla="*/ 0 h 256"/>
                  <a:gd name="T8" fmla="*/ 136 w 136"/>
                  <a:gd name="T9" fmla="*/ 183 h 256"/>
                </a:gdLst>
                <a:ahLst/>
                <a:cxnLst>
                  <a:cxn ang="0">
                    <a:pos x="T0" y="T1"/>
                  </a:cxn>
                  <a:cxn ang="0">
                    <a:pos x="T2" y="T3"/>
                  </a:cxn>
                  <a:cxn ang="0">
                    <a:pos x="T4" y="T5"/>
                  </a:cxn>
                  <a:cxn ang="0">
                    <a:pos x="T6" y="T7"/>
                  </a:cxn>
                  <a:cxn ang="0">
                    <a:pos x="T8" y="T9"/>
                  </a:cxn>
                </a:cxnLst>
                <a:rect l="0" t="0" r="r" b="b"/>
                <a:pathLst>
                  <a:path w="136" h="256">
                    <a:moveTo>
                      <a:pt x="136" y="183"/>
                    </a:moveTo>
                    <a:lnTo>
                      <a:pt x="0" y="256"/>
                    </a:lnTo>
                    <a:lnTo>
                      <a:pt x="0" y="73"/>
                    </a:lnTo>
                    <a:lnTo>
                      <a:pt x="136" y="0"/>
                    </a:lnTo>
                    <a:lnTo>
                      <a:pt x="136"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29" name="išľiḍè"/>
              <p:cNvSpPr/>
              <p:nvPr/>
            </p:nvSpPr>
            <p:spPr bwMode="auto">
              <a:xfrm>
                <a:off x="6996906" y="4687788"/>
                <a:ext cx="49213" cy="282575"/>
              </a:xfrm>
              <a:custGeom>
                <a:avLst/>
                <a:gdLst>
                  <a:gd name="T0" fmla="*/ 0 w 31"/>
                  <a:gd name="T1" fmla="*/ 162 h 178"/>
                  <a:gd name="T2" fmla="*/ 31 w 31"/>
                  <a:gd name="T3" fmla="*/ 178 h 178"/>
                  <a:gd name="T4" fmla="*/ 31 w 31"/>
                  <a:gd name="T5" fmla="*/ 0 h 178"/>
                  <a:gd name="T6" fmla="*/ 0 w 31"/>
                  <a:gd name="T7" fmla="*/ 15 h 178"/>
                  <a:gd name="T8" fmla="*/ 0 w 31"/>
                  <a:gd name="T9" fmla="*/ 162 h 178"/>
                </a:gdLst>
                <a:ahLst/>
                <a:cxnLst>
                  <a:cxn ang="0">
                    <a:pos x="T0" y="T1"/>
                  </a:cxn>
                  <a:cxn ang="0">
                    <a:pos x="T2" y="T3"/>
                  </a:cxn>
                  <a:cxn ang="0">
                    <a:pos x="T4" y="T5"/>
                  </a:cxn>
                  <a:cxn ang="0">
                    <a:pos x="T6" y="T7"/>
                  </a:cxn>
                  <a:cxn ang="0">
                    <a:pos x="T8" y="T9"/>
                  </a:cxn>
                </a:cxnLst>
                <a:rect l="0" t="0" r="r" b="b"/>
                <a:pathLst>
                  <a:path w="31" h="178">
                    <a:moveTo>
                      <a:pt x="0" y="162"/>
                    </a:moveTo>
                    <a:lnTo>
                      <a:pt x="31" y="178"/>
                    </a:lnTo>
                    <a:lnTo>
                      <a:pt x="31" y="0"/>
                    </a:lnTo>
                    <a:lnTo>
                      <a:pt x="0" y="15"/>
                    </a:lnTo>
                    <a:lnTo>
                      <a:pt x="0"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0" name="îSlîďè"/>
              <p:cNvSpPr/>
              <p:nvPr/>
            </p:nvSpPr>
            <p:spPr bwMode="auto">
              <a:xfrm>
                <a:off x="6830219" y="4944963"/>
                <a:ext cx="215900" cy="149225"/>
              </a:xfrm>
              <a:custGeom>
                <a:avLst/>
                <a:gdLst>
                  <a:gd name="T0" fmla="*/ 0 w 136"/>
                  <a:gd name="T1" fmla="*/ 94 h 94"/>
                  <a:gd name="T2" fmla="*/ 0 w 136"/>
                  <a:gd name="T3" fmla="*/ 58 h 94"/>
                  <a:gd name="T4" fmla="*/ 105 w 136"/>
                  <a:gd name="T5" fmla="*/ 0 h 94"/>
                  <a:gd name="T6" fmla="*/ 136 w 136"/>
                  <a:gd name="T7" fmla="*/ 21 h 94"/>
                  <a:gd name="T8" fmla="*/ 0 w 136"/>
                  <a:gd name="T9" fmla="*/ 94 h 94"/>
                </a:gdLst>
                <a:ahLst/>
                <a:cxnLst>
                  <a:cxn ang="0">
                    <a:pos x="T0" y="T1"/>
                  </a:cxn>
                  <a:cxn ang="0">
                    <a:pos x="T2" y="T3"/>
                  </a:cxn>
                  <a:cxn ang="0">
                    <a:pos x="T4" y="T5"/>
                  </a:cxn>
                  <a:cxn ang="0">
                    <a:pos x="T6" y="T7"/>
                  </a:cxn>
                  <a:cxn ang="0">
                    <a:pos x="T8" y="T9"/>
                  </a:cxn>
                </a:cxnLst>
                <a:rect l="0" t="0" r="r" b="b"/>
                <a:pathLst>
                  <a:path w="136" h="94">
                    <a:moveTo>
                      <a:pt x="0" y="94"/>
                    </a:moveTo>
                    <a:lnTo>
                      <a:pt x="0" y="58"/>
                    </a:lnTo>
                    <a:lnTo>
                      <a:pt x="105" y="0"/>
                    </a:lnTo>
                    <a:lnTo>
                      <a:pt x="136" y="21"/>
                    </a:lnTo>
                    <a:lnTo>
                      <a:pt x="0" y="94"/>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1" name="îśļídé"/>
              <p:cNvSpPr/>
              <p:nvPr/>
            </p:nvSpPr>
            <p:spPr bwMode="auto">
              <a:xfrm>
                <a:off x="6423819" y="4886226"/>
                <a:ext cx="215900" cy="407988"/>
              </a:xfrm>
              <a:custGeom>
                <a:avLst/>
                <a:gdLst>
                  <a:gd name="T0" fmla="*/ 136 w 136"/>
                  <a:gd name="T1" fmla="*/ 184 h 257"/>
                  <a:gd name="T2" fmla="*/ 0 w 136"/>
                  <a:gd name="T3" fmla="*/ 257 h 257"/>
                  <a:gd name="T4" fmla="*/ 0 w 136"/>
                  <a:gd name="T5" fmla="*/ 74 h 257"/>
                  <a:gd name="T6" fmla="*/ 136 w 136"/>
                  <a:gd name="T7" fmla="*/ 0 h 257"/>
                  <a:gd name="T8" fmla="*/ 136 w 136"/>
                  <a:gd name="T9" fmla="*/ 184 h 257"/>
                </a:gdLst>
                <a:ahLst/>
                <a:cxnLst>
                  <a:cxn ang="0">
                    <a:pos x="T0" y="T1"/>
                  </a:cxn>
                  <a:cxn ang="0">
                    <a:pos x="T2" y="T3"/>
                  </a:cxn>
                  <a:cxn ang="0">
                    <a:pos x="T4" y="T5"/>
                  </a:cxn>
                  <a:cxn ang="0">
                    <a:pos x="T6" y="T7"/>
                  </a:cxn>
                  <a:cxn ang="0">
                    <a:pos x="T8" y="T9"/>
                  </a:cxn>
                </a:cxnLst>
                <a:rect l="0" t="0" r="r" b="b"/>
                <a:pathLst>
                  <a:path w="136" h="257">
                    <a:moveTo>
                      <a:pt x="136" y="184"/>
                    </a:moveTo>
                    <a:lnTo>
                      <a:pt x="0" y="257"/>
                    </a:lnTo>
                    <a:lnTo>
                      <a:pt x="0" y="74"/>
                    </a:lnTo>
                    <a:lnTo>
                      <a:pt x="136" y="0"/>
                    </a:lnTo>
                    <a:lnTo>
                      <a:pt x="136" y="184"/>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2" name="îṡḻíḑe"/>
              <p:cNvSpPr/>
              <p:nvPr/>
            </p:nvSpPr>
            <p:spPr bwMode="auto">
              <a:xfrm>
                <a:off x="6588919" y="4886226"/>
                <a:ext cx="50800" cy="292100"/>
              </a:xfrm>
              <a:custGeom>
                <a:avLst/>
                <a:gdLst>
                  <a:gd name="T0" fmla="*/ 0 w 32"/>
                  <a:gd name="T1" fmla="*/ 168 h 184"/>
                  <a:gd name="T2" fmla="*/ 32 w 32"/>
                  <a:gd name="T3" fmla="*/ 184 h 184"/>
                  <a:gd name="T4" fmla="*/ 32 w 32"/>
                  <a:gd name="T5" fmla="*/ 0 h 184"/>
                  <a:gd name="T6" fmla="*/ 0 w 32"/>
                  <a:gd name="T7" fmla="*/ 16 h 184"/>
                  <a:gd name="T8" fmla="*/ 0 w 32"/>
                  <a:gd name="T9" fmla="*/ 168 h 184"/>
                </a:gdLst>
                <a:ahLst/>
                <a:cxnLst>
                  <a:cxn ang="0">
                    <a:pos x="T0" y="T1"/>
                  </a:cxn>
                  <a:cxn ang="0">
                    <a:pos x="T2" y="T3"/>
                  </a:cxn>
                  <a:cxn ang="0">
                    <a:pos x="T4" y="T5"/>
                  </a:cxn>
                  <a:cxn ang="0">
                    <a:pos x="T6" y="T7"/>
                  </a:cxn>
                  <a:cxn ang="0">
                    <a:pos x="T8" y="T9"/>
                  </a:cxn>
                </a:cxnLst>
                <a:rect l="0" t="0" r="r" b="b"/>
                <a:pathLst>
                  <a:path w="32" h="184">
                    <a:moveTo>
                      <a:pt x="0" y="168"/>
                    </a:moveTo>
                    <a:lnTo>
                      <a:pt x="32" y="184"/>
                    </a:lnTo>
                    <a:lnTo>
                      <a:pt x="32" y="0"/>
                    </a:lnTo>
                    <a:lnTo>
                      <a:pt x="0" y="16"/>
                    </a:lnTo>
                    <a:lnTo>
                      <a:pt x="0" y="168"/>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3" name="ïṧļîḓê"/>
              <p:cNvSpPr/>
              <p:nvPr/>
            </p:nvSpPr>
            <p:spPr bwMode="auto">
              <a:xfrm>
                <a:off x="6423819" y="5152926"/>
                <a:ext cx="215900" cy="141288"/>
              </a:xfrm>
              <a:custGeom>
                <a:avLst/>
                <a:gdLst>
                  <a:gd name="T0" fmla="*/ 0 w 136"/>
                  <a:gd name="T1" fmla="*/ 89 h 89"/>
                  <a:gd name="T2" fmla="*/ 0 w 136"/>
                  <a:gd name="T3" fmla="*/ 52 h 89"/>
                  <a:gd name="T4" fmla="*/ 104 w 136"/>
                  <a:gd name="T5" fmla="*/ 0 h 89"/>
                  <a:gd name="T6" fmla="*/ 136 w 136"/>
                  <a:gd name="T7" fmla="*/ 16 h 89"/>
                  <a:gd name="T8" fmla="*/ 0 w 136"/>
                  <a:gd name="T9" fmla="*/ 89 h 89"/>
                </a:gdLst>
                <a:ahLst/>
                <a:cxnLst>
                  <a:cxn ang="0">
                    <a:pos x="T0" y="T1"/>
                  </a:cxn>
                  <a:cxn ang="0">
                    <a:pos x="T2" y="T3"/>
                  </a:cxn>
                  <a:cxn ang="0">
                    <a:pos x="T4" y="T5"/>
                  </a:cxn>
                  <a:cxn ang="0">
                    <a:pos x="T6" y="T7"/>
                  </a:cxn>
                  <a:cxn ang="0">
                    <a:pos x="T8" y="T9"/>
                  </a:cxn>
                </a:cxnLst>
                <a:rect l="0" t="0" r="r" b="b"/>
                <a:pathLst>
                  <a:path w="136" h="89">
                    <a:moveTo>
                      <a:pt x="0" y="89"/>
                    </a:moveTo>
                    <a:lnTo>
                      <a:pt x="0" y="52"/>
                    </a:lnTo>
                    <a:lnTo>
                      <a:pt x="104" y="0"/>
                    </a:lnTo>
                    <a:lnTo>
                      <a:pt x="136" y="16"/>
                    </a:lnTo>
                    <a:lnTo>
                      <a:pt x="0"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4" name="íš1iďê"/>
              <p:cNvSpPr/>
              <p:nvPr/>
            </p:nvSpPr>
            <p:spPr bwMode="auto">
              <a:xfrm>
                <a:off x="3285331" y="3540026"/>
                <a:ext cx="215900" cy="398463"/>
              </a:xfrm>
              <a:custGeom>
                <a:avLst/>
                <a:gdLst>
                  <a:gd name="T0" fmla="*/ 0 w 136"/>
                  <a:gd name="T1" fmla="*/ 178 h 251"/>
                  <a:gd name="T2" fmla="*/ 136 w 136"/>
                  <a:gd name="T3" fmla="*/ 251 h 251"/>
                  <a:gd name="T4" fmla="*/ 136 w 136"/>
                  <a:gd name="T5" fmla="*/ 73 h 251"/>
                  <a:gd name="T6" fmla="*/ 0 w 136"/>
                  <a:gd name="T7" fmla="*/ 0 h 251"/>
                  <a:gd name="T8" fmla="*/ 0 w 136"/>
                  <a:gd name="T9" fmla="*/ 178 h 251"/>
                </a:gdLst>
                <a:ahLst/>
                <a:cxnLst>
                  <a:cxn ang="0">
                    <a:pos x="T0" y="T1"/>
                  </a:cxn>
                  <a:cxn ang="0">
                    <a:pos x="T2" y="T3"/>
                  </a:cxn>
                  <a:cxn ang="0">
                    <a:pos x="T4" y="T5"/>
                  </a:cxn>
                  <a:cxn ang="0">
                    <a:pos x="T6" y="T7"/>
                  </a:cxn>
                  <a:cxn ang="0">
                    <a:pos x="T8" y="T9"/>
                  </a:cxn>
                </a:cxnLst>
                <a:rect l="0" t="0" r="r" b="b"/>
                <a:pathLst>
                  <a:path w="136" h="251">
                    <a:moveTo>
                      <a:pt x="0" y="178"/>
                    </a:moveTo>
                    <a:lnTo>
                      <a:pt x="136" y="251"/>
                    </a:lnTo>
                    <a:lnTo>
                      <a:pt x="136" y="73"/>
                    </a:lnTo>
                    <a:lnTo>
                      <a:pt x="0" y="0"/>
                    </a:lnTo>
                    <a:lnTo>
                      <a:pt x="0" y="178"/>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5" name="îslïdé"/>
              <p:cNvSpPr/>
              <p:nvPr/>
            </p:nvSpPr>
            <p:spPr bwMode="auto">
              <a:xfrm>
                <a:off x="3285331" y="3540026"/>
                <a:ext cx="41275" cy="282575"/>
              </a:xfrm>
              <a:custGeom>
                <a:avLst/>
                <a:gdLst>
                  <a:gd name="T0" fmla="*/ 26 w 26"/>
                  <a:gd name="T1" fmla="*/ 162 h 178"/>
                  <a:gd name="T2" fmla="*/ 0 w 26"/>
                  <a:gd name="T3" fmla="*/ 178 h 178"/>
                  <a:gd name="T4" fmla="*/ 0 w 26"/>
                  <a:gd name="T5" fmla="*/ 0 h 178"/>
                  <a:gd name="T6" fmla="*/ 26 w 26"/>
                  <a:gd name="T7" fmla="*/ 16 h 178"/>
                  <a:gd name="T8" fmla="*/ 26 w 26"/>
                  <a:gd name="T9" fmla="*/ 162 h 178"/>
                </a:gdLst>
                <a:ahLst/>
                <a:cxnLst>
                  <a:cxn ang="0">
                    <a:pos x="T0" y="T1"/>
                  </a:cxn>
                  <a:cxn ang="0">
                    <a:pos x="T2" y="T3"/>
                  </a:cxn>
                  <a:cxn ang="0">
                    <a:pos x="T4" y="T5"/>
                  </a:cxn>
                  <a:cxn ang="0">
                    <a:pos x="T6" y="T7"/>
                  </a:cxn>
                  <a:cxn ang="0">
                    <a:pos x="T8" y="T9"/>
                  </a:cxn>
                </a:cxnLst>
                <a:rect l="0" t="0" r="r" b="b"/>
                <a:pathLst>
                  <a:path w="26" h="178">
                    <a:moveTo>
                      <a:pt x="26" y="162"/>
                    </a:moveTo>
                    <a:lnTo>
                      <a:pt x="0" y="178"/>
                    </a:lnTo>
                    <a:lnTo>
                      <a:pt x="0" y="0"/>
                    </a:lnTo>
                    <a:lnTo>
                      <a:pt x="26" y="16"/>
                    </a:lnTo>
                    <a:lnTo>
                      <a:pt x="26"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6" name="îṩļîḑè"/>
              <p:cNvSpPr/>
              <p:nvPr/>
            </p:nvSpPr>
            <p:spPr bwMode="auto">
              <a:xfrm>
                <a:off x="3285331" y="3797201"/>
                <a:ext cx="215900" cy="141288"/>
              </a:xfrm>
              <a:custGeom>
                <a:avLst/>
                <a:gdLst>
                  <a:gd name="T0" fmla="*/ 136 w 136"/>
                  <a:gd name="T1" fmla="*/ 89 h 89"/>
                  <a:gd name="T2" fmla="*/ 131 w 136"/>
                  <a:gd name="T3" fmla="*/ 58 h 89"/>
                  <a:gd name="T4" fmla="*/ 26 w 136"/>
                  <a:gd name="T5" fmla="*/ 0 h 89"/>
                  <a:gd name="T6" fmla="*/ 0 w 136"/>
                  <a:gd name="T7" fmla="*/ 16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1" y="58"/>
                    </a:lnTo>
                    <a:lnTo>
                      <a:pt x="26" y="0"/>
                    </a:lnTo>
                    <a:lnTo>
                      <a:pt x="0" y="16"/>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7" name="îSḷïḋe"/>
              <p:cNvSpPr/>
              <p:nvPr/>
            </p:nvSpPr>
            <p:spPr bwMode="auto">
              <a:xfrm>
                <a:off x="3683794" y="3747988"/>
                <a:ext cx="215900" cy="407988"/>
              </a:xfrm>
              <a:custGeom>
                <a:avLst/>
                <a:gdLst>
                  <a:gd name="T0" fmla="*/ 0 w 136"/>
                  <a:gd name="T1" fmla="*/ 183 h 257"/>
                  <a:gd name="T2" fmla="*/ 136 w 136"/>
                  <a:gd name="T3" fmla="*/ 257 h 257"/>
                  <a:gd name="T4" fmla="*/ 136 w 136"/>
                  <a:gd name="T5" fmla="*/ 73 h 257"/>
                  <a:gd name="T6" fmla="*/ 0 w 136"/>
                  <a:gd name="T7" fmla="*/ 0 h 257"/>
                  <a:gd name="T8" fmla="*/ 0 w 136"/>
                  <a:gd name="T9" fmla="*/ 183 h 257"/>
                </a:gdLst>
                <a:ahLst/>
                <a:cxnLst>
                  <a:cxn ang="0">
                    <a:pos x="T0" y="T1"/>
                  </a:cxn>
                  <a:cxn ang="0">
                    <a:pos x="T2" y="T3"/>
                  </a:cxn>
                  <a:cxn ang="0">
                    <a:pos x="T4" y="T5"/>
                  </a:cxn>
                  <a:cxn ang="0">
                    <a:pos x="T6" y="T7"/>
                  </a:cxn>
                  <a:cxn ang="0">
                    <a:pos x="T8" y="T9"/>
                  </a:cxn>
                </a:cxnLst>
                <a:rect l="0" t="0" r="r" b="b"/>
                <a:pathLst>
                  <a:path w="136" h="257">
                    <a:moveTo>
                      <a:pt x="0" y="183"/>
                    </a:moveTo>
                    <a:lnTo>
                      <a:pt x="136" y="257"/>
                    </a:lnTo>
                    <a:lnTo>
                      <a:pt x="136" y="73"/>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8" name="ïŝlíḋé"/>
              <p:cNvSpPr/>
              <p:nvPr/>
            </p:nvSpPr>
            <p:spPr bwMode="auto">
              <a:xfrm>
                <a:off x="3683794" y="3747988"/>
                <a:ext cx="50800" cy="290513"/>
              </a:xfrm>
              <a:custGeom>
                <a:avLst/>
                <a:gdLst>
                  <a:gd name="T0" fmla="*/ 32 w 32"/>
                  <a:gd name="T1" fmla="*/ 168 h 183"/>
                  <a:gd name="T2" fmla="*/ 0 w 32"/>
                  <a:gd name="T3" fmla="*/ 183 h 183"/>
                  <a:gd name="T4" fmla="*/ 0 w 32"/>
                  <a:gd name="T5" fmla="*/ 0 h 183"/>
                  <a:gd name="T6" fmla="*/ 32 w 32"/>
                  <a:gd name="T7" fmla="*/ 16 h 183"/>
                  <a:gd name="T8" fmla="*/ 32 w 32"/>
                  <a:gd name="T9" fmla="*/ 168 h 183"/>
                </a:gdLst>
                <a:ahLst/>
                <a:cxnLst>
                  <a:cxn ang="0">
                    <a:pos x="T0" y="T1"/>
                  </a:cxn>
                  <a:cxn ang="0">
                    <a:pos x="T2" y="T3"/>
                  </a:cxn>
                  <a:cxn ang="0">
                    <a:pos x="T4" y="T5"/>
                  </a:cxn>
                  <a:cxn ang="0">
                    <a:pos x="T6" y="T7"/>
                  </a:cxn>
                  <a:cxn ang="0">
                    <a:pos x="T8" y="T9"/>
                  </a:cxn>
                </a:cxnLst>
                <a:rect l="0" t="0" r="r" b="b"/>
                <a:pathLst>
                  <a:path w="32" h="183">
                    <a:moveTo>
                      <a:pt x="32" y="168"/>
                    </a:moveTo>
                    <a:lnTo>
                      <a:pt x="0" y="183"/>
                    </a:lnTo>
                    <a:lnTo>
                      <a:pt x="0" y="0"/>
                    </a:lnTo>
                    <a:lnTo>
                      <a:pt x="32" y="16"/>
                    </a:lnTo>
                    <a:lnTo>
                      <a:pt x="32" y="168"/>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39" name="ïšlíḋê"/>
              <p:cNvSpPr/>
              <p:nvPr/>
            </p:nvSpPr>
            <p:spPr bwMode="auto">
              <a:xfrm>
                <a:off x="3683794" y="4014688"/>
                <a:ext cx="215900" cy="141288"/>
              </a:xfrm>
              <a:custGeom>
                <a:avLst/>
                <a:gdLst>
                  <a:gd name="T0" fmla="*/ 136 w 136"/>
                  <a:gd name="T1" fmla="*/ 89 h 89"/>
                  <a:gd name="T2" fmla="*/ 136 w 136"/>
                  <a:gd name="T3" fmla="*/ 52 h 89"/>
                  <a:gd name="T4" fmla="*/ 32 w 136"/>
                  <a:gd name="T5" fmla="*/ 0 h 89"/>
                  <a:gd name="T6" fmla="*/ 0 w 136"/>
                  <a:gd name="T7" fmla="*/ 15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2"/>
                    </a:lnTo>
                    <a:lnTo>
                      <a:pt x="32" y="0"/>
                    </a:lnTo>
                    <a:lnTo>
                      <a:pt x="0" y="15"/>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0" name="íŝľïḑê"/>
              <p:cNvSpPr/>
              <p:nvPr/>
            </p:nvSpPr>
            <p:spPr bwMode="auto">
              <a:xfrm>
                <a:off x="4082256" y="3963888"/>
                <a:ext cx="215900" cy="400050"/>
              </a:xfrm>
              <a:custGeom>
                <a:avLst/>
                <a:gdLst>
                  <a:gd name="T0" fmla="*/ 0 w 136"/>
                  <a:gd name="T1" fmla="*/ 178 h 252"/>
                  <a:gd name="T2" fmla="*/ 136 w 136"/>
                  <a:gd name="T3" fmla="*/ 252 h 252"/>
                  <a:gd name="T4" fmla="*/ 136 w 136"/>
                  <a:gd name="T5" fmla="*/ 73 h 252"/>
                  <a:gd name="T6" fmla="*/ 0 w 136"/>
                  <a:gd name="T7" fmla="*/ 0 h 252"/>
                  <a:gd name="T8" fmla="*/ 0 w 136"/>
                  <a:gd name="T9" fmla="*/ 178 h 252"/>
                </a:gdLst>
                <a:ahLst/>
                <a:cxnLst>
                  <a:cxn ang="0">
                    <a:pos x="T0" y="T1"/>
                  </a:cxn>
                  <a:cxn ang="0">
                    <a:pos x="T2" y="T3"/>
                  </a:cxn>
                  <a:cxn ang="0">
                    <a:pos x="T4" y="T5"/>
                  </a:cxn>
                  <a:cxn ang="0">
                    <a:pos x="T6" y="T7"/>
                  </a:cxn>
                  <a:cxn ang="0">
                    <a:pos x="T8" y="T9"/>
                  </a:cxn>
                </a:cxnLst>
                <a:rect l="0" t="0" r="r" b="b"/>
                <a:pathLst>
                  <a:path w="136" h="252">
                    <a:moveTo>
                      <a:pt x="0" y="178"/>
                    </a:moveTo>
                    <a:lnTo>
                      <a:pt x="136" y="252"/>
                    </a:lnTo>
                    <a:lnTo>
                      <a:pt x="136" y="73"/>
                    </a:lnTo>
                    <a:lnTo>
                      <a:pt x="0" y="0"/>
                    </a:lnTo>
                    <a:lnTo>
                      <a:pt x="0" y="178"/>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1" name="íṧľiḓe"/>
              <p:cNvSpPr/>
              <p:nvPr/>
            </p:nvSpPr>
            <p:spPr bwMode="auto">
              <a:xfrm>
                <a:off x="4082256" y="3963888"/>
                <a:ext cx="50800" cy="282575"/>
              </a:xfrm>
              <a:custGeom>
                <a:avLst/>
                <a:gdLst>
                  <a:gd name="T0" fmla="*/ 32 w 32"/>
                  <a:gd name="T1" fmla="*/ 162 h 178"/>
                  <a:gd name="T2" fmla="*/ 0 w 32"/>
                  <a:gd name="T3" fmla="*/ 178 h 178"/>
                  <a:gd name="T4" fmla="*/ 0 w 32"/>
                  <a:gd name="T5" fmla="*/ 0 h 178"/>
                  <a:gd name="T6" fmla="*/ 32 w 32"/>
                  <a:gd name="T7" fmla="*/ 16 h 178"/>
                  <a:gd name="T8" fmla="*/ 32 w 32"/>
                  <a:gd name="T9" fmla="*/ 162 h 178"/>
                </a:gdLst>
                <a:ahLst/>
                <a:cxnLst>
                  <a:cxn ang="0">
                    <a:pos x="T0" y="T1"/>
                  </a:cxn>
                  <a:cxn ang="0">
                    <a:pos x="T2" y="T3"/>
                  </a:cxn>
                  <a:cxn ang="0">
                    <a:pos x="T4" y="T5"/>
                  </a:cxn>
                  <a:cxn ang="0">
                    <a:pos x="T6" y="T7"/>
                  </a:cxn>
                  <a:cxn ang="0">
                    <a:pos x="T8" y="T9"/>
                  </a:cxn>
                </a:cxnLst>
                <a:rect l="0" t="0" r="r" b="b"/>
                <a:pathLst>
                  <a:path w="32" h="178">
                    <a:moveTo>
                      <a:pt x="32" y="162"/>
                    </a:moveTo>
                    <a:lnTo>
                      <a:pt x="0" y="178"/>
                    </a:lnTo>
                    <a:lnTo>
                      <a:pt x="0" y="0"/>
                    </a:lnTo>
                    <a:lnTo>
                      <a:pt x="32" y="16"/>
                    </a:lnTo>
                    <a:lnTo>
                      <a:pt x="32" y="162"/>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2" name="íślidé"/>
              <p:cNvSpPr/>
              <p:nvPr/>
            </p:nvSpPr>
            <p:spPr bwMode="auto">
              <a:xfrm>
                <a:off x="4082256" y="4221063"/>
                <a:ext cx="215900" cy="142875"/>
              </a:xfrm>
              <a:custGeom>
                <a:avLst/>
                <a:gdLst>
                  <a:gd name="T0" fmla="*/ 136 w 136"/>
                  <a:gd name="T1" fmla="*/ 90 h 90"/>
                  <a:gd name="T2" fmla="*/ 136 w 136"/>
                  <a:gd name="T3" fmla="*/ 58 h 90"/>
                  <a:gd name="T4" fmla="*/ 32 w 136"/>
                  <a:gd name="T5" fmla="*/ 0 h 90"/>
                  <a:gd name="T6" fmla="*/ 0 w 136"/>
                  <a:gd name="T7" fmla="*/ 16 h 90"/>
                  <a:gd name="T8" fmla="*/ 136 w 136"/>
                  <a:gd name="T9" fmla="*/ 90 h 90"/>
                </a:gdLst>
                <a:ahLst/>
                <a:cxnLst>
                  <a:cxn ang="0">
                    <a:pos x="T0" y="T1"/>
                  </a:cxn>
                  <a:cxn ang="0">
                    <a:pos x="T2" y="T3"/>
                  </a:cxn>
                  <a:cxn ang="0">
                    <a:pos x="T4" y="T5"/>
                  </a:cxn>
                  <a:cxn ang="0">
                    <a:pos x="T6" y="T7"/>
                  </a:cxn>
                  <a:cxn ang="0">
                    <a:pos x="T8" y="T9"/>
                  </a:cxn>
                </a:cxnLst>
                <a:rect l="0" t="0" r="r" b="b"/>
                <a:pathLst>
                  <a:path w="136" h="90">
                    <a:moveTo>
                      <a:pt x="136" y="90"/>
                    </a:moveTo>
                    <a:lnTo>
                      <a:pt x="136" y="58"/>
                    </a:lnTo>
                    <a:lnTo>
                      <a:pt x="32" y="0"/>
                    </a:lnTo>
                    <a:lnTo>
                      <a:pt x="0" y="16"/>
                    </a:lnTo>
                    <a:lnTo>
                      <a:pt x="136" y="90"/>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3" name="iṩļiḋe"/>
              <p:cNvSpPr/>
              <p:nvPr/>
            </p:nvSpPr>
            <p:spPr bwMode="auto">
              <a:xfrm>
                <a:off x="4488656" y="4163913"/>
                <a:ext cx="215900" cy="406400"/>
              </a:xfrm>
              <a:custGeom>
                <a:avLst/>
                <a:gdLst>
                  <a:gd name="T0" fmla="*/ 0 w 136"/>
                  <a:gd name="T1" fmla="*/ 183 h 256"/>
                  <a:gd name="T2" fmla="*/ 136 w 136"/>
                  <a:gd name="T3" fmla="*/ 256 h 256"/>
                  <a:gd name="T4" fmla="*/ 136 w 136"/>
                  <a:gd name="T5" fmla="*/ 73 h 256"/>
                  <a:gd name="T6" fmla="*/ 0 w 136"/>
                  <a:gd name="T7" fmla="*/ 0 h 256"/>
                  <a:gd name="T8" fmla="*/ 0 w 136"/>
                  <a:gd name="T9" fmla="*/ 183 h 256"/>
                </a:gdLst>
                <a:ahLst/>
                <a:cxnLst>
                  <a:cxn ang="0">
                    <a:pos x="T0" y="T1"/>
                  </a:cxn>
                  <a:cxn ang="0">
                    <a:pos x="T2" y="T3"/>
                  </a:cxn>
                  <a:cxn ang="0">
                    <a:pos x="T4" y="T5"/>
                  </a:cxn>
                  <a:cxn ang="0">
                    <a:pos x="T6" y="T7"/>
                  </a:cxn>
                  <a:cxn ang="0">
                    <a:pos x="T8" y="T9"/>
                  </a:cxn>
                </a:cxnLst>
                <a:rect l="0" t="0" r="r" b="b"/>
                <a:pathLst>
                  <a:path w="136" h="256">
                    <a:moveTo>
                      <a:pt x="0" y="183"/>
                    </a:moveTo>
                    <a:lnTo>
                      <a:pt x="136" y="256"/>
                    </a:lnTo>
                    <a:lnTo>
                      <a:pt x="136" y="73"/>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4" name="îśḻîďe"/>
              <p:cNvSpPr/>
              <p:nvPr/>
            </p:nvSpPr>
            <p:spPr bwMode="auto">
              <a:xfrm>
                <a:off x="4488656" y="4163913"/>
                <a:ext cx="50800" cy="290513"/>
              </a:xfrm>
              <a:custGeom>
                <a:avLst/>
                <a:gdLst>
                  <a:gd name="T0" fmla="*/ 32 w 32"/>
                  <a:gd name="T1" fmla="*/ 167 h 183"/>
                  <a:gd name="T2" fmla="*/ 0 w 32"/>
                  <a:gd name="T3" fmla="*/ 183 h 183"/>
                  <a:gd name="T4" fmla="*/ 0 w 32"/>
                  <a:gd name="T5" fmla="*/ 0 h 183"/>
                  <a:gd name="T6" fmla="*/ 32 w 32"/>
                  <a:gd name="T7" fmla="*/ 16 h 183"/>
                  <a:gd name="T8" fmla="*/ 32 w 32"/>
                  <a:gd name="T9" fmla="*/ 167 h 183"/>
                </a:gdLst>
                <a:ahLst/>
                <a:cxnLst>
                  <a:cxn ang="0">
                    <a:pos x="T0" y="T1"/>
                  </a:cxn>
                  <a:cxn ang="0">
                    <a:pos x="T2" y="T3"/>
                  </a:cxn>
                  <a:cxn ang="0">
                    <a:pos x="T4" y="T5"/>
                  </a:cxn>
                  <a:cxn ang="0">
                    <a:pos x="T6" y="T7"/>
                  </a:cxn>
                  <a:cxn ang="0">
                    <a:pos x="T8" y="T9"/>
                  </a:cxn>
                </a:cxnLst>
                <a:rect l="0" t="0" r="r" b="b"/>
                <a:pathLst>
                  <a:path w="32" h="183">
                    <a:moveTo>
                      <a:pt x="32" y="167"/>
                    </a:moveTo>
                    <a:lnTo>
                      <a:pt x="0" y="183"/>
                    </a:lnTo>
                    <a:lnTo>
                      <a:pt x="0" y="0"/>
                    </a:lnTo>
                    <a:lnTo>
                      <a:pt x="32" y="16"/>
                    </a:lnTo>
                    <a:lnTo>
                      <a:pt x="32" y="16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5" name="íślîḋê"/>
              <p:cNvSpPr/>
              <p:nvPr/>
            </p:nvSpPr>
            <p:spPr bwMode="auto">
              <a:xfrm>
                <a:off x="4488656" y="4429026"/>
                <a:ext cx="215900" cy="141288"/>
              </a:xfrm>
              <a:custGeom>
                <a:avLst/>
                <a:gdLst>
                  <a:gd name="T0" fmla="*/ 136 w 136"/>
                  <a:gd name="T1" fmla="*/ 89 h 89"/>
                  <a:gd name="T2" fmla="*/ 136 w 136"/>
                  <a:gd name="T3" fmla="*/ 53 h 89"/>
                  <a:gd name="T4" fmla="*/ 32 w 136"/>
                  <a:gd name="T5" fmla="*/ 0 h 89"/>
                  <a:gd name="T6" fmla="*/ 0 w 136"/>
                  <a:gd name="T7" fmla="*/ 16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3"/>
                    </a:lnTo>
                    <a:lnTo>
                      <a:pt x="32" y="0"/>
                    </a:lnTo>
                    <a:lnTo>
                      <a:pt x="0" y="16"/>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6" name="ïṧľïḑè"/>
              <p:cNvSpPr/>
              <p:nvPr/>
            </p:nvSpPr>
            <p:spPr bwMode="auto">
              <a:xfrm>
                <a:off x="4896644" y="4379813"/>
                <a:ext cx="215900" cy="407988"/>
              </a:xfrm>
              <a:custGeom>
                <a:avLst/>
                <a:gdLst>
                  <a:gd name="T0" fmla="*/ 0 w 136"/>
                  <a:gd name="T1" fmla="*/ 183 h 257"/>
                  <a:gd name="T2" fmla="*/ 136 w 136"/>
                  <a:gd name="T3" fmla="*/ 257 h 257"/>
                  <a:gd name="T4" fmla="*/ 136 w 136"/>
                  <a:gd name="T5" fmla="*/ 73 h 257"/>
                  <a:gd name="T6" fmla="*/ 0 w 136"/>
                  <a:gd name="T7" fmla="*/ 0 h 257"/>
                  <a:gd name="T8" fmla="*/ 0 w 136"/>
                  <a:gd name="T9" fmla="*/ 183 h 257"/>
                </a:gdLst>
                <a:ahLst/>
                <a:cxnLst>
                  <a:cxn ang="0">
                    <a:pos x="T0" y="T1"/>
                  </a:cxn>
                  <a:cxn ang="0">
                    <a:pos x="T2" y="T3"/>
                  </a:cxn>
                  <a:cxn ang="0">
                    <a:pos x="T4" y="T5"/>
                  </a:cxn>
                  <a:cxn ang="0">
                    <a:pos x="T6" y="T7"/>
                  </a:cxn>
                  <a:cxn ang="0">
                    <a:pos x="T8" y="T9"/>
                  </a:cxn>
                </a:cxnLst>
                <a:rect l="0" t="0" r="r" b="b"/>
                <a:pathLst>
                  <a:path w="136" h="257">
                    <a:moveTo>
                      <a:pt x="0" y="183"/>
                    </a:moveTo>
                    <a:lnTo>
                      <a:pt x="136" y="257"/>
                    </a:lnTo>
                    <a:lnTo>
                      <a:pt x="136" y="73"/>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7" name="îṣḻiďê"/>
              <p:cNvSpPr/>
              <p:nvPr/>
            </p:nvSpPr>
            <p:spPr bwMode="auto">
              <a:xfrm>
                <a:off x="4896644" y="4379813"/>
                <a:ext cx="49213" cy="290513"/>
              </a:xfrm>
              <a:custGeom>
                <a:avLst/>
                <a:gdLst>
                  <a:gd name="T0" fmla="*/ 31 w 31"/>
                  <a:gd name="T1" fmla="*/ 168 h 183"/>
                  <a:gd name="T2" fmla="*/ 0 w 31"/>
                  <a:gd name="T3" fmla="*/ 183 h 183"/>
                  <a:gd name="T4" fmla="*/ 0 w 31"/>
                  <a:gd name="T5" fmla="*/ 0 h 183"/>
                  <a:gd name="T6" fmla="*/ 31 w 31"/>
                  <a:gd name="T7" fmla="*/ 16 h 183"/>
                  <a:gd name="T8" fmla="*/ 31 w 31"/>
                  <a:gd name="T9" fmla="*/ 168 h 183"/>
                </a:gdLst>
                <a:ahLst/>
                <a:cxnLst>
                  <a:cxn ang="0">
                    <a:pos x="T0" y="T1"/>
                  </a:cxn>
                  <a:cxn ang="0">
                    <a:pos x="T2" y="T3"/>
                  </a:cxn>
                  <a:cxn ang="0">
                    <a:pos x="T4" y="T5"/>
                  </a:cxn>
                  <a:cxn ang="0">
                    <a:pos x="T6" y="T7"/>
                  </a:cxn>
                  <a:cxn ang="0">
                    <a:pos x="T8" y="T9"/>
                  </a:cxn>
                </a:cxnLst>
                <a:rect l="0" t="0" r="r" b="b"/>
                <a:pathLst>
                  <a:path w="31" h="183">
                    <a:moveTo>
                      <a:pt x="31" y="168"/>
                    </a:moveTo>
                    <a:lnTo>
                      <a:pt x="0" y="183"/>
                    </a:lnTo>
                    <a:lnTo>
                      <a:pt x="0" y="0"/>
                    </a:lnTo>
                    <a:lnTo>
                      <a:pt x="31" y="16"/>
                    </a:lnTo>
                    <a:lnTo>
                      <a:pt x="31" y="168"/>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8" name="íṣḷîḍê"/>
              <p:cNvSpPr/>
              <p:nvPr/>
            </p:nvSpPr>
            <p:spPr bwMode="auto">
              <a:xfrm>
                <a:off x="4896644" y="4646513"/>
                <a:ext cx="215900" cy="141288"/>
              </a:xfrm>
              <a:custGeom>
                <a:avLst/>
                <a:gdLst>
                  <a:gd name="T0" fmla="*/ 136 w 136"/>
                  <a:gd name="T1" fmla="*/ 89 h 89"/>
                  <a:gd name="T2" fmla="*/ 136 w 136"/>
                  <a:gd name="T3" fmla="*/ 52 h 89"/>
                  <a:gd name="T4" fmla="*/ 31 w 136"/>
                  <a:gd name="T5" fmla="*/ 0 h 89"/>
                  <a:gd name="T6" fmla="*/ 0 w 136"/>
                  <a:gd name="T7" fmla="*/ 15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2"/>
                    </a:lnTo>
                    <a:lnTo>
                      <a:pt x="31" y="0"/>
                    </a:lnTo>
                    <a:lnTo>
                      <a:pt x="0" y="15"/>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49" name="íṡľíḋè"/>
              <p:cNvSpPr/>
              <p:nvPr/>
            </p:nvSpPr>
            <p:spPr bwMode="auto">
              <a:xfrm>
                <a:off x="5303044" y="4579838"/>
                <a:ext cx="215900" cy="406400"/>
              </a:xfrm>
              <a:custGeom>
                <a:avLst/>
                <a:gdLst>
                  <a:gd name="T0" fmla="*/ 0 w 136"/>
                  <a:gd name="T1" fmla="*/ 183 h 256"/>
                  <a:gd name="T2" fmla="*/ 136 w 136"/>
                  <a:gd name="T3" fmla="*/ 256 h 256"/>
                  <a:gd name="T4" fmla="*/ 136 w 136"/>
                  <a:gd name="T5" fmla="*/ 78 h 256"/>
                  <a:gd name="T6" fmla="*/ 0 w 136"/>
                  <a:gd name="T7" fmla="*/ 0 h 256"/>
                  <a:gd name="T8" fmla="*/ 0 w 136"/>
                  <a:gd name="T9" fmla="*/ 183 h 256"/>
                </a:gdLst>
                <a:ahLst/>
                <a:cxnLst>
                  <a:cxn ang="0">
                    <a:pos x="T0" y="T1"/>
                  </a:cxn>
                  <a:cxn ang="0">
                    <a:pos x="T2" y="T3"/>
                  </a:cxn>
                  <a:cxn ang="0">
                    <a:pos x="T4" y="T5"/>
                  </a:cxn>
                  <a:cxn ang="0">
                    <a:pos x="T6" y="T7"/>
                  </a:cxn>
                  <a:cxn ang="0">
                    <a:pos x="T8" y="T9"/>
                  </a:cxn>
                </a:cxnLst>
                <a:rect l="0" t="0" r="r" b="b"/>
                <a:pathLst>
                  <a:path w="136" h="256">
                    <a:moveTo>
                      <a:pt x="0" y="183"/>
                    </a:moveTo>
                    <a:lnTo>
                      <a:pt x="136" y="256"/>
                    </a:lnTo>
                    <a:lnTo>
                      <a:pt x="136" y="78"/>
                    </a:lnTo>
                    <a:lnTo>
                      <a:pt x="0" y="0"/>
                    </a:lnTo>
                    <a:lnTo>
                      <a:pt x="0" y="183"/>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0" name="iŝḻíḓè"/>
              <p:cNvSpPr/>
              <p:nvPr/>
            </p:nvSpPr>
            <p:spPr bwMode="auto">
              <a:xfrm>
                <a:off x="5303044" y="4579838"/>
                <a:ext cx="49213" cy="290513"/>
              </a:xfrm>
              <a:custGeom>
                <a:avLst/>
                <a:gdLst>
                  <a:gd name="T0" fmla="*/ 31 w 31"/>
                  <a:gd name="T1" fmla="*/ 167 h 183"/>
                  <a:gd name="T2" fmla="*/ 0 w 31"/>
                  <a:gd name="T3" fmla="*/ 183 h 183"/>
                  <a:gd name="T4" fmla="*/ 0 w 31"/>
                  <a:gd name="T5" fmla="*/ 0 h 183"/>
                  <a:gd name="T6" fmla="*/ 31 w 31"/>
                  <a:gd name="T7" fmla="*/ 21 h 183"/>
                  <a:gd name="T8" fmla="*/ 31 w 31"/>
                  <a:gd name="T9" fmla="*/ 167 h 183"/>
                </a:gdLst>
                <a:ahLst/>
                <a:cxnLst>
                  <a:cxn ang="0">
                    <a:pos x="T0" y="T1"/>
                  </a:cxn>
                  <a:cxn ang="0">
                    <a:pos x="T2" y="T3"/>
                  </a:cxn>
                  <a:cxn ang="0">
                    <a:pos x="T4" y="T5"/>
                  </a:cxn>
                  <a:cxn ang="0">
                    <a:pos x="T6" y="T7"/>
                  </a:cxn>
                  <a:cxn ang="0">
                    <a:pos x="T8" y="T9"/>
                  </a:cxn>
                </a:cxnLst>
                <a:rect l="0" t="0" r="r" b="b"/>
                <a:pathLst>
                  <a:path w="31" h="183">
                    <a:moveTo>
                      <a:pt x="31" y="167"/>
                    </a:moveTo>
                    <a:lnTo>
                      <a:pt x="0" y="183"/>
                    </a:lnTo>
                    <a:lnTo>
                      <a:pt x="0" y="0"/>
                    </a:lnTo>
                    <a:lnTo>
                      <a:pt x="31" y="21"/>
                    </a:lnTo>
                    <a:lnTo>
                      <a:pt x="31" y="16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1" name="ïšḻíḋè"/>
              <p:cNvSpPr/>
              <p:nvPr/>
            </p:nvSpPr>
            <p:spPr bwMode="auto">
              <a:xfrm>
                <a:off x="5303044" y="4844951"/>
                <a:ext cx="215900" cy="141288"/>
              </a:xfrm>
              <a:custGeom>
                <a:avLst/>
                <a:gdLst>
                  <a:gd name="T0" fmla="*/ 136 w 136"/>
                  <a:gd name="T1" fmla="*/ 89 h 89"/>
                  <a:gd name="T2" fmla="*/ 136 w 136"/>
                  <a:gd name="T3" fmla="*/ 58 h 89"/>
                  <a:gd name="T4" fmla="*/ 31 w 136"/>
                  <a:gd name="T5" fmla="*/ 0 h 89"/>
                  <a:gd name="T6" fmla="*/ 0 w 136"/>
                  <a:gd name="T7" fmla="*/ 16 h 89"/>
                  <a:gd name="T8" fmla="*/ 136 w 136"/>
                  <a:gd name="T9" fmla="*/ 89 h 89"/>
                </a:gdLst>
                <a:ahLst/>
                <a:cxnLst>
                  <a:cxn ang="0">
                    <a:pos x="T0" y="T1"/>
                  </a:cxn>
                  <a:cxn ang="0">
                    <a:pos x="T2" y="T3"/>
                  </a:cxn>
                  <a:cxn ang="0">
                    <a:pos x="T4" y="T5"/>
                  </a:cxn>
                  <a:cxn ang="0">
                    <a:pos x="T6" y="T7"/>
                  </a:cxn>
                  <a:cxn ang="0">
                    <a:pos x="T8" y="T9"/>
                  </a:cxn>
                </a:cxnLst>
                <a:rect l="0" t="0" r="r" b="b"/>
                <a:pathLst>
                  <a:path w="136" h="89">
                    <a:moveTo>
                      <a:pt x="136" y="89"/>
                    </a:moveTo>
                    <a:lnTo>
                      <a:pt x="136" y="58"/>
                    </a:lnTo>
                    <a:lnTo>
                      <a:pt x="31" y="0"/>
                    </a:lnTo>
                    <a:lnTo>
                      <a:pt x="0" y="16"/>
                    </a:lnTo>
                    <a:lnTo>
                      <a:pt x="136" y="89"/>
                    </a:lnTo>
                    <a:close/>
                  </a:path>
                </a:pathLst>
              </a:custGeom>
              <a:solidFill>
                <a:srgbClr val="52525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2" name="í$ḻiḍé"/>
              <p:cNvSpPr/>
              <p:nvPr/>
            </p:nvSpPr>
            <p:spPr bwMode="auto">
              <a:xfrm>
                <a:off x="8814594" y="4246463"/>
                <a:ext cx="265113" cy="141288"/>
              </a:xfrm>
              <a:custGeom>
                <a:avLst/>
                <a:gdLst>
                  <a:gd name="T0" fmla="*/ 0 w 167"/>
                  <a:gd name="T1" fmla="*/ 89 h 89"/>
                  <a:gd name="T2" fmla="*/ 167 w 167"/>
                  <a:gd name="T3" fmla="*/ 89 h 89"/>
                  <a:gd name="T4" fmla="*/ 0 w 167"/>
                  <a:gd name="T5" fmla="*/ 0 h 89"/>
                  <a:gd name="T6" fmla="*/ 0 w 167"/>
                  <a:gd name="T7" fmla="*/ 89 h 89"/>
                </a:gdLst>
                <a:ahLst/>
                <a:cxnLst>
                  <a:cxn ang="0">
                    <a:pos x="T0" y="T1"/>
                  </a:cxn>
                  <a:cxn ang="0">
                    <a:pos x="T2" y="T3"/>
                  </a:cxn>
                  <a:cxn ang="0">
                    <a:pos x="T4" y="T5"/>
                  </a:cxn>
                  <a:cxn ang="0">
                    <a:pos x="T6" y="T7"/>
                  </a:cxn>
                </a:cxnLst>
                <a:rect l="0" t="0" r="r" b="b"/>
                <a:pathLst>
                  <a:path w="167" h="89">
                    <a:moveTo>
                      <a:pt x="0" y="89"/>
                    </a:moveTo>
                    <a:lnTo>
                      <a:pt x="167" y="89"/>
                    </a:lnTo>
                    <a:lnTo>
                      <a:pt x="0" y="0"/>
                    </a:lnTo>
                    <a:lnTo>
                      <a:pt x="0" y="89"/>
                    </a:lnTo>
                    <a:close/>
                  </a:path>
                </a:pathLst>
              </a:custGeom>
              <a:solidFill>
                <a:srgbClr val="90909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3" name="iṩľïḍè"/>
              <p:cNvSpPr/>
              <p:nvPr/>
            </p:nvSpPr>
            <p:spPr bwMode="auto">
              <a:xfrm>
                <a:off x="8390731" y="4387751"/>
                <a:ext cx="688975" cy="582613"/>
              </a:xfrm>
              <a:custGeom>
                <a:avLst/>
                <a:gdLst>
                  <a:gd name="T0" fmla="*/ 434 w 434"/>
                  <a:gd name="T1" fmla="*/ 136 h 367"/>
                  <a:gd name="T2" fmla="*/ 0 w 434"/>
                  <a:gd name="T3" fmla="*/ 367 h 367"/>
                  <a:gd name="T4" fmla="*/ 0 w 434"/>
                  <a:gd name="T5" fmla="*/ 225 h 367"/>
                  <a:gd name="T6" fmla="*/ 434 w 434"/>
                  <a:gd name="T7" fmla="*/ 0 h 367"/>
                  <a:gd name="T8" fmla="*/ 434 w 434"/>
                  <a:gd name="T9" fmla="*/ 136 h 367"/>
                </a:gdLst>
                <a:ahLst/>
                <a:cxnLst>
                  <a:cxn ang="0">
                    <a:pos x="T0" y="T1"/>
                  </a:cxn>
                  <a:cxn ang="0">
                    <a:pos x="T2" y="T3"/>
                  </a:cxn>
                  <a:cxn ang="0">
                    <a:pos x="T4" y="T5"/>
                  </a:cxn>
                  <a:cxn ang="0">
                    <a:pos x="T6" y="T7"/>
                  </a:cxn>
                  <a:cxn ang="0">
                    <a:pos x="T8" y="T9"/>
                  </a:cxn>
                </a:cxnLst>
                <a:rect l="0" t="0" r="r" b="b"/>
                <a:pathLst>
                  <a:path w="434" h="367">
                    <a:moveTo>
                      <a:pt x="434" y="136"/>
                    </a:moveTo>
                    <a:lnTo>
                      <a:pt x="0" y="367"/>
                    </a:lnTo>
                    <a:lnTo>
                      <a:pt x="0" y="225"/>
                    </a:lnTo>
                    <a:lnTo>
                      <a:pt x="434" y="0"/>
                    </a:lnTo>
                    <a:lnTo>
                      <a:pt x="434" y="136"/>
                    </a:lnTo>
                    <a:close/>
                  </a:path>
                </a:pathLst>
              </a:custGeom>
              <a:solidFill>
                <a:srgbClr val="90909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4" name="íšḷîḋê"/>
              <p:cNvSpPr/>
              <p:nvPr/>
            </p:nvSpPr>
            <p:spPr bwMode="auto">
              <a:xfrm>
                <a:off x="8233569" y="3840063"/>
                <a:ext cx="431800" cy="622300"/>
              </a:xfrm>
              <a:custGeom>
                <a:avLst/>
                <a:gdLst>
                  <a:gd name="T0" fmla="*/ 272 w 272"/>
                  <a:gd name="T1" fmla="*/ 392 h 392"/>
                  <a:gd name="T2" fmla="*/ 272 w 272"/>
                  <a:gd name="T3" fmla="*/ 0 h 392"/>
                  <a:gd name="T4" fmla="*/ 0 w 272"/>
                  <a:gd name="T5" fmla="*/ 141 h 392"/>
                  <a:gd name="T6" fmla="*/ 0 w 272"/>
                  <a:gd name="T7" fmla="*/ 251 h 392"/>
                  <a:gd name="T8" fmla="*/ 272 w 272"/>
                  <a:gd name="T9" fmla="*/ 392 h 392"/>
                </a:gdLst>
                <a:ahLst/>
                <a:cxnLst>
                  <a:cxn ang="0">
                    <a:pos x="T0" y="T1"/>
                  </a:cxn>
                  <a:cxn ang="0">
                    <a:pos x="T2" y="T3"/>
                  </a:cxn>
                  <a:cxn ang="0">
                    <a:pos x="T4" y="T5"/>
                  </a:cxn>
                  <a:cxn ang="0">
                    <a:pos x="T6" y="T7"/>
                  </a:cxn>
                  <a:cxn ang="0">
                    <a:pos x="T8" y="T9"/>
                  </a:cxn>
                </a:cxnLst>
                <a:rect l="0" t="0" r="r" b="b"/>
                <a:pathLst>
                  <a:path w="272" h="392">
                    <a:moveTo>
                      <a:pt x="272" y="392"/>
                    </a:moveTo>
                    <a:lnTo>
                      <a:pt x="272" y="0"/>
                    </a:lnTo>
                    <a:lnTo>
                      <a:pt x="0" y="141"/>
                    </a:lnTo>
                    <a:lnTo>
                      <a:pt x="0" y="251"/>
                    </a:lnTo>
                    <a:lnTo>
                      <a:pt x="272" y="392"/>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5" name="íṣļiḓê"/>
              <p:cNvSpPr/>
              <p:nvPr/>
            </p:nvSpPr>
            <p:spPr bwMode="auto">
              <a:xfrm>
                <a:off x="8233569" y="4238526"/>
                <a:ext cx="431800" cy="449263"/>
              </a:xfrm>
              <a:custGeom>
                <a:avLst/>
                <a:gdLst>
                  <a:gd name="T0" fmla="*/ 0 w 272"/>
                  <a:gd name="T1" fmla="*/ 0 h 283"/>
                  <a:gd name="T2" fmla="*/ 0 w 272"/>
                  <a:gd name="T3" fmla="*/ 283 h 283"/>
                  <a:gd name="T4" fmla="*/ 272 w 272"/>
                  <a:gd name="T5" fmla="*/ 141 h 283"/>
                  <a:gd name="T6" fmla="*/ 0 w 272"/>
                  <a:gd name="T7" fmla="*/ 0 h 283"/>
                </a:gdLst>
                <a:ahLst/>
                <a:cxnLst>
                  <a:cxn ang="0">
                    <a:pos x="T0" y="T1"/>
                  </a:cxn>
                  <a:cxn ang="0">
                    <a:pos x="T2" y="T3"/>
                  </a:cxn>
                  <a:cxn ang="0">
                    <a:pos x="T4" y="T5"/>
                  </a:cxn>
                  <a:cxn ang="0">
                    <a:pos x="T6" y="T7"/>
                  </a:cxn>
                </a:cxnLst>
                <a:rect l="0" t="0" r="r" b="b"/>
                <a:pathLst>
                  <a:path w="272" h="283">
                    <a:moveTo>
                      <a:pt x="0" y="0"/>
                    </a:moveTo>
                    <a:lnTo>
                      <a:pt x="0" y="283"/>
                    </a:lnTo>
                    <a:lnTo>
                      <a:pt x="272" y="141"/>
                    </a:lnTo>
                    <a:lnTo>
                      <a:pt x="0" y="0"/>
                    </a:lnTo>
                    <a:close/>
                  </a:path>
                </a:pathLst>
              </a:custGeom>
              <a:solidFill>
                <a:srgbClr val="36363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6" name="îṡḻîḋe"/>
              <p:cNvSpPr/>
              <p:nvPr/>
            </p:nvSpPr>
            <p:spPr bwMode="auto">
              <a:xfrm>
                <a:off x="8233569" y="4687788"/>
                <a:ext cx="563563" cy="523875"/>
              </a:xfrm>
              <a:custGeom>
                <a:avLst/>
                <a:gdLst>
                  <a:gd name="T0" fmla="*/ 89 w 355"/>
                  <a:gd name="T1" fmla="*/ 42 h 330"/>
                  <a:gd name="T2" fmla="*/ 0 w 355"/>
                  <a:gd name="T3" fmla="*/ 0 h 330"/>
                  <a:gd name="T4" fmla="*/ 5 w 355"/>
                  <a:gd name="T5" fmla="*/ 141 h 330"/>
                  <a:gd name="T6" fmla="*/ 355 w 355"/>
                  <a:gd name="T7" fmla="*/ 330 h 330"/>
                  <a:gd name="T8" fmla="*/ 89 w 355"/>
                  <a:gd name="T9" fmla="*/ 42 h 330"/>
                </a:gdLst>
                <a:ahLst/>
                <a:cxnLst>
                  <a:cxn ang="0">
                    <a:pos x="T0" y="T1"/>
                  </a:cxn>
                  <a:cxn ang="0">
                    <a:pos x="T2" y="T3"/>
                  </a:cxn>
                  <a:cxn ang="0">
                    <a:pos x="T4" y="T5"/>
                  </a:cxn>
                  <a:cxn ang="0">
                    <a:pos x="T6" y="T7"/>
                  </a:cxn>
                  <a:cxn ang="0">
                    <a:pos x="T8" y="T9"/>
                  </a:cxn>
                </a:cxnLst>
                <a:rect l="0" t="0" r="r" b="b"/>
                <a:pathLst>
                  <a:path w="355" h="330">
                    <a:moveTo>
                      <a:pt x="89" y="42"/>
                    </a:moveTo>
                    <a:lnTo>
                      <a:pt x="0" y="0"/>
                    </a:lnTo>
                    <a:lnTo>
                      <a:pt x="5" y="141"/>
                    </a:lnTo>
                    <a:lnTo>
                      <a:pt x="355" y="330"/>
                    </a:lnTo>
                    <a:lnTo>
                      <a:pt x="89" y="42"/>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7" name="ïşlíḋe"/>
              <p:cNvSpPr/>
              <p:nvPr/>
            </p:nvSpPr>
            <p:spPr bwMode="auto">
              <a:xfrm>
                <a:off x="8233569" y="4387751"/>
                <a:ext cx="1203325" cy="823913"/>
              </a:xfrm>
              <a:custGeom>
                <a:avLst/>
                <a:gdLst>
                  <a:gd name="T0" fmla="*/ 355 w 758"/>
                  <a:gd name="T1" fmla="*/ 89 h 519"/>
                  <a:gd name="T2" fmla="*/ 355 w 758"/>
                  <a:gd name="T3" fmla="*/ 89 h 519"/>
                  <a:gd name="T4" fmla="*/ 533 w 758"/>
                  <a:gd name="T5" fmla="*/ 0 h 519"/>
                  <a:gd name="T6" fmla="*/ 366 w 758"/>
                  <a:gd name="T7" fmla="*/ 0 h 519"/>
                  <a:gd name="T8" fmla="*/ 366 w 758"/>
                  <a:gd name="T9" fmla="*/ 0 h 519"/>
                  <a:gd name="T10" fmla="*/ 272 w 758"/>
                  <a:gd name="T11" fmla="*/ 47 h 519"/>
                  <a:gd name="T12" fmla="*/ 272 w 758"/>
                  <a:gd name="T13" fmla="*/ 47 h 519"/>
                  <a:gd name="T14" fmla="*/ 0 w 758"/>
                  <a:gd name="T15" fmla="*/ 189 h 519"/>
                  <a:gd name="T16" fmla="*/ 89 w 758"/>
                  <a:gd name="T17" fmla="*/ 231 h 519"/>
                  <a:gd name="T18" fmla="*/ 355 w 758"/>
                  <a:gd name="T19" fmla="*/ 519 h 519"/>
                  <a:gd name="T20" fmla="*/ 758 w 758"/>
                  <a:gd name="T21" fmla="*/ 299 h 519"/>
                  <a:gd name="T22" fmla="*/ 355 w 758"/>
                  <a:gd name="T23" fmla="*/ 89 h 5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758" h="519">
                    <a:moveTo>
                      <a:pt x="355" y="89"/>
                    </a:moveTo>
                    <a:lnTo>
                      <a:pt x="355" y="89"/>
                    </a:lnTo>
                    <a:lnTo>
                      <a:pt x="533" y="0"/>
                    </a:lnTo>
                    <a:lnTo>
                      <a:pt x="366" y="0"/>
                    </a:lnTo>
                    <a:lnTo>
                      <a:pt x="366" y="0"/>
                    </a:lnTo>
                    <a:lnTo>
                      <a:pt x="272" y="47"/>
                    </a:lnTo>
                    <a:lnTo>
                      <a:pt x="272" y="47"/>
                    </a:lnTo>
                    <a:lnTo>
                      <a:pt x="0" y="189"/>
                    </a:lnTo>
                    <a:lnTo>
                      <a:pt x="89" y="231"/>
                    </a:lnTo>
                    <a:lnTo>
                      <a:pt x="355" y="519"/>
                    </a:lnTo>
                    <a:lnTo>
                      <a:pt x="758" y="299"/>
                    </a:lnTo>
                    <a:lnTo>
                      <a:pt x="355" y="8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8" name="ï$ḻîdé"/>
              <p:cNvSpPr/>
              <p:nvPr/>
            </p:nvSpPr>
            <p:spPr bwMode="auto">
              <a:xfrm>
                <a:off x="8614569" y="3840063"/>
                <a:ext cx="50800" cy="622300"/>
              </a:xfrm>
              <a:custGeom>
                <a:avLst/>
                <a:gdLst>
                  <a:gd name="T0" fmla="*/ 0 w 32"/>
                  <a:gd name="T1" fmla="*/ 377 h 392"/>
                  <a:gd name="T2" fmla="*/ 32 w 32"/>
                  <a:gd name="T3" fmla="*/ 392 h 392"/>
                  <a:gd name="T4" fmla="*/ 32 w 32"/>
                  <a:gd name="T5" fmla="*/ 0 h 392"/>
                  <a:gd name="T6" fmla="*/ 0 w 32"/>
                  <a:gd name="T7" fmla="*/ 15 h 392"/>
                  <a:gd name="T8" fmla="*/ 0 w 32"/>
                  <a:gd name="T9" fmla="*/ 377 h 392"/>
                </a:gdLst>
                <a:ahLst/>
                <a:cxnLst>
                  <a:cxn ang="0">
                    <a:pos x="T0" y="T1"/>
                  </a:cxn>
                  <a:cxn ang="0">
                    <a:pos x="T2" y="T3"/>
                  </a:cxn>
                  <a:cxn ang="0">
                    <a:pos x="T4" y="T5"/>
                  </a:cxn>
                  <a:cxn ang="0">
                    <a:pos x="T6" y="T7"/>
                  </a:cxn>
                  <a:cxn ang="0">
                    <a:pos x="T8" y="T9"/>
                  </a:cxn>
                </a:cxnLst>
                <a:rect l="0" t="0" r="r" b="b"/>
                <a:pathLst>
                  <a:path w="32" h="392">
                    <a:moveTo>
                      <a:pt x="0" y="377"/>
                    </a:moveTo>
                    <a:lnTo>
                      <a:pt x="32" y="392"/>
                    </a:lnTo>
                    <a:lnTo>
                      <a:pt x="32" y="0"/>
                    </a:lnTo>
                    <a:lnTo>
                      <a:pt x="0" y="15"/>
                    </a:lnTo>
                    <a:lnTo>
                      <a:pt x="0" y="377"/>
                    </a:lnTo>
                    <a:close/>
                  </a:path>
                </a:pathLst>
              </a:custGeom>
              <a:solidFill>
                <a:srgbClr val="6D6D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59" name="ïsľíďê"/>
              <p:cNvSpPr/>
              <p:nvPr/>
            </p:nvSpPr>
            <p:spPr bwMode="auto">
              <a:xfrm>
                <a:off x="2928144" y="1511201"/>
                <a:ext cx="5894388" cy="3168650"/>
              </a:xfrm>
              <a:custGeom>
                <a:avLst/>
                <a:gdLst>
                  <a:gd name="T0" fmla="*/ 3713 w 3713"/>
                  <a:gd name="T1" fmla="*/ 1105 h 1996"/>
                  <a:gd name="T2" fmla="*/ 3305 w 3713"/>
                  <a:gd name="T3" fmla="*/ 503 h 1996"/>
                  <a:gd name="T4" fmla="*/ 2751 w 3713"/>
                  <a:gd name="T5" fmla="*/ 608 h 1996"/>
                  <a:gd name="T6" fmla="*/ 2353 w 3713"/>
                  <a:gd name="T7" fmla="*/ 0 h 1996"/>
                  <a:gd name="T8" fmla="*/ 0 w 3713"/>
                  <a:gd name="T9" fmla="*/ 1042 h 1996"/>
                  <a:gd name="T10" fmla="*/ 539 w 3713"/>
                  <a:gd name="T11" fmla="*/ 938 h 1996"/>
                  <a:gd name="T12" fmla="*/ 968 w 3713"/>
                  <a:gd name="T13" fmla="*/ 1540 h 1996"/>
                  <a:gd name="T14" fmla="*/ 1506 w 3713"/>
                  <a:gd name="T15" fmla="*/ 1446 h 1996"/>
                  <a:gd name="T16" fmla="*/ 2102 w 3713"/>
                  <a:gd name="T17" fmla="*/ 1959 h 1996"/>
                  <a:gd name="T18" fmla="*/ 1585 w 3713"/>
                  <a:gd name="T19" fmla="*/ 1404 h 1996"/>
                  <a:gd name="T20" fmla="*/ 2176 w 3713"/>
                  <a:gd name="T21" fmla="*/ 1917 h 1996"/>
                  <a:gd name="T22" fmla="*/ 1736 w 3713"/>
                  <a:gd name="T23" fmla="*/ 1325 h 1996"/>
                  <a:gd name="T24" fmla="*/ 2322 w 3713"/>
                  <a:gd name="T25" fmla="*/ 1838 h 1996"/>
                  <a:gd name="T26" fmla="*/ 1883 w 3713"/>
                  <a:gd name="T27" fmla="*/ 1247 h 1996"/>
                  <a:gd name="T28" fmla="*/ 2468 w 3713"/>
                  <a:gd name="T29" fmla="*/ 1765 h 1996"/>
                  <a:gd name="T30" fmla="*/ 2029 w 3713"/>
                  <a:gd name="T31" fmla="*/ 1168 h 1996"/>
                  <a:gd name="T32" fmla="*/ 2615 w 3713"/>
                  <a:gd name="T33" fmla="*/ 1687 h 1996"/>
                  <a:gd name="T34" fmla="*/ 2176 w 3713"/>
                  <a:gd name="T35" fmla="*/ 1095 h 1996"/>
                  <a:gd name="T36" fmla="*/ 2761 w 3713"/>
                  <a:gd name="T37" fmla="*/ 1608 h 1996"/>
                  <a:gd name="T38" fmla="*/ 2327 w 3713"/>
                  <a:gd name="T39" fmla="*/ 1016 h 1996"/>
                  <a:gd name="T40" fmla="*/ 2908 w 3713"/>
                  <a:gd name="T41" fmla="*/ 1529 h 1996"/>
                  <a:gd name="T42" fmla="*/ 2474 w 3713"/>
                  <a:gd name="T43" fmla="*/ 938 h 1996"/>
                  <a:gd name="T44" fmla="*/ 3054 w 3713"/>
                  <a:gd name="T45" fmla="*/ 1451 h 1996"/>
                  <a:gd name="T46" fmla="*/ 2620 w 3713"/>
                  <a:gd name="T47" fmla="*/ 864 h 1996"/>
                  <a:gd name="T48" fmla="*/ 3201 w 3713"/>
                  <a:gd name="T49" fmla="*/ 1377 h 1996"/>
                  <a:gd name="T50" fmla="*/ 2767 w 3713"/>
                  <a:gd name="T51" fmla="*/ 786 h 1996"/>
                  <a:gd name="T52" fmla="*/ 3347 w 3713"/>
                  <a:gd name="T53" fmla="*/ 1299 h 1996"/>
                  <a:gd name="T54" fmla="*/ 2913 w 3713"/>
                  <a:gd name="T55" fmla="*/ 707 h 1996"/>
                  <a:gd name="T56" fmla="*/ 3493 w 3713"/>
                  <a:gd name="T57" fmla="*/ 1220 h 1996"/>
                  <a:gd name="T58" fmla="*/ 3059 w 3713"/>
                  <a:gd name="T59" fmla="*/ 634 h 1996"/>
                  <a:gd name="T60" fmla="*/ 3640 w 3713"/>
                  <a:gd name="T61" fmla="*/ 1142 h 1996"/>
                  <a:gd name="T62" fmla="*/ 617 w 3713"/>
                  <a:gd name="T63" fmla="*/ 896 h 1996"/>
                  <a:gd name="T64" fmla="*/ 1203 w 3713"/>
                  <a:gd name="T65" fmla="*/ 1414 h 1996"/>
                  <a:gd name="T66" fmla="*/ 1276 w 3713"/>
                  <a:gd name="T67" fmla="*/ 1377 h 1996"/>
                  <a:gd name="T68" fmla="*/ 832 w 3713"/>
                  <a:gd name="T69" fmla="*/ 786 h 1996"/>
                  <a:gd name="T70" fmla="*/ 1276 w 3713"/>
                  <a:gd name="T71" fmla="*/ 1377 h 1996"/>
                  <a:gd name="T72" fmla="*/ 916 w 3713"/>
                  <a:gd name="T73" fmla="*/ 744 h 1996"/>
                  <a:gd name="T74" fmla="*/ 1501 w 3713"/>
                  <a:gd name="T75" fmla="*/ 1262 h 1996"/>
                  <a:gd name="T76" fmla="*/ 1574 w 3713"/>
                  <a:gd name="T77" fmla="*/ 1220 h 1996"/>
                  <a:gd name="T78" fmla="*/ 1130 w 3713"/>
                  <a:gd name="T79" fmla="*/ 634 h 1996"/>
                  <a:gd name="T80" fmla="*/ 1574 w 3713"/>
                  <a:gd name="T81" fmla="*/ 1220 h 1996"/>
                  <a:gd name="T82" fmla="*/ 1208 w 3713"/>
                  <a:gd name="T83" fmla="*/ 592 h 1996"/>
                  <a:gd name="T84" fmla="*/ 1794 w 3713"/>
                  <a:gd name="T85" fmla="*/ 1105 h 1996"/>
                  <a:gd name="T86" fmla="*/ 1721 w 3713"/>
                  <a:gd name="T87" fmla="*/ 1147 h 1996"/>
                  <a:gd name="T88" fmla="*/ 1360 w 3713"/>
                  <a:gd name="T89" fmla="*/ 513 h 1996"/>
                  <a:gd name="T90" fmla="*/ 1940 w 3713"/>
                  <a:gd name="T91" fmla="*/ 1032 h 1996"/>
                  <a:gd name="T92" fmla="*/ 2019 w 3713"/>
                  <a:gd name="T93" fmla="*/ 990 h 1996"/>
                  <a:gd name="T94" fmla="*/ 1574 w 3713"/>
                  <a:gd name="T95" fmla="*/ 403 h 1996"/>
                  <a:gd name="T96" fmla="*/ 2019 w 3713"/>
                  <a:gd name="T97" fmla="*/ 990 h 1996"/>
                  <a:gd name="T98" fmla="*/ 1653 w 3713"/>
                  <a:gd name="T99" fmla="*/ 361 h 1996"/>
                  <a:gd name="T100" fmla="*/ 2238 w 3713"/>
                  <a:gd name="T101" fmla="*/ 875 h 1996"/>
                  <a:gd name="T102" fmla="*/ 2312 w 3713"/>
                  <a:gd name="T103" fmla="*/ 838 h 1996"/>
                  <a:gd name="T104" fmla="*/ 1867 w 3713"/>
                  <a:gd name="T105" fmla="*/ 251 h 1996"/>
                  <a:gd name="T106" fmla="*/ 2312 w 3713"/>
                  <a:gd name="T107" fmla="*/ 838 h 1996"/>
                  <a:gd name="T108" fmla="*/ 1951 w 3713"/>
                  <a:gd name="T109" fmla="*/ 209 h 1996"/>
                  <a:gd name="T110" fmla="*/ 2531 w 3713"/>
                  <a:gd name="T111" fmla="*/ 723 h 1996"/>
                  <a:gd name="T112" fmla="*/ 2604 w 3713"/>
                  <a:gd name="T113" fmla="*/ 681 h 1996"/>
                  <a:gd name="T114" fmla="*/ 2176 w 3713"/>
                  <a:gd name="T115" fmla="*/ 94 h 1996"/>
                  <a:gd name="T116" fmla="*/ 2604 w 3713"/>
                  <a:gd name="T117" fmla="*/ 681 h 199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Lst>
                <a:rect l="0" t="0" r="r" b="b"/>
                <a:pathLst>
                  <a:path w="3713" h="1996">
                    <a:moveTo>
                      <a:pt x="3640" y="1142"/>
                    </a:moveTo>
                    <a:lnTo>
                      <a:pt x="3713" y="1105"/>
                    </a:lnTo>
                    <a:lnTo>
                      <a:pt x="3221" y="550"/>
                    </a:lnTo>
                    <a:lnTo>
                      <a:pt x="3305" y="503"/>
                    </a:lnTo>
                    <a:lnTo>
                      <a:pt x="2845" y="560"/>
                    </a:lnTo>
                    <a:lnTo>
                      <a:pt x="2751" y="608"/>
                    </a:lnTo>
                    <a:lnTo>
                      <a:pt x="2254" y="52"/>
                    </a:lnTo>
                    <a:lnTo>
                      <a:pt x="2353" y="0"/>
                    </a:lnTo>
                    <a:lnTo>
                      <a:pt x="1867" y="58"/>
                    </a:lnTo>
                    <a:lnTo>
                      <a:pt x="0" y="1042"/>
                    </a:lnTo>
                    <a:lnTo>
                      <a:pt x="466" y="974"/>
                    </a:lnTo>
                    <a:lnTo>
                      <a:pt x="539" y="938"/>
                    </a:lnTo>
                    <a:lnTo>
                      <a:pt x="1057" y="1493"/>
                    </a:lnTo>
                    <a:lnTo>
                      <a:pt x="968" y="1540"/>
                    </a:lnTo>
                    <a:lnTo>
                      <a:pt x="1433" y="1482"/>
                    </a:lnTo>
                    <a:lnTo>
                      <a:pt x="1506" y="1446"/>
                    </a:lnTo>
                    <a:lnTo>
                      <a:pt x="2029" y="1996"/>
                    </a:lnTo>
                    <a:lnTo>
                      <a:pt x="2102" y="1959"/>
                    </a:lnTo>
                    <a:lnTo>
                      <a:pt x="1590" y="1404"/>
                    </a:lnTo>
                    <a:lnTo>
                      <a:pt x="1585" y="1404"/>
                    </a:lnTo>
                    <a:lnTo>
                      <a:pt x="1658" y="1367"/>
                    </a:lnTo>
                    <a:lnTo>
                      <a:pt x="2176" y="1917"/>
                    </a:lnTo>
                    <a:lnTo>
                      <a:pt x="2249" y="1880"/>
                    </a:lnTo>
                    <a:lnTo>
                      <a:pt x="1736" y="1325"/>
                    </a:lnTo>
                    <a:lnTo>
                      <a:pt x="1804" y="1288"/>
                    </a:lnTo>
                    <a:lnTo>
                      <a:pt x="2322" y="1838"/>
                    </a:lnTo>
                    <a:lnTo>
                      <a:pt x="2395" y="1802"/>
                    </a:lnTo>
                    <a:lnTo>
                      <a:pt x="1883" y="1247"/>
                    </a:lnTo>
                    <a:lnTo>
                      <a:pt x="1951" y="1210"/>
                    </a:lnTo>
                    <a:lnTo>
                      <a:pt x="2468" y="1765"/>
                    </a:lnTo>
                    <a:lnTo>
                      <a:pt x="2542" y="1723"/>
                    </a:lnTo>
                    <a:lnTo>
                      <a:pt x="2029" y="1168"/>
                    </a:lnTo>
                    <a:lnTo>
                      <a:pt x="2097" y="1137"/>
                    </a:lnTo>
                    <a:lnTo>
                      <a:pt x="2615" y="1687"/>
                    </a:lnTo>
                    <a:lnTo>
                      <a:pt x="2688" y="1645"/>
                    </a:lnTo>
                    <a:lnTo>
                      <a:pt x="2176" y="1095"/>
                    </a:lnTo>
                    <a:lnTo>
                      <a:pt x="2244" y="1058"/>
                    </a:lnTo>
                    <a:lnTo>
                      <a:pt x="2761" y="1608"/>
                    </a:lnTo>
                    <a:lnTo>
                      <a:pt x="2835" y="1571"/>
                    </a:lnTo>
                    <a:lnTo>
                      <a:pt x="2327" y="1016"/>
                    </a:lnTo>
                    <a:lnTo>
                      <a:pt x="2390" y="979"/>
                    </a:lnTo>
                    <a:lnTo>
                      <a:pt x="2908" y="1529"/>
                    </a:lnTo>
                    <a:lnTo>
                      <a:pt x="2981" y="1493"/>
                    </a:lnTo>
                    <a:lnTo>
                      <a:pt x="2474" y="938"/>
                    </a:lnTo>
                    <a:lnTo>
                      <a:pt x="2542" y="906"/>
                    </a:lnTo>
                    <a:lnTo>
                      <a:pt x="3054" y="1451"/>
                    </a:lnTo>
                    <a:lnTo>
                      <a:pt x="3127" y="1414"/>
                    </a:lnTo>
                    <a:lnTo>
                      <a:pt x="2620" y="864"/>
                    </a:lnTo>
                    <a:lnTo>
                      <a:pt x="2688" y="828"/>
                    </a:lnTo>
                    <a:lnTo>
                      <a:pt x="3201" y="1377"/>
                    </a:lnTo>
                    <a:lnTo>
                      <a:pt x="3274" y="1336"/>
                    </a:lnTo>
                    <a:lnTo>
                      <a:pt x="2767" y="786"/>
                    </a:lnTo>
                    <a:lnTo>
                      <a:pt x="2835" y="749"/>
                    </a:lnTo>
                    <a:lnTo>
                      <a:pt x="3347" y="1299"/>
                    </a:lnTo>
                    <a:lnTo>
                      <a:pt x="3420" y="1262"/>
                    </a:lnTo>
                    <a:lnTo>
                      <a:pt x="2913" y="707"/>
                    </a:lnTo>
                    <a:lnTo>
                      <a:pt x="2981" y="676"/>
                    </a:lnTo>
                    <a:lnTo>
                      <a:pt x="3493" y="1220"/>
                    </a:lnTo>
                    <a:lnTo>
                      <a:pt x="3567" y="1184"/>
                    </a:lnTo>
                    <a:lnTo>
                      <a:pt x="3059" y="634"/>
                    </a:lnTo>
                    <a:lnTo>
                      <a:pt x="3138" y="592"/>
                    </a:lnTo>
                    <a:lnTo>
                      <a:pt x="3640" y="1142"/>
                    </a:lnTo>
                    <a:close/>
                    <a:moveTo>
                      <a:pt x="1130" y="1451"/>
                    </a:moveTo>
                    <a:lnTo>
                      <a:pt x="617" y="896"/>
                    </a:lnTo>
                    <a:lnTo>
                      <a:pt x="685" y="859"/>
                    </a:lnTo>
                    <a:lnTo>
                      <a:pt x="1203" y="1414"/>
                    </a:lnTo>
                    <a:lnTo>
                      <a:pt x="1130" y="1451"/>
                    </a:lnTo>
                    <a:close/>
                    <a:moveTo>
                      <a:pt x="1276" y="1377"/>
                    </a:moveTo>
                    <a:lnTo>
                      <a:pt x="764" y="817"/>
                    </a:lnTo>
                    <a:lnTo>
                      <a:pt x="832" y="786"/>
                    </a:lnTo>
                    <a:lnTo>
                      <a:pt x="1355" y="1336"/>
                    </a:lnTo>
                    <a:lnTo>
                      <a:pt x="1276" y="1377"/>
                    </a:lnTo>
                    <a:close/>
                    <a:moveTo>
                      <a:pt x="1428" y="1299"/>
                    </a:moveTo>
                    <a:lnTo>
                      <a:pt x="916" y="744"/>
                    </a:lnTo>
                    <a:lnTo>
                      <a:pt x="983" y="707"/>
                    </a:lnTo>
                    <a:lnTo>
                      <a:pt x="1501" y="1262"/>
                    </a:lnTo>
                    <a:lnTo>
                      <a:pt x="1428" y="1299"/>
                    </a:lnTo>
                    <a:close/>
                    <a:moveTo>
                      <a:pt x="1574" y="1220"/>
                    </a:moveTo>
                    <a:lnTo>
                      <a:pt x="1062" y="665"/>
                    </a:lnTo>
                    <a:lnTo>
                      <a:pt x="1130" y="634"/>
                    </a:lnTo>
                    <a:lnTo>
                      <a:pt x="1648" y="1184"/>
                    </a:lnTo>
                    <a:lnTo>
                      <a:pt x="1574" y="1220"/>
                    </a:lnTo>
                    <a:close/>
                    <a:moveTo>
                      <a:pt x="1721" y="1147"/>
                    </a:moveTo>
                    <a:lnTo>
                      <a:pt x="1208" y="592"/>
                    </a:lnTo>
                    <a:lnTo>
                      <a:pt x="1276" y="555"/>
                    </a:lnTo>
                    <a:lnTo>
                      <a:pt x="1794" y="1105"/>
                    </a:lnTo>
                    <a:lnTo>
                      <a:pt x="1804" y="1100"/>
                    </a:lnTo>
                    <a:lnTo>
                      <a:pt x="1721" y="1147"/>
                    </a:lnTo>
                    <a:close/>
                    <a:moveTo>
                      <a:pt x="1867" y="1068"/>
                    </a:moveTo>
                    <a:lnTo>
                      <a:pt x="1360" y="513"/>
                    </a:lnTo>
                    <a:lnTo>
                      <a:pt x="1428" y="477"/>
                    </a:lnTo>
                    <a:lnTo>
                      <a:pt x="1940" y="1032"/>
                    </a:lnTo>
                    <a:lnTo>
                      <a:pt x="1867" y="1068"/>
                    </a:lnTo>
                    <a:close/>
                    <a:moveTo>
                      <a:pt x="2019" y="990"/>
                    </a:moveTo>
                    <a:lnTo>
                      <a:pt x="1506" y="440"/>
                    </a:lnTo>
                    <a:lnTo>
                      <a:pt x="1574" y="403"/>
                    </a:lnTo>
                    <a:lnTo>
                      <a:pt x="2092" y="953"/>
                    </a:lnTo>
                    <a:lnTo>
                      <a:pt x="2019" y="990"/>
                    </a:lnTo>
                    <a:close/>
                    <a:moveTo>
                      <a:pt x="2165" y="911"/>
                    </a:moveTo>
                    <a:lnTo>
                      <a:pt x="1653" y="361"/>
                    </a:lnTo>
                    <a:lnTo>
                      <a:pt x="1721" y="325"/>
                    </a:lnTo>
                    <a:lnTo>
                      <a:pt x="2238" y="875"/>
                    </a:lnTo>
                    <a:lnTo>
                      <a:pt x="2165" y="911"/>
                    </a:lnTo>
                    <a:close/>
                    <a:moveTo>
                      <a:pt x="2312" y="838"/>
                    </a:moveTo>
                    <a:lnTo>
                      <a:pt x="1799" y="288"/>
                    </a:lnTo>
                    <a:lnTo>
                      <a:pt x="1867" y="251"/>
                    </a:lnTo>
                    <a:lnTo>
                      <a:pt x="2380" y="801"/>
                    </a:lnTo>
                    <a:lnTo>
                      <a:pt x="2312" y="838"/>
                    </a:lnTo>
                    <a:close/>
                    <a:moveTo>
                      <a:pt x="2458" y="759"/>
                    </a:moveTo>
                    <a:lnTo>
                      <a:pt x="1951" y="209"/>
                    </a:lnTo>
                    <a:lnTo>
                      <a:pt x="2019" y="173"/>
                    </a:lnTo>
                    <a:lnTo>
                      <a:pt x="2531" y="723"/>
                    </a:lnTo>
                    <a:lnTo>
                      <a:pt x="2458" y="759"/>
                    </a:lnTo>
                    <a:close/>
                    <a:moveTo>
                      <a:pt x="2604" y="681"/>
                    </a:moveTo>
                    <a:lnTo>
                      <a:pt x="2097" y="131"/>
                    </a:lnTo>
                    <a:lnTo>
                      <a:pt x="2176" y="94"/>
                    </a:lnTo>
                    <a:lnTo>
                      <a:pt x="2678" y="644"/>
                    </a:lnTo>
                    <a:lnTo>
                      <a:pt x="2604" y="681"/>
                    </a:lnTo>
                    <a:close/>
                  </a:path>
                </a:pathLst>
              </a:custGeom>
              <a:solidFill>
                <a:srgbClr val="A3B8F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dirty="0"/>
              </a:p>
            </p:txBody>
          </p:sp>
          <p:sp>
            <p:nvSpPr>
              <p:cNvPr id="760" name="îśļiďé"/>
              <p:cNvSpPr/>
              <p:nvPr/>
            </p:nvSpPr>
            <p:spPr bwMode="auto">
              <a:xfrm>
                <a:off x="8290719" y="4521101"/>
                <a:ext cx="41275" cy="215900"/>
              </a:xfrm>
              <a:custGeom>
                <a:avLst/>
                <a:gdLst>
                  <a:gd name="T0" fmla="*/ 26 w 26"/>
                  <a:gd name="T1" fmla="*/ 136 h 136"/>
                  <a:gd name="T2" fmla="*/ 0 w 26"/>
                  <a:gd name="T3" fmla="*/ 120 h 136"/>
                  <a:gd name="T4" fmla="*/ 0 w 26"/>
                  <a:gd name="T5" fmla="*/ 0 h 136"/>
                  <a:gd name="T6" fmla="*/ 26 w 26"/>
                  <a:gd name="T7" fmla="*/ 0 h 136"/>
                  <a:gd name="T8" fmla="*/ 26 w 26"/>
                  <a:gd name="T9" fmla="*/ 136 h 136"/>
                </a:gdLst>
                <a:ahLst/>
                <a:cxnLst>
                  <a:cxn ang="0">
                    <a:pos x="T0" y="T1"/>
                  </a:cxn>
                  <a:cxn ang="0">
                    <a:pos x="T2" y="T3"/>
                  </a:cxn>
                  <a:cxn ang="0">
                    <a:pos x="T4" y="T5"/>
                  </a:cxn>
                  <a:cxn ang="0">
                    <a:pos x="T6" y="T7"/>
                  </a:cxn>
                  <a:cxn ang="0">
                    <a:pos x="T8" y="T9"/>
                  </a:cxn>
                </a:cxnLst>
                <a:rect l="0" t="0" r="r" b="b"/>
                <a:pathLst>
                  <a:path w="26" h="136">
                    <a:moveTo>
                      <a:pt x="26" y="136"/>
                    </a:moveTo>
                    <a:lnTo>
                      <a:pt x="0" y="120"/>
                    </a:lnTo>
                    <a:lnTo>
                      <a:pt x="0" y="0"/>
                    </a:lnTo>
                    <a:lnTo>
                      <a:pt x="26" y="0"/>
                    </a:lnTo>
                    <a:lnTo>
                      <a:pt x="26" y="136"/>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1" name="îsľiḑê"/>
              <p:cNvSpPr/>
              <p:nvPr/>
            </p:nvSpPr>
            <p:spPr bwMode="auto">
              <a:xfrm>
                <a:off x="8449469" y="4662388"/>
                <a:ext cx="49213" cy="223838"/>
              </a:xfrm>
              <a:custGeom>
                <a:avLst/>
                <a:gdLst>
                  <a:gd name="T0" fmla="*/ 31 w 31"/>
                  <a:gd name="T1" fmla="*/ 141 h 141"/>
                  <a:gd name="T2" fmla="*/ 0 w 31"/>
                  <a:gd name="T3" fmla="*/ 110 h 141"/>
                  <a:gd name="T4" fmla="*/ 0 w 31"/>
                  <a:gd name="T5" fmla="*/ 0 h 141"/>
                  <a:gd name="T6" fmla="*/ 31 w 31"/>
                  <a:gd name="T7" fmla="*/ 0 h 141"/>
                  <a:gd name="T8" fmla="*/ 31 w 31"/>
                  <a:gd name="T9" fmla="*/ 141 h 141"/>
                </a:gdLst>
                <a:ahLst/>
                <a:cxnLst>
                  <a:cxn ang="0">
                    <a:pos x="T0" y="T1"/>
                  </a:cxn>
                  <a:cxn ang="0">
                    <a:pos x="T2" y="T3"/>
                  </a:cxn>
                  <a:cxn ang="0">
                    <a:pos x="T4" y="T5"/>
                  </a:cxn>
                  <a:cxn ang="0">
                    <a:pos x="T6" y="T7"/>
                  </a:cxn>
                  <a:cxn ang="0">
                    <a:pos x="T8" y="T9"/>
                  </a:cxn>
                </a:cxnLst>
                <a:rect l="0" t="0" r="r" b="b"/>
                <a:pathLst>
                  <a:path w="31" h="141">
                    <a:moveTo>
                      <a:pt x="31" y="141"/>
                    </a:moveTo>
                    <a:lnTo>
                      <a:pt x="0" y="110"/>
                    </a:lnTo>
                    <a:lnTo>
                      <a:pt x="0" y="0"/>
                    </a:lnTo>
                    <a:lnTo>
                      <a:pt x="31" y="0"/>
                    </a:lnTo>
                    <a:lnTo>
                      <a:pt x="31" y="141"/>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2" name="ïṣlídè"/>
              <p:cNvSpPr/>
              <p:nvPr/>
            </p:nvSpPr>
            <p:spPr bwMode="auto">
              <a:xfrm>
                <a:off x="8606631" y="4844951"/>
                <a:ext cx="49213" cy="207963"/>
              </a:xfrm>
              <a:custGeom>
                <a:avLst/>
                <a:gdLst>
                  <a:gd name="T0" fmla="*/ 31 w 31"/>
                  <a:gd name="T1" fmla="*/ 131 h 131"/>
                  <a:gd name="T2" fmla="*/ 0 w 31"/>
                  <a:gd name="T3" fmla="*/ 100 h 131"/>
                  <a:gd name="T4" fmla="*/ 0 w 31"/>
                  <a:gd name="T5" fmla="*/ 0 h 131"/>
                  <a:gd name="T6" fmla="*/ 31 w 31"/>
                  <a:gd name="T7" fmla="*/ 0 h 131"/>
                  <a:gd name="T8" fmla="*/ 31 w 31"/>
                  <a:gd name="T9" fmla="*/ 131 h 131"/>
                </a:gdLst>
                <a:ahLst/>
                <a:cxnLst>
                  <a:cxn ang="0">
                    <a:pos x="T0" y="T1"/>
                  </a:cxn>
                  <a:cxn ang="0">
                    <a:pos x="T2" y="T3"/>
                  </a:cxn>
                  <a:cxn ang="0">
                    <a:pos x="T4" y="T5"/>
                  </a:cxn>
                  <a:cxn ang="0">
                    <a:pos x="T6" y="T7"/>
                  </a:cxn>
                  <a:cxn ang="0">
                    <a:pos x="T8" y="T9"/>
                  </a:cxn>
                </a:cxnLst>
                <a:rect l="0" t="0" r="r" b="b"/>
                <a:pathLst>
                  <a:path w="31" h="131">
                    <a:moveTo>
                      <a:pt x="31" y="131"/>
                    </a:moveTo>
                    <a:lnTo>
                      <a:pt x="0" y="100"/>
                    </a:lnTo>
                    <a:lnTo>
                      <a:pt x="0" y="0"/>
                    </a:lnTo>
                    <a:lnTo>
                      <a:pt x="31" y="0"/>
                    </a:lnTo>
                    <a:lnTo>
                      <a:pt x="31" y="131"/>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3" name="išļîḓe"/>
              <p:cNvSpPr/>
              <p:nvPr/>
            </p:nvSpPr>
            <p:spPr bwMode="auto">
              <a:xfrm>
                <a:off x="8200231" y="4421088"/>
                <a:ext cx="563563" cy="590550"/>
              </a:xfrm>
              <a:custGeom>
                <a:avLst/>
                <a:gdLst>
                  <a:gd name="T0" fmla="*/ 355 w 355"/>
                  <a:gd name="T1" fmla="*/ 325 h 372"/>
                  <a:gd name="T2" fmla="*/ 89 w 355"/>
                  <a:gd name="T3" fmla="*/ 42 h 372"/>
                  <a:gd name="T4" fmla="*/ 89 w 355"/>
                  <a:gd name="T5" fmla="*/ 42 h 372"/>
                  <a:gd name="T6" fmla="*/ 0 w 355"/>
                  <a:gd name="T7" fmla="*/ 0 h 372"/>
                  <a:gd name="T8" fmla="*/ 0 w 355"/>
                  <a:gd name="T9" fmla="*/ 37 h 372"/>
                  <a:gd name="T10" fmla="*/ 78 w 355"/>
                  <a:gd name="T11" fmla="*/ 79 h 372"/>
                  <a:gd name="T12" fmla="*/ 355 w 355"/>
                  <a:gd name="T13" fmla="*/ 372 h 372"/>
                  <a:gd name="T14" fmla="*/ 355 w 355"/>
                  <a:gd name="T15" fmla="*/ 325 h 37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5" h="372">
                    <a:moveTo>
                      <a:pt x="355" y="325"/>
                    </a:moveTo>
                    <a:lnTo>
                      <a:pt x="89" y="42"/>
                    </a:lnTo>
                    <a:lnTo>
                      <a:pt x="89" y="42"/>
                    </a:lnTo>
                    <a:lnTo>
                      <a:pt x="0" y="0"/>
                    </a:lnTo>
                    <a:lnTo>
                      <a:pt x="0" y="37"/>
                    </a:lnTo>
                    <a:lnTo>
                      <a:pt x="78" y="79"/>
                    </a:lnTo>
                    <a:lnTo>
                      <a:pt x="355" y="372"/>
                    </a:lnTo>
                    <a:lnTo>
                      <a:pt x="355" y="325"/>
                    </a:lnTo>
                    <a:close/>
                  </a:path>
                </a:pathLst>
              </a:custGeom>
              <a:solidFill>
                <a:srgbClr val="BFCDF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4" name="ïŝļïdé"/>
              <p:cNvSpPr/>
              <p:nvPr/>
            </p:nvSpPr>
            <p:spPr bwMode="auto">
              <a:xfrm>
                <a:off x="8200231" y="4405213"/>
                <a:ext cx="596900" cy="531813"/>
              </a:xfrm>
              <a:custGeom>
                <a:avLst/>
                <a:gdLst>
                  <a:gd name="T0" fmla="*/ 104 w 376"/>
                  <a:gd name="T1" fmla="*/ 42 h 335"/>
                  <a:gd name="T2" fmla="*/ 21 w 376"/>
                  <a:gd name="T3" fmla="*/ 0 h 335"/>
                  <a:gd name="T4" fmla="*/ 0 w 376"/>
                  <a:gd name="T5" fmla="*/ 10 h 335"/>
                  <a:gd name="T6" fmla="*/ 89 w 376"/>
                  <a:gd name="T7" fmla="*/ 52 h 335"/>
                  <a:gd name="T8" fmla="*/ 355 w 376"/>
                  <a:gd name="T9" fmla="*/ 335 h 335"/>
                  <a:gd name="T10" fmla="*/ 376 w 376"/>
                  <a:gd name="T11" fmla="*/ 324 h 335"/>
                  <a:gd name="T12" fmla="*/ 104 w 376"/>
                  <a:gd name="T13" fmla="*/ 42 h 335"/>
                </a:gdLst>
                <a:ahLst/>
                <a:cxnLst>
                  <a:cxn ang="0">
                    <a:pos x="T0" y="T1"/>
                  </a:cxn>
                  <a:cxn ang="0">
                    <a:pos x="T2" y="T3"/>
                  </a:cxn>
                  <a:cxn ang="0">
                    <a:pos x="T4" y="T5"/>
                  </a:cxn>
                  <a:cxn ang="0">
                    <a:pos x="T6" y="T7"/>
                  </a:cxn>
                  <a:cxn ang="0">
                    <a:pos x="T8" y="T9"/>
                  </a:cxn>
                  <a:cxn ang="0">
                    <a:pos x="T10" y="T11"/>
                  </a:cxn>
                  <a:cxn ang="0">
                    <a:pos x="T12" y="T13"/>
                  </a:cxn>
                </a:cxnLst>
                <a:rect l="0" t="0" r="r" b="b"/>
                <a:pathLst>
                  <a:path w="376" h="335">
                    <a:moveTo>
                      <a:pt x="104" y="42"/>
                    </a:moveTo>
                    <a:lnTo>
                      <a:pt x="21" y="0"/>
                    </a:lnTo>
                    <a:lnTo>
                      <a:pt x="0" y="10"/>
                    </a:lnTo>
                    <a:lnTo>
                      <a:pt x="89" y="52"/>
                    </a:lnTo>
                    <a:lnTo>
                      <a:pt x="355" y="335"/>
                    </a:lnTo>
                    <a:lnTo>
                      <a:pt x="376" y="324"/>
                    </a:lnTo>
                    <a:lnTo>
                      <a:pt x="104" y="42"/>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5" name="ísľïďê"/>
              <p:cNvSpPr/>
              <p:nvPr/>
            </p:nvSpPr>
            <p:spPr bwMode="auto">
              <a:xfrm>
                <a:off x="8763794" y="4919563"/>
                <a:ext cx="33338" cy="92075"/>
              </a:xfrm>
              <a:custGeom>
                <a:avLst/>
                <a:gdLst>
                  <a:gd name="T0" fmla="*/ 21 w 21"/>
                  <a:gd name="T1" fmla="*/ 48 h 58"/>
                  <a:gd name="T2" fmla="*/ 0 w 21"/>
                  <a:gd name="T3" fmla="*/ 58 h 58"/>
                  <a:gd name="T4" fmla="*/ 0 w 21"/>
                  <a:gd name="T5" fmla="*/ 11 h 58"/>
                  <a:gd name="T6" fmla="*/ 21 w 21"/>
                  <a:gd name="T7" fmla="*/ 0 h 58"/>
                  <a:gd name="T8" fmla="*/ 21 w 21"/>
                  <a:gd name="T9" fmla="*/ 48 h 58"/>
                </a:gdLst>
                <a:ahLst/>
                <a:cxnLst>
                  <a:cxn ang="0">
                    <a:pos x="T0" y="T1"/>
                  </a:cxn>
                  <a:cxn ang="0">
                    <a:pos x="T2" y="T3"/>
                  </a:cxn>
                  <a:cxn ang="0">
                    <a:pos x="T4" y="T5"/>
                  </a:cxn>
                  <a:cxn ang="0">
                    <a:pos x="T6" y="T7"/>
                  </a:cxn>
                  <a:cxn ang="0">
                    <a:pos x="T8" y="T9"/>
                  </a:cxn>
                </a:cxnLst>
                <a:rect l="0" t="0" r="r" b="b"/>
                <a:pathLst>
                  <a:path w="21" h="58">
                    <a:moveTo>
                      <a:pt x="21" y="48"/>
                    </a:moveTo>
                    <a:lnTo>
                      <a:pt x="0" y="58"/>
                    </a:lnTo>
                    <a:lnTo>
                      <a:pt x="0" y="11"/>
                    </a:lnTo>
                    <a:lnTo>
                      <a:pt x="21" y="0"/>
                    </a:lnTo>
                    <a:lnTo>
                      <a:pt x="21" y="48"/>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6" name="íṧ1îḓe"/>
              <p:cNvSpPr/>
              <p:nvPr/>
            </p:nvSpPr>
            <p:spPr bwMode="auto">
              <a:xfrm>
                <a:off x="8208169" y="4870351"/>
                <a:ext cx="200025" cy="223838"/>
              </a:xfrm>
              <a:custGeom>
                <a:avLst/>
                <a:gdLst>
                  <a:gd name="T0" fmla="*/ 126 w 126"/>
                  <a:gd name="T1" fmla="*/ 84 h 141"/>
                  <a:gd name="T2" fmla="*/ 0 w 126"/>
                  <a:gd name="T3" fmla="*/ 141 h 141"/>
                  <a:gd name="T4" fmla="*/ 0 w 126"/>
                  <a:gd name="T5" fmla="*/ 63 h 141"/>
                  <a:gd name="T6" fmla="*/ 126 w 126"/>
                  <a:gd name="T7" fmla="*/ 0 h 141"/>
                  <a:gd name="T8" fmla="*/ 126 w 126"/>
                  <a:gd name="T9" fmla="*/ 84 h 141"/>
                </a:gdLst>
                <a:ahLst/>
                <a:cxnLst>
                  <a:cxn ang="0">
                    <a:pos x="T0" y="T1"/>
                  </a:cxn>
                  <a:cxn ang="0">
                    <a:pos x="T2" y="T3"/>
                  </a:cxn>
                  <a:cxn ang="0">
                    <a:pos x="T4" y="T5"/>
                  </a:cxn>
                  <a:cxn ang="0">
                    <a:pos x="T6" y="T7"/>
                  </a:cxn>
                  <a:cxn ang="0">
                    <a:pos x="T8" y="T9"/>
                  </a:cxn>
                </a:cxnLst>
                <a:rect l="0" t="0" r="r" b="b"/>
                <a:pathLst>
                  <a:path w="126" h="141">
                    <a:moveTo>
                      <a:pt x="126" y="84"/>
                    </a:moveTo>
                    <a:lnTo>
                      <a:pt x="0" y="141"/>
                    </a:lnTo>
                    <a:lnTo>
                      <a:pt x="0" y="63"/>
                    </a:lnTo>
                    <a:lnTo>
                      <a:pt x="126" y="0"/>
                    </a:lnTo>
                    <a:lnTo>
                      <a:pt x="126" y="84"/>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7" name="ïŝļiďè"/>
              <p:cNvSpPr/>
              <p:nvPr/>
            </p:nvSpPr>
            <p:spPr bwMode="auto">
              <a:xfrm>
                <a:off x="8041481" y="4878288"/>
                <a:ext cx="166688" cy="215900"/>
              </a:xfrm>
              <a:custGeom>
                <a:avLst/>
                <a:gdLst>
                  <a:gd name="T0" fmla="*/ 0 w 105"/>
                  <a:gd name="T1" fmla="*/ 84 h 136"/>
                  <a:gd name="T2" fmla="*/ 105 w 105"/>
                  <a:gd name="T3" fmla="*/ 136 h 136"/>
                  <a:gd name="T4" fmla="*/ 105 w 105"/>
                  <a:gd name="T5" fmla="*/ 58 h 136"/>
                  <a:gd name="T6" fmla="*/ 0 w 105"/>
                  <a:gd name="T7" fmla="*/ 0 h 136"/>
                  <a:gd name="T8" fmla="*/ 0 w 105"/>
                  <a:gd name="T9" fmla="*/ 84 h 136"/>
                </a:gdLst>
                <a:ahLst/>
                <a:cxnLst>
                  <a:cxn ang="0">
                    <a:pos x="T0" y="T1"/>
                  </a:cxn>
                  <a:cxn ang="0">
                    <a:pos x="T2" y="T3"/>
                  </a:cxn>
                  <a:cxn ang="0">
                    <a:pos x="T4" y="T5"/>
                  </a:cxn>
                  <a:cxn ang="0">
                    <a:pos x="T6" y="T7"/>
                  </a:cxn>
                  <a:cxn ang="0">
                    <a:pos x="T8" y="T9"/>
                  </a:cxn>
                </a:cxnLst>
                <a:rect l="0" t="0" r="r" b="b"/>
                <a:pathLst>
                  <a:path w="105" h="136">
                    <a:moveTo>
                      <a:pt x="0" y="84"/>
                    </a:moveTo>
                    <a:lnTo>
                      <a:pt x="105" y="136"/>
                    </a:lnTo>
                    <a:lnTo>
                      <a:pt x="105" y="58"/>
                    </a:lnTo>
                    <a:lnTo>
                      <a:pt x="0" y="0"/>
                    </a:lnTo>
                    <a:lnTo>
                      <a:pt x="0" y="84"/>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8" name="íŝ1iḍe"/>
              <p:cNvSpPr/>
              <p:nvPr/>
            </p:nvSpPr>
            <p:spPr bwMode="auto">
              <a:xfrm>
                <a:off x="8041481" y="4787801"/>
                <a:ext cx="366713" cy="182563"/>
              </a:xfrm>
              <a:custGeom>
                <a:avLst/>
                <a:gdLst>
                  <a:gd name="T0" fmla="*/ 0 w 231"/>
                  <a:gd name="T1" fmla="*/ 57 h 115"/>
                  <a:gd name="T2" fmla="*/ 105 w 231"/>
                  <a:gd name="T3" fmla="*/ 115 h 115"/>
                  <a:gd name="T4" fmla="*/ 231 w 231"/>
                  <a:gd name="T5" fmla="*/ 52 h 115"/>
                  <a:gd name="T6" fmla="*/ 121 w 231"/>
                  <a:gd name="T7" fmla="*/ 0 h 115"/>
                  <a:gd name="T8" fmla="*/ 0 w 231"/>
                  <a:gd name="T9" fmla="*/ 57 h 115"/>
                </a:gdLst>
                <a:ahLst/>
                <a:cxnLst>
                  <a:cxn ang="0">
                    <a:pos x="T0" y="T1"/>
                  </a:cxn>
                  <a:cxn ang="0">
                    <a:pos x="T2" y="T3"/>
                  </a:cxn>
                  <a:cxn ang="0">
                    <a:pos x="T4" y="T5"/>
                  </a:cxn>
                  <a:cxn ang="0">
                    <a:pos x="T6" y="T7"/>
                  </a:cxn>
                  <a:cxn ang="0">
                    <a:pos x="T8" y="T9"/>
                  </a:cxn>
                </a:cxnLst>
                <a:rect l="0" t="0" r="r" b="b"/>
                <a:pathLst>
                  <a:path w="231" h="115">
                    <a:moveTo>
                      <a:pt x="0" y="57"/>
                    </a:moveTo>
                    <a:lnTo>
                      <a:pt x="105" y="115"/>
                    </a:lnTo>
                    <a:lnTo>
                      <a:pt x="231" y="52"/>
                    </a:lnTo>
                    <a:lnTo>
                      <a:pt x="121" y="0"/>
                    </a:lnTo>
                    <a:lnTo>
                      <a:pt x="0" y="57"/>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69" name="íSļîḋè"/>
              <p:cNvSpPr/>
              <p:nvPr/>
            </p:nvSpPr>
            <p:spPr bwMode="auto">
              <a:xfrm>
                <a:off x="7933531" y="5019576"/>
                <a:ext cx="192088" cy="225425"/>
              </a:xfrm>
              <a:custGeom>
                <a:avLst/>
                <a:gdLst>
                  <a:gd name="T0" fmla="*/ 121 w 121"/>
                  <a:gd name="T1" fmla="*/ 79 h 142"/>
                  <a:gd name="T2" fmla="*/ 0 w 121"/>
                  <a:gd name="T3" fmla="*/ 142 h 142"/>
                  <a:gd name="T4" fmla="*/ 0 w 121"/>
                  <a:gd name="T5" fmla="*/ 58 h 142"/>
                  <a:gd name="T6" fmla="*/ 121 w 121"/>
                  <a:gd name="T7" fmla="*/ 0 h 142"/>
                  <a:gd name="T8" fmla="*/ 121 w 121"/>
                  <a:gd name="T9" fmla="*/ 79 h 142"/>
                </a:gdLst>
                <a:ahLst/>
                <a:cxnLst>
                  <a:cxn ang="0">
                    <a:pos x="T0" y="T1"/>
                  </a:cxn>
                  <a:cxn ang="0">
                    <a:pos x="T2" y="T3"/>
                  </a:cxn>
                  <a:cxn ang="0">
                    <a:pos x="T4" y="T5"/>
                  </a:cxn>
                  <a:cxn ang="0">
                    <a:pos x="T6" y="T7"/>
                  </a:cxn>
                  <a:cxn ang="0">
                    <a:pos x="T8" y="T9"/>
                  </a:cxn>
                </a:cxnLst>
                <a:rect l="0" t="0" r="r" b="b"/>
                <a:pathLst>
                  <a:path w="121" h="142">
                    <a:moveTo>
                      <a:pt x="121" y="79"/>
                    </a:moveTo>
                    <a:lnTo>
                      <a:pt x="0" y="142"/>
                    </a:lnTo>
                    <a:lnTo>
                      <a:pt x="0" y="58"/>
                    </a:lnTo>
                    <a:lnTo>
                      <a:pt x="121" y="0"/>
                    </a:lnTo>
                    <a:lnTo>
                      <a:pt x="121" y="79"/>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0" name="iš1ïḓé"/>
              <p:cNvSpPr/>
              <p:nvPr/>
            </p:nvSpPr>
            <p:spPr bwMode="auto">
              <a:xfrm>
                <a:off x="7768431" y="5029101"/>
                <a:ext cx="165100" cy="215900"/>
              </a:xfrm>
              <a:custGeom>
                <a:avLst/>
                <a:gdLst>
                  <a:gd name="T0" fmla="*/ 0 w 104"/>
                  <a:gd name="T1" fmla="*/ 83 h 136"/>
                  <a:gd name="T2" fmla="*/ 104 w 104"/>
                  <a:gd name="T3" fmla="*/ 136 h 136"/>
                  <a:gd name="T4" fmla="*/ 104 w 104"/>
                  <a:gd name="T5" fmla="*/ 52 h 136"/>
                  <a:gd name="T6" fmla="*/ 0 w 104"/>
                  <a:gd name="T7" fmla="*/ 0 h 136"/>
                  <a:gd name="T8" fmla="*/ 0 w 104"/>
                  <a:gd name="T9" fmla="*/ 83 h 136"/>
                </a:gdLst>
                <a:ahLst/>
                <a:cxnLst>
                  <a:cxn ang="0">
                    <a:pos x="T0" y="T1"/>
                  </a:cxn>
                  <a:cxn ang="0">
                    <a:pos x="T2" y="T3"/>
                  </a:cxn>
                  <a:cxn ang="0">
                    <a:pos x="T4" y="T5"/>
                  </a:cxn>
                  <a:cxn ang="0">
                    <a:pos x="T6" y="T7"/>
                  </a:cxn>
                  <a:cxn ang="0">
                    <a:pos x="T8" y="T9"/>
                  </a:cxn>
                </a:cxnLst>
                <a:rect l="0" t="0" r="r" b="b"/>
                <a:pathLst>
                  <a:path w="104" h="136">
                    <a:moveTo>
                      <a:pt x="0" y="83"/>
                    </a:moveTo>
                    <a:lnTo>
                      <a:pt x="104" y="136"/>
                    </a:lnTo>
                    <a:lnTo>
                      <a:pt x="104" y="52"/>
                    </a:lnTo>
                    <a:lnTo>
                      <a:pt x="0" y="0"/>
                    </a:lnTo>
                    <a:lnTo>
                      <a:pt x="0" y="83"/>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1" name="îṧḷíḓe"/>
              <p:cNvSpPr/>
              <p:nvPr/>
            </p:nvSpPr>
            <p:spPr bwMode="auto">
              <a:xfrm>
                <a:off x="7768431" y="4929088"/>
                <a:ext cx="357188" cy="182563"/>
              </a:xfrm>
              <a:custGeom>
                <a:avLst/>
                <a:gdLst>
                  <a:gd name="T0" fmla="*/ 0 w 225"/>
                  <a:gd name="T1" fmla="*/ 63 h 115"/>
                  <a:gd name="T2" fmla="*/ 104 w 225"/>
                  <a:gd name="T3" fmla="*/ 115 h 115"/>
                  <a:gd name="T4" fmla="*/ 225 w 225"/>
                  <a:gd name="T5" fmla="*/ 52 h 115"/>
                  <a:gd name="T6" fmla="*/ 120 w 225"/>
                  <a:gd name="T7" fmla="*/ 0 h 115"/>
                  <a:gd name="T8" fmla="*/ 0 w 225"/>
                  <a:gd name="T9" fmla="*/ 63 h 115"/>
                </a:gdLst>
                <a:ahLst/>
                <a:cxnLst>
                  <a:cxn ang="0">
                    <a:pos x="T0" y="T1"/>
                  </a:cxn>
                  <a:cxn ang="0">
                    <a:pos x="T2" y="T3"/>
                  </a:cxn>
                  <a:cxn ang="0">
                    <a:pos x="T4" y="T5"/>
                  </a:cxn>
                  <a:cxn ang="0">
                    <a:pos x="T6" y="T7"/>
                  </a:cxn>
                  <a:cxn ang="0">
                    <a:pos x="T8" y="T9"/>
                  </a:cxn>
                </a:cxnLst>
                <a:rect l="0" t="0" r="r" b="b"/>
                <a:pathLst>
                  <a:path w="225" h="115">
                    <a:moveTo>
                      <a:pt x="0" y="63"/>
                    </a:moveTo>
                    <a:lnTo>
                      <a:pt x="104" y="115"/>
                    </a:lnTo>
                    <a:lnTo>
                      <a:pt x="225" y="52"/>
                    </a:lnTo>
                    <a:lnTo>
                      <a:pt x="120" y="0"/>
                    </a:lnTo>
                    <a:lnTo>
                      <a:pt x="0" y="63"/>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2" name="íṡ1íḓê"/>
              <p:cNvSpPr/>
              <p:nvPr/>
            </p:nvSpPr>
            <p:spPr bwMode="auto">
              <a:xfrm>
                <a:off x="8058944" y="4821138"/>
                <a:ext cx="190500" cy="231775"/>
              </a:xfrm>
              <a:custGeom>
                <a:avLst/>
                <a:gdLst>
                  <a:gd name="T0" fmla="*/ 120 w 120"/>
                  <a:gd name="T1" fmla="*/ 83 h 146"/>
                  <a:gd name="T2" fmla="*/ 0 w 120"/>
                  <a:gd name="T3" fmla="*/ 146 h 146"/>
                  <a:gd name="T4" fmla="*/ 0 w 120"/>
                  <a:gd name="T5" fmla="*/ 62 h 146"/>
                  <a:gd name="T6" fmla="*/ 120 w 120"/>
                  <a:gd name="T7" fmla="*/ 0 h 146"/>
                  <a:gd name="T8" fmla="*/ 120 w 120"/>
                  <a:gd name="T9" fmla="*/ 83 h 146"/>
                </a:gdLst>
                <a:ahLst/>
                <a:cxnLst>
                  <a:cxn ang="0">
                    <a:pos x="T0" y="T1"/>
                  </a:cxn>
                  <a:cxn ang="0">
                    <a:pos x="T2" y="T3"/>
                  </a:cxn>
                  <a:cxn ang="0">
                    <a:pos x="T4" y="T5"/>
                  </a:cxn>
                  <a:cxn ang="0">
                    <a:pos x="T6" y="T7"/>
                  </a:cxn>
                  <a:cxn ang="0">
                    <a:pos x="T8" y="T9"/>
                  </a:cxn>
                </a:cxnLst>
                <a:rect l="0" t="0" r="r" b="b"/>
                <a:pathLst>
                  <a:path w="120" h="146">
                    <a:moveTo>
                      <a:pt x="120" y="83"/>
                    </a:moveTo>
                    <a:lnTo>
                      <a:pt x="0" y="146"/>
                    </a:lnTo>
                    <a:lnTo>
                      <a:pt x="0" y="62"/>
                    </a:lnTo>
                    <a:lnTo>
                      <a:pt x="120" y="0"/>
                    </a:lnTo>
                    <a:lnTo>
                      <a:pt x="120" y="83"/>
                    </a:lnTo>
                    <a:close/>
                  </a:path>
                </a:pathLst>
              </a:custGeom>
              <a:solidFill>
                <a:srgbClr val="62534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3" name="íšḷiḍè"/>
              <p:cNvSpPr/>
              <p:nvPr/>
            </p:nvSpPr>
            <p:spPr bwMode="auto">
              <a:xfrm>
                <a:off x="7884319" y="4837013"/>
                <a:ext cx="174625" cy="215900"/>
              </a:xfrm>
              <a:custGeom>
                <a:avLst/>
                <a:gdLst>
                  <a:gd name="T0" fmla="*/ 0 w 110"/>
                  <a:gd name="T1" fmla="*/ 79 h 136"/>
                  <a:gd name="T2" fmla="*/ 110 w 110"/>
                  <a:gd name="T3" fmla="*/ 136 h 136"/>
                  <a:gd name="T4" fmla="*/ 110 w 110"/>
                  <a:gd name="T5" fmla="*/ 52 h 136"/>
                  <a:gd name="T6" fmla="*/ 0 w 110"/>
                  <a:gd name="T7" fmla="*/ 0 h 136"/>
                  <a:gd name="T8" fmla="*/ 0 w 110"/>
                  <a:gd name="T9" fmla="*/ 79 h 136"/>
                </a:gdLst>
                <a:ahLst/>
                <a:cxnLst>
                  <a:cxn ang="0">
                    <a:pos x="T0" y="T1"/>
                  </a:cxn>
                  <a:cxn ang="0">
                    <a:pos x="T2" y="T3"/>
                  </a:cxn>
                  <a:cxn ang="0">
                    <a:pos x="T4" y="T5"/>
                  </a:cxn>
                  <a:cxn ang="0">
                    <a:pos x="T6" y="T7"/>
                  </a:cxn>
                  <a:cxn ang="0">
                    <a:pos x="T8" y="T9"/>
                  </a:cxn>
                </a:cxnLst>
                <a:rect l="0" t="0" r="r" b="b"/>
                <a:pathLst>
                  <a:path w="110" h="136">
                    <a:moveTo>
                      <a:pt x="0" y="79"/>
                    </a:moveTo>
                    <a:lnTo>
                      <a:pt x="110" y="136"/>
                    </a:lnTo>
                    <a:lnTo>
                      <a:pt x="110" y="52"/>
                    </a:lnTo>
                    <a:lnTo>
                      <a:pt x="0" y="0"/>
                    </a:lnTo>
                    <a:lnTo>
                      <a:pt x="0" y="79"/>
                    </a:lnTo>
                    <a:close/>
                  </a:path>
                </a:pathLst>
              </a:custGeom>
              <a:solidFill>
                <a:srgbClr val="DBC9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4" name="îṡļíḑê"/>
              <p:cNvSpPr/>
              <p:nvPr/>
            </p:nvSpPr>
            <p:spPr bwMode="auto">
              <a:xfrm>
                <a:off x="7884319" y="4737001"/>
                <a:ext cx="365125" cy="182563"/>
              </a:xfrm>
              <a:custGeom>
                <a:avLst/>
                <a:gdLst>
                  <a:gd name="T0" fmla="*/ 0 w 230"/>
                  <a:gd name="T1" fmla="*/ 63 h 115"/>
                  <a:gd name="T2" fmla="*/ 110 w 230"/>
                  <a:gd name="T3" fmla="*/ 115 h 115"/>
                  <a:gd name="T4" fmla="*/ 230 w 230"/>
                  <a:gd name="T5" fmla="*/ 53 h 115"/>
                  <a:gd name="T6" fmla="*/ 126 w 230"/>
                  <a:gd name="T7" fmla="*/ 0 h 115"/>
                  <a:gd name="T8" fmla="*/ 0 w 230"/>
                  <a:gd name="T9" fmla="*/ 63 h 115"/>
                </a:gdLst>
                <a:ahLst/>
                <a:cxnLst>
                  <a:cxn ang="0">
                    <a:pos x="T0" y="T1"/>
                  </a:cxn>
                  <a:cxn ang="0">
                    <a:pos x="T2" y="T3"/>
                  </a:cxn>
                  <a:cxn ang="0">
                    <a:pos x="T4" y="T5"/>
                  </a:cxn>
                  <a:cxn ang="0">
                    <a:pos x="T6" y="T7"/>
                  </a:cxn>
                  <a:cxn ang="0">
                    <a:pos x="T8" y="T9"/>
                  </a:cxn>
                </a:cxnLst>
                <a:rect l="0" t="0" r="r" b="b"/>
                <a:pathLst>
                  <a:path w="230" h="115">
                    <a:moveTo>
                      <a:pt x="0" y="63"/>
                    </a:moveTo>
                    <a:lnTo>
                      <a:pt x="110" y="115"/>
                    </a:lnTo>
                    <a:lnTo>
                      <a:pt x="230" y="53"/>
                    </a:lnTo>
                    <a:lnTo>
                      <a:pt x="126" y="0"/>
                    </a:lnTo>
                    <a:lnTo>
                      <a:pt x="0" y="63"/>
                    </a:lnTo>
                    <a:close/>
                  </a:path>
                </a:pathLst>
              </a:custGeom>
              <a:solidFill>
                <a:srgbClr val="C3A58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5" name="íšļïḑê"/>
              <p:cNvSpPr/>
              <p:nvPr/>
            </p:nvSpPr>
            <p:spPr bwMode="auto">
              <a:xfrm>
                <a:off x="4704556" y="2258913"/>
                <a:ext cx="449263" cy="233363"/>
              </a:xfrm>
              <a:custGeom>
                <a:avLst/>
                <a:gdLst>
                  <a:gd name="T0" fmla="*/ 0 w 283"/>
                  <a:gd name="T1" fmla="*/ 74 h 147"/>
                  <a:gd name="T2" fmla="*/ 136 w 283"/>
                  <a:gd name="T3" fmla="*/ 147 h 147"/>
                  <a:gd name="T4" fmla="*/ 283 w 283"/>
                  <a:gd name="T5" fmla="*/ 74 h 147"/>
                  <a:gd name="T6" fmla="*/ 147 w 283"/>
                  <a:gd name="T7" fmla="*/ 0 h 147"/>
                  <a:gd name="T8" fmla="*/ 0 w 283"/>
                  <a:gd name="T9" fmla="*/ 74 h 147"/>
                </a:gdLst>
                <a:ahLst/>
                <a:cxnLst>
                  <a:cxn ang="0">
                    <a:pos x="T0" y="T1"/>
                  </a:cxn>
                  <a:cxn ang="0">
                    <a:pos x="T2" y="T3"/>
                  </a:cxn>
                  <a:cxn ang="0">
                    <a:pos x="T4" y="T5"/>
                  </a:cxn>
                  <a:cxn ang="0">
                    <a:pos x="T6" y="T7"/>
                  </a:cxn>
                  <a:cxn ang="0">
                    <a:pos x="T8" y="T9"/>
                  </a:cxn>
                </a:cxnLst>
                <a:rect l="0" t="0" r="r" b="b"/>
                <a:pathLst>
                  <a:path w="283" h="147">
                    <a:moveTo>
                      <a:pt x="0" y="74"/>
                    </a:moveTo>
                    <a:lnTo>
                      <a:pt x="136" y="147"/>
                    </a:lnTo>
                    <a:lnTo>
                      <a:pt x="283" y="74"/>
                    </a:lnTo>
                    <a:lnTo>
                      <a:pt x="147" y="0"/>
                    </a:lnTo>
                    <a:lnTo>
                      <a:pt x="0" y="74"/>
                    </a:lnTo>
                    <a:close/>
                  </a:path>
                </a:pathLst>
              </a:custGeom>
              <a:solidFill>
                <a:srgbClr val="E7515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6" name="iS1iḑe"/>
              <p:cNvSpPr/>
              <p:nvPr/>
            </p:nvSpPr>
            <p:spPr bwMode="auto">
              <a:xfrm>
                <a:off x="4920456" y="2350988"/>
                <a:ext cx="274638" cy="1114425"/>
              </a:xfrm>
              <a:custGeom>
                <a:avLst/>
                <a:gdLst>
                  <a:gd name="T0" fmla="*/ 173 w 173"/>
                  <a:gd name="T1" fmla="*/ 613 h 702"/>
                  <a:gd name="T2" fmla="*/ 0 w 173"/>
                  <a:gd name="T3" fmla="*/ 702 h 702"/>
                  <a:gd name="T4" fmla="*/ 0 w 173"/>
                  <a:gd name="T5" fmla="*/ 89 h 702"/>
                  <a:gd name="T6" fmla="*/ 173 w 173"/>
                  <a:gd name="T7" fmla="*/ 0 h 702"/>
                  <a:gd name="T8" fmla="*/ 173 w 173"/>
                  <a:gd name="T9" fmla="*/ 613 h 702"/>
                </a:gdLst>
                <a:ahLst/>
                <a:cxnLst>
                  <a:cxn ang="0">
                    <a:pos x="T0" y="T1"/>
                  </a:cxn>
                  <a:cxn ang="0">
                    <a:pos x="T2" y="T3"/>
                  </a:cxn>
                  <a:cxn ang="0">
                    <a:pos x="T4" y="T5"/>
                  </a:cxn>
                  <a:cxn ang="0">
                    <a:pos x="T6" y="T7"/>
                  </a:cxn>
                  <a:cxn ang="0">
                    <a:pos x="T8" y="T9"/>
                  </a:cxn>
                </a:cxnLst>
                <a:rect l="0" t="0" r="r" b="b"/>
                <a:pathLst>
                  <a:path w="173" h="702">
                    <a:moveTo>
                      <a:pt x="173" y="613"/>
                    </a:moveTo>
                    <a:lnTo>
                      <a:pt x="0" y="702"/>
                    </a:lnTo>
                    <a:lnTo>
                      <a:pt x="0" y="89"/>
                    </a:lnTo>
                    <a:lnTo>
                      <a:pt x="173" y="0"/>
                    </a:lnTo>
                    <a:lnTo>
                      <a:pt x="173" y="613"/>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7" name="î$ḻïḓe"/>
              <p:cNvSpPr/>
              <p:nvPr/>
            </p:nvSpPr>
            <p:spPr bwMode="auto">
              <a:xfrm>
                <a:off x="4663281" y="2350988"/>
                <a:ext cx="257175" cy="1114425"/>
              </a:xfrm>
              <a:custGeom>
                <a:avLst/>
                <a:gdLst>
                  <a:gd name="T0" fmla="*/ 0 w 162"/>
                  <a:gd name="T1" fmla="*/ 529 h 702"/>
                  <a:gd name="T2" fmla="*/ 162 w 162"/>
                  <a:gd name="T3" fmla="*/ 702 h 702"/>
                  <a:gd name="T4" fmla="*/ 162 w 162"/>
                  <a:gd name="T5" fmla="*/ 89 h 702"/>
                  <a:gd name="T6" fmla="*/ 0 w 162"/>
                  <a:gd name="T7" fmla="*/ 0 h 702"/>
                  <a:gd name="T8" fmla="*/ 0 w 162"/>
                  <a:gd name="T9" fmla="*/ 529 h 702"/>
                </a:gdLst>
                <a:ahLst/>
                <a:cxnLst>
                  <a:cxn ang="0">
                    <a:pos x="T0" y="T1"/>
                  </a:cxn>
                  <a:cxn ang="0">
                    <a:pos x="T2" y="T3"/>
                  </a:cxn>
                  <a:cxn ang="0">
                    <a:pos x="T4" y="T5"/>
                  </a:cxn>
                  <a:cxn ang="0">
                    <a:pos x="T6" y="T7"/>
                  </a:cxn>
                  <a:cxn ang="0">
                    <a:pos x="T8" y="T9"/>
                  </a:cxn>
                </a:cxnLst>
                <a:rect l="0" t="0" r="r" b="b"/>
                <a:pathLst>
                  <a:path w="162" h="702">
                    <a:moveTo>
                      <a:pt x="0" y="529"/>
                    </a:moveTo>
                    <a:lnTo>
                      <a:pt x="162" y="702"/>
                    </a:lnTo>
                    <a:lnTo>
                      <a:pt x="162" y="89"/>
                    </a:lnTo>
                    <a:lnTo>
                      <a:pt x="0" y="0"/>
                    </a:lnTo>
                    <a:lnTo>
                      <a:pt x="0" y="52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8" name="ïşlîdè"/>
              <p:cNvSpPr/>
              <p:nvPr/>
            </p:nvSpPr>
            <p:spPr bwMode="auto">
              <a:xfrm>
                <a:off x="4663281" y="2209701"/>
                <a:ext cx="531813" cy="282575"/>
              </a:xfrm>
              <a:custGeom>
                <a:avLst/>
                <a:gdLst>
                  <a:gd name="T0" fmla="*/ 0 w 335"/>
                  <a:gd name="T1" fmla="*/ 89 h 178"/>
                  <a:gd name="T2" fmla="*/ 162 w 335"/>
                  <a:gd name="T3" fmla="*/ 178 h 178"/>
                  <a:gd name="T4" fmla="*/ 335 w 335"/>
                  <a:gd name="T5" fmla="*/ 89 h 178"/>
                  <a:gd name="T6" fmla="*/ 173 w 335"/>
                  <a:gd name="T7" fmla="*/ 0 h 178"/>
                  <a:gd name="T8" fmla="*/ 0 w 335"/>
                  <a:gd name="T9" fmla="*/ 89 h 178"/>
                </a:gdLst>
                <a:ahLst/>
                <a:cxnLst>
                  <a:cxn ang="0">
                    <a:pos x="T0" y="T1"/>
                  </a:cxn>
                  <a:cxn ang="0">
                    <a:pos x="T2" y="T3"/>
                  </a:cxn>
                  <a:cxn ang="0">
                    <a:pos x="T4" y="T5"/>
                  </a:cxn>
                  <a:cxn ang="0">
                    <a:pos x="T6" y="T7"/>
                  </a:cxn>
                  <a:cxn ang="0">
                    <a:pos x="T8" y="T9"/>
                  </a:cxn>
                </a:cxnLst>
                <a:rect l="0" t="0" r="r" b="b"/>
                <a:pathLst>
                  <a:path w="335" h="178">
                    <a:moveTo>
                      <a:pt x="0" y="89"/>
                    </a:moveTo>
                    <a:lnTo>
                      <a:pt x="162" y="178"/>
                    </a:lnTo>
                    <a:lnTo>
                      <a:pt x="335" y="89"/>
                    </a:lnTo>
                    <a:lnTo>
                      <a:pt x="173" y="0"/>
                    </a:lnTo>
                    <a:lnTo>
                      <a:pt x="0" y="8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79" name="îsľîḋè"/>
              <p:cNvSpPr/>
              <p:nvPr/>
            </p:nvSpPr>
            <p:spPr bwMode="auto">
              <a:xfrm>
                <a:off x="4729956" y="2243038"/>
                <a:ext cx="398463" cy="207963"/>
              </a:xfrm>
              <a:custGeom>
                <a:avLst/>
                <a:gdLst>
                  <a:gd name="T0" fmla="*/ 0 w 251"/>
                  <a:gd name="T1" fmla="*/ 68 h 131"/>
                  <a:gd name="T2" fmla="*/ 120 w 251"/>
                  <a:gd name="T3" fmla="*/ 131 h 131"/>
                  <a:gd name="T4" fmla="*/ 251 w 251"/>
                  <a:gd name="T5" fmla="*/ 63 h 131"/>
                  <a:gd name="T6" fmla="*/ 131 w 251"/>
                  <a:gd name="T7" fmla="*/ 0 h 131"/>
                  <a:gd name="T8" fmla="*/ 0 w 251"/>
                  <a:gd name="T9" fmla="*/ 68 h 131"/>
                </a:gdLst>
                <a:ahLst/>
                <a:cxnLst>
                  <a:cxn ang="0">
                    <a:pos x="T0" y="T1"/>
                  </a:cxn>
                  <a:cxn ang="0">
                    <a:pos x="T2" y="T3"/>
                  </a:cxn>
                  <a:cxn ang="0">
                    <a:pos x="T4" y="T5"/>
                  </a:cxn>
                  <a:cxn ang="0">
                    <a:pos x="T6" y="T7"/>
                  </a:cxn>
                  <a:cxn ang="0">
                    <a:pos x="T8" y="T9"/>
                  </a:cxn>
                </a:cxnLst>
                <a:rect l="0" t="0" r="r" b="b"/>
                <a:pathLst>
                  <a:path w="251" h="131">
                    <a:moveTo>
                      <a:pt x="0" y="68"/>
                    </a:moveTo>
                    <a:lnTo>
                      <a:pt x="120" y="131"/>
                    </a:lnTo>
                    <a:lnTo>
                      <a:pt x="251" y="63"/>
                    </a:lnTo>
                    <a:lnTo>
                      <a:pt x="131" y="0"/>
                    </a:lnTo>
                    <a:lnTo>
                      <a:pt x="0" y="68"/>
                    </a:lnTo>
                    <a:close/>
                  </a:path>
                </a:pathLst>
              </a:custGeom>
              <a:solidFill>
                <a:srgbClr val="7474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0" name="ïS1ïďê"/>
              <p:cNvSpPr/>
              <p:nvPr/>
            </p:nvSpPr>
            <p:spPr bwMode="auto">
              <a:xfrm>
                <a:off x="5410994" y="1893788"/>
                <a:ext cx="439738" cy="233363"/>
              </a:xfrm>
              <a:custGeom>
                <a:avLst/>
                <a:gdLst>
                  <a:gd name="T0" fmla="*/ 0 w 277"/>
                  <a:gd name="T1" fmla="*/ 73 h 147"/>
                  <a:gd name="T2" fmla="*/ 136 w 277"/>
                  <a:gd name="T3" fmla="*/ 147 h 147"/>
                  <a:gd name="T4" fmla="*/ 277 w 277"/>
                  <a:gd name="T5" fmla="*/ 73 h 147"/>
                  <a:gd name="T6" fmla="*/ 146 w 277"/>
                  <a:gd name="T7" fmla="*/ 0 h 147"/>
                  <a:gd name="T8" fmla="*/ 0 w 277"/>
                  <a:gd name="T9" fmla="*/ 73 h 147"/>
                </a:gdLst>
                <a:ahLst/>
                <a:cxnLst>
                  <a:cxn ang="0">
                    <a:pos x="T0" y="T1"/>
                  </a:cxn>
                  <a:cxn ang="0">
                    <a:pos x="T2" y="T3"/>
                  </a:cxn>
                  <a:cxn ang="0">
                    <a:pos x="T4" y="T5"/>
                  </a:cxn>
                  <a:cxn ang="0">
                    <a:pos x="T6" y="T7"/>
                  </a:cxn>
                  <a:cxn ang="0">
                    <a:pos x="T8" y="T9"/>
                  </a:cxn>
                </a:cxnLst>
                <a:rect l="0" t="0" r="r" b="b"/>
                <a:pathLst>
                  <a:path w="277" h="147">
                    <a:moveTo>
                      <a:pt x="0" y="73"/>
                    </a:moveTo>
                    <a:lnTo>
                      <a:pt x="136" y="147"/>
                    </a:lnTo>
                    <a:lnTo>
                      <a:pt x="277" y="73"/>
                    </a:lnTo>
                    <a:lnTo>
                      <a:pt x="146" y="0"/>
                    </a:lnTo>
                    <a:lnTo>
                      <a:pt x="0" y="73"/>
                    </a:lnTo>
                    <a:close/>
                  </a:path>
                </a:pathLst>
              </a:custGeom>
              <a:solidFill>
                <a:srgbClr val="E7515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1" name="îṥḷíḋê"/>
              <p:cNvSpPr/>
              <p:nvPr/>
            </p:nvSpPr>
            <p:spPr bwMode="auto">
              <a:xfrm>
                <a:off x="5618956" y="1985863"/>
                <a:ext cx="280988" cy="1112838"/>
              </a:xfrm>
              <a:custGeom>
                <a:avLst/>
                <a:gdLst>
                  <a:gd name="T0" fmla="*/ 177 w 177"/>
                  <a:gd name="T1" fmla="*/ 612 h 701"/>
                  <a:gd name="T2" fmla="*/ 0 w 177"/>
                  <a:gd name="T3" fmla="*/ 701 h 701"/>
                  <a:gd name="T4" fmla="*/ 0 w 177"/>
                  <a:gd name="T5" fmla="*/ 89 h 701"/>
                  <a:gd name="T6" fmla="*/ 177 w 177"/>
                  <a:gd name="T7" fmla="*/ 0 h 701"/>
                  <a:gd name="T8" fmla="*/ 177 w 177"/>
                  <a:gd name="T9" fmla="*/ 612 h 701"/>
                </a:gdLst>
                <a:ahLst/>
                <a:cxnLst>
                  <a:cxn ang="0">
                    <a:pos x="T0" y="T1"/>
                  </a:cxn>
                  <a:cxn ang="0">
                    <a:pos x="T2" y="T3"/>
                  </a:cxn>
                  <a:cxn ang="0">
                    <a:pos x="T4" y="T5"/>
                  </a:cxn>
                  <a:cxn ang="0">
                    <a:pos x="T6" y="T7"/>
                  </a:cxn>
                  <a:cxn ang="0">
                    <a:pos x="T8" y="T9"/>
                  </a:cxn>
                </a:cxnLst>
                <a:rect l="0" t="0" r="r" b="b"/>
                <a:pathLst>
                  <a:path w="177" h="701">
                    <a:moveTo>
                      <a:pt x="177" y="612"/>
                    </a:moveTo>
                    <a:lnTo>
                      <a:pt x="0" y="701"/>
                    </a:lnTo>
                    <a:lnTo>
                      <a:pt x="0" y="89"/>
                    </a:lnTo>
                    <a:lnTo>
                      <a:pt x="177" y="0"/>
                    </a:lnTo>
                    <a:lnTo>
                      <a:pt x="177" y="612"/>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2" name="ïṡľîḍe"/>
              <p:cNvSpPr/>
              <p:nvPr/>
            </p:nvSpPr>
            <p:spPr bwMode="auto">
              <a:xfrm>
                <a:off x="5361781" y="1985863"/>
                <a:ext cx="257175" cy="1112838"/>
              </a:xfrm>
              <a:custGeom>
                <a:avLst/>
                <a:gdLst>
                  <a:gd name="T0" fmla="*/ 0 w 162"/>
                  <a:gd name="T1" fmla="*/ 529 h 701"/>
                  <a:gd name="T2" fmla="*/ 162 w 162"/>
                  <a:gd name="T3" fmla="*/ 701 h 701"/>
                  <a:gd name="T4" fmla="*/ 162 w 162"/>
                  <a:gd name="T5" fmla="*/ 89 h 701"/>
                  <a:gd name="T6" fmla="*/ 0 w 162"/>
                  <a:gd name="T7" fmla="*/ 0 h 701"/>
                  <a:gd name="T8" fmla="*/ 0 w 162"/>
                  <a:gd name="T9" fmla="*/ 529 h 701"/>
                </a:gdLst>
                <a:ahLst/>
                <a:cxnLst>
                  <a:cxn ang="0">
                    <a:pos x="T0" y="T1"/>
                  </a:cxn>
                  <a:cxn ang="0">
                    <a:pos x="T2" y="T3"/>
                  </a:cxn>
                  <a:cxn ang="0">
                    <a:pos x="T4" y="T5"/>
                  </a:cxn>
                  <a:cxn ang="0">
                    <a:pos x="T6" y="T7"/>
                  </a:cxn>
                  <a:cxn ang="0">
                    <a:pos x="T8" y="T9"/>
                  </a:cxn>
                </a:cxnLst>
                <a:rect l="0" t="0" r="r" b="b"/>
                <a:pathLst>
                  <a:path w="162" h="701">
                    <a:moveTo>
                      <a:pt x="0" y="529"/>
                    </a:moveTo>
                    <a:lnTo>
                      <a:pt x="162" y="701"/>
                    </a:lnTo>
                    <a:lnTo>
                      <a:pt x="162" y="89"/>
                    </a:lnTo>
                    <a:lnTo>
                      <a:pt x="0" y="0"/>
                    </a:lnTo>
                    <a:lnTo>
                      <a:pt x="0" y="52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3" name="îŝḷîḑé"/>
              <p:cNvSpPr/>
              <p:nvPr/>
            </p:nvSpPr>
            <p:spPr bwMode="auto">
              <a:xfrm>
                <a:off x="5361781" y="1842988"/>
                <a:ext cx="538163" cy="284163"/>
              </a:xfrm>
              <a:custGeom>
                <a:avLst/>
                <a:gdLst>
                  <a:gd name="T0" fmla="*/ 0 w 339"/>
                  <a:gd name="T1" fmla="*/ 90 h 179"/>
                  <a:gd name="T2" fmla="*/ 162 w 339"/>
                  <a:gd name="T3" fmla="*/ 179 h 179"/>
                  <a:gd name="T4" fmla="*/ 339 w 339"/>
                  <a:gd name="T5" fmla="*/ 90 h 179"/>
                  <a:gd name="T6" fmla="*/ 177 w 339"/>
                  <a:gd name="T7" fmla="*/ 0 h 179"/>
                  <a:gd name="T8" fmla="*/ 0 w 339"/>
                  <a:gd name="T9" fmla="*/ 90 h 179"/>
                </a:gdLst>
                <a:ahLst/>
                <a:cxnLst>
                  <a:cxn ang="0">
                    <a:pos x="T0" y="T1"/>
                  </a:cxn>
                  <a:cxn ang="0">
                    <a:pos x="T2" y="T3"/>
                  </a:cxn>
                  <a:cxn ang="0">
                    <a:pos x="T4" y="T5"/>
                  </a:cxn>
                  <a:cxn ang="0">
                    <a:pos x="T6" y="T7"/>
                  </a:cxn>
                  <a:cxn ang="0">
                    <a:pos x="T8" y="T9"/>
                  </a:cxn>
                </a:cxnLst>
                <a:rect l="0" t="0" r="r" b="b"/>
                <a:pathLst>
                  <a:path w="339" h="179">
                    <a:moveTo>
                      <a:pt x="0" y="90"/>
                    </a:moveTo>
                    <a:lnTo>
                      <a:pt x="162" y="179"/>
                    </a:lnTo>
                    <a:lnTo>
                      <a:pt x="339" y="90"/>
                    </a:lnTo>
                    <a:lnTo>
                      <a:pt x="177" y="0"/>
                    </a:lnTo>
                    <a:lnTo>
                      <a:pt x="0" y="90"/>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4" name="íṣḷíḋè"/>
              <p:cNvSpPr/>
              <p:nvPr/>
            </p:nvSpPr>
            <p:spPr bwMode="auto">
              <a:xfrm>
                <a:off x="5436394" y="1876326"/>
                <a:ext cx="398463" cy="207963"/>
              </a:xfrm>
              <a:custGeom>
                <a:avLst/>
                <a:gdLst>
                  <a:gd name="T0" fmla="*/ 0 w 251"/>
                  <a:gd name="T1" fmla="*/ 69 h 131"/>
                  <a:gd name="T2" fmla="*/ 120 w 251"/>
                  <a:gd name="T3" fmla="*/ 131 h 131"/>
                  <a:gd name="T4" fmla="*/ 251 w 251"/>
                  <a:gd name="T5" fmla="*/ 69 h 131"/>
                  <a:gd name="T6" fmla="*/ 125 w 251"/>
                  <a:gd name="T7" fmla="*/ 0 h 131"/>
                  <a:gd name="T8" fmla="*/ 0 w 251"/>
                  <a:gd name="T9" fmla="*/ 69 h 131"/>
                </a:gdLst>
                <a:ahLst/>
                <a:cxnLst>
                  <a:cxn ang="0">
                    <a:pos x="T0" y="T1"/>
                  </a:cxn>
                  <a:cxn ang="0">
                    <a:pos x="T2" y="T3"/>
                  </a:cxn>
                  <a:cxn ang="0">
                    <a:pos x="T4" y="T5"/>
                  </a:cxn>
                  <a:cxn ang="0">
                    <a:pos x="T6" y="T7"/>
                  </a:cxn>
                  <a:cxn ang="0">
                    <a:pos x="T8" y="T9"/>
                  </a:cxn>
                </a:cxnLst>
                <a:rect l="0" t="0" r="r" b="b"/>
                <a:pathLst>
                  <a:path w="251" h="131">
                    <a:moveTo>
                      <a:pt x="0" y="69"/>
                    </a:moveTo>
                    <a:lnTo>
                      <a:pt x="120" y="131"/>
                    </a:lnTo>
                    <a:lnTo>
                      <a:pt x="251" y="69"/>
                    </a:lnTo>
                    <a:lnTo>
                      <a:pt x="125" y="0"/>
                    </a:lnTo>
                    <a:lnTo>
                      <a:pt x="0" y="69"/>
                    </a:lnTo>
                    <a:close/>
                  </a:path>
                </a:pathLst>
              </a:custGeom>
              <a:solidFill>
                <a:srgbClr val="7474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5" name="íṥḷîḋè"/>
              <p:cNvSpPr/>
              <p:nvPr/>
            </p:nvSpPr>
            <p:spPr bwMode="auto">
              <a:xfrm>
                <a:off x="6107906" y="1527076"/>
                <a:ext cx="439738" cy="233363"/>
              </a:xfrm>
              <a:custGeom>
                <a:avLst/>
                <a:gdLst>
                  <a:gd name="T0" fmla="*/ 0 w 277"/>
                  <a:gd name="T1" fmla="*/ 74 h 147"/>
                  <a:gd name="T2" fmla="*/ 131 w 277"/>
                  <a:gd name="T3" fmla="*/ 147 h 147"/>
                  <a:gd name="T4" fmla="*/ 277 w 277"/>
                  <a:gd name="T5" fmla="*/ 74 h 147"/>
                  <a:gd name="T6" fmla="*/ 141 w 277"/>
                  <a:gd name="T7" fmla="*/ 0 h 147"/>
                  <a:gd name="T8" fmla="*/ 0 w 277"/>
                  <a:gd name="T9" fmla="*/ 74 h 147"/>
                </a:gdLst>
                <a:ahLst/>
                <a:cxnLst>
                  <a:cxn ang="0">
                    <a:pos x="T0" y="T1"/>
                  </a:cxn>
                  <a:cxn ang="0">
                    <a:pos x="T2" y="T3"/>
                  </a:cxn>
                  <a:cxn ang="0">
                    <a:pos x="T4" y="T5"/>
                  </a:cxn>
                  <a:cxn ang="0">
                    <a:pos x="T6" y="T7"/>
                  </a:cxn>
                  <a:cxn ang="0">
                    <a:pos x="T8" y="T9"/>
                  </a:cxn>
                </a:cxnLst>
                <a:rect l="0" t="0" r="r" b="b"/>
                <a:pathLst>
                  <a:path w="277" h="147">
                    <a:moveTo>
                      <a:pt x="0" y="74"/>
                    </a:moveTo>
                    <a:lnTo>
                      <a:pt x="131" y="147"/>
                    </a:lnTo>
                    <a:lnTo>
                      <a:pt x="277" y="74"/>
                    </a:lnTo>
                    <a:lnTo>
                      <a:pt x="141" y="0"/>
                    </a:lnTo>
                    <a:lnTo>
                      <a:pt x="0" y="74"/>
                    </a:lnTo>
                    <a:close/>
                  </a:path>
                </a:pathLst>
              </a:custGeom>
              <a:solidFill>
                <a:srgbClr val="E7515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6" name="iŝliḋe"/>
              <p:cNvSpPr/>
              <p:nvPr/>
            </p:nvSpPr>
            <p:spPr bwMode="auto">
              <a:xfrm>
                <a:off x="6315869" y="1619151"/>
                <a:ext cx="282575" cy="1114425"/>
              </a:xfrm>
              <a:custGeom>
                <a:avLst/>
                <a:gdLst>
                  <a:gd name="T0" fmla="*/ 178 w 178"/>
                  <a:gd name="T1" fmla="*/ 613 h 702"/>
                  <a:gd name="T2" fmla="*/ 0 w 178"/>
                  <a:gd name="T3" fmla="*/ 702 h 702"/>
                  <a:gd name="T4" fmla="*/ 0 w 178"/>
                  <a:gd name="T5" fmla="*/ 89 h 702"/>
                  <a:gd name="T6" fmla="*/ 178 w 178"/>
                  <a:gd name="T7" fmla="*/ 0 h 702"/>
                  <a:gd name="T8" fmla="*/ 178 w 178"/>
                  <a:gd name="T9" fmla="*/ 613 h 702"/>
                </a:gdLst>
                <a:ahLst/>
                <a:cxnLst>
                  <a:cxn ang="0">
                    <a:pos x="T0" y="T1"/>
                  </a:cxn>
                  <a:cxn ang="0">
                    <a:pos x="T2" y="T3"/>
                  </a:cxn>
                  <a:cxn ang="0">
                    <a:pos x="T4" y="T5"/>
                  </a:cxn>
                  <a:cxn ang="0">
                    <a:pos x="T6" y="T7"/>
                  </a:cxn>
                  <a:cxn ang="0">
                    <a:pos x="T8" y="T9"/>
                  </a:cxn>
                </a:cxnLst>
                <a:rect l="0" t="0" r="r" b="b"/>
                <a:pathLst>
                  <a:path w="178" h="702">
                    <a:moveTo>
                      <a:pt x="178" y="613"/>
                    </a:moveTo>
                    <a:lnTo>
                      <a:pt x="0" y="702"/>
                    </a:lnTo>
                    <a:lnTo>
                      <a:pt x="0" y="89"/>
                    </a:lnTo>
                    <a:lnTo>
                      <a:pt x="178" y="0"/>
                    </a:lnTo>
                    <a:lnTo>
                      <a:pt x="178" y="613"/>
                    </a:lnTo>
                    <a:close/>
                  </a:path>
                </a:pathLst>
              </a:custGeom>
              <a:solidFill>
                <a:srgbClr val="B8B8B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7" name="iṥḷîḓé"/>
              <p:cNvSpPr/>
              <p:nvPr/>
            </p:nvSpPr>
            <p:spPr bwMode="auto">
              <a:xfrm>
                <a:off x="6058694" y="1619151"/>
                <a:ext cx="257175" cy="1114425"/>
              </a:xfrm>
              <a:custGeom>
                <a:avLst/>
                <a:gdLst>
                  <a:gd name="T0" fmla="*/ 0 w 162"/>
                  <a:gd name="T1" fmla="*/ 529 h 702"/>
                  <a:gd name="T2" fmla="*/ 162 w 162"/>
                  <a:gd name="T3" fmla="*/ 702 h 702"/>
                  <a:gd name="T4" fmla="*/ 162 w 162"/>
                  <a:gd name="T5" fmla="*/ 89 h 702"/>
                  <a:gd name="T6" fmla="*/ 0 w 162"/>
                  <a:gd name="T7" fmla="*/ 0 h 702"/>
                  <a:gd name="T8" fmla="*/ 0 w 162"/>
                  <a:gd name="T9" fmla="*/ 529 h 702"/>
                </a:gdLst>
                <a:ahLst/>
                <a:cxnLst>
                  <a:cxn ang="0">
                    <a:pos x="T0" y="T1"/>
                  </a:cxn>
                  <a:cxn ang="0">
                    <a:pos x="T2" y="T3"/>
                  </a:cxn>
                  <a:cxn ang="0">
                    <a:pos x="T4" y="T5"/>
                  </a:cxn>
                  <a:cxn ang="0">
                    <a:pos x="T6" y="T7"/>
                  </a:cxn>
                  <a:cxn ang="0">
                    <a:pos x="T8" y="T9"/>
                  </a:cxn>
                </a:cxnLst>
                <a:rect l="0" t="0" r="r" b="b"/>
                <a:pathLst>
                  <a:path w="162" h="702">
                    <a:moveTo>
                      <a:pt x="0" y="529"/>
                    </a:moveTo>
                    <a:lnTo>
                      <a:pt x="162" y="702"/>
                    </a:lnTo>
                    <a:lnTo>
                      <a:pt x="162" y="89"/>
                    </a:lnTo>
                    <a:lnTo>
                      <a:pt x="0" y="0"/>
                    </a:lnTo>
                    <a:lnTo>
                      <a:pt x="0" y="529"/>
                    </a:lnTo>
                    <a:close/>
                  </a:path>
                </a:pathLst>
              </a:custGeom>
              <a:solidFill>
                <a:srgbClr val="E7E7E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8" name="ïşḷídé"/>
              <p:cNvSpPr/>
              <p:nvPr/>
            </p:nvSpPr>
            <p:spPr bwMode="auto">
              <a:xfrm>
                <a:off x="6058694" y="1477863"/>
                <a:ext cx="539750" cy="282575"/>
              </a:xfrm>
              <a:custGeom>
                <a:avLst/>
                <a:gdLst>
                  <a:gd name="T0" fmla="*/ 0 w 340"/>
                  <a:gd name="T1" fmla="*/ 89 h 178"/>
                  <a:gd name="T2" fmla="*/ 162 w 340"/>
                  <a:gd name="T3" fmla="*/ 178 h 178"/>
                  <a:gd name="T4" fmla="*/ 340 w 340"/>
                  <a:gd name="T5" fmla="*/ 89 h 178"/>
                  <a:gd name="T6" fmla="*/ 178 w 340"/>
                  <a:gd name="T7" fmla="*/ 0 h 178"/>
                  <a:gd name="T8" fmla="*/ 0 w 340"/>
                  <a:gd name="T9" fmla="*/ 89 h 178"/>
                </a:gdLst>
                <a:ahLst/>
                <a:cxnLst>
                  <a:cxn ang="0">
                    <a:pos x="T0" y="T1"/>
                  </a:cxn>
                  <a:cxn ang="0">
                    <a:pos x="T2" y="T3"/>
                  </a:cxn>
                  <a:cxn ang="0">
                    <a:pos x="T4" y="T5"/>
                  </a:cxn>
                  <a:cxn ang="0">
                    <a:pos x="T6" y="T7"/>
                  </a:cxn>
                  <a:cxn ang="0">
                    <a:pos x="T8" y="T9"/>
                  </a:cxn>
                </a:cxnLst>
                <a:rect l="0" t="0" r="r" b="b"/>
                <a:pathLst>
                  <a:path w="340" h="178">
                    <a:moveTo>
                      <a:pt x="0" y="89"/>
                    </a:moveTo>
                    <a:lnTo>
                      <a:pt x="162" y="178"/>
                    </a:lnTo>
                    <a:lnTo>
                      <a:pt x="340" y="89"/>
                    </a:lnTo>
                    <a:lnTo>
                      <a:pt x="178" y="0"/>
                    </a:lnTo>
                    <a:lnTo>
                      <a:pt x="0" y="89"/>
                    </a:lnTo>
                    <a:close/>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89" name="îśľíḑè"/>
              <p:cNvSpPr/>
              <p:nvPr/>
            </p:nvSpPr>
            <p:spPr bwMode="auto">
              <a:xfrm>
                <a:off x="6125369" y="1511201"/>
                <a:ext cx="398463" cy="207963"/>
              </a:xfrm>
              <a:custGeom>
                <a:avLst/>
                <a:gdLst>
                  <a:gd name="T0" fmla="*/ 0 w 251"/>
                  <a:gd name="T1" fmla="*/ 68 h 131"/>
                  <a:gd name="T2" fmla="*/ 120 w 251"/>
                  <a:gd name="T3" fmla="*/ 131 h 131"/>
                  <a:gd name="T4" fmla="*/ 251 w 251"/>
                  <a:gd name="T5" fmla="*/ 63 h 131"/>
                  <a:gd name="T6" fmla="*/ 130 w 251"/>
                  <a:gd name="T7" fmla="*/ 0 h 131"/>
                  <a:gd name="T8" fmla="*/ 0 w 251"/>
                  <a:gd name="T9" fmla="*/ 68 h 131"/>
                </a:gdLst>
                <a:ahLst/>
                <a:cxnLst>
                  <a:cxn ang="0">
                    <a:pos x="T0" y="T1"/>
                  </a:cxn>
                  <a:cxn ang="0">
                    <a:pos x="T2" y="T3"/>
                  </a:cxn>
                  <a:cxn ang="0">
                    <a:pos x="T4" y="T5"/>
                  </a:cxn>
                  <a:cxn ang="0">
                    <a:pos x="T6" y="T7"/>
                  </a:cxn>
                  <a:cxn ang="0">
                    <a:pos x="T8" y="T9"/>
                  </a:cxn>
                </a:cxnLst>
                <a:rect l="0" t="0" r="r" b="b"/>
                <a:pathLst>
                  <a:path w="251" h="131">
                    <a:moveTo>
                      <a:pt x="0" y="68"/>
                    </a:moveTo>
                    <a:lnTo>
                      <a:pt x="120" y="131"/>
                    </a:lnTo>
                    <a:lnTo>
                      <a:pt x="251" y="63"/>
                    </a:lnTo>
                    <a:lnTo>
                      <a:pt x="130" y="0"/>
                    </a:lnTo>
                    <a:lnTo>
                      <a:pt x="0" y="68"/>
                    </a:lnTo>
                    <a:close/>
                  </a:path>
                </a:pathLst>
              </a:custGeom>
              <a:solidFill>
                <a:srgbClr val="7474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0" name="iśľíďé"/>
              <p:cNvSpPr/>
              <p:nvPr/>
            </p:nvSpPr>
            <p:spPr bwMode="auto">
              <a:xfrm>
                <a:off x="3742531" y="4646513"/>
                <a:ext cx="1411288" cy="1089025"/>
              </a:xfrm>
              <a:custGeom>
                <a:avLst/>
                <a:gdLst>
                  <a:gd name="T0" fmla="*/ 889 w 889"/>
                  <a:gd name="T1" fmla="*/ 686 h 686"/>
                  <a:gd name="T2" fmla="*/ 0 w 889"/>
                  <a:gd name="T3" fmla="*/ 225 h 686"/>
                  <a:gd name="T4" fmla="*/ 0 w 889"/>
                  <a:gd name="T5" fmla="*/ 0 h 686"/>
                  <a:gd name="T6" fmla="*/ 889 w 889"/>
                  <a:gd name="T7" fmla="*/ 277 h 686"/>
                  <a:gd name="T8" fmla="*/ 889 w 889"/>
                  <a:gd name="T9" fmla="*/ 686 h 686"/>
                </a:gdLst>
                <a:ahLst/>
                <a:cxnLst>
                  <a:cxn ang="0">
                    <a:pos x="T0" y="T1"/>
                  </a:cxn>
                  <a:cxn ang="0">
                    <a:pos x="T2" y="T3"/>
                  </a:cxn>
                  <a:cxn ang="0">
                    <a:pos x="T4" y="T5"/>
                  </a:cxn>
                  <a:cxn ang="0">
                    <a:pos x="T6" y="T7"/>
                  </a:cxn>
                  <a:cxn ang="0">
                    <a:pos x="T8" y="T9"/>
                  </a:cxn>
                </a:cxnLst>
                <a:rect l="0" t="0" r="r" b="b"/>
                <a:pathLst>
                  <a:path w="889" h="686">
                    <a:moveTo>
                      <a:pt x="889" y="686"/>
                    </a:moveTo>
                    <a:lnTo>
                      <a:pt x="0" y="225"/>
                    </a:lnTo>
                    <a:lnTo>
                      <a:pt x="0" y="0"/>
                    </a:lnTo>
                    <a:lnTo>
                      <a:pt x="889" y="277"/>
                    </a:lnTo>
                    <a:lnTo>
                      <a:pt x="889" y="686"/>
                    </a:lnTo>
                    <a:close/>
                  </a:path>
                </a:pathLst>
              </a:custGeom>
              <a:solidFill>
                <a:srgbClr val="24242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1" name="ï$lïḑé"/>
              <p:cNvSpPr/>
              <p:nvPr/>
            </p:nvSpPr>
            <p:spPr bwMode="auto">
              <a:xfrm>
                <a:off x="4755356" y="5219601"/>
                <a:ext cx="74613" cy="723900"/>
              </a:xfrm>
              <a:custGeom>
                <a:avLst/>
                <a:gdLst>
                  <a:gd name="T0" fmla="*/ 47 w 47"/>
                  <a:gd name="T1" fmla="*/ 429 h 456"/>
                  <a:gd name="T2" fmla="*/ 0 w 47"/>
                  <a:gd name="T3" fmla="*/ 456 h 456"/>
                  <a:gd name="T4" fmla="*/ 0 w 47"/>
                  <a:gd name="T5" fmla="*/ 26 h 456"/>
                  <a:gd name="T6" fmla="*/ 47 w 47"/>
                  <a:gd name="T7" fmla="*/ 0 h 456"/>
                  <a:gd name="T8" fmla="*/ 47 w 47"/>
                  <a:gd name="T9" fmla="*/ 429 h 456"/>
                </a:gdLst>
                <a:ahLst/>
                <a:cxnLst>
                  <a:cxn ang="0">
                    <a:pos x="T0" y="T1"/>
                  </a:cxn>
                  <a:cxn ang="0">
                    <a:pos x="T2" y="T3"/>
                  </a:cxn>
                  <a:cxn ang="0">
                    <a:pos x="T4" y="T5"/>
                  </a:cxn>
                  <a:cxn ang="0">
                    <a:pos x="T6" y="T7"/>
                  </a:cxn>
                  <a:cxn ang="0">
                    <a:pos x="T8" y="T9"/>
                  </a:cxn>
                </a:cxnLst>
                <a:rect l="0" t="0" r="r" b="b"/>
                <a:pathLst>
                  <a:path w="47" h="456">
                    <a:moveTo>
                      <a:pt x="47" y="429"/>
                    </a:moveTo>
                    <a:lnTo>
                      <a:pt x="0" y="456"/>
                    </a:lnTo>
                    <a:lnTo>
                      <a:pt x="0" y="26"/>
                    </a:lnTo>
                    <a:lnTo>
                      <a:pt x="47" y="0"/>
                    </a:lnTo>
                    <a:lnTo>
                      <a:pt x="47" y="429"/>
                    </a:lnTo>
                    <a:close/>
                  </a:path>
                </a:pathLst>
              </a:custGeom>
              <a:solidFill>
                <a:srgbClr val="4848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2" name="ïṩľîḍe"/>
              <p:cNvSpPr/>
              <p:nvPr/>
            </p:nvSpPr>
            <p:spPr bwMode="auto">
              <a:xfrm>
                <a:off x="4680744" y="5219601"/>
                <a:ext cx="74613" cy="723900"/>
              </a:xfrm>
              <a:custGeom>
                <a:avLst/>
                <a:gdLst>
                  <a:gd name="T0" fmla="*/ 0 w 47"/>
                  <a:gd name="T1" fmla="*/ 429 h 456"/>
                  <a:gd name="T2" fmla="*/ 47 w 47"/>
                  <a:gd name="T3" fmla="*/ 456 h 456"/>
                  <a:gd name="T4" fmla="*/ 47 w 47"/>
                  <a:gd name="T5" fmla="*/ 26 h 456"/>
                  <a:gd name="T6" fmla="*/ 0 w 47"/>
                  <a:gd name="T7" fmla="*/ 0 h 456"/>
                  <a:gd name="T8" fmla="*/ 0 w 47"/>
                  <a:gd name="T9" fmla="*/ 429 h 456"/>
                </a:gdLst>
                <a:ahLst/>
                <a:cxnLst>
                  <a:cxn ang="0">
                    <a:pos x="T0" y="T1"/>
                  </a:cxn>
                  <a:cxn ang="0">
                    <a:pos x="T2" y="T3"/>
                  </a:cxn>
                  <a:cxn ang="0">
                    <a:pos x="T4" y="T5"/>
                  </a:cxn>
                  <a:cxn ang="0">
                    <a:pos x="T6" y="T7"/>
                  </a:cxn>
                  <a:cxn ang="0">
                    <a:pos x="T8" y="T9"/>
                  </a:cxn>
                </a:cxnLst>
                <a:rect l="0" t="0" r="r" b="b"/>
                <a:pathLst>
                  <a:path w="47" h="456">
                    <a:moveTo>
                      <a:pt x="0" y="429"/>
                    </a:moveTo>
                    <a:lnTo>
                      <a:pt x="47" y="456"/>
                    </a:lnTo>
                    <a:lnTo>
                      <a:pt x="47" y="26"/>
                    </a:lnTo>
                    <a:lnTo>
                      <a:pt x="0" y="0"/>
                    </a:lnTo>
                    <a:lnTo>
                      <a:pt x="0" y="429"/>
                    </a:ln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3" name="ïşḻiḍè"/>
              <p:cNvSpPr/>
              <p:nvPr/>
            </p:nvSpPr>
            <p:spPr bwMode="auto">
              <a:xfrm>
                <a:off x="3418681" y="4529038"/>
                <a:ext cx="74613" cy="715963"/>
              </a:xfrm>
              <a:custGeom>
                <a:avLst/>
                <a:gdLst>
                  <a:gd name="T0" fmla="*/ 47 w 47"/>
                  <a:gd name="T1" fmla="*/ 425 h 451"/>
                  <a:gd name="T2" fmla="*/ 0 w 47"/>
                  <a:gd name="T3" fmla="*/ 451 h 451"/>
                  <a:gd name="T4" fmla="*/ 0 w 47"/>
                  <a:gd name="T5" fmla="*/ 26 h 451"/>
                  <a:gd name="T6" fmla="*/ 47 w 47"/>
                  <a:gd name="T7" fmla="*/ 0 h 451"/>
                  <a:gd name="T8" fmla="*/ 47 w 47"/>
                  <a:gd name="T9" fmla="*/ 425 h 451"/>
                </a:gdLst>
                <a:ahLst/>
                <a:cxnLst>
                  <a:cxn ang="0">
                    <a:pos x="T0" y="T1"/>
                  </a:cxn>
                  <a:cxn ang="0">
                    <a:pos x="T2" y="T3"/>
                  </a:cxn>
                  <a:cxn ang="0">
                    <a:pos x="T4" y="T5"/>
                  </a:cxn>
                  <a:cxn ang="0">
                    <a:pos x="T6" y="T7"/>
                  </a:cxn>
                  <a:cxn ang="0">
                    <a:pos x="T8" y="T9"/>
                  </a:cxn>
                </a:cxnLst>
                <a:rect l="0" t="0" r="r" b="b"/>
                <a:pathLst>
                  <a:path w="47" h="451">
                    <a:moveTo>
                      <a:pt x="47" y="425"/>
                    </a:moveTo>
                    <a:lnTo>
                      <a:pt x="0" y="451"/>
                    </a:lnTo>
                    <a:lnTo>
                      <a:pt x="0" y="26"/>
                    </a:lnTo>
                    <a:lnTo>
                      <a:pt x="47" y="0"/>
                    </a:lnTo>
                    <a:lnTo>
                      <a:pt x="47" y="425"/>
                    </a:lnTo>
                    <a:close/>
                  </a:path>
                </a:pathLst>
              </a:custGeom>
              <a:solidFill>
                <a:srgbClr val="4848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4" name="îsľíḋê"/>
              <p:cNvSpPr/>
              <p:nvPr/>
            </p:nvSpPr>
            <p:spPr bwMode="auto">
              <a:xfrm>
                <a:off x="3344069" y="4529038"/>
                <a:ext cx="74613" cy="715963"/>
              </a:xfrm>
              <a:custGeom>
                <a:avLst/>
                <a:gdLst>
                  <a:gd name="T0" fmla="*/ 0 w 47"/>
                  <a:gd name="T1" fmla="*/ 430 h 451"/>
                  <a:gd name="T2" fmla="*/ 47 w 47"/>
                  <a:gd name="T3" fmla="*/ 451 h 451"/>
                  <a:gd name="T4" fmla="*/ 47 w 47"/>
                  <a:gd name="T5" fmla="*/ 26 h 451"/>
                  <a:gd name="T6" fmla="*/ 0 w 47"/>
                  <a:gd name="T7" fmla="*/ 0 h 451"/>
                  <a:gd name="T8" fmla="*/ 0 w 47"/>
                  <a:gd name="T9" fmla="*/ 430 h 451"/>
                </a:gdLst>
                <a:ahLst/>
                <a:cxnLst>
                  <a:cxn ang="0">
                    <a:pos x="T0" y="T1"/>
                  </a:cxn>
                  <a:cxn ang="0">
                    <a:pos x="T2" y="T3"/>
                  </a:cxn>
                  <a:cxn ang="0">
                    <a:pos x="T4" y="T5"/>
                  </a:cxn>
                  <a:cxn ang="0">
                    <a:pos x="T6" y="T7"/>
                  </a:cxn>
                  <a:cxn ang="0">
                    <a:pos x="T8" y="T9"/>
                  </a:cxn>
                </a:cxnLst>
                <a:rect l="0" t="0" r="r" b="b"/>
                <a:pathLst>
                  <a:path w="47" h="451">
                    <a:moveTo>
                      <a:pt x="0" y="430"/>
                    </a:moveTo>
                    <a:lnTo>
                      <a:pt x="47" y="451"/>
                    </a:lnTo>
                    <a:lnTo>
                      <a:pt x="47" y="26"/>
                    </a:lnTo>
                    <a:lnTo>
                      <a:pt x="0" y="0"/>
                    </a:lnTo>
                    <a:lnTo>
                      <a:pt x="0" y="430"/>
                    </a:lnTo>
                    <a:close/>
                  </a:path>
                </a:pathLst>
              </a:custGeom>
              <a:solidFill>
                <a:srgbClr val="BCBCBC"/>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5" name="ïṥlïďe"/>
              <p:cNvSpPr/>
              <p:nvPr/>
            </p:nvSpPr>
            <p:spPr bwMode="auto">
              <a:xfrm>
                <a:off x="4829969" y="4986238"/>
                <a:ext cx="406400" cy="315913"/>
              </a:xfrm>
              <a:custGeom>
                <a:avLst/>
                <a:gdLst>
                  <a:gd name="T0" fmla="*/ 256 w 256"/>
                  <a:gd name="T1" fmla="*/ 74 h 199"/>
                  <a:gd name="T2" fmla="*/ 0 w 256"/>
                  <a:gd name="T3" fmla="*/ 199 h 199"/>
                  <a:gd name="T4" fmla="*/ 0 w 256"/>
                  <a:gd name="T5" fmla="*/ 131 h 199"/>
                  <a:gd name="T6" fmla="*/ 256 w 256"/>
                  <a:gd name="T7" fmla="*/ 0 h 199"/>
                  <a:gd name="T8" fmla="*/ 256 w 256"/>
                  <a:gd name="T9" fmla="*/ 74 h 199"/>
                </a:gdLst>
                <a:ahLst/>
                <a:cxnLst>
                  <a:cxn ang="0">
                    <a:pos x="T0" y="T1"/>
                  </a:cxn>
                  <a:cxn ang="0">
                    <a:pos x="T2" y="T3"/>
                  </a:cxn>
                  <a:cxn ang="0">
                    <a:pos x="T4" y="T5"/>
                  </a:cxn>
                  <a:cxn ang="0">
                    <a:pos x="T6" y="T7"/>
                  </a:cxn>
                  <a:cxn ang="0">
                    <a:pos x="T8" y="T9"/>
                  </a:cxn>
                </a:cxnLst>
                <a:rect l="0" t="0" r="r" b="b"/>
                <a:pathLst>
                  <a:path w="256" h="199">
                    <a:moveTo>
                      <a:pt x="256" y="74"/>
                    </a:moveTo>
                    <a:lnTo>
                      <a:pt x="0" y="199"/>
                    </a:lnTo>
                    <a:lnTo>
                      <a:pt x="0" y="131"/>
                    </a:lnTo>
                    <a:lnTo>
                      <a:pt x="256" y="0"/>
                    </a:lnTo>
                    <a:lnTo>
                      <a:pt x="256" y="74"/>
                    </a:lnTo>
                    <a:close/>
                  </a:path>
                </a:pathLst>
              </a:custGeom>
              <a:solidFill>
                <a:srgbClr val="4A567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6" name="îšļïḑé"/>
              <p:cNvSpPr/>
              <p:nvPr/>
            </p:nvSpPr>
            <p:spPr bwMode="auto">
              <a:xfrm>
                <a:off x="3285331" y="4387751"/>
                <a:ext cx="1544638" cy="914400"/>
              </a:xfrm>
              <a:custGeom>
                <a:avLst/>
                <a:gdLst>
                  <a:gd name="T0" fmla="*/ 0 w 973"/>
                  <a:gd name="T1" fmla="*/ 68 h 576"/>
                  <a:gd name="T2" fmla="*/ 973 w 973"/>
                  <a:gd name="T3" fmla="*/ 576 h 576"/>
                  <a:gd name="T4" fmla="*/ 973 w 973"/>
                  <a:gd name="T5" fmla="*/ 508 h 576"/>
                  <a:gd name="T6" fmla="*/ 0 w 973"/>
                  <a:gd name="T7" fmla="*/ 0 h 576"/>
                  <a:gd name="T8" fmla="*/ 0 w 973"/>
                  <a:gd name="T9" fmla="*/ 68 h 576"/>
                </a:gdLst>
                <a:ahLst/>
                <a:cxnLst>
                  <a:cxn ang="0">
                    <a:pos x="T0" y="T1"/>
                  </a:cxn>
                  <a:cxn ang="0">
                    <a:pos x="T2" y="T3"/>
                  </a:cxn>
                  <a:cxn ang="0">
                    <a:pos x="T4" y="T5"/>
                  </a:cxn>
                  <a:cxn ang="0">
                    <a:pos x="T6" y="T7"/>
                  </a:cxn>
                  <a:cxn ang="0">
                    <a:pos x="T8" y="T9"/>
                  </a:cxn>
                </a:cxnLst>
                <a:rect l="0" t="0" r="r" b="b"/>
                <a:pathLst>
                  <a:path w="973" h="576">
                    <a:moveTo>
                      <a:pt x="0" y="68"/>
                    </a:moveTo>
                    <a:lnTo>
                      <a:pt x="973" y="576"/>
                    </a:lnTo>
                    <a:lnTo>
                      <a:pt x="973" y="508"/>
                    </a:lnTo>
                    <a:lnTo>
                      <a:pt x="0" y="0"/>
                    </a:lnTo>
                    <a:lnTo>
                      <a:pt x="0" y="68"/>
                    </a:lnTo>
                    <a:close/>
                  </a:path>
                </a:pathLst>
              </a:custGeom>
              <a:solidFill>
                <a:srgbClr val="BFCDF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797" name="íSľiḋé"/>
              <p:cNvSpPr/>
              <p:nvPr/>
            </p:nvSpPr>
            <p:spPr bwMode="auto">
              <a:xfrm>
                <a:off x="3285331" y="4179788"/>
                <a:ext cx="1951038" cy="1014413"/>
              </a:xfrm>
              <a:custGeom>
                <a:avLst/>
                <a:gdLst>
                  <a:gd name="T0" fmla="*/ 0 w 1229"/>
                  <a:gd name="T1" fmla="*/ 131 h 639"/>
                  <a:gd name="T2" fmla="*/ 973 w 1229"/>
                  <a:gd name="T3" fmla="*/ 639 h 639"/>
                  <a:gd name="T4" fmla="*/ 1229 w 1229"/>
                  <a:gd name="T5" fmla="*/ 508 h 639"/>
                  <a:gd name="T6" fmla="*/ 257 w 1229"/>
                  <a:gd name="T7" fmla="*/ 0 h 639"/>
                  <a:gd name="T8" fmla="*/ 0 w 1229"/>
                  <a:gd name="T9" fmla="*/ 131 h 639"/>
                </a:gdLst>
                <a:ahLst/>
                <a:cxnLst>
                  <a:cxn ang="0">
                    <a:pos x="T0" y="T1"/>
                  </a:cxn>
                  <a:cxn ang="0">
                    <a:pos x="T2" y="T3"/>
                  </a:cxn>
                  <a:cxn ang="0">
                    <a:pos x="T4" y="T5"/>
                  </a:cxn>
                  <a:cxn ang="0">
                    <a:pos x="T6" y="T7"/>
                  </a:cxn>
                  <a:cxn ang="0">
                    <a:pos x="T8" y="T9"/>
                  </a:cxn>
                </a:cxnLst>
                <a:rect l="0" t="0" r="r" b="b"/>
                <a:pathLst>
                  <a:path w="1229" h="639">
                    <a:moveTo>
                      <a:pt x="0" y="131"/>
                    </a:moveTo>
                    <a:lnTo>
                      <a:pt x="973" y="639"/>
                    </a:lnTo>
                    <a:lnTo>
                      <a:pt x="1229" y="508"/>
                    </a:lnTo>
                    <a:lnTo>
                      <a:pt x="257" y="0"/>
                    </a:lnTo>
                    <a:lnTo>
                      <a:pt x="0" y="131"/>
                    </a:lnTo>
                    <a:close/>
                  </a:path>
                </a:pathLst>
              </a:custGeom>
              <a:solidFill>
                <a:srgbClr val="7F99E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grpSp>
      <p:grpSp>
        <p:nvGrpSpPr>
          <p:cNvPr id="106" name="组合 105"/>
          <p:cNvGrpSpPr/>
          <p:nvPr/>
        </p:nvGrpSpPr>
        <p:grpSpPr>
          <a:xfrm>
            <a:off x="5308283" y="2502950"/>
            <a:ext cx="1616392" cy="411700"/>
            <a:chOff x="5308283" y="2502950"/>
            <a:chExt cx="1616392" cy="411700"/>
          </a:xfrm>
        </p:grpSpPr>
        <p:cxnSp>
          <p:nvCxnSpPr>
            <p:cNvPr id="12" name="直接连接符 11"/>
            <p:cNvCxnSpPr>
              <a:stCxn id="537" idx="6"/>
            </p:cNvCxnSpPr>
            <p:nvPr/>
          </p:nvCxnSpPr>
          <p:spPr>
            <a:xfrm flipH="1">
              <a:off x="5308283" y="2502950"/>
              <a:ext cx="292" cy="2021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98" name="直接连接符 797"/>
            <p:cNvCxnSpPr/>
            <p:nvPr/>
          </p:nvCxnSpPr>
          <p:spPr>
            <a:xfrm flipH="1">
              <a:off x="6919913" y="2502950"/>
              <a:ext cx="292" cy="2021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6" name="直接连接符 15"/>
            <p:cNvCxnSpPr/>
            <p:nvPr/>
          </p:nvCxnSpPr>
          <p:spPr>
            <a:xfrm flipV="1">
              <a:off x="5317331" y="2705101"/>
              <a:ext cx="1607344" cy="238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99" name="直接连接符 798"/>
            <p:cNvCxnSpPr/>
            <p:nvPr/>
          </p:nvCxnSpPr>
          <p:spPr>
            <a:xfrm flipH="1">
              <a:off x="6096000" y="2712500"/>
              <a:ext cx="292" cy="2021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grpSp>
        <p:nvGrpSpPr>
          <p:cNvPr id="21" name="组合 20"/>
          <p:cNvGrpSpPr/>
          <p:nvPr/>
        </p:nvGrpSpPr>
        <p:grpSpPr>
          <a:xfrm>
            <a:off x="3399753" y="5316274"/>
            <a:ext cx="1292446" cy="518525"/>
            <a:chOff x="3642359" y="5311140"/>
            <a:chExt cx="1292446" cy="518525"/>
          </a:xfrm>
        </p:grpSpPr>
        <p:grpSp>
          <p:nvGrpSpPr>
            <p:cNvPr id="800" name="0033b0c2-96f8-4ac2-b930-65116a9ca4bf"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6"/>
              </p:custDataLst>
            </p:nvPr>
          </p:nvGrpSpPr>
          <p:grpSpPr>
            <a:xfrm>
              <a:off x="4266995" y="5311140"/>
              <a:ext cx="667810" cy="518525"/>
              <a:chOff x="3357563" y="1303338"/>
              <a:chExt cx="5475288" cy="4251325"/>
            </a:xfrm>
          </p:grpSpPr>
          <p:sp>
            <p:nvSpPr>
              <p:cNvPr id="801" name="ïsḷîḋê"/>
              <p:cNvSpPr/>
              <p:nvPr/>
            </p:nvSpPr>
            <p:spPr bwMode="auto">
              <a:xfrm>
                <a:off x="3660775" y="2330450"/>
                <a:ext cx="5011738" cy="3203575"/>
              </a:xfrm>
              <a:prstGeom prst="rect">
                <a:avLst/>
              </a:prstGeom>
              <a:solidFill>
                <a:srgbClr val="D53D3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02" name="ísļîďê"/>
              <p:cNvSpPr/>
              <p:nvPr/>
            </p:nvSpPr>
            <p:spPr bwMode="auto">
              <a:xfrm>
                <a:off x="4041775" y="2713038"/>
                <a:ext cx="1066800" cy="2176463"/>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03" name="isḻíḓê"/>
              <p:cNvSpPr/>
              <p:nvPr/>
            </p:nvSpPr>
            <p:spPr bwMode="auto">
              <a:xfrm>
                <a:off x="4022725" y="2673350"/>
                <a:ext cx="1127125" cy="2236788"/>
              </a:xfrm>
              <a:custGeom>
                <a:avLst/>
                <a:gdLst>
                  <a:gd name="T0" fmla="*/ 710 w 710"/>
                  <a:gd name="T1" fmla="*/ 1409 h 1409"/>
                  <a:gd name="T2" fmla="*/ 0 w 710"/>
                  <a:gd name="T3" fmla="*/ 1409 h 1409"/>
                  <a:gd name="T4" fmla="*/ 0 w 710"/>
                  <a:gd name="T5" fmla="*/ 0 h 1409"/>
                  <a:gd name="T6" fmla="*/ 710 w 710"/>
                  <a:gd name="T7" fmla="*/ 0 h 1409"/>
                  <a:gd name="T8" fmla="*/ 710 w 710"/>
                  <a:gd name="T9" fmla="*/ 1409 h 1409"/>
                  <a:gd name="T10" fmla="*/ 38 w 710"/>
                  <a:gd name="T11" fmla="*/ 1371 h 1409"/>
                  <a:gd name="T12" fmla="*/ 659 w 710"/>
                  <a:gd name="T13" fmla="*/ 1371 h 1409"/>
                  <a:gd name="T14" fmla="*/ 659 w 710"/>
                  <a:gd name="T15" fmla="*/ 38 h 1409"/>
                  <a:gd name="T16" fmla="*/ 38 w 710"/>
                  <a:gd name="T17" fmla="*/ 38 h 1409"/>
                  <a:gd name="T18" fmla="*/ 38 w 710"/>
                  <a:gd name="T19" fmla="*/ 137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0" h="1409">
                    <a:moveTo>
                      <a:pt x="710" y="1409"/>
                    </a:moveTo>
                    <a:lnTo>
                      <a:pt x="0" y="1409"/>
                    </a:lnTo>
                    <a:lnTo>
                      <a:pt x="0" y="0"/>
                    </a:lnTo>
                    <a:lnTo>
                      <a:pt x="710" y="0"/>
                    </a:lnTo>
                    <a:lnTo>
                      <a:pt x="710" y="1409"/>
                    </a:lnTo>
                    <a:close/>
                    <a:moveTo>
                      <a:pt x="38" y="1371"/>
                    </a:moveTo>
                    <a:lnTo>
                      <a:pt x="659" y="1371"/>
                    </a:lnTo>
                    <a:lnTo>
                      <a:pt x="659" y="38"/>
                    </a:lnTo>
                    <a:lnTo>
                      <a:pt x="38" y="38"/>
                    </a:lnTo>
                    <a:lnTo>
                      <a:pt x="38" y="1371"/>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04" name="îSḷíḓè"/>
              <p:cNvSpPr/>
              <p:nvPr/>
            </p:nvSpPr>
            <p:spPr bwMode="auto">
              <a:xfrm>
                <a:off x="5611813" y="2713038"/>
                <a:ext cx="1047750" cy="2176463"/>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05" name="iṣḻíḋé"/>
              <p:cNvSpPr/>
              <p:nvPr/>
            </p:nvSpPr>
            <p:spPr bwMode="auto">
              <a:xfrm>
                <a:off x="5572125" y="2673350"/>
                <a:ext cx="1127125" cy="2236788"/>
              </a:xfrm>
              <a:custGeom>
                <a:avLst/>
                <a:gdLst>
                  <a:gd name="T0" fmla="*/ 710 w 710"/>
                  <a:gd name="T1" fmla="*/ 1409 h 1409"/>
                  <a:gd name="T2" fmla="*/ 0 w 710"/>
                  <a:gd name="T3" fmla="*/ 1409 h 1409"/>
                  <a:gd name="T4" fmla="*/ 0 w 710"/>
                  <a:gd name="T5" fmla="*/ 0 h 1409"/>
                  <a:gd name="T6" fmla="*/ 710 w 710"/>
                  <a:gd name="T7" fmla="*/ 0 h 1409"/>
                  <a:gd name="T8" fmla="*/ 710 w 710"/>
                  <a:gd name="T9" fmla="*/ 1409 h 1409"/>
                  <a:gd name="T10" fmla="*/ 38 w 710"/>
                  <a:gd name="T11" fmla="*/ 1371 h 1409"/>
                  <a:gd name="T12" fmla="*/ 659 w 710"/>
                  <a:gd name="T13" fmla="*/ 1371 h 1409"/>
                  <a:gd name="T14" fmla="*/ 659 w 710"/>
                  <a:gd name="T15" fmla="*/ 38 h 1409"/>
                  <a:gd name="T16" fmla="*/ 38 w 710"/>
                  <a:gd name="T17" fmla="*/ 38 h 1409"/>
                  <a:gd name="T18" fmla="*/ 38 w 710"/>
                  <a:gd name="T19" fmla="*/ 137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0" h="1409">
                    <a:moveTo>
                      <a:pt x="710" y="1409"/>
                    </a:moveTo>
                    <a:lnTo>
                      <a:pt x="0" y="1409"/>
                    </a:lnTo>
                    <a:lnTo>
                      <a:pt x="0" y="0"/>
                    </a:lnTo>
                    <a:lnTo>
                      <a:pt x="710" y="0"/>
                    </a:lnTo>
                    <a:lnTo>
                      <a:pt x="710" y="1409"/>
                    </a:lnTo>
                    <a:close/>
                    <a:moveTo>
                      <a:pt x="38" y="1371"/>
                    </a:moveTo>
                    <a:lnTo>
                      <a:pt x="659" y="1371"/>
                    </a:lnTo>
                    <a:lnTo>
                      <a:pt x="659" y="38"/>
                    </a:lnTo>
                    <a:lnTo>
                      <a:pt x="38" y="38"/>
                    </a:lnTo>
                    <a:lnTo>
                      <a:pt x="38" y="1371"/>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06" name="îs1iḑe"/>
              <p:cNvSpPr/>
              <p:nvPr/>
            </p:nvSpPr>
            <p:spPr bwMode="auto">
              <a:xfrm>
                <a:off x="7021513" y="2713038"/>
                <a:ext cx="1187450" cy="2801938"/>
              </a:xfrm>
              <a:prstGeom prst="rect">
                <a:avLst/>
              </a:prstGeom>
              <a:solidFill>
                <a:srgbClr val="79554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07" name="ïšḷídè"/>
              <p:cNvSpPr/>
              <p:nvPr/>
            </p:nvSpPr>
            <p:spPr bwMode="auto">
              <a:xfrm>
                <a:off x="7000875" y="2673350"/>
                <a:ext cx="1247775" cy="2881313"/>
              </a:xfrm>
              <a:custGeom>
                <a:avLst/>
                <a:gdLst>
                  <a:gd name="T0" fmla="*/ 786 w 786"/>
                  <a:gd name="T1" fmla="*/ 1815 h 1815"/>
                  <a:gd name="T2" fmla="*/ 0 w 786"/>
                  <a:gd name="T3" fmla="*/ 1815 h 1815"/>
                  <a:gd name="T4" fmla="*/ 0 w 786"/>
                  <a:gd name="T5" fmla="*/ 0 h 1815"/>
                  <a:gd name="T6" fmla="*/ 786 w 786"/>
                  <a:gd name="T7" fmla="*/ 0 h 1815"/>
                  <a:gd name="T8" fmla="*/ 786 w 786"/>
                  <a:gd name="T9" fmla="*/ 1815 h 1815"/>
                  <a:gd name="T10" fmla="*/ 38 w 786"/>
                  <a:gd name="T11" fmla="*/ 1764 h 1815"/>
                  <a:gd name="T12" fmla="*/ 736 w 786"/>
                  <a:gd name="T13" fmla="*/ 1764 h 1815"/>
                  <a:gd name="T14" fmla="*/ 736 w 786"/>
                  <a:gd name="T15" fmla="*/ 38 h 1815"/>
                  <a:gd name="T16" fmla="*/ 38 w 786"/>
                  <a:gd name="T17" fmla="*/ 38 h 1815"/>
                  <a:gd name="T18" fmla="*/ 38 w 786"/>
                  <a:gd name="T19" fmla="*/ 1764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6" h="1815">
                    <a:moveTo>
                      <a:pt x="786" y="1815"/>
                    </a:moveTo>
                    <a:lnTo>
                      <a:pt x="0" y="1815"/>
                    </a:lnTo>
                    <a:lnTo>
                      <a:pt x="0" y="0"/>
                    </a:lnTo>
                    <a:lnTo>
                      <a:pt x="786" y="0"/>
                    </a:lnTo>
                    <a:lnTo>
                      <a:pt x="786" y="1815"/>
                    </a:lnTo>
                    <a:close/>
                    <a:moveTo>
                      <a:pt x="38" y="1764"/>
                    </a:moveTo>
                    <a:lnTo>
                      <a:pt x="736" y="1764"/>
                    </a:lnTo>
                    <a:lnTo>
                      <a:pt x="736" y="38"/>
                    </a:lnTo>
                    <a:lnTo>
                      <a:pt x="38" y="38"/>
                    </a:lnTo>
                    <a:lnTo>
                      <a:pt x="38" y="1764"/>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08" name="îşḻîḍè"/>
              <p:cNvSpPr/>
              <p:nvPr/>
            </p:nvSpPr>
            <p:spPr bwMode="auto">
              <a:xfrm>
                <a:off x="3559175" y="1806575"/>
                <a:ext cx="5113338" cy="423863"/>
              </a:xfrm>
              <a:custGeom>
                <a:avLst/>
                <a:gdLst>
                  <a:gd name="T0" fmla="*/ 254 w 254"/>
                  <a:gd name="T1" fmla="*/ 14 h 21"/>
                  <a:gd name="T2" fmla="*/ 246 w 254"/>
                  <a:gd name="T3" fmla="*/ 21 h 21"/>
                  <a:gd name="T4" fmla="*/ 8 w 254"/>
                  <a:gd name="T5" fmla="*/ 21 h 21"/>
                  <a:gd name="T6" fmla="*/ 0 w 254"/>
                  <a:gd name="T7" fmla="*/ 14 h 21"/>
                  <a:gd name="T8" fmla="*/ 0 w 254"/>
                  <a:gd name="T9" fmla="*/ 8 h 21"/>
                  <a:gd name="T10" fmla="*/ 8 w 254"/>
                  <a:gd name="T11" fmla="*/ 0 h 21"/>
                  <a:gd name="T12" fmla="*/ 246 w 254"/>
                  <a:gd name="T13" fmla="*/ 0 h 21"/>
                  <a:gd name="T14" fmla="*/ 254 w 254"/>
                  <a:gd name="T15" fmla="*/ 8 h 21"/>
                  <a:gd name="T16" fmla="*/ 254 w 254"/>
                  <a:gd name="T17"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21">
                    <a:moveTo>
                      <a:pt x="254" y="14"/>
                    </a:moveTo>
                    <a:cubicBezTo>
                      <a:pt x="254" y="18"/>
                      <a:pt x="250" y="21"/>
                      <a:pt x="246" y="21"/>
                    </a:cubicBezTo>
                    <a:cubicBezTo>
                      <a:pt x="8" y="21"/>
                      <a:pt x="8" y="21"/>
                      <a:pt x="8" y="21"/>
                    </a:cubicBezTo>
                    <a:cubicBezTo>
                      <a:pt x="4" y="21"/>
                      <a:pt x="0" y="18"/>
                      <a:pt x="0" y="14"/>
                    </a:cubicBezTo>
                    <a:cubicBezTo>
                      <a:pt x="0" y="8"/>
                      <a:pt x="0" y="8"/>
                      <a:pt x="0" y="8"/>
                    </a:cubicBezTo>
                    <a:cubicBezTo>
                      <a:pt x="0" y="3"/>
                      <a:pt x="4" y="0"/>
                      <a:pt x="8" y="0"/>
                    </a:cubicBezTo>
                    <a:cubicBezTo>
                      <a:pt x="246" y="0"/>
                      <a:pt x="246" y="0"/>
                      <a:pt x="246" y="0"/>
                    </a:cubicBezTo>
                    <a:cubicBezTo>
                      <a:pt x="250" y="0"/>
                      <a:pt x="254" y="3"/>
                      <a:pt x="254" y="8"/>
                    </a:cubicBezTo>
                    <a:lnTo>
                      <a:pt x="254" y="14"/>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09" name="íSľíḍè"/>
              <p:cNvSpPr/>
              <p:nvPr/>
            </p:nvSpPr>
            <p:spPr bwMode="auto">
              <a:xfrm>
                <a:off x="3417888" y="1987550"/>
                <a:ext cx="5414963" cy="504825"/>
              </a:xfrm>
              <a:custGeom>
                <a:avLst/>
                <a:gdLst>
                  <a:gd name="T0" fmla="*/ 269 w 269"/>
                  <a:gd name="T1" fmla="*/ 17 h 25"/>
                  <a:gd name="T2" fmla="*/ 261 w 269"/>
                  <a:gd name="T3" fmla="*/ 25 h 25"/>
                  <a:gd name="T4" fmla="*/ 8 w 269"/>
                  <a:gd name="T5" fmla="*/ 25 h 25"/>
                  <a:gd name="T6" fmla="*/ 0 w 269"/>
                  <a:gd name="T7" fmla="*/ 17 h 25"/>
                  <a:gd name="T8" fmla="*/ 0 w 269"/>
                  <a:gd name="T9" fmla="*/ 8 h 25"/>
                  <a:gd name="T10" fmla="*/ 8 w 269"/>
                  <a:gd name="T11" fmla="*/ 0 h 25"/>
                  <a:gd name="T12" fmla="*/ 261 w 269"/>
                  <a:gd name="T13" fmla="*/ 0 h 25"/>
                  <a:gd name="T14" fmla="*/ 269 w 269"/>
                  <a:gd name="T15" fmla="*/ 8 h 25"/>
                  <a:gd name="T16" fmla="*/ 269 w 269"/>
                  <a:gd name="T17"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9" h="25">
                    <a:moveTo>
                      <a:pt x="269" y="17"/>
                    </a:moveTo>
                    <a:cubicBezTo>
                      <a:pt x="269" y="21"/>
                      <a:pt x="265" y="25"/>
                      <a:pt x="261" y="25"/>
                    </a:cubicBezTo>
                    <a:cubicBezTo>
                      <a:pt x="8" y="25"/>
                      <a:pt x="8" y="25"/>
                      <a:pt x="8" y="25"/>
                    </a:cubicBezTo>
                    <a:cubicBezTo>
                      <a:pt x="4" y="25"/>
                      <a:pt x="0" y="21"/>
                      <a:pt x="0" y="17"/>
                    </a:cubicBezTo>
                    <a:cubicBezTo>
                      <a:pt x="0" y="8"/>
                      <a:pt x="0" y="8"/>
                      <a:pt x="0" y="8"/>
                    </a:cubicBezTo>
                    <a:cubicBezTo>
                      <a:pt x="0" y="3"/>
                      <a:pt x="4" y="0"/>
                      <a:pt x="8" y="0"/>
                    </a:cubicBezTo>
                    <a:cubicBezTo>
                      <a:pt x="261" y="0"/>
                      <a:pt x="261" y="0"/>
                      <a:pt x="261" y="0"/>
                    </a:cubicBezTo>
                    <a:cubicBezTo>
                      <a:pt x="265" y="0"/>
                      <a:pt x="269" y="3"/>
                      <a:pt x="269" y="8"/>
                    </a:cubicBezTo>
                    <a:lnTo>
                      <a:pt x="269" y="17"/>
                    </a:lnTo>
                    <a:close/>
                  </a:path>
                </a:pathLst>
              </a:custGeom>
              <a:solidFill>
                <a:srgbClr val="79554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0" name="îṥľíḍé"/>
              <p:cNvSpPr/>
              <p:nvPr/>
            </p:nvSpPr>
            <p:spPr bwMode="auto">
              <a:xfrm>
                <a:off x="6135688" y="2733675"/>
                <a:ext cx="0" cy="2155825"/>
              </a:xfrm>
              <a:custGeom>
                <a:avLst/>
                <a:gdLst>
                  <a:gd name="T0" fmla="*/ 0 h 1358"/>
                  <a:gd name="T1" fmla="*/ 1358 h 1358"/>
                  <a:gd name="T2" fmla="*/ 0 h 1358"/>
                </a:gdLst>
                <a:ahLst/>
                <a:cxnLst>
                  <a:cxn ang="0">
                    <a:pos x="0" y="T0"/>
                  </a:cxn>
                  <a:cxn ang="0">
                    <a:pos x="0" y="T1"/>
                  </a:cxn>
                  <a:cxn ang="0">
                    <a:pos x="0" y="T2"/>
                  </a:cxn>
                </a:cxnLst>
                <a:rect l="0" t="0" r="r" b="b"/>
                <a:pathLst>
                  <a:path h="1358">
                    <a:moveTo>
                      <a:pt x="0" y="0"/>
                    </a:moveTo>
                    <a:lnTo>
                      <a:pt x="0" y="1358"/>
                    </a:lnTo>
                    <a:lnTo>
                      <a:pt x="0" y="0"/>
                    </a:lnTo>
                    <a:close/>
                  </a:path>
                </a:pathLst>
              </a:custGeom>
              <a:solidFill>
                <a:srgbClr val="95D8E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1" name="iSḻïďê"/>
              <p:cNvSpPr/>
              <p:nvPr/>
            </p:nvSpPr>
            <p:spPr bwMode="auto">
              <a:xfrm>
                <a:off x="6096000" y="2733675"/>
                <a:ext cx="79375" cy="215582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12" name="ïsļîḑê"/>
              <p:cNvSpPr/>
              <p:nvPr/>
            </p:nvSpPr>
            <p:spPr bwMode="auto">
              <a:xfrm>
                <a:off x="7202488" y="2974975"/>
                <a:ext cx="825500" cy="1893888"/>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13" name="i$ḻíďé"/>
              <p:cNvSpPr/>
              <p:nvPr/>
            </p:nvSpPr>
            <p:spPr bwMode="auto">
              <a:xfrm>
                <a:off x="7162800" y="2935288"/>
                <a:ext cx="904875" cy="1974850"/>
              </a:xfrm>
              <a:custGeom>
                <a:avLst/>
                <a:gdLst>
                  <a:gd name="T0" fmla="*/ 570 w 570"/>
                  <a:gd name="T1" fmla="*/ 1244 h 1244"/>
                  <a:gd name="T2" fmla="*/ 0 w 570"/>
                  <a:gd name="T3" fmla="*/ 1244 h 1244"/>
                  <a:gd name="T4" fmla="*/ 0 w 570"/>
                  <a:gd name="T5" fmla="*/ 0 h 1244"/>
                  <a:gd name="T6" fmla="*/ 570 w 570"/>
                  <a:gd name="T7" fmla="*/ 0 h 1244"/>
                  <a:gd name="T8" fmla="*/ 570 w 570"/>
                  <a:gd name="T9" fmla="*/ 1244 h 1244"/>
                  <a:gd name="T10" fmla="*/ 50 w 570"/>
                  <a:gd name="T11" fmla="*/ 1193 h 1244"/>
                  <a:gd name="T12" fmla="*/ 532 w 570"/>
                  <a:gd name="T13" fmla="*/ 1193 h 1244"/>
                  <a:gd name="T14" fmla="*/ 532 w 570"/>
                  <a:gd name="T15" fmla="*/ 51 h 1244"/>
                  <a:gd name="T16" fmla="*/ 50 w 570"/>
                  <a:gd name="T17" fmla="*/ 51 h 1244"/>
                  <a:gd name="T18" fmla="*/ 50 w 570"/>
                  <a:gd name="T19" fmla="*/ 1193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0" h="1244">
                    <a:moveTo>
                      <a:pt x="570" y="1244"/>
                    </a:moveTo>
                    <a:lnTo>
                      <a:pt x="0" y="1244"/>
                    </a:lnTo>
                    <a:lnTo>
                      <a:pt x="0" y="0"/>
                    </a:lnTo>
                    <a:lnTo>
                      <a:pt x="570" y="0"/>
                    </a:lnTo>
                    <a:lnTo>
                      <a:pt x="570" y="1244"/>
                    </a:lnTo>
                    <a:close/>
                    <a:moveTo>
                      <a:pt x="50" y="1193"/>
                    </a:moveTo>
                    <a:lnTo>
                      <a:pt x="532" y="1193"/>
                    </a:lnTo>
                    <a:lnTo>
                      <a:pt x="532" y="51"/>
                    </a:lnTo>
                    <a:lnTo>
                      <a:pt x="50" y="51"/>
                    </a:lnTo>
                    <a:lnTo>
                      <a:pt x="50" y="1193"/>
                    </a:lnTo>
                    <a:close/>
                  </a:path>
                </a:pathLst>
              </a:custGeom>
              <a:solidFill>
                <a:srgbClr val="6F85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4" name="íṥlíďe"/>
              <p:cNvSpPr/>
              <p:nvPr/>
            </p:nvSpPr>
            <p:spPr bwMode="auto">
              <a:xfrm>
                <a:off x="6840538" y="4083050"/>
                <a:ext cx="301625" cy="101600"/>
              </a:xfrm>
              <a:custGeom>
                <a:avLst/>
                <a:gdLst>
                  <a:gd name="T0" fmla="*/ 15 w 15"/>
                  <a:gd name="T1" fmla="*/ 3 h 5"/>
                  <a:gd name="T2" fmla="*/ 13 w 15"/>
                  <a:gd name="T3" fmla="*/ 5 h 5"/>
                  <a:gd name="T4" fmla="*/ 2 w 15"/>
                  <a:gd name="T5" fmla="*/ 5 h 5"/>
                  <a:gd name="T6" fmla="*/ 0 w 15"/>
                  <a:gd name="T7" fmla="*/ 3 h 5"/>
                  <a:gd name="T8" fmla="*/ 0 w 15"/>
                  <a:gd name="T9" fmla="*/ 3 h 5"/>
                  <a:gd name="T10" fmla="*/ 2 w 15"/>
                  <a:gd name="T11" fmla="*/ 0 h 5"/>
                  <a:gd name="T12" fmla="*/ 13 w 15"/>
                  <a:gd name="T13" fmla="*/ 0 h 5"/>
                  <a:gd name="T14" fmla="*/ 15 w 1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15" y="3"/>
                    </a:moveTo>
                    <a:cubicBezTo>
                      <a:pt x="15" y="4"/>
                      <a:pt x="14" y="5"/>
                      <a:pt x="13" y="5"/>
                    </a:cubicBezTo>
                    <a:cubicBezTo>
                      <a:pt x="2" y="5"/>
                      <a:pt x="2" y="5"/>
                      <a:pt x="2" y="5"/>
                    </a:cubicBezTo>
                    <a:cubicBezTo>
                      <a:pt x="1" y="5"/>
                      <a:pt x="0" y="4"/>
                      <a:pt x="0" y="3"/>
                    </a:cubicBezTo>
                    <a:cubicBezTo>
                      <a:pt x="0" y="3"/>
                      <a:pt x="0" y="3"/>
                      <a:pt x="0" y="3"/>
                    </a:cubicBezTo>
                    <a:cubicBezTo>
                      <a:pt x="0" y="1"/>
                      <a:pt x="1" y="0"/>
                      <a:pt x="2" y="0"/>
                    </a:cubicBezTo>
                    <a:cubicBezTo>
                      <a:pt x="13" y="0"/>
                      <a:pt x="13" y="0"/>
                      <a:pt x="13" y="0"/>
                    </a:cubicBezTo>
                    <a:cubicBezTo>
                      <a:pt x="14" y="0"/>
                      <a:pt x="15" y="1"/>
                      <a:pt x="15" y="3"/>
                    </a:cubicBezTo>
                    <a:close/>
                  </a:path>
                </a:pathLst>
              </a:custGeom>
              <a:solidFill>
                <a:srgbClr val="582A1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5" name="íśļîḍe"/>
              <p:cNvSpPr/>
              <p:nvPr/>
            </p:nvSpPr>
            <p:spPr bwMode="auto">
              <a:xfrm>
                <a:off x="4083050" y="4325938"/>
                <a:ext cx="79375" cy="482600"/>
              </a:xfrm>
              <a:custGeom>
                <a:avLst/>
                <a:gdLst>
                  <a:gd name="T0" fmla="*/ 4 w 4"/>
                  <a:gd name="T1" fmla="*/ 3 h 24"/>
                  <a:gd name="T2" fmla="*/ 4 w 4"/>
                  <a:gd name="T3" fmla="*/ 21 h 24"/>
                  <a:gd name="T4" fmla="*/ 1 w 4"/>
                  <a:gd name="T5" fmla="*/ 24 h 24"/>
                  <a:gd name="T6" fmla="*/ 0 w 4"/>
                  <a:gd name="T7" fmla="*/ 24 h 24"/>
                  <a:gd name="T8" fmla="*/ 0 w 4"/>
                  <a:gd name="T9" fmla="*/ 0 h 24"/>
                  <a:gd name="T10" fmla="*/ 1 w 4"/>
                  <a:gd name="T11" fmla="*/ 0 h 24"/>
                  <a:gd name="T12" fmla="*/ 2 w 4"/>
                  <a:gd name="T13" fmla="*/ 0 h 24"/>
                  <a:gd name="T14" fmla="*/ 4 w 4"/>
                  <a:gd name="T15" fmla="*/ 3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4">
                    <a:moveTo>
                      <a:pt x="4" y="3"/>
                    </a:moveTo>
                    <a:cubicBezTo>
                      <a:pt x="4" y="21"/>
                      <a:pt x="4" y="21"/>
                      <a:pt x="4" y="21"/>
                    </a:cubicBezTo>
                    <a:cubicBezTo>
                      <a:pt x="4" y="22"/>
                      <a:pt x="3" y="24"/>
                      <a:pt x="1" y="24"/>
                    </a:cubicBezTo>
                    <a:cubicBezTo>
                      <a:pt x="0" y="24"/>
                      <a:pt x="0" y="24"/>
                      <a:pt x="0" y="24"/>
                    </a:cubicBezTo>
                    <a:cubicBezTo>
                      <a:pt x="0" y="0"/>
                      <a:pt x="0" y="0"/>
                      <a:pt x="0" y="0"/>
                    </a:cubicBezTo>
                    <a:cubicBezTo>
                      <a:pt x="1" y="0"/>
                      <a:pt x="1" y="0"/>
                      <a:pt x="1" y="0"/>
                    </a:cubicBezTo>
                    <a:cubicBezTo>
                      <a:pt x="1" y="0"/>
                      <a:pt x="2" y="0"/>
                      <a:pt x="2" y="0"/>
                    </a:cubicBezTo>
                    <a:cubicBezTo>
                      <a:pt x="3" y="0"/>
                      <a:pt x="4" y="1"/>
                      <a:pt x="4"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6" name="îṥļiḍe"/>
              <p:cNvSpPr/>
              <p:nvPr/>
            </p:nvSpPr>
            <p:spPr bwMode="auto">
              <a:xfrm>
                <a:off x="4083050" y="4022725"/>
                <a:ext cx="39688" cy="463550"/>
              </a:xfrm>
              <a:custGeom>
                <a:avLst/>
                <a:gdLst>
                  <a:gd name="T0" fmla="*/ 2 w 2"/>
                  <a:gd name="T1" fmla="*/ 3 h 23"/>
                  <a:gd name="T2" fmla="*/ 2 w 2"/>
                  <a:gd name="T3" fmla="*/ 20 h 23"/>
                  <a:gd name="T4" fmla="*/ 0 w 2"/>
                  <a:gd name="T5" fmla="*/ 23 h 23"/>
                  <a:gd name="T6" fmla="*/ 0 w 2"/>
                  <a:gd name="T7" fmla="*/ 0 h 23"/>
                  <a:gd name="T8" fmla="*/ 1 w 2"/>
                  <a:gd name="T9" fmla="*/ 1 h 23"/>
                  <a:gd name="T10" fmla="*/ 2 w 2"/>
                  <a:gd name="T11" fmla="*/ 3 h 23"/>
                </a:gdLst>
                <a:ahLst/>
                <a:cxnLst>
                  <a:cxn ang="0">
                    <a:pos x="T0" y="T1"/>
                  </a:cxn>
                  <a:cxn ang="0">
                    <a:pos x="T2" y="T3"/>
                  </a:cxn>
                  <a:cxn ang="0">
                    <a:pos x="T4" y="T5"/>
                  </a:cxn>
                  <a:cxn ang="0">
                    <a:pos x="T6" y="T7"/>
                  </a:cxn>
                  <a:cxn ang="0">
                    <a:pos x="T8" y="T9"/>
                  </a:cxn>
                  <a:cxn ang="0">
                    <a:pos x="T10" y="T11"/>
                  </a:cxn>
                </a:cxnLst>
                <a:rect l="0" t="0" r="r" b="b"/>
                <a:pathLst>
                  <a:path w="2" h="23">
                    <a:moveTo>
                      <a:pt x="2" y="3"/>
                    </a:moveTo>
                    <a:cubicBezTo>
                      <a:pt x="2" y="20"/>
                      <a:pt x="2" y="20"/>
                      <a:pt x="2" y="20"/>
                    </a:cubicBezTo>
                    <a:cubicBezTo>
                      <a:pt x="2" y="21"/>
                      <a:pt x="1" y="22"/>
                      <a:pt x="0" y="23"/>
                    </a:cubicBezTo>
                    <a:cubicBezTo>
                      <a:pt x="0" y="0"/>
                      <a:pt x="0" y="0"/>
                      <a:pt x="0" y="0"/>
                    </a:cubicBezTo>
                    <a:cubicBezTo>
                      <a:pt x="1" y="1"/>
                      <a:pt x="1" y="1"/>
                      <a:pt x="1" y="1"/>
                    </a:cubicBezTo>
                    <a:cubicBezTo>
                      <a:pt x="2" y="2"/>
                      <a:pt x="2" y="2"/>
                      <a:pt x="2"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7" name="îŝ1iḓe"/>
              <p:cNvSpPr/>
              <p:nvPr/>
            </p:nvSpPr>
            <p:spPr bwMode="auto">
              <a:xfrm>
                <a:off x="4083050" y="3983038"/>
                <a:ext cx="39688" cy="80963"/>
              </a:xfrm>
              <a:custGeom>
                <a:avLst/>
                <a:gdLst>
                  <a:gd name="T0" fmla="*/ 2 w 2"/>
                  <a:gd name="T1" fmla="*/ 2 h 4"/>
                  <a:gd name="T2" fmla="*/ 1 w 2"/>
                  <a:gd name="T3" fmla="*/ 3 h 4"/>
                  <a:gd name="T4" fmla="*/ 0 w 2"/>
                  <a:gd name="T5" fmla="*/ 4 h 4"/>
                  <a:gd name="T6" fmla="*/ 0 w 2"/>
                  <a:gd name="T7" fmla="*/ 0 h 4"/>
                  <a:gd name="T8" fmla="*/ 2 w 2"/>
                  <a:gd name="T9" fmla="*/ 2 h 4"/>
                </a:gdLst>
                <a:ahLst/>
                <a:cxnLst>
                  <a:cxn ang="0">
                    <a:pos x="T0" y="T1"/>
                  </a:cxn>
                  <a:cxn ang="0">
                    <a:pos x="T2" y="T3"/>
                  </a:cxn>
                  <a:cxn ang="0">
                    <a:pos x="T4" y="T5"/>
                  </a:cxn>
                  <a:cxn ang="0">
                    <a:pos x="T6" y="T7"/>
                  </a:cxn>
                  <a:cxn ang="0">
                    <a:pos x="T8" y="T9"/>
                  </a:cxn>
                </a:cxnLst>
                <a:rect l="0" t="0" r="r" b="b"/>
                <a:pathLst>
                  <a:path w="2" h="4">
                    <a:moveTo>
                      <a:pt x="2" y="2"/>
                    </a:moveTo>
                    <a:cubicBezTo>
                      <a:pt x="2" y="2"/>
                      <a:pt x="2" y="3"/>
                      <a:pt x="1" y="3"/>
                    </a:cubicBezTo>
                    <a:cubicBezTo>
                      <a:pt x="1" y="4"/>
                      <a:pt x="1" y="4"/>
                      <a:pt x="0" y="4"/>
                    </a:cubicBezTo>
                    <a:cubicBezTo>
                      <a:pt x="0" y="0"/>
                      <a:pt x="0" y="0"/>
                      <a:pt x="0" y="0"/>
                    </a:cubicBezTo>
                    <a:cubicBezTo>
                      <a:pt x="1" y="0"/>
                      <a:pt x="2" y="1"/>
                      <a:pt x="2" y="2"/>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8" name="ïṧļîḋè"/>
              <p:cNvSpPr/>
              <p:nvPr/>
            </p:nvSpPr>
            <p:spPr bwMode="auto">
              <a:xfrm>
                <a:off x="4264025" y="4325938"/>
                <a:ext cx="220663"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9" y="24"/>
                      <a:pt x="8" y="24"/>
                    </a:cubicBezTo>
                    <a:cubicBezTo>
                      <a:pt x="3" y="24"/>
                      <a:pt x="3" y="24"/>
                      <a:pt x="3" y="24"/>
                    </a:cubicBezTo>
                    <a:cubicBezTo>
                      <a:pt x="1" y="24"/>
                      <a:pt x="0" y="22"/>
                      <a:pt x="0" y="21"/>
                    </a:cubicBezTo>
                    <a:cubicBezTo>
                      <a:pt x="0" y="3"/>
                      <a:pt x="0" y="3"/>
                      <a:pt x="0" y="3"/>
                    </a:cubicBezTo>
                    <a:cubicBezTo>
                      <a:pt x="0" y="1"/>
                      <a:pt x="1" y="0"/>
                      <a:pt x="3" y="0"/>
                    </a:cubicBezTo>
                    <a:cubicBezTo>
                      <a:pt x="8" y="0"/>
                      <a:pt x="8" y="0"/>
                      <a:pt x="8" y="0"/>
                    </a:cubicBezTo>
                    <a:cubicBezTo>
                      <a:pt x="9"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19" name="ísļïďê"/>
              <p:cNvSpPr/>
              <p:nvPr/>
            </p:nvSpPr>
            <p:spPr bwMode="auto">
              <a:xfrm>
                <a:off x="4324350" y="4022725"/>
                <a:ext cx="100013" cy="463550"/>
              </a:xfrm>
              <a:custGeom>
                <a:avLst/>
                <a:gdLst>
                  <a:gd name="T0" fmla="*/ 5 w 5"/>
                  <a:gd name="T1" fmla="*/ 20 h 23"/>
                  <a:gd name="T2" fmla="*/ 2 w 5"/>
                  <a:gd name="T3" fmla="*/ 23 h 23"/>
                  <a:gd name="T4" fmla="*/ 2 w 5"/>
                  <a:gd name="T5" fmla="*/ 23 h 23"/>
                  <a:gd name="T6" fmla="*/ 0 w 5"/>
                  <a:gd name="T7" fmla="*/ 20 h 23"/>
                  <a:gd name="T8" fmla="*/ 0 w 5"/>
                  <a:gd name="T9" fmla="*/ 3 h 23"/>
                  <a:gd name="T10" fmla="*/ 2 w 5"/>
                  <a:gd name="T11" fmla="*/ 0 h 23"/>
                  <a:gd name="T12" fmla="*/ 2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2" y="23"/>
                    </a:cubicBezTo>
                    <a:cubicBezTo>
                      <a:pt x="2" y="23"/>
                      <a:pt x="2" y="23"/>
                      <a:pt x="2" y="23"/>
                    </a:cubicBezTo>
                    <a:cubicBezTo>
                      <a:pt x="1" y="23"/>
                      <a:pt x="0" y="22"/>
                      <a:pt x="0" y="20"/>
                    </a:cubicBezTo>
                    <a:cubicBezTo>
                      <a:pt x="0" y="3"/>
                      <a:pt x="0" y="3"/>
                      <a:pt x="0" y="3"/>
                    </a:cubicBezTo>
                    <a:cubicBezTo>
                      <a:pt x="0" y="1"/>
                      <a:pt x="1" y="0"/>
                      <a:pt x="2" y="0"/>
                    </a:cubicBezTo>
                    <a:cubicBezTo>
                      <a:pt x="2" y="0"/>
                      <a:pt x="2" y="0"/>
                      <a:pt x="2"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0" name="íṣ1îḑé"/>
              <p:cNvSpPr/>
              <p:nvPr/>
            </p:nvSpPr>
            <p:spPr bwMode="auto">
              <a:xfrm>
                <a:off x="4324350" y="3962400"/>
                <a:ext cx="100013" cy="101600"/>
              </a:xfrm>
              <a:custGeom>
                <a:avLst/>
                <a:gdLst>
                  <a:gd name="T0" fmla="*/ 5 w 5"/>
                  <a:gd name="T1" fmla="*/ 3 h 5"/>
                  <a:gd name="T2" fmla="*/ 3 w 5"/>
                  <a:gd name="T3" fmla="*/ 5 h 5"/>
                  <a:gd name="T4" fmla="*/ 2 w 5"/>
                  <a:gd name="T5" fmla="*/ 5 h 5"/>
                  <a:gd name="T6" fmla="*/ 0 w 5"/>
                  <a:gd name="T7" fmla="*/ 3 h 5"/>
                  <a:gd name="T8" fmla="*/ 0 w 5"/>
                  <a:gd name="T9" fmla="*/ 3 h 5"/>
                  <a:gd name="T10" fmla="*/ 2 w 5"/>
                  <a:gd name="T11" fmla="*/ 0 h 5"/>
                  <a:gd name="T12" fmla="*/ 3 w 5"/>
                  <a:gd name="T13" fmla="*/ 0 h 5"/>
                  <a:gd name="T14" fmla="*/ 5 w 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3"/>
                    </a:moveTo>
                    <a:cubicBezTo>
                      <a:pt x="5" y="4"/>
                      <a:pt x="4"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4" y="0"/>
                      <a:pt x="5" y="1"/>
                      <a:pt x="5"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1" name="i$ḷîdê"/>
              <p:cNvSpPr/>
              <p:nvPr/>
            </p:nvSpPr>
            <p:spPr bwMode="auto">
              <a:xfrm>
                <a:off x="4605338" y="4325938"/>
                <a:ext cx="222250"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10" y="24"/>
                      <a:pt x="8" y="24"/>
                    </a:cubicBezTo>
                    <a:cubicBezTo>
                      <a:pt x="3" y="24"/>
                      <a:pt x="3" y="24"/>
                      <a:pt x="3" y="24"/>
                    </a:cubicBezTo>
                    <a:cubicBezTo>
                      <a:pt x="2" y="24"/>
                      <a:pt x="0" y="22"/>
                      <a:pt x="0" y="21"/>
                    </a:cubicBezTo>
                    <a:cubicBezTo>
                      <a:pt x="0" y="3"/>
                      <a:pt x="0" y="3"/>
                      <a:pt x="0" y="3"/>
                    </a:cubicBezTo>
                    <a:cubicBezTo>
                      <a:pt x="0" y="1"/>
                      <a:pt x="2" y="0"/>
                      <a:pt x="3" y="0"/>
                    </a:cubicBezTo>
                    <a:cubicBezTo>
                      <a:pt x="8" y="0"/>
                      <a:pt x="8" y="0"/>
                      <a:pt x="8" y="0"/>
                    </a:cubicBezTo>
                    <a:cubicBezTo>
                      <a:pt x="10"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2" name="íSḷïďe"/>
              <p:cNvSpPr/>
              <p:nvPr/>
            </p:nvSpPr>
            <p:spPr bwMode="auto">
              <a:xfrm>
                <a:off x="4665663" y="4022725"/>
                <a:ext cx="101600" cy="463550"/>
              </a:xfrm>
              <a:custGeom>
                <a:avLst/>
                <a:gdLst>
                  <a:gd name="T0" fmla="*/ 5 w 5"/>
                  <a:gd name="T1" fmla="*/ 20 h 23"/>
                  <a:gd name="T2" fmla="*/ 3 w 5"/>
                  <a:gd name="T3" fmla="*/ 23 h 23"/>
                  <a:gd name="T4" fmla="*/ 3 w 5"/>
                  <a:gd name="T5" fmla="*/ 23 h 23"/>
                  <a:gd name="T6" fmla="*/ 0 w 5"/>
                  <a:gd name="T7" fmla="*/ 20 h 23"/>
                  <a:gd name="T8" fmla="*/ 0 w 5"/>
                  <a:gd name="T9" fmla="*/ 3 h 23"/>
                  <a:gd name="T10" fmla="*/ 3 w 5"/>
                  <a:gd name="T11" fmla="*/ 0 h 23"/>
                  <a:gd name="T12" fmla="*/ 3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3" y="23"/>
                    </a:cubicBezTo>
                    <a:cubicBezTo>
                      <a:pt x="3" y="23"/>
                      <a:pt x="3" y="23"/>
                      <a:pt x="3" y="23"/>
                    </a:cubicBezTo>
                    <a:cubicBezTo>
                      <a:pt x="1" y="23"/>
                      <a:pt x="0" y="22"/>
                      <a:pt x="0" y="20"/>
                    </a:cubicBezTo>
                    <a:cubicBezTo>
                      <a:pt x="0" y="3"/>
                      <a:pt x="0" y="3"/>
                      <a:pt x="0" y="3"/>
                    </a:cubicBezTo>
                    <a:cubicBezTo>
                      <a:pt x="0" y="1"/>
                      <a:pt x="1" y="0"/>
                      <a:pt x="3" y="0"/>
                    </a:cubicBezTo>
                    <a:cubicBezTo>
                      <a:pt x="3" y="0"/>
                      <a:pt x="3" y="0"/>
                      <a:pt x="3"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3" name="îśḷïḍe"/>
              <p:cNvSpPr/>
              <p:nvPr/>
            </p:nvSpPr>
            <p:spPr bwMode="auto">
              <a:xfrm>
                <a:off x="4665663" y="3962400"/>
                <a:ext cx="101600" cy="101600"/>
              </a:xfrm>
              <a:custGeom>
                <a:avLst/>
                <a:gdLst>
                  <a:gd name="T0" fmla="*/ 5 w 5"/>
                  <a:gd name="T1" fmla="*/ 3 h 5"/>
                  <a:gd name="T2" fmla="*/ 3 w 5"/>
                  <a:gd name="T3" fmla="*/ 5 h 5"/>
                  <a:gd name="T4" fmla="*/ 2 w 5"/>
                  <a:gd name="T5" fmla="*/ 5 h 5"/>
                  <a:gd name="T6" fmla="*/ 0 w 5"/>
                  <a:gd name="T7" fmla="*/ 3 h 5"/>
                  <a:gd name="T8" fmla="*/ 0 w 5"/>
                  <a:gd name="T9" fmla="*/ 3 h 5"/>
                  <a:gd name="T10" fmla="*/ 2 w 5"/>
                  <a:gd name="T11" fmla="*/ 0 h 5"/>
                  <a:gd name="T12" fmla="*/ 3 w 5"/>
                  <a:gd name="T13" fmla="*/ 0 h 5"/>
                  <a:gd name="T14" fmla="*/ 5 w 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3"/>
                    </a:moveTo>
                    <a:cubicBezTo>
                      <a:pt x="5" y="4"/>
                      <a:pt x="4"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4" y="0"/>
                      <a:pt x="5" y="1"/>
                      <a:pt x="5"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4" name="îṧḻíḋè"/>
              <p:cNvSpPr/>
              <p:nvPr/>
            </p:nvSpPr>
            <p:spPr bwMode="auto">
              <a:xfrm>
                <a:off x="6276975" y="4325938"/>
                <a:ext cx="220663"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10" y="24"/>
                      <a:pt x="8" y="24"/>
                    </a:cubicBezTo>
                    <a:cubicBezTo>
                      <a:pt x="3" y="24"/>
                      <a:pt x="3" y="24"/>
                      <a:pt x="3" y="24"/>
                    </a:cubicBezTo>
                    <a:cubicBezTo>
                      <a:pt x="2" y="24"/>
                      <a:pt x="0" y="22"/>
                      <a:pt x="0" y="21"/>
                    </a:cubicBezTo>
                    <a:cubicBezTo>
                      <a:pt x="0" y="3"/>
                      <a:pt x="0" y="3"/>
                      <a:pt x="0" y="3"/>
                    </a:cubicBezTo>
                    <a:cubicBezTo>
                      <a:pt x="0" y="1"/>
                      <a:pt x="2" y="0"/>
                      <a:pt x="3" y="0"/>
                    </a:cubicBezTo>
                    <a:cubicBezTo>
                      <a:pt x="8" y="0"/>
                      <a:pt x="8" y="0"/>
                      <a:pt x="8" y="0"/>
                    </a:cubicBezTo>
                    <a:cubicBezTo>
                      <a:pt x="10"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5" name="íşḷîḓê"/>
              <p:cNvSpPr/>
              <p:nvPr/>
            </p:nvSpPr>
            <p:spPr bwMode="auto">
              <a:xfrm>
                <a:off x="6337300" y="4022725"/>
                <a:ext cx="100013" cy="463550"/>
              </a:xfrm>
              <a:custGeom>
                <a:avLst/>
                <a:gdLst>
                  <a:gd name="T0" fmla="*/ 5 w 5"/>
                  <a:gd name="T1" fmla="*/ 20 h 23"/>
                  <a:gd name="T2" fmla="*/ 3 w 5"/>
                  <a:gd name="T3" fmla="*/ 23 h 23"/>
                  <a:gd name="T4" fmla="*/ 3 w 5"/>
                  <a:gd name="T5" fmla="*/ 23 h 23"/>
                  <a:gd name="T6" fmla="*/ 0 w 5"/>
                  <a:gd name="T7" fmla="*/ 20 h 23"/>
                  <a:gd name="T8" fmla="*/ 0 w 5"/>
                  <a:gd name="T9" fmla="*/ 3 h 23"/>
                  <a:gd name="T10" fmla="*/ 3 w 5"/>
                  <a:gd name="T11" fmla="*/ 0 h 23"/>
                  <a:gd name="T12" fmla="*/ 3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3" y="23"/>
                    </a:cubicBezTo>
                    <a:cubicBezTo>
                      <a:pt x="3" y="23"/>
                      <a:pt x="3" y="23"/>
                      <a:pt x="3" y="23"/>
                    </a:cubicBezTo>
                    <a:cubicBezTo>
                      <a:pt x="1" y="23"/>
                      <a:pt x="0" y="22"/>
                      <a:pt x="0" y="20"/>
                    </a:cubicBezTo>
                    <a:cubicBezTo>
                      <a:pt x="0" y="3"/>
                      <a:pt x="0" y="3"/>
                      <a:pt x="0" y="3"/>
                    </a:cubicBezTo>
                    <a:cubicBezTo>
                      <a:pt x="0" y="1"/>
                      <a:pt x="1" y="0"/>
                      <a:pt x="3" y="0"/>
                    </a:cubicBezTo>
                    <a:cubicBezTo>
                      <a:pt x="3" y="0"/>
                      <a:pt x="3" y="0"/>
                      <a:pt x="3"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6" name="iş1ídé"/>
              <p:cNvSpPr/>
              <p:nvPr/>
            </p:nvSpPr>
            <p:spPr bwMode="auto">
              <a:xfrm>
                <a:off x="6337300" y="3962400"/>
                <a:ext cx="120650" cy="101600"/>
              </a:xfrm>
              <a:custGeom>
                <a:avLst/>
                <a:gdLst>
                  <a:gd name="T0" fmla="*/ 6 w 6"/>
                  <a:gd name="T1" fmla="*/ 3 h 5"/>
                  <a:gd name="T2" fmla="*/ 3 w 6"/>
                  <a:gd name="T3" fmla="*/ 5 h 5"/>
                  <a:gd name="T4" fmla="*/ 2 w 6"/>
                  <a:gd name="T5" fmla="*/ 5 h 5"/>
                  <a:gd name="T6" fmla="*/ 0 w 6"/>
                  <a:gd name="T7" fmla="*/ 3 h 5"/>
                  <a:gd name="T8" fmla="*/ 0 w 6"/>
                  <a:gd name="T9" fmla="*/ 3 h 5"/>
                  <a:gd name="T10" fmla="*/ 2 w 6"/>
                  <a:gd name="T11" fmla="*/ 0 h 5"/>
                  <a:gd name="T12" fmla="*/ 3 w 6"/>
                  <a:gd name="T13" fmla="*/ 0 h 5"/>
                  <a:gd name="T14" fmla="*/ 6 w 6"/>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5">
                    <a:moveTo>
                      <a:pt x="6" y="3"/>
                    </a:moveTo>
                    <a:cubicBezTo>
                      <a:pt x="6" y="4"/>
                      <a:pt x="5"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5" y="0"/>
                      <a:pt x="6" y="1"/>
                      <a:pt x="6"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7" name="îṩḷîḋè"/>
              <p:cNvSpPr/>
              <p:nvPr/>
            </p:nvSpPr>
            <p:spPr bwMode="auto">
              <a:xfrm>
                <a:off x="4948238" y="4325938"/>
                <a:ext cx="120650" cy="482600"/>
              </a:xfrm>
              <a:custGeom>
                <a:avLst/>
                <a:gdLst>
                  <a:gd name="T0" fmla="*/ 6 w 6"/>
                  <a:gd name="T1" fmla="*/ 0 h 24"/>
                  <a:gd name="T2" fmla="*/ 6 w 6"/>
                  <a:gd name="T3" fmla="*/ 24 h 24"/>
                  <a:gd name="T4" fmla="*/ 3 w 6"/>
                  <a:gd name="T5" fmla="*/ 24 h 24"/>
                  <a:gd name="T6" fmla="*/ 0 w 6"/>
                  <a:gd name="T7" fmla="*/ 21 h 24"/>
                  <a:gd name="T8" fmla="*/ 0 w 6"/>
                  <a:gd name="T9" fmla="*/ 3 h 24"/>
                  <a:gd name="T10" fmla="*/ 2 w 6"/>
                  <a:gd name="T11" fmla="*/ 0 h 24"/>
                  <a:gd name="T12" fmla="*/ 3 w 6"/>
                  <a:gd name="T13" fmla="*/ 0 h 24"/>
                  <a:gd name="T14" fmla="*/ 6 w 6"/>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24">
                    <a:moveTo>
                      <a:pt x="6" y="0"/>
                    </a:moveTo>
                    <a:cubicBezTo>
                      <a:pt x="6" y="24"/>
                      <a:pt x="6" y="24"/>
                      <a:pt x="6" y="24"/>
                    </a:cubicBezTo>
                    <a:cubicBezTo>
                      <a:pt x="3" y="24"/>
                      <a:pt x="3" y="24"/>
                      <a:pt x="3" y="24"/>
                    </a:cubicBezTo>
                    <a:cubicBezTo>
                      <a:pt x="1" y="24"/>
                      <a:pt x="0" y="22"/>
                      <a:pt x="0" y="21"/>
                    </a:cubicBezTo>
                    <a:cubicBezTo>
                      <a:pt x="0" y="3"/>
                      <a:pt x="0" y="3"/>
                      <a:pt x="0" y="3"/>
                    </a:cubicBezTo>
                    <a:cubicBezTo>
                      <a:pt x="0" y="1"/>
                      <a:pt x="1" y="0"/>
                      <a:pt x="2" y="0"/>
                    </a:cubicBezTo>
                    <a:cubicBezTo>
                      <a:pt x="3" y="0"/>
                      <a:pt x="3" y="0"/>
                      <a:pt x="3" y="0"/>
                    </a:cubicBezTo>
                    <a:lnTo>
                      <a:pt x="6" y="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8" name="íṩlídé"/>
              <p:cNvSpPr/>
              <p:nvPr/>
            </p:nvSpPr>
            <p:spPr bwMode="auto">
              <a:xfrm>
                <a:off x="4987925" y="4022725"/>
                <a:ext cx="80963" cy="463550"/>
              </a:xfrm>
              <a:custGeom>
                <a:avLst/>
                <a:gdLst>
                  <a:gd name="T0" fmla="*/ 4 w 4"/>
                  <a:gd name="T1" fmla="*/ 0 h 23"/>
                  <a:gd name="T2" fmla="*/ 4 w 4"/>
                  <a:gd name="T3" fmla="*/ 23 h 23"/>
                  <a:gd name="T4" fmla="*/ 3 w 4"/>
                  <a:gd name="T5" fmla="*/ 23 h 23"/>
                  <a:gd name="T6" fmla="*/ 0 w 4"/>
                  <a:gd name="T7" fmla="*/ 20 h 23"/>
                  <a:gd name="T8" fmla="*/ 0 w 4"/>
                  <a:gd name="T9" fmla="*/ 3 h 23"/>
                  <a:gd name="T10" fmla="*/ 1 w 4"/>
                  <a:gd name="T11" fmla="*/ 1 h 23"/>
                  <a:gd name="T12" fmla="*/ 3 w 4"/>
                  <a:gd name="T13" fmla="*/ 0 h 23"/>
                  <a:gd name="T14" fmla="*/ 4 w 4"/>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3">
                    <a:moveTo>
                      <a:pt x="4" y="0"/>
                    </a:moveTo>
                    <a:cubicBezTo>
                      <a:pt x="4" y="23"/>
                      <a:pt x="4" y="23"/>
                      <a:pt x="4" y="23"/>
                    </a:cubicBezTo>
                    <a:cubicBezTo>
                      <a:pt x="4" y="23"/>
                      <a:pt x="3" y="23"/>
                      <a:pt x="3" y="23"/>
                    </a:cubicBezTo>
                    <a:cubicBezTo>
                      <a:pt x="2" y="23"/>
                      <a:pt x="0" y="22"/>
                      <a:pt x="0" y="20"/>
                    </a:cubicBezTo>
                    <a:cubicBezTo>
                      <a:pt x="0" y="3"/>
                      <a:pt x="0" y="3"/>
                      <a:pt x="0" y="3"/>
                    </a:cubicBezTo>
                    <a:cubicBezTo>
                      <a:pt x="0" y="2"/>
                      <a:pt x="1" y="2"/>
                      <a:pt x="1" y="1"/>
                    </a:cubicBezTo>
                    <a:cubicBezTo>
                      <a:pt x="1" y="1"/>
                      <a:pt x="2" y="0"/>
                      <a:pt x="3" y="0"/>
                    </a:cubicBezTo>
                    <a:cubicBezTo>
                      <a:pt x="3" y="0"/>
                      <a:pt x="4" y="0"/>
                      <a:pt x="4" y="0"/>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29" name="iṡlïďê"/>
              <p:cNvSpPr/>
              <p:nvPr/>
            </p:nvSpPr>
            <p:spPr bwMode="auto">
              <a:xfrm>
                <a:off x="4987925" y="3962400"/>
                <a:ext cx="80963" cy="101600"/>
              </a:xfrm>
              <a:custGeom>
                <a:avLst/>
                <a:gdLst>
                  <a:gd name="T0" fmla="*/ 4 w 4"/>
                  <a:gd name="T1" fmla="*/ 0 h 5"/>
                  <a:gd name="T2" fmla="*/ 4 w 4"/>
                  <a:gd name="T3" fmla="*/ 5 h 5"/>
                  <a:gd name="T4" fmla="*/ 4 w 4"/>
                  <a:gd name="T5" fmla="*/ 5 h 5"/>
                  <a:gd name="T6" fmla="*/ 3 w 4"/>
                  <a:gd name="T7" fmla="*/ 5 h 5"/>
                  <a:gd name="T8" fmla="*/ 1 w 4"/>
                  <a:gd name="T9" fmla="*/ 4 h 5"/>
                  <a:gd name="T10" fmla="*/ 0 w 4"/>
                  <a:gd name="T11" fmla="*/ 3 h 5"/>
                  <a:gd name="T12" fmla="*/ 3 w 4"/>
                  <a:gd name="T13" fmla="*/ 0 h 5"/>
                  <a:gd name="T14" fmla="*/ 4 w 4"/>
                  <a:gd name="T15" fmla="*/ 0 h 5"/>
                  <a:gd name="T16" fmla="*/ 4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4" y="0"/>
                    </a:moveTo>
                    <a:cubicBezTo>
                      <a:pt x="4" y="5"/>
                      <a:pt x="4" y="5"/>
                      <a:pt x="4" y="5"/>
                    </a:cubicBezTo>
                    <a:cubicBezTo>
                      <a:pt x="4" y="5"/>
                      <a:pt x="4" y="5"/>
                      <a:pt x="4" y="5"/>
                    </a:cubicBezTo>
                    <a:cubicBezTo>
                      <a:pt x="3" y="5"/>
                      <a:pt x="3" y="5"/>
                      <a:pt x="3" y="5"/>
                    </a:cubicBezTo>
                    <a:cubicBezTo>
                      <a:pt x="2" y="5"/>
                      <a:pt x="1" y="5"/>
                      <a:pt x="1" y="4"/>
                    </a:cubicBezTo>
                    <a:cubicBezTo>
                      <a:pt x="0" y="4"/>
                      <a:pt x="0" y="3"/>
                      <a:pt x="0" y="3"/>
                    </a:cubicBezTo>
                    <a:cubicBezTo>
                      <a:pt x="0" y="1"/>
                      <a:pt x="1" y="0"/>
                      <a:pt x="3" y="0"/>
                    </a:cubicBezTo>
                    <a:cubicBezTo>
                      <a:pt x="4" y="0"/>
                      <a:pt x="4" y="0"/>
                      <a:pt x="4" y="0"/>
                    </a:cubicBezTo>
                    <a:cubicBezTo>
                      <a:pt x="4" y="0"/>
                      <a:pt x="4" y="0"/>
                      <a:pt x="4" y="0"/>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0" name="îṧḻíde"/>
              <p:cNvSpPr/>
              <p:nvPr/>
            </p:nvSpPr>
            <p:spPr bwMode="auto">
              <a:xfrm>
                <a:off x="4545013" y="2733675"/>
                <a:ext cx="80963" cy="215582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31" name="íŝľiďê"/>
              <p:cNvSpPr/>
              <p:nvPr/>
            </p:nvSpPr>
            <p:spPr bwMode="auto">
              <a:xfrm>
                <a:off x="5068888" y="4022725"/>
                <a:ext cx="0" cy="785813"/>
              </a:xfrm>
              <a:custGeom>
                <a:avLst/>
                <a:gdLst>
                  <a:gd name="T0" fmla="*/ 5 h 39"/>
                  <a:gd name="T1" fmla="*/ 39 h 39"/>
                  <a:gd name="T2" fmla="*/ 39 h 39"/>
                  <a:gd name="T3" fmla="*/ 0 h 39"/>
                  <a:gd name="T4" fmla="*/ 0 h 39"/>
                  <a:gd name="T5" fmla="*/ 5 h 39"/>
                </a:gdLst>
                <a:ahLst/>
                <a:cxnLst>
                  <a:cxn ang="0">
                    <a:pos x="0" y="T0"/>
                  </a:cxn>
                  <a:cxn ang="0">
                    <a:pos x="0" y="T1"/>
                  </a:cxn>
                  <a:cxn ang="0">
                    <a:pos x="0" y="T2"/>
                  </a:cxn>
                  <a:cxn ang="0">
                    <a:pos x="0" y="T3"/>
                  </a:cxn>
                  <a:cxn ang="0">
                    <a:pos x="0" y="T4"/>
                  </a:cxn>
                  <a:cxn ang="0">
                    <a:pos x="0" y="T5"/>
                  </a:cxn>
                </a:cxnLst>
                <a:rect l="0" t="0" r="r" b="b"/>
                <a:pathLst>
                  <a:path h="39">
                    <a:moveTo>
                      <a:pt x="0" y="5"/>
                    </a:moveTo>
                    <a:cubicBezTo>
                      <a:pt x="0" y="39"/>
                      <a:pt x="0" y="39"/>
                      <a:pt x="0" y="39"/>
                    </a:cubicBezTo>
                    <a:cubicBezTo>
                      <a:pt x="0" y="39"/>
                      <a:pt x="0" y="39"/>
                      <a:pt x="0" y="39"/>
                    </a:cubicBezTo>
                    <a:cubicBezTo>
                      <a:pt x="0" y="0"/>
                      <a:pt x="0" y="0"/>
                      <a:pt x="0" y="0"/>
                    </a:cubicBezTo>
                    <a:cubicBezTo>
                      <a:pt x="0" y="0"/>
                      <a:pt x="0" y="0"/>
                      <a:pt x="0" y="0"/>
                    </a:cubicBezTo>
                    <a:cubicBezTo>
                      <a:pt x="0" y="5"/>
                      <a:pt x="0" y="5"/>
                      <a:pt x="0" y="5"/>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2" name="i$líḍe"/>
              <p:cNvSpPr/>
              <p:nvPr/>
            </p:nvSpPr>
            <p:spPr bwMode="auto">
              <a:xfrm>
                <a:off x="4827588" y="1343025"/>
                <a:ext cx="2274888" cy="966788"/>
              </a:xfrm>
              <a:custGeom>
                <a:avLst/>
                <a:gdLst>
                  <a:gd name="T0" fmla="*/ 113 w 113"/>
                  <a:gd name="T1" fmla="*/ 41 h 48"/>
                  <a:gd name="T2" fmla="*/ 105 w 113"/>
                  <a:gd name="T3" fmla="*/ 48 h 48"/>
                  <a:gd name="T4" fmla="*/ 8 w 113"/>
                  <a:gd name="T5" fmla="*/ 48 h 48"/>
                  <a:gd name="T6" fmla="*/ 0 w 113"/>
                  <a:gd name="T7" fmla="*/ 41 h 48"/>
                  <a:gd name="T8" fmla="*/ 0 w 113"/>
                  <a:gd name="T9" fmla="*/ 7 h 48"/>
                  <a:gd name="T10" fmla="*/ 8 w 113"/>
                  <a:gd name="T11" fmla="*/ 0 h 48"/>
                  <a:gd name="T12" fmla="*/ 105 w 113"/>
                  <a:gd name="T13" fmla="*/ 0 h 48"/>
                  <a:gd name="T14" fmla="*/ 113 w 113"/>
                  <a:gd name="T15" fmla="*/ 7 h 48"/>
                  <a:gd name="T16" fmla="*/ 113 w 113"/>
                  <a:gd name="T17" fmla="*/ 4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3" h="48">
                    <a:moveTo>
                      <a:pt x="113" y="41"/>
                    </a:moveTo>
                    <a:cubicBezTo>
                      <a:pt x="113" y="45"/>
                      <a:pt x="110" y="48"/>
                      <a:pt x="105" y="48"/>
                    </a:cubicBezTo>
                    <a:cubicBezTo>
                      <a:pt x="8" y="48"/>
                      <a:pt x="8" y="48"/>
                      <a:pt x="8" y="48"/>
                    </a:cubicBezTo>
                    <a:cubicBezTo>
                      <a:pt x="3" y="48"/>
                      <a:pt x="0" y="45"/>
                      <a:pt x="0" y="41"/>
                    </a:cubicBezTo>
                    <a:cubicBezTo>
                      <a:pt x="0" y="7"/>
                      <a:pt x="0" y="7"/>
                      <a:pt x="0" y="7"/>
                    </a:cubicBezTo>
                    <a:cubicBezTo>
                      <a:pt x="0" y="3"/>
                      <a:pt x="3" y="0"/>
                      <a:pt x="8" y="0"/>
                    </a:cubicBezTo>
                    <a:cubicBezTo>
                      <a:pt x="105" y="0"/>
                      <a:pt x="105" y="0"/>
                      <a:pt x="105" y="0"/>
                    </a:cubicBezTo>
                    <a:cubicBezTo>
                      <a:pt x="110" y="0"/>
                      <a:pt x="113" y="3"/>
                      <a:pt x="113" y="7"/>
                    </a:cubicBezTo>
                    <a:lnTo>
                      <a:pt x="113" y="41"/>
                    </a:lnTo>
                    <a:close/>
                  </a:path>
                </a:pathLst>
              </a:custGeom>
              <a:solidFill>
                <a:srgbClr val="9D6C4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3" name="ísļîďê"/>
              <p:cNvSpPr/>
              <p:nvPr/>
            </p:nvSpPr>
            <p:spPr bwMode="auto">
              <a:xfrm>
                <a:off x="4787900" y="1303338"/>
                <a:ext cx="2354263" cy="1047750"/>
              </a:xfrm>
              <a:custGeom>
                <a:avLst/>
                <a:gdLst>
                  <a:gd name="T0" fmla="*/ 107 w 117"/>
                  <a:gd name="T1" fmla="*/ 52 h 52"/>
                  <a:gd name="T2" fmla="*/ 10 w 117"/>
                  <a:gd name="T3" fmla="*/ 52 h 52"/>
                  <a:gd name="T4" fmla="*/ 0 w 117"/>
                  <a:gd name="T5" fmla="*/ 43 h 52"/>
                  <a:gd name="T6" fmla="*/ 0 w 117"/>
                  <a:gd name="T7" fmla="*/ 9 h 52"/>
                  <a:gd name="T8" fmla="*/ 10 w 117"/>
                  <a:gd name="T9" fmla="*/ 0 h 52"/>
                  <a:gd name="T10" fmla="*/ 107 w 117"/>
                  <a:gd name="T11" fmla="*/ 0 h 52"/>
                  <a:gd name="T12" fmla="*/ 117 w 117"/>
                  <a:gd name="T13" fmla="*/ 9 h 52"/>
                  <a:gd name="T14" fmla="*/ 117 w 117"/>
                  <a:gd name="T15" fmla="*/ 43 h 52"/>
                  <a:gd name="T16" fmla="*/ 107 w 117"/>
                  <a:gd name="T17" fmla="*/ 52 h 52"/>
                  <a:gd name="T18" fmla="*/ 10 w 117"/>
                  <a:gd name="T19" fmla="*/ 3 h 52"/>
                  <a:gd name="T20" fmla="*/ 4 w 117"/>
                  <a:gd name="T21" fmla="*/ 9 h 52"/>
                  <a:gd name="T22" fmla="*/ 4 w 117"/>
                  <a:gd name="T23" fmla="*/ 43 h 52"/>
                  <a:gd name="T24" fmla="*/ 10 w 117"/>
                  <a:gd name="T25" fmla="*/ 49 h 52"/>
                  <a:gd name="T26" fmla="*/ 107 w 117"/>
                  <a:gd name="T27" fmla="*/ 49 h 52"/>
                  <a:gd name="T28" fmla="*/ 113 w 117"/>
                  <a:gd name="T29" fmla="*/ 43 h 52"/>
                  <a:gd name="T30" fmla="*/ 113 w 117"/>
                  <a:gd name="T31" fmla="*/ 9 h 52"/>
                  <a:gd name="T32" fmla="*/ 107 w 117"/>
                  <a:gd name="T33" fmla="*/ 3 h 52"/>
                  <a:gd name="T34" fmla="*/ 10 w 117"/>
                  <a:gd name="T35" fmla="*/ 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7" h="52">
                    <a:moveTo>
                      <a:pt x="107" y="52"/>
                    </a:moveTo>
                    <a:cubicBezTo>
                      <a:pt x="10" y="52"/>
                      <a:pt x="10" y="52"/>
                      <a:pt x="10" y="52"/>
                    </a:cubicBezTo>
                    <a:cubicBezTo>
                      <a:pt x="4" y="52"/>
                      <a:pt x="0" y="48"/>
                      <a:pt x="0" y="43"/>
                    </a:cubicBezTo>
                    <a:cubicBezTo>
                      <a:pt x="0" y="9"/>
                      <a:pt x="0" y="9"/>
                      <a:pt x="0" y="9"/>
                    </a:cubicBezTo>
                    <a:cubicBezTo>
                      <a:pt x="0" y="4"/>
                      <a:pt x="4" y="0"/>
                      <a:pt x="10" y="0"/>
                    </a:cubicBezTo>
                    <a:cubicBezTo>
                      <a:pt x="107" y="0"/>
                      <a:pt x="107" y="0"/>
                      <a:pt x="107" y="0"/>
                    </a:cubicBezTo>
                    <a:cubicBezTo>
                      <a:pt x="113" y="0"/>
                      <a:pt x="117" y="4"/>
                      <a:pt x="117" y="9"/>
                    </a:cubicBezTo>
                    <a:cubicBezTo>
                      <a:pt x="117" y="43"/>
                      <a:pt x="117" y="43"/>
                      <a:pt x="117" y="43"/>
                    </a:cubicBezTo>
                    <a:cubicBezTo>
                      <a:pt x="117" y="48"/>
                      <a:pt x="113" y="52"/>
                      <a:pt x="107" y="52"/>
                    </a:cubicBezTo>
                    <a:close/>
                    <a:moveTo>
                      <a:pt x="10" y="3"/>
                    </a:moveTo>
                    <a:cubicBezTo>
                      <a:pt x="6" y="3"/>
                      <a:pt x="4" y="6"/>
                      <a:pt x="4" y="9"/>
                    </a:cubicBezTo>
                    <a:cubicBezTo>
                      <a:pt x="4" y="43"/>
                      <a:pt x="4" y="43"/>
                      <a:pt x="4" y="43"/>
                    </a:cubicBezTo>
                    <a:cubicBezTo>
                      <a:pt x="4" y="46"/>
                      <a:pt x="6" y="49"/>
                      <a:pt x="10" y="49"/>
                    </a:cubicBezTo>
                    <a:cubicBezTo>
                      <a:pt x="107" y="49"/>
                      <a:pt x="107" y="49"/>
                      <a:pt x="107" y="49"/>
                    </a:cubicBezTo>
                    <a:cubicBezTo>
                      <a:pt x="111" y="49"/>
                      <a:pt x="113" y="46"/>
                      <a:pt x="113" y="43"/>
                    </a:cubicBezTo>
                    <a:cubicBezTo>
                      <a:pt x="113" y="9"/>
                      <a:pt x="113" y="9"/>
                      <a:pt x="113" y="9"/>
                    </a:cubicBezTo>
                    <a:cubicBezTo>
                      <a:pt x="113" y="6"/>
                      <a:pt x="111" y="3"/>
                      <a:pt x="107" y="3"/>
                    </a:cubicBezTo>
                    <a:lnTo>
                      <a:pt x="10" y="3"/>
                    </a:lnTo>
                    <a:close/>
                  </a:path>
                </a:pathLst>
              </a:custGeom>
              <a:solidFill>
                <a:srgbClr val="5D2C1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4" name="ïşḷiḑè"/>
              <p:cNvSpPr/>
              <p:nvPr/>
            </p:nvSpPr>
            <p:spPr bwMode="auto">
              <a:xfrm>
                <a:off x="5108575" y="1725613"/>
                <a:ext cx="161925" cy="403225"/>
              </a:xfrm>
              <a:custGeom>
                <a:avLst/>
                <a:gdLst>
                  <a:gd name="T0" fmla="*/ 8 w 8"/>
                  <a:gd name="T1" fmla="*/ 3 h 20"/>
                  <a:gd name="T2" fmla="*/ 8 w 8"/>
                  <a:gd name="T3" fmla="*/ 17 h 20"/>
                  <a:gd name="T4" fmla="*/ 6 w 8"/>
                  <a:gd name="T5" fmla="*/ 20 h 20"/>
                  <a:gd name="T6" fmla="*/ 2 w 8"/>
                  <a:gd name="T7" fmla="*/ 20 h 20"/>
                  <a:gd name="T8" fmla="*/ 0 w 8"/>
                  <a:gd name="T9" fmla="*/ 17 h 20"/>
                  <a:gd name="T10" fmla="*/ 0 w 8"/>
                  <a:gd name="T11" fmla="*/ 3 h 20"/>
                  <a:gd name="T12" fmla="*/ 2 w 8"/>
                  <a:gd name="T13" fmla="*/ 0 h 20"/>
                  <a:gd name="T14" fmla="*/ 2 w 8"/>
                  <a:gd name="T15" fmla="*/ 0 h 20"/>
                  <a:gd name="T16" fmla="*/ 6 w 8"/>
                  <a:gd name="T17" fmla="*/ 0 h 20"/>
                  <a:gd name="T18" fmla="*/ 6 w 8"/>
                  <a:gd name="T19" fmla="*/ 0 h 20"/>
                  <a:gd name="T20" fmla="*/ 8 w 8"/>
                  <a:gd name="T21"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20">
                    <a:moveTo>
                      <a:pt x="8" y="3"/>
                    </a:moveTo>
                    <a:cubicBezTo>
                      <a:pt x="8" y="17"/>
                      <a:pt x="8" y="17"/>
                      <a:pt x="8" y="17"/>
                    </a:cubicBezTo>
                    <a:cubicBezTo>
                      <a:pt x="8" y="19"/>
                      <a:pt x="7" y="20"/>
                      <a:pt x="6" y="20"/>
                    </a:cubicBezTo>
                    <a:cubicBezTo>
                      <a:pt x="2" y="20"/>
                      <a:pt x="2" y="20"/>
                      <a:pt x="2" y="20"/>
                    </a:cubicBezTo>
                    <a:cubicBezTo>
                      <a:pt x="1" y="20"/>
                      <a:pt x="0" y="19"/>
                      <a:pt x="0" y="17"/>
                    </a:cubicBezTo>
                    <a:cubicBezTo>
                      <a:pt x="0" y="3"/>
                      <a:pt x="0" y="3"/>
                      <a:pt x="0" y="3"/>
                    </a:cubicBezTo>
                    <a:cubicBezTo>
                      <a:pt x="0" y="2"/>
                      <a:pt x="1" y="1"/>
                      <a:pt x="2" y="0"/>
                    </a:cubicBezTo>
                    <a:cubicBezTo>
                      <a:pt x="2" y="0"/>
                      <a:pt x="2" y="0"/>
                      <a:pt x="2" y="0"/>
                    </a:cubicBezTo>
                    <a:cubicBezTo>
                      <a:pt x="6" y="0"/>
                      <a:pt x="6" y="0"/>
                      <a:pt x="6" y="0"/>
                    </a:cubicBezTo>
                    <a:cubicBezTo>
                      <a:pt x="6" y="0"/>
                      <a:pt x="6" y="0"/>
                      <a:pt x="6" y="0"/>
                    </a:cubicBezTo>
                    <a:cubicBezTo>
                      <a:pt x="8" y="1"/>
                      <a:pt x="8" y="2"/>
                      <a:pt x="8" y="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5" name="î$1íḓe"/>
              <p:cNvSpPr/>
              <p:nvPr/>
            </p:nvSpPr>
            <p:spPr bwMode="auto">
              <a:xfrm>
                <a:off x="5149850" y="1504950"/>
                <a:ext cx="79375" cy="361950"/>
              </a:xfrm>
              <a:custGeom>
                <a:avLst/>
                <a:gdLst>
                  <a:gd name="T0" fmla="*/ 4 w 4"/>
                  <a:gd name="T1" fmla="*/ 16 h 18"/>
                  <a:gd name="T2" fmla="*/ 2 w 4"/>
                  <a:gd name="T3" fmla="*/ 18 h 18"/>
                  <a:gd name="T4" fmla="*/ 2 w 4"/>
                  <a:gd name="T5" fmla="*/ 18 h 18"/>
                  <a:gd name="T6" fmla="*/ 0 w 4"/>
                  <a:gd name="T7" fmla="*/ 16 h 18"/>
                  <a:gd name="T8" fmla="*/ 0 w 4"/>
                  <a:gd name="T9" fmla="*/ 2 h 18"/>
                  <a:gd name="T10" fmla="*/ 2 w 4"/>
                  <a:gd name="T11" fmla="*/ 0 h 18"/>
                  <a:gd name="T12" fmla="*/ 2 w 4"/>
                  <a:gd name="T13" fmla="*/ 0 h 18"/>
                  <a:gd name="T14" fmla="*/ 4 w 4"/>
                  <a:gd name="T15" fmla="*/ 2 h 18"/>
                  <a:gd name="T16" fmla="*/ 4 w 4"/>
                  <a:gd name="T17" fmla="*/ 1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8">
                    <a:moveTo>
                      <a:pt x="4" y="16"/>
                    </a:moveTo>
                    <a:cubicBezTo>
                      <a:pt x="4" y="17"/>
                      <a:pt x="3" y="18"/>
                      <a:pt x="2" y="18"/>
                    </a:cubicBezTo>
                    <a:cubicBezTo>
                      <a:pt x="2" y="18"/>
                      <a:pt x="2" y="18"/>
                      <a:pt x="2" y="18"/>
                    </a:cubicBezTo>
                    <a:cubicBezTo>
                      <a:pt x="1" y="18"/>
                      <a:pt x="0" y="17"/>
                      <a:pt x="0" y="16"/>
                    </a:cubicBezTo>
                    <a:cubicBezTo>
                      <a:pt x="0" y="2"/>
                      <a:pt x="0" y="2"/>
                      <a:pt x="0" y="2"/>
                    </a:cubicBezTo>
                    <a:cubicBezTo>
                      <a:pt x="0" y="1"/>
                      <a:pt x="1" y="0"/>
                      <a:pt x="2" y="0"/>
                    </a:cubicBezTo>
                    <a:cubicBezTo>
                      <a:pt x="2" y="0"/>
                      <a:pt x="2" y="0"/>
                      <a:pt x="2" y="0"/>
                    </a:cubicBezTo>
                    <a:cubicBezTo>
                      <a:pt x="3" y="0"/>
                      <a:pt x="4" y="1"/>
                      <a:pt x="4" y="2"/>
                    </a:cubicBezTo>
                    <a:lnTo>
                      <a:pt x="4" y="16"/>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6" name="îSlîḋè"/>
              <p:cNvSpPr/>
              <p:nvPr/>
            </p:nvSpPr>
            <p:spPr bwMode="auto">
              <a:xfrm>
                <a:off x="5149850" y="1444625"/>
                <a:ext cx="79375" cy="100013"/>
              </a:xfrm>
              <a:custGeom>
                <a:avLst/>
                <a:gdLst>
                  <a:gd name="T0" fmla="*/ 4 w 4"/>
                  <a:gd name="T1" fmla="*/ 2 h 5"/>
                  <a:gd name="T2" fmla="*/ 2 w 4"/>
                  <a:gd name="T3" fmla="*/ 5 h 5"/>
                  <a:gd name="T4" fmla="*/ 2 w 4"/>
                  <a:gd name="T5" fmla="*/ 5 h 5"/>
                  <a:gd name="T6" fmla="*/ 0 w 4"/>
                  <a:gd name="T7" fmla="*/ 2 h 5"/>
                  <a:gd name="T8" fmla="*/ 0 w 4"/>
                  <a:gd name="T9" fmla="*/ 2 h 5"/>
                  <a:gd name="T10" fmla="*/ 2 w 4"/>
                  <a:gd name="T11" fmla="*/ 0 h 5"/>
                  <a:gd name="T12" fmla="*/ 2 w 4"/>
                  <a:gd name="T13" fmla="*/ 0 h 5"/>
                  <a:gd name="T14" fmla="*/ 4 w 4"/>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4" y="2"/>
                    </a:moveTo>
                    <a:cubicBezTo>
                      <a:pt x="4" y="4"/>
                      <a:pt x="4" y="5"/>
                      <a:pt x="2" y="5"/>
                    </a:cubicBezTo>
                    <a:cubicBezTo>
                      <a:pt x="2" y="5"/>
                      <a:pt x="2" y="5"/>
                      <a:pt x="2" y="5"/>
                    </a:cubicBezTo>
                    <a:cubicBezTo>
                      <a:pt x="1" y="5"/>
                      <a:pt x="0" y="4"/>
                      <a:pt x="0" y="2"/>
                    </a:cubicBezTo>
                    <a:cubicBezTo>
                      <a:pt x="0" y="2"/>
                      <a:pt x="0" y="2"/>
                      <a:pt x="0" y="2"/>
                    </a:cubicBezTo>
                    <a:cubicBezTo>
                      <a:pt x="0" y="1"/>
                      <a:pt x="1" y="0"/>
                      <a:pt x="2" y="0"/>
                    </a:cubicBezTo>
                    <a:cubicBezTo>
                      <a:pt x="2" y="0"/>
                      <a:pt x="2" y="0"/>
                      <a:pt x="2" y="0"/>
                    </a:cubicBezTo>
                    <a:cubicBezTo>
                      <a:pt x="4" y="0"/>
                      <a:pt x="4" y="1"/>
                      <a:pt x="4" y="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7" name="ïṡļíḍê"/>
              <p:cNvSpPr/>
              <p:nvPr/>
            </p:nvSpPr>
            <p:spPr bwMode="auto">
              <a:xfrm>
                <a:off x="6578600" y="1625600"/>
                <a:ext cx="201613" cy="282575"/>
              </a:xfrm>
              <a:custGeom>
                <a:avLst/>
                <a:gdLst>
                  <a:gd name="T0" fmla="*/ 10 w 10"/>
                  <a:gd name="T1" fmla="*/ 0 h 14"/>
                  <a:gd name="T2" fmla="*/ 10 w 10"/>
                  <a:gd name="T3" fmla="*/ 9 h 14"/>
                  <a:gd name="T4" fmla="*/ 7 w 10"/>
                  <a:gd name="T5" fmla="*/ 14 h 14"/>
                  <a:gd name="T6" fmla="*/ 6 w 10"/>
                  <a:gd name="T7" fmla="*/ 14 h 14"/>
                  <a:gd name="T8" fmla="*/ 6 w 10"/>
                  <a:gd name="T9" fmla="*/ 14 h 14"/>
                  <a:gd name="T10" fmla="*/ 6 w 10"/>
                  <a:gd name="T11" fmla="*/ 14 h 14"/>
                  <a:gd name="T12" fmla="*/ 5 w 10"/>
                  <a:gd name="T13" fmla="*/ 14 h 14"/>
                  <a:gd name="T14" fmla="*/ 4 w 10"/>
                  <a:gd name="T15" fmla="*/ 14 h 14"/>
                  <a:gd name="T16" fmla="*/ 3 w 10"/>
                  <a:gd name="T17" fmla="*/ 14 h 14"/>
                  <a:gd name="T18" fmla="*/ 0 w 10"/>
                  <a:gd name="T19" fmla="*/ 9 h 14"/>
                  <a:gd name="T20" fmla="*/ 0 w 10"/>
                  <a:gd name="T21" fmla="*/ 4 h 14"/>
                  <a:gd name="T22" fmla="*/ 0 w 10"/>
                  <a:gd name="T23" fmla="*/ 0 h 14"/>
                  <a:gd name="T24" fmla="*/ 10 w 10"/>
                  <a:gd name="T2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14">
                    <a:moveTo>
                      <a:pt x="10" y="0"/>
                    </a:moveTo>
                    <a:cubicBezTo>
                      <a:pt x="10" y="9"/>
                      <a:pt x="10" y="9"/>
                      <a:pt x="10" y="9"/>
                    </a:cubicBezTo>
                    <a:cubicBezTo>
                      <a:pt x="10" y="11"/>
                      <a:pt x="9" y="13"/>
                      <a:pt x="7" y="14"/>
                    </a:cubicBezTo>
                    <a:cubicBezTo>
                      <a:pt x="7" y="14"/>
                      <a:pt x="7" y="14"/>
                      <a:pt x="6" y="14"/>
                    </a:cubicBezTo>
                    <a:cubicBezTo>
                      <a:pt x="6" y="14"/>
                      <a:pt x="6" y="14"/>
                      <a:pt x="6" y="14"/>
                    </a:cubicBezTo>
                    <a:cubicBezTo>
                      <a:pt x="6" y="14"/>
                      <a:pt x="6" y="14"/>
                      <a:pt x="6" y="14"/>
                    </a:cubicBezTo>
                    <a:cubicBezTo>
                      <a:pt x="5" y="14"/>
                      <a:pt x="5" y="14"/>
                      <a:pt x="5" y="14"/>
                    </a:cubicBezTo>
                    <a:cubicBezTo>
                      <a:pt x="4" y="14"/>
                      <a:pt x="4" y="14"/>
                      <a:pt x="4" y="14"/>
                    </a:cubicBezTo>
                    <a:cubicBezTo>
                      <a:pt x="4" y="14"/>
                      <a:pt x="3" y="14"/>
                      <a:pt x="3" y="14"/>
                    </a:cubicBezTo>
                    <a:cubicBezTo>
                      <a:pt x="1" y="13"/>
                      <a:pt x="0" y="11"/>
                      <a:pt x="0" y="9"/>
                    </a:cubicBezTo>
                    <a:cubicBezTo>
                      <a:pt x="0" y="4"/>
                      <a:pt x="0" y="4"/>
                      <a:pt x="0" y="4"/>
                    </a:cubicBezTo>
                    <a:cubicBezTo>
                      <a:pt x="0" y="3"/>
                      <a:pt x="0" y="0"/>
                      <a:pt x="0" y="0"/>
                    </a:cubicBezTo>
                    <a:lnTo>
                      <a:pt x="10" y="0"/>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8" name="íṧḻiḋê"/>
              <p:cNvSpPr/>
              <p:nvPr/>
            </p:nvSpPr>
            <p:spPr bwMode="auto">
              <a:xfrm>
                <a:off x="6659563" y="1866900"/>
                <a:ext cx="39688" cy="282575"/>
              </a:xfrm>
              <a:custGeom>
                <a:avLst/>
                <a:gdLst>
                  <a:gd name="T0" fmla="*/ 2 w 2"/>
                  <a:gd name="T1" fmla="*/ 13 h 14"/>
                  <a:gd name="T2" fmla="*/ 1 w 2"/>
                  <a:gd name="T3" fmla="*/ 14 h 14"/>
                  <a:gd name="T4" fmla="*/ 1 w 2"/>
                  <a:gd name="T5" fmla="*/ 14 h 14"/>
                  <a:gd name="T6" fmla="*/ 0 w 2"/>
                  <a:gd name="T7" fmla="*/ 13 h 14"/>
                  <a:gd name="T8" fmla="*/ 0 w 2"/>
                  <a:gd name="T9" fmla="*/ 2 h 14"/>
                  <a:gd name="T10" fmla="*/ 1 w 2"/>
                  <a:gd name="T11" fmla="*/ 0 h 14"/>
                  <a:gd name="T12" fmla="*/ 1 w 2"/>
                  <a:gd name="T13" fmla="*/ 0 h 14"/>
                  <a:gd name="T14" fmla="*/ 2 w 2"/>
                  <a:gd name="T15" fmla="*/ 2 h 14"/>
                  <a:gd name="T16" fmla="*/ 2 w 2"/>
                  <a:gd name="T1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4">
                    <a:moveTo>
                      <a:pt x="2" y="13"/>
                    </a:moveTo>
                    <a:cubicBezTo>
                      <a:pt x="2" y="14"/>
                      <a:pt x="2" y="14"/>
                      <a:pt x="1" y="14"/>
                    </a:cubicBezTo>
                    <a:cubicBezTo>
                      <a:pt x="1" y="14"/>
                      <a:pt x="1" y="14"/>
                      <a:pt x="1" y="14"/>
                    </a:cubicBezTo>
                    <a:cubicBezTo>
                      <a:pt x="0" y="14"/>
                      <a:pt x="0" y="14"/>
                      <a:pt x="0" y="13"/>
                    </a:cubicBezTo>
                    <a:cubicBezTo>
                      <a:pt x="0" y="2"/>
                      <a:pt x="0" y="2"/>
                      <a:pt x="0" y="2"/>
                    </a:cubicBezTo>
                    <a:cubicBezTo>
                      <a:pt x="0" y="1"/>
                      <a:pt x="0" y="0"/>
                      <a:pt x="1" y="0"/>
                    </a:cubicBezTo>
                    <a:cubicBezTo>
                      <a:pt x="1" y="0"/>
                      <a:pt x="1" y="0"/>
                      <a:pt x="1" y="0"/>
                    </a:cubicBezTo>
                    <a:cubicBezTo>
                      <a:pt x="2" y="0"/>
                      <a:pt x="2" y="1"/>
                      <a:pt x="2" y="2"/>
                    </a:cubicBezTo>
                    <a:lnTo>
                      <a:pt x="2" y="13"/>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39" name="işḻiḍe"/>
              <p:cNvSpPr/>
              <p:nvPr/>
            </p:nvSpPr>
            <p:spPr bwMode="auto">
              <a:xfrm>
                <a:off x="6578600" y="2128838"/>
                <a:ext cx="201613" cy="41275"/>
              </a:xfrm>
              <a:custGeom>
                <a:avLst/>
                <a:gdLst>
                  <a:gd name="T0" fmla="*/ 10 w 10"/>
                  <a:gd name="T1" fmla="*/ 1 h 2"/>
                  <a:gd name="T2" fmla="*/ 9 w 10"/>
                  <a:gd name="T3" fmla="*/ 2 h 2"/>
                  <a:gd name="T4" fmla="*/ 1 w 10"/>
                  <a:gd name="T5" fmla="*/ 2 h 2"/>
                  <a:gd name="T6" fmla="*/ 0 w 10"/>
                  <a:gd name="T7" fmla="*/ 1 h 2"/>
                  <a:gd name="T8" fmla="*/ 0 w 10"/>
                  <a:gd name="T9" fmla="*/ 1 h 2"/>
                  <a:gd name="T10" fmla="*/ 1 w 10"/>
                  <a:gd name="T11" fmla="*/ 0 h 2"/>
                  <a:gd name="T12" fmla="*/ 9 w 10"/>
                  <a:gd name="T13" fmla="*/ 0 h 2"/>
                  <a:gd name="T14" fmla="*/ 10 w 10"/>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
                    <a:moveTo>
                      <a:pt x="10" y="1"/>
                    </a:moveTo>
                    <a:cubicBezTo>
                      <a:pt x="10" y="1"/>
                      <a:pt x="10" y="2"/>
                      <a:pt x="9" y="2"/>
                    </a:cubicBezTo>
                    <a:cubicBezTo>
                      <a:pt x="1" y="2"/>
                      <a:pt x="1" y="2"/>
                      <a:pt x="1" y="2"/>
                    </a:cubicBezTo>
                    <a:cubicBezTo>
                      <a:pt x="1" y="2"/>
                      <a:pt x="0" y="1"/>
                      <a:pt x="0" y="1"/>
                    </a:cubicBezTo>
                    <a:cubicBezTo>
                      <a:pt x="0" y="1"/>
                      <a:pt x="0" y="1"/>
                      <a:pt x="0" y="1"/>
                    </a:cubicBezTo>
                    <a:cubicBezTo>
                      <a:pt x="0" y="0"/>
                      <a:pt x="1" y="0"/>
                      <a:pt x="1" y="0"/>
                    </a:cubicBezTo>
                    <a:cubicBezTo>
                      <a:pt x="9" y="0"/>
                      <a:pt x="9" y="0"/>
                      <a:pt x="9" y="0"/>
                    </a:cubicBezTo>
                    <a:cubicBezTo>
                      <a:pt x="10" y="0"/>
                      <a:pt x="10" y="0"/>
                      <a:pt x="10"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0" name="í$1iḑé"/>
              <p:cNvSpPr/>
              <p:nvPr/>
            </p:nvSpPr>
            <p:spPr bwMode="auto">
              <a:xfrm>
                <a:off x="5753100" y="4284663"/>
                <a:ext cx="222250" cy="282575"/>
              </a:xfrm>
              <a:custGeom>
                <a:avLst/>
                <a:gdLst>
                  <a:gd name="T0" fmla="*/ 11 w 11"/>
                  <a:gd name="T1" fmla="*/ 0 h 14"/>
                  <a:gd name="T2" fmla="*/ 11 w 11"/>
                  <a:gd name="T3" fmla="*/ 9 h 14"/>
                  <a:gd name="T4" fmla="*/ 7 w 11"/>
                  <a:gd name="T5" fmla="*/ 14 h 14"/>
                  <a:gd name="T6" fmla="*/ 7 w 11"/>
                  <a:gd name="T7" fmla="*/ 14 h 14"/>
                  <a:gd name="T8" fmla="*/ 7 w 11"/>
                  <a:gd name="T9" fmla="*/ 14 h 14"/>
                  <a:gd name="T10" fmla="*/ 6 w 11"/>
                  <a:gd name="T11" fmla="*/ 14 h 14"/>
                  <a:gd name="T12" fmla="*/ 5 w 11"/>
                  <a:gd name="T13" fmla="*/ 14 h 14"/>
                  <a:gd name="T14" fmla="*/ 4 w 11"/>
                  <a:gd name="T15" fmla="*/ 14 h 14"/>
                  <a:gd name="T16" fmla="*/ 3 w 11"/>
                  <a:gd name="T17" fmla="*/ 14 h 14"/>
                  <a:gd name="T18" fmla="*/ 0 w 11"/>
                  <a:gd name="T19" fmla="*/ 9 h 14"/>
                  <a:gd name="T20" fmla="*/ 0 w 11"/>
                  <a:gd name="T21" fmla="*/ 4 h 14"/>
                  <a:gd name="T22" fmla="*/ 0 w 11"/>
                  <a:gd name="T23" fmla="*/ 0 h 14"/>
                  <a:gd name="T24" fmla="*/ 11 w 11"/>
                  <a:gd name="T2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4">
                    <a:moveTo>
                      <a:pt x="11" y="0"/>
                    </a:moveTo>
                    <a:cubicBezTo>
                      <a:pt x="11" y="9"/>
                      <a:pt x="11" y="9"/>
                      <a:pt x="11" y="9"/>
                    </a:cubicBezTo>
                    <a:cubicBezTo>
                      <a:pt x="11" y="11"/>
                      <a:pt x="9" y="13"/>
                      <a:pt x="7" y="14"/>
                    </a:cubicBezTo>
                    <a:cubicBezTo>
                      <a:pt x="7" y="14"/>
                      <a:pt x="7" y="14"/>
                      <a:pt x="7" y="14"/>
                    </a:cubicBezTo>
                    <a:cubicBezTo>
                      <a:pt x="7" y="14"/>
                      <a:pt x="7" y="14"/>
                      <a:pt x="7" y="14"/>
                    </a:cubicBezTo>
                    <a:cubicBezTo>
                      <a:pt x="6" y="14"/>
                      <a:pt x="6" y="14"/>
                      <a:pt x="6" y="14"/>
                    </a:cubicBezTo>
                    <a:cubicBezTo>
                      <a:pt x="5" y="14"/>
                      <a:pt x="5" y="14"/>
                      <a:pt x="5" y="14"/>
                    </a:cubicBezTo>
                    <a:cubicBezTo>
                      <a:pt x="5" y="14"/>
                      <a:pt x="4" y="14"/>
                      <a:pt x="4" y="14"/>
                    </a:cubicBezTo>
                    <a:cubicBezTo>
                      <a:pt x="4" y="14"/>
                      <a:pt x="4" y="14"/>
                      <a:pt x="3" y="14"/>
                    </a:cubicBezTo>
                    <a:cubicBezTo>
                      <a:pt x="2" y="13"/>
                      <a:pt x="0" y="11"/>
                      <a:pt x="0" y="9"/>
                    </a:cubicBezTo>
                    <a:cubicBezTo>
                      <a:pt x="0" y="4"/>
                      <a:pt x="0" y="4"/>
                      <a:pt x="0" y="4"/>
                    </a:cubicBezTo>
                    <a:cubicBezTo>
                      <a:pt x="0" y="4"/>
                      <a:pt x="0" y="0"/>
                      <a:pt x="0" y="0"/>
                    </a:cubicBezTo>
                    <a:lnTo>
                      <a:pt x="11" y="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1" name="ïšľiḑè"/>
              <p:cNvSpPr/>
              <p:nvPr/>
            </p:nvSpPr>
            <p:spPr bwMode="auto">
              <a:xfrm>
                <a:off x="5834063" y="4527550"/>
                <a:ext cx="60325" cy="280988"/>
              </a:xfrm>
              <a:custGeom>
                <a:avLst/>
                <a:gdLst>
                  <a:gd name="T0" fmla="*/ 3 w 3"/>
                  <a:gd name="T1" fmla="*/ 13 h 14"/>
                  <a:gd name="T2" fmla="*/ 1 w 3"/>
                  <a:gd name="T3" fmla="*/ 14 h 14"/>
                  <a:gd name="T4" fmla="*/ 1 w 3"/>
                  <a:gd name="T5" fmla="*/ 14 h 14"/>
                  <a:gd name="T6" fmla="*/ 0 w 3"/>
                  <a:gd name="T7" fmla="*/ 13 h 14"/>
                  <a:gd name="T8" fmla="*/ 0 w 3"/>
                  <a:gd name="T9" fmla="*/ 2 h 14"/>
                  <a:gd name="T10" fmla="*/ 1 w 3"/>
                  <a:gd name="T11" fmla="*/ 0 h 14"/>
                  <a:gd name="T12" fmla="*/ 1 w 3"/>
                  <a:gd name="T13" fmla="*/ 0 h 14"/>
                  <a:gd name="T14" fmla="*/ 3 w 3"/>
                  <a:gd name="T15" fmla="*/ 2 h 14"/>
                  <a:gd name="T16" fmla="*/ 3 w 3"/>
                  <a:gd name="T1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4">
                    <a:moveTo>
                      <a:pt x="3" y="13"/>
                    </a:moveTo>
                    <a:cubicBezTo>
                      <a:pt x="3" y="14"/>
                      <a:pt x="2" y="14"/>
                      <a:pt x="1" y="14"/>
                    </a:cubicBezTo>
                    <a:cubicBezTo>
                      <a:pt x="1" y="14"/>
                      <a:pt x="1" y="14"/>
                      <a:pt x="1" y="14"/>
                    </a:cubicBezTo>
                    <a:cubicBezTo>
                      <a:pt x="1" y="14"/>
                      <a:pt x="0" y="14"/>
                      <a:pt x="0" y="13"/>
                    </a:cubicBezTo>
                    <a:cubicBezTo>
                      <a:pt x="0" y="2"/>
                      <a:pt x="0" y="2"/>
                      <a:pt x="0" y="2"/>
                    </a:cubicBezTo>
                    <a:cubicBezTo>
                      <a:pt x="0" y="1"/>
                      <a:pt x="1" y="0"/>
                      <a:pt x="1" y="0"/>
                    </a:cubicBezTo>
                    <a:cubicBezTo>
                      <a:pt x="1" y="0"/>
                      <a:pt x="1" y="0"/>
                      <a:pt x="1" y="0"/>
                    </a:cubicBezTo>
                    <a:cubicBezTo>
                      <a:pt x="2" y="0"/>
                      <a:pt x="3" y="1"/>
                      <a:pt x="3" y="2"/>
                    </a:cubicBezTo>
                    <a:lnTo>
                      <a:pt x="3" y="13"/>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2" name="îšḷiďè"/>
              <p:cNvSpPr/>
              <p:nvPr/>
            </p:nvSpPr>
            <p:spPr bwMode="auto">
              <a:xfrm>
                <a:off x="5753100" y="4789488"/>
                <a:ext cx="201613" cy="39688"/>
              </a:xfrm>
              <a:custGeom>
                <a:avLst/>
                <a:gdLst>
                  <a:gd name="T0" fmla="*/ 10 w 10"/>
                  <a:gd name="T1" fmla="*/ 1 h 2"/>
                  <a:gd name="T2" fmla="*/ 9 w 10"/>
                  <a:gd name="T3" fmla="*/ 2 h 2"/>
                  <a:gd name="T4" fmla="*/ 1 w 10"/>
                  <a:gd name="T5" fmla="*/ 2 h 2"/>
                  <a:gd name="T6" fmla="*/ 0 w 10"/>
                  <a:gd name="T7" fmla="*/ 1 h 2"/>
                  <a:gd name="T8" fmla="*/ 0 w 10"/>
                  <a:gd name="T9" fmla="*/ 1 h 2"/>
                  <a:gd name="T10" fmla="*/ 1 w 10"/>
                  <a:gd name="T11" fmla="*/ 0 h 2"/>
                  <a:gd name="T12" fmla="*/ 9 w 10"/>
                  <a:gd name="T13" fmla="*/ 0 h 2"/>
                  <a:gd name="T14" fmla="*/ 10 w 10"/>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
                    <a:moveTo>
                      <a:pt x="10" y="1"/>
                    </a:moveTo>
                    <a:cubicBezTo>
                      <a:pt x="10" y="1"/>
                      <a:pt x="10" y="2"/>
                      <a:pt x="9" y="2"/>
                    </a:cubicBezTo>
                    <a:cubicBezTo>
                      <a:pt x="1" y="2"/>
                      <a:pt x="1" y="2"/>
                      <a:pt x="1" y="2"/>
                    </a:cubicBezTo>
                    <a:cubicBezTo>
                      <a:pt x="1" y="2"/>
                      <a:pt x="0" y="1"/>
                      <a:pt x="0" y="1"/>
                    </a:cubicBezTo>
                    <a:cubicBezTo>
                      <a:pt x="0" y="1"/>
                      <a:pt x="0" y="1"/>
                      <a:pt x="0" y="1"/>
                    </a:cubicBezTo>
                    <a:cubicBezTo>
                      <a:pt x="0" y="0"/>
                      <a:pt x="1" y="0"/>
                      <a:pt x="1" y="0"/>
                    </a:cubicBezTo>
                    <a:cubicBezTo>
                      <a:pt x="9" y="0"/>
                      <a:pt x="9" y="0"/>
                      <a:pt x="9" y="0"/>
                    </a:cubicBezTo>
                    <a:cubicBezTo>
                      <a:pt x="10" y="0"/>
                      <a:pt x="10" y="0"/>
                      <a:pt x="10" y="1"/>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3" name="iṥļïḓê"/>
              <p:cNvSpPr/>
              <p:nvPr/>
            </p:nvSpPr>
            <p:spPr bwMode="auto">
              <a:xfrm>
                <a:off x="5532438" y="1785938"/>
                <a:ext cx="180975" cy="18256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4" name="íṡḻídê"/>
              <p:cNvSpPr/>
              <p:nvPr/>
            </p:nvSpPr>
            <p:spPr bwMode="auto">
              <a:xfrm>
                <a:off x="6135688" y="1908175"/>
                <a:ext cx="160338" cy="1397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5" name="íṥļiḋe"/>
              <p:cNvSpPr/>
              <p:nvPr/>
            </p:nvSpPr>
            <p:spPr bwMode="auto">
              <a:xfrm>
                <a:off x="5732463" y="1908175"/>
                <a:ext cx="161925" cy="160338"/>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6" name="íŝḻïḑè"/>
              <p:cNvSpPr/>
              <p:nvPr/>
            </p:nvSpPr>
            <p:spPr bwMode="auto">
              <a:xfrm>
                <a:off x="5611813" y="1987550"/>
                <a:ext cx="141288" cy="141288"/>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7" name="îś1íḍè"/>
              <p:cNvSpPr/>
              <p:nvPr/>
            </p:nvSpPr>
            <p:spPr bwMode="auto">
              <a:xfrm>
                <a:off x="5451475" y="1968500"/>
                <a:ext cx="141288" cy="1397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8" name="ïs1íḓê"/>
              <p:cNvSpPr/>
              <p:nvPr/>
            </p:nvSpPr>
            <p:spPr bwMode="auto">
              <a:xfrm>
                <a:off x="5915025" y="1806575"/>
                <a:ext cx="220663" cy="22225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49" name="îṩľíḓe"/>
              <p:cNvSpPr/>
              <p:nvPr/>
            </p:nvSpPr>
            <p:spPr bwMode="auto">
              <a:xfrm>
                <a:off x="5934075" y="1565275"/>
                <a:ext cx="222250" cy="22066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0" name="îṣḷîḓe"/>
              <p:cNvSpPr/>
              <p:nvPr/>
            </p:nvSpPr>
            <p:spPr bwMode="auto">
              <a:xfrm>
                <a:off x="6115050" y="1725613"/>
                <a:ext cx="161925" cy="161925"/>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1" name="ïṥļîḓe"/>
              <p:cNvSpPr/>
              <p:nvPr/>
            </p:nvSpPr>
            <p:spPr bwMode="auto">
              <a:xfrm>
                <a:off x="5692775" y="1646238"/>
                <a:ext cx="241300" cy="2413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2" name="îś1iḋè"/>
              <p:cNvSpPr/>
              <p:nvPr/>
            </p:nvSpPr>
            <p:spPr bwMode="auto">
              <a:xfrm>
                <a:off x="6135688" y="1584325"/>
                <a:ext cx="403225" cy="141288"/>
              </a:xfrm>
              <a:custGeom>
                <a:avLst/>
                <a:gdLst>
                  <a:gd name="T0" fmla="*/ 1 w 20"/>
                  <a:gd name="T1" fmla="*/ 7 h 7"/>
                  <a:gd name="T2" fmla="*/ 1 w 20"/>
                  <a:gd name="T3" fmla="*/ 6 h 7"/>
                  <a:gd name="T4" fmla="*/ 1 w 20"/>
                  <a:gd name="T5" fmla="*/ 5 h 7"/>
                  <a:gd name="T6" fmla="*/ 11 w 20"/>
                  <a:gd name="T7" fmla="*/ 0 h 7"/>
                  <a:gd name="T8" fmla="*/ 19 w 20"/>
                  <a:gd name="T9" fmla="*/ 3 h 7"/>
                  <a:gd name="T10" fmla="*/ 19 w 20"/>
                  <a:gd name="T11" fmla="*/ 5 h 7"/>
                  <a:gd name="T12" fmla="*/ 18 w 20"/>
                  <a:gd name="T13" fmla="*/ 5 h 7"/>
                  <a:gd name="T14" fmla="*/ 11 w 20"/>
                  <a:gd name="T15" fmla="*/ 2 h 7"/>
                  <a:gd name="T16" fmla="*/ 2 w 20"/>
                  <a:gd name="T17" fmla="*/ 6 h 7"/>
                  <a:gd name="T18" fmla="*/ 1 w 20"/>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7">
                    <a:moveTo>
                      <a:pt x="1" y="7"/>
                    </a:moveTo>
                    <a:cubicBezTo>
                      <a:pt x="1" y="7"/>
                      <a:pt x="1" y="7"/>
                      <a:pt x="1" y="6"/>
                    </a:cubicBezTo>
                    <a:cubicBezTo>
                      <a:pt x="0" y="6"/>
                      <a:pt x="0" y="6"/>
                      <a:pt x="1" y="5"/>
                    </a:cubicBezTo>
                    <a:cubicBezTo>
                      <a:pt x="1" y="5"/>
                      <a:pt x="5" y="0"/>
                      <a:pt x="11" y="0"/>
                    </a:cubicBezTo>
                    <a:cubicBezTo>
                      <a:pt x="14" y="0"/>
                      <a:pt x="17" y="1"/>
                      <a:pt x="19" y="3"/>
                    </a:cubicBezTo>
                    <a:cubicBezTo>
                      <a:pt x="20" y="4"/>
                      <a:pt x="20" y="4"/>
                      <a:pt x="19" y="5"/>
                    </a:cubicBezTo>
                    <a:cubicBezTo>
                      <a:pt x="19" y="5"/>
                      <a:pt x="18" y="5"/>
                      <a:pt x="18" y="5"/>
                    </a:cubicBezTo>
                    <a:cubicBezTo>
                      <a:pt x="16" y="2"/>
                      <a:pt x="14" y="2"/>
                      <a:pt x="11" y="2"/>
                    </a:cubicBezTo>
                    <a:cubicBezTo>
                      <a:pt x="6" y="2"/>
                      <a:pt x="2" y="6"/>
                      <a:pt x="2" y="6"/>
                    </a:cubicBezTo>
                    <a:cubicBezTo>
                      <a:pt x="2" y="7"/>
                      <a:pt x="2" y="7"/>
                      <a:pt x="1" y="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3" name="îšḻíḋê"/>
              <p:cNvSpPr/>
              <p:nvPr/>
            </p:nvSpPr>
            <p:spPr bwMode="auto">
              <a:xfrm>
                <a:off x="3800475" y="4164013"/>
                <a:ext cx="141288" cy="966788"/>
              </a:xfrm>
              <a:custGeom>
                <a:avLst/>
                <a:gdLst>
                  <a:gd name="T0" fmla="*/ 7 w 7"/>
                  <a:gd name="T1" fmla="*/ 45 h 48"/>
                  <a:gd name="T2" fmla="*/ 4 w 7"/>
                  <a:gd name="T3" fmla="*/ 48 h 48"/>
                  <a:gd name="T4" fmla="*/ 4 w 7"/>
                  <a:gd name="T5" fmla="*/ 48 h 48"/>
                  <a:gd name="T6" fmla="*/ 0 w 7"/>
                  <a:gd name="T7" fmla="*/ 45 h 48"/>
                  <a:gd name="T8" fmla="*/ 0 w 7"/>
                  <a:gd name="T9" fmla="*/ 4 h 48"/>
                  <a:gd name="T10" fmla="*/ 4 w 7"/>
                  <a:gd name="T11" fmla="*/ 0 h 48"/>
                  <a:gd name="T12" fmla="*/ 4 w 7"/>
                  <a:gd name="T13" fmla="*/ 0 h 48"/>
                  <a:gd name="T14" fmla="*/ 7 w 7"/>
                  <a:gd name="T15" fmla="*/ 4 h 48"/>
                  <a:gd name="T16" fmla="*/ 7 w 7"/>
                  <a:gd name="T17" fmla="*/ 4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8">
                    <a:moveTo>
                      <a:pt x="7" y="45"/>
                    </a:moveTo>
                    <a:cubicBezTo>
                      <a:pt x="7" y="47"/>
                      <a:pt x="6" y="48"/>
                      <a:pt x="4" y="48"/>
                    </a:cubicBezTo>
                    <a:cubicBezTo>
                      <a:pt x="4" y="48"/>
                      <a:pt x="4" y="48"/>
                      <a:pt x="4" y="48"/>
                    </a:cubicBezTo>
                    <a:cubicBezTo>
                      <a:pt x="1" y="48"/>
                      <a:pt x="0" y="47"/>
                      <a:pt x="0" y="45"/>
                    </a:cubicBezTo>
                    <a:cubicBezTo>
                      <a:pt x="0" y="4"/>
                      <a:pt x="0" y="4"/>
                      <a:pt x="0" y="4"/>
                    </a:cubicBezTo>
                    <a:cubicBezTo>
                      <a:pt x="0" y="2"/>
                      <a:pt x="1" y="0"/>
                      <a:pt x="4" y="0"/>
                    </a:cubicBezTo>
                    <a:cubicBezTo>
                      <a:pt x="4" y="0"/>
                      <a:pt x="4" y="0"/>
                      <a:pt x="4" y="0"/>
                    </a:cubicBezTo>
                    <a:cubicBezTo>
                      <a:pt x="6" y="0"/>
                      <a:pt x="7" y="2"/>
                      <a:pt x="7" y="4"/>
                    </a:cubicBezTo>
                    <a:lnTo>
                      <a:pt x="7" y="45"/>
                    </a:lnTo>
                    <a:close/>
                  </a:path>
                </a:pathLst>
              </a:custGeom>
              <a:solidFill>
                <a:srgbClr val="89695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4" name="ïšḷîḑê"/>
              <p:cNvSpPr/>
              <p:nvPr/>
            </p:nvSpPr>
            <p:spPr bwMode="auto">
              <a:xfrm>
                <a:off x="3579813" y="4808538"/>
                <a:ext cx="582613" cy="725488"/>
              </a:xfrm>
              <a:custGeom>
                <a:avLst/>
                <a:gdLst>
                  <a:gd name="T0" fmla="*/ 26 w 29"/>
                  <a:gd name="T1" fmla="*/ 33 h 36"/>
                  <a:gd name="T2" fmla="*/ 23 w 29"/>
                  <a:gd name="T3" fmla="*/ 36 h 36"/>
                  <a:gd name="T4" fmla="*/ 6 w 29"/>
                  <a:gd name="T5" fmla="*/ 36 h 36"/>
                  <a:gd name="T6" fmla="*/ 3 w 29"/>
                  <a:gd name="T7" fmla="*/ 33 h 36"/>
                  <a:gd name="T8" fmla="*/ 0 w 29"/>
                  <a:gd name="T9" fmla="*/ 2 h 36"/>
                  <a:gd name="T10" fmla="*/ 3 w 29"/>
                  <a:gd name="T11" fmla="*/ 0 h 36"/>
                  <a:gd name="T12" fmla="*/ 26 w 29"/>
                  <a:gd name="T13" fmla="*/ 0 h 36"/>
                  <a:gd name="T14" fmla="*/ 29 w 29"/>
                  <a:gd name="T15" fmla="*/ 2 h 36"/>
                  <a:gd name="T16" fmla="*/ 26 w 29"/>
                  <a:gd name="T17" fmla="*/ 3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6">
                    <a:moveTo>
                      <a:pt x="26" y="33"/>
                    </a:moveTo>
                    <a:cubicBezTo>
                      <a:pt x="26" y="35"/>
                      <a:pt x="25" y="36"/>
                      <a:pt x="23" y="36"/>
                    </a:cubicBezTo>
                    <a:cubicBezTo>
                      <a:pt x="6" y="36"/>
                      <a:pt x="6" y="36"/>
                      <a:pt x="6" y="36"/>
                    </a:cubicBezTo>
                    <a:cubicBezTo>
                      <a:pt x="4" y="36"/>
                      <a:pt x="3" y="35"/>
                      <a:pt x="3" y="33"/>
                    </a:cubicBezTo>
                    <a:cubicBezTo>
                      <a:pt x="0" y="2"/>
                      <a:pt x="0" y="2"/>
                      <a:pt x="0" y="2"/>
                    </a:cubicBezTo>
                    <a:cubicBezTo>
                      <a:pt x="0" y="1"/>
                      <a:pt x="2" y="0"/>
                      <a:pt x="3" y="0"/>
                    </a:cubicBezTo>
                    <a:cubicBezTo>
                      <a:pt x="26" y="0"/>
                      <a:pt x="26" y="0"/>
                      <a:pt x="26" y="0"/>
                    </a:cubicBezTo>
                    <a:cubicBezTo>
                      <a:pt x="27" y="0"/>
                      <a:pt x="29" y="1"/>
                      <a:pt x="29" y="2"/>
                    </a:cubicBezTo>
                    <a:lnTo>
                      <a:pt x="26" y="33"/>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55" name="îsḻîḋê"/>
              <p:cNvSpPr/>
              <p:nvPr/>
            </p:nvSpPr>
            <p:spPr bwMode="auto">
              <a:xfrm>
                <a:off x="3357563" y="3438525"/>
                <a:ext cx="1027113" cy="1008063"/>
              </a:xfrm>
              <a:prstGeom prst="ellipse">
                <a:avLst/>
              </a:prstGeom>
              <a:solidFill>
                <a:srgbClr val="159B4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sp>
          <p:nvSpPr>
            <p:cNvPr id="856" name="文本框 855"/>
            <p:cNvSpPr txBox="1"/>
            <p:nvPr/>
          </p:nvSpPr>
          <p:spPr>
            <a:xfrm>
              <a:off x="3642359" y="5467960"/>
              <a:ext cx="724661"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rPr>
                <a:t>Store</a:t>
              </a:r>
              <a:endParaRPr lang="zh-CN" altLang="en-US" sz="1200" b="1" dirty="0">
                <a:solidFill>
                  <a:schemeClr val="bg1"/>
                </a:solidFill>
                <a:latin typeface="Century Gothic" panose="020B0502020202020204" pitchFamily="34" charset="0"/>
              </a:endParaRPr>
            </a:p>
          </p:txBody>
        </p:sp>
      </p:grpSp>
      <p:grpSp>
        <p:nvGrpSpPr>
          <p:cNvPr id="20" name="组合 19"/>
          <p:cNvGrpSpPr/>
          <p:nvPr/>
        </p:nvGrpSpPr>
        <p:grpSpPr>
          <a:xfrm>
            <a:off x="5165739" y="5316274"/>
            <a:ext cx="1292446" cy="518525"/>
            <a:chOff x="5137459" y="5311140"/>
            <a:chExt cx="1292446" cy="518525"/>
          </a:xfrm>
        </p:grpSpPr>
        <p:grpSp>
          <p:nvGrpSpPr>
            <p:cNvPr id="857" name="0033b0c2-96f8-4ac2-b930-65116a9ca4bf"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5"/>
              </p:custDataLst>
            </p:nvPr>
          </p:nvGrpSpPr>
          <p:grpSpPr>
            <a:xfrm>
              <a:off x="5762095" y="5311140"/>
              <a:ext cx="667810" cy="518525"/>
              <a:chOff x="3357563" y="1303338"/>
              <a:chExt cx="5475288" cy="4251325"/>
            </a:xfrm>
          </p:grpSpPr>
          <p:sp>
            <p:nvSpPr>
              <p:cNvPr id="858" name="ïsḷîḋê"/>
              <p:cNvSpPr/>
              <p:nvPr/>
            </p:nvSpPr>
            <p:spPr bwMode="auto">
              <a:xfrm>
                <a:off x="3660775" y="2330450"/>
                <a:ext cx="5011738" cy="3203575"/>
              </a:xfrm>
              <a:prstGeom prst="rect">
                <a:avLst/>
              </a:prstGeom>
              <a:solidFill>
                <a:srgbClr val="D53D3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59" name="ísļîďê"/>
              <p:cNvSpPr/>
              <p:nvPr/>
            </p:nvSpPr>
            <p:spPr bwMode="auto">
              <a:xfrm>
                <a:off x="4041775" y="2713038"/>
                <a:ext cx="1066800" cy="2176463"/>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60" name="isḻíḓê"/>
              <p:cNvSpPr/>
              <p:nvPr/>
            </p:nvSpPr>
            <p:spPr bwMode="auto">
              <a:xfrm>
                <a:off x="4022725" y="2673350"/>
                <a:ext cx="1127125" cy="2236788"/>
              </a:xfrm>
              <a:custGeom>
                <a:avLst/>
                <a:gdLst>
                  <a:gd name="T0" fmla="*/ 710 w 710"/>
                  <a:gd name="T1" fmla="*/ 1409 h 1409"/>
                  <a:gd name="T2" fmla="*/ 0 w 710"/>
                  <a:gd name="T3" fmla="*/ 1409 h 1409"/>
                  <a:gd name="T4" fmla="*/ 0 w 710"/>
                  <a:gd name="T5" fmla="*/ 0 h 1409"/>
                  <a:gd name="T6" fmla="*/ 710 w 710"/>
                  <a:gd name="T7" fmla="*/ 0 h 1409"/>
                  <a:gd name="T8" fmla="*/ 710 w 710"/>
                  <a:gd name="T9" fmla="*/ 1409 h 1409"/>
                  <a:gd name="T10" fmla="*/ 38 w 710"/>
                  <a:gd name="T11" fmla="*/ 1371 h 1409"/>
                  <a:gd name="T12" fmla="*/ 659 w 710"/>
                  <a:gd name="T13" fmla="*/ 1371 h 1409"/>
                  <a:gd name="T14" fmla="*/ 659 w 710"/>
                  <a:gd name="T15" fmla="*/ 38 h 1409"/>
                  <a:gd name="T16" fmla="*/ 38 w 710"/>
                  <a:gd name="T17" fmla="*/ 38 h 1409"/>
                  <a:gd name="T18" fmla="*/ 38 w 710"/>
                  <a:gd name="T19" fmla="*/ 137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0" h="1409">
                    <a:moveTo>
                      <a:pt x="710" y="1409"/>
                    </a:moveTo>
                    <a:lnTo>
                      <a:pt x="0" y="1409"/>
                    </a:lnTo>
                    <a:lnTo>
                      <a:pt x="0" y="0"/>
                    </a:lnTo>
                    <a:lnTo>
                      <a:pt x="710" y="0"/>
                    </a:lnTo>
                    <a:lnTo>
                      <a:pt x="710" y="1409"/>
                    </a:lnTo>
                    <a:close/>
                    <a:moveTo>
                      <a:pt x="38" y="1371"/>
                    </a:moveTo>
                    <a:lnTo>
                      <a:pt x="659" y="1371"/>
                    </a:lnTo>
                    <a:lnTo>
                      <a:pt x="659" y="38"/>
                    </a:lnTo>
                    <a:lnTo>
                      <a:pt x="38" y="38"/>
                    </a:lnTo>
                    <a:lnTo>
                      <a:pt x="38" y="1371"/>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1" name="îSḷíḓè"/>
              <p:cNvSpPr/>
              <p:nvPr/>
            </p:nvSpPr>
            <p:spPr bwMode="auto">
              <a:xfrm>
                <a:off x="5611813" y="2713038"/>
                <a:ext cx="1047750" cy="2176463"/>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62" name="iṣḻíḋé"/>
              <p:cNvSpPr/>
              <p:nvPr/>
            </p:nvSpPr>
            <p:spPr bwMode="auto">
              <a:xfrm>
                <a:off x="5572125" y="2673350"/>
                <a:ext cx="1127125" cy="2236788"/>
              </a:xfrm>
              <a:custGeom>
                <a:avLst/>
                <a:gdLst>
                  <a:gd name="T0" fmla="*/ 710 w 710"/>
                  <a:gd name="T1" fmla="*/ 1409 h 1409"/>
                  <a:gd name="T2" fmla="*/ 0 w 710"/>
                  <a:gd name="T3" fmla="*/ 1409 h 1409"/>
                  <a:gd name="T4" fmla="*/ 0 w 710"/>
                  <a:gd name="T5" fmla="*/ 0 h 1409"/>
                  <a:gd name="T6" fmla="*/ 710 w 710"/>
                  <a:gd name="T7" fmla="*/ 0 h 1409"/>
                  <a:gd name="T8" fmla="*/ 710 w 710"/>
                  <a:gd name="T9" fmla="*/ 1409 h 1409"/>
                  <a:gd name="T10" fmla="*/ 38 w 710"/>
                  <a:gd name="T11" fmla="*/ 1371 h 1409"/>
                  <a:gd name="T12" fmla="*/ 659 w 710"/>
                  <a:gd name="T13" fmla="*/ 1371 h 1409"/>
                  <a:gd name="T14" fmla="*/ 659 w 710"/>
                  <a:gd name="T15" fmla="*/ 38 h 1409"/>
                  <a:gd name="T16" fmla="*/ 38 w 710"/>
                  <a:gd name="T17" fmla="*/ 38 h 1409"/>
                  <a:gd name="T18" fmla="*/ 38 w 710"/>
                  <a:gd name="T19" fmla="*/ 137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0" h="1409">
                    <a:moveTo>
                      <a:pt x="710" y="1409"/>
                    </a:moveTo>
                    <a:lnTo>
                      <a:pt x="0" y="1409"/>
                    </a:lnTo>
                    <a:lnTo>
                      <a:pt x="0" y="0"/>
                    </a:lnTo>
                    <a:lnTo>
                      <a:pt x="710" y="0"/>
                    </a:lnTo>
                    <a:lnTo>
                      <a:pt x="710" y="1409"/>
                    </a:lnTo>
                    <a:close/>
                    <a:moveTo>
                      <a:pt x="38" y="1371"/>
                    </a:moveTo>
                    <a:lnTo>
                      <a:pt x="659" y="1371"/>
                    </a:lnTo>
                    <a:lnTo>
                      <a:pt x="659" y="38"/>
                    </a:lnTo>
                    <a:lnTo>
                      <a:pt x="38" y="38"/>
                    </a:lnTo>
                    <a:lnTo>
                      <a:pt x="38" y="1371"/>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3" name="îs1iḑe"/>
              <p:cNvSpPr/>
              <p:nvPr/>
            </p:nvSpPr>
            <p:spPr bwMode="auto">
              <a:xfrm>
                <a:off x="7021513" y="2713038"/>
                <a:ext cx="1187450" cy="2801938"/>
              </a:xfrm>
              <a:prstGeom prst="rect">
                <a:avLst/>
              </a:prstGeom>
              <a:solidFill>
                <a:srgbClr val="79554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64" name="ïšḷídè"/>
              <p:cNvSpPr/>
              <p:nvPr/>
            </p:nvSpPr>
            <p:spPr bwMode="auto">
              <a:xfrm>
                <a:off x="7000875" y="2673350"/>
                <a:ext cx="1247775" cy="2881313"/>
              </a:xfrm>
              <a:custGeom>
                <a:avLst/>
                <a:gdLst>
                  <a:gd name="T0" fmla="*/ 786 w 786"/>
                  <a:gd name="T1" fmla="*/ 1815 h 1815"/>
                  <a:gd name="T2" fmla="*/ 0 w 786"/>
                  <a:gd name="T3" fmla="*/ 1815 h 1815"/>
                  <a:gd name="T4" fmla="*/ 0 w 786"/>
                  <a:gd name="T5" fmla="*/ 0 h 1815"/>
                  <a:gd name="T6" fmla="*/ 786 w 786"/>
                  <a:gd name="T7" fmla="*/ 0 h 1815"/>
                  <a:gd name="T8" fmla="*/ 786 w 786"/>
                  <a:gd name="T9" fmla="*/ 1815 h 1815"/>
                  <a:gd name="T10" fmla="*/ 38 w 786"/>
                  <a:gd name="T11" fmla="*/ 1764 h 1815"/>
                  <a:gd name="T12" fmla="*/ 736 w 786"/>
                  <a:gd name="T13" fmla="*/ 1764 h 1815"/>
                  <a:gd name="T14" fmla="*/ 736 w 786"/>
                  <a:gd name="T15" fmla="*/ 38 h 1815"/>
                  <a:gd name="T16" fmla="*/ 38 w 786"/>
                  <a:gd name="T17" fmla="*/ 38 h 1815"/>
                  <a:gd name="T18" fmla="*/ 38 w 786"/>
                  <a:gd name="T19" fmla="*/ 1764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6" h="1815">
                    <a:moveTo>
                      <a:pt x="786" y="1815"/>
                    </a:moveTo>
                    <a:lnTo>
                      <a:pt x="0" y="1815"/>
                    </a:lnTo>
                    <a:lnTo>
                      <a:pt x="0" y="0"/>
                    </a:lnTo>
                    <a:lnTo>
                      <a:pt x="786" y="0"/>
                    </a:lnTo>
                    <a:lnTo>
                      <a:pt x="786" y="1815"/>
                    </a:lnTo>
                    <a:close/>
                    <a:moveTo>
                      <a:pt x="38" y="1764"/>
                    </a:moveTo>
                    <a:lnTo>
                      <a:pt x="736" y="1764"/>
                    </a:lnTo>
                    <a:lnTo>
                      <a:pt x="736" y="38"/>
                    </a:lnTo>
                    <a:lnTo>
                      <a:pt x="38" y="38"/>
                    </a:lnTo>
                    <a:lnTo>
                      <a:pt x="38" y="1764"/>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5" name="îşḻîḍè"/>
              <p:cNvSpPr/>
              <p:nvPr/>
            </p:nvSpPr>
            <p:spPr bwMode="auto">
              <a:xfrm>
                <a:off x="3559175" y="1806575"/>
                <a:ext cx="5113338" cy="423863"/>
              </a:xfrm>
              <a:custGeom>
                <a:avLst/>
                <a:gdLst>
                  <a:gd name="T0" fmla="*/ 254 w 254"/>
                  <a:gd name="T1" fmla="*/ 14 h 21"/>
                  <a:gd name="T2" fmla="*/ 246 w 254"/>
                  <a:gd name="T3" fmla="*/ 21 h 21"/>
                  <a:gd name="T4" fmla="*/ 8 w 254"/>
                  <a:gd name="T5" fmla="*/ 21 h 21"/>
                  <a:gd name="T6" fmla="*/ 0 w 254"/>
                  <a:gd name="T7" fmla="*/ 14 h 21"/>
                  <a:gd name="T8" fmla="*/ 0 w 254"/>
                  <a:gd name="T9" fmla="*/ 8 h 21"/>
                  <a:gd name="T10" fmla="*/ 8 w 254"/>
                  <a:gd name="T11" fmla="*/ 0 h 21"/>
                  <a:gd name="T12" fmla="*/ 246 w 254"/>
                  <a:gd name="T13" fmla="*/ 0 h 21"/>
                  <a:gd name="T14" fmla="*/ 254 w 254"/>
                  <a:gd name="T15" fmla="*/ 8 h 21"/>
                  <a:gd name="T16" fmla="*/ 254 w 254"/>
                  <a:gd name="T17"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21">
                    <a:moveTo>
                      <a:pt x="254" y="14"/>
                    </a:moveTo>
                    <a:cubicBezTo>
                      <a:pt x="254" y="18"/>
                      <a:pt x="250" y="21"/>
                      <a:pt x="246" y="21"/>
                    </a:cubicBezTo>
                    <a:cubicBezTo>
                      <a:pt x="8" y="21"/>
                      <a:pt x="8" y="21"/>
                      <a:pt x="8" y="21"/>
                    </a:cubicBezTo>
                    <a:cubicBezTo>
                      <a:pt x="4" y="21"/>
                      <a:pt x="0" y="18"/>
                      <a:pt x="0" y="14"/>
                    </a:cubicBezTo>
                    <a:cubicBezTo>
                      <a:pt x="0" y="8"/>
                      <a:pt x="0" y="8"/>
                      <a:pt x="0" y="8"/>
                    </a:cubicBezTo>
                    <a:cubicBezTo>
                      <a:pt x="0" y="3"/>
                      <a:pt x="4" y="0"/>
                      <a:pt x="8" y="0"/>
                    </a:cubicBezTo>
                    <a:cubicBezTo>
                      <a:pt x="246" y="0"/>
                      <a:pt x="246" y="0"/>
                      <a:pt x="246" y="0"/>
                    </a:cubicBezTo>
                    <a:cubicBezTo>
                      <a:pt x="250" y="0"/>
                      <a:pt x="254" y="3"/>
                      <a:pt x="254" y="8"/>
                    </a:cubicBezTo>
                    <a:lnTo>
                      <a:pt x="254" y="14"/>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6" name="íSľíḍè"/>
              <p:cNvSpPr/>
              <p:nvPr/>
            </p:nvSpPr>
            <p:spPr bwMode="auto">
              <a:xfrm>
                <a:off x="3417888" y="1987550"/>
                <a:ext cx="5414963" cy="504825"/>
              </a:xfrm>
              <a:custGeom>
                <a:avLst/>
                <a:gdLst>
                  <a:gd name="T0" fmla="*/ 269 w 269"/>
                  <a:gd name="T1" fmla="*/ 17 h 25"/>
                  <a:gd name="T2" fmla="*/ 261 w 269"/>
                  <a:gd name="T3" fmla="*/ 25 h 25"/>
                  <a:gd name="T4" fmla="*/ 8 w 269"/>
                  <a:gd name="T5" fmla="*/ 25 h 25"/>
                  <a:gd name="T6" fmla="*/ 0 w 269"/>
                  <a:gd name="T7" fmla="*/ 17 h 25"/>
                  <a:gd name="T8" fmla="*/ 0 w 269"/>
                  <a:gd name="T9" fmla="*/ 8 h 25"/>
                  <a:gd name="T10" fmla="*/ 8 w 269"/>
                  <a:gd name="T11" fmla="*/ 0 h 25"/>
                  <a:gd name="T12" fmla="*/ 261 w 269"/>
                  <a:gd name="T13" fmla="*/ 0 h 25"/>
                  <a:gd name="T14" fmla="*/ 269 w 269"/>
                  <a:gd name="T15" fmla="*/ 8 h 25"/>
                  <a:gd name="T16" fmla="*/ 269 w 269"/>
                  <a:gd name="T17"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9" h="25">
                    <a:moveTo>
                      <a:pt x="269" y="17"/>
                    </a:moveTo>
                    <a:cubicBezTo>
                      <a:pt x="269" y="21"/>
                      <a:pt x="265" y="25"/>
                      <a:pt x="261" y="25"/>
                    </a:cubicBezTo>
                    <a:cubicBezTo>
                      <a:pt x="8" y="25"/>
                      <a:pt x="8" y="25"/>
                      <a:pt x="8" y="25"/>
                    </a:cubicBezTo>
                    <a:cubicBezTo>
                      <a:pt x="4" y="25"/>
                      <a:pt x="0" y="21"/>
                      <a:pt x="0" y="17"/>
                    </a:cubicBezTo>
                    <a:cubicBezTo>
                      <a:pt x="0" y="8"/>
                      <a:pt x="0" y="8"/>
                      <a:pt x="0" y="8"/>
                    </a:cubicBezTo>
                    <a:cubicBezTo>
                      <a:pt x="0" y="3"/>
                      <a:pt x="4" y="0"/>
                      <a:pt x="8" y="0"/>
                    </a:cubicBezTo>
                    <a:cubicBezTo>
                      <a:pt x="261" y="0"/>
                      <a:pt x="261" y="0"/>
                      <a:pt x="261" y="0"/>
                    </a:cubicBezTo>
                    <a:cubicBezTo>
                      <a:pt x="265" y="0"/>
                      <a:pt x="269" y="3"/>
                      <a:pt x="269" y="8"/>
                    </a:cubicBezTo>
                    <a:lnTo>
                      <a:pt x="269" y="17"/>
                    </a:lnTo>
                    <a:close/>
                  </a:path>
                </a:pathLst>
              </a:custGeom>
              <a:solidFill>
                <a:srgbClr val="79554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7" name="îṥľíḍé"/>
              <p:cNvSpPr/>
              <p:nvPr/>
            </p:nvSpPr>
            <p:spPr bwMode="auto">
              <a:xfrm>
                <a:off x="6135688" y="2733675"/>
                <a:ext cx="0" cy="2155825"/>
              </a:xfrm>
              <a:custGeom>
                <a:avLst/>
                <a:gdLst>
                  <a:gd name="T0" fmla="*/ 0 h 1358"/>
                  <a:gd name="T1" fmla="*/ 1358 h 1358"/>
                  <a:gd name="T2" fmla="*/ 0 h 1358"/>
                </a:gdLst>
                <a:ahLst/>
                <a:cxnLst>
                  <a:cxn ang="0">
                    <a:pos x="0" y="T0"/>
                  </a:cxn>
                  <a:cxn ang="0">
                    <a:pos x="0" y="T1"/>
                  </a:cxn>
                  <a:cxn ang="0">
                    <a:pos x="0" y="T2"/>
                  </a:cxn>
                </a:cxnLst>
                <a:rect l="0" t="0" r="r" b="b"/>
                <a:pathLst>
                  <a:path h="1358">
                    <a:moveTo>
                      <a:pt x="0" y="0"/>
                    </a:moveTo>
                    <a:lnTo>
                      <a:pt x="0" y="1358"/>
                    </a:lnTo>
                    <a:lnTo>
                      <a:pt x="0" y="0"/>
                    </a:lnTo>
                    <a:close/>
                  </a:path>
                </a:pathLst>
              </a:custGeom>
              <a:solidFill>
                <a:srgbClr val="95D8E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68" name="iSḻïďê"/>
              <p:cNvSpPr/>
              <p:nvPr/>
            </p:nvSpPr>
            <p:spPr bwMode="auto">
              <a:xfrm>
                <a:off x="6096000" y="2733675"/>
                <a:ext cx="79375" cy="215582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69" name="ïsļîḑê"/>
              <p:cNvSpPr/>
              <p:nvPr/>
            </p:nvSpPr>
            <p:spPr bwMode="auto">
              <a:xfrm>
                <a:off x="7202488" y="2974975"/>
                <a:ext cx="825500" cy="1893888"/>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70" name="i$ḻíďé"/>
              <p:cNvSpPr/>
              <p:nvPr/>
            </p:nvSpPr>
            <p:spPr bwMode="auto">
              <a:xfrm>
                <a:off x="7162800" y="2935288"/>
                <a:ext cx="904875" cy="1974850"/>
              </a:xfrm>
              <a:custGeom>
                <a:avLst/>
                <a:gdLst>
                  <a:gd name="T0" fmla="*/ 570 w 570"/>
                  <a:gd name="T1" fmla="*/ 1244 h 1244"/>
                  <a:gd name="T2" fmla="*/ 0 w 570"/>
                  <a:gd name="T3" fmla="*/ 1244 h 1244"/>
                  <a:gd name="T4" fmla="*/ 0 w 570"/>
                  <a:gd name="T5" fmla="*/ 0 h 1244"/>
                  <a:gd name="T6" fmla="*/ 570 w 570"/>
                  <a:gd name="T7" fmla="*/ 0 h 1244"/>
                  <a:gd name="T8" fmla="*/ 570 w 570"/>
                  <a:gd name="T9" fmla="*/ 1244 h 1244"/>
                  <a:gd name="T10" fmla="*/ 50 w 570"/>
                  <a:gd name="T11" fmla="*/ 1193 h 1244"/>
                  <a:gd name="T12" fmla="*/ 532 w 570"/>
                  <a:gd name="T13" fmla="*/ 1193 h 1244"/>
                  <a:gd name="T14" fmla="*/ 532 w 570"/>
                  <a:gd name="T15" fmla="*/ 51 h 1244"/>
                  <a:gd name="T16" fmla="*/ 50 w 570"/>
                  <a:gd name="T17" fmla="*/ 51 h 1244"/>
                  <a:gd name="T18" fmla="*/ 50 w 570"/>
                  <a:gd name="T19" fmla="*/ 1193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0" h="1244">
                    <a:moveTo>
                      <a:pt x="570" y="1244"/>
                    </a:moveTo>
                    <a:lnTo>
                      <a:pt x="0" y="1244"/>
                    </a:lnTo>
                    <a:lnTo>
                      <a:pt x="0" y="0"/>
                    </a:lnTo>
                    <a:lnTo>
                      <a:pt x="570" y="0"/>
                    </a:lnTo>
                    <a:lnTo>
                      <a:pt x="570" y="1244"/>
                    </a:lnTo>
                    <a:close/>
                    <a:moveTo>
                      <a:pt x="50" y="1193"/>
                    </a:moveTo>
                    <a:lnTo>
                      <a:pt x="532" y="1193"/>
                    </a:lnTo>
                    <a:lnTo>
                      <a:pt x="532" y="51"/>
                    </a:lnTo>
                    <a:lnTo>
                      <a:pt x="50" y="51"/>
                    </a:lnTo>
                    <a:lnTo>
                      <a:pt x="50" y="1193"/>
                    </a:lnTo>
                    <a:close/>
                  </a:path>
                </a:pathLst>
              </a:custGeom>
              <a:solidFill>
                <a:srgbClr val="6F85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1" name="íṥlíďe"/>
              <p:cNvSpPr/>
              <p:nvPr/>
            </p:nvSpPr>
            <p:spPr bwMode="auto">
              <a:xfrm>
                <a:off x="6840538" y="4083050"/>
                <a:ext cx="301625" cy="101600"/>
              </a:xfrm>
              <a:custGeom>
                <a:avLst/>
                <a:gdLst>
                  <a:gd name="T0" fmla="*/ 15 w 15"/>
                  <a:gd name="T1" fmla="*/ 3 h 5"/>
                  <a:gd name="T2" fmla="*/ 13 w 15"/>
                  <a:gd name="T3" fmla="*/ 5 h 5"/>
                  <a:gd name="T4" fmla="*/ 2 w 15"/>
                  <a:gd name="T5" fmla="*/ 5 h 5"/>
                  <a:gd name="T6" fmla="*/ 0 w 15"/>
                  <a:gd name="T7" fmla="*/ 3 h 5"/>
                  <a:gd name="T8" fmla="*/ 0 w 15"/>
                  <a:gd name="T9" fmla="*/ 3 h 5"/>
                  <a:gd name="T10" fmla="*/ 2 w 15"/>
                  <a:gd name="T11" fmla="*/ 0 h 5"/>
                  <a:gd name="T12" fmla="*/ 13 w 15"/>
                  <a:gd name="T13" fmla="*/ 0 h 5"/>
                  <a:gd name="T14" fmla="*/ 15 w 1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15" y="3"/>
                    </a:moveTo>
                    <a:cubicBezTo>
                      <a:pt x="15" y="4"/>
                      <a:pt x="14" y="5"/>
                      <a:pt x="13" y="5"/>
                    </a:cubicBezTo>
                    <a:cubicBezTo>
                      <a:pt x="2" y="5"/>
                      <a:pt x="2" y="5"/>
                      <a:pt x="2" y="5"/>
                    </a:cubicBezTo>
                    <a:cubicBezTo>
                      <a:pt x="1" y="5"/>
                      <a:pt x="0" y="4"/>
                      <a:pt x="0" y="3"/>
                    </a:cubicBezTo>
                    <a:cubicBezTo>
                      <a:pt x="0" y="3"/>
                      <a:pt x="0" y="3"/>
                      <a:pt x="0" y="3"/>
                    </a:cubicBezTo>
                    <a:cubicBezTo>
                      <a:pt x="0" y="1"/>
                      <a:pt x="1" y="0"/>
                      <a:pt x="2" y="0"/>
                    </a:cubicBezTo>
                    <a:cubicBezTo>
                      <a:pt x="13" y="0"/>
                      <a:pt x="13" y="0"/>
                      <a:pt x="13" y="0"/>
                    </a:cubicBezTo>
                    <a:cubicBezTo>
                      <a:pt x="14" y="0"/>
                      <a:pt x="15" y="1"/>
                      <a:pt x="15" y="3"/>
                    </a:cubicBezTo>
                    <a:close/>
                  </a:path>
                </a:pathLst>
              </a:custGeom>
              <a:solidFill>
                <a:srgbClr val="582A1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2" name="íśļîḍe"/>
              <p:cNvSpPr/>
              <p:nvPr/>
            </p:nvSpPr>
            <p:spPr bwMode="auto">
              <a:xfrm>
                <a:off x="4083050" y="4325938"/>
                <a:ext cx="79375" cy="482600"/>
              </a:xfrm>
              <a:custGeom>
                <a:avLst/>
                <a:gdLst>
                  <a:gd name="T0" fmla="*/ 4 w 4"/>
                  <a:gd name="T1" fmla="*/ 3 h 24"/>
                  <a:gd name="T2" fmla="*/ 4 w 4"/>
                  <a:gd name="T3" fmla="*/ 21 h 24"/>
                  <a:gd name="T4" fmla="*/ 1 w 4"/>
                  <a:gd name="T5" fmla="*/ 24 h 24"/>
                  <a:gd name="T6" fmla="*/ 0 w 4"/>
                  <a:gd name="T7" fmla="*/ 24 h 24"/>
                  <a:gd name="T8" fmla="*/ 0 w 4"/>
                  <a:gd name="T9" fmla="*/ 0 h 24"/>
                  <a:gd name="T10" fmla="*/ 1 w 4"/>
                  <a:gd name="T11" fmla="*/ 0 h 24"/>
                  <a:gd name="T12" fmla="*/ 2 w 4"/>
                  <a:gd name="T13" fmla="*/ 0 h 24"/>
                  <a:gd name="T14" fmla="*/ 4 w 4"/>
                  <a:gd name="T15" fmla="*/ 3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4">
                    <a:moveTo>
                      <a:pt x="4" y="3"/>
                    </a:moveTo>
                    <a:cubicBezTo>
                      <a:pt x="4" y="21"/>
                      <a:pt x="4" y="21"/>
                      <a:pt x="4" y="21"/>
                    </a:cubicBezTo>
                    <a:cubicBezTo>
                      <a:pt x="4" y="22"/>
                      <a:pt x="3" y="24"/>
                      <a:pt x="1" y="24"/>
                    </a:cubicBezTo>
                    <a:cubicBezTo>
                      <a:pt x="0" y="24"/>
                      <a:pt x="0" y="24"/>
                      <a:pt x="0" y="24"/>
                    </a:cubicBezTo>
                    <a:cubicBezTo>
                      <a:pt x="0" y="0"/>
                      <a:pt x="0" y="0"/>
                      <a:pt x="0" y="0"/>
                    </a:cubicBezTo>
                    <a:cubicBezTo>
                      <a:pt x="1" y="0"/>
                      <a:pt x="1" y="0"/>
                      <a:pt x="1" y="0"/>
                    </a:cubicBezTo>
                    <a:cubicBezTo>
                      <a:pt x="1" y="0"/>
                      <a:pt x="2" y="0"/>
                      <a:pt x="2" y="0"/>
                    </a:cubicBezTo>
                    <a:cubicBezTo>
                      <a:pt x="3" y="0"/>
                      <a:pt x="4" y="1"/>
                      <a:pt x="4"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3" name="îṥļiḍe"/>
              <p:cNvSpPr/>
              <p:nvPr/>
            </p:nvSpPr>
            <p:spPr bwMode="auto">
              <a:xfrm>
                <a:off x="4083050" y="4022725"/>
                <a:ext cx="39688" cy="463550"/>
              </a:xfrm>
              <a:custGeom>
                <a:avLst/>
                <a:gdLst>
                  <a:gd name="T0" fmla="*/ 2 w 2"/>
                  <a:gd name="T1" fmla="*/ 3 h 23"/>
                  <a:gd name="T2" fmla="*/ 2 w 2"/>
                  <a:gd name="T3" fmla="*/ 20 h 23"/>
                  <a:gd name="T4" fmla="*/ 0 w 2"/>
                  <a:gd name="T5" fmla="*/ 23 h 23"/>
                  <a:gd name="T6" fmla="*/ 0 w 2"/>
                  <a:gd name="T7" fmla="*/ 0 h 23"/>
                  <a:gd name="T8" fmla="*/ 1 w 2"/>
                  <a:gd name="T9" fmla="*/ 1 h 23"/>
                  <a:gd name="T10" fmla="*/ 2 w 2"/>
                  <a:gd name="T11" fmla="*/ 3 h 23"/>
                </a:gdLst>
                <a:ahLst/>
                <a:cxnLst>
                  <a:cxn ang="0">
                    <a:pos x="T0" y="T1"/>
                  </a:cxn>
                  <a:cxn ang="0">
                    <a:pos x="T2" y="T3"/>
                  </a:cxn>
                  <a:cxn ang="0">
                    <a:pos x="T4" y="T5"/>
                  </a:cxn>
                  <a:cxn ang="0">
                    <a:pos x="T6" y="T7"/>
                  </a:cxn>
                  <a:cxn ang="0">
                    <a:pos x="T8" y="T9"/>
                  </a:cxn>
                  <a:cxn ang="0">
                    <a:pos x="T10" y="T11"/>
                  </a:cxn>
                </a:cxnLst>
                <a:rect l="0" t="0" r="r" b="b"/>
                <a:pathLst>
                  <a:path w="2" h="23">
                    <a:moveTo>
                      <a:pt x="2" y="3"/>
                    </a:moveTo>
                    <a:cubicBezTo>
                      <a:pt x="2" y="20"/>
                      <a:pt x="2" y="20"/>
                      <a:pt x="2" y="20"/>
                    </a:cubicBezTo>
                    <a:cubicBezTo>
                      <a:pt x="2" y="21"/>
                      <a:pt x="1" y="22"/>
                      <a:pt x="0" y="23"/>
                    </a:cubicBezTo>
                    <a:cubicBezTo>
                      <a:pt x="0" y="0"/>
                      <a:pt x="0" y="0"/>
                      <a:pt x="0" y="0"/>
                    </a:cubicBezTo>
                    <a:cubicBezTo>
                      <a:pt x="1" y="1"/>
                      <a:pt x="1" y="1"/>
                      <a:pt x="1" y="1"/>
                    </a:cubicBezTo>
                    <a:cubicBezTo>
                      <a:pt x="2" y="2"/>
                      <a:pt x="2" y="2"/>
                      <a:pt x="2"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4" name="îŝ1iḓe"/>
              <p:cNvSpPr/>
              <p:nvPr/>
            </p:nvSpPr>
            <p:spPr bwMode="auto">
              <a:xfrm>
                <a:off x="4083050" y="3983038"/>
                <a:ext cx="39688" cy="80963"/>
              </a:xfrm>
              <a:custGeom>
                <a:avLst/>
                <a:gdLst>
                  <a:gd name="T0" fmla="*/ 2 w 2"/>
                  <a:gd name="T1" fmla="*/ 2 h 4"/>
                  <a:gd name="T2" fmla="*/ 1 w 2"/>
                  <a:gd name="T3" fmla="*/ 3 h 4"/>
                  <a:gd name="T4" fmla="*/ 0 w 2"/>
                  <a:gd name="T5" fmla="*/ 4 h 4"/>
                  <a:gd name="T6" fmla="*/ 0 w 2"/>
                  <a:gd name="T7" fmla="*/ 0 h 4"/>
                  <a:gd name="T8" fmla="*/ 2 w 2"/>
                  <a:gd name="T9" fmla="*/ 2 h 4"/>
                </a:gdLst>
                <a:ahLst/>
                <a:cxnLst>
                  <a:cxn ang="0">
                    <a:pos x="T0" y="T1"/>
                  </a:cxn>
                  <a:cxn ang="0">
                    <a:pos x="T2" y="T3"/>
                  </a:cxn>
                  <a:cxn ang="0">
                    <a:pos x="T4" y="T5"/>
                  </a:cxn>
                  <a:cxn ang="0">
                    <a:pos x="T6" y="T7"/>
                  </a:cxn>
                  <a:cxn ang="0">
                    <a:pos x="T8" y="T9"/>
                  </a:cxn>
                </a:cxnLst>
                <a:rect l="0" t="0" r="r" b="b"/>
                <a:pathLst>
                  <a:path w="2" h="4">
                    <a:moveTo>
                      <a:pt x="2" y="2"/>
                    </a:moveTo>
                    <a:cubicBezTo>
                      <a:pt x="2" y="2"/>
                      <a:pt x="2" y="3"/>
                      <a:pt x="1" y="3"/>
                    </a:cubicBezTo>
                    <a:cubicBezTo>
                      <a:pt x="1" y="4"/>
                      <a:pt x="1" y="4"/>
                      <a:pt x="0" y="4"/>
                    </a:cubicBezTo>
                    <a:cubicBezTo>
                      <a:pt x="0" y="0"/>
                      <a:pt x="0" y="0"/>
                      <a:pt x="0" y="0"/>
                    </a:cubicBezTo>
                    <a:cubicBezTo>
                      <a:pt x="1" y="0"/>
                      <a:pt x="2" y="1"/>
                      <a:pt x="2" y="2"/>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5" name="ïṧļîḋè"/>
              <p:cNvSpPr/>
              <p:nvPr/>
            </p:nvSpPr>
            <p:spPr bwMode="auto">
              <a:xfrm>
                <a:off x="4264025" y="4325938"/>
                <a:ext cx="220663"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9" y="24"/>
                      <a:pt x="8" y="24"/>
                    </a:cubicBezTo>
                    <a:cubicBezTo>
                      <a:pt x="3" y="24"/>
                      <a:pt x="3" y="24"/>
                      <a:pt x="3" y="24"/>
                    </a:cubicBezTo>
                    <a:cubicBezTo>
                      <a:pt x="1" y="24"/>
                      <a:pt x="0" y="22"/>
                      <a:pt x="0" y="21"/>
                    </a:cubicBezTo>
                    <a:cubicBezTo>
                      <a:pt x="0" y="3"/>
                      <a:pt x="0" y="3"/>
                      <a:pt x="0" y="3"/>
                    </a:cubicBezTo>
                    <a:cubicBezTo>
                      <a:pt x="0" y="1"/>
                      <a:pt x="1" y="0"/>
                      <a:pt x="3" y="0"/>
                    </a:cubicBezTo>
                    <a:cubicBezTo>
                      <a:pt x="8" y="0"/>
                      <a:pt x="8" y="0"/>
                      <a:pt x="8" y="0"/>
                    </a:cubicBezTo>
                    <a:cubicBezTo>
                      <a:pt x="9"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6" name="ísļïďê"/>
              <p:cNvSpPr/>
              <p:nvPr/>
            </p:nvSpPr>
            <p:spPr bwMode="auto">
              <a:xfrm>
                <a:off x="4324350" y="4022725"/>
                <a:ext cx="100013" cy="463550"/>
              </a:xfrm>
              <a:custGeom>
                <a:avLst/>
                <a:gdLst>
                  <a:gd name="T0" fmla="*/ 5 w 5"/>
                  <a:gd name="T1" fmla="*/ 20 h 23"/>
                  <a:gd name="T2" fmla="*/ 2 w 5"/>
                  <a:gd name="T3" fmla="*/ 23 h 23"/>
                  <a:gd name="T4" fmla="*/ 2 w 5"/>
                  <a:gd name="T5" fmla="*/ 23 h 23"/>
                  <a:gd name="T6" fmla="*/ 0 w 5"/>
                  <a:gd name="T7" fmla="*/ 20 h 23"/>
                  <a:gd name="T8" fmla="*/ 0 w 5"/>
                  <a:gd name="T9" fmla="*/ 3 h 23"/>
                  <a:gd name="T10" fmla="*/ 2 w 5"/>
                  <a:gd name="T11" fmla="*/ 0 h 23"/>
                  <a:gd name="T12" fmla="*/ 2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2" y="23"/>
                    </a:cubicBezTo>
                    <a:cubicBezTo>
                      <a:pt x="2" y="23"/>
                      <a:pt x="2" y="23"/>
                      <a:pt x="2" y="23"/>
                    </a:cubicBezTo>
                    <a:cubicBezTo>
                      <a:pt x="1" y="23"/>
                      <a:pt x="0" y="22"/>
                      <a:pt x="0" y="20"/>
                    </a:cubicBezTo>
                    <a:cubicBezTo>
                      <a:pt x="0" y="3"/>
                      <a:pt x="0" y="3"/>
                      <a:pt x="0" y="3"/>
                    </a:cubicBezTo>
                    <a:cubicBezTo>
                      <a:pt x="0" y="1"/>
                      <a:pt x="1" y="0"/>
                      <a:pt x="2" y="0"/>
                    </a:cubicBezTo>
                    <a:cubicBezTo>
                      <a:pt x="2" y="0"/>
                      <a:pt x="2" y="0"/>
                      <a:pt x="2"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7" name="íṣ1îḑé"/>
              <p:cNvSpPr/>
              <p:nvPr/>
            </p:nvSpPr>
            <p:spPr bwMode="auto">
              <a:xfrm>
                <a:off x="4324350" y="3962400"/>
                <a:ext cx="100013" cy="101600"/>
              </a:xfrm>
              <a:custGeom>
                <a:avLst/>
                <a:gdLst>
                  <a:gd name="T0" fmla="*/ 5 w 5"/>
                  <a:gd name="T1" fmla="*/ 3 h 5"/>
                  <a:gd name="T2" fmla="*/ 3 w 5"/>
                  <a:gd name="T3" fmla="*/ 5 h 5"/>
                  <a:gd name="T4" fmla="*/ 2 w 5"/>
                  <a:gd name="T5" fmla="*/ 5 h 5"/>
                  <a:gd name="T6" fmla="*/ 0 w 5"/>
                  <a:gd name="T7" fmla="*/ 3 h 5"/>
                  <a:gd name="T8" fmla="*/ 0 w 5"/>
                  <a:gd name="T9" fmla="*/ 3 h 5"/>
                  <a:gd name="T10" fmla="*/ 2 w 5"/>
                  <a:gd name="T11" fmla="*/ 0 h 5"/>
                  <a:gd name="T12" fmla="*/ 3 w 5"/>
                  <a:gd name="T13" fmla="*/ 0 h 5"/>
                  <a:gd name="T14" fmla="*/ 5 w 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3"/>
                    </a:moveTo>
                    <a:cubicBezTo>
                      <a:pt x="5" y="4"/>
                      <a:pt x="4"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4" y="0"/>
                      <a:pt x="5" y="1"/>
                      <a:pt x="5"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8" name="i$ḷîdê"/>
              <p:cNvSpPr/>
              <p:nvPr/>
            </p:nvSpPr>
            <p:spPr bwMode="auto">
              <a:xfrm>
                <a:off x="4605338" y="4325938"/>
                <a:ext cx="222250"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10" y="24"/>
                      <a:pt x="8" y="24"/>
                    </a:cubicBezTo>
                    <a:cubicBezTo>
                      <a:pt x="3" y="24"/>
                      <a:pt x="3" y="24"/>
                      <a:pt x="3" y="24"/>
                    </a:cubicBezTo>
                    <a:cubicBezTo>
                      <a:pt x="2" y="24"/>
                      <a:pt x="0" y="22"/>
                      <a:pt x="0" y="21"/>
                    </a:cubicBezTo>
                    <a:cubicBezTo>
                      <a:pt x="0" y="3"/>
                      <a:pt x="0" y="3"/>
                      <a:pt x="0" y="3"/>
                    </a:cubicBezTo>
                    <a:cubicBezTo>
                      <a:pt x="0" y="1"/>
                      <a:pt x="2" y="0"/>
                      <a:pt x="3" y="0"/>
                    </a:cubicBezTo>
                    <a:cubicBezTo>
                      <a:pt x="8" y="0"/>
                      <a:pt x="8" y="0"/>
                      <a:pt x="8" y="0"/>
                    </a:cubicBezTo>
                    <a:cubicBezTo>
                      <a:pt x="10"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79" name="íSḷïďe"/>
              <p:cNvSpPr/>
              <p:nvPr/>
            </p:nvSpPr>
            <p:spPr bwMode="auto">
              <a:xfrm>
                <a:off x="4665663" y="4022725"/>
                <a:ext cx="101600" cy="463550"/>
              </a:xfrm>
              <a:custGeom>
                <a:avLst/>
                <a:gdLst>
                  <a:gd name="T0" fmla="*/ 5 w 5"/>
                  <a:gd name="T1" fmla="*/ 20 h 23"/>
                  <a:gd name="T2" fmla="*/ 3 w 5"/>
                  <a:gd name="T3" fmla="*/ 23 h 23"/>
                  <a:gd name="T4" fmla="*/ 3 w 5"/>
                  <a:gd name="T5" fmla="*/ 23 h 23"/>
                  <a:gd name="T6" fmla="*/ 0 w 5"/>
                  <a:gd name="T7" fmla="*/ 20 h 23"/>
                  <a:gd name="T8" fmla="*/ 0 w 5"/>
                  <a:gd name="T9" fmla="*/ 3 h 23"/>
                  <a:gd name="T10" fmla="*/ 3 w 5"/>
                  <a:gd name="T11" fmla="*/ 0 h 23"/>
                  <a:gd name="T12" fmla="*/ 3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3" y="23"/>
                    </a:cubicBezTo>
                    <a:cubicBezTo>
                      <a:pt x="3" y="23"/>
                      <a:pt x="3" y="23"/>
                      <a:pt x="3" y="23"/>
                    </a:cubicBezTo>
                    <a:cubicBezTo>
                      <a:pt x="1" y="23"/>
                      <a:pt x="0" y="22"/>
                      <a:pt x="0" y="20"/>
                    </a:cubicBezTo>
                    <a:cubicBezTo>
                      <a:pt x="0" y="3"/>
                      <a:pt x="0" y="3"/>
                      <a:pt x="0" y="3"/>
                    </a:cubicBezTo>
                    <a:cubicBezTo>
                      <a:pt x="0" y="1"/>
                      <a:pt x="1" y="0"/>
                      <a:pt x="3" y="0"/>
                    </a:cubicBezTo>
                    <a:cubicBezTo>
                      <a:pt x="3" y="0"/>
                      <a:pt x="3" y="0"/>
                      <a:pt x="3"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0" name="îśḷïḍe"/>
              <p:cNvSpPr/>
              <p:nvPr/>
            </p:nvSpPr>
            <p:spPr bwMode="auto">
              <a:xfrm>
                <a:off x="4665663" y="3962400"/>
                <a:ext cx="101600" cy="101600"/>
              </a:xfrm>
              <a:custGeom>
                <a:avLst/>
                <a:gdLst>
                  <a:gd name="T0" fmla="*/ 5 w 5"/>
                  <a:gd name="T1" fmla="*/ 3 h 5"/>
                  <a:gd name="T2" fmla="*/ 3 w 5"/>
                  <a:gd name="T3" fmla="*/ 5 h 5"/>
                  <a:gd name="T4" fmla="*/ 2 w 5"/>
                  <a:gd name="T5" fmla="*/ 5 h 5"/>
                  <a:gd name="T6" fmla="*/ 0 w 5"/>
                  <a:gd name="T7" fmla="*/ 3 h 5"/>
                  <a:gd name="T8" fmla="*/ 0 w 5"/>
                  <a:gd name="T9" fmla="*/ 3 h 5"/>
                  <a:gd name="T10" fmla="*/ 2 w 5"/>
                  <a:gd name="T11" fmla="*/ 0 h 5"/>
                  <a:gd name="T12" fmla="*/ 3 w 5"/>
                  <a:gd name="T13" fmla="*/ 0 h 5"/>
                  <a:gd name="T14" fmla="*/ 5 w 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3"/>
                    </a:moveTo>
                    <a:cubicBezTo>
                      <a:pt x="5" y="4"/>
                      <a:pt x="4"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4" y="0"/>
                      <a:pt x="5" y="1"/>
                      <a:pt x="5"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1" name="îṧḻíḋè"/>
              <p:cNvSpPr/>
              <p:nvPr/>
            </p:nvSpPr>
            <p:spPr bwMode="auto">
              <a:xfrm>
                <a:off x="6276975" y="4325938"/>
                <a:ext cx="220663"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10" y="24"/>
                      <a:pt x="8" y="24"/>
                    </a:cubicBezTo>
                    <a:cubicBezTo>
                      <a:pt x="3" y="24"/>
                      <a:pt x="3" y="24"/>
                      <a:pt x="3" y="24"/>
                    </a:cubicBezTo>
                    <a:cubicBezTo>
                      <a:pt x="2" y="24"/>
                      <a:pt x="0" y="22"/>
                      <a:pt x="0" y="21"/>
                    </a:cubicBezTo>
                    <a:cubicBezTo>
                      <a:pt x="0" y="3"/>
                      <a:pt x="0" y="3"/>
                      <a:pt x="0" y="3"/>
                    </a:cubicBezTo>
                    <a:cubicBezTo>
                      <a:pt x="0" y="1"/>
                      <a:pt x="2" y="0"/>
                      <a:pt x="3" y="0"/>
                    </a:cubicBezTo>
                    <a:cubicBezTo>
                      <a:pt x="8" y="0"/>
                      <a:pt x="8" y="0"/>
                      <a:pt x="8" y="0"/>
                    </a:cubicBezTo>
                    <a:cubicBezTo>
                      <a:pt x="10"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2" name="íşḷîḓê"/>
              <p:cNvSpPr/>
              <p:nvPr/>
            </p:nvSpPr>
            <p:spPr bwMode="auto">
              <a:xfrm>
                <a:off x="6337300" y="4022725"/>
                <a:ext cx="100013" cy="463550"/>
              </a:xfrm>
              <a:custGeom>
                <a:avLst/>
                <a:gdLst>
                  <a:gd name="T0" fmla="*/ 5 w 5"/>
                  <a:gd name="T1" fmla="*/ 20 h 23"/>
                  <a:gd name="T2" fmla="*/ 3 w 5"/>
                  <a:gd name="T3" fmla="*/ 23 h 23"/>
                  <a:gd name="T4" fmla="*/ 3 w 5"/>
                  <a:gd name="T5" fmla="*/ 23 h 23"/>
                  <a:gd name="T6" fmla="*/ 0 w 5"/>
                  <a:gd name="T7" fmla="*/ 20 h 23"/>
                  <a:gd name="T8" fmla="*/ 0 w 5"/>
                  <a:gd name="T9" fmla="*/ 3 h 23"/>
                  <a:gd name="T10" fmla="*/ 3 w 5"/>
                  <a:gd name="T11" fmla="*/ 0 h 23"/>
                  <a:gd name="T12" fmla="*/ 3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3" y="23"/>
                    </a:cubicBezTo>
                    <a:cubicBezTo>
                      <a:pt x="3" y="23"/>
                      <a:pt x="3" y="23"/>
                      <a:pt x="3" y="23"/>
                    </a:cubicBezTo>
                    <a:cubicBezTo>
                      <a:pt x="1" y="23"/>
                      <a:pt x="0" y="22"/>
                      <a:pt x="0" y="20"/>
                    </a:cubicBezTo>
                    <a:cubicBezTo>
                      <a:pt x="0" y="3"/>
                      <a:pt x="0" y="3"/>
                      <a:pt x="0" y="3"/>
                    </a:cubicBezTo>
                    <a:cubicBezTo>
                      <a:pt x="0" y="1"/>
                      <a:pt x="1" y="0"/>
                      <a:pt x="3" y="0"/>
                    </a:cubicBezTo>
                    <a:cubicBezTo>
                      <a:pt x="3" y="0"/>
                      <a:pt x="3" y="0"/>
                      <a:pt x="3"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3" name="iş1ídé"/>
              <p:cNvSpPr/>
              <p:nvPr/>
            </p:nvSpPr>
            <p:spPr bwMode="auto">
              <a:xfrm>
                <a:off x="6337300" y="3962400"/>
                <a:ext cx="120650" cy="101600"/>
              </a:xfrm>
              <a:custGeom>
                <a:avLst/>
                <a:gdLst>
                  <a:gd name="T0" fmla="*/ 6 w 6"/>
                  <a:gd name="T1" fmla="*/ 3 h 5"/>
                  <a:gd name="T2" fmla="*/ 3 w 6"/>
                  <a:gd name="T3" fmla="*/ 5 h 5"/>
                  <a:gd name="T4" fmla="*/ 2 w 6"/>
                  <a:gd name="T5" fmla="*/ 5 h 5"/>
                  <a:gd name="T6" fmla="*/ 0 w 6"/>
                  <a:gd name="T7" fmla="*/ 3 h 5"/>
                  <a:gd name="T8" fmla="*/ 0 w 6"/>
                  <a:gd name="T9" fmla="*/ 3 h 5"/>
                  <a:gd name="T10" fmla="*/ 2 w 6"/>
                  <a:gd name="T11" fmla="*/ 0 h 5"/>
                  <a:gd name="T12" fmla="*/ 3 w 6"/>
                  <a:gd name="T13" fmla="*/ 0 h 5"/>
                  <a:gd name="T14" fmla="*/ 6 w 6"/>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5">
                    <a:moveTo>
                      <a:pt x="6" y="3"/>
                    </a:moveTo>
                    <a:cubicBezTo>
                      <a:pt x="6" y="4"/>
                      <a:pt x="5"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5" y="0"/>
                      <a:pt x="6" y="1"/>
                      <a:pt x="6"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4" name="îṩḷîḋè"/>
              <p:cNvSpPr/>
              <p:nvPr/>
            </p:nvSpPr>
            <p:spPr bwMode="auto">
              <a:xfrm>
                <a:off x="4948238" y="4325938"/>
                <a:ext cx="120650" cy="482600"/>
              </a:xfrm>
              <a:custGeom>
                <a:avLst/>
                <a:gdLst>
                  <a:gd name="T0" fmla="*/ 6 w 6"/>
                  <a:gd name="T1" fmla="*/ 0 h 24"/>
                  <a:gd name="T2" fmla="*/ 6 w 6"/>
                  <a:gd name="T3" fmla="*/ 24 h 24"/>
                  <a:gd name="T4" fmla="*/ 3 w 6"/>
                  <a:gd name="T5" fmla="*/ 24 h 24"/>
                  <a:gd name="T6" fmla="*/ 0 w 6"/>
                  <a:gd name="T7" fmla="*/ 21 h 24"/>
                  <a:gd name="T8" fmla="*/ 0 w 6"/>
                  <a:gd name="T9" fmla="*/ 3 h 24"/>
                  <a:gd name="T10" fmla="*/ 2 w 6"/>
                  <a:gd name="T11" fmla="*/ 0 h 24"/>
                  <a:gd name="T12" fmla="*/ 3 w 6"/>
                  <a:gd name="T13" fmla="*/ 0 h 24"/>
                  <a:gd name="T14" fmla="*/ 6 w 6"/>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24">
                    <a:moveTo>
                      <a:pt x="6" y="0"/>
                    </a:moveTo>
                    <a:cubicBezTo>
                      <a:pt x="6" y="24"/>
                      <a:pt x="6" y="24"/>
                      <a:pt x="6" y="24"/>
                    </a:cubicBezTo>
                    <a:cubicBezTo>
                      <a:pt x="3" y="24"/>
                      <a:pt x="3" y="24"/>
                      <a:pt x="3" y="24"/>
                    </a:cubicBezTo>
                    <a:cubicBezTo>
                      <a:pt x="1" y="24"/>
                      <a:pt x="0" y="22"/>
                      <a:pt x="0" y="21"/>
                    </a:cubicBezTo>
                    <a:cubicBezTo>
                      <a:pt x="0" y="3"/>
                      <a:pt x="0" y="3"/>
                      <a:pt x="0" y="3"/>
                    </a:cubicBezTo>
                    <a:cubicBezTo>
                      <a:pt x="0" y="1"/>
                      <a:pt x="1" y="0"/>
                      <a:pt x="2" y="0"/>
                    </a:cubicBezTo>
                    <a:cubicBezTo>
                      <a:pt x="3" y="0"/>
                      <a:pt x="3" y="0"/>
                      <a:pt x="3" y="0"/>
                    </a:cubicBezTo>
                    <a:lnTo>
                      <a:pt x="6" y="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5" name="íṩlídé"/>
              <p:cNvSpPr/>
              <p:nvPr/>
            </p:nvSpPr>
            <p:spPr bwMode="auto">
              <a:xfrm>
                <a:off x="4987925" y="4022725"/>
                <a:ext cx="80963" cy="463550"/>
              </a:xfrm>
              <a:custGeom>
                <a:avLst/>
                <a:gdLst>
                  <a:gd name="T0" fmla="*/ 4 w 4"/>
                  <a:gd name="T1" fmla="*/ 0 h 23"/>
                  <a:gd name="T2" fmla="*/ 4 w 4"/>
                  <a:gd name="T3" fmla="*/ 23 h 23"/>
                  <a:gd name="T4" fmla="*/ 3 w 4"/>
                  <a:gd name="T5" fmla="*/ 23 h 23"/>
                  <a:gd name="T6" fmla="*/ 0 w 4"/>
                  <a:gd name="T7" fmla="*/ 20 h 23"/>
                  <a:gd name="T8" fmla="*/ 0 w 4"/>
                  <a:gd name="T9" fmla="*/ 3 h 23"/>
                  <a:gd name="T10" fmla="*/ 1 w 4"/>
                  <a:gd name="T11" fmla="*/ 1 h 23"/>
                  <a:gd name="T12" fmla="*/ 3 w 4"/>
                  <a:gd name="T13" fmla="*/ 0 h 23"/>
                  <a:gd name="T14" fmla="*/ 4 w 4"/>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3">
                    <a:moveTo>
                      <a:pt x="4" y="0"/>
                    </a:moveTo>
                    <a:cubicBezTo>
                      <a:pt x="4" y="23"/>
                      <a:pt x="4" y="23"/>
                      <a:pt x="4" y="23"/>
                    </a:cubicBezTo>
                    <a:cubicBezTo>
                      <a:pt x="4" y="23"/>
                      <a:pt x="3" y="23"/>
                      <a:pt x="3" y="23"/>
                    </a:cubicBezTo>
                    <a:cubicBezTo>
                      <a:pt x="2" y="23"/>
                      <a:pt x="0" y="22"/>
                      <a:pt x="0" y="20"/>
                    </a:cubicBezTo>
                    <a:cubicBezTo>
                      <a:pt x="0" y="3"/>
                      <a:pt x="0" y="3"/>
                      <a:pt x="0" y="3"/>
                    </a:cubicBezTo>
                    <a:cubicBezTo>
                      <a:pt x="0" y="2"/>
                      <a:pt x="1" y="2"/>
                      <a:pt x="1" y="1"/>
                    </a:cubicBezTo>
                    <a:cubicBezTo>
                      <a:pt x="1" y="1"/>
                      <a:pt x="2" y="0"/>
                      <a:pt x="3" y="0"/>
                    </a:cubicBezTo>
                    <a:cubicBezTo>
                      <a:pt x="3" y="0"/>
                      <a:pt x="4" y="0"/>
                      <a:pt x="4" y="0"/>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6" name="iṡlïďê"/>
              <p:cNvSpPr/>
              <p:nvPr/>
            </p:nvSpPr>
            <p:spPr bwMode="auto">
              <a:xfrm>
                <a:off x="4987925" y="3962400"/>
                <a:ext cx="80963" cy="101600"/>
              </a:xfrm>
              <a:custGeom>
                <a:avLst/>
                <a:gdLst>
                  <a:gd name="T0" fmla="*/ 4 w 4"/>
                  <a:gd name="T1" fmla="*/ 0 h 5"/>
                  <a:gd name="T2" fmla="*/ 4 w 4"/>
                  <a:gd name="T3" fmla="*/ 5 h 5"/>
                  <a:gd name="T4" fmla="*/ 4 w 4"/>
                  <a:gd name="T5" fmla="*/ 5 h 5"/>
                  <a:gd name="T6" fmla="*/ 3 w 4"/>
                  <a:gd name="T7" fmla="*/ 5 h 5"/>
                  <a:gd name="T8" fmla="*/ 1 w 4"/>
                  <a:gd name="T9" fmla="*/ 4 h 5"/>
                  <a:gd name="T10" fmla="*/ 0 w 4"/>
                  <a:gd name="T11" fmla="*/ 3 h 5"/>
                  <a:gd name="T12" fmla="*/ 3 w 4"/>
                  <a:gd name="T13" fmla="*/ 0 h 5"/>
                  <a:gd name="T14" fmla="*/ 4 w 4"/>
                  <a:gd name="T15" fmla="*/ 0 h 5"/>
                  <a:gd name="T16" fmla="*/ 4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4" y="0"/>
                    </a:moveTo>
                    <a:cubicBezTo>
                      <a:pt x="4" y="5"/>
                      <a:pt x="4" y="5"/>
                      <a:pt x="4" y="5"/>
                    </a:cubicBezTo>
                    <a:cubicBezTo>
                      <a:pt x="4" y="5"/>
                      <a:pt x="4" y="5"/>
                      <a:pt x="4" y="5"/>
                    </a:cubicBezTo>
                    <a:cubicBezTo>
                      <a:pt x="3" y="5"/>
                      <a:pt x="3" y="5"/>
                      <a:pt x="3" y="5"/>
                    </a:cubicBezTo>
                    <a:cubicBezTo>
                      <a:pt x="2" y="5"/>
                      <a:pt x="1" y="5"/>
                      <a:pt x="1" y="4"/>
                    </a:cubicBezTo>
                    <a:cubicBezTo>
                      <a:pt x="0" y="4"/>
                      <a:pt x="0" y="3"/>
                      <a:pt x="0" y="3"/>
                    </a:cubicBezTo>
                    <a:cubicBezTo>
                      <a:pt x="0" y="1"/>
                      <a:pt x="1" y="0"/>
                      <a:pt x="3" y="0"/>
                    </a:cubicBezTo>
                    <a:cubicBezTo>
                      <a:pt x="4" y="0"/>
                      <a:pt x="4" y="0"/>
                      <a:pt x="4" y="0"/>
                    </a:cubicBezTo>
                    <a:cubicBezTo>
                      <a:pt x="4" y="0"/>
                      <a:pt x="4" y="0"/>
                      <a:pt x="4" y="0"/>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7" name="îṧḻíde"/>
              <p:cNvSpPr/>
              <p:nvPr/>
            </p:nvSpPr>
            <p:spPr bwMode="auto">
              <a:xfrm>
                <a:off x="4545013" y="2733675"/>
                <a:ext cx="80963" cy="215582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888" name="íŝľiďê"/>
              <p:cNvSpPr/>
              <p:nvPr/>
            </p:nvSpPr>
            <p:spPr bwMode="auto">
              <a:xfrm>
                <a:off x="5068888" y="4022725"/>
                <a:ext cx="0" cy="785813"/>
              </a:xfrm>
              <a:custGeom>
                <a:avLst/>
                <a:gdLst>
                  <a:gd name="T0" fmla="*/ 5 h 39"/>
                  <a:gd name="T1" fmla="*/ 39 h 39"/>
                  <a:gd name="T2" fmla="*/ 39 h 39"/>
                  <a:gd name="T3" fmla="*/ 0 h 39"/>
                  <a:gd name="T4" fmla="*/ 0 h 39"/>
                  <a:gd name="T5" fmla="*/ 5 h 39"/>
                </a:gdLst>
                <a:ahLst/>
                <a:cxnLst>
                  <a:cxn ang="0">
                    <a:pos x="0" y="T0"/>
                  </a:cxn>
                  <a:cxn ang="0">
                    <a:pos x="0" y="T1"/>
                  </a:cxn>
                  <a:cxn ang="0">
                    <a:pos x="0" y="T2"/>
                  </a:cxn>
                  <a:cxn ang="0">
                    <a:pos x="0" y="T3"/>
                  </a:cxn>
                  <a:cxn ang="0">
                    <a:pos x="0" y="T4"/>
                  </a:cxn>
                  <a:cxn ang="0">
                    <a:pos x="0" y="T5"/>
                  </a:cxn>
                </a:cxnLst>
                <a:rect l="0" t="0" r="r" b="b"/>
                <a:pathLst>
                  <a:path h="39">
                    <a:moveTo>
                      <a:pt x="0" y="5"/>
                    </a:moveTo>
                    <a:cubicBezTo>
                      <a:pt x="0" y="39"/>
                      <a:pt x="0" y="39"/>
                      <a:pt x="0" y="39"/>
                    </a:cubicBezTo>
                    <a:cubicBezTo>
                      <a:pt x="0" y="39"/>
                      <a:pt x="0" y="39"/>
                      <a:pt x="0" y="39"/>
                    </a:cubicBezTo>
                    <a:cubicBezTo>
                      <a:pt x="0" y="0"/>
                      <a:pt x="0" y="0"/>
                      <a:pt x="0" y="0"/>
                    </a:cubicBezTo>
                    <a:cubicBezTo>
                      <a:pt x="0" y="0"/>
                      <a:pt x="0" y="0"/>
                      <a:pt x="0" y="0"/>
                    </a:cubicBezTo>
                    <a:cubicBezTo>
                      <a:pt x="0" y="5"/>
                      <a:pt x="0" y="5"/>
                      <a:pt x="0" y="5"/>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89" name="i$líḍe"/>
              <p:cNvSpPr/>
              <p:nvPr/>
            </p:nvSpPr>
            <p:spPr bwMode="auto">
              <a:xfrm>
                <a:off x="4827588" y="1343025"/>
                <a:ext cx="2274888" cy="966788"/>
              </a:xfrm>
              <a:custGeom>
                <a:avLst/>
                <a:gdLst>
                  <a:gd name="T0" fmla="*/ 113 w 113"/>
                  <a:gd name="T1" fmla="*/ 41 h 48"/>
                  <a:gd name="T2" fmla="*/ 105 w 113"/>
                  <a:gd name="T3" fmla="*/ 48 h 48"/>
                  <a:gd name="T4" fmla="*/ 8 w 113"/>
                  <a:gd name="T5" fmla="*/ 48 h 48"/>
                  <a:gd name="T6" fmla="*/ 0 w 113"/>
                  <a:gd name="T7" fmla="*/ 41 h 48"/>
                  <a:gd name="T8" fmla="*/ 0 w 113"/>
                  <a:gd name="T9" fmla="*/ 7 h 48"/>
                  <a:gd name="T10" fmla="*/ 8 w 113"/>
                  <a:gd name="T11" fmla="*/ 0 h 48"/>
                  <a:gd name="T12" fmla="*/ 105 w 113"/>
                  <a:gd name="T13" fmla="*/ 0 h 48"/>
                  <a:gd name="T14" fmla="*/ 113 w 113"/>
                  <a:gd name="T15" fmla="*/ 7 h 48"/>
                  <a:gd name="T16" fmla="*/ 113 w 113"/>
                  <a:gd name="T17" fmla="*/ 4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3" h="48">
                    <a:moveTo>
                      <a:pt x="113" y="41"/>
                    </a:moveTo>
                    <a:cubicBezTo>
                      <a:pt x="113" y="45"/>
                      <a:pt x="110" y="48"/>
                      <a:pt x="105" y="48"/>
                    </a:cubicBezTo>
                    <a:cubicBezTo>
                      <a:pt x="8" y="48"/>
                      <a:pt x="8" y="48"/>
                      <a:pt x="8" y="48"/>
                    </a:cubicBezTo>
                    <a:cubicBezTo>
                      <a:pt x="3" y="48"/>
                      <a:pt x="0" y="45"/>
                      <a:pt x="0" y="41"/>
                    </a:cubicBezTo>
                    <a:cubicBezTo>
                      <a:pt x="0" y="7"/>
                      <a:pt x="0" y="7"/>
                      <a:pt x="0" y="7"/>
                    </a:cubicBezTo>
                    <a:cubicBezTo>
                      <a:pt x="0" y="3"/>
                      <a:pt x="3" y="0"/>
                      <a:pt x="8" y="0"/>
                    </a:cubicBezTo>
                    <a:cubicBezTo>
                      <a:pt x="105" y="0"/>
                      <a:pt x="105" y="0"/>
                      <a:pt x="105" y="0"/>
                    </a:cubicBezTo>
                    <a:cubicBezTo>
                      <a:pt x="110" y="0"/>
                      <a:pt x="113" y="3"/>
                      <a:pt x="113" y="7"/>
                    </a:cubicBezTo>
                    <a:lnTo>
                      <a:pt x="113" y="41"/>
                    </a:lnTo>
                    <a:close/>
                  </a:path>
                </a:pathLst>
              </a:custGeom>
              <a:solidFill>
                <a:srgbClr val="9D6C4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0" name="ísļîďê"/>
              <p:cNvSpPr/>
              <p:nvPr/>
            </p:nvSpPr>
            <p:spPr bwMode="auto">
              <a:xfrm>
                <a:off x="4787900" y="1303338"/>
                <a:ext cx="2354263" cy="1047750"/>
              </a:xfrm>
              <a:custGeom>
                <a:avLst/>
                <a:gdLst>
                  <a:gd name="T0" fmla="*/ 107 w 117"/>
                  <a:gd name="T1" fmla="*/ 52 h 52"/>
                  <a:gd name="T2" fmla="*/ 10 w 117"/>
                  <a:gd name="T3" fmla="*/ 52 h 52"/>
                  <a:gd name="T4" fmla="*/ 0 w 117"/>
                  <a:gd name="T5" fmla="*/ 43 h 52"/>
                  <a:gd name="T6" fmla="*/ 0 w 117"/>
                  <a:gd name="T7" fmla="*/ 9 h 52"/>
                  <a:gd name="T8" fmla="*/ 10 w 117"/>
                  <a:gd name="T9" fmla="*/ 0 h 52"/>
                  <a:gd name="T10" fmla="*/ 107 w 117"/>
                  <a:gd name="T11" fmla="*/ 0 h 52"/>
                  <a:gd name="T12" fmla="*/ 117 w 117"/>
                  <a:gd name="T13" fmla="*/ 9 h 52"/>
                  <a:gd name="T14" fmla="*/ 117 w 117"/>
                  <a:gd name="T15" fmla="*/ 43 h 52"/>
                  <a:gd name="T16" fmla="*/ 107 w 117"/>
                  <a:gd name="T17" fmla="*/ 52 h 52"/>
                  <a:gd name="T18" fmla="*/ 10 w 117"/>
                  <a:gd name="T19" fmla="*/ 3 h 52"/>
                  <a:gd name="T20" fmla="*/ 4 w 117"/>
                  <a:gd name="T21" fmla="*/ 9 h 52"/>
                  <a:gd name="T22" fmla="*/ 4 w 117"/>
                  <a:gd name="T23" fmla="*/ 43 h 52"/>
                  <a:gd name="T24" fmla="*/ 10 w 117"/>
                  <a:gd name="T25" fmla="*/ 49 h 52"/>
                  <a:gd name="T26" fmla="*/ 107 w 117"/>
                  <a:gd name="T27" fmla="*/ 49 h 52"/>
                  <a:gd name="T28" fmla="*/ 113 w 117"/>
                  <a:gd name="T29" fmla="*/ 43 h 52"/>
                  <a:gd name="T30" fmla="*/ 113 w 117"/>
                  <a:gd name="T31" fmla="*/ 9 h 52"/>
                  <a:gd name="T32" fmla="*/ 107 w 117"/>
                  <a:gd name="T33" fmla="*/ 3 h 52"/>
                  <a:gd name="T34" fmla="*/ 10 w 117"/>
                  <a:gd name="T35" fmla="*/ 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7" h="52">
                    <a:moveTo>
                      <a:pt x="107" y="52"/>
                    </a:moveTo>
                    <a:cubicBezTo>
                      <a:pt x="10" y="52"/>
                      <a:pt x="10" y="52"/>
                      <a:pt x="10" y="52"/>
                    </a:cubicBezTo>
                    <a:cubicBezTo>
                      <a:pt x="4" y="52"/>
                      <a:pt x="0" y="48"/>
                      <a:pt x="0" y="43"/>
                    </a:cubicBezTo>
                    <a:cubicBezTo>
                      <a:pt x="0" y="9"/>
                      <a:pt x="0" y="9"/>
                      <a:pt x="0" y="9"/>
                    </a:cubicBezTo>
                    <a:cubicBezTo>
                      <a:pt x="0" y="4"/>
                      <a:pt x="4" y="0"/>
                      <a:pt x="10" y="0"/>
                    </a:cubicBezTo>
                    <a:cubicBezTo>
                      <a:pt x="107" y="0"/>
                      <a:pt x="107" y="0"/>
                      <a:pt x="107" y="0"/>
                    </a:cubicBezTo>
                    <a:cubicBezTo>
                      <a:pt x="113" y="0"/>
                      <a:pt x="117" y="4"/>
                      <a:pt x="117" y="9"/>
                    </a:cubicBezTo>
                    <a:cubicBezTo>
                      <a:pt x="117" y="43"/>
                      <a:pt x="117" y="43"/>
                      <a:pt x="117" y="43"/>
                    </a:cubicBezTo>
                    <a:cubicBezTo>
                      <a:pt x="117" y="48"/>
                      <a:pt x="113" y="52"/>
                      <a:pt x="107" y="52"/>
                    </a:cubicBezTo>
                    <a:close/>
                    <a:moveTo>
                      <a:pt x="10" y="3"/>
                    </a:moveTo>
                    <a:cubicBezTo>
                      <a:pt x="6" y="3"/>
                      <a:pt x="4" y="6"/>
                      <a:pt x="4" y="9"/>
                    </a:cubicBezTo>
                    <a:cubicBezTo>
                      <a:pt x="4" y="43"/>
                      <a:pt x="4" y="43"/>
                      <a:pt x="4" y="43"/>
                    </a:cubicBezTo>
                    <a:cubicBezTo>
                      <a:pt x="4" y="46"/>
                      <a:pt x="6" y="49"/>
                      <a:pt x="10" y="49"/>
                    </a:cubicBezTo>
                    <a:cubicBezTo>
                      <a:pt x="107" y="49"/>
                      <a:pt x="107" y="49"/>
                      <a:pt x="107" y="49"/>
                    </a:cubicBezTo>
                    <a:cubicBezTo>
                      <a:pt x="111" y="49"/>
                      <a:pt x="113" y="46"/>
                      <a:pt x="113" y="43"/>
                    </a:cubicBezTo>
                    <a:cubicBezTo>
                      <a:pt x="113" y="9"/>
                      <a:pt x="113" y="9"/>
                      <a:pt x="113" y="9"/>
                    </a:cubicBezTo>
                    <a:cubicBezTo>
                      <a:pt x="113" y="6"/>
                      <a:pt x="111" y="3"/>
                      <a:pt x="107" y="3"/>
                    </a:cubicBezTo>
                    <a:lnTo>
                      <a:pt x="10" y="3"/>
                    </a:lnTo>
                    <a:close/>
                  </a:path>
                </a:pathLst>
              </a:custGeom>
              <a:solidFill>
                <a:srgbClr val="5D2C1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1" name="ïşḷiḑè"/>
              <p:cNvSpPr/>
              <p:nvPr/>
            </p:nvSpPr>
            <p:spPr bwMode="auto">
              <a:xfrm>
                <a:off x="5108575" y="1725613"/>
                <a:ext cx="161925" cy="403225"/>
              </a:xfrm>
              <a:custGeom>
                <a:avLst/>
                <a:gdLst>
                  <a:gd name="T0" fmla="*/ 8 w 8"/>
                  <a:gd name="T1" fmla="*/ 3 h 20"/>
                  <a:gd name="T2" fmla="*/ 8 w 8"/>
                  <a:gd name="T3" fmla="*/ 17 h 20"/>
                  <a:gd name="T4" fmla="*/ 6 w 8"/>
                  <a:gd name="T5" fmla="*/ 20 h 20"/>
                  <a:gd name="T6" fmla="*/ 2 w 8"/>
                  <a:gd name="T7" fmla="*/ 20 h 20"/>
                  <a:gd name="T8" fmla="*/ 0 w 8"/>
                  <a:gd name="T9" fmla="*/ 17 h 20"/>
                  <a:gd name="T10" fmla="*/ 0 w 8"/>
                  <a:gd name="T11" fmla="*/ 3 h 20"/>
                  <a:gd name="T12" fmla="*/ 2 w 8"/>
                  <a:gd name="T13" fmla="*/ 0 h 20"/>
                  <a:gd name="T14" fmla="*/ 2 w 8"/>
                  <a:gd name="T15" fmla="*/ 0 h 20"/>
                  <a:gd name="T16" fmla="*/ 6 w 8"/>
                  <a:gd name="T17" fmla="*/ 0 h 20"/>
                  <a:gd name="T18" fmla="*/ 6 w 8"/>
                  <a:gd name="T19" fmla="*/ 0 h 20"/>
                  <a:gd name="T20" fmla="*/ 8 w 8"/>
                  <a:gd name="T21"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20">
                    <a:moveTo>
                      <a:pt x="8" y="3"/>
                    </a:moveTo>
                    <a:cubicBezTo>
                      <a:pt x="8" y="17"/>
                      <a:pt x="8" y="17"/>
                      <a:pt x="8" y="17"/>
                    </a:cubicBezTo>
                    <a:cubicBezTo>
                      <a:pt x="8" y="19"/>
                      <a:pt x="7" y="20"/>
                      <a:pt x="6" y="20"/>
                    </a:cubicBezTo>
                    <a:cubicBezTo>
                      <a:pt x="2" y="20"/>
                      <a:pt x="2" y="20"/>
                      <a:pt x="2" y="20"/>
                    </a:cubicBezTo>
                    <a:cubicBezTo>
                      <a:pt x="1" y="20"/>
                      <a:pt x="0" y="19"/>
                      <a:pt x="0" y="17"/>
                    </a:cubicBezTo>
                    <a:cubicBezTo>
                      <a:pt x="0" y="3"/>
                      <a:pt x="0" y="3"/>
                      <a:pt x="0" y="3"/>
                    </a:cubicBezTo>
                    <a:cubicBezTo>
                      <a:pt x="0" y="2"/>
                      <a:pt x="1" y="1"/>
                      <a:pt x="2" y="0"/>
                    </a:cubicBezTo>
                    <a:cubicBezTo>
                      <a:pt x="2" y="0"/>
                      <a:pt x="2" y="0"/>
                      <a:pt x="2" y="0"/>
                    </a:cubicBezTo>
                    <a:cubicBezTo>
                      <a:pt x="6" y="0"/>
                      <a:pt x="6" y="0"/>
                      <a:pt x="6" y="0"/>
                    </a:cubicBezTo>
                    <a:cubicBezTo>
                      <a:pt x="6" y="0"/>
                      <a:pt x="6" y="0"/>
                      <a:pt x="6" y="0"/>
                    </a:cubicBezTo>
                    <a:cubicBezTo>
                      <a:pt x="8" y="1"/>
                      <a:pt x="8" y="2"/>
                      <a:pt x="8" y="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2" name="î$1íḓe"/>
              <p:cNvSpPr/>
              <p:nvPr/>
            </p:nvSpPr>
            <p:spPr bwMode="auto">
              <a:xfrm>
                <a:off x="5149850" y="1504950"/>
                <a:ext cx="79375" cy="361950"/>
              </a:xfrm>
              <a:custGeom>
                <a:avLst/>
                <a:gdLst>
                  <a:gd name="T0" fmla="*/ 4 w 4"/>
                  <a:gd name="T1" fmla="*/ 16 h 18"/>
                  <a:gd name="T2" fmla="*/ 2 w 4"/>
                  <a:gd name="T3" fmla="*/ 18 h 18"/>
                  <a:gd name="T4" fmla="*/ 2 w 4"/>
                  <a:gd name="T5" fmla="*/ 18 h 18"/>
                  <a:gd name="T6" fmla="*/ 0 w 4"/>
                  <a:gd name="T7" fmla="*/ 16 h 18"/>
                  <a:gd name="T8" fmla="*/ 0 w 4"/>
                  <a:gd name="T9" fmla="*/ 2 h 18"/>
                  <a:gd name="T10" fmla="*/ 2 w 4"/>
                  <a:gd name="T11" fmla="*/ 0 h 18"/>
                  <a:gd name="T12" fmla="*/ 2 w 4"/>
                  <a:gd name="T13" fmla="*/ 0 h 18"/>
                  <a:gd name="T14" fmla="*/ 4 w 4"/>
                  <a:gd name="T15" fmla="*/ 2 h 18"/>
                  <a:gd name="T16" fmla="*/ 4 w 4"/>
                  <a:gd name="T17" fmla="*/ 1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8">
                    <a:moveTo>
                      <a:pt x="4" y="16"/>
                    </a:moveTo>
                    <a:cubicBezTo>
                      <a:pt x="4" y="17"/>
                      <a:pt x="3" y="18"/>
                      <a:pt x="2" y="18"/>
                    </a:cubicBezTo>
                    <a:cubicBezTo>
                      <a:pt x="2" y="18"/>
                      <a:pt x="2" y="18"/>
                      <a:pt x="2" y="18"/>
                    </a:cubicBezTo>
                    <a:cubicBezTo>
                      <a:pt x="1" y="18"/>
                      <a:pt x="0" y="17"/>
                      <a:pt x="0" y="16"/>
                    </a:cubicBezTo>
                    <a:cubicBezTo>
                      <a:pt x="0" y="2"/>
                      <a:pt x="0" y="2"/>
                      <a:pt x="0" y="2"/>
                    </a:cubicBezTo>
                    <a:cubicBezTo>
                      <a:pt x="0" y="1"/>
                      <a:pt x="1" y="0"/>
                      <a:pt x="2" y="0"/>
                    </a:cubicBezTo>
                    <a:cubicBezTo>
                      <a:pt x="2" y="0"/>
                      <a:pt x="2" y="0"/>
                      <a:pt x="2" y="0"/>
                    </a:cubicBezTo>
                    <a:cubicBezTo>
                      <a:pt x="3" y="0"/>
                      <a:pt x="4" y="1"/>
                      <a:pt x="4" y="2"/>
                    </a:cubicBezTo>
                    <a:lnTo>
                      <a:pt x="4" y="16"/>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3" name="îSlîḋè"/>
              <p:cNvSpPr/>
              <p:nvPr/>
            </p:nvSpPr>
            <p:spPr bwMode="auto">
              <a:xfrm>
                <a:off x="5149850" y="1444625"/>
                <a:ext cx="79375" cy="100013"/>
              </a:xfrm>
              <a:custGeom>
                <a:avLst/>
                <a:gdLst>
                  <a:gd name="T0" fmla="*/ 4 w 4"/>
                  <a:gd name="T1" fmla="*/ 2 h 5"/>
                  <a:gd name="T2" fmla="*/ 2 w 4"/>
                  <a:gd name="T3" fmla="*/ 5 h 5"/>
                  <a:gd name="T4" fmla="*/ 2 w 4"/>
                  <a:gd name="T5" fmla="*/ 5 h 5"/>
                  <a:gd name="T6" fmla="*/ 0 w 4"/>
                  <a:gd name="T7" fmla="*/ 2 h 5"/>
                  <a:gd name="T8" fmla="*/ 0 w 4"/>
                  <a:gd name="T9" fmla="*/ 2 h 5"/>
                  <a:gd name="T10" fmla="*/ 2 w 4"/>
                  <a:gd name="T11" fmla="*/ 0 h 5"/>
                  <a:gd name="T12" fmla="*/ 2 w 4"/>
                  <a:gd name="T13" fmla="*/ 0 h 5"/>
                  <a:gd name="T14" fmla="*/ 4 w 4"/>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4" y="2"/>
                    </a:moveTo>
                    <a:cubicBezTo>
                      <a:pt x="4" y="4"/>
                      <a:pt x="4" y="5"/>
                      <a:pt x="2" y="5"/>
                    </a:cubicBezTo>
                    <a:cubicBezTo>
                      <a:pt x="2" y="5"/>
                      <a:pt x="2" y="5"/>
                      <a:pt x="2" y="5"/>
                    </a:cubicBezTo>
                    <a:cubicBezTo>
                      <a:pt x="1" y="5"/>
                      <a:pt x="0" y="4"/>
                      <a:pt x="0" y="2"/>
                    </a:cubicBezTo>
                    <a:cubicBezTo>
                      <a:pt x="0" y="2"/>
                      <a:pt x="0" y="2"/>
                      <a:pt x="0" y="2"/>
                    </a:cubicBezTo>
                    <a:cubicBezTo>
                      <a:pt x="0" y="1"/>
                      <a:pt x="1" y="0"/>
                      <a:pt x="2" y="0"/>
                    </a:cubicBezTo>
                    <a:cubicBezTo>
                      <a:pt x="2" y="0"/>
                      <a:pt x="2" y="0"/>
                      <a:pt x="2" y="0"/>
                    </a:cubicBezTo>
                    <a:cubicBezTo>
                      <a:pt x="4" y="0"/>
                      <a:pt x="4" y="1"/>
                      <a:pt x="4" y="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4" name="ïṡļíḍê"/>
              <p:cNvSpPr/>
              <p:nvPr/>
            </p:nvSpPr>
            <p:spPr bwMode="auto">
              <a:xfrm>
                <a:off x="6578600" y="1625600"/>
                <a:ext cx="201613" cy="282575"/>
              </a:xfrm>
              <a:custGeom>
                <a:avLst/>
                <a:gdLst>
                  <a:gd name="T0" fmla="*/ 10 w 10"/>
                  <a:gd name="T1" fmla="*/ 0 h 14"/>
                  <a:gd name="T2" fmla="*/ 10 w 10"/>
                  <a:gd name="T3" fmla="*/ 9 h 14"/>
                  <a:gd name="T4" fmla="*/ 7 w 10"/>
                  <a:gd name="T5" fmla="*/ 14 h 14"/>
                  <a:gd name="T6" fmla="*/ 6 w 10"/>
                  <a:gd name="T7" fmla="*/ 14 h 14"/>
                  <a:gd name="T8" fmla="*/ 6 w 10"/>
                  <a:gd name="T9" fmla="*/ 14 h 14"/>
                  <a:gd name="T10" fmla="*/ 6 w 10"/>
                  <a:gd name="T11" fmla="*/ 14 h 14"/>
                  <a:gd name="T12" fmla="*/ 5 w 10"/>
                  <a:gd name="T13" fmla="*/ 14 h 14"/>
                  <a:gd name="T14" fmla="*/ 4 w 10"/>
                  <a:gd name="T15" fmla="*/ 14 h 14"/>
                  <a:gd name="T16" fmla="*/ 3 w 10"/>
                  <a:gd name="T17" fmla="*/ 14 h 14"/>
                  <a:gd name="T18" fmla="*/ 0 w 10"/>
                  <a:gd name="T19" fmla="*/ 9 h 14"/>
                  <a:gd name="T20" fmla="*/ 0 w 10"/>
                  <a:gd name="T21" fmla="*/ 4 h 14"/>
                  <a:gd name="T22" fmla="*/ 0 w 10"/>
                  <a:gd name="T23" fmla="*/ 0 h 14"/>
                  <a:gd name="T24" fmla="*/ 10 w 10"/>
                  <a:gd name="T2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14">
                    <a:moveTo>
                      <a:pt x="10" y="0"/>
                    </a:moveTo>
                    <a:cubicBezTo>
                      <a:pt x="10" y="9"/>
                      <a:pt x="10" y="9"/>
                      <a:pt x="10" y="9"/>
                    </a:cubicBezTo>
                    <a:cubicBezTo>
                      <a:pt x="10" y="11"/>
                      <a:pt x="9" y="13"/>
                      <a:pt x="7" y="14"/>
                    </a:cubicBezTo>
                    <a:cubicBezTo>
                      <a:pt x="7" y="14"/>
                      <a:pt x="7" y="14"/>
                      <a:pt x="6" y="14"/>
                    </a:cubicBezTo>
                    <a:cubicBezTo>
                      <a:pt x="6" y="14"/>
                      <a:pt x="6" y="14"/>
                      <a:pt x="6" y="14"/>
                    </a:cubicBezTo>
                    <a:cubicBezTo>
                      <a:pt x="6" y="14"/>
                      <a:pt x="6" y="14"/>
                      <a:pt x="6" y="14"/>
                    </a:cubicBezTo>
                    <a:cubicBezTo>
                      <a:pt x="5" y="14"/>
                      <a:pt x="5" y="14"/>
                      <a:pt x="5" y="14"/>
                    </a:cubicBezTo>
                    <a:cubicBezTo>
                      <a:pt x="4" y="14"/>
                      <a:pt x="4" y="14"/>
                      <a:pt x="4" y="14"/>
                    </a:cubicBezTo>
                    <a:cubicBezTo>
                      <a:pt x="4" y="14"/>
                      <a:pt x="3" y="14"/>
                      <a:pt x="3" y="14"/>
                    </a:cubicBezTo>
                    <a:cubicBezTo>
                      <a:pt x="1" y="13"/>
                      <a:pt x="0" y="11"/>
                      <a:pt x="0" y="9"/>
                    </a:cubicBezTo>
                    <a:cubicBezTo>
                      <a:pt x="0" y="4"/>
                      <a:pt x="0" y="4"/>
                      <a:pt x="0" y="4"/>
                    </a:cubicBezTo>
                    <a:cubicBezTo>
                      <a:pt x="0" y="3"/>
                      <a:pt x="0" y="0"/>
                      <a:pt x="0" y="0"/>
                    </a:cubicBezTo>
                    <a:lnTo>
                      <a:pt x="10" y="0"/>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5" name="íṧḻiḋê"/>
              <p:cNvSpPr/>
              <p:nvPr/>
            </p:nvSpPr>
            <p:spPr bwMode="auto">
              <a:xfrm>
                <a:off x="6659563" y="1866900"/>
                <a:ext cx="39688" cy="282575"/>
              </a:xfrm>
              <a:custGeom>
                <a:avLst/>
                <a:gdLst>
                  <a:gd name="T0" fmla="*/ 2 w 2"/>
                  <a:gd name="T1" fmla="*/ 13 h 14"/>
                  <a:gd name="T2" fmla="*/ 1 w 2"/>
                  <a:gd name="T3" fmla="*/ 14 h 14"/>
                  <a:gd name="T4" fmla="*/ 1 w 2"/>
                  <a:gd name="T5" fmla="*/ 14 h 14"/>
                  <a:gd name="T6" fmla="*/ 0 w 2"/>
                  <a:gd name="T7" fmla="*/ 13 h 14"/>
                  <a:gd name="T8" fmla="*/ 0 w 2"/>
                  <a:gd name="T9" fmla="*/ 2 h 14"/>
                  <a:gd name="T10" fmla="*/ 1 w 2"/>
                  <a:gd name="T11" fmla="*/ 0 h 14"/>
                  <a:gd name="T12" fmla="*/ 1 w 2"/>
                  <a:gd name="T13" fmla="*/ 0 h 14"/>
                  <a:gd name="T14" fmla="*/ 2 w 2"/>
                  <a:gd name="T15" fmla="*/ 2 h 14"/>
                  <a:gd name="T16" fmla="*/ 2 w 2"/>
                  <a:gd name="T1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4">
                    <a:moveTo>
                      <a:pt x="2" y="13"/>
                    </a:moveTo>
                    <a:cubicBezTo>
                      <a:pt x="2" y="14"/>
                      <a:pt x="2" y="14"/>
                      <a:pt x="1" y="14"/>
                    </a:cubicBezTo>
                    <a:cubicBezTo>
                      <a:pt x="1" y="14"/>
                      <a:pt x="1" y="14"/>
                      <a:pt x="1" y="14"/>
                    </a:cubicBezTo>
                    <a:cubicBezTo>
                      <a:pt x="0" y="14"/>
                      <a:pt x="0" y="14"/>
                      <a:pt x="0" y="13"/>
                    </a:cubicBezTo>
                    <a:cubicBezTo>
                      <a:pt x="0" y="2"/>
                      <a:pt x="0" y="2"/>
                      <a:pt x="0" y="2"/>
                    </a:cubicBezTo>
                    <a:cubicBezTo>
                      <a:pt x="0" y="1"/>
                      <a:pt x="0" y="0"/>
                      <a:pt x="1" y="0"/>
                    </a:cubicBezTo>
                    <a:cubicBezTo>
                      <a:pt x="1" y="0"/>
                      <a:pt x="1" y="0"/>
                      <a:pt x="1" y="0"/>
                    </a:cubicBezTo>
                    <a:cubicBezTo>
                      <a:pt x="2" y="0"/>
                      <a:pt x="2" y="1"/>
                      <a:pt x="2" y="2"/>
                    </a:cubicBezTo>
                    <a:lnTo>
                      <a:pt x="2" y="13"/>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6" name="işḻiḍe"/>
              <p:cNvSpPr/>
              <p:nvPr/>
            </p:nvSpPr>
            <p:spPr bwMode="auto">
              <a:xfrm>
                <a:off x="6578600" y="2128838"/>
                <a:ext cx="201613" cy="41275"/>
              </a:xfrm>
              <a:custGeom>
                <a:avLst/>
                <a:gdLst>
                  <a:gd name="T0" fmla="*/ 10 w 10"/>
                  <a:gd name="T1" fmla="*/ 1 h 2"/>
                  <a:gd name="T2" fmla="*/ 9 w 10"/>
                  <a:gd name="T3" fmla="*/ 2 h 2"/>
                  <a:gd name="T4" fmla="*/ 1 w 10"/>
                  <a:gd name="T5" fmla="*/ 2 h 2"/>
                  <a:gd name="T6" fmla="*/ 0 w 10"/>
                  <a:gd name="T7" fmla="*/ 1 h 2"/>
                  <a:gd name="T8" fmla="*/ 0 w 10"/>
                  <a:gd name="T9" fmla="*/ 1 h 2"/>
                  <a:gd name="T10" fmla="*/ 1 w 10"/>
                  <a:gd name="T11" fmla="*/ 0 h 2"/>
                  <a:gd name="T12" fmla="*/ 9 w 10"/>
                  <a:gd name="T13" fmla="*/ 0 h 2"/>
                  <a:gd name="T14" fmla="*/ 10 w 10"/>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
                    <a:moveTo>
                      <a:pt x="10" y="1"/>
                    </a:moveTo>
                    <a:cubicBezTo>
                      <a:pt x="10" y="1"/>
                      <a:pt x="10" y="2"/>
                      <a:pt x="9" y="2"/>
                    </a:cubicBezTo>
                    <a:cubicBezTo>
                      <a:pt x="1" y="2"/>
                      <a:pt x="1" y="2"/>
                      <a:pt x="1" y="2"/>
                    </a:cubicBezTo>
                    <a:cubicBezTo>
                      <a:pt x="1" y="2"/>
                      <a:pt x="0" y="1"/>
                      <a:pt x="0" y="1"/>
                    </a:cubicBezTo>
                    <a:cubicBezTo>
                      <a:pt x="0" y="1"/>
                      <a:pt x="0" y="1"/>
                      <a:pt x="0" y="1"/>
                    </a:cubicBezTo>
                    <a:cubicBezTo>
                      <a:pt x="0" y="0"/>
                      <a:pt x="1" y="0"/>
                      <a:pt x="1" y="0"/>
                    </a:cubicBezTo>
                    <a:cubicBezTo>
                      <a:pt x="9" y="0"/>
                      <a:pt x="9" y="0"/>
                      <a:pt x="9" y="0"/>
                    </a:cubicBezTo>
                    <a:cubicBezTo>
                      <a:pt x="10" y="0"/>
                      <a:pt x="10" y="0"/>
                      <a:pt x="10"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7" name="í$1iḑé"/>
              <p:cNvSpPr/>
              <p:nvPr/>
            </p:nvSpPr>
            <p:spPr bwMode="auto">
              <a:xfrm>
                <a:off x="5753100" y="4284663"/>
                <a:ext cx="222250" cy="282575"/>
              </a:xfrm>
              <a:custGeom>
                <a:avLst/>
                <a:gdLst>
                  <a:gd name="T0" fmla="*/ 11 w 11"/>
                  <a:gd name="T1" fmla="*/ 0 h 14"/>
                  <a:gd name="T2" fmla="*/ 11 w 11"/>
                  <a:gd name="T3" fmla="*/ 9 h 14"/>
                  <a:gd name="T4" fmla="*/ 7 w 11"/>
                  <a:gd name="T5" fmla="*/ 14 h 14"/>
                  <a:gd name="T6" fmla="*/ 7 w 11"/>
                  <a:gd name="T7" fmla="*/ 14 h 14"/>
                  <a:gd name="T8" fmla="*/ 7 w 11"/>
                  <a:gd name="T9" fmla="*/ 14 h 14"/>
                  <a:gd name="T10" fmla="*/ 6 w 11"/>
                  <a:gd name="T11" fmla="*/ 14 h 14"/>
                  <a:gd name="T12" fmla="*/ 5 w 11"/>
                  <a:gd name="T13" fmla="*/ 14 h 14"/>
                  <a:gd name="T14" fmla="*/ 4 w 11"/>
                  <a:gd name="T15" fmla="*/ 14 h 14"/>
                  <a:gd name="T16" fmla="*/ 3 w 11"/>
                  <a:gd name="T17" fmla="*/ 14 h 14"/>
                  <a:gd name="T18" fmla="*/ 0 w 11"/>
                  <a:gd name="T19" fmla="*/ 9 h 14"/>
                  <a:gd name="T20" fmla="*/ 0 w 11"/>
                  <a:gd name="T21" fmla="*/ 4 h 14"/>
                  <a:gd name="T22" fmla="*/ 0 w 11"/>
                  <a:gd name="T23" fmla="*/ 0 h 14"/>
                  <a:gd name="T24" fmla="*/ 11 w 11"/>
                  <a:gd name="T2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4">
                    <a:moveTo>
                      <a:pt x="11" y="0"/>
                    </a:moveTo>
                    <a:cubicBezTo>
                      <a:pt x="11" y="9"/>
                      <a:pt x="11" y="9"/>
                      <a:pt x="11" y="9"/>
                    </a:cubicBezTo>
                    <a:cubicBezTo>
                      <a:pt x="11" y="11"/>
                      <a:pt x="9" y="13"/>
                      <a:pt x="7" y="14"/>
                    </a:cubicBezTo>
                    <a:cubicBezTo>
                      <a:pt x="7" y="14"/>
                      <a:pt x="7" y="14"/>
                      <a:pt x="7" y="14"/>
                    </a:cubicBezTo>
                    <a:cubicBezTo>
                      <a:pt x="7" y="14"/>
                      <a:pt x="7" y="14"/>
                      <a:pt x="7" y="14"/>
                    </a:cubicBezTo>
                    <a:cubicBezTo>
                      <a:pt x="6" y="14"/>
                      <a:pt x="6" y="14"/>
                      <a:pt x="6" y="14"/>
                    </a:cubicBezTo>
                    <a:cubicBezTo>
                      <a:pt x="5" y="14"/>
                      <a:pt x="5" y="14"/>
                      <a:pt x="5" y="14"/>
                    </a:cubicBezTo>
                    <a:cubicBezTo>
                      <a:pt x="5" y="14"/>
                      <a:pt x="4" y="14"/>
                      <a:pt x="4" y="14"/>
                    </a:cubicBezTo>
                    <a:cubicBezTo>
                      <a:pt x="4" y="14"/>
                      <a:pt x="4" y="14"/>
                      <a:pt x="3" y="14"/>
                    </a:cubicBezTo>
                    <a:cubicBezTo>
                      <a:pt x="2" y="13"/>
                      <a:pt x="0" y="11"/>
                      <a:pt x="0" y="9"/>
                    </a:cubicBezTo>
                    <a:cubicBezTo>
                      <a:pt x="0" y="4"/>
                      <a:pt x="0" y="4"/>
                      <a:pt x="0" y="4"/>
                    </a:cubicBezTo>
                    <a:cubicBezTo>
                      <a:pt x="0" y="4"/>
                      <a:pt x="0" y="0"/>
                      <a:pt x="0" y="0"/>
                    </a:cubicBezTo>
                    <a:lnTo>
                      <a:pt x="11" y="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8" name="ïšľiḑè"/>
              <p:cNvSpPr/>
              <p:nvPr/>
            </p:nvSpPr>
            <p:spPr bwMode="auto">
              <a:xfrm>
                <a:off x="5834063" y="4527550"/>
                <a:ext cx="60325" cy="280988"/>
              </a:xfrm>
              <a:custGeom>
                <a:avLst/>
                <a:gdLst>
                  <a:gd name="T0" fmla="*/ 3 w 3"/>
                  <a:gd name="T1" fmla="*/ 13 h 14"/>
                  <a:gd name="T2" fmla="*/ 1 w 3"/>
                  <a:gd name="T3" fmla="*/ 14 h 14"/>
                  <a:gd name="T4" fmla="*/ 1 w 3"/>
                  <a:gd name="T5" fmla="*/ 14 h 14"/>
                  <a:gd name="T6" fmla="*/ 0 w 3"/>
                  <a:gd name="T7" fmla="*/ 13 h 14"/>
                  <a:gd name="T8" fmla="*/ 0 w 3"/>
                  <a:gd name="T9" fmla="*/ 2 h 14"/>
                  <a:gd name="T10" fmla="*/ 1 w 3"/>
                  <a:gd name="T11" fmla="*/ 0 h 14"/>
                  <a:gd name="T12" fmla="*/ 1 w 3"/>
                  <a:gd name="T13" fmla="*/ 0 h 14"/>
                  <a:gd name="T14" fmla="*/ 3 w 3"/>
                  <a:gd name="T15" fmla="*/ 2 h 14"/>
                  <a:gd name="T16" fmla="*/ 3 w 3"/>
                  <a:gd name="T1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4">
                    <a:moveTo>
                      <a:pt x="3" y="13"/>
                    </a:moveTo>
                    <a:cubicBezTo>
                      <a:pt x="3" y="14"/>
                      <a:pt x="2" y="14"/>
                      <a:pt x="1" y="14"/>
                    </a:cubicBezTo>
                    <a:cubicBezTo>
                      <a:pt x="1" y="14"/>
                      <a:pt x="1" y="14"/>
                      <a:pt x="1" y="14"/>
                    </a:cubicBezTo>
                    <a:cubicBezTo>
                      <a:pt x="1" y="14"/>
                      <a:pt x="0" y="14"/>
                      <a:pt x="0" y="13"/>
                    </a:cubicBezTo>
                    <a:cubicBezTo>
                      <a:pt x="0" y="2"/>
                      <a:pt x="0" y="2"/>
                      <a:pt x="0" y="2"/>
                    </a:cubicBezTo>
                    <a:cubicBezTo>
                      <a:pt x="0" y="1"/>
                      <a:pt x="1" y="0"/>
                      <a:pt x="1" y="0"/>
                    </a:cubicBezTo>
                    <a:cubicBezTo>
                      <a:pt x="1" y="0"/>
                      <a:pt x="1" y="0"/>
                      <a:pt x="1" y="0"/>
                    </a:cubicBezTo>
                    <a:cubicBezTo>
                      <a:pt x="2" y="0"/>
                      <a:pt x="3" y="1"/>
                      <a:pt x="3" y="2"/>
                    </a:cubicBezTo>
                    <a:lnTo>
                      <a:pt x="3" y="13"/>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899" name="îšḷiďè"/>
              <p:cNvSpPr/>
              <p:nvPr/>
            </p:nvSpPr>
            <p:spPr bwMode="auto">
              <a:xfrm>
                <a:off x="5753100" y="4789488"/>
                <a:ext cx="201613" cy="39688"/>
              </a:xfrm>
              <a:custGeom>
                <a:avLst/>
                <a:gdLst>
                  <a:gd name="T0" fmla="*/ 10 w 10"/>
                  <a:gd name="T1" fmla="*/ 1 h 2"/>
                  <a:gd name="T2" fmla="*/ 9 w 10"/>
                  <a:gd name="T3" fmla="*/ 2 h 2"/>
                  <a:gd name="T4" fmla="*/ 1 w 10"/>
                  <a:gd name="T5" fmla="*/ 2 h 2"/>
                  <a:gd name="T6" fmla="*/ 0 w 10"/>
                  <a:gd name="T7" fmla="*/ 1 h 2"/>
                  <a:gd name="T8" fmla="*/ 0 w 10"/>
                  <a:gd name="T9" fmla="*/ 1 h 2"/>
                  <a:gd name="T10" fmla="*/ 1 w 10"/>
                  <a:gd name="T11" fmla="*/ 0 h 2"/>
                  <a:gd name="T12" fmla="*/ 9 w 10"/>
                  <a:gd name="T13" fmla="*/ 0 h 2"/>
                  <a:gd name="T14" fmla="*/ 10 w 10"/>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
                    <a:moveTo>
                      <a:pt x="10" y="1"/>
                    </a:moveTo>
                    <a:cubicBezTo>
                      <a:pt x="10" y="1"/>
                      <a:pt x="10" y="2"/>
                      <a:pt x="9" y="2"/>
                    </a:cubicBezTo>
                    <a:cubicBezTo>
                      <a:pt x="1" y="2"/>
                      <a:pt x="1" y="2"/>
                      <a:pt x="1" y="2"/>
                    </a:cubicBezTo>
                    <a:cubicBezTo>
                      <a:pt x="1" y="2"/>
                      <a:pt x="0" y="1"/>
                      <a:pt x="0" y="1"/>
                    </a:cubicBezTo>
                    <a:cubicBezTo>
                      <a:pt x="0" y="1"/>
                      <a:pt x="0" y="1"/>
                      <a:pt x="0" y="1"/>
                    </a:cubicBezTo>
                    <a:cubicBezTo>
                      <a:pt x="0" y="0"/>
                      <a:pt x="1" y="0"/>
                      <a:pt x="1" y="0"/>
                    </a:cubicBezTo>
                    <a:cubicBezTo>
                      <a:pt x="9" y="0"/>
                      <a:pt x="9" y="0"/>
                      <a:pt x="9" y="0"/>
                    </a:cubicBezTo>
                    <a:cubicBezTo>
                      <a:pt x="10" y="0"/>
                      <a:pt x="10" y="0"/>
                      <a:pt x="10" y="1"/>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0" name="iṥļïḓê"/>
              <p:cNvSpPr/>
              <p:nvPr/>
            </p:nvSpPr>
            <p:spPr bwMode="auto">
              <a:xfrm>
                <a:off x="5532438" y="1785938"/>
                <a:ext cx="180975" cy="18256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1" name="íṡḻídê"/>
              <p:cNvSpPr/>
              <p:nvPr/>
            </p:nvSpPr>
            <p:spPr bwMode="auto">
              <a:xfrm>
                <a:off x="6135688" y="1908175"/>
                <a:ext cx="160338" cy="1397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2" name="íṥļiḋe"/>
              <p:cNvSpPr/>
              <p:nvPr/>
            </p:nvSpPr>
            <p:spPr bwMode="auto">
              <a:xfrm>
                <a:off x="5732463" y="1908175"/>
                <a:ext cx="161925" cy="160338"/>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3" name="íŝḻïḑè"/>
              <p:cNvSpPr/>
              <p:nvPr/>
            </p:nvSpPr>
            <p:spPr bwMode="auto">
              <a:xfrm>
                <a:off x="5611813" y="1987550"/>
                <a:ext cx="141288" cy="141288"/>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4" name="îś1íḍè"/>
              <p:cNvSpPr/>
              <p:nvPr/>
            </p:nvSpPr>
            <p:spPr bwMode="auto">
              <a:xfrm>
                <a:off x="5451475" y="1968500"/>
                <a:ext cx="141288" cy="1397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5" name="ïs1íḓê"/>
              <p:cNvSpPr/>
              <p:nvPr/>
            </p:nvSpPr>
            <p:spPr bwMode="auto">
              <a:xfrm>
                <a:off x="5915025" y="1806575"/>
                <a:ext cx="220663" cy="22225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6" name="îṩľíḓe"/>
              <p:cNvSpPr/>
              <p:nvPr/>
            </p:nvSpPr>
            <p:spPr bwMode="auto">
              <a:xfrm>
                <a:off x="5934075" y="1565275"/>
                <a:ext cx="222250" cy="22066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7" name="îṣḷîḓe"/>
              <p:cNvSpPr/>
              <p:nvPr/>
            </p:nvSpPr>
            <p:spPr bwMode="auto">
              <a:xfrm>
                <a:off x="6115050" y="1725613"/>
                <a:ext cx="161925" cy="161925"/>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8" name="ïṥļîḓe"/>
              <p:cNvSpPr/>
              <p:nvPr/>
            </p:nvSpPr>
            <p:spPr bwMode="auto">
              <a:xfrm>
                <a:off x="5692775" y="1646238"/>
                <a:ext cx="241300" cy="2413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09" name="îś1iḋè"/>
              <p:cNvSpPr/>
              <p:nvPr/>
            </p:nvSpPr>
            <p:spPr bwMode="auto">
              <a:xfrm>
                <a:off x="6135688" y="1584325"/>
                <a:ext cx="403225" cy="141288"/>
              </a:xfrm>
              <a:custGeom>
                <a:avLst/>
                <a:gdLst>
                  <a:gd name="T0" fmla="*/ 1 w 20"/>
                  <a:gd name="T1" fmla="*/ 7 h 7"/>
                  <a:gd name="T2" fmla="*/ 1 w 20"/>
                  <a:gd name="T3" fmla="*/ 6 h 7"/>
                  <a:gd name="T4" fmla="*/ 1 w 20"/>
                  <a:gd name="T5" fmla="*/ 5 h 7"/>
                  <a:gd name="T6" fmla="*/ 11 w 20"/>
                  <a:gd name="T7" fmla="*/ 0 h 7"/>
                  <a:gd name="T8" fmla="*/ 19 w 20"/>
                  <a:gd name="T9" fmla="*/ 3 h 7"/>
                  <a:gd name="T10" fmla="*/ 19 w 20"/>
                  <a:gd name="T11" fmla="*/ 5 h 7"/>
                  <a:gd name="T12" fmla="*/ 18 w 20"/>
                  <a:gd name="T13" fmla="*/ 5 h 7"/>
                  <a:gd name="T14" fmla="*/ 11 w 20"/>
                  <a:gd name="T15" fmla="*/ 2 h 7"/>
                  <a:gd name="T16" fmla="*/ 2 w 20"/>
                  <a:gd name="T17" fmla="*/ 6 h 7"/>
                  <a:gd name="T18" fmla="*/ 1 w 20"/>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7">
                    <a:moveTo>
                      <a:pt x="1" y="7"/>
                    </a:moveTo>
                    <a:cubicBezTo>
                      <a:pt x="1" y="7"/>
                      <a:pt x="1" y="7"/>
                      <a:pt x="1" y="6"/>
                    </a:cubicBezTo>
                    <a:cubicBezTo>
                      <a:pt x="0" y="6"/>
                      <a:pt x="0" y="6"/>
                      <a:pt x="1" y="5"/>
                    </a:cubicBezTo>
                    <a:cubicBezTo>
                      <a:pt x="1" y="5"/>
                      <a:pt x="5" y="0"/>
                      <a:pt x="11" y="0"/>
                    </a:cubicBezTo>
                    <a:cubicBezTo>
                      <a:pt x="14" y="0"/>
                      <a:pt x="17" y="1"/>
                      <a:pt x="19" y="3"/>
                    </a:cubicBezTo>
                    <a:cubicBezTo>
                      <a:pt x="20" y="4"/>
                      <a:pt x="20" y="4"/>
                      <a:pt x="19" y="5"/>
                    </a:cubicBezTo>
                    <a:cubicBezTo>
                      <a:pt x="19" y="5"/>
                      <a:pt x="18" y="5"/>
                      <a:pt x="18" y="5"/>
                    </a:cubicBezTo>
                    <a:cubicBezTo>
                      <a:pt x="16" y="2"/>
                      <a:pt x="14" y="2"/>
                      <a:pt x="11" y="2"/>
                    </a:cubicBezTo>
                    <a:cubicBezTo>
                      <a:pt x="6" y="2"/>
                      <a:pt x="2" y="6"/>
                      <a:pt x="2" y="6"/>
                    </a:cubicBezTo>
                    <a:cubicBezTo>
                      <a:pt x="2" y="7"/>
                      <a:pt x="2" y="7"/>
                      <a:pt x="1" y="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10" name="îšḻíḋê"/>
              <p:cNvSpPr/>
              <p:nvPr/>
            </p:nvSpPr>
            <p:spPr bwMode="auto">
              <a:xfrm>
                <a:off x="3800475" y="4164013"/>
                <a:ext cx="141288" cy="966788"/>
              </a:xfrm>
              <a:custGeom>
                <a:avLst/>
                <a:gdLst>
                  <a:gd name="T0" fmla="*/ 7 w 7"/>
                  <a:gd name="T1" fmla="*/ 45 h 48"/>
                  <a:gd name="T2" fmla="*/ 4 w 7"/>
                  <a:gd name="T3" fmla="*/ 48 h 48"/>
                  <a:gd name="T4" fmla="*/ 4 w 7"/>
                  <a:gd name="T5" fmla="*/ 48 h 48"/>
                  <a:gd name="T6" fmla="*/ 0 w 7"/>
                  <a:gd name="T7" fmla="*/ 45 h 48"/>
                  <a:gd name="T8" fmla="*/ 0 w 7"/>
                  <a:gd name="T9" fmla="*/ 4 h 48"/>
                  <a:gd name="T10" fmla="*/ 4 w 7"/>
                  <a:gd name="T11" fmla="*/ 0 h 48"/>
                  <a:gd name="T12" fmla="*/ 4 w 7"/>
                  <a:gd name="T13" fmla="*/ 0 h 48"/>
                  <a:gd name="T14" fmla="*/ 7 w 7"/>
                  <a:gd name="T15" fmla="*/ 4 h 48"/>
                  <a:gd name="T16" fmla="*/ 7 w 7"/>
                  <a:gd name="T17" fmla="*/ 4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8">
                    <a:moveTo>
                      <a:pt x="7" y="45"/>
                    </a:moveTo>
                    <a:cubicBezTo>
                      <a:pt x="7" y="47"/>
                      <a:pt x="6" y="48"/>
                      <a:pt x="4" y="48"/>
                    </a:cubicBezTo>
                    <a:cubicBezTo>
                      <a:pt x="4" y="48"/>
                      <a:pt x="4" y="48"/>
                      <a:pt x="4" y="48"/>
                    </a:cubicBezTo>
                    <a:cubicBezTo>
                      <a:pt x="1" y="48"/>
                      <a:pt x="0" y="47"/>
                      <a:pt x="0" y="45"/>
                    </a:cubicBezTo>
                    <a:cubicBezTo>
                      <a:pt x="0" y="4"/>
                      <a:pt x="0" y="4"/>
                      <a:pt x="0" y="4"/>
                    </a:cubicBezTo>
                    <a:cubicBezTo>
                      <a:pt x="0" y="2"/>
                      <a:pt x="1" y="0"/>
                      <a:pt x="4" y="0"/>
                    </a:cubicBezTo>
                    <a:cubicBezTo>
                      <a:pt x="4" y="0"/>
                      <a:pt x="4" y="0"/>
                      <a:pt x="4" y="0"/>
                    </a:cubicBezTo>
                    <a:cubicBezTo>
                      <a:pt x="6" y="0"/>
                      <a:pt x="7" y="2"/>
                      <a:pt x="7" y="4"/>
                    </a:cubicBezTo>
                    <a:lnTo>
                      <a:pt x="7" y="45"/>
                    </a:lnTo>
                    <a:close/>
                  </a:path>
                </a:pathLst>
              </a:custGeom>
              <a:solidFill>
                <a:srgbClr val="89695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11" name="ïšḷîḑê"/>
              <p:cNvSpPr/>
              <p:nvPr/>
            </p:nvSpPr>
            <p:spPr bwMode="auto">
              <a:xfrm>
                <a:off x="3579813" y="4808538"/>
                <a:ext cx="582613" cy="725488"/>
              </a:xfrm>
              <a:custGeom>
                <a:avLst/>
                <a:gdLst>
                  <a:gd name="T0" fmla="*/ 26 w 29"/>
                  <a:gd name="T1" fmla="*/ 33 h 36"/>
                  <a:gd name="T2" fmla="*/ 23 w 29"/>
                  <a:gd name="T3" fmla="*/ 36 h 36"/>
                  <a:gd name="T4" fmla="*/ 6 w 29"/>
                  <a:gd name="T5" fmla="*/ 36 h 36"/>
                  <a:gd name="T6" fmla="*/ 3 w 29"/>
                  <a:gd name="T7" fmla="*/ 33 h 36"/>
                  <a:gd name="T8" fmla="*/ 0 w 29"/>
                  <a:gd name="T9" fmla="*/ 2 h 36"/>
                  <a:gd name="T10" fmla="*/ 3 w 29"/>
                  <a:gd name="T11" fmla="*/ 0 h 36"/>
                  <a:gd name="T12" fmla="*/ 26 w 29"/>
                  <a:gd name="T13" fmla="*/ 0 h 36"/>
                  <a:gd name="T14" fmla="*/ 29 w 29"/>
                  <a:gd name="T15" fmla="*/ 2 h 36"/>
                  <a:gd name="T16" fmla="*/ 26 w 29"/>
                  <a:gd name="T17" fmla="*/ 3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6">
                    <a:moveTo>
                      <a:pt x="26" y="33"/>
                    </a:moveTo>
                    <a:cubicBezTo>
                      <a:pt x="26" y="35"/>
                      <a:pt x="25" y="36"/>
                      <a:pt x="23" y="36"/>
                    </a:cubicBezTo>
                    <a:cubicBezTo>
                      <a:pt x="6" y="36"/>
                      <a:pt x="6" y="36"/>
                      <a:pt x="6" y="36"/>
                    </a:cubicBezTo>
                    <a:cubicBezTo>
                      <a:pt x="4" y="36"/>
                      <a:pt x="3" y="35"/>
                      <a:pt x="3" y="33"/>
                    </a:cubicBezTo>
                    <a:cubicBezTo>
                      <a:pt x="0" y="2"/>
                      <a:pt x="0" y="2"/>
                      <a:pt x="0" y="2"/>
                    </a:cubicBezTo>
                    <a:cubicBezTo>
                      <a:pt x="0" y="1"/>
                      <a:pt x="2" y="0"/>
                      <a:pt x="3" y="0"/>
                    </a:cubicBezTo>
                    <a:cubicBezTo>
                      <a:pt x="26" y="0"/>
                      <a:pt x="26" y="0"/>
                      <a:pt x="26" y="0"/>
                    </a:cubicBezTo>
                    <a:cubicBezTo>
                      <a:pt x="27" y="0"/>
                      <a:pt x="29" y="1"/>
                      <a:pt x="29" y="2"/>
                    </a:cubicBezTo>
                    <a:lnTo>
                      <a:pt x="26" y="33"/>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12" name="îsḻîḋê"/>
              <p:cNvSpPr/>
              <p:nvPr/>
            </p:nvSpPr>
            <p:spPr bwMode="auto">
              <a:xfrm>
                <a:off x="3357563" y="3438525"/>
                <a:ext cx="1027113" cy="1008063"/>
              </a:xfrm>
              <a:prstGeom prst="ellipse">
                <a:avLst/>
              </a:prstGeom>
              <a:solidFill>
                <a:srgbClr val="159B4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sp>
          <p:nvSpPr>
            <p:cNvPr id="913" name="文本框 912"/>
            <p:cNvSpPr txBox="1"/>
            <p:nvPr/>
          </p:nvSpPr>
          <p:spPr>
            <a:xfrm>
              <a:off x="5137459" y="5467960"/>
              <a:ext cx="724661"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rPr>
                <a:t>Store</a:t>
              </a:r>
              <a:endParaRPr lang="zh-CN" altLang="en-US" sz="1200" b="1" dirty="0">
                <a:solidFill>
                  <a:schemeClr val="bg1"/>
                </a:solidFill>
                <a:latin typeface="Century Gothic" panose="020B0502020202020204" pitchFamily="34" charset="0"/>
              </a:endParaRPr>
            </a:p>
          </p:txBody>
        </p:sp>
      </p:grpSp>
      <p:grpSp>
        <p:nvGrpSpPr>
          <p:cNvPr id="19" name="组合 18"/>
          <p:cNvGrpSpPr/>
          <p:nvPr/>
        </p:nvGrpSpPr>
        <p:grpSpPr>
          <a:xfrm>
            <a:off x="6612143" y="5316274"/>
            <a:ext cx="1612028" cy="518525"/>
            <a:chOff x="6509517" y="5288280"/>
            <a:chExt cx="1612028" cy="518525"/>
          </a:xfrm>
        </p:grpSpPr>
        <p:grpSp>
          <p:nvGrpSpPr>
            <p:cNvPr id="914" name="0033b0c2-96f8-4ac2-b930-65116a9ca4bf"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4"/>
              </p:custDataLst>
            </p:nvPr>
          </p:nvGrpSpPr>
          <p:grpSpPr>
            <a:xfrm>
              <a:off x="7453735" y="5288280"/>
              <a:ext cx="667810" cy="518525"/>
              <a:chOff x="3357563" y="1303338"/>
              <a:chExt cx="5475288" cy="4251325"/>
            </a:xfrm>
          </p:grpSpPr>
          <p:sp>
            <p:nvSpPr>
              <p:cNvPr id="915" name="ïsḷîḋê"/>
              <p:cNvSpPr/>
              <p:nvPr/>
            </p:nvSpPr>
            <p:spPr bwMode="auto">
              <a:xfrm>
                <a:off x="3660775" y="2330450"/>
                <a:ext cx="5011738" cy="3203575"/>
              </a:xfrm>
              <a:prstGeom prst="rect">
                <a:avLst/>
              </a:prstGeom>
              <a:solidFill>
                <a:srgbClr val="D53D33"/>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16" name="ísļîďê"/>
              <p:cNvSpPr/>
              <p:nvPr/>
            </p:nvSpPr>
            <p:spPr bwMode="auto">
              <a:xfrm>
                <a:off x="4041775" y="2713038"/>
                <a:ext cx="1066800" cy="2176463"/>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17" name="isḻíḓê"/>
              <p:cNvSpPr/>
              <p:nvPr/>
            </p:nvSpPr>
            <p:spPr bwMode="auto">
              <a:xfrm>
                <a:off x="4022725" y="2673350"/>
                <a:ext cx="1127125" cy="2236788"/>
              </a:xfrm>
              <a:custGeom>
                <a:avLst/>
                <a:gdLst>
                  <a:gd name="T0" fmla="*/ 710 w 710"/>
                  <a:gd name="T1" fmla="*/ 1409 h 1409"/>
                  <a:gd name="T2" fmla="*/ 0 w 710"/>
                  <a:gd name="T3" fmla="*/ 1409 h 1409"/>
                  <a:gd name="T4" fmla="*/ 0 w 710"/>
                  <a:gd name="T5" fmla="*/ 0 h 1409"/>
                  <a:gd name="T6" fmla="*/ 710 w 710"/>
                  <a:gd name="T7" fmla="*/ 0 h 1409"/>
                  <a:gd name="T8" fmla="*/ 710 w 710"/>
                  <a:gd name="T9" fmla="*/ 1409 h 1409"/>
                  <a:gd name="T10" fmla="*/ 38 w 710"/>
                  <a:gd name="T11" fmla="*/ 1371 h 1409"/>
                  <a:gd name="T12" fmla="*/ 659 w 710"/>
                  <a:gd name="T13" fmla="*/ 1371 h 1409"/>
                  <a:gd name="T14" fmla="*/ 659 w 710"/>
                  <a:gd name="T15" fmla="*/ 38 h 1409"/>
                  <a:gd name="T16" fmla="*/ 38 w 710"/>
                  <a:gd name="T17" fmla="*/ 38 h 1409"/>
                  <a:gd name="T18" fmla="*/ 38 w 710"/>
                  <a:gd name="T19" fmla="*/ 137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0" h="1409">
                    <a:moveTo>
                      <a:pt x="710" y="1409"/>
                    </a:moveTo>
                    <a:lnTo>
                      <a:pt x="0" y="1409"/>
                    </a:lnTo>
                    <a:lnTo>
                      <a:pt x="0" y="0"/>
                    </a:lnTo>
                    <a:lnTo>
                      <a:pt x="710" y="0"/>
                    </a:lnTo>
                    <a:lnTo>
                      <a:pt x="710" y="1409"/>
                    </a:lnTo>
                    <a:close/>
                    <a:moveTo>
                      <a:pt x="38" y="1371"/>
                    </a:moveTo>
                    <a:lnTo>
                      <a:pt x="659" y="1371"/>
                    </a:lnTo>
                    <a:lnTo>
                      <a:pt x="659" y="38"/>
                    </a:lnTo>
                    <a:lnTo>
                      <a:pt x="38" y="38"/>
                    </a:lnTo>
                    <a:lnTo>
                      <a:pt x="38" y="1371"/>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18" name="îSḷíḓè"/>
              <p:cNvSpPr/>
              <p:nvPr/>
            </p:nvSpPr>
            <p:spPr bwMode="auto">
              <a:xfrm>
                <a:off x="5611813" y="2713038"/>
                <a:ext cx="1047750" cy="2176463"/>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19" name="iṣḻíḋé"/>
              <p:cNvSpPr/>
              <p:nvPr/>
            </p:nvSpPr>
            <p:spPr bwMode="auto">
              <a:xfrm>
                <a:off x="5572125" y="2673350"/>
                <a:ext cx="1127125" cy="2236788"/>
              </a:xfrm>
              <a:custGeom>
                <a:avLst/>
                <a:gdLst>
                  <a:gd name="T0" fmla="*/ 710 w 710"/>
                  <a:gd name="T1" fmla="*/ 1409 h 1409"/>
                  <a:gd name="T2" fmla="*/ 0 w 710"/>
                  <a:gd name="T3" fmla="*/ 1409 h 1409"/>
                  <a:gd name="T4" fmla="*/ 0 w 710"/>
                  <a:gd name="T5" fmla="*/ 0 h 1409"/>
                  <a:gd name="T6" fmla="*/ 710 w 710"/>
                  <a:gd name="T7" fmla="*/ 0 h 1409"/>
                  <a:gd name="T8" fmla="*/ 710 w 710"/>
                  <a:gd name="T9" fmla="*/ 1409 h 1409"/>
                  <a:gd name="T10" fmla="*/ 38 w 710"/>
                  <a:gd name="T11" fmla="*/ 1371 h 1409"/>
                  <a:gd name="T12" fmla="*/ 659 w 710"/>
                  <a:gd name="T13" fmla="*/ 1371 h 1409"/>
                  <a:gd name="T14" fmla="*/ 659 w 710"/>
                  <a:gd name="T15" fmla="*/ 38 h 1409"/>
                  <a:gd name="T16" fmla="*/ 38 w 710"/>
                  <a:gd name="T17" fmla="*/ 38 h 1409"/>
                  <a:gd name="T18" fmla="*/ 38 w 710"/>
                  <a:gd name="T19" fmla="*/ 1371 h 140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10" h="1409">
                    <a:moveTo>
                      <a:pt x="710" y="1409"/>
                    </a:moveTo>
                    <a:lnTo>
                      <a:pt x="0" y="1409"/>
                    </a:lnTo>
                    <a:lnTo>
                      <a:pt x="0" y="0"/>
                    </a:lnTo>
                    <a:lnTo>
                      <a:pt x="710" y="0"/>
                    </a:lnTo>
                    <a:lnTo>
                      <a:pt x="710" y="1409"/>
                    </a:lnTo>
                    <a:close/>
                    <a:moveTo>
                      <a:pt x="38" y="1371"/>
                    </a:moveTo>
                    <a:lnTo>
                      <a:pt x="659" y="1371"/>
                    </a:lnTo>
                    <a:lnTo>
                      <a:pt x="659" y="38"/>
                    </a:lnTo>
                    <a:lnTo>
                      <a:pt x="38" y="38"/>
                    </a:lnTo>
                    <a:lnTo>
                      <a:pt x="38" y="1371"/>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0" name="îs1iḑe"/>
              <p:cNvSpPr/>
              <p:nvPr/>
            </p:nvSpPr>
            <p:spPr bwMode="auto">
              <a:xfrm>
                <a:off x="7021513" y="2713038"/>
                <a:ext cx="1187450" cy="2801938"/>
              </a:xfrm>
              <a:prstGeom prst="rect">
                <a:avLst/>
              </a:prstGeom>
              <a:solidFill>
                <a:srgbClr val="795547"/>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21" name="ïšḷídè"/>
              <p:cNvSpPr/>
              <p:nvPr/>
            </p:nvSpPr>
            <p:spPr bwMode="auto">
              <a:xfrm>
                <a:off x="7000875" y="2673350"/>
                <a:ext cx="1247775" cy="2881313"/>
              </a:xfrm>
              <a:custGeom>
                <a:avLst/>
                <a:gdLst>
                  <a:gd name="T0" fmla="*/ 786 w 786"/>
                  <a:gd name="T1" fmla="*/ 1815 h 1815"/>
                  <a:gd name="T2" fmla="*/ 0 w 786"/>
                  <a:gd name="T3" fmla="*/ 1815 h 1815"/>
                  <a:gd name="T4" fmla="*/ 0 w 786"/>
                  <a:gd name="T5" fmla="*/ 0 h 1815"/>
                  <a:gd name="T6" fmla="*/ 786 w 786"/>
                  <a:gd name="T7" fmla="*/ 0 h 1815"/>
                  <a:gd name="T8" fmla="*/ 786 w 786"/>
                  <a:gd name="T9" fmla="*/ 1815 h 1815"/>
                  <a:gd name="T10" fmla="*/ 38 w 786"/>
                  <a:gd name="T11" fmla="*/ 1764 h 1815"/>
                  <a:gd name="T12" fmla="*/ 736 w 786"/>
                  <a:gd name="T13" fmla="*/ 1764 h 1815"/>
                  <a:gd name="T14" fmla="*/ 736 w 786"/>
                  <a:gd name="T15" fmla="*/ 38 h 1815"/>
                  <a:gd name="T16" fmla="*/ 38 w 786"/>
                  <a:gd name="T17" fmla="*/ 38 h 1815"/>
                  <a:gd name="T18" fmla="*/ 38 w 786"/>
                  <a:gd name="T19" fmla="*/ 1764 h 18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86" h="1815">
                    <a:moveTo>
                      <a:pt x="786" y="1815"/>
                    </a:moveTo>
                    <a:lnTo>
                      <a:pt x="0" y="1815"/>
                    </a:lnTo>
                    <a:lnTo>
                      <a:pt x="0" y="0"/>
                    </a:lnTo>
                    <a:lnTo>
                      <a:pt x="786" y="0"/>
                    </a:lnTo>
                    <a:lnTo>
                      <a:pt x="786" y="1815"/>
                    </a:lnTo>
                    <a:close/>
                    <a:moveTo>
                      <a:pt x="38" y="1764"/>
                    </a:moveTo>
                    <a:lnTo>
                      <a:pt x="736" y="1764"/>
                    </a:lnTo>
                    <a:lnTo>
                      <a:pt x="736" y="38"/>
                    </a:lnTo>
                    <a:lnTo>
                      <a:pt x="38" y="38"/>
                    </a:lnTo>
                    <a:lnTo>
                      <a:pt x="38" y="1764"/>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2" name="îşḻîḍè"/>
              <p:cNvSpPr/>
              <p:nvPr/>
            </p:nvSpPr>
            <p:spPr bwMode="auto">
              <a:xfrm>
                <a:off x="3559175" y="1806575"/>
                <a:ext cx="5113338" cy="423863"/>
              </a:xfrm>
              <a:custGeom>
                <a:avLst/>
                <a:gdLst>
                  <a:gd name="T0" fmla="*/ 254 w 254"/>
                  <a:gd name="T1" fmla="*/ 14 h 21"/>
                  <a:gd name="T2" fmla="*/ 246 w 254"/>
                  <a:gd name="T3" fmla="*/ 21 h 21"/>
                  <a:gd name="T4" fmla="*/ 8 w 254"/>
                  <a:gd name="T5" fmla="*/ 21 h 21"/>
                  <a:gd name="T6" fmla="*/ 0 w 254"/>
                  <a:gd name="T7" fmla="*/ 14 h 21"/>
                  <a:gd name="T8" fmla="*/ 0 w 254"/>
                  <a:gd name="T9" fmla="*/ 8 h 21"/>
                  <a:gd name="T10" fmla="*/ 8 w 254"/>
                  <a:gd name="T11" fmla="*/ 0 h 21"/>
                  <a:gd name="T12" fmla="*/ 246 w 254"/>
                  <a:gd name="T13" fmla="*/ 0 h 21"/>
                  <a:gd name="T14" fmla="*/ 254 w 254"/>
                  <a:gd name="T15" fmla="*/ 8 h 21"/>
                  <a:gd name="T16" fmla="*/ 254 w 254"/>
                  <a:gd name="T17" fmla="*/ 14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4" h="21">
                    <a:moveTo>
                      <a:pt x="254" y="14"/>
                    </a:moveTo>
                    <a:cubicBezTo>
                      <a:pt x="254" y="18"/>
                      <a:pt x="250" y="21"/>
                      <a:pt x="246" y="21"/>
                    </a:cubicBezTo>
                    <a:cubicBezTo>
                      <a:pt x="8" y="21"/>
                      <a:pt x="8" y="21"/>
                      <a:pt x="8" y="21"/>
                    </a:cubicBezTo>
                    <a:cubicBezTo>
                      <a:pt x="4" y="21"/>
                      <a:pt x="0" y="18"/>
                      <a:pt x="0" y="14"/>
                    </a:cubicBezTo>
                    <a:cubicBezTo>
                      <a:pt x="0" y="8"/>
                      <a:pt x="0" y="8"/>
                      <a:pt x="0" y="8"/>
                    </a:cubicBezTo>
                    <a:cubicBezTo>
                      <a:pt x="0" y="3"/>
                      <a:pt x="4" y="0"/>
                      <a:pt x="8" y="0"/>
                    </a:cubicBezTo>
                    <a:cubicBezTo>
                      <a:pt x="246" y="0"/>
                      <a:pt x="246" y="0"/>
                      <a:pt x="246" y="0"/>
                    </a:cubicBezTo>
                    <a:cubicBezTo>
                      <a:pt x="250" y="0"/>
                      <a:pt x="254" y="3"/>
                      <a:pt x="254" y="8"/>
                    </a:cubicBezTo>
                    <a:lnTo>
                      <a:pt x="254" y="14"/>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3" name="íSľíḍè"/>
              <p:cNvSpPr/>
              <p:nvPr/>
            </p:nvSpPr>
            <p:spPr bwMode="auto">
              <a:xfrm>
                <a:off x="3417888" y="1987550"/>
                <a:ext cx="5414963" cy="504825"/>
              </a:xfrm>
              <a:custGeom>
                <a:avLst/>
                <a:gdLst>
                  <a:gd name="T0" fmla="*/ 269 w 269"/>
                  <a:gd name="T1" fmla="*/ 17 h 25"/>
                  <a:gd name="T2" fmla="*/ 261 w 269"/>
                  <a:gd name="T3" fmla="*/ 25 h 25"/>
                  <a:gd name="T4" fmla="*/ 8 w 269"/>
                  <a:gd name="T5" fmla="*/ 25 h 25"/>
                  <a:gd name="T6" fmla="*/ 0 w 269"/>
                  <a:gd name="T7" fmla="*/ 17 h 25"/>
                  <a:gd name="T8" fmla="*/ 0 w 269"/>
                  <a:gd name="T9" fmla="*/ 8 h 25"/>
                  <a:gd name="T10" fmla="*/ 8 w 269"/>
                  <a:gd name="T11" fmla="*/ 0 h 25"/>
                  <a:gd name="T12" fmla="*/ 261 w 269"/>
                  <a:gd name="T13" fmla="*/ 0 h 25"/>
                  <a:gd name="T14" fmla="*/ 269 w 269"/>
                  <a:gd name="T15" fmla="*/ 8 h 25"/>
                  <a:gd name="T16" fmla="*/ 269 w 269"/>
                  <a:gd name="T17" fmla="*/ 17 h 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9" h="25">
                    <a:moveTo>
                      <a:pt x="269" y="17"/>
                    </a:moveTo>
                    <a:cubicBezTo>
                      <a:pt x="269" y="21"/>
                      <a:pt x="265" y="25"/>
                      <a:pt x="261" y="25"/>
                    </a:cubicBezTo>
                    <a:cubicBezTo>
                      <a:pt x="8" y="25"/>
                      <a:pt x="8" y="25"/>
                      <a:pt x="8" y="25"/>
                    </a:cubicBezTo>
                    <a:cubicBezTo>
                      <a:pt x="4" y="25"/>
                      <a:pt x="0" y="21"/>
                      <a:pt x="0" y="17"/>
                    </a:cubicBezTo>
                    <a:cubicBezTo>
                      <a:pt x="0" y="8"/>
                      <a:pt x="0" y="8"/>
                      <a:pt x="0" y="8"/>
                    </a:cubicBezTo>
                    <a:cubicBezTo>
                      <a:pt x="0" y="3"/>
                      <a:pt x="4" y="0"/>
                      <a:pt x="8" y="0"/>
                    </a:cubicBezTo>
                    <a:cubicBezTo>
                      <a:pt x="261" y="0"/>
                      <a:pt x="261" y="0"/>
                      <a:pt x="261" y="0"/>
                    </a:cubicBezTo>
                    <a:cubicBezTo>
                      <a:pt x="265" y="0"/>
                      <a:pt x="269" y="3"/>
                      <a:pt x="269" y="8"/>
                    </a:cubicBezTo>
                    <a:lnTo>
                      <a:pt x="269" y="17"/>
                    </a:lnTo>
                    <a:close/>
                  </a:path>
                </a:pathLst>
              </a:custGeom>
              <a:solidFill>
                <a:srgbClr val="79554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4" name="îṥľíḍé"/>
              <p:cNvSpPr/>
              <p:nvPr/>
            </p:nvSpPr>
            <p:spPr bwMode="auto">
              <a:xfrm>
                <a:off x="6135688" y="2733675"/>
                <a:ext cx="0" cy="2155825"/>
              </a:xfrm>
              <a:custGeom>
                <a:avLst/>
                <a:gdLst>
                  <a:gd name="T0" fmla="*/ 0 h 1358"/>
                  <a:gd name="T1" fmla="*/ 1358 h 1358"/>
                  <a:gd name="T2" fmla="*/ 0 h 1358"/>
                </a:gdLst>
                <a:ahLst/>
                <a:cxnLst>
                  <a:cxn ang="0">
                    <a:pos x="0" y="T0"/>
                  </a:cxn>
                  <a:cxn ang="0">
                    <a:pos x="0" y="T1"/>
                  </a:cxn>
                  <a:cxn ang="0">
                    <a:pos x="0" y="T2"/>
                  </a:cxn>
                </a:cxnLst>
                <a:rect l="0" t="0" r="r" b="b"/>
                <a:pathLst>
                  <a:path h="1358">
                    <a:moveTo>
                      <a:pt x="0" y="0"/>
                    </a:moveTo>
                    <a:lnTo>
                      <a:pt x="0" y="1358"/>
                    </a:lnTo>
                    <a:lnTo>
                      <a:pt x="0" y="0"/>
                    </a:lnTo>
                    <a:close/>
                  </a:path>
                </a:pathLst>
              </a:custGeom>
              <a:solidFill>
                <a:srgbClr val="95D8E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5" name="iSḻïďê"/>
              <p:cNvSpPr/>
              <p:nvPr/>
            </p:nvSpPr>
            <p:spPr bwMode="auto">
              <a:xfrm>
                <a:off x="6096000" y="2733675"/>
                <a:ext cx="79375" cy="215582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26" name="ïsļîḑê"/>
              <p:cNvSpPr/>
              <p:nvPr/>
            </p:nvSpPr>
            <p:spPr bwMode="auto">
              <a:xfrm>
                <a:off x="7202488" y="2974975"/>
                <a:ext cx="825500" cy="1893888"/>
              </a:xfrm>
              <a:prstGeom prst="rect">
                <a:avLst/>
              </a:prstGeom>
              <a:solidFill>
                <a:srgbClr val="95D8E9"/>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27" name="i$ḻíďé"/>
              <p:cNvSpPr/>
              <p:nvPr/>
            </p:nvSpPr>
            <p:spPr bwMode="auto">
              <a:xfrm>
                <a:off x="7162800" y="2935288"/>
                <a:ext cx="904875" cy="1974850"/>
              </a:xfrm>
              <a:custGeom>
                <a:avLst/>
                <a:gdLst>
                  <a:gd name="T0" fmla="*/ 570 w 570"/>
                  <a:gd name="T1" fmla="*/ 1244 h 1244"/>
                  <a:gd name="T2" fmla="*/ 0 w 570"/>
                  <a:gd name="T3" fmla="*/ 1244 h 1244"/>
                  <a:gd name="T4" fmla="*/ 0 w 570"/>
                  <a:gd name="T5" fmla="*/ 0 h 1244"/>
                  <a:gd name="T6" fmla="*/ 570 w 570"/>
                  <a:gd name="T7" fmla="*/ 0 h 1244"/>
                  <a:gd name="T8" fmla="*/ 570 w 570"/>
                  <a:gd name="T9" fmla="*/ 1244 h 1244"/>
                  <a:gd name="T10" fmla="*/ 50 w 570"/>
                  <a:gd name="T11" fmla="*/ 1193 h 1244"/>
                  <a:gd name="T12" fmla="*/ 532 w 570"/>
                  <a:gd name="T13" fmla="*/ 1193 h 1244"/>
                  <a:gd name="T14" fmla="*/ 532 w 570"/>
                  <a:gd name="T15" fmla="*/ 51 h 1244"/>
                  <a:gd name="T16" fmla="*/ 50 w 570"/>
                  <a:gd name="T17" fmla="*/ 51 h 1244"/>
                  <a:gd name="T18" fmla="*/ 50 w 570"/>
                  <a:gd name="T19" fmla="*/ 1193 h 12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70" h="1244">
                    <a:moveTo>
                      <a:pt x="570" y="1244"/>
                    </a:moveTo>
                    <a:lnTo>
                      <a:pt x="0" y="1244"/>
                    </a:lnTo>
                    <a:lnTo>
                      <a:pt x="0" y="0"/>
                    </a:lnTo>
                    <a:lnTo>
                      <a:pt x="570" y="0"/>
                    </a:lnTo>
                    <a:lnTo>
                      <a:pt x="570" y="1244"/>
                    </a:lnTo>
                    <a:close/>
                    <a:moveTo>
                      <a:pt x="50" y="1193"/>
                    </a:moveTo>
                    <a:lnTo>
                      <a:pt x="532" y="1193"/>
                    </a:lnTo>
                    <a:lnTo>
                      <a:pt x="532" y="51"/>
                    </a:lnTo>
                    <a:lnTo>
                      <a:pt x="50" y="51"/>
                    </a:lnTo>
                    <a:lnTo>
                      <a:pt x="50" y="1193"/>
                    </a:lnTo>
                    <a:close/>
                  </a:path>
                </a:pathLst>
              </a:custGeom>
              <a:solidFill>
                <a:srgbClr val="6F85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8" name="íṥlíďe"/>
              <p:cNvSpPr/>
              <p:nvPr/>
            </p:nvSpPr>
            <p:spPr bwMode="auto">
              <a:xfrm>
                <a:off x="6840538" y="4083050"/>
                <a:ext cx="301625" cy="101600"/>
              </a:xfrm>
              <a:custGeom>
                <a:avLst/>
                <a:gdLst>
                  <a:gd name="T0" fmla="*/ 15 w 15"/>
                  <a:gd name="T1" fmla="*/ 3 h 5"/>
                  <a:gd name="T2" fmla="*/ 13 w 15"/>
                  <a:gd name="T3" fmla="*/ 5 h 5"/>
                  <a:gd name="T4" fmla="*/ 2 w 15"/>
                  <a:gd name="T5" fmla="*/ 5 h 5"/>
                  <a:gd name="T6" fmla="*/ 0 w 15"/>
                  <a:gd name="T7" fmla="*/ 3 h 5"/>
                  <a:gd name="T8" fmla="*/ 0 w 15"/>
                  <a:gd name="T9" fmla="*/ 3 h 5"/>
                  <a:gd name="T10" fmla="*/ 2 w 15"/>
                  <a:gd name="T11" fmla="*/ 0 h 5"/>
                  <a:gd name="T12" fmla="*/ 13 w 15"/>
                  <a:gd name="T13" fmla="*/ 0 h 5"/>
                  <a:gd name="T14" fmla="*/ 15 w 1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5" h="5">
                    <a:moveTo>
                      <a:pt x="15" y="3"/>
                    </a:moveTo>
                    <a:cubicBezTo>
                      <a:pt x="15" y="4"/>
                      <a:pt x="14" y="5"/>
                      <a:pt x="13" y="5"/>
                    </a:cubicBezTo>
                    <a:cubicBezTo>
                      <a:pt x="2" y="5"/>
                      <a:pt x="2" y="5"/>
                      <a:pt x="2" y="5"/>
                    </a:cubicBezTo>
                    <a:cubicBezTo>
                      <a:pt x="1" y="5"/>
                      <a:pt x="0" y="4"/>
                      <a:pt x="0" y="3"/>
                    </a:cubicBezTo>
                    <a:cubicBezTo>
                      <a:pt x="0" y="3"/>
                      <a:pt x="0" y="3"/>
                      <a:pt x="0" y="3"/>
                    </a:cubicBezTo>
                    <a:cubicBezTo>
                      <a:pt x="0" y="1"/>
                      <a:pt x="1" y="0"/>
                      <a:pt x="2" y="0"/>
                    </a:cubicBezTo>
                    <a:cubicBezTo>
                      <a:pt x="13" y="0"/>
                      <a:pt x="13" y="0"/>
                      <a:pt x="13" y="0"/>
                    </a:cubicBezTo>
                    <a:cubicBezTo>
                      <a:pt x="14" y="0"/>
                      <a:pt x="15" y="1"/>
                      <a:pt x="15" y="3"/>
                    </a:cubicBezTo>
                    <a:close/>
                  </a:path>
                </a:pathLst>
              </a:custGeom>
              <a:solidFill>
                <a:srgbClr val="582A1A"/>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29" name="íśļîḍe"/>
              <p:cNvSpPr/>
              <p:nvPr/>
            </p:nvSpPr>
            <p:spPr bwMode="auto">
              <a:xfrm>
                <a:off x="4083050" y="4325938"/>
                <a:ext cx="79375" cy="482600"/>
              </a:xfrm>
              <a:custGeom>
                <a:avLst/>
                <a:gdLst>
                  <a:gd name="T0" fmla="*/ 4 w 4"/>
                  <a:gd name="T1" fmla="*/ 3 h 24"/>
                  <a:gd name="T2" fmla="*/ 4 w 4"/>
                  <a:gd name="T3" fmla="*/ 21 h 24"/>
                  <a:gd name="T4" fmla="*/ 1 w 4"/>
                  <a:gd name="T5" fmla="*/ 24 h 24"/>
                  <a:gd name="T6" fmla="*/ 0 w 4"/>
                  <a:gd name="T7" fmla="*/ 24 h 24"/>
                  <a:gd name="T8" fmla="*/ 0 w 4"/>
                  <a:gd name="T9" fmla="*/ 0 h 24"/>
                  <a:gd name="T10" fmla="*/ 1 w 4"/>
                  <a:gd name="T11" fmla="*/ 0 h 24"/>
                  <a:gd name="T12" fmla="*/ 2 w 4"/>
                  <a:gd name="T13" fmla="*/ 0 h 24"/>
                  <a:gd name="T14" fmla="*/ 4 w 4"/>
                  <a:gd name="T15" fmla="*/ 3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4">
                    <a:moveTo>
                      <a:pt x="4" y="3"/>
                    </a:moveTo>
                    <a:cubicBezTo>
                      <a:pt x="4" y="21"/>
                      <a:pt x="4" y="21"/>
                      <a:pt x="4" y="21"/>
                    </a:cubicBezTo>
                    <a:cubicBezTo>
                      <a:pt x="4" y="22"/>
                      <a:pt x="3" y="24"/>
                      <a:pt x="1" y="24"/>
                    </a:cubicBezTo>
                    <a:cubicBezTo>
                      <a:pt x="0" y="24"/>
                      <a:pt x="0" y="24"/>
                      <a:pt x="0" y="24"/>
                    </a:cubicBezTo>
                    <a:cubicBezTo>
                      <a:pt x="0" y="0"/>
                      <a:pt x="0" y="0"/>
                      <a:pt x="0" y="0"/>
                    </a:cubicBezTo>
                    <a:cubicBezTo>
                      <a:pt x="1" y="0"/>
                      <a:pt x="1" y="0"/>
                      <a:pt x="1" y="0"/>
                    </a:cubicBezTo>
                    <a:cubicBezTo>
                      <a:pt x="1" y="0"/>
                      <a:pt x="2" y="0"/>
                      <a:pt x="2" y="0"/>
                    </a:cubicBezTo>
                    <a:cubicBezTo>
                      <a:pt x="3" y="0"/>
                      <a:pt x="4" y="1"/>
                      <a:pt x="4"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0" name="îṥļiḍe"/>
              <p:cNvSpPr/>
              <p:nvPr/>
            </p:nvSpPr>
            <p:spPr bwMode="auto">
              <a:xfrm>
                <a:off x="4083050" y="4022725"/>
                <a:ext cx="39688" cy="463550"/>
              </a:xfrm>
              <a:custGeom>
                <a:avLst/>
                <a:gdLst>
                  <a:gd name="T0" fmla="*/ 2 w 2"/>
                  <a:gd name="T1" fmla="*/ 3 h 23"/>
                  <a:gd name="T2" fmla="*/ 2 w 2"/>
                  <a:gd name="T3" fmla="*/ 20 h 23"/>
                  <a:gd name="T4" fmla="*/ 0 w 2"/>
                  <a:gd name="T5" fmla="*/ 23 h 23"/>
                  <a:gd name="T6" fmla="*/ 0 w 2"/>
                  <a:gd name="T7" fmla="*/ 0 h 23"/>
                  <a:gd name="T8" fmla="*/ 1 w 2"/>
                  <a:gd name="T9" fmla="*/ 1 h 23"/>
                  <a:gd name="T10" fmla="*/ 2 w 2"/>
                  <a:gd name="T11" fmla="*/ 3 h 23"/>
                </a:gdLst>
                <a:ahLst/>
                <a:cxnLst>
                  <a:cxn ang="0">
                    <a:pos x="T0" y="T1"/>
                  </a:cxn>
                  <a:cxn ang="0">
                    <a:pos x="T2" y="T3"/>
                  </a:cxn>
                  <a:cxn ang="0">
                    <a:pos x="T4" y="T5"/>
                  </a:cxn>
                  <a:cxn ang="0">
                    <a:pos x="T6" y="T7"/>
                  </a:cxn>
                  <a:cxn ang="0">
                    <a:pos x="T8" y="T9"/>
                  </a:cxn>
                  <a:cxn ang="0">
                    <a:pos x="T10" y="T11"/>
                  </a:cxn>
                </a:cxnLst>
                <a:rect l="0" t="0" r="r" b="b"/>
                <a:pathLst>
                  <a:path w="2" h="23">
                    <a:moveTo>
                      <a:pt x="2" y="3"/>
                    </a:moveTo>
                    <a:cubicBezTo>
                      <a:pt x="2" y="20"/>
                      <a:pt x="2" y="20"/>
                      <a:pt x="2" y="20"/>
                    </a:cubicBezTo>
                    <a:cubicBezTo>
                      <a:pt x="2" y="21"/>
                      <a:pt x="1" y="22"/>
                      <a:pt x="0" y="23"/>
                    </a:cubicBezTo>
                    <a:cubicBezTo>
                      <a:pt x="0" y="0"/>
                      <a:pt x="0" y="0"/>
                      <a:pt x="0" y="0"/>
                    </a:cubicBezTo>
                    <a:cubicBezTo>
                      <a:pt x="1" y="1"/>
                      <a:pt x="1" y="1"/>
                      <a:pt x="1" y="1"/>
                    </a:cubicBezTo>
                    <a:cubicBezTo>
                      <a:pt x="2" y="2"/>
                      <a:pt x="2" y="2"/>
                      <a:pt x="2"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1" name="îŝ1iḓe"/>
              <p:cNvSpPr/>
              <p:nvPr/>
            </p:nvSpPr>
            <p:spPr bwMode="auto">
              <a:xfrm>
                <a:off x="4083050" y="3983038"/>
                <a:ext cx="39688" cy="80963"/>
              </a:xfrm>
              <a:custGeom>
                <a:avLst/>
                <a:gdLst>
                  <a:gd name="T0" fmla="*/ 2 w 2"/>
                  <a:gd name="T1" fmla="*/ 2 h 4"/>
                  <a:gd name="T2" fmla="*/ 1 w 2"/>
                  <a:gd name="T3" fmla="*/ 3 h 4"/>
                  <a:gd name="T4" fmla="*/ 0 w 2"/>
                  <a:gd name="T5" fmla="*/ 4 h 4"/>
                  <a:gd name="T6" fmla="*/ 0 w 2"/>
                  <a:gd name="T7" fmla="*/ 0 h 4"/>
                  <a:gd name="T8" fmla="*/ 2 w 2"/>
                  <a:gd name="T9" fmla="*/ 2 h 4"/>
                </a:gdLst>
                <a:ahLst/>
                <a:cxnLst>
                  <a:cxn ang="0">
                    <a:pos x="T0" y="T1"/>
                  </a:cxn>
                  <a:cxn ang="0">
                    <a:pos x="T2" y="T3"/>
                  </a:cxn>
                  <a:cxn ang="0">
                    <a:pos x="T4" y="T5"/>
                  </a:cxn>
                  <a:cxn ang="0">
                    <a:pos x="T6" y="T7"/>
                  </a:cxn>
                  <a:cxn ang="0">
                    <a:pos x="T8" y="T9"/>
                  </a:cxn>
                </a:cxnLst>
                <a:rect l="0" t="0" r="r" b="b"/>
                <a:pathLst>
                  <a:path w="2" h="4">
                    <a:moveTo>
                      <a:pt x="2" y="2"/>
                    </a:moveTo>
                    <a:cubicBezTo>
                      <a:pt x="2" y="2"/>
                      <a:pt x="2" y="3"/>
                      <a:pt x="1" y="3"/>
                    </a:cubicBezTo>
                    <a:cubicBezTo>
                      <a:pt x="1" y="4"/>
                      <a:pt x="1" y="4"/>
                      <a:pt x="0" y="4"/>
                    </a:cubicBezTo>
                    <a:cubicBezTo>
                      <a:pt x="0" y="0"/>
                      <a:pt x="0" y="0"/>
                      <a:pt x="0" y="0"/>
                    </a:cubicBezTo>
                    <a:cubicBezTo>
                      <a:pt x="1" y="0"/>
                      <a:pt x="2" y="1"/>
                      <a:pt x="2" y="2"/>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2" name="ïṧļîḋè"/>
              <p:cNvSpPr/>
              <p:nvPr/>
            </p:nvSpPr>
            <p:spPr bwMode="auto">
              <a:xfrm>
                <a:off x="4264025" y="4325938"/>
                <a:ext cx="220663"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9" y="24"/>
                      <a:pt x="8" y="24"/>
                    </a:cubicBezTo>
                    <a:cubicBezTo>
                      <a:pt x="3" y="24"/>
                      <a:pt x="3" y="24"/>
                      <a:pt x="3" y="24"/>
                    </a:cubicBezTo>
                    <a:cubicBezTo>
                      <a:pt x="1" y="24"/>
                      <a:pt x="0" y="22"/>
                      <a:pt x="0" y="21"/>
                    </a:cubicBezTo>
                    <a:cubicBezTo>
                      <a:pt x="0" y="3"/>
                      <a:pt x="0" y="3"/>
                      <a:pt x="0" y="3"/>
                    </a:cubicBezTo>
                    <a:cubicBezTo>
                      <a:pt x="0" y="1"/>
                      <a:pt x="1" y="0"/>
                      <a:pt x="3" y="0"/>
                    </a:cubicBezTo>
                    <a:cubicBezTo>
                      <a:pt x="8" y="0"/>
                      <a:pt x="8" y="0"/>
                      <a:pt x="8" y="0"/>
                    </a:cubicBezTo>
                    <a:cubicBezTo>
                      <a:pt x="9"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3" name="ísļïďê"/>
              <p:cNvSpPr/>
              <p:nvPr/>
            </p:nvSpPr>
            <p:spPr bwMode="auto">
              <a:xfrm>
                <a:off x="4324350" y="4022725"/>
                <a:ext cx="100013" cy="463550"/>
              </a:xfrm>
              <a:custGeom>
                <a:avLst/>
                <a:gdLst>
                  <a:gd name="T0" fmla="*/ 5 w 5"/>
                  <a:gd name="T1" fmla="*/ 20 h 23"/>
                  <a:gd name="T2" fmla="*/ 2 w 5"/>
                  <a:gd name="T3" fmla="*/ 23 h 23"/>
                  <a:gd name="T4" fmla="*/ 2 w 5"/>
                  <a:gd name="T5" fmla="*/ 23 h 23"/>
                  <a:gd name="T6" fmla="*/ 0 w 5"/>
                  <a:gd name="T7" fmla="*/ 20 h 23"/>
                  <a:gd name="T8" fmla="*/ 0 w 5"/>
                  <a:gd name="T9" fmla="*/ 3 h 23"/>
                  <a:gd name="T10" fmla="*/ 2 w 5"/>
                  <a:gd name="T11" fmla="*/ 0 h 23"/>
                  <a:gd name="T12" fmla="*/ 2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2" y="23"/>
                    </a:cubicBezTo>
                    <a:cubicBezTo>
                      <a:pt x="2" y="23"/>
                      <a:pt x="2" y="23"/>
                      <a:pt x="2" y="23"/>
                    </a:cubicBezTo>
                    <a:cubicBezTo>
                      <a:pt x="1" y="23"/>
                      <a:pt x="0" y="22"/>
                      <a:pt x="0" y="20"/>
                    </a:cubicBezTo>
                    <a:cubicBezTo>
                      <a:pt x="0" y="3"/>
                      <a:pt x="0" y="3"/>
                      <a:pt x="0" y="3"/>
                    </a:cubicBezTo>
                    <a:cubicBezTo>
                      <a:pt x="0" y="1"/>
                      <a:pt x="1" y="0"/>
                      <a:pt x="2" y="0"/>
                    </a:cubicBezTo>
                    <a:cubicBezTo>
                      <a:pt x="2" y="0"/>
                      <a:pt x="2" y="0"/>
                      <a:pt x="2"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4" name="íṣ1îḑé"/>
              <p:cNvSpPr/>
              <p:nvPr/>
            </p:nvSpPr>
            <p:spPr bwMode="auto">
              <a:xfrm>
                <a:off x="4324350" y="3962400"/>
                <a:ext cx="100013" cy="101600"/>
              </a:xfrm>
              <a:custGeom>
                <a:avLst/>
                <a:gdLst>
                  <a:gd name="T0" fmla="*/ 5 w 5"/>
                  <a:gd name="T1" fmla="*/ 3 h 5"/>
                  <a:gd name="T2" fmla="*/ 3 w 5"/>
                  <a:gd name="T3" fmla="*/ 5 h 5"/>
                  <a:gd name="T4" fmla="*/ 2 w 5"/>
                  <a:gd name="T5" fmla="*/ 5 h 5"/>
                  <a:gd name="T6" fmla="*/ 0 w 5"/>
                  <a:gd name="T7" fmla="*/ 3 h 5"/>
                  <a:gd name="T8" fmla="*/ 0 w 5"/>
                  <a:gd name="T9" fmla="*/ 3 h 5"/>
                  <a:gd name="T10" fmla="*/ 2 w 5"/>
                  <a:gd name="T11" fmla="*/ 0 h 5"/>
                  <a:gd name="T12" fmla="*/ 3 w 5"/>
                  <a:gd name="T13" fmla="*/ 0 h 5"/>
                  <a:gd name="T14" fmla="*/ 5 w 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3"/>
                    </a:moveTo>
                    <a:cubicBezTo>
                      <a:pt x="5" y="4"/>
                      <a:pt x="4"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4" y="0"/>
                      <a:pt x="5" y="1"/>
                      <a:pt x="5"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5" name="i$ḷîdê"/>
              <p:cNvSpPr/>
              <p:nvPr/>
            </p:nvSpPr>
            <p:spPr bwMode="auto">
              <a:xfrm>
                <a:off x="4605338" y="4325938"/>
                <a:ext cx="222250"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10" y="24"/>
                      <a:pt x="8" y="24"/>
                    </a:cubicBezTo>
                    <a:cubicBezTo>
                      <a:pt x="3" y="24"/>
                      <a:pt x="3" y="24"/>
                      <a:pt x="3" y="24"/>
                    </a:cubicBezTo>
                    <a:cubicBezTo>
                      <a:pt x="2" y="24"/>
                      <a:pt x="0" y="22"/>
                      <a:pt x="0" y="21"/>
                    </a:cubicBezTo>
                    <a:cubicBezTo>
                      <a:pt x="0" y="3"/>
                      <a:pt x="0" y="3"/>
                      <a:pt x="0" y="3"/>
                    </a:cubicBezTo>
                    <a:cubicBezTo>
                      <a:pt x="0" y="1"/>
                      <a:pt x="2" y="0"/>
                      <a:pt x="3" y="0"/>
                    </a:cubicBezTo>
                    <a:cubicBezTo>
                      <a:pt x="8" y="0"/>
                      <a:pt x="8" y="0"/>
                      <a:pt x="8" y="0"/>
                    </a:cubicBezTo>
                    <a:cubicBezTo>
                      <a:pt x="10"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6" name="íSḷïďe"/>
              <p:cNvSpPr/>
              <p:nvPr/>
            </p:nvSpPr>
            <p:spPr bwMode="auto">
              <a:xfrm>
                <a:off x="4665663" y="4022725"/>
                <a:ext cx="101600" cy="463550"/>
              </a:xfrm>
              <a:custGeom>
                <a:avLst/>
                <a:gdLst>
                  <a:gd name="T0" fmla="*/ 5 w 5"/>
                  <a:gd name="T1" fmla="*/ 20 h 23"/>
                  <a:gd name="T2" fmla="*/ 3 w 5"/>
                  <a:gd name="T3" fmla="*/ 23 h 23"/>
                  <a:gd name="T4" fmla="*/ 3 w 5"/>
                  <a:gd name="T5" fmla="*/ 23 h 23"/>
                  <a:gd name="T6" fmla="*/ 0 w 5"/>
                  <a:gd name="T7" fmla="*/ 20 h 23"/>
                  <a:gd name="T8" fmla="*/ 0 w 5"/>
                  <a:gd name="T9" fmla="*/ 3 h 23"/>
                  <a:gd name="T10" fmla="*/ 3 w 5"/>
                  <a:gd name="T11" fmla="*/ 0 h 23"/>
                  <a:gd name="T12" fmla="*/ 3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3" y="23"/>
                    </a:cubicBezTo>
                    <a:cubicBezTo>
                      <a:pt x="3" y="23"/>
                      <a:pt x="3" y="23"/>
                      <a:pt x="3" y="23"/>
                    </a:cubicBezTo>
                    <a:cubicBezTo>
                      <a:pt x="1" y="23"/>
                      <a:pt x="0" y="22"/>
                      <a:pt x="0" y="20"/>
                    </a:cubicBezTo>
                    <a:cubicBezTo>
                      <a:pt x="0" y="3"/>
                      <a:pt x="0" y="3"/>
                      <a:pt x="0" y="3"/>
                    </a:cubicBezTo>
                    <a:cubicBezTo>
                      <a:pt x="0" y="1"/>
                      <a:pt x="1" y="0"/>
                      <a:pt x="3" y="0"/>
                    </a:cubicBezTo>
                    <a:cubicBezTo>
                      <a:pt x="3" y="0"/>
                      <a:pt x="3" y="0"/>
                      <a:pt x="3"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7" name="îśḷïḍe"/>
              <p:cNvSpPr/>
              <p:nvPr/>
            </p:nvSpPr>
            <p:spPr bwMode="auto">
              <a:xfrm>
                <a:off x="4665663" y="3962400"/>
                <a:ext cx="101600" cy="101600"/>
              </a:xfrm>
              <a:custGeom>
                <a:avLst/>
                <a:gdLst>
                  <a:gd name="T0" fmla="*/ 5 w 5"/>
                  <a:gd name="T1" fmla="*/ 3 h 5"/>
                  <a:gd name="T2" fmla="*/ 3 w 5"/>
                  <a:gd name="T3" fmla="*/ 5 h 5"/>
                  <a:gd name="T4" fmla="*/ 2 w 5"/>
                  <a:gd name="T5" fmla="*/ 5 h 5"/>
                  <a:gd name="T6" fmla="*/ 0 w 5"/>
                  <a:gd name="T7" fmla="*/ 3 h 5"/>
                  <a:gd name="T8" fmla="*/ 0 w 5"/>
                  <a:gd name="T9" fmla="*/ 3 h 5"/>
                  <a:gd name="T10" fmla="*/ 2 w 5"/>
                  <a:gd name="T11" fmla="*/ 0 h 5"/>
                  <a:gd name="T12" fmla="*/ 3 w 5"/>
                  <a:gd name="T13" fmla="*/ 0 h 5"/>
                  <a:gd name="T14" fmla="*/ 5 w 5"/>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5" h="5">
                    <a:moveTo>
                      <a:pt x="5" y="3"/>
                    </a:moveTo>
                    <a:cubicBezTo>
                      <a:pt x="5" y="4"/>
                      <a:pt x="4"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4" y="0"/>
                      <a:pt x="5" y="1"/>
                      <a:pt x="5"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8" name="îṧḻíḋè"/>
              <p:cNvSpPr/>
              <p:nvPr/>
            </p:nvSpPr>
            <p:spPr bwMode="auto">
              <a:xfrm>
                <a:off x="6276975" y="4325938"/>
                <a:ext cx="220663" cy="482600"/>
              </a:xfrm>
              <a:custGeom>
                <a:avLst/>
                <a:gdLst>
                  <a:gd name="T0" fmla="*/ 11 w 11"/>
                  <a:gd name="T1" fmla="*/ 21 h 24"/>
                  <a:gd name="T2" fmla="*/ 8 w 11"/>
                  <a:gd name="T3" fmla="*/ 24 h 24"/>
                  <a:gd name="T4" fmla="*/ 3 w 11"/>
                  <a:gd name="T5" fmla="*/ 24 h 24"/>
                  <a:gd name="T6" fmla="*/ 0 w 11"/>
                  <a:gd name="T7" fmla="*/ 21 h 24"/>
                  <a:gd name="T8" fmla="*/ 0 w 11"/>
                  <a:gd name="T9" fmla="*/ 3 h 24"/>
                  <a:gd name="T10" fmla="*/ 3 w 11"/>
                  <a:gd name="T11" fmla="*/ 0 h 24"/>
                  <a:gd name="T12" fmla="*/ 8 w 11"/>
                  <a:gd name="T13" fmla="*/ 0 h 24"/>
                  <a:gd name="T14" fmla="*/ 11 w 11"/>
                  <a:gd name="T15" fmla="*/ 3 h 24"/>
                  <a:gd name="T16" fmla="*/ 11 w 11"/>
                  <a:gd name="T17" fmla="*/ 21 h 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 h="24">
                    <a:moveTo>
                      <a:pt x="11" y="21"/>
                    </a:moveTo>
                    <a:cubicBezTo>
                      <a:pt x="11" y="22"/>
                      <a:pt x="10" y="24"/>
                      <a:pt x="8" y="24"/>
                    </a:cubicBezTo>
                    <a:cubicBezTo>
                      <a:pt x="3" y="24"/>
                      <a:pt x="3" y="24"/>
                      <a:pt x="3" y="24"/>
                    </a:cubicBezTo>
                    <a:cubicBezTo>
                      <a:pt x="2" y="24"/>
                      <a:pt x="0" y="22"/>
                      <a:pt x="0" y="21"/>
                    </a:cubicBezTo>
                    <a:cubicBezTo>
                      <a:pt x="0" y="3"/>
                      <a:pt x="0" y="3"/>
                      <a:pt x="0" y="3"/>
                    </a:cubicBezTo>
                    <a:cubicBezTo>
                      <a:pt x="0" y="1"/>
                      <a:pt x="2" y="0"/>
                      <a:pt x="3" y="0"/>
                    </a:cubicBezTo>
                    <a:cubicBezTo>
                      <a:pt x="8" y="0"/>
                      <a:pt x="8" y="0"/>
                      <a:pt x="8" y="0"/>
                    </a:cubicBezTo>
                    <a:cubicBezTo>
                      <a:pt x="10" y="0"/>
                      <a:pt x="11" y="1"/>
                      <a:pt x="11" y="3"/>
                    </a:cubicBezTo>
                    <a:lnTo>
                      <a:pt x="11" y="21"/>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39" name="íşḷîḓê"/>
              <p:cNvSpPr/>
              <p:nvPr/>
            </p:nvSpPr>
            <p:spPr bwMode="auto">
              <a:xfrm>
                <a:off x="6337300" y="4022725"/>
                <a:ext cx="100013" cy="463550"/>
              </a:xfrm>
              <a:custGeom>
                <a:avLst/>
                <a:gdLst>
                  <a:gd name="T0" fmla="*/ 5 w 5"/>
                  <a:gd name="T1" fmla="*/ 20 h 23"/>
                  <a:gd name="T2" fmla="*/ 3 w 5"/>
                  <a:gd name="T3" fmla="*/ 23 h 23"/>
                  <a:gd name="T4" fmla="*/ 3 w 5"/>
                  <a:gd name="T5" fmla="*/ 23 h 23"/>
                  <a:gd name="T6" fmla="*/ 0 w 5"/>
                  <a:gd name="T7" fmla="*/ 20 h 23"/>
                  <a:gd name="T8" fmla="*/ 0 w 5"/>
                  <a:gd name="T9" fmla="*/ 3 h 23"/>
                  <a:gd name="T10" fmla="*/ 3 w 5"/>
                  <a:gd name="T11" fmla="*/ 0 h 23"/>
                  <a:gd name="T12" fmla="*/ 3 w 5"/>
                  <a:gd name="T13" fmla="*/ 0 h 23"/>
                  <a:gd name="T14" fmla="*/ 5 w 5"/>
                  <a:gd name="T15" fmla="*/ 3 h 23"/>
                  <a:gd name="T16" fmla="*/ 5 w 5"/>
                  <a:gd name="T17" fmla="*/ 20 h 2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5" h="23">
                    <a:moveTo>
                      <a:pt x="5" y="20"/>
                    </a:moveTo>
                    <a:cubicBezTo>
                      <a:pt x="5" y="22"/>
                      <a:pt x="4" y="23"/>
                      <a:pt x="3" y="23"/>
                    </a:cubicBezTo>
                    <a:cubicBezTo>
                      <a:pt x="3" y="23"/>
                      <a:pt x="3" y="23"/>
                      <a:pt x="3" y="23"/>
                    </a:cubicBezTo>
                    <a:cubicBezTo>
                      <a:pt x="1" y="23"/>
                      <a:pt x="0" y="22"/>
                      <a:pt x="0" y="20"/>
                    </a:cubicBezTo>
                    <a:cubicBezTo>
                      <a:pt x="0" y="3"/>
                      <a:pt x="0" y="3"/>
                      <a:pt x="0" y="3"/>
                    </a:cubicBezTo>
                    <a:cubicBezTo>
                      <a:pt x="0" y="1"/>
                      <a:pt x="1" y="0"/>
                      <a:pt x="3" y="0"/>
                    </a:cubicBezTo>
                    <a:cubicBezTo>
                      <a:pt x="3" y="0"/>
                      <a:pt x="3" y="0"/>
                      <a:pt x="3" y="0"/>
                    </a:cubicBezTo>
                    <a:cubicBezTo>
                      <a:pt x="4" y="0"/>
                      <a:pt x="5" y="1"/>
                      <a:pt x="5" y="3"/>
                    </a:cubicBezTo>
                    <a:lnTo>
                      <a:pt x="5" y="2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0" name="iş1ídé"/>
              <p:cNvSpPr/>
              <p:nvPr/>
            </p:nvSpPr>
            <p:spPr bwMode="auto">
              <a:xfrm>
                <a:off x="6337300" y="3962400"/>
                <a:ext cx="120650" cy="101600"/>
              </a:xfrm>
              <a:custGeom>
                <a:avLst/>
                <a:gdLst>
                  <a:gd name="T0" fmla="*/ 6 w 6"/>
                  <a:gd name="T1" fmla="*/ 3 h 5"/>
                  <a:gd name="T2" fmla="*/ 3 w 6"/>
                  <a:gd name="T3" fmla="*/ 5 h 5"/>
                  <a:gd name="T4" fmla="*/ 2 w 6"/>
                  <a:gd name="T5" fmla="*/ 5 h 5"/>
                  <a:gd name="T6" fmla="*/ 0 w 6"/>
                  <a:gd name="T7" fmla="*/ 3 h 5"/>
                  <a:gd name="T8" fmla="*/ 0 w 6"/>
                  <a:gd name="T9" fmla="*/ 3 h 5"/>
                  <a:gd name="T10" fmla="*/ 2 w 6"/>
                  <a:gd name="T11" fmla="*/ 0 h 5"/>
                  <a:gd name="T12" fmla="*/ 3 w 6"/>
                  <a:gd name="T13" fmla="*/ 0 h 5"/>
                  <a:gd name="T14" fmla="*/ 6 w 6"/>
                  <a:gd name="T15" fmla="*/ 3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5">
                    <a:moveTo>
                      <a:pt x="6" y="3"/>
                    </a:moveTo>
                    <a:cubicBezTo>
                      <a:pt x="6" y="4"/>
                      <a:pt x="5" y="5"/>
                      <a:pt x="3" y="5"/>
                    </a:cubicBezTo>
                    <a:cubicBezTo>
                      <a:pt x="2" y="5"/>
                      <a:pt x="2" y="5"/>
                      <a:pt x="2" y="5"/>
                    </a:cubicBezTo>
                    <a:cubicBezTo>
                      <a:pt x="1" y="5"/>
                      <a:pt x="0" y="4"/>
                      <a:pt x="0" y="3"/>
                    </a:cubicBezTo>
                    <a:cubicBezTo>
                      <a:pt x="0" y="3"/>
                      <a:pt x="0" y="3"/>
                      <a:pt x="0" y="3"/>
                    </a:cubicBezTo>
                    <a:cubicBezTo>
                      <a:pt x="0" y="1"/>
                      <a:pt x="1" y="0"/>
                      <a:pt x="2" y="0"/>
                    </a:cubicBezTo>
                    <a:cubicBezTo>
                      <a:pt x="3" y="0"/>
                      <a:pt x="3" y="0"/>
                      <a:pt x="3" y="0"/>
                    </a:cubicBezTo>
                    <a:cubicBezTo>
                      <a:pt x="5" y="0"/>
                      <a:pt x="6" y="1"/>
                      <a:pt x="6" y="3"/>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1" name="îṩḷîḋè"/>
              <p:cNvSpPr/>
              <p:nvPr/>
            </p:nvSpPr>
            <p:spPr bwMode="auto">
              <a:xfrm>
                <a:off x="4948238" y="4325938"/>
                <a:ext cx="120650" cy="482600"/>
              </a:xfrm>
              <a:custGeom>
                <a:avLst/>
                <a:gdLst>
                  <a:gd name="T0" fmla="*/ 6 w 6"/>
                  <a:gd name="T1" fmla="*/ 0 h 24"/>
                  <a:gd name="T2" fmla="*/ 6 w 6"/>
                  <a:gd name="T3" fmla="*/ 24 h 24"/>
                  <a:gd name="T4" fmla="*/ 3 w 6"/>
                  <a:gd name="T5" fmla="*/ 24 h 24"/>
                  <a:gd name="T6" fmla="*/ 0 w 6"/>
                  <a:gd name="T7" fmla="*/ 21 h 24"/>
                  <a:gd name="T8" fmla="*/ 0 w 6"/>
                  <a:gd name="T9" fmla="*/ 3 h 24"/>
                  <a:gd name="T10" fmla="*/ 2 w 6"/>
                  <a:gd name="T11" fmla="*/ 0 h 24"/>
                  <a:gd name="T12" fmla="*/ 3 w 6"/>
                  <a:gd name="T13" fmla="*/ 0 h 24"/>
                  <a:gd name="T14" fmla="*/ 6 w 6"/>
                  <a:gd name="T15" fmla="*/ 0 h 2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6" h="24">
                    <a:moveTo>
                      <a:pt x="6" y="0"/>
                    </a:moveTo>
                    <a:cubicBezTo>
                      <a:pt x="6" y="24"/>
                      <a:pt x="6" y="24"/>
                      <a:pt x="6" y="24"/>
                    </a:cubicBezTo>
                    <a:cubicBezTo>
                      <a:pt x="3" y="24"/>
                      <a:pt x="3" y="24"/>
                      <a:pt x="3" y="24"/>
                    </a:cubicBezTo>
                    <a:cubicBezTo>
                      <a:pt x="1" y="24"/>
                      <a:pt x="0" y="22"/>
                      <a:pt x="0" y="21"/>
                    </a:cubicBezTo>
                    <a:cubicBezTo>
                      <a:pt x="0" y="3"/>
                      <a:pt x="0" y="3"/>
                      <a:pt x="0" y="3"/>
                    </a:cubicBezTo>
                    <a:cubicBezTo>
                      <a:pt x="0" y="1"/>
                      <a:pt x="1" y="0"/>
                      <a:pt x="2" y="0"/>
                    </a:cubicBezTo>
                    <a:cubicBezTo>
                      <a:pt x="3" y="0"/>
                      <a:pt x="3" y="0"/>
                      <a:pt x="3" y="0"/>
                    </a:cubicBezTo>
                    <a:lnTo>
                      <a:pt x="6" y="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2" name="íṩlídé"/>
              <p:cNvSpPr/>
              <p:nvPr/>
            </p:nvSpPr>
            <p:spPr bwMode="auto">
              <a:xfrm>
                <a:off x="4987925" y="4022725"/>
                <a:ext cx="80963" cy="463550"/>
              </a:xfrm>
              <a:custGeom>
                <a:avLst/>
                <a:gdLst>
                  <a:gd name="T0" fmla="*/ 4 w 4"/>
                  <a:gd name="T1" fmla="*/ 0 h 23"/>
                  <a:gd name="T2" fmla="*/ 4 w 4"/>
                  <a:gd name="T3" fmla="*/ 23 h 23"/>
                  <a:gd name="T4" fmla="*/ 3 w 4"/>
                  <a:gd name="T5" fmla="*/ 23 h 23"/>
                  <a:gd name="T6" fmla="*/ 0 w 4"/>
                  <a:gd name="T7" fmla="*/ 20 h 23"/>
                  <a:gd name="T8" fmla="*/ 0 w 4"/>
                  <a:gd name="T9" fmla="*/ 3 h 23"/>
                  <a:gd name="T10" fmla="*/ 1 w 4"/>
                  <a:gd name="T11" fmla="*/ 1 h 23"/>
                  <a:gd name="T12" fmla="*/ 3 w 4"/>
                  <a:gd name="T13" fmla="*/ 0 h 23"/>
                  <a:gd name="T14" fmla="*/ 4 w 4"/>
                  <a:gd name="T15" fmla="*/ 0 h 23"/>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23">
                    <a:moveTo>
                      <a:pt x="4" y="0"/>
                    </a:moveTo>
                    <a:cubicBezTo>
                      <a:pt x="4" y="23"/>
                      <a:pt x="4" y="23"/>
                      <a:pt x="4" y="23"/>
                    </a:cubicBezTo>
                    <a:cubicBezTo>
                      <a:pt x="4" y="23"/>
                      <a:pt x="3" y="23"/>
                      <a:pt x="3" y="23"/>
                    </a:cubicBezTo>
                    <a:cubicBezTo>
                      <a:pt x="2" y="23"/>
                      <a:pt x="0" y="22"/>
                      <a:pt x="0" y="20"/>
                    </a:cubicBezTo>
                    <a:cubicBezTo>
                      <a:pt x="0" y="3"/>
                      <a:pt x="0" y="3"/>
                      <a:pt x="0" y="3"/>
                    </a:cubicBezTo>
                    <a:cubicBezTo>
                      <a:pt x="0" y="2"/>
                      <a:pt x="1" y="2"/>
                      <a:pt x="1" y="1"/>
                    </a:cubicBezTo>
                    <a:cubicBezTo>
                      <a:pt x="1" y="1"/>
                      <a:pt x="2" y="0"/>
                      <a:pt x="3" y="0"/>
                    </a:cubicBezTo>
                    <a:cubicBezTo>
                      <a:pt x="3" y="0"/>
                      <a:pt x="4" y="0"/>
                      <a:pt x="4" y="0"/>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3" name="iṡlïďê"/>
              <p:cNvSpPr/>
              <p:nvPr/>
            </p:nvSpPr>
            <p:spPr bwMode="auto">
              <a:xfrm>
                <a:off x="4987925" y="3962400"/>
                <a:ext cx="80963" cy="101600"/>
              </a:xfrm>
              <a:custGeom>
                <a:avLst/>
                <a:gdLst>
                  <a:gd name="T0" fmla="*/ 4 w 4"/>
                  <a:gd name="T1" fmla="*/ 0 h 5"/>
                  <a:gd name="T2" fmla="*/ 4 w 4"/>
                  <a:gd name="T3" fmla="*/ 5 h 5"/>
                  <a:gd name="T4" fmla="*/ 4 w 4"/>
                  <a:gd name="T5" fmla="*/ 5 h 5"/>
                  <a:gd name="T6" fmla="*/ 3 w 4"/>
                  <a:gd name="T7" fmla="*/ 5 h 5"/>
                  <a:gd name="T8" fmla="*/ 1 w 4"/>
                  <a:gd name="T9" fmla="*/ 4 h 5"/>
                  <a:gd name="T10" fmla="*/ 0 w 4"/>
                  <a:gd name="T11" fmla="*/ 3 h 5"/>
                  <a:gd name="T12" fmla="*/ 3 w 4"/>
                  <a:gd name="T13" fmla="*/ 0 h 5"/>
                  <a:gd name="T14" fmla="*/ 4 w 4"/>
                  <a:gd name="T15" fmla="*/ 0 h 5"/>
                  <a:gd name="T16" fmla="*/ 4 w 4"/>
                  <a:gd name="T17" fmla="*/ 0 h 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5">
                    <a:moveTo>
                      <a:pt x="4" y="0"/>
                    </a:moveTo>
                    <a:cubicBezTo>
                      <a:pt x="4" y="5"/>
                      <a:pt x="4" y="5"/>
                      <a:pt x="4" y="5"/>
                    </a:cubicBezTo>
                    <a:cubicBezTo>
                      <a:pt x="4" y="5"/>
                      <a:pt x="4" y="5"/>
                      <a:pt x="4" y="5"/>
                    </a:cubicBezTo>
                    <a:cubicBezTo>
                      <a:pt x="3" y="5"/>
                      <a:pt x="3" y="5"/>
                      <a:pt x="3" y="5"/>
                    </a:cubicBezTo>
                    <a:cubicBezTo>
                      <a:pt x="2" y="5"/>
                      <a:pt x="1" y="5"/>
                      <a:pt x="1" y="4"/>
                    </a:cubicBezTo>
                    <a:cubicBezTo>
                      <a:pt x="0" y="4"/>
                      <a:pt x="0" y="3"/>
                      <a:pt x="0" y="3"/>
                    </a:cubicBezTo>
                    <a:cubicBezTo>
                      <a:pt x="0" y="1"/>
                      <a:pt x="1" y="0"/>
                      <a:pt x="3" y="0"/>
                    </a:cubicBezTo>
                    <a:cubicBezTo>
                      <a:pt x="4" y="0"/>
                      <a:pt x="4" y="0"/>
                      <a:pt x="4" y="0"/>
                    </a:cubicBezTo>
                    <a:cubicBezTo>
                      <a:pt x="4" y="0"/>
                      <a:pt x="4" y="0"/>
                      <a:pt x="4" y="0"/>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4" name="îṧḻíde"/>
              <p:cNvSpPr/>
              <p:nvPr/>
            </p:nvSpPr>
            <p:spPr bwMode="auto">
              <a:xfrm>
                <a:off x="4545013" y="2733675"/>
                <a:ext cx="80963" cy="2155825"/>
              </a:xfrm>
              <a:prstGeom prst="rect">
                <a:avLst/>
              </a:prstGeom>
              <a:solidFill>
                <a:srgbClr val="F2F2F2"/>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945" name="íŝľiďê"/>
              <p:cNvSpPr/>
              <p:nvPr/>
            </p:nvSpPr>
            <p:spPr bwMode="auto">
              <a:xfrm>
                <a:off x="5068888" y="4022725"/>
                <a:ext cx="0" cy="785813"/>
              </a:xfrm>
              <a:custGeom>
                <a:avLst/>
                <a:gdLst>
                  <a:gd name="T0" fmla="*/ 5 h 39"/>
                  <a:gd name="T1" fmla="*/ 39 h 39"/>
                  <a:gd name="T2" fmla="*/ 39 h 39"/>
                  <a:gd name="T3" fmla="*/ 0 h 39"/>
                  <a:gd name="T4" fmla="*/ 0 h 39"/>
                  <a:gd name="T5" fmla="*/ 5 h 39"/>
                </a:gdLst>
                <a:ahLst/>
                <a:cxnLst>
                  <a:cxn ang="0">
                    <a:pos x="0" y="T0"/>
                  </a:cxn>
                  <a:cxn ang="0">
                    <a:pos x="0" y="T1"/>
                  </a:cxn>
                  <a:cxn ang="0">
                    <a:pos x="0" y="T2"/>
                  </a:cxn>
                  <a:cxn ang="0">
                    <a:pos x="0" y="T3"/>
                  </a:cxn>
                  <a:cxn ang="0">
                    <a:pos x="0" y="T4"/>
                  </a:cxn>
                  <a:cxn ang="0">
                    <a:pos x="0" y="T5"/>
                  </a:cxn>
                </a:cxnLst>
                <a:rect l="0" t="0" r="r" b="b"/>
                <a:pathLst>
                  <a:path h="39">
                    <a:moveTo>
                      <a:pt x="0" y="5"/>
                    </a:moveTo>
                    <a:cubicBezTo>
                      <a:pt x="0" y="39"/>
                      <a:pt x="0" y="39"/>
                      <a:pt x="0" y="39"/>
                    </a:cubicBezTo>
                    <a:cubicBezTo>
                      <a:pt x="0" y="39"/>
                      <a:pt x="0" y="39"/>
                      <a:pt x="0" y="39"/>
                    </a:cubicBezTo>
                    <a:cubicBezTo>
                      <a:pt x="0" y="0"/>
                      <a:pt x="0" y="0"/>
                      <a:pt x="0" y="0"/>
                    </a:cubicBezTo>
                    <a:cubicBezTo>
                      <a:pt x="0" y="0"/>
                      <a:pt x="0" y="0"/>
                      <a:pt x="0" y="0"/>
                    </a:cubicBezTo>
                    <a:cubicBezTo>
                      <a:pt x="0" y="5"/>
                      <a:pt x="0" y="5"/>
                      <a:pt x="0" y="5"/>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6" name="i$líḍe"/>
              <p:cNvSpPr/>
              <p:nvPr/>
            </p:nvSpPr>
            <p:spPr bwMode="auto">
              <a:xfrm>
                <a:off x="4827588" y="1343025"/>
                <a:ext cx="2274888" cy="966788"/>
              </a:xfrm>
              <a:custGeom>
                <a:avLst/>
                <a:gdLst>
                  <a:gd name="T0" fmla="*/ 113 w 113"/>
                  <a:gd name="T1" fmla="*/ 41 h 48"/>
                  <a:gd name="T2" fmla="*/ 105 w 113"/>
                  <a:gd name="T3" fmla="*/ 48 h 48"/>
                  <a:gd name="T4" fmla="*/ 8 w 113"/>
                  <a:gd name="T5" fmla="*/ 48 h 48"/>
                  <a:gd name="T6" fmla="*/ 0 w 113"/>
                  <a:gd name="T7" fmla="*/ 41 h 48"/>
                  <a:gd name="T8" fmla="*/ 0 w 113"/>
                  <a:gd name="T9" fmla="*/ 7 h 48"/>
                  <a:gd name="T10" fmla="*/ 8 w 113"/>
                  <a:gd name="T11" fmla="*/ 0 h 48"/>
                  <a:gd name="T12" fmla="*/ 105 w 113"/>
                  <a:gd name="T13" fmla="*/ 0 h 48"/>
                  <a:gd name="T14" fmla="*/ 113 w 113"/>
                  <a:gd name="T15" fmla="*/ 7 h 48"/>
                  <a:gd name="T16" fmla="*/ 113 w 113"/>
                  <a:gd name="T17" fmla="*/ 41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13" h="48">
                    <a:moveTo>
                      <a:pt x="113" y="41"/>
                    </a:moveTo>
                    <a:cubicBezTo>
                      <a:pt x="113" y="45"/>
                      <a:pt x="110" y="48"/>
                      <a:pt x="105" y="48"/>
                    </a:cubicBezTo>
                    <a:cubicBezTo>
                      <a:pt x="8" y="48"/>
                      <a:pt x="8" y="48"/>
                      <a:pt x="8" y="48"/>
                    </a:cubicBezTo>
                    <a:cubicBezTo>
                      <a:pt x="3" y="48"/>
                      <a:pt x="0" y="45"/>
                      <a:pt x="0" y="41"/>
                    </a:cubicBezTo>
                    <a:cubicBezTo>
                      <a:pt x="0" y="7"/>
                      <a:pt x="0" y="7"/>
                      <a:pt x="0" y="7"/>
                    </a:cubicBezTo>
                    <a:cubicBezTo>
                      <a:pt x="0" y="3"/>
                      <a:pt x="3" y="0"/>
                      <a:pt x="8" y="0"/>
                    </a:cubicBezTo>
                    <a:cubicBezTo>
                      <a:pt x="105" y="0"/>
                      <a:pt x="105" y="0"/>
                      <a:pt x="105" y="0"/>
                    </a:cubicBezTo>
                    <a:cubicBezTo>
                      <a:pt x="110" y="0"/>
                      <a:pt x="113" y="3"/>
                      <a:pt x="113" y="7"/>
                    </a:cubicBezTo>
                    <a:lnTo>
                      <a:pt x="113" y="41"/>
                    </a:lnTo>
                    <a:close/>
                  </a:path>
                </a:pathLst>
              </a:custGeom>
              <a:solidFill>
                <a:srgbClr val="9D6C4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7" name="ísļîďê"/>
              <p:cNvSpPr/>
              <p:nvPr/>
            </p:nvSpPr>
            <p:spPr bwMode="auto">
              <a:xfrm>
                <a:off x="4787900" y="1303338"/>
                <a:ext cx="2354263" cy="1047750"/>
              </a:xfrm>
              <a:custGeom>
                <a:avLst/>
                <a:gdLst>
                  <a:gd name="T0" fmla="*/ 107 w 117"/>
                  <a:gd name="T1" fmla="*/ 52 h 52"/>
                  <a:gd name="T2" fmla="*/ 10 w 117"/>
                  <a:gd name="T3" fmla="*/ 52 h 52"/>
                  <a:gd name="T4" fmla="*/ 0 w 117"/>
                  <a:gd name="T5" fmla="*/ 43 h 52"/>
                  <a:gd name="T6" fmla="*/ 0 w 117"/>
                  <a:gd name="T7" fmla="*/ 9 h 52"/>
                  <a:gd name="T8" fmla="*/ 10 w 117"/>
                  <a:gd name="T9" fmla="*/ 0 h 52"/>
                  <a:gd name="T10" fmla="*/ 107 w 117"/>
                  <a:gd name="T11" fmla="*/ 0 h 52"/>
                  <a:gd name="T12" fmla="*/ 117 w 117"/>
                  <a:gd name="T13" fmla="*/ 9 h 52"/>
                  <a:gd name="T14" fmla="*/ 117 w 117"/>
                  <a:gd name="T15" fmla="*/ 43 h 52"/>
                  <a:gd name="T16" fmla="*/ 107 w 117"/>
                  <a:gd name="T17" fmla="*/ 52 h 52"/>
                  <a:gd name="T18" fmla="*/ 10 w 117"/>
                  <a:gd name="T19" fmla="*/ 3 h 52"/>
                  <a:gd name="T20" fmla="*/ 4 w 117"/>
                  <a:gd name="T21" fmla="*/ 9 h 52"/>
                  <a:gd name="T22" fmla="*/ 4 w 117"/>
                  <a:gd name="T23" fmla="*/ 43 h 52"/>
                  <a:gd name="T24" fmla="*/ 10 w 117"/>
                  <a:gd name="T25" fmla="*/ 49 h 52"/>
                  <a:gd name="T26" fmla="*/ 107 w 117"/>
                  <a:gd name="T27" fmla="*/ 49 h 52"/>
                  <a:gd name="T28" fmla="*/ 113 w 117"/>
                  <a:gd name="T29" fmla="*/ 43 h 52"/>
                  <a:gd name="T30" fmla="*/ 113 w 117"/>
                  <a:gd name="T31" fmla="*/ 9 h 52"/>
                  <a:gd name="T32" fmla="*/ 107 w 117"/>
                  <a:gd name="T33" fmla="*/ 3 h 52"/>
                  <a:gd name="T34" fmla="*/ 10 w 117"/>
                  <a:gd name="T35" fmla="*/ 3 h 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117" h="52">
                    <a:moveTo>
                      <a:pt x="107" y="52"/>
                    </a:moveTo>
                    <a:cubicBezTo>
                      <a:pt x="10" y="52"/>
                      <a:pt x="10" y="52"/>
                      <a:pt x="10" y="52"/>
                    </a:cubicBezTo>
                    <a:cubicBezTo>
                      <a:pt x="4" y="52"/>
                      <a:pt x="0" y="48"/>
                      <a:pt x="0" y="43"/>
                    </a:cubicBezTo>
                    <a:cubicBezTo>
                      <a:pt x="0" y="9"/>
                      <a:pt x="0" y="9"/>
                      <a:pt x="0" y="9"/>
                    </a:cubicBezTo>
                    <a:cubicBezTo>
                      <a:pt x="0" y="4"/>
                      <a:pt x="4" y="0"/>
                      <a:pt x="10" y="0"/>
                    </a:cubicBezTo>
                    <a:cubicBezTo>
                      <a:pt x="107" y="0"/>
                      <a:pt x="107" y="0"/>
                      <a:pt x="107" y="0"/>
                    </a:cubicBezTo>
                    <a:cubicBezTo>
                      <a:pt x="113" y="0"/>
                      <a:pt x="117" y="4"/>
                      <a:pt x="117" y="9"/>
                    </a:cubicBezTo>
                    <a:cubicBezTo>
                      <a:pt x="117" y="43"/>
                      <a:pt x="117" y="43"/>
                      <a:pt x="117" y="43"/>
                    </a:cubicBezTo>
                    <a:cubicBezTo>
                      <a:pt x="117" y="48"/>
                      <a:pt x="113" y="52"/>
                      <a:pt x="107" y="52"/>
                    </a:cubicBezTo>
                    <a:close/>
                    <a:moveTo>
                      <a:pt x="10" y="3"/>
                    </a:moveTo>
                    <a:cubicBezTo>
                      <a:pt x="6" y="3"/>
                      <a:pt x="4" y="6"/>
                      <a:pt x="4" y="9"/>
                    </a:cubicBezTo>
                    <a:cubicBezTo>
                      <a:pt x="4" y="43"/>
                      <a:pt x="4" y="43"/>
                      <a:pt x="4" y="43"/>
                    </a:cubicBezTo>
                    <a:cubicBezTo>
                      <a:pt x="4" y="46"/>
                      <a:pt x="6" y="49"/>
                      <a:pt x="10" y="49"/>
                    </a:cubicBezTo>
                    <a:cubicBezTo>
                      <a:pt x="107" y="49"/>
                      <a:pt x="107" y="49"/>
                      <a:pt x="107" y="49"/>
                    </a:cubicBezTo>
                    <a:cubicBezTo>
                      <a:pt x="111" y="49"/>
                      <a:pt x="113" y="46"/>
                      <a:pt x="113" y="43"/>
                    </a:cubicBezTo>
                    <a:cubicBezTo>
                      <a:pt x="113" y="9"/>
                      <a:pt x="113" y="9"/>
                      <a:pt x="113" y="9"/>
                    </a:cubicBezTo>
                    <a:cubicBezTo>
                      <a:pt x="113" y="6"/>
                      <a:pt x="111" y="3"/>
                      <a:pt x="107" y="3"/>
                    </a:cubicBezTo>
                    <a:lnTo>
                      <a:pt x="10" y="3"/>
                    </a:lnTo>
                    <a:close/>
                  </a:path>
                </a:pathLst>
              </a:custGeom>
              <a:solidFill>
                <a:srgbClr val="5D2C1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8" name="ïşḷiḑè"/>
              <p:cNvSpPr/>
              <p:nvPr/>
            </p:nvSpPr>
            <p:spPr bwMode="auto">
              <a:xfrm>
                <a:off x="5108575" y="1725613"/>
                <a:ext cx="161925" cy="403225"/>
              </a:xfrm>
              <a:custGeom>
                <a:avLst/>
                <a:gdLst>
                  <a:gd name="T0" fmla="*/ 8 w 8"/>
                  <a:gd name="T1" fmla="*/ 3 h 20"/>
                  <a:gd name="T2" fmla="*/ 8 w 8"/>
                  <a:gd name="T3" fmla="*/ 17 h 20"/>
                  <a:gd name="T4" fmla="*/ 6 w 8"/>
                  <a:gd name="T5" fmla="*/ 20 h 20"/>
                  <a:gd name="T6" fmla="*/ 2 w 8"/>
                  <a:gd name="T7" fmla="*/ 20 h 20"/>
                  <a:gd name="T8" fmla="*/ 0 w 8"/>
                  <a:gd name="T9" fmla="*/ 17 h 20"/>
                  <a:gd name="T10" fmla="*/ 0 w 8"/>
                  <a:gd name="T11" fmla="*/ 3 h 20"/>
                  <a:gd name="T12" fmla="*/ 2 w 8"/>
                  <a:gd name="T13" fmla="*/ 0 h 20"/>
                  <a:gd name="T14" fmla="*/ 2 w 8"/>
                  <a:gd name="T15" fmla="*/ 0 h 20"/>
                  <a:gd name="T16" fmla="*/ 6 w 8"/>
                  <a:gd name="T17" fmla="*/ 0 h 20"/>
                  <a:gd name="T18" fmla="*/ 6 w 8"/>
                  <a:gd name="T19" fmla="*/ 0 h 20"/>
                  <a:gd name="T20" fmla="*/ 8 w 8"/>
                  <a:gd name="T21" fmla="*/ 3 h 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 h="20">
                    <a:moveTo>
                      <a:pt x="8" y="3"/>
                    </a:moveTo>
                    <a:cubicBezTo>
                      <a:pt x="8" y="17"/>
                      <a:pt x="8" y="17"/>
                      <a:pt x="8" y="17"/>
                    </a:cubicBezTo>
                    <a:cubicBezTo>
                      <a:pt x="8" y="19"/>
                      <a:pt x="7" y="20"/>
                      <a:pt x="6" y="20"/>
                    </a:cubicBezTo>
                    <a:cubicBezTo>
                      <a:pt x="2" y="20"/>
                      <a:pt x="2" y="20"/>
                      <a:pt x="2" y="20"/>
                    </a:cubicBezTo>
                    <a:cubicBezTo>
                      <a:pt x="1" y="20"/>
                      <a:pt x="0" y="19"/>
                      <a:pt x="0" y="17"/>
                    </a:cubicBezTo>
                    <a:cubicBezTo>
                      <a:pt x="0" y="3"/>
                      <a:pt x="0" y="3"/>
                      <a:pt x="0" y="3"/>
                    </a:cubicBezTo>
                    <a:cubicBezTo>
                      <a:pt x="0" y="2"/>
                      <a:pt x="1" y="1"/>
                      <a:pt x="2" y="0"/>
                    </a:cubicBezTo>
                    <a:cubicBezTo>
                      <a:pt x="2" y="0"/>
                      <a:pt x="2" y="0"/>
                      <a:pt x="2" y="0"/>
                    </a:cubicBezTo>
                    <a:cubicBezTo>
                      <a:pt x="6" y="0"/>
                      <a:pt x="6" y="0"/>
                      <a:pt x="6" y="0"/>
                    </a:cubicBezTo>
                    <a:cubicBezTo>
                      <a:pt x="6" y="0"/>
                      <a:pt x="6" y="0"/>
                      <a:pt x="6" y="0"/>
                    </a:cubicBezTo>
                    <a:cubicBezTo>
                      <a:pt x="8" y="1"/>
                      <a:pt x="8" y="2"/>
                      <a:pt x="8" y="3"/>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49" name="î$1íḓe"/>
              <p:cNvSpPr/>
              <p:nvPr/>
            </p:nvSpPr>
            <p:spPr bwMode="auto">
              <a:xfrm>
                <a:off x="5149850" y="1504950"/>
                <a:ext cx="79375" cy="361950"/>
              </a:xfrm>
              <a:custGeom>
                <a:avLst/>
                <a:gdLst>
                  <a:gd name="T0" fmla="*/ 4 w 4"/>
                  <a:gd name="T1" fmla="*/ 16 h 18"/>
                  <a:gd name="T2" fmla="*/ 2 w 4"/>
                  <a:gd name="T3" fmla="*/ 18 h 18"/>
                  <a:gd name="T4" fmla="*/ 2 w 4"/>
                  <a:gd name="T5" fmla="*/ 18 h 18"/>
                  <a:gd name="T6" fmla="*/ 0 w 4"/>
                  <a:gd name="T7" fmla="*/ 16 h 18"/>
                  <a:gd name="T8" fmla="*/ 0 w 4"/>
                  <a:gd name="T9" fmla="*/ 2 h 18"/>
                  <a:gd name="T10" fmla="*/ 2 w 4"/>
                  <a:gd name="T11" fmla="*/ 0 h 18"/>
                  <a:gd name="T12" fmla="*/ 2 w 4"/>
                  <a:gd name="T13" fmla="*/ 0 h 18"/>
                  <a:gd name="T14" fmla="*/ 4 w 4"/>
                  <a:gd name="T15" fmla="*/ 2 h 18"/>
                  <a:gd name="T16" fmla="*/ 4 w 4"/>
                  <a:gd name="T17" fmla="*/ 16 h 1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 h="18">
                    <a:moveTo>
                      <a:pt x="4" y="16"/>
                    </a:moveTo>
                    <a:cubicBezTo>
                      <a:pt x="4" y="17"/>
                      <a:pt x="3" y="18"/>
                      <a:pt x="2" y="18"/>
                    </a:cubicBezTo>
                    <a:cubicBezTo>
                      <a:pt x="2" y="18"/>
                      <a:pt x="2" y="18"/>
                      <a:pt x="2" y="18"/>
                    </a:cubicBezTo>
                    <a:cubicBezTo>
                      <a:pt x="1" y="18"/>
                      <a:pt x="0" y="17"/>
                      <a:pt x="0" y="16"/>
                    </a:cubicBezTo>
                    <a:cubicBezTo>
                      <a:pt x="0" y="2"/>
                      <a:pt x="0" y="2"/>
                      <a:pt x="0" y="2"/>
                    </a:cubicBezTo>
                    <a:cubicBezTo>
                      <a:pt x="0" y="1"/>
                      <a:pt x="1" y="0"/>
                      <a:pt x="2" y="0"/>
                    </a:cubicBezTo>
                    <a:cubicBezTo>
                      <a:pt x="2" y="0"/>
                      <a:pt x="2" y="0"/>
                      <a:pt x="2" y="0"/>
                    </a:cubicBezTo>
                    <a:cubicBezTo>
                      <a:pt x="3" y="0"/>
                      <a:pt x="4" y="1"/>
                      <a:pt x="4" y="2"/>
                    </a:cubicBezTo>
                    <a:lnTo>
                      <a:pt x="4" y="16"/>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0" name="îSlîḋè"/>
              <p:cNvSpPr/>
              <p:nvPr/>
            </p:nvSpPr>
            <p:spPr bwMode="auto">
              <a:xfrm>
                <a:off x="5149850" y="1444625"/>
                <a:ext cx="79375" cy="100013"/>
              </a:xfrm>
              <a:custGeom>
                <a:avLst/>
                <a:gdLst>
                  <a:gd name="T0" fmla="*/ 4 w 4"/>
                  <a:gd name="T1" fmla="*/ 2 h 5"/>
                  <a:gd name="T2" fmla="*/ 2 w 4"/>
                  <a:gd name="T3" fmla="*/ 5 h 5"/>
                  <a:gd name="T4" fmla="*/ 2 w 4"/>
                  <a:gd name="T5" fmla="*/ 5 h 5"/>
                  <a:gd name="T6" fmla="*/ 0 w 4"/>
                  <a:gd name="T7" fmla="*/ 2 h 5"/>
                  <a:gd name="T8" fmla="*/ 0 w 4"/>
                  <a:gd name="T9" fmla="*/ 2 h 5"/>
                  <a:gd name="T10" fmla="*/ 2 w 4"/>
                  <a:gd name="T11" fmla="*/ 0 h 5"/>
                  <a:gd name="T12" fmla="*/ 2 w 4"/>
                  <a:gd name="T13" fmla="*/ 0 h 5"/>
                  <a:gd name="T14" fmla="*/ 4 w 4"/>
                  <a:gd name="T15" fmla="*/ 2 h 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4" h="5">
                    <a:moveTo>
                      <a:pt x="4" y="2"/>
                    </a:moveTo>
                    <a:cubicBezTo>
                      <a:pt x="4" y="4"/>
                      <a:pt x="4" y="5"/>
                      <a:pt x="2" y="5"/>
                    </a:cubicBezTo>
                    <a:cubicBezTo>
                      <a:pt x="2" y="5"/>
                      <a:pt x="2" y="5"/>
                      <a:pt x="2" y="5"/>
                    </a:cubicBezTo>
                    <a:cubicBezTo>
                      <a:pt x="1" y="5"/>
                      <a:pt x="0" y="4"/>
                      <a:pt x="0" y="2"/>
                    </a:cubicBezTo>
                    <a:cubicBezTo>
                      <a:pt x="0" y="2"/>
                      <a:pt x="0" y="2"/>
                      <a:pt x="0" y="2"/>
                    </a:cubicBezTo>
                    <a:cubicBezTo>
                      <a:pt x="0" y="1"/>
                      <a:pt x="1" y="0"/>
                      <a:pt x="2" y="0"/>
                    </a:cubicBezTo>
                    <a:cubicBezTo>
                      <a:pt x="2" y="0"/>
                      <a:pt x="2" y="0"/>
                      <a:pt x="2" y="0"/>
                    </a:cubicBezTo>
                    <a:cubicBezTo>
                      <a:pt x="4" y="0"/>
                      <a:pt x="4" y="1"/>
                      <a:pt x="4" y="2"/>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1" name="ïṡļíḍê"/>
              <p:cNvSpPr/>
              <p:nvPr/>
            </p:nvSpPr>
            <p:spPr bwMode="auto">
              <a:xfrm>
                <a:off x="6578600" y="1625600"/>
                <a:ext cx="201613" cy="282575"/>
              </a:xfrm>
              <a:custGeom>
                <a:avLst/>
                <a:gdLst>
                  <a:gd name="T0" fmla="*/ 10 w 10"/>
                  <a:gd name="T1" fmla="*/ 0 h 14"/>
                  <a:gd name="T2" fmla="*/ 10 w 10"/>
                  <a:gd name="T3" fmla="*/ 9 h 14"/>
                  <a:gd name="T4" fmla="*/ 7 w 10"/>
                  <a:gd name="T5" fmla="*/ 14 h 14"/>
                  <a:gd name="T6" fmla="*/ 6 w 10"/>
                  <a:gd name="T7" fmla="*/ 14 h 14"/>
                  <a:gd name="T8" fmla="*/ 6 w 10"/>
                  <a:gd name="T9" fmla="*/ 14 h 14"/>
                  <a:gd name="T10" fmla="*/ 6 w 10"/>
                  <a:gd name="T11" fmla="*/ 14 h 14"/>
                  <a:gd name="T12" fmla="*/ 5 w 10"/>
                  <a:gd name="T13" fmla="*/ 14 h 14"/>
                  <a:gd name="T14" fmla="*/ 4 w 10"/>
                  <a:gd name="T15" fmla="*/ 14 h 14"/>
                  <a:gd name="T16" fmla="*/ 3 w 10"/>
                  <a:gd name="T17" fmla="*/ 14 h 14"/>
                  <a:gd name="T18" fmla="*/ 0 w 10"/>
                  <a:gd name="T19" fmla="*/ 9 h 14"/>
                  <a:gd name="T20" fmla="*/ 0 w 10"/>
                  <a:gd name="T21" fmla="*/ 4 h 14"/>
                  <a:gd name="T22" fmla="*/ 0 w 10"/>
                  <a:gd name="T23" fmla="*/ 0 h 14"/>
                  <a:gd name="T24" fmla="*/ 10 w 10"/>
                  <a:gd name="T2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0" h="14">
                    <a:moveTo>
                      <a:pt x="10" y="0"/>
                    </a:moveTo>
                    <a:cubicBezTo>
                      <a:pt x="10" y="9"/>
                      <a:pt x="10" y="9"/>
                      <a:pt x="10" y="9"/>
                    </a:cubicBezTo>
                    <a:cubicBezTo>
                      <a:pt x="10" y="11"/>
                      <a:pt x="9" y="13"/>
                      <a:pt x="7" y="14"/>
                    </a:cubicBezTo>
                    <a:cubicBezTo>
                      <a:pt x="7" y="14"/>
                      <a:pt x="7" y="14"/>
                      <a:pt x="6" y="14"/>
                    </a:cubicBezTo>
                    <a:cubicBezTo>
                      <a:pt x="6" y="14"/>
                      <a:pt x="6" y="14"/>
                      <a:pt x="6" y="14"/>
                    </a:cubicBezTo>
                    <a:cubicBezTo>
                      <a:pt x="6" y="14"/>
                      <a:pt x="6" y="14"/>
                      <a:pt x="6" y="14"/>
                    </a:cubicBezTo>
                    <a:cubicBezTo>
                      <a:pt x="5" y="14"/>
                      <a:pt x="5" y="14"/>
                      <a:pt x="5" y="14"/>
                    </a:cubicBezTo>
                    <a:cubicBezTo>
                      <a:pt x="4" y="14"/>
                      <a:pt x="4" y="14"/>
                      <a:pt x="4" y="14"/>
                    </a:cubicBezTo>
                    <a:cubicBezTo>
                      <a:pt x="4" y="14"/>
                      <a:pt x="3" y="14"/>
                      <a:pt x="3" y="14"/>
                    </a:cubicBezTo>
                    <a:cubicBezTo>
                      <a:pt x="1" y="13"/>
                      <a:pt x="0" y="11"/>
                      <a:pt x="0" y="9"/>
                    </a:cubicBezTo>
                    <a:cubicBezTo>
                      <a:pt x="0" y="4"/>
                      <a:pt x="0" y="4"/>
                      <a:pt x="0" y="4"/>
                    </a:cubicBezTo>
                    <a:cubicBezTo>
                      <a:pt x="0" y="3"/>
                      <a:pt x="0" y="0"/>
                      <a:pt x="0" y="0"/>
                    </a:cubicBezTo>
                    <a:lnTo>
                      <a:pt x="10" y="0"/>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2" name="íṧḻiḋê"/>
              <p:cNvSpPr/>
              <p:nvPr/>
            </p:nvSpPr>
            <p:spPr bwMode="auto">
              <a:xfrm>
                <a:off x="6659563" y="1866900"/>
                <a:ext cx="39688" cy="282575"/>
              </a:xfrm>
              <a:custGeom>
                <a:avLst/>
                <a:gdLst>
                  <a:gd name="T0" fmla="*/ 2 w 2"/>
                  <a:gd name="T1" fmla="*/ 13 h 14"/>
                  <a:gd name="T2" fmla="*/ 1 w 2"/>
                  <a:gd name="T3" fmla="*/ 14 h 14"/>
                  <a:gd name="T4" fmla="*/ 1 w 2"/>
                  <a:gd name="T5" fmla="*/ 14 h 14"/>
                  <a:gd name="T6" fmla="*/ 0 w 2"/>
                  <a:gd name="T7" fmla="*/ 13 h 14"/>
                  <a:gd name="T8" fmla="*/ 0 w 2"/>
                  <a:gd name="T9" fmla="*/ 2 h 14"/>
                  <a:gd name="T10" fmla="*/ 1 w 2"/>
                  <a:gd name="T11" fmla="*/ 0 h 14"/>
                  <a:gd name="T12" fmla="*/ 1 w 2"/>
                  <a:gd name="T13" fmla="*/ 0 h 14"/>
                  <a:gd name="T14" fmla="*/ 2 w 2"/>
                  <a:gd name="T15" fmla="*/ 2 h 14"/>
                  <a:gd name="T16" fmla="*/ 2 w 2"/>
                  <a:gd name="T1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 h="14">
                    <a:moveTo>
                      <a:pt x="2" y="13"/>
                    </a:moveTo>
                    <a:cubicBezTo>
                      <a:pt x="2" y="14"/>
                      <a:pt x="2" y="14"/>
                      <a:pt x="1" y="14"/>
                    </a:cubicBezTo>
                    <a:cubicBezTo>
                      <a:pt x="1" y="14"/>
                      <a:pt x="1" y="14"/>
                      <a:pt x="1" y="14"/>
                    </a:cubicBezTo>
                    <a:cubicBezTo>
                      <a:pt x="0" y="14"/>
                      <a:pt x="0" y="14"/>
                      <a:pt x="0" y="13"/>
                    </a:cubicBezTo>
                    <a:cubicBezTo>
                      <a:pt x="0" y="2"/>
                      <a:pt x="0" y="2"/>
                      <a:pt x="0" y="2"/>
                    </a:cubicBezTo>
                    <a:cubicBezTo>
                      <a:pt x="0" y="1"/>
                      <a:pt x="0" y="0"/>
                      <a:pt x="1" y="0"/>
                    </a:cubicBezTo>
                    <a:cubicBezTo>
                      <a:pt x="1" y="0"/>
                      <a:pt x="1" y="0"/>
                      <a:pt x="1" y="0"/>
                    </a:cubicBezTo>
                    <a:cubicBezTo>
                      <a:pt x="2" y="0"/>
                      <a:pt x="2" y="1"/>
                      <a:pt x="2" y="2"/>
                    </a:cubicBezTo>
                    <a:lnTo>
                      <a:pt x="2" y="13"/>
                    </a:ln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3" name="işḻiḍe"/>
              <p:cNvSpPr/>
              <p:nvPr/>
            </p:nvSpPr>
            <p:spPr bwMode="auto">
              <a:xfrm>
                <a:off x="6578600" y="2128838"/>
                <a:ext cx="201613" cy="41275"/>
              </a:xfrm>
              <a:custGeom>
                <a:avLst/>
                <a:gdLst>
                  <a:gd name="T0" fmla="*/ 10 w 10"/>
                  <a:gd name="T1" fmla="*/ 1 h 2"/>
                  <a:gd name="T2" fmla="*/ 9 w 10"/>
                  <a:gd name="T3" fmla="*/ 2 h 2"/>
                  <a:gd name="T4" fmla="*/ 1 w 10"/>
                  <a:gd name="T5" fmla="*/ 2 h 2"/>
                  <a:gd name="T6" fmla="*/ 0 w 10"/>
                  <a:gd name="T7" fmla="*/ 1 h 2"/>
                  <a:gd name="T8" fmla="*/ 0 w 10"/>
                  <a:gd name="T9" fmla="*/ 1 h 2"/>
                  <a:gd name="T10" fmla="*/ 1 w 10"/>
                  <a:gd name="T11" fmla="*/ 0 h 2"/>
                  <a:gd name="T12" fmla="*/ 9 w 10"/>
                  <a:gd name="T13" fmla="*/ 0 h 2"/>
                  <a:gd name="T14" fmla="*/ 10 w 10"/>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
                    <a:moveTo>
                      <a:pt x="10" y="1"/>
                    </a:moveTo>
                    <a:cubicBezTo>
                      <a:pt x="10" y="1"/>
                      <a:pt x="10" y="2"/>
                      <a:pt x="9" y="2"/>
                    </a:cubicBezTo>
                    <a:cubicBezTo>
                      <a:pt x="1" y="2"/>
                      <a:pt x="1" y="2"/>
                      <a:pt x="1" y="2"/>
                    </a:cubicBezTo>
                    <a:cubicBezTo>
                      <a:pt x="1" y="2"/>
                      <a:pt x="0" y="1"/>
                      <a:pt x="0" y="1"/>
                    </a:cubicBezTo>
                    <a:cubicBezTo>
                      <a:pt x="0" y="1"/>
                      <a:pt x="0" y="1"/>
                      <a:pt x="0" y="1"/>
                    </a:cubicBezTo>
                    <a:cubicBezTo>
                      <a:pt x="0" y="0"/>
                      <a:pt x="1" y="0"/>
                      <a:pt x="1" y="0"/>
                    </a:cubicBezTo>
                    <a:cubicBezTo>
                      <a:pt x="9" y="0"/>
                      <a:pt x="9" y="0"/>
                      <a:pt x="9" y="0"/>
                    </a:cubicBezTo>
                    <a:cubicBezTo>
                      <a:pt x="10" y="0"/>
                      <a:pt x="10" y="0"/>
                      <a:pt x="10" y="1"/>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4" name="í$1iḑé"/>
              <p:cNvSpPr/>
              <p:nvPr/>
            </p:nvSpPr>
            <p:spPr bwMode="auto">
              <a:xfrm>
                <a:off x="5753100" y="4284663"/>
                <a:ext cx="222250" cy="282575"/>
              </a:xfrm>
              <a:custGeom>
                <a:avLst/>
                <a:gdLst>
                  <a:gd name="T0" fmla="*/ 11 w 11"/>
                  <a:gd name="T1" fmla="*/ 0 h 14"/>
                  <a:gd name="T2" fmla="*/ 11 w 11"/>
                  <a:gd name="T3" fmla="*/ 9 h 14"/>
                  <a:gd name="T4" fmla="*/ 7 w 11"/>
                  <a:gd name="T5" fmla="*/ 14 h 14"/>
                  <a:gd name="T6" fmla="*/ 7 w 11"/>
                  <a:gd name="T7" fmla="*/ 14 h 14"/>
                  <a:gd name="T8" fmla="*/ 7 w 11"/>
                  <a:gd name="T9" fmla="*/ 14 h 14"/>
                  <a:gd name="T10" fmla="*/ 6 w 11"/>
                  <a:gd name="T11" fmla="*/ 14 h 14"/>
                  <a:gd name="T12" fmla="*/ 5 w 11"/>
                  <a:gd name="T13" fmla="*/ 14 h 14"/>
                  <a:gd name="T14" fmla="*/ 4 w 11"/>
                  <a:gd name="T15" fmla="*/ 14 h 14"/>
                  <a:gd name="T16" fmla="*/ 3 w 11"/>
                  <a:gd name="T17" fmla="*/ 14 h 14"/>
                  <a:gd name="T18" fmla="*/ 0 w 11"/>
                  <a:gd name="T19" fmla="*/ 9 h 14"/>
                  <a:gd name="T20" fmla="*/ 0 w 11"/>
                  <a:gd name="T21" fmla="*/ 4 h 14"/>
                  <a:gd name="T22" fmla="*/ 0 w 11"/>
                  <a:gd name="T23" fmla="*/ 0 h 14"/>
                  <a:gd name="T24" fmla="*/ 11 w 11"/>
                  <a:gd name="T25" fmla="*/ 0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1" h="14">
                    <a:moveTo>
                      <a:pt x="11" y="0"/>
                    </a:moveTo>
                    <a:cubicBezTo>
                      <a:pt x="11" y="9"/>
                      <a:pt x="11" y="9"/>
                      <a:pt x="11" y="9"/>
                    </a:cubicBezTo>
                    <a:cubicBezTo>
                      <a:pt x="11" y="11"/>
                      <a:pt x="9" y="13"/>
                      <a:pt x="7" y="14"/>
                    </a:cubicBezTo>
                    <a:cubicBezTo>
                      <a:pt x="7" y="14"/>
                      <a:pt x="7" y="14"/>
                      <a:pt x="7" y="14"/>
                    </a:cubicBezTo>
                    <a:cubicBezTo>
                      <a:pt x="7" y="14"/>
                      <a:pt x="7" y="14"/>
                      <a:pt x="7" y="14"/>
                    </a:cubicBezTo>
                    <a:cubicBezTo>
                      <a:pt x="6" y="14"/>
                      <a:pt x="6" y="14"/>
                      <a:pt x="6" y="14"/>
                    </a:cubicBezTo>
                    <a:cubicBezTo>
                      <a:pt x="5" y="14"/>
                      <a:pt x="5" y="14"/>
                      <a:pt x="5" y="14"/>
                    </a:cubicBezTo>
                    <a:cubicBezTo>
                      <a:pt x="5" y="14"/>
                      <a:pt x="4" y="14"/>
                      <a:pt x="4" y="14"/>
                    </a:cubicBezTo>
                    <a:cubicBezTo>
                      <a:pt x="4" y="14"/>
                      <a:pt x="4" y="14"/>
                      <a:pt x="3" y="14"/>
                    </a:cubicBezTo>
                    <a:cubicBezTo>
                      <a:pt x="2" y="13"/>
                      <a:pt x="0" y="11"/>
                      <a:pt x="0" y="9"/>
                    </a:cubicBezTo>
                    <a:cubicBezTo>
                      <a:pt x="0" y="4"/>
                      <a:pt x="0" y="4"/>
                      <a:pt x="0" y="4"/>
                    </a:cubicBezTo>
                    <a:cubicBezTo>
                      <a:pt x="0" y="4"/>
                      <a:pt x="0" y="0"/>
                      <a:pt x="0" y="0"/>
                    </a:cubicBezTo>
                    <a:lnTo>
                      <a:pt x="11" y="0"/>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5" name="ïšľiḑè"/>
              <p:cNvSpPr/>
              <p:nvPr/>
            </p:nvSpPr>
            <p:spPr bwMode="auto">
              <a:xfrm>
                <a:off x="5834063" y="4527550"/>
                <a:ext cx="60325" cy="280988"/>
              </a:xfrm>
              <a:custGeom>
                <a:avLst/>
                <a:gdLst>
                  <a:gd name="T0" fmla="*/ 3 w 3"/>
                  <a:gd name="T1" fmla="*/ 13 h 14"/>
                  <a:gd name="T2" fmla="*/ 1 w 3"/>
                  <a:gd name="T3" fmla="*/ 14 h 14"/>
                  <a:gd name="T4" fmla="*/ 1 w 3"/>
                  <a:gd name="T5" fmla="*/ 14 h 14"/>
                  <a:gd name="T6" fmla="*/ 0 w 3"/>
                  <a:gd name="T7" fmla="*/ 13 h 14"/>
                  <a:gd name="T8" fmla="*/ 0 w 3"/>
                  <a:gd name="T9" fmla="*/ 2 h 14"/>
                  <a:gd name="T10" fmla="*/ 1 w 3"/>
                  <a:gd name="T11" fmla="*/ 0 h 14"/>
                  <a:gd name="T12" fmla="*/ 1 w 3"/>
                  <a:gd name="T13" fmla="*/ 0 h 14"/>
                  <a:gd name="T14" fmla="*/ 3 w 3"/>
                  <a:gd name="T15" fmla="*/ 2 h 14"/>
                  <a:gd name="T16" fmla="*/ 3 w 3"/>
                  <a:gd name="T17" fmla="*/ 13 h 1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 h="14">
                    <a:moveTo>
                      <a:pt x="3" y="13"/>
                    </a:moveTo>
                    <a:cubicBezTo>
                      <a:pt x="3" y="14"/>
                      <a:pt x="2" y="14"/>
                      <a:pt x="1" y="14"/>
                    </a:cubicBezTo>
                    <a:cubicBezTo>
                      <a:pt x="1" y="14"/>
                      <a:pt x="1" y="14"/>
                      <a:pt x="1" y="14"/>
                    </a:cubicBezTo>
                    <a:cubicBezTo>
                      <a:pt x="1" y="14"/>
                      <a:pt x="0" y="14"/>
                      <a:pt x="0" y="13"/>
                    </a:cubicBezTo>
                    <a:cubicBezTo>
                      <a:pt x="0" y="2"/>
                      <a:pt x="0" y="2"/>
                      <a:pt x="0" y="2"/>
                    </a:cubicBezTo>
                    <a:cubicBezTo>
                      <a:pt x="0" y="1"/>
                      <a:pt x="1" y="0"/>
                      <a:pt x="1" y="0"/>
                    </a:cubicBezTo>
                    <a:cubicBezTo>
                      <a:pt x="1" y="0"/>
                      <a:pt x="1" y="0"/>
                      <a:pt x="1" y="0"/>
                    </a:cubicBezTo>
                    <a:cubicBezTo>
                      <a:pt x="2" y="0"/>
                      <a:pt x="3" y="1"/>
                      <a:pt x="3" y="2"/>
                    </a:cubicBezTo>
                    <a:lnTo>
                      <a:pt x="3" y="13"/>
                    </a:ln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6" name="îšḷiďè"/>
              <p:cNvSpPr/>
              <p:nvPr/>
            </p:nvSpPr>
            <p:spPr bwMode="auto">
              <a:xfrm>
                <a:off x="5753100" y="4789488"/>
                <a:ext cx="201613" cy="39688"/>
              </a:xfrm>
              <a:custGeom>
                <a:avLst/>
                <a:gdLst>
                  <a:gd name="T0" fmla="*/ 10 w 10"/>
                  <a:gd name="T1" fmla="*/ 1 h 2"/>
                  <a:gd name="T2" fmla="*/ 9 w 10"/>
                  <a:gd name="T3" fmla="*/ 2 h 2"/>
                  <a:gd name="T4" fmla="*/ 1 w 10"/>
                  <a:gd name="T5" fmla="*/ 2 h 2"/>
                  <a:gd name="T6" fmla="*/ 0 w 10"/>
                  <a:gd name="T7" fmla="*/ 1 h 2"/>
                  <a:gd name="T8" fmla="*/ 0 w 10"/>
                  <a:gd name="T9" fmla="*/ 1 h 2"/>
                  <a:gd name="T10" fmla="*/ 1 w 10"/>
                  <a:gd name="T11" fmla="*/ 0 h 2"/>
                  <a:gd name="T12" fmla="*/ 9 w 10"/>
                  <a:gd name="T13" fmla="*/ 0 h 2"/>
                  <a:gd name="T14" fmla="*/ 10 w 10"/>
                  <a:gd name="T15" fmla="*/ 1 h 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 h="2">
                    <a:moveTo>
                      <a:pt x="10" y="1"/>
                    </a:moveTo>
                    <a:cubicBezTo>
                      <a:pt x="10" y="1"/>
                      <a:pt x="10" y="2"/>
                      <a:pt x="9" y="2"/>
                    </a:cubicBezTo>
                    <a:cubicBezTo>
                      <a:pt x="1" y="2"/>
                      <a:pt x="1" y="2"/>
                      <a:pt x="1" y="2"/>
                    </a:cubicBezTo>
                    <a:cubicBezTo>
                      <a:pt x="1" y="2"/>
                      <a:pt x="0" y="1"/>
                      <a:pt x="0" y="1"/>
                    </a:cubicBezTo>
                    <a:cubicBezTo>
                      <a:pt x="0" y="1"/>
                      <a:pt x="0" y="1"/>
                      <a:pt x="0" y="1"/>
                    </a:cubicBezTo>
                    <a:cubicBezTo>
                      <a:pt x="0" y="0"/>
                      <a:pt x="1" y="0"/>
                      <a:pt x="1" y="0"/>
                    </a:cubicBezTo>
                    <a:cubicBezTo>
                      <a:pt x="9" y="0"/>
                      <a:pt x="9" y="0"/>
                      <a:pt x="9" y="0"/>
                    </a:cubicBezTo>
                    <a:cubicBezTo>
                      <a:pt x="10" y="0"/>
                      <a:pt x="10" y="0"/>
                      <a:pt x="10" y="1"/>
                    </a:cubicBezTo>
                    <a:close/>
                  </a:path>
                </a:pathLst>
              </a:custGeom>
              <a:solidFill>
                <a:srgbClr val="1C90B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7" name="iṥļïḓê"/>
              <p:cNvSpPr/>
              <p:nvPr/>
            </p:nvSpPr>
            <p:spPr bwMode="auto">
              <a:xfrm>
                <a:off x="5532438" y="1785938"/>
                <a:ext cx="180975" cy="18256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8" name="íṡḻídê"/>
              <p:cNvSpPr/>
              <p:nvPr/>
            </p:nvSpPr>
            <p:spPr bwMode="auto">
              <a:xfrm>
                <a:off x="6135688" y="1908175"/>
                <a:ext cx="160338" cy="1397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59" name="íṥļiḋe"/>
              <p:cNvSpPr/>
              <p:nvPr/>
            </p:nvSpPr>
            <p:spPr bwMode="auto">
              <a:xfrm>
                <a:off x="5732463" y="1908175"/>
                <a:ext cx="161925" cy="160338"/>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0" name="íŝḻïḑè"/>
              <p:cNvSpPr/>
              <p:nvPr/>
            </p:nvSpPr>
            <p:spPr bwMode="auto">
              <a:xfrm>
                <a:off x="5611813" y="1987550"/>
                <a:ext cx="141288" cy="141288"/>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1" name="îś1íḍè"/>
              <p:cNvSpPr/>
              <p:nvPr/>
            </p:nvSpPr>
            <p:spPr bwMode="auto">
              <a:xfrm>
                <a:off x="5451475" y="1968500"/>
                <a:ext cx="141288" cy="1397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2" name="ïs1íḓê"/>
              <p:cNvSpPr/>
              <p:nvPr/>
            </p:nvSpPr>
            <p:spPr bwMode="auto">
              <a:xfrm>
                <a:off x="5915025" y="1806575"/>
                <a:ext cx="220663" cy="22225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3" name="îṩľíḓe"/>
              <p:cNvSpPr/>
              <p:nvPr/>
            </p:nvSpPr>
            <p:spPr bwMode="auto">
              <a:xfrm>
                <a:off x="5934075" y="1565275"/>
                <a:ext cx="222250" cy="220663"/>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4" name="îṣḷîḓe"/>
              <p:cNvSpPr/>
              <p:nvPr/>
            </p:nvSpPr>
            <p:spPr bwMode="auto">
              <a:xfrm>
                <a:off x="6115050" y="1725613"/>
                <a:ext cx="161925" cy="161925"/>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5" name="ïṥļîḓe"/>
              <p:cNvSpPr/>
              <p:nvPr/>
            </p:nvSpPr>
            <p:spPr bwMode="auto">
              <a:xfrm>
                <a:off x="5692775" y="1646238"/>
                <a:ext cx="241300" cy="241300"/>
              </a:xfrm>
              <a:prstGeom prst="ellipse">
                <a:avLst/>
              </a:pr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6" name="îś1iḋè"/>
              <p:cNvSpPr/>
              <p:nvPr/>
            </p:nvSpPr>
            <p:spPr bwMode="auto">
              <a:xfrm>
                <a:off x="6135688" y="1584325"/>
                <a:ext cx="403225" cy="141288"/>
              </a:xfrm>
              <a:custGeom>
                <a:avLst/>
                <a:gdLst>
                  <a:gd name="T0" fmla="*/ 1 w 20"/>
                  <a:gd name="T1" fmla="*/ 7 h 7"/>
                  <a:gd name="T2" fmla="*/ 1 w 20"/>
                  <a:gd name="T3" fmla="*/ 6 h 7"/>
                  <a:gd name="T4" fmla="*/ 1 w 20"/>
                  <a:gd name="T5" fmla="*/ 5 h 7"/>
                  <a:gd name="T6" fmla="*/ 11 w 20"/>
                  <a:gd name="T7" fmla="*/ 0 h 7"/>
                  <a:gd name="T8" fmla="*/ 19 w 20"/>
                  <a:gd name="T9" fmla="*/ 3 h 7"/>
                  <a:gd name="T10" fmla="*/ 19 w 20"/>
                  <a:gd name="T11" fmla="*/ 5 h 7"/>
                  <a:gd name="T12" fmla="*/ 18 w 20"/>
                  <a:gd name="T13" fmla="*/ 5 h 7"/>
                  <a:gd name="T14" fmla="*/ 11 w 20"/>
                  <a:gd name="T15" fmla="*/ 2 h 7"/>
                  <a:gd name="T16" fmla="*/ 2 w 20"/>
                  <a:gd name="T17" fmla="*/ 6 h 7"/>
                  <a:gd name="T18" fmla="*/ 1 w 20"/>
                  <a:gd name="T19" fmla="*/ 7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 h="7">
                    <a:moveTo>
                      <a:pt x="1" y="7"/>
                    </a:moveTo>
                    <a:cubicBezTo>
                      <a:pt x="1" y="7"/>
                      <a:pt x="1" y="7"/>
                      <a:pt x="1" y="6"/>
                    </a:cubicBezTo>
                    <a:cubicBezTo>
                      <a:pt x="0" y="6"/>
                      <a:pt x="0" y="6"/>
                      <a:pt x="1" y="5"/>
                    </a:cubicBezTo>
                    <a:cubicBezTo>
                      <a:pt x="1" y="5"/>
                      <a:pt x="5" y="0"/>
                      <a:pt x="11" y="0"/>
                    </a:cubicBezTo>
                    <a:cubicBezTo>
                      <a:pt x="14" y="0"/>
                      <a:pt x="17" y="1"/>
                      <a:pt x="19" y="3"/>
                    </a:cubicBezTo>
                    <a:cubicBezTo>
                      <a:pt x="20" y="4"/>
                      <a:pt x="20" y="4"/>
                      <a:pt x="19" y="5"/>
                    </a:cubicBezTo>
                    <a:cubicBezTo>
                      <a:pt x="19" y="5"/>
                      <a:pt x="18" y="5"/>
                      <a:pt x="18" y="5"/>
                    </a:cubicBezTo>
                    <a:cubicBezTo>
                      <a:pt x="16" y="2"/>
                      <a:pt x="14" y="2"/>
                      <a:pt x="11" y="2"/>
                    </a:cubicBezTo>
                    <a:cubicBezTo>
                      <a:pt x="6" y="2"/>
                      <a:pt x="2" y="6"/>
                      <a:pt x="2" y="6"/>
                    </a:cubicBezTo>
                    <a:cubicBezTo>
                      <a:pt x="2" y="7"/>
                      <a:pt x="2" y="7"/>
                      <a:pt x="1" y="7"/>
                    </a:cubicBezTo>
                    <a:close/>
                  </a:path>
                </a:pathLst>
              </a:custGeom>
              <a:solidFill>
                <a:srgbClr val="F2F2F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7" name="îšḻíḋê"/>
              <p:cNvSpPr/>
              <p:nvPr/>
            </p:nvSpPr>
            <p:spPr bwMode="auto">
              <a:xfrm>
                <a:off x="3800475" y="4164013"/>
                <a:ext cx="141288" cy="966788"/>
              </a:xfrm>
              <a:custGeom>
                <a:avLst/>
                <a:gdLst>
                  <a:gd name="T0" fmla="*/ 7 w 7"/>
                  <a:gd name="T1" fmla="*/ 45 h 48"/>
                  <a:gd name="T2" fmla="*/ 4 w 7"/>
                  <a:gd name="T3" fmla="*/ 48 h 48"/>
                  <a:gd name="T4" fmla="*/ 4 w 7"/>
                  <a:gd name="T5" fmla="*/ 48 h 48"/>
                  <a:gd name="T6" fmla="*/ 0 w 7"/>
                  <a:gd name="T7" fmla="*/ 45 h 48"/>
                  <a:gd name="T8" fmla="*/ 0 w 7"/>
                  <a:gd name="T9" fmla="*/ 4 h 48"/>
                  <a:gd name="T10" fmla="*/ 4 w 7"/>
                  <a:gd name="T11" fmla="*/ 0 h 48"/>
                  <a:gd name="T12" fmla="*/ 4 w 7"/>
                  <a:gd name="T13" fmla="*/ 0 h 48"/>
                  <a:gd name="T14" fmla="*/ 7 w 7"/>
                  <a:gd name="T15" fmla="*/ 4 h 48"/>
                  <a:gd name="T16" fmla="*/ 7 w 7"/>
                  <a:gd name="T17" fmla="*/ 45 h 4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 h="48">
                    <a:moveTo>
                      <a:pt x="7" y="45"/>
                    </a:moveTo>
                    <a:cubicBezTo>
                      <a:pt x="7" y="47"/>
                      <a:pt x="6" y="48"/>
                      <a:pt x="4" y="48"/>
                    </a:cubicBezTo>
                    <a:cubicBezTo>
                      <a:pt x="4" y="48"/>
                      <a:pt x="4" y="48"/>
                      <a:pt x="4" y="48"/>
                    </a:cubicBezTo>
                    <a:cubicBezTo>
                      <a:pt x="1" y="48"/>
                      <a:pt x="0" y="47"/>
                      <a:pt x="0" y="45"/>
                    </a:cubicBezTo>
                    <a:cubicBezTo>
                      <a:pt x="0" y="4"/>
                      <a:pt x="0" y="4"/>
                      <a:pt x="0" y="4"/>
                    </a:cubicBezTo>
                    <a:cubicBezTo>
                      <a:pt x="0" y="2"/>
                      <a:pt x="1" y="0"/>
                      <a:pt x="4" y="0"/>
                    </a:cubicBezTo>
                    <a:cubicBezTo>
                      <a:pt x="4" y="0"/>
                      <a:pt x="4" y="0"/>
                      <a:pt x="4" y="0"/>
                    </a:cubicBezTo>
                    <a:cubicBezTo>
                      <a:pt x="6" y="0"/>
                      <a:pt x="7" y="2"/>
                      <a:pt x="7" y="4"/>
                    </a:cubicBezTo>
                    <a:lnTo>
                      <a:pt x="7" y="45"/>
                    </a:lnTo>
                    <a:close/>
                  </a:path>
                </a:pathLst>
              </a:custGeom>
              <a:solidFill>
                <a:srgbClr val="89695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8" name="ïšḷîḑê"/>
              <p:cNvSpPr/>
              <p:nvPr/>
            </p:nvSpPr>
            <p:spPr bwMode="auto">
              <a:xfrm>
                <a:off x="3579813" y="4808538"/>
                <a:ext cx="582613" cy="725488"/>
              </a:xfrm>
              <a:custGeom>
                <a:avLst/>
                <a:gdLst>
                  <a:gd name="T0" fmla="*/ 26 w 29"/>
                  <a:gd name="T1" fmla="*/ 33 h 36"/>
                  <a:gd name="T2" fmla="*/ 23 w 29"/>
                  <a:gd name="T3" fmla="*/ 36 h 36"/>
                  <a:gd name="T4" fmla="*/ 6 w 29"/>
                  <a:gd name="T5" fmla="*/ 36 h 36"/>
                  <a:gd name="T6" fmla="*/ 3 w 29"/>
                  <a:gd name="T7" fmla="*/ 33 h 36"/>
                  <a:gd name="T8" fmla="*/ 0 w 29"/>
                  <a:gd name="T9" fmla="*/ 2 h 36"/>
                  <a:gd name="T10" fmla="*/ 3 w 29"/>
                  <a:gd name="T11" fmla="*/ 0 h 36"/>
                  <a:gd name="T12" fmla="*/ 26 w 29"/>
                  <a:gd name="T13" fmla="*/ 0 h 36"/>
                  <a:gd name="T14" fmla="*/ 29 w 29"/>
                  <a:gd name="T15" fmla="*/ 2 h 36"/>
                  <a:gd name="T16" fmla="*/ 26 w 29"/>
                  <a:gd name="T17" fmla="*/ 33 h 3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 h="36">
                    <a:moveTo>
                      <a:pt x="26" y="33"/>
                    </a:moveTo>
                    <a:cubicBezTo>
                      <a:pt x="26" y="35"/>
                      <a:pt x="25" y="36"/>
                      <a:pt x="23" y="36"/>
                    </a:cubicBezTo>
                    <a:cubicBezTo>
                      <a:pt x="6" y="36"/>
                      <a:pt x="6" y="36"/>
                      <a:pt x="6" y="36"/>
                    </a:cubicBezTo>
                    <a:cubicBezTo>
                      <a:pt x="4" y="36"/>
                      <a:pt x="3" y="35"/>
                      <a:pt x="3" y="33"/>
                    </a:cubicBezTo>
                    <a:cubicBezTo>
                      <a:pt x="0" y="2"/>
                      <a:pt x="0" y="2"/>
                      <a:pt x="0" y="2"/>
                    </a:cubicBezTo>
                    <a:cubicBezTo>
                      <a:pt x="0" y="1"/>
                      <a:pt x="2" y="0"/>
                      <a:pt x="3" y="0"/>
                    </a:cubicBezTo>
                    <a:cubicBezTo>
                      <a:pt x="26" y="0"/>
                      <a:pt x="26" y="0"/>
                      <a:pt x="26" y="0"/>
                    </a:cubicBezTo>
                    <a:cubicBezTo>
                      <a:pt x="27" y="0"/>
                      <a:pt x="29" y="1"/>
                      <a:pt x="29" y="2"/>
                    </a:cubicBezTo>
                    <a:lnTo>
                      <a:pt x="26" y="33"/>
                    </a:lnTo>
                    <a:close/>
                  </a:path>
                </a:pathLst>
              </a:custGeom>
              <a:solidFill>
                <a:srgbClr val="663F30"/>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69" name="îsḻîḋê"/>
              <p:cNvSpPr/>
              <p:nvPr/>
            </p:nvSpPr>
            <p:spPr bwMode="auto">
              <a:xfrm>
                <a:off x="3357563" y="3438525"/>
                <a:ext cx="1027113" cy="1008063"/>
              </a:xfrm>
              <a:prstGeom prst="ellipse">
                <a:avLst/>
              </a:prstGeom>
              <a:solidFill>
                <a:srgbClr val="159B4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sp>
          <p:nvSpPr>
            <p:cNvPr id="970" name="文本框 969"/>
            <p:cNvSpPr txBox="1"/>
            <p:nvPr/>
          </p:nvSpPr>
          <p:spPr>
            <a:xfrm>
              <a:off x="6509517" y="5445100"/>
              <a:ext cx="1044244"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rPr>
                <a:t>Distributor</a:t>
              </a:r>
            </a:p>
          </p:txBody>
        </p:sp>
      </p:grpSp>
      <p:cxnSp>
        <p:nvCxnSpPr>
          <p:cNvPr id="972" name="直接连接符 971"/>
          <p:cNvCxnSpPr/>
          <p:nvPr/>
        </p:nvCxnSpPr>
        <p:spPr>
          <a:xfrm flipH="1">
            <a:off x="6089712" y="5109560"/>
            <a:ext cx="292" cy="2021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nvGrpSpPr>
          <p:cNvPr id="108" name="组合 107"/>
          <p:cNvGrpSpPr/>
          <p:nvPr/>
        </p:nvGrpSpPr>
        <p:grpSpPr>
          <a:xfrm>
            <a:off x="4375212" y="4912710"/>
            <a:ext cx="3519707" cy="399000"/>
            <a:chOff x="4375212" y="4912710"/>
            <a:chExt cx="3519707" cy="399000"/>
          </a:xfrm>
        </p:grpSpPr>
        <p:cxnSp>
          <p:nvCxnSpPr>
            <p:cNvPr id="971" name="直接连接符 970"/>
            <p:cNvCxnSpPr/>
            <p:nvPr/>
          </p:nvCxnSpPr>
          <p:spPr>
            <a:xfrm flipH="1">
              <a:off x="4375212" y="5109560"/>
              <a:ext cx="292" cy="2021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973" name="直接连接符 972"/>
            <p:cNvCxnSpPr/>
            <p:nvPr/>
          </p:nvCxnSpPr>
          <p:spPr>
            <a:xfrm flipH="1">
              <a:off x="7886762" y="5109560"/>
              <a:ext cx="292" cy="2021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a:off x="4377019" y="5105400"/>
              <a:ext cx="3517900" cy="63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974" name="直接连接符 973"/>
            <p:cNvCxnSpPr/>
            <p:nvPr/>
          </p:nvCxnSpPr>
          <p:spPr>
            <a:xfrm flipH="1">
              <a:off x="6088918" y="4912710"/>
              <a:ext cx="292" cy="20215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grpSp>
        <p:nvGrpSpPr>
          <p:cNvPr id="975" name="4beea8d1-53ce-4269-b6c0-43bebc284b6d"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2"/>
            </p:custDataLst>
          </p:nvPr>
        </p:nvGrpSpPr>
        <p:grpSpPr>
          <a:xfrm flipH="1">
            <a:off x="2473932" y="3018888"/>
            <a:ext cx="768844" cy="545536"/>
            <a:chOff x="2597944" y="1181100"/>
            <a:chExt cx="6996112" cy="4964112"/>
          </a:xfrm>
        </p:grpSpPr>
        <p:sp>
          <p:nvSpPr>
            <p:cNvPr id="976" name="íSliḑe"/>
            <p:cNvSpPr/>
            <p:nvPr/>
          </p:nvSpPr>
          <p:spPr bwMode="auto">
            <a:xfrm>
              <a:off x="2597944" y="5075237"/>
              <a:ext cx="6908800" cy="1069975"/>
            </a:xfrm>
            <a:custGeom>
              <a:avLst/>
              <a:gdLst>
                <a:gd name="T0" fmla="*/ 4431 w 4431"/>
                <a:gd name="T1" fmla="*/ 64 h 686"/>
                <a:gd name="T2" fmla="*/ 4367 w 4431"/>
                <a:gd name="T3" fmla="*/ 0 h 686"/>
                <a:gd name="T4" fmla="*/ 64 w 4431"/>
                <a:gd name="T5" fmla="*/ 0 h 686"/>
                <a:gd name="T6" fmla="*/ 0 w 4431"/>
                <a:gd name="T7" fmla="*/ 64 h 686"/>
                <a:gd name="T8" fmla="*/ 0 w 4431"/>
                <a:gd name="T9" fmla="*/ 622 h 686"/>
                <a:gd name="T10" fmla="*/ 64 w 4431"/>
                <a:gd name="T11" fmla="*/ 686 h 686"/>
                <a:gd name="T12" fmla="*/ 4367 w 4431"/>
                <a:gd name="T13" fmla="*/ 686 h 686"/>
                <a:gd name="T14" fmla="*/ 4431 w 4431"/>
                <a:gd name="T15" fmla="*/ 622 h 686"/>
                <a:gd name="T16" fmla="*/ 4431 w 4431"/>
                <a:gd name="T17" fmla="*/ 64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31" h="686">
                  <a:moveTo>
                    <a:pt x="4431" y="64"/>
                  </a:moveTo>
                  <a:cubicBezTo>
                    <a:pt x="4431" y="29"/>
                    <a:pt x="4403" y="0"/>
                    <a:pt x="4367" y="0"/>
                  </a:cubicBezTo>
                  <a:cubicBezTo>
                    <a:pt x="64" y="0"/>
                    <a:pt x="64" y="0"/>
                    <a:pt x="64" y="0"/>
                  </a:cubicBezTo>
                  <a:cubicBezTo>
                    <a:pt x="28" y="0"/>
                    <a:pt x="0" y="29"/>
                    <a:pt x="0" y="64"/>
                  </a:cubicBezTo>
                  <a:cubicBezTo>
                    <a:pt x="0" y="622"/>
                    <a:pt x="0" y="622"/>
                    <a:pt x="0" y="622"/>
                  </a:cubicBezTo>
                  <a:cubicBezTo>
                    <a:pt x="0" y="657"/>
                    <a:pt x="28" y="686"/>
                    <a:pt x="64" y="686"/>
                  </a:cubicBezTo>
                  <a:cubicBezTo>
                    <a:pt x="4367" y="686"/>
                    <a:pt x="4367" y="686"/>
                    <a:pt x="4367" y="686"/>
                  </a:cubicBezTo>
                  <a:cubicBezTo>
                    <a:pt x="4403" y="686"/>
                    <a:pt x="4431" y="657"/>
                    <a:pt x="4431" y="622"/>
                  </a:cubicBezTo>
                  <a:cubicBezTo>
                    <a:pt x="4431" y="64"/>
                    <a:pt x="4431" y="64"/>
                    <a:pt x="4431" y="64"/>
                  </a:cubicBezTo>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77" name="îŝḷîdé"/>
            <p:cNvSpPr/>
            <p:nvPr/>
          </p:nvSpPr>
          <p:spPr bwMode="auto">
            <a:xfrm>
              <a:off x="2597944" y="4908550"/>
              <a:ext cx="6908800" cy="1069975"/>
            </a:xfrm>
            <a:custGeom>
              <a:avLst/>
              <a:gdLst>
                <a:gd name="T0" fmla="*/ 4431 w 4431"/>
                <a:gd name="T1" fmla="*/ 64 h 686"/>
                <a:gd name="T2" fmla="*/ 4367 w 4431"/>
                <a:gd name="T3" fmla="*/ 0 h 686"/>
                <a:gd name="T4" fmla="*/ 64 w 4431"/>
                <a:gd name="T5" fmla="*/ 0 h 686"/>
                <a:gd name="T6" fmla="*/ 0 w 4431"/>
                <a:gd name="T7" fmla="*/ 64 h 686"/>
                <a:gd name="T8" fmla="*/ 0 w 4431"/>
                <a:gd name="T9" fmla="*/ 622 h 686"/>
                <a:gd name="T10" fmla="*/ 64 w 4431"/>
                <a:gd name="T11" fmla="*/ 686 h 686"/>
                <a:gd name="T12" fmla="*/ 4367 w 4431"/>
                <a:gd name="T13" fmla="*/ 686 h 686"/>
                <a:gd name="T14" fmla="*/ 4431 w 4431"/>
                <a:gd name="T15" fmla="*/ 622 h 686"/>
                <a:gd name="T16" fmla="*/ 4431 w 4431"/>
                <a:gd name="T17" fmla="*/ 64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31" h="686">
                  <a:moveTo>
                    <a:pt x="4431" y="64"/>
                  </a:moveTo>
                  <a:cubicBezTo>
                    <a:pt x="4431" y="29"/>
                    <a:pt x="4403" y="0"/>
                    <a:pt x="4367" y="0"/>
                  </a:cubicBezTo>
                  <a:cubicBezTo>
                    <a:pt x="64" y="0"/>
                    <a:pt x="64" y="0"/>
                    <a:pt x="64" y="0"/>
                  </a:cubicBezTo>
                  <a:cubicBezTo>
                    <a:pt x="28" y="0"/>
                    <a:pt x="0" y="29"/>
                    <a:pt x="0" y="64"/>
                  </a:cubicBezTo>
                  <a:cubicBezTo>
                    <a:pt x="0" y="622"/>
                    <a:pt x="0" y="622"/>
                    <a:pt x="0" y="622"/>
                  </a:cubicBezTo>
                  <a:cubicBezTo>
                    <a:pt x="0" y="657"/>
                    <a:pt x="28" y="686"/>
                    <a:pt x="64" y="686"/>
                  </a:cubicBezTo>
                  <a:cubicBezTo>
                    <a:pt x="4367" y="686"/>
                    <a:pt x="4367" y="686"/>
                    <a:pt x="4367" y="686"/>
                  </a:cubicBezTo>
                  <a:cubicBezTo>
                    <a:pt x="4403" y="686"/>
                    <a:pt x="4431" y="657"/>
                    <a:pt x="4431" y="622"/>
                  </a:cubicBezTo>
                  <a:cubicBezTo>
                    <a:pt x="4431" y="64"/>
                    <a:pt x="4431" y="64"/>
                    <a:pt x="4431" y="64"/>
                  </a:cubicBezTo>
                </a:path>
              </a:pathLst>
            </a:custGeom>
            <a:solidFill>
              <a:srgbClr val="B2B2B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78" name="iṥlîďe"/>
            <p:cNvSpPr/>
            <p:nvPr/>
          </p:nvSpPr>
          <p:spPr bwMode="auto">
            <a:xfrm>
              <a:off x="2717006" y="3389312"/>
              <a:ext cx="2130425" cy="1379537"/>
            </a:xfrm>
            <a:custGeom>
              <a:avLst/>
              <a:gdLst>
                <a:gd name="T0" fmla="*/ 651 w 1342"/>
                <a:gd name="T1" fmla="*/ 0 h 869"/>
                <a:gd name="T2" fmla="*/ 1342 w 1342"/>
                <a:gd name="T3" fmla="*/ 197 h 869"/>
                <a:gd name="T4" fmla="*/ 670 w 1342"/>
                <a:gd name="T5" fmla="*/ 869 h 869"/>
                <a:gd name="T6" fmla="*/ 0 w 1342"/>
                <a:gd name="T7" fmla="*/ 197 h 869"/>
                <a:gd name="T8" fmla="*/ 651 w 1342"/>
                <a:gd name="T9" fmla="*/ 0 h 869"/>
              </a:gdLst>
              <a:ahLst/>
              <a:cxnLst>
                <a:cxn ang="0">
                  <a:pos x="T0" y="T1"/>
                </a:cxn>
                <a:cxn ang="0">
                  <a:pos x="T2" y="T3"/>
                </a:cxn>
                <a:cxn ang="0">
                  <a:pos x="T4" y="T5"/>
                </a:cxn>
                <a:cxn ang="0">
                  <a:pos x="T6" y="T7"/>
                </a:cxn>
                <a:cxn ang="0">
                  <a:pos x="T8" y="T9"/>
                </a:cxn>
              </a:cxnLst>
              <a:rect l="0" t="0" r="r" b="b"/>
              <a:pathLst>
                <a:path w="1342" h="869">
                  <a:moveTo>
                    <a:pt x="651" y="0"/>
                  </a:moveTo>
                  <a:lnTo>
                    <a:pt x="1342" y="197"/>
                  </a:lnTo>
                  <a:lnTo>
                    <a:pt x="670" y="869"/>
                  </a:lnTo>
                  <a:lnTo>
                    <a:pt x="0" y="197"/>
                  </a:lnTo>
                  <a:lnTo>
                    <a:pt x="651" y="0"/>
                  </a:lnTo>
                  <a:close/>
                </a:path>
              </a:pathLst>
            </a:custGeom>
            <a:solidFill>
              <a:srgbClr val="A076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79" name="iśḻïḑé"/>
            <p:cNvSpPr/>
            <p:nvPr/>
          </p:nvSpPr>
          <p:spPr bwMode="auto">
            <a:xfrm>
              <a:off x="2717006" y="3702050"/>
              <a:ext cx="1068387" cy="1684337"/>
            </a:xfrm>
            <a:custGeom>
              <a:avLst/>
              <a:gdLst>
                <a:gd name="T0" fmla="*/ 673 w 673"/>
                <a:gd name="T1" fmla="*/ 1061 h 1061"/>
                <a:gd name="T2" fmla="*/ 0 w 673"/>
                <a:gd name="T3" fmla="*/ 819 h 1061"/>
                <a:gd name="T4" fmla="*/ 0 w 673"/>
                <a:gd name="T5" fmla="*/ 0 h 1061"/>
                <a:gd name="T6" fmla="*/ 673 w 673"/>
                <a:gd name="T7" fmla="*/ 243 h 1061"/>
                <a:gd name="T8" fmla="*/ 673 w 673"/>
                <a:gd name="T9" fmla="*/ 1061 h 1061"/>
              </a:gdLst>
              <a:ahLst/>
              <a:cxnLst>
                <a:cxn ang="0">
                  <a:pos x="T0" y="T1"/>
                </a:cxn>
                <a:cxn ang="0">
                  <a:pos x="T2" y="T3"/>
                </a:cxn>
                <a:cxn ang="0">
                  <a:pos x="T4" y="T5"/>
                </a:cxn>
                <a:cxn ang="0">
                  <a:pos x="T6" y="T7"/>
                </a:cxn>
                <a:cxn ang="0">
                  <a:pos x="T8" y="T9"/>
                </a:cxn>
              </a:cxnLst>
              <a:rect l="0" t="0" r="r" b="b"/>
              <a:pathLst>
                <a:path w="673" h="1061">
                  <a:moveTo>
                    <a:pt x="673" y="1061"/>
                  </a:moveTo>
                  <a:lnTo>
                    <a:pt x="0" y="819"/>
                  </a:lnTo>
                  <a:lnTo>
                    <a:pt x="0" y="0"/>
                  </a:lnTo>
                  <a:lnTo>
                    <a:pt x="673" y="243"/>
                  </a:lnTo>
                  <a:lnTo>
                    <a:pt x="673" y="1061"/>
                  </a:lnTo>
                  <a:close/>
                </a:path>
              </a:pathLst>
            </a:custGeom>
            <a:solidFill>
              <a:srgbClr val="BC8C5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0" name="iṧ1iḍê"/>
            <p:cNvSpPr/>
            <p:nvPr/>
          </p:nvSpPr>
          <p:spPr bwMode="auto">
            <a:xfrm>
              <a:off x="3785394" y="3702050"/>
              <a:ext cx="1069975" cy="1684337"/>
            </a:xfrm>
            <a:custGeom>
              <a:avLst/>
              <a:gdLst>
                <a:gd name="T0" fmla="*/ 0 w 674"/>
                <a:gd name="T1" fmla="*/ 1061 h 1061"/>
                <a:gd name="T2" fmla="*/ 674 w 674"/>
                <a:gd name="T3" fmla="*/ 819 h 1061"/>
                <a:gd name="T4" fmla="*/ 674 w 674"/>
                <a:gd name="T5" fmla="*/ 0 h 1061"/>
                <a:gd name="T6" fmla="*/ 0 w 674"/>
                <a:gd name="T7" fmla="*/ 243 h 1061"/>
                <a:gd name="T8" fmla="*/ 0 w 674"/>
                <a:gd name="T9" fmla="*/ 1061 h 1061"/>
              </a:gdLst>
              <a:ahLst/>
              <a:cxnLst>
                <a:cxn ang="0">
                  <a:pos x="T0" y="T1"/>
                </a:cxn>
                <a:cxn ang="0">
                  <a:pos x="T2" y="T3"/>
                </a:cxn>
                <a:cxn ang="0">
                  <a:pos x="T4" y="T5"/>
                </a:cxn>
                <a:cxn ang="0">
                  <a:pos x="T6" y="T7"/>
                </a:cxn>
                <a:cxn ang="0">
                  <a:pos x="T8" y="T9"/>
                </a:cxn>
              </a:cxnLst>
              <a:rect l="0" t="0" r="r" b="b"/>
              <a:pathLst>
                <a:path w="674" h="1061">
                  <a:moveTo>
                    <a:pt x="0" y="1061"/>
                  </a:moveTo>
                  <a:lnTo>
                    <a:pt x="674" y="819"/>
                  </a:lnTo>
                  <a:lnTo>
                    <a:pt x="674" y="0"/>
                  </a:lnTo>
                  <a:lnTo>
                    <a:pt x="0" y="243"/>
                  </a:lnTo>
                  <a:lnTo>
                    <a:pt x="0" y="1061"/>
                  </a:lnTo>
                  <a:close/>
                </a:path>
              </a:pathLst>
            </a:custGeom>
            <a:solidFill>
              <a:srgbClr val="CA9E6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1" name="iSliḍê"/>
            <p:cNvSpPr/>
            <p:nvPr/>
          </p:nvSpPr>
          <p:spPr bwMode="auto">
            <a:xfrm>
              <a:off x="3107531" y="3505200"/>
              <a:ext cx="1373187" cy="1571625"/>
            </a:xfrm>
            <a:custGeom>
              <a:avLst/>
              <a:gdLst>
                <a:gd name="T0" fmla="*/ 865 w 865"/>
                <a:gd name="T1" fmla="*/ 936 h 990"/>
                <a:gd name="T2" fmla="*/ 863 w 865"/>
                <a:gd name="T3" fmla="*/ 210 h 990"/>
                <a:gd name="T4" fmla="*/ 581 w 865"/>
                <a:gd name="T5" fmla="*/ 125 h 990"/>
                <a:gd name="T6" fmla="*/ 823 w 865"/>
                <a:gd name="T7" fmla="*/ 46 h 990"/>
                <a:gd name="T8" fmla="*/ 679 w 865"/>
                <a:gd name="T9" fmla="*/ 6 h 990"/>
                <a:gd name="T10" fmla="*/ 432 w 865"/>
                <a:gd name="T11" fmla="*/ 80 h 990"/>
                <a:gd name="T12" fmla="*/ 165 w 865"/>
                <a:gd name="T13" fmla="*/ 0 h 990"/>
                <a:gd name="T14" fmla="*/ 26 w 865"/>
                <a:gd name="T15" fmla="*/ 42 h 990"/>
                <a:gd name="T16" fmla="*/ 286 w 865"/>
                <a:gd name="T17" fmla="*/ 125 h 990"/>
                <a:gd name="T18" fmla="*/ 0 w 865"/>
                <a:gd name="T19" fmla="*/ 212 h 990"/>
                <a:gd name="T20" fmla="*/ 0 w 865"/>
                <a:gd name="T21" fmla="*/ 936 h 990"/>
                <a:gd name="T22" fmla="*/ 148 w 865"/>
                <a:gd name="T23" fmla="*/ 990 h 990"/>
                <a:gd name="T24" fmla="*/ 148 w 865"/>
                <a:gd name="T25" fmla="*/ 266 h 990"/>
                <a:gd name="T26" fmla="*/ 435 w 865"/>
                <a:gd name="T27" fmla="*/ 173 h 990"/>
                <a:gd name="T28" fmla="*/ 717 w 865"/>
                <a:gd name="T29" fmla="*/ 263 h 990"/>
                <a:gd name="T30" fmla="*/ 717 w 865"/>
                <a:gd name="T31" fmla="*/ 990 h 990"/>
                <a:gd name="T32" fmla="*/ 865 w 865"/>
                <a:gd name="T33" fmla="*/ 936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5" h="990">
                  <a:moveTo>
                    <a:pt x="865" y="936"/>
                  </a:moveTo>
                  <a:lnTo>
                    <a:pt x="863" y="210"/>
                  </a:lnTo>
                  <a:lnTo>
                    <a:pt x="581" y="125"/>
                  </a:lnTo>
                  <a:lnTo>
                    <a:pt x="823" y="46"/>
                  </a:lnTo>
                  <a:lnTo>
                    <a:pt x="679" y="6"/>
                  </a:lnTo>
                  <a:lnTo>
                    <a:pt x="432" y="80"/>
                  </a:lnTo>
                  <a:lnTo>
                    <a:pt x="165" y="0"/>
                  </a:lnTo>
                  <a:lnTo>
                    <a:pt x="26" y="42"/>
                  </a:lnTo>
                  <a:lnTo>
                    <a:pt x="286" y="125"/>
                  </a:lnTo>
                  <a:lnTo>
                    <a:pt x="0" y="212"/>
                  </a:lnTo>
                  <a:lnTo>
                    <a:pt x="0" y="936"/>
                  </a:lnTo>
                  <a:lnTo>
                    <a:pt x="148" y="990"/>
                  </a:lnTo>
                  <a:lnTo>
                    <a:pt x="148" y="266"/>
                  </a:lnTo>
                  <a:lnTo>
                    <a:pt x="435" y="173"/>
                  </a:lnTo>
                  <a:lnTo>
                    <a:pt x="717" y="263"/>
                  </a:lnTo>
                  <a:lnTo>
                    <a:pt x="717" y="990"/>
                  </a:lnTo>
                  <a:lnTo>
                    <a:pt x="865" y="936"/>
                  </a:lnTo>
                  <a:close/>
                </a:path>
              </a:pathLst>
            </a:custGeom>
            <a:solidFill>
              <a:srgbClr val="F9F09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2" name="ïSlídê"/>
            <p:cNvSpPr/>
            <p:nvPr/>
          </p:nvSpPr>
          <p:spPr bwMode="auto">
            <a:xfrm>
              <a:off x="2848769" y="2044700"/>
              <a:ext cx="2132012" cy="1381125"/>
            </a:xfrm>
            <a:custGeom>
              <a:avLst/>
              <a:gdLst>
                <a:gd name="T0" fmla="*/ 651 w 1343"/>
                <a:gd name="T1" fmla="*/ 0 h 870"/>
                <a:gd name="T2" fmla="*/ 1343 w 1343"/>
                <a:gd name="T3" fmla="*/ 198 h 870"/>
                <a:gd name="T4" fmla="*/ 671 w 1343"/>
                <a:gd name="T5" fmla="*/ 870 h 870"/>
                <a:gd name="T6" fmla="*/ 0 w 1343"/>
                <a:gd name="T7" fmla="*/ 198 h 870"/>
                <a:gd name="T8" fmla="*/ 651 w 1343"/>
                <a:gd name="T9" fmla="*/ 0 h 870"/>
              </a:gdLst>
              <a:ahLst/>
              <a:cxnLst>
                <a:cxn ang="0">
                  <a:pos x="T0" y="T1"/>
                </a:cxn>
                <a:cxn ang="0">
                  <a:pos x="T2" y="T3"/>
                </a:cxn>
                <a:cxn ang="0">
                  <a:pos x="T4" y="T5"/>
                </a:cxn>
                <a:cxn ang="0">
                  <a:pos x="T6" y="T7"/>
                </a:cxn>
                <a:cxn ang="0">
                  <a:pos x="T8" y="T9"/>
                </a:cxn>
              </a:cxnLst>
              <a:rect l="0" t="0" r="r" b="b"/>
              <a:pathLst>
                <a:path w="1343" h="870">
                  <a:moveTo>
                    <a:pt x="651" y="0"/>
                  </a:moveTo>
                  <a:lnTo>
                    <a:pt x="1343" y="198"/>
                  </a:lnTo>
                  <a:lnTo>
                    <a:pt x="671" y="870"/>
                  </a:lnTo>
                  <a:lnTo>
                    <a:pt x="0" y="198"/>
                  </a:lnTo>
                  <a:lnTo>
                    <a:pt x="651" y="0"/>
                  </a:lnTo>
                  <a:close/>
                </a:path>
              </a:pathLst>
            </a:custGeom>
            <a:solidFill>
              <a:srgbClr val="A076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3" name="îšlîḑê"/>
            <p:cNvSpPr/>
            <p:nvPr/>
          </p:nvSpPr>
          <p:spPr bwMode="auto">
            <a:xfrm>
              <a:off x="2848769" y="2359025"/>
              <a:ext cx="1069975" cy="1684337"/>
            </a:xfrm>
            <a:custGeom>
              <a:avLst/>
              <a:gdLst>
                <a:gd name="T0" fmla="*/ 674 w 674"/>
                <a:gd name="T1" fmla="*/ 1061 h 1061"/>
                <a:gd name="T2" fmla="*/ 0 w 674"/>
                <a:gd name="T3" fmla="*/ 818 h 1061"/>
                <a:gd name="T4" fmla="*/ 0 w 674"/>
                <a:gd name="T5" fmla="*/ 0 h 1061"/>
                <a:gd name="T6" fmla="*/ 674 w 674"/>
                <a:gd name="T7" fmla="*/ 242 h 1061"/>
                <a:gd name="T8" fmla="*/ 674 w 674"/>
                <a:gd name="T9" fmla="*/ 1061 h 1061"/>
              </a:gdLst>
              <a:ahLst/>
              <a:cxnLst>
                <a:cxn ang="0">
                  <a:pos x="T0" y="T1"/>
                </a:cxn>
                <a:cxn ang="0">
                  <a:pos x="T2" y="T3"/>
                </a:cxn>
                <a:cxn ang="0">
                  <a:pos x="T4" y="T5"/>
                </a:cxn>
                <a:cxn ang="0">
                  <a:pos x="T6" y="T7"/>
                </a:cxn>
                <a:cxn ang="0">
                  <a:pos x="T8" y="T9"/>
                </a:cxn>
              </a:cxnLst>
              <a:rect l="0" t="0" r="r" b="b"/>
              <a:pathLst>
                <a:path w="674" h="1061">
                  <a:moveTo>
                    <a:pt x="674" y="1061"/>
                  </a:moveTo>
                  <a:lnTo>
                    <a:pt x="0" y="818"/>
                  </a:lnTo>
                  <a:lnTo>
                    <a:pt x="0" y="0"/>
                  </a:lnTo>
                  <a:lnTo>
                    <a:pt x="674" y="242"/>
                  </a:lnTo>
                  <a:lnTo>
                    <a:pt x="674" y="1061"/>
                  </a:lnTo>
                  <a:close/>
                </a:path>
              </a:pathLst>
            </a:custGeom>
            <a:solidFill>
              <a:srgbClr val="BC8C5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4" name="ísľíďé"/>
            <p:cNvSpPr/>
            <p:nvPr/>
          </p:nvSpPr>
          <p:spPr bwMode="auto">
            <a:xfrm>
              <a:off x="3918744" y="2359025"/>
              <a:ext cx="1069975" cy="1684337"/>
            </a:xfrm>
            <a:custGeom>
              <a:avLst/>
              <a:gdLst>
                <a:gd name="T0" fmla="*/ 0 w 674"/>
                <a:gd name="T1" fmla="*/ 1061 h 1061"/>
                <a:gd name="T2" fmla="*/ 674 w 674"/>
                <a:gd name="T3" fmla="*/ 818 h 1061"/>
                <a:gd name="T4" fmla="*/ 674 w 674"/>
                <a:gd name="T5" fmla="*/ 0 h 1061"/>
                <a:gd name="T6" fmla="*/ 0 w 674"/>
                <a:gd name="T7" fmla="*/ 242 h 1061"/>
                <a:gd name="T8" fmla="*/ 0 w 674"/>
                <a:gd name="T9" fmla="*/ 1061 h 1061"/>
              </a:gdLst>
              <a:ahLst/>
              <a:cxnLst>
                <a:cxn ang="0">
                  <a:pos x="T0" y="T1"/>
                </a:cxn>
                <a:cxn ang="0">
                  <a:pos x="T2" y="T3"/>
                </a:cxn>
                <a:cxn ang="0">
                  <a:pos x="T4" y="T5"/>
                </a:cxn>
                <a:cxn ang="0">
                  <a:pos x="T6" y="T7"/>
                </a:cxn>
                <a:cxn ang="0">
                  <a:pos x="T8" y="T9"/>
                </a:cxn>
              </a:cxnLst>
              <a:rect l="0" t="0" r="r" b="b"/>
              <a:pathLst>
                <a:path w="674" h="1061">
                  <a:moveTo>
                    <a:pt x="0" y="1061"/>
                  </a:moveTo>
                  <a:lnTo>
                    <a:pt x="674" y="818"/>
                  </a:lnTo>
                  <a:lnTo>
                    <a:pt x="674" y="0"/>
                  </a:lnTo>
                  <a:lnTo>
                    <a:pt x="0" y="242"/>
                  </a:lnTo>
                  <a:lnTo>
                    <a:pt x="0" y="1061"/>
                  </a:lnTo>
                  <a:close/>
                </a:path>
              </a:pathLst>
            </a:custGeom>
            <a:solidFill>
              <a:srgbClr val="CA9E6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5" name="íṣļîďê"/>
            <p:cNvSpPr/>
            <p:nvPr/>
          </p:nvSpPr>
          <p:spPr bwMode="auto">
            <a:xfrm>
              <a:off x="3240881" y="2160587"/>
              <a:ext cx="1373187" cy="1571625"/>
            </a:xfrm>
            <a:custGeom>
              <a:avLst/>
              <a:gdLst>
                <a:gd name="T0" fmla="*/ 865 w 865"/>
                <a:gd name="T1" fmla="*/ 936 h 990"/>
                <a:gd name="T2" fmla="*/ 863 w 865"/>
                <a:gd name="T3" fmla="*/ 210 h 990"/>
                <a:gd name="T4" fmla="*/ 580 w 865"/>
                <a:gd name="T5" fmla="*/ 126 h 990"/>
                <a:gd name="T6" fmla="*/ 823 w 865"/>
                <a:gd name="T7" fmla="*/ 47 h 990"/>
                <a:gd name="T8" fmla="*/ 678 w 865"/>
                <a:gd name="T9" fmla="*/ 6 h 990"/>
                <a:gd name="T10" fmla="*/ 432 w 865"/>
                <a:gd name="T11" fmla="*/ 80 h 990"/>
                <a:gd name="T12" fmla="*/ 165 w 865"/>
                <a:gd name="T13" fmla="*/ 0 h 990"/>
                <a:gd name="T14" fmla="*/ 25 w 865"/>
                <a:gd name="T15" fmla="*/ 42 h 990"/>
                <a:gd name="T16" fmla="*/ 285 w 865"/>
                <a:gd name="T17" fmla="*/ 126 h 990"/>
                <a:gd name="T18" fmla="*/ 0 w 865"/>
                <a:gd name="T19" fmla="*/ 212 h 990"/>
                <a:gd name="T20" fmla="*/ 0 w 865"/>
                <a:gd name="T21" fmla="*/ 936 h 990"/>
                <a:gd name="T22" fmla="*/ 148 w 865"/>
                <a:gd name="T23" fmla="*/ 990 h 990"/>
                <a:gd name="T24" fmla="*/ 148 w 865"/>
                <a:gd name="T25" fmla="*/ 266 h 990"/>
                <a:gd name="T26" fmla="*/ 435 w 865"/>
                <a:gd name="T27" fmla="*/ 173 h 990"/>
                <a:gd name="T28" fmla="*/ 717 w 865"/>
                <a:gd name="T29" fmla="*/ 263 h 990"/>
                <a:gd name="T30" fmla="*/ 717 w 865"/>
                <a:gd name="T31" fmla="*/ 990 h 990"/>
                <a:gd name="T32" fmla="*/ 865 w 865"/>
                <a:gd name="T33" fmla="*/ 936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5" h="990">
                  <a:moveTo>
                    <a:pt x="865" y="936"/>
                  </a:moveTo>
                  <a:lnTo>
                    <a:pt x="863" y="210"/>
                  </a:lnTo>
                  <a:lnTo>
                    <a:pt x="580" y="126"/>
                  </a:lnTo>
                  <a:lnTo>
                    <a:pt x="823" y="47"/>
                  </a:lnTo>
                  <a:lnTo>
                    <a:pt x="678" y="6"/>
                  </a:lnTo>
                  <a:lnTo>
                    <a:pt x="432" y="80"/>
                  </a:lnTo>
                  <a:lnTo>
                    <a:pt x="165" y="0"/>
                  </a:lnTo>
                  <a:lnTo>
                    <a:pt x="25" y="42"/>
                  </a:lnTo>
                  <a:lnTo>
                    <a:pt x="285" y="126"/>
                  </a:lnTo>
                  <a:lnTo>
                    <a:pt x="0" y="212"/>
                  </a:lnTo>
                  <a:lnTo>
                    <a:pt x="0" y="936"/>
                  </a:lnTo>
                  <a:lnTo>
                    <a:pt x="148" y="990"/>
                  </a:lnTo>
                  <a:lnTo>
                    <a:pt x="148" y="266"/>
                  </a:lnTo>
                  <a:lnTo>
                    <a:pt x="435" y="173"/>
                  </a:lnTo>
                  <a:lnTo>
                    <a:pt x="717" y="263"/>
                  </a:lnTo>
                  <a:lnTo>
                    <a:pt x="717" y="990"/>
                  </a:lnTo>
                  <a:lnTo>
                    <a:pt x="865" y="936"/>
                  </a:lnTo>
                  <a:close/>
                </a:path>
              </a:pathLst>
            </a:custGeom>
            <a:solidFill>
              <a:srgbClr val="F9F09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6" name="iṣľiḋe"/>
            <p:cNvSpPr/>
            <p:nvPr/>
          </p:nvSpPr>
          <p:spPr bwMode="auto">
            <a:xfrm>
              <a:off x="8489156" y="4908550"/>
              <a:ext cx="935037" cy="1587"/>
            </a:xfrm>
            <a:custGeom>
              <a:avLst/>
              <a:gdLst>
                <a:gd name="T0" fmla="*/ 600 w 600"/>
                <a:gd name="T1" fmla="*/ 0 h 1"/>
                <a:gd name="T2" fmla="*/ 0 w 600"/>
                <a:gd name="T3" fmla="*/ 0 h 1"/>
                <a:gd name="T4" fmla="*/ 0 w 600"/>
                <a:gd name="T5" fmla="*/ 0 h 1"/>
                <a:gd name="T6" fmla="*/ 589 w 600"/>
                <a:gd name="T7" fmla="*/ 0 h 1"/>
                <a:gd name="T8" fmla="*/ 599 w 600"/>
                <a:gd name="T9" fmla="*/ 1 h 1"/>
                <a:gd name="T10" fmla="*/ 600 w 600"/>
                <a:gd name="T11" fmla="*/ 0 h 1"/>
              </a:gdLst>
              <a:ahLst/>
              <a:cxnLst>
                <a:cxn ang="0">
                  <a:pos x="T0" y="T1"/>
                </a:cxn>
                <a:cxn ang="0">
                  <a:pos x="T2" y="T3"/>
                </a:cxn>
                <a:cxn ang="0">
                  <a:pos x="T4" y="T5"/>
                </a:cxn>
                <a:cxn ang="0">
                  <a:pos x="T6" y="T7"/>
                </a:cxn>
                <a:cxn ang="0">
                  <a:pos x="T8" y="T9"/>
                </a:cxn>
                <a:cxn ang="0">
                  <a:pos x="T10" y="T11"/>
                </a:cxn>
              </a:cxnLst>
              <a:rect l="0" t="0" r="r" b="b"/>
              <a:pathLst>
                <a:path w="600" h="1">
                  <a:moveTo>
                    <a:pt x="600" y="0"/>
                  </a:moveTo>
                  <a:cubicBezTo>
                    <a:pt x="0" y="0"/>
                    <a:pt x="0" y="0"/>
                    <a:pt x="0" y="0"/>
                  </a:cubicBezTo>
                  <a:cubicBezTo>
                    <a:pt x="0" y="0"/>
                    <a:pt x="0" y="0"/>
                    <a:pt x="0" y="0"/>
                  </a:cubicBezTo>
                  <a:cubicBezTo>
                    <a:pt x="589" y="0"/>
                    <a:pt x="589" y="0"/>
                    <a:pt x="589" y="0"/>
                  </a:cubicBezTo>
                  <a:cubicBezTo>
                    <a:pt x="593" y="0"/>
                    <a:pt x="596" y="1"/>
                    <a:pt x="599" y="1"/>
                  </a:cubicBezTo>
                  <a:cubicBezTo>
                    <a:pt x="600" y="0"/>
                    <a:pt x="600" y="0"/>
                    <a:pt x="600" y="0"/>
                  </a:cubicBezTo>
                </a:path>
              </a:pathLst>
            </a:custGeom>
            <a:solidFill>
              <a:srgbClr val="8E8E8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7" name="íS1îďê"/>
            <p:cNvSpPr/>
            <p:nvPr/>
          </p:nvSpPr>
          <p:spPr bwMode="auto">
            <a:xfrm>
              <a:off x="8489156" y="4908550"/>
              <a:ext cx="933450" cy="538162"/>
            </a:xfrm>
            <a:custGeom>
              <a:avLst/>
              <a:gdLst>
                <a:gd name="T0" fmla="*/ 589 w 599"/>
                <a:gd name="T1" fmla="*/ 0 h 345"/>
                <a:gd name="T2" fmla="*/ 0 w 599"/>
                <a:gd name="T3" fmla="*/ 0 h 345"/>
                <a:gd name="T4" fmla="*/ 0 w 599"/>
                <a:gd name="T5" fmla="*/ 345 h 345"/>
                <a:gd name="T6" fmla="*/ 293 w 599"/>
                <a:gd name="T7" fmla="*/ 345 h 345"/>
                <a:gd name="T8" fmla="*/ 599 w 599"/>
                <a:gd name="T9" fmla="*/ 1 h 345"/>
                <a:gd name="T10" fmla="*/ 589 w 599"/>
                <a:gd name="T11" fmla="*/ 0 h 345"/>
              </a:gdLst>
              <a:ahLst/>
              <a:cxnLst>
                <a:cxn ang="0">
                  <a:pos x="T0" y="T1"/>
                </a:cxn>
                <a:cxn ang="0">
                  <a:pos x="T2" y="T3"/>
                </a:cxn>
                <a:cxn ang="0">
                  <a:pos x="T4" y="T5"/>
                </a:cxn>
                <a:cxn ang="0">
                  <a:pos x="T6" y="T7"/>
                </a:cxn>
                <a:cxn ang="0">
                  <a:pos x="T8" y="T9"/>
                </a:cxn>
                <a:cxn ang="0">
                  <a:pos x="T10" y="T11"/>
                </a:cxn>
              </a:cxnLst>
              <a:rect l="0" t="0" r="r" b="b"/>
              <a:pathLst>
                <a:path w="599" h="345">
                  <a:moveTo>
                    <a:pt x="589" y="0"/>
                  </a:moveTo>
                  <a:cubicBezTo>
                    <a:pt x="0" y="0"/>
                    <a:pt x="0" y="0"/>
                    <a:pt x="0" y="0"/>
                  </a:cubicBezTo>
                  <a:cubicBezTo>
                    <a:pt x="0" y="345"/>
                    <a:pt x="0" y="345"/>
                    <a:pt x="0" y="345"/>
                  </a:cubicBezTo>
                  <a:cubicBezTo>
                    <a:pt x="293" y="345"/>
                    <a:pt x="293" y="345"/>
                    <a:pt x="293" y="345"/>
                  </a:cubicBezTo>
                  <a:cubicBezTo>
                    <a:pt x="599" y="1"/>
                    <a:pt x="599" y="1"/>
                    <a:pt x="599" y="1"/>
                  </a:cubicBezTo>
                  <a:cubicBezTo>
                    <a:pt x="596" y="1"/>
                    <a:pt x="593" y="0"/>
                    <a:pt x="589" y="0"/>
                  </a:cubicBezTo>
                </a:path>
              </a:pathLst>
            </a:custGeom>
            <a:solidFill>
              <a:srgbClr val="67676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8" name="ïŝlïdé"/>
            <p:cNvSpPr/>
            <p:nvPr/>
          </p:nvSpPr>
          <p:spPr bwMode="auto">
            <a:xfrm>
              <a:off x="4602956" y="1243012"/>
              <a:ext cx="4165600" cy="4203700"/>
            </a:xfrm>
            <a:custGeom>
              <a:avLst/>
              <a:gdLst>
                <a:gd name="T0" fmla="*/ 2619 w 2672"/>
                <a:gd name="T1" fmla="*/ 758 h 2695"/>
                <a:gd name="T2" fmla="*/ 1398 w 2672"/>
                <a:gd name="T3" fmla="*/ 52 h 2695"/>
                <a:gd name="T4" fmla="*/ 1243 w 2672"/>
                <a:gd name="T5" fmla="*/ 53 h 2695"/>
                <a:gd name="T6" fmla="*/ 52 w 2672"/>
                <a:gd name="T7" fmla="*/ 759 h 2695"/>
                <a:gd name="T8" fmla="*/ 19 w 2672"/>
                <a:gd name="T9" fmla="*/ 778 h 2695"/>
                <a:gd name="T10" fmla="*/ 0 w 2672"/>
                <a:gd name="T11" fmla="*/ 826 h 2695"/>
                <a:gd name="T12" fmla="*/ 0 w 2672"/>
                <a:gd name="T13" fmla="*/ 2625 h 2695"/>
                <a:gd name="T14" fmla="*/ 70 w 2672"/>
                <a:gd name="T15" fmla="*/ 2695 h 2695"/>
                <a:gd name="T16" fmla="*/ 461 w 2672"/>
                <a:gd name="T17" fmla="*/ 2695 h 2695"/>
                <a:gd name="T18" fmla="*/ 2211 w 2672"/>
                <a:gd name="T19" fmla="*/ 2695 h 2695"/>
                <a:gd name="T20" fmla="*/ 2602 w 2672"/>
                <a:gd name="T21" fmla="*/ 2695 h 2695"/>
                <a:gd name="T22" fmla="*/ 2672 w 2672"/>
                <a:gd name="T23" fmla="*/ 2625 h 2695"/>
                <a:gd name="T24" fmla="*/ 2672 w 2672"/>
                <a:gd name="T25" fmla="*/ 826 h 2695"/>
                <a:gd name="T26" fmla="*/ 2619 w 2672"/>
                <a:gd name="T27" fmla="*/ 758 h 2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72" h="2695">
                  <a:moveTo>
                    <a:pt x="2619" y="758"/>
                  </a:moveTo>
                  <a:cubicBezTo>
                    <a:pt x="1398" y="52"/>
                    <a:pt x="1398" y="52"/>
                    <a:pt x="1398" y="52"/>
                  </a:cubicBezTo>
                  <a:cubicBezTo>
                    <a:pt x="1364" y="18"/>
                    <a:pt x="1296" y="0"/>
                    <a:pt x="1243" y="53"/>
                  </a:cubicBezTo>
                  <a:cubicBezTo>
                    <a:pt x="52" y="759"/>
                    <a:pt x="52" y="759"/>
                    <a:pt x="52" y="759"/>
                  </a:cubicBezTo>
                  <a:cubicBezTo>
                    <a:pt x="39" y="762"/>
                    <a:pt x="28" y="769"/>
                    <a:pt x="19" y="778"/>
                  </a:cubicBezTo>
                  <a:cubicBezTo>
                    <a:pt x="7" y="791"/>
                    <a:pt x="0" y="807"/>
                    <a:pt x="0" y="826"/>
                  </a:cubicBezTo>
                  <a:cubicBezTo>
                    <a:pt x="0" y="2625"/>
                    <a:pt x="0" y="2625"/>
                    <a:pt x="0" y="2625"/>
                  </a:cubicBezTo>
                  <a:cubicBezTo>
                    <a:pt x="0" y="2663"/>
                    <a:pt x="31" y="2695"/>
                    <a:pt x="70" y="2695"/>
                  </a:cubicBezTo>
                  <a:cubicBezTo>
                    <a:pt x="461" y="2695"/>
                    <a:pt x="461" y="2695"/>
                    <a:pt x="461" y="2695"/>
                  </a:cubicBezTo>
                  <a:cubicBezTo>
                    <a:pt x="2211" y="2695"/>
                    <a:pt x="2211" y="2695"/>
                    <a:pt x="2211" y="2695"/>
                  </a:cubicBezTo>
                  <a:cubicBezTo>
                    <a:pt x="2602" y="2695"/>
                    <a:pt x="2602" y="2695"/>
                    <a:pt x="2602" y="2695"/>
                  </a:cubicBezTo>
                  <a:cubicBezTo>
                    <a:pt x="2641" y="2695"/>
                    <a:pt x="2672" y="2663"/>
                    <a:pt x="2672" y="2625"/>
                  </a:cubicBezTo>
                  <a:cubicBezTo>
                    <a:pt x="2672" y="826"/>
                    <a:pt x="2672" y="826"/>
                    <a:pt x="2672" y="826"/>
                  </a:cubicBezTo>
                  <a:cubicBezTo>
                    <a:pt x="2672" y="793"/>
                    <a:pt x="2650" y="766"/>
                    <a:pt x="2619" y="758"/>
                  </a:cubicBezTo>
                  <a:close/>
                </a:path>
              </a:pathLst>
            </a:custGeom>
            <a:solidFill>
              <a:srgbClr val="10375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89" name="îṡlíḓe"/>
            <p:cNvSpPr/>
            <p:nvPr/>
          </p:nvSpPr>
          <p:spPr bwMode="auto">
            <a:xfrm>
              <a:off x="4404519" y="4908550"/>
              <a:ext cx="4581525" cy="538162"/>
            </a:xfrm>
            <a:custGeom>
              <a:avLst/>
              <a:gdLst>
                <a:gd name="T0" fmla="*/ 2938 w 2938"/>
                <a:gd name="T1" fmla="*/ 297 h 345"/>
                <a:gd name="T2" fmla="*/ 2868 w 2938"/>
                <a:gd name="T3" fmla="*/ 345 h 345"/>
                <a:gd name="T4" fmla="*/ 70 w 2938"/>
                <a:gd name="T5" fmla="*/ 345 h 345"/>
                <a:gd name="T6" fmla="*/ 0 w 2938"/>
                <a:gd name="T7" fmla="*/ 297 h 345"/>
                <a:gd name="T8" fmla="*/ 0 w 2938"/>
                <a:gd name="T9" fmla="*/ 47 h 345"/>
                <a:gd name="T10" fmla="*/ 70 w 2938"/>
                <a:gd name="T11" fmla="*/ 0 h 345"/>
                <a:gd name="T12" fmla="*/ 2868 w 2938"/>
                <a:gd name="T13" fmla="*/ 0 h 345"/>
                <a:gd name="T14" fmla="*/ 2938 w 2938"/>
                <a:gd name="T15" fmla="*/ 47 h 345"/>
                <a:gd name="T16" fmla="*/ 2938 w 2938"/>
                <a:gd name="T17" fmla="*/ 297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8" h="345">
                  <a:moveTo>
                    <a:pt x="2938" y="297"/>
                  </a:moveTo>
                  <a:cubicBezTo>
                    <a:pt x="2938" y="323"/>
                    <a:pt x="2906" y="345"/>
                    <a:pt x="2868" y="345"/>
                  </a:cubicBezTo>
                  <a:cubicBezTo>
                    <a:pt x="70" y="345"/>
                    <a:pt x="70" y="345"/>
                    <a:pt x="70" y="345"/>
                  </a:cubicBezTo>
                  <a:cubicBezTo>
                    <a:pt x="31" y="345"/>
                    <a:pt x="0" y="323"/>
                    <a:pt x="0" y="297"/>
                  </a:cubicBezTo>
                  <a:cubicBezTo>
                    <a:pt x="0" y="47"/>
                    <a:pt x="0" y="47"/>
                    <a:pt x="0" y="47"/>
                  </a:cubicBezTo>
                  <a:cubicBezTo>
                    <a:pt x="0" y="21"/>
                    <a:pt x="31" y="0"/>
                    <a:pt x="70" y="0"/>
                  </a:cubicBezTo>
                  <a:cubicBezTo>
                    <a:pt x="2868" y="0"/>
                    <a:pt x="2868" y="0"/>
                    <a:pt x="2868" y="0"/>
                  </a:cubicBezTo>
                  <a:cubicBezTo>
                    <a:pt x="2906" y="0"/>
                    <a:pt x="2938" y="21"/>
                    <a:pt x="2938" y="47"/>
                  </a:cubicBezTo>
                  <a:lnTo>
                    <a:pt x="2938" y="297"/>
                  </a:lnTo>
                  <a:close/>
                </a:path>
              </a:pathLst>
            </a:custGeom>
            <a:solidFill>
              <a:srgbClr val="1375B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0" name="íŝ1îḓê"/>
            <p:cNvSpPr/>
            <p:nvPr/>
          </p:nvSpPr>
          <p:spPr bwMode="auto">
            <a:xfrm>
              <a:off x="3772694" y="1181100"/>
              <a:ext cx="5821362" cy="1700212"/>
            </a:xfrm>
            <a:custGeom>
              <a:avLst/>
              <a:gdLst>
                <a:gd name="T0" fmla="*/ 3694 w 3734"/>
                <a:gd name="T1" fmla="*/ 891 h 1090"/>
                <a:gd name="T2" fmla="*/ 1899 w 3734"/>
                <a:gd name="T3" fmla="*/ 7 h 1090"/>
                <a:gd name="T4" fmla="*/ 1867 w 3734"/>
                <a:gd name="T5" fmla="*/ 1 h 1090"/>
                <a:gd name="T6" fmla="*/ 1835 w 3734"/>
                <a:gd name="T7" fmla="*/ 7 h 1090"/>
                <a:gd name="T8" fmla="*/ 40 w 3734"/>
                <a:gd name="T9" fmla="*/ 891 h 1090"/>
                <a:gd name="T10" fmla="*/ 12 w 3734"/>
                <a:gd name="T11" fmla="*/ 960 h 1090"/>
                <a:gd name="T12" fmla="*/ 60 w 3734"/>
                <a:gd name="T13" fmla="*/ 1056 h 1090"/>
                <a:gd name="T14" fmla="*/ 131 w 3734"/>
                <a:gd name="T15" fmla="*/ 1077 h 1090"/>
                <a:gd name="T16" fmla="*/ 1867 w 3734"/>
                <a:gd name="T17" fmla="*/ 221 h 1090"/>
                <a:gd name="T18" fmla="*/ 3603 w 3734"/>
                <a:gd name="T19" fmla="*/ 1077 h 1090"/>
                <a:gd name="T20" fmla="*/ 3674 w 3734"/>
                <a:gd name="T21" fmla="*/ 1056 h 1090"/>
                <a:gd name="T22" fmla="*/ 3722 w 3734"/>
                <a:gd name="T23" fmla="*/ 960 h 1090"/>
                <a:gd name="T24" fmla="*/ 3694 w 3734"/>
                <a:gd name="T25" fmla="*/ 891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4" h="1090">
                  <a:moveTo>
                    <a:pt x="3694" y="891"/>
                  </a:moveTo>
                  <a:cubicBezTo>
                    <a:pt x="1899" y="7"/>
                    <a:pt x="1899" y="7"/>
                    <a:pt x="1899" y="7"/>
                  </a:cubicBezTo>
                  <a:cubicBezTo>
                    <a:pt x="1889" y="2"/>
                    <a:pt x="1877" y="0"/>
                    <a:pt x="1867" y="1"/>
                  </a:cubicBezTo>
                  <a:cubicBezTo>
                    <a:pt x="1857" y="0"/>
                    <a:pt x="1845" y="2"/>
                    <a:pt x="1835" y="7"/>
                  </a:cubicBezTo>
                  <a:cubicBezTo>
                    <a:pt x="40" y="891"/>
                    <a:pt x="40" y="891"/>
                    <a:pt x="40" y="891"/>
                  </a:cubicBezTo>
                  <a:cubicBezTo>
                    <a:pt x="12" y="905"/>
                    <a:pt x="0" y="936"/>
                    <a:pt x="12" y="960"/>
                  </a:cubicBezTo>
                  <a:cubicBezTo>
                    <a:pt x="60" y="1056"/>
                    <a:pt x="60" y="1056"/>
                    <a:pt x="60" y="1056"/>
                  </a:cubicBezTo>
                  <a:cubicBezTo>
                    <a:pt x="72" y="1081"/>
                    <a:pt x="104" y="1090"/>
                    <a:pt x="131" y="1077"/>
                  </a:cubicBezTo>
                  <a:cubicBezTo>
                    <a:pt x="1867" y="221"/>
                    <a:pt x="1867" y="221"/>
                    <a:pt x="1867" y="221"/>
                  </a:cubicBezTo>
                  <a:cubicBezTo>
                    <a:pt x="3603" y="1077"/>
                    <a:pt x="3603" y="1077"/>
                    <a:pt x="3603" y="1077"/>
                  </a:cubicBezTo>
                  <a:cubicBezTo>
                    <a:pt x="3630" y="1090"/>
                    <a:pt x="3662" y="1081"/>
                    <a:pt x="3674" y="1056"/>
                  </a:cubicBezTo>
                  <a:cubicBezTo>
                    <a:pt x="3722" y="960"/>
                    <a:pt x="3722" y="960"/>
                    <a:pt x="3722" y="960"/>
                  </a:cubicBezTo>
                  <a:cubicBezTo>
                    <a:pt x="3734" y="936"/>
                    <a:pt x="3722" y="905"/>
                    <a:pt x="3694" y="891"/>
                  </a:cubicBez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1" name="íś1íḋé"/>
            <p:cNvSpPr/>
            <p:nvPr/>
          </p:nvSpPr>
          <p:spPr bwMode="auto">
            <a:xfrm>
              <a:off x="4931569" y="3095625"/>
              <a:ext cx="550862" cy="2351087"/>
            </a:xfrm>
            <a:custGeom>
              <a:avLst/>
              <a:gdLst>
                <a:gd name="T0" fmla="*/ 0 w 347"/>
                <a:gd name="T1" fmla="*/ 0 h 1481"/>
                <a:gd name="T2" fmla="*/ 0 w 347"/>
                <a:gd name="T3" fmla="*/ 124 h 1481"/>
                <a:gd name="T4" fmla="*/ 0 w 347"/>
                <a:gd name="T5" fmla="*/ 337 h 1481"/>
                <a:gd name="T6" fmla="*/ 0 w 347"/>
                <a:gd name="T7" fmla="*/ 581 h 1481"/>
                <a:gd name="T8" fmla="*/ 0 w 347"/>
                <a:gd name="T9" fmla="*/ 795 h 1481"/>
                <a:gd name="T10" fmla="*/ 0 w 347"/>
                <a:gd name="T11" fmla="*/ 1039 h 1481"/>
                <a:gd name="T12" fmla="*/ 0 w 347"/>
                <a:gd name="T13" fmla="*/ 1252 h 1481"/>
                <a:gd name="T14" fmla="*/ 0 w 347"/>
                <a:gd name="T15" fmla="*/ 1481 h 1481"/>
                <a:gd name="T16" fmla="*/ 347 w 347"/>
                <a:gd name="T17" fmla="*/ 1481 h 1481"/>
                <a:gd name="T18" fmla="*/ 347 w 347"/>
                <a:gd name="T19" fmla="*/ 1384 h 1481"/>
                <a:gd name="T20" fmla="*/ 347 w 347"/>
                <a:gd name="T21" fmla="*/ 1169 h 1481"/>
                <a:gd name="T22" fmla="*/ 347 w 347"/>
                <a:gd name="T23" fmla="*/ 926 h 1481"/>
                <a:gd name="T24" fmla="*/ 347 w 347"/>
                <a:gd name="T25" fmla="*/ 713 h 1481"/>
                <a:gd name="T26" fmla="*/ 347 w 347"/>
                <a:gd name="T27" fmla="*/ 468 h 1481"/>
                <a:gd name="T28" fmla="*/ 347 w 347"/>
                <a:gd name="T29" fmla="*/ 255 h 1481"/>
                <a:gd name="T30" fmla="*/ 347 w 347"/>
                <a:gd name="T31" fmla="*/ 0 h 1481"/>
                <a:gd name="T32" fmla="*/ 0 w 347"/>
                <a:gd name="T33" fmla="*/ 0 h 1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7" h="1481">
                  <a:moveTo>
                    <a:pt x="0" y="0"/>
                  </a:moveTo>
                  <a:lnTo>
                    <a:pt x="0" y="124"/>
                  </a:lnTo>
                  <a:lnTo>
                    <a:pt x="0" y="337"/>
                  </a:lnTo>
                  <a:lnTo>
                    <a:pt x="0" y="581"/>
                  </a:lnTo>
                  <a:lnTo>
                    <a:pt x="0" y="795"/>
                  </a:lnTo>
                  <a:lnTo>
                    <a:pt x="0" y="1039"/>
                  </a:lnTo>
                  <a:lnTo>
                    <a:pt x="0" y="1252"/>
                  </a:lnTo>
                  <a:lnTo>
                    <a:pt x="0" y="1481"/>
                  </a:lnTo>
                  <a:lnTo>
                    <a:pt x="347" y="1481"/>
                  </a:lnTo>
                  <a:lnTo>
                    <a:pt x="347" y="1384"/>
                  </a:lnTo>
                  <a:lnTo>
                    <a:pt x="347" y="1169"/>
                  </a:lnTo>
                  <a:lnTo>
                    <a:pt x="347" y="926"/>
                  </a:lnTo>
                  <a:lnTo>
                    <a:pt x="347" y="713"/>
                  </a:lnTo>
                  <a:lnTo>
                    <a:pt x="347" y="468"/>
                  </a:lnTo>
                  <a:lnTo>
                    <a:pt x="347" y="255"/>
                  </a:lnTo>
                  <a:lnTo>
                    <a:pt x="347" y="0"/>
                  </a:lnTo>
                  <a:lnTo>
                    <a:pt x="0" y="0"/>
                  </a:ln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dirty="0"/>
            </a:p>
          </p:txBody>
        </p:sp>
        <p:sp>
          <p:nvSpPr>
            <p:cNvPr id="992" name="îṣļiḋé"/>
            <p:cNvSpPr/>
            <p:nvPr/>
          </p:nvSpPr>
          <p:spPr bwMode="auto">
            <a:xfrm>
              <a:off x="4931569" y="3292475"/>
              <a:ext cx="550862" cy="546100"/>
            </a:xfrm>
            <a:custGeom>
              <a:avLst/>
              <a:gdLst>
                <a:gd name="T0" fmla="*/ 347 w 347"/>
                <a:gd name="T1" fmla="*/ 131 h 344"/>
                <a:gd name="T2" fmla="*/ 0 w 347"/>
                <a:gd name="T3" fmla="*/ 0 h 344"/>
                <a:gd name="T4" fmla="*/ 0 w 347"/>
                <a:gd name="T5" fmla="*/ 213 h 344"/>
                <a:gd name="T6" fmla="*/ 347 w 347"/>
                <a:gd name="T7" fmla="*/ 344 h 344"/>
                <a:gd name="T8" fmla="*/ 347 w 347"/>
                <a:gd name="T9" fmla="*/ 131 h 344"/>
              </a:gdLst>
              <a:ahLst/>
              <a:cxnLst>
                <a:cxn ang="0">
                  <a:pos x="T0" y="T1"/>
                </a:cxn>
                <a:cxn ang="0">
                  <a:pos x="T2" y="T3"/>
                </a:cxn>
                <a:cxn ang="0">
                  <a:pos x="T4" y="T5"/>
                </a:cxn>
                <a:cxn ang="0">
                  <a:pos x="T6" y="T7"/>
                </a:cxn>
                <a:cxn ang="0">
                  <a:pos x="T8" y="T9"/>
                </a:cxn>
              </a:cxnLst>
              <a:rect l="0" t="0" r="r" b="b"/>
              <a:pathLst>
                <a:path w="347" h="344">
                  <a:moveTo>
                    <a:pt x="347" y="131"/>
                  </a:moveTo>
                  <a:lnTo>
                    <a:pt x="0" y="0"/>
                  </a:lnTo>
                  <a:lnTo>
                    <a:pt x="0" y="213"/>
                  </a:lnTo>
                  <a:lnTo>
                    <a:pt x="347" y="344"/>
                  </a:lnTo>
                  <a:lnTo>
                    <a:pt x="347" y="131"/>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3" name="îšlîḑè"/>
            <p:cNvSpPr/>
            <p:nvPr/>
          </p:nvSpPr>
          <p:spPr bwMode="auto">
            <a:xfrm>
              <a:off x="4931569" y="4017962"/>
              <a:ext cx="550862" cy="547687"/>
            </a:xfrm>
            <a:custGeom>
              <a:avLst/>
              <a:gdLst>
                <a:gd name="T0" fmla="*/ 0 w 347"/>
                <a:gd name="T1" fmla="*/ 214 h 345"/>
                <a:gd name="T2" fmla="*/ 347 w 347"/>
                <a:gd name="T3" fmla="*/ 345 h 345"/>
                <a:gd name="T4" fmla="*/ 347 w 347"/>
                <a:gd name="T5" fmla="*/ 132 h 345"/>
                <a:gd name="T6" fmla="*/ 0 w 347"/>
                <a:gd name="T7" fmla="*/ 0 h 345"/>
                <a:gd name="T8" fmla="*/ 0 w 347"/>
                <a:gd name="T9" fmla="*/ 214 h 345"/>
              </a:gdLst>
              <a:ahLst/>
              <a:cxnLst>
                <a:cxn ang="0">
                  <a:pos x="T0" y="T1"/>
                </a:cxn>
                <a:cxn ang="0">
                  <a:pos x="T2" y="T3"/>
                </a:cxn>
                <a:cxn ang="0">
                  <a:pos x="T4" y="T5"/>
                </a:cxn>
                <a:cxn ang="0">
                  <a:pos x="T6" y="T7"/>
                </a:cxn>
                <a:cxn ang="0">
                  <a:pos x="T8" y="T9"/>
                </a:cxn>
              </a:cxnLst>
              <a:rect l="0" t="0" r="r" b="b"/>
              <a:pathLst>
                <a:path w="347" h="345">
                  <a:moveTo>
                    <a:pt x="0" y="214"/>
                  </a:moveTo>
                  <a:lnTo>
                    <a:pt x="347" y="345"/>
                  </a:lnTo>
                  <a:lnTo>
                    <a:pt x="347" y="132"/>
                  </a:lnTo>
                  <a:lnTo>
                    <a:pt x="0" y="0"/>
                  </a:lnTo>
                  <a:lnTo>
                    <a:pt x="0" y="214"/>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4" name="íṩļïdé"/>
            <p:cNvSpPr/>
            <p:nvPr/>
          </p:nvSpPr>
          <p:spPr bwMode="auto">
            <a:xfrm>
              <a:off x="4931569" y="4745037"/>
              <a:ext cx="550862" cy="547687"/>
            </a:xfrm>
            <a:custGeom>
              <a:avLst/>
              <a:gdLst>
                <a:gd name="T0" fmla="*/ 0 w 347"/>
                <a:gd name="T1" fmla="*/ 213 h 345"/>
                <a:gd name="T2" fmla="*/ 347 w 347"/>
                <a:gd name="T3" fmla="*/ 345 h 345"/>
                <a:gd name="T4" fmla="*/ 347 w 347"/>
                <a:gd name="T5" fmla="*/ 130 h 345"/>
                <a:gd name="T6" fmla="*/ 0 w 347"/>
                <a:gd name="T7" fmla="*/ 0 h 345"/>
                <a:gd name="T8" fmla="*/ 0 w 347"/>
                <a:gd name="T9" fmla="*/ 213 h 345"/>
              </a:gdLst>
              <a:ahLst/>
              <a:cxnLst>
                <a:cxn ang="0">
                  <a:pos x="T0" y="T1"/>
                </a:cxn>
                <a:cxn ang="0">
                  <a:pos x="T2" y="T3"/>
                </a:cxn>
                <a:cxn ang="0">
                  <a:pos x="T4" y="T5"/>
                </a:cxn>
                <a:cxn ang="0">
                  <a:pos x="T6" y="T7"/>
                </a:cxn>
                <a:cxn ang="0">
                  <a:pos x="T8" y="T9"/>
                </a:cxn>
              </a:cxnLst>
              <a:rect l="0" t="0" r="r" b="b"/>
              <a:pathLst>
                <a:path w="347" h="345">
                  <a:moveTo>
                    <a:pt x="0" y="213"/>
                  </a:moveTo>
                  <a:lnTo>
                    <a:pt x="347" y="345"/>
                  </a:lnTo>
                  <a:lnTo>
                    <a:pt x="347" y="130"/>
                  </a:lnTo>
                  <a:lnTo>
                    <a:pt x="0" y="0"/>
                  </a:lnTo>
                  <a:lnTo>
                    <a:pt x="0" y="213"/>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5" name="îšḻiḓé"/>
            <p:cNvSpPr/>
            <p:nvPr/>
          </p:nvSpPr>
          <p:spPr bwMode="auto">
            <a:xfrm>
              <a:off x="7901781" y="3095625"/>
              <a:ext cx="550862" cy="2351087"/>
            </a:xfrm>
            <a:custGeom>
              <a:avLst/>
              <a:gdLst>
                <a:gd name="T0" fmla="*/ 347 w 347"/>
                <a:gd name="T1" fmla="*/ 0 h 1481"/>
                <a:gd name="T2" fmla="*/ 347 w 347"/>
                <a:gd name="T3" fmla="*/ 124 h 1481"/>
                <a:gd name="T4" fmla="*/ 347 w 347"/>
                <a:gd name="T5" fmla="*/ 337 h 1481"/>
                <a:gd name="T6" fmla="*/ 347 w 347"/>
                <a:gd name="T7" fmla="*/ 581 h 1481"/>
                <a:gd name="T8" fmla="*/ 347 w 347"/>
                <a:gd name="T9" fmla="*/ 795 h 1481"/>
                <a:gd name="T10" fmla="*/ 347 w 347"/>
                <a:gd name="T11" fmla="*/ 1039 h 1481"/>
                <a:gd name="T12" fmla="*/ 347 w 347"/>
                <a:gd name="T13" fmla="*/ 1252 h 1481"/>
                <a:gd name="T14" fmla="*/ 347 w 347"/>
                <a:gd name="T15" fmla="*/ 1481 h 1481"/>
                <a:gd name="T16" fmla="*/ 0 w 347"/>
                <a:gd name="T17" fmla="*/ 1481 h 1481"/>
                <a:gd name="T18" fmla="*/ 0 w 347"/>
                <a:gd name="T19" fmla="*/ 1384 h 1481"/>
                <a:gd name="T20" fmla="*/ 0 w 347"/>
                <a:gd name="T21" fmla="*/ 1169 h 1481"/>
                <a:gd name="T22" fmla="*/ 0 w 347"/>
                <a:gd name="T23" fmla="*/ 926 h 1481"/>
                <a:gd name="T24" fmla="*/ 0 w 347"/>
                <a:gd name="T25" fmla="*/ 713 h 1481"/>
                <a:gd name="T26" fmla="*/ 0 w 347"/>
                <a:gd name="T27" fmla="*/ 468 h 1481"/>
                <a:gd name="T28" fmla="*/ 0 w 347"/>
                <a:gd name="T29" fmla="*/ 255 h 1481"/>
                <a:gd name="T30" fmla="*/ 0 w 347"/>
                <a:gd name="T31" fmla="*/ 0 h 1481"/>
                <a:gd name="T32" fmla="*/ 347 w 347"/>
                <a:gd name="T33" fmla="*/ 0 h 1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7" h="1481">
                  <a:moveTo>
                    <a:pt x="347" y="0"/>
                  </a:moveTo>
                  <a:lnTo>
                    <a:pt x="347" y="124"/>
                  </a:lnTo>
                  <a:lnTo>
                    <a:pt x="347" y="337"/>
                  </a:lnTo>
                  <a:lnTo>
                    <a:pt x="347" y="581"/>
                  </a:lnTo>
                  <a:lnTo>
                    <a:pt x="347" y="795"/>
                  </a:lnTo>
                  <a:lnTo>
                    <a:pt x="347" y="1039"/>
                  </a:lnTo>
                  <a:lnTo>
                    <a:pt x="347" y="1252"/>
                  </a:lnTo>
                  <a:lnTo>
                    <a:pt x="347" y="1481"/>
                  </a:lnTo>
                  <a:lnTo>
                    <a:pt x="0" y="1481"/>
                  </a:lnTo>
                  <a:lnTo>
                    <a:pt x="0" y="1384"/>
                  </a:lnTo>
                  <a:lnTo>
                    <a:pt x="0" y="1169"/>
                  </a:lnTo>
                  <a:lnTo>
                    <a:pt x="0" y="926"/>
                  </a:lnTo>
                  <a:lnTo>
                    <a:pt x="0" y="713"/>
                  </a:lnTo>
                  <a:lnTo>
                    <a:pt x="0" y="468"/>
                  </a:lnTo>
                  <a:lnTo>
                    <a:pt x="0" y="255"/>
                  </a:lnTo>
                  <a:lnTo>
                    <a:pt x="0" y="0"/>
                  </a:lnTo>
                  <a:lnTo>
                    <a:pt x="347" y="0"/>
                  </a:ln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6" name="iŝlíḋé"/>
            <p:cNvSpPr/>
            <p:nvPr/>
          </p:nvSpPr>
          <p:spPr bwMode="auto">
            <a:xfrm>
              <a:off x="7901781" y="3292475"/>
              <a:ext cx="550862" cy="546100"/>
            </a:xfrm>
            <a:custGeom>
              <a:avLst/>
              <a:gdLst>
                <a:gd name="T0" fmla="*/ 0 w 347"/>
                <a:gd name="T1" fmla="*/ 131 h 344"/>
                <a:gd name="T2" fmla="*/ 347 w 347"/>
                <a:gd name="T3" fmla="*/ 0 h 344"/>
                <a:gd name="T4" fmla="*/ 347 w 347"/>
                <a:gd name="T5" fmla="*/ 213 h 344"/>
                <a:gd name="T6" fmla="*/ 0 w 347"/>
                <a:gd name="T7" fmla="*/ 344 h 344"/>
                <a:gd name="T8" fmla="*/ 0 w 347"/>
                <a:gd name="T9" fmla="*/ 131 h 344"/>
              </a:gdLst>
              <a:ahLst/>
              <a:cxnLst>
                <a:cxn ang="0">
                  <a:pos x="T0" y="T1"/>
                </a:cxn>
                <a:cxn ang="0">
                  <a:pos x="T2" y="T3"/>
                </a:cxn>
                <a:cxn ang="0">
                  <a:pos x="T4" y="T5"/>
                </a:cxn>
                <a:cxn ang="0">
                  <a:pos x="T6" y="T7"/>
                </a:cxn>
                <a:cxn ang="0">
                  <a:pos x="T8" y="T9"/>
                </a:cxn>
              </a:cxnLst>
              <a:rect l="0" t="0" r="r" b="b"/>
              <a:pathLst>
                <a:path w="347" h="344">
                  <a:moveTo>
                    <a:pt x="0" y="131"/>
                  </a:moveTo>
                  <a:lnTo>
                    <a:pt x="347" y="0"/>
                  </a:lnTo>
                  <a:lnTo>
                    <a:pt x="347" y="213"/>
                  </a:lnTo>
                  <a:lnTo>
                    <a:pt x="0" y="344"/>
                  </a:lnTo>
                  <a:lnTo>
                    <a:pt x="0" y="131"/>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7" name="ïṩľîḍè"/>
            <p:cNvSpPr/>
            <p:nvPr/>
          </p:nvSpPr>
          <p:spPr bwMode="auto">
            <a:xfrm>
              <a:off x="7901781" y="4017962"/>
              <a:ext cx="550862" cy="547687"/>
            </a:xfrm>
            <a:custGeom>
              <a:avLst/>
              <a:gdLst>
                <a:gd name="T0" fmla="*/ 347 w 347"/>
                <a:gd name="T1" fmla="*/ 214 h 345"/>
                <a:gd name="T2" fmla="*/ 0 w 347"/>
                <a:gd name="T3" fmla="*/ 345 h 345"/>
                <a:gd name="T4" fmla="*/ 0 w 347"/>
                <a:gd name="T5" fmla="*/ 132 h 345"/>
                <a:gd name="T6" fmla="*/ 347 w 347"/>
                <a:gd name="T7" fmla="*/ 0 h 345"/>
                <a:gd name="T8" fmla="*/ 347 w 347"/>
                <a:gd name="T9" fmla="*/ 214 h 345"/>
              </a:gdLst>
              <a:ahLst/>
              <a:cxnLst>
                <a:cxn ang="0">
                  <a:pos x="T0" y="T1"/>
                </a:cxn>
                <a:cxn ang="0">
                  <a:pos x="T2" y="T3"/>
                </a:cxn>
                <a:cxn ang="0">
                  <a:pos x="T4" y="T5"/>
                </a:cxn>
                <a:cxn ang="0">
                  <a:pos x="T6" y="T7"/>
                </a:cxn>
                <a:cxn ang="0">
                  <a:pos x="T8" y="T9"/>
                </a:cxn>
              </a:cxnLst>
              <a:rect l="0" t="0" r="r" b="b"/>
              <a:pathLst>
                <a:path w="347" h="345">
                  <a:moveTo>
                    <a:pt x="347" y="214"/>
                  </a:moveTo>
                  <a:lnTo>
                    <a:pt x="0" y="345"/>
                  </a:lnTo>
                  <a:lnTo>
                    <a:pt x="0" y="132"/>
                  </a:lnTo>
                  <a:lnTo>
                    <a:pt x="347" y="0"/>
                  </a:lnTo>
                  <a:lnTo>
                    <a:pt x="347" y="214"/>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8" name="iṡ1îḑê"/>
            <p:cNvSpPr/>
            <p:nvPr/>
          </p:nvSpPr>
          <p:spPr bwMode="auto">
            <a:xfrm>
              <a:off x="7901781" y="4745037"/>
              <a:ext cx="550862" cy="547687"/>
            </a:xfrm>
            <a:custGeom>
              <a:avLst/>
              <a:gdLst>
                <a:gd name="T0" fmla="*/ 347 w 347"/>
                <a:gd name="T1" fmla="*/ 213 h 345"/>
                <a:gd name="T2" fmla="*/ 0 w 347"/>
                <a:gd name="T3" fmla="*/ 345 h 345"/>
                <a:gd name="T4" fmla="*/ 0 w 347"/>
                <a:gd name="T5" fmla="*/ 130 h 345"/>
                <a:gd name="T6" fmla="*/ 347 w 347"/>
                <a:gd name="T7" fmla="*/ 0 h 345"/>
                <a:gd name="T8" fmla="*/ 347 w 347"/>
                <a:gd name="T9" fmla="*/ 213 h 345"/>
              </a:gdLst>
              <a:ahLst/>
              <a:cxnLst>
                <a:cxn ang="0">
                  <a:pos x="T0" y="T1"/>
                </a:cxn>
                <a:cxn ang="0">
                  <a:pos x="T2" y="T3"/>
                </a:cxn>
                <a:cxn ang="0">
                  <a:pos x="T4" y="T5"/>
                </a:cxn>
                <a:cxn ang="0">
                  <a:pos x="T6" y="T7"/>
                </a:cxn>
                <a:cxn ang="0">
                  <a:pos x="T8" y="T9"/>
                </a:cxn>
              </a:cxnLst>
              <a:rect l="0" t="0" r="r" b="b"/>
              <a:pathLst>
                <a:path w="347" h="345">
                  <a:moveTo>
                    <a:pt x="347" y="213"/>
                  </a:moveTo>
                  <a:lnTo>
                    <a:pt x="0" y="345"/>
                  </a:lnTo>
                  <a:lnTo>
                    <a:pt x="0" y="130"/>
                  </a:lnTo>
                  <a:lnTo>
                    <a:pt x="347" y="0"/>
                  </a:lnTo>
                  <a:lnTo>
                    <a:pt x="347" y="213"/>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999" name="iŝlîḍè"/>
            <p:cNvSpPr/>
            <p:nvPr/>
          </p:nvSpPr>
          <p:spPr bwMode="auto">
            <a:xfrm>
              <a:off x="5322094" y="3095625"/>
              <a:ext cx="2728912" cy="2351087"/>
            </a:xfrm>
            <a:custGeom>
              <a:avLst/>
              <a:gdLst>
                <a:gd name="T0" fmla="*/ 1684 w 1750"/>
                <a:gd name="T1" fmla="*/ 0 h 1507"/>
                <a:gd name="T2" fmla="*/ 65 w 1750"/>
                <a:gd name="T3" fmla="*/ 0 h 1507"/>
                <a:gd name="T4" fmla="*/ 0 w 1750"/>
                <a:gd name="T5" fmla="*/ 66 h 1507"/>
                <a:gd name="T6" fmla="*/ 0 w 1750"/>
                <a:gd name="T7" fmla="*/ 1507 h 1507"/>
                <a:gd name="T8" fmla="*/ 1750 w 1750"/>
                <a:gd name="T9" fmla="*/ 1507 h 1507"/>
                <a:gd name="T10" fmla="*/ 1750 w 1750"/>
                <a:gd name="T11" fmla="*/ 66 h 1507"/>
                <a:gd name="T12" fmla="*/ 1684 w 1750"/>
                <a:gd name="T13" fmla="*/ 0 h 1507"/>
              </a:gdLst>
              <a:ahLst/>
              <a:cxnLst>
                <a:cxn ang="0">
                  <a:pos x="T0" y="T1"/>
                </a:cxn>
                <a:cxn ang="0">
                  <a:pos x="T2" y="T3"/>
                </a:cxn>
                <a:cxn ang="0">
                  <a:pos x="T4" y="T5"/>
                </a:cxn>
                <a:cxn ang="0">
                  <a:pos x="T6" y="T7"/>
                </a:cxn>
                <a:cxn ang="0">
                  <a:pos x="T8" y="T9"/>
                </a:cxn>
                <a:cxn ang="0">
                  <a:pos x="T10" y="T11"/>
                </a:cxn>
                <a:cxn ang="0">
                  <a:pos x="T12" y="T13"/>
                </a:cxn>
              </a:cxnLst>
              <a:rect l="0" t="0" r="r" b="b"/>
              <a:pathLst>
                <a:path w="1750" h="1507">
                  <a:moveTo>
                    <a:pt x="1684" y="0"/>
                  </a:moveTo>
                  <a:cubicBezTo>
                    <a:pt x="65" y="0"/>
                    <a:pt x="65" y="0"/>
                    <a:pt x="65" y="0"/>
                  </a:cubicBezTo>
                  <a:cubicBezTo>
                    <a:pt x="29" y="0"/>
                    <a:pt x="0" y="30"/>
                    <a:pt x="0" y="66"/>
                  </a:cubicBezTo>
                  <a:cubicBezTo>
                    <a:pt x="0" y="1507"/>
                    <a:pt x="0" y="1507"/>
                    <a:pt x="0" y="1507"/>
                  </a:cubicBezTo>
                  <a:cubicBezTo>
                    <a:pt x="1750" y="1507"/>
                    <a:pt x="1750" y="1507"/>
                    <a:pt x="1750" y="1507"/>
                  </a:cubicBezTo>
                  <a:cubicBezTo>
                    <a:pt x="1750" y="66"/>
                    <a:pt x="1750" y="66"/>
                    <a:pt x="1750" y="66"/>
                  </a:cubicBezTo>
                  <a:cubicBezTo>
                    <a:pt x="1750" y="30"/>
                    <a:pt x="1720" y="0"/>
                    <a:pt x="1684" y="0"/>
                  </a:cubicBez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0" name="iṡlíḓè"/>
            <p:cNvSpPr/>
            <p:nvPr/>
          </p:nvSpPr>
          <p:spPr bwMode="auto">
            <a:xfrm>
              <a:off x="5318919" y="3095625"/>
              <a:ext cx="2732087" cy="1520825"/>
            </a:xfrm>
            <a:custGeom>
              <a:avLst/>
              <a:gdLst>
                <a:gd name="T0" fmla="*/ 1686 w 1752"/>
                <a:gd name="T1" fmla="*/ 0 h 975"/>
                <a:gd name="T2" fmla="*/ 67 w 1752"/>
                <a:gd name="T3" fmla="*/ 0 h 975"/>
                <a:gd name="T4" fmla="*/ 2 w 1752"/>
                <a:gd name="T5" fmla="*/ 66 h 975"/>
                <a:gd name="T6" fmla="*/ 0 w 1752"/>
                <a:gd name="T7" fmla="*/ 975 h 975"/>
                <a:gd name="T8" fmla="*/ 1750 w 1752"/>
                <a:gd name="T9" fmla="*/ 975 h 975"/>
                <a:gd name="T10" fmla="*/ 1752 w 1752"/>
                <a:gd name="T11" fmla="*/ 66 h 975"/>
                <a:gd name="T12" fmla="*/ 1686 w 1752"/>
                <a:gd name="T13" fmla="*/ 0 h 975"/>
              </a:gdLst>
              <a:ahLst/>
              <a:cxnLst>
                <a:cxn ang="0">
                  <a:pos x="T0" y="T1"/>
                </a:cxn>
                <a:cxn ang="0">
                  <a:pos x="T2" y="T3"/>
                </a:cxn>
                <a:cxn ang="0">
                  <a:pos x="T4" y="T5"/>
                </a:cxn>
                <a:cxn ang="0">
                  <a:pos x="T6" y="T7"/>
                </a:cxn>
                <a:cxn ang="0">
                  <a:pos x="T8" y="T9"/>
                </a:cxn>
                <a:cxn ang="0">
                  <a:pos x="T10" y="T11"/>
                </a:cxn>
                <a:cxn ang="0">
                  <a:pos x="T12" y="T13"/>
                </a:cxn>
              </a:cxnLst>
              <a:rect l="0" t="0" r="r" b="b"/>
              <a:pathLst>
                <a:path w="1752" h="975">
                  <a:moveTo>
                    <a:pt x="1686" y="0"/>
                  </a:moveTo>
                  <a:cubicBezTo>
                    <a:pt x="67" y="0"/>
                    <a:pt x="67" y="0"/>
                    <a:pt x="67" y="0"/>
                  </a:cubicBezTo>
                  <a:cubicBezTo>
                    <a:pt x="31" y="0"/>
                    <a:pt x="2" y="30"/>
                    <a:pt x="2" y="66"/>
                  </a:cubicBezTo>
                  <a:cubicBezTo>
                    <a:pt x="0" y="975"/>
                    <a:pt x="0" y="975"/>
                    <a:pt x="0" y="975"/>
                  </a:cubicBezTo>
                  <a:cubicBezTo>
                    <a:pt x="1750" y="975"/>
                    <a:pt x="1750" y="975"/>
                    <a:pt x="1750" y="975"/>
                  </a:cubicBezTo>
                  <a:cubicBezTo>
                    <a:pt x="1752" y="66"/>
                    <a:pt x="1752" y="66"/>
                    <a:pt x="1752" y="66"/>
                  </a:cubicBezTo>
                  <a:cubicBezTo>
                    <a:pt x="1752" y="30"/>
                    <a:pt x="1722" y="0"/>
                    <a:pt x="1686" y="0"/>
                  </a:cubicBezTo>
                  <a:close/>
                </a:path>
              </a:pathLst>
            </a:custGeom>
            <a:solidFill>
              <a:srgbClr val="B2B2B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1" name="îṩḻidé"/>
            <p:cNvSpPr/>
            <p:nvPr/>
          </p:nvSpPr>
          <p:spPr bwMode="auto">
            <a:xfrm>
              <a:off x="5318919" y="4478337"/>
              <a:ext cx="2728912" cy="47625"/>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02" name="íṡļîḑe"/>
            <p:cNvSpPr/>
            <p:nvPr/>
          </p:nvSpPr>
          <p:spPr bwMode="auto">
            <a:xfrm>
              <a:off x="6447631" y="4291012"/>
              <a:ext cx="474662" cy="114300"/>
            </a:xfrm>
            <a:custGeom>
              <a:avLst/>
              <a:gdLst>
                <a:gd name="T0" fmla="*/ 305 w 305"/>
                <a:gd name="T1" fmla="*/ 36 h 73"/>
                <a:gd name="T2" fmla="*/ 269 w 305"/>
                <a:gd name="T3" fmla="*/ 73 h 73"/>
                <a:gd name="T4" fmla="*/ 36 w 305"/>
                <a:gd name="T5" fmla="*/ 73 h 73"/>
                <a:gd name="T6" fmla="*/ 0 w 305"/>
                <a:gd name="T7" fmla="*/ 36 h 73"/>
                <a:gd name="T8" fmla="*/ 36 w 305"/>
                <a:gd name="T9" fmla="*/ 0 h 73"/>
                <a:gd name="T10" fmla="*/ 269 w 305"/>
                <a:gd name="T11" fmla="*/ 0 h 73"/>
                <a:gd name="T12" fmla="*/ 305 w 305"/>
                <a:gd name="T13" fmla="*/ 36 h 73"/>
              </a:gdLst>
              <a:ahLst/>
              <a:cxnLst>
                <a:cxn ang="0">
                  <a:pos x="T0" y="T1"/>
                </a:cxn>
                <a:cxn ang="0">
                  <a:pos x="T2" y="T3"/>
                </a:cxn>
                <a:cxn ang="0">
                  <a:pos x="T4" y="T5"/>
                </a:cxn>
                <a:cxn ang="0">
                  <a:pos x="T6" y="T7"/>
                </a:cxn>
                <a:cxn ang="0">
                  <a:pos x="T8" y="T9"/>
                </a:cxn>
                <a:cxn ang="0">
                  <a:pos x="T10" y="T11"/>
                </a:cxn>
                <a:cxn ang="0">
                  <a:pos x="T12" y="T13"/>
                </a:cxn>
              </a:cxnLst>
              <a:rect l="0" t="0" r="r" b="b"/>
              <a:pathLst>
                <a:path w="305" h="73">
                  <a:moveTo>
                    <a:pt x="305" y="36"/>
                  </a:moveTo>
                  <a:cubicBezTo>
                    <a:pt x="305" y="56"/>
                    <a:pt x="289" y="73"/>
                    <a:pt x="269" y="73"/>
                  </a:cubicBezTo>
                  <a:cubicBezTo>
                    <a:pt x="36" y="73"/>
                    <a:pt x="36" y="73"/>
                    <a:pt x="36" y="73"/>
                  </a:cubicBezTo>
                  <a:cubicBezTo>
                    <a:pt x="16" y="73"/>
                    <a:pt x="0" y="56"/>
                    <a:pt x="0" y="36"/>
                  </a:cubicBezTo>
                  <a:cubicBezTo>
                    <a:pt x="0" y="16"/>
                    <a:pt x="16" y="0"/>
                    <a:pt x="36" y="0"/>
                  </a:cubicBezTo>
                  <a:cubicBezTo>
                    <a:pt x="269" y="0"/>
                    <a:pt x="269" y="0"/>
                    <a:pt x="269" y="0"/>
                  </a:cubicBezTo>
                  <a:cubicBezTo>
                    <a:pt x="289" y="0"/>
                    <a:pt x="305" y="16"/>
                    <a:pt x="305" y="36"/>
                  </a:cubicBezTo>
                  <a:close/>
                </a:path>
              </a:pathLst>
            </a:custGeom>
            <a:solidFill>
              <a:srgbClr val="10375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3" name="ïṣ1iďé"/>
            <p:cNvSpPr/>
            <p:nvPr/>
          </p:nvSpPr>
          <p:spPr bwMode="auto">
            <a:xfrm>
              <a:off x="5322094" y="2832100"/>
              <a:ext cx="2725737" cy="120650"/>
            </a:xfrm>
            <a:custGeom>
              <a:avLst/>
              <a:gdLst>
                <a:gd name="T0" fmla="*/ 1748 w 1748"/>
                <a:gd name="T1" fmla="*/ 39 h 77"/>
                <a:gd name="T2" fmla="*/ 1709 w 1748"/>
                <a:gd name="T3" fmla="*/ 0 h 77"/>
                <a:gd name="T4" fmla="*/ 39 w 1748"/>
                <a:gd name="T5" fmla="*/ 0 h 77"/>
                <a:gd name="T6" fmla="*/ 0 w 1748"/>
                <a:gd name="T7" fmla="*/ 39 h 77"/>
                <a:gd name="T8" fmla="*/ 39 w 1748"/>
                <a:gd name="T9" fmla="*/ 77 h 77"/>
                <a:gd name="T10" fmla="*/ 1709 w 1748"/>
                <a:gd name="T11" fmla="*/ 77 h 77"/>
                <a:gd name="T12" fmla="*/ 1748 w 1748"/>
                <a:gd name="T13" fmla="*/ 39 h 77"/>
              </a:gdLst>
              <a:ahLst/>
              <a:cxnLst>
                <a:cxn ang="0">
                  <a:pos x="T0" y="T1"/>
                </a:cxn>
                <a:cxn ang="0">
                  <a:pos x="T2" y="T3"/>
                </a:cxn>
                <a:cxn ang="0">
                  <a:pos x="T4" y="T5"/>
                </a:cxn>
                <a:cxn ang="0">
                  <a:pos x="T6" y="T7"/>
                </a:cxn>
                <a:cxn ang="0">
                  <a:pos x="T8" y="T9"/>
                </a:cxn>
                <a:cxn ang="0">
                  <a:pos x="T10" y="T11"/>
                </a:cxn>
                <a:cxn ang="0">
                  <a:pos x="T12" y="T13"/>
                </a:cxn>
              </a:cxnLst>
              <a:rect l="0" t="0" r="r" b="b"/>
              <a:pathLst>
                <a:path w="1748" h="77">
                  <a:moveTo>
                    <a:pt x="1748" y="39"/>
                  </a:moveTo>
                  <a:cubicBezTo>
                    <a:pt x="1748" y="17"/>
                    <a:pt x="1731" y="0"/>
                    <a:pt x="1709" y="0"/>
                  </a:cubicBezTo>
                  <a:cubicBezTo>
                    <a:pt x="39" y="0"/>
                    <a:pt x="39" y="0"/>
                    <a:pt x="39" y="0"/>
                  </a:cubicBezTo>
                  <a:cubicBezTo>
                    <a:pt x="17" y="0"/>
                    <a:pt x="0" y="17"/>
                    <a:pt x="0" y="39"/>
                  </a:cubicBezTo>
                  <a:cubicBezTo>
                    <a:pt x="0" y="60"/>
                    <a:pt x="17" y="77"/>
                    <a:pt x="39" y="77"/>
                  </a:cubicBezTo>
                  <a:cubicBezTo>
                    <a:pt x="1709" y="77"/>
                    <a:pt x="1709" y="77"/>
                    <a:pt x="1709" y="77"/>
                  </a:cubicBezTo>
                  <a:cubicBezTo>
                    <a:pt x="1731" y="77"/>
                    <a:pt x="1748" y="60"/>
                    <a:pt x="1748" y="39"/>
                  </a:cubicBezTo>
                  <a:close/>
                </a:path>
              </a:pathLst>
            </a:cu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4" name="îSlide"/>
            <p:cNvSpPr/>
            <p:nvPr/>
          </p:nvSpPr>
          <p:spPr bwMode="auto">
            <a:xfrm>
              <a:off x="3032919" y="4214812"/>
              <a:ext cx="2889250" cy="1317625"/>
            </a:xfrm>
            <a:custGeom>
              <a:avLst/>
              <a:gdLst>
                <a:gd name="T0" fmla="*/ 785 w 1853"/>
                <a:gd name="T1" fmla="*/ 780 h 845"/>
                <a:gd name="T2" fmla="*/ 785 w 1853"/>
                <a:gd name="T3" fmla="*/ 376 h 845"/>
                <a:gd name="T4" fmla="*/ 785 w 1853"/>
                <a:gd name="T5" fmla="*/ 63 h 845"/>
                <a:gd name="T6" fmla="*/ 721 w 1853"/>
                <a:gd name="T7" fmla="*/ 0 h 845"/>
                <a:gd name="T8" fmla="*/ 473 w 1853"/>
                <a:gd name="T9" fmla="*/ 0 h 845"/>
                <a:gd name="T10" fmla="*/ 466 w 1853"/>
                <a:gd name="T11" fmla="*/ 1 h 845"/>
                <a:gd name="T12" fmla="*/ 459 w 1853"/>
                <a:gd name="T13" fmla="*/ 0 h 845"/>
                <a:gd name="T14" fmla="*/ 401 w 1853"/>
                <a:gd name="T15" fmla="*/ 0 h 845"/>
                <a:gd name="T16" fmla="*/ 328 w 1853"/>
                <a:gd name="T17" fmla="*/ 64 h 845"/>
                <a:gd name="T18" fmla="*/ 237 w 1853"/>
                <a:gd name="T19" fmla="*/ 376 h 845"/>
                <a:gd name="T20" fmla="*/ 237 w 1853"/>
                <a:gd name="T21" fmla="*/ 376 h 845"/>
                <a:gd name="T22" fmla="*/ 54 w 1853"/>
                <a:gd name="T23" fmla="*/ 376 h 845"/>
                <a:gd name="T24" fmla="*/ 0 w 1853"/>
                <a:gd name="T25" fmla="*/ 424 h 845"/>
                <a:gd name="T26" fmla="*/ 0 w 1853"/>
                <a:gd name="T27" fmla="*/ 798 h 845"/>
                <a:gd name="T28" fmla="*/ 54 w 1853"/>
                <a:gd name="T29" fmla="*/ 845 h 845"/>
                <a:gd name="T30" fmla="*/ 473 w 1853"/>
                <a:gd name="T31" fmla="*/ 845 h 845"/>
                <a:gd name="T32" fmla="*/ 478 w 1853"/>
                <a:gd name="T33" fmla="*/ 845 h 845"/>
                <a:gd name="T34" fmla="*/ 618 w 1853"/>
                <a:gd name="T35" fmla="*/ 845 h 845"/>
                <a:gd name="T36" fmla="*/ 721 w 1853"/>
                <a:gd name="T37" fmla="*/ 845 h 845"/>
                <a:gd name="T38" fmla="*/ 1853 w 1853"/>
                <a:gd name="T39" fmla="*/ 845 h 845"/>
                <a:gd name="T40" fmla="*/ 1853 w 1853"/>
                <a:gd name="T41" fmla="*/ 780 h 845"/>
                <a:gd name="T42" fmla="*/ 785 w 1853"/>
                <a:gd name="T43" fmla="*/ 780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53" h="845">
                  <a:moveTo>
                    <a:pt x="785" y="780"/>
                  </a:moveTo>
                  <a:cubicBezTo>
                    <a:pt x="785" y="376"/>
                    <a:pt x="785" y="376"/>
                    <a:pt x="785" y="376"/>
                  </a:cubicBezTo>
                  <a:cubicBezTo>
                    <a:pt x="785" y="63"/>
                    <a:pt x="785" y="63"/>
                    <a:pt x="785" y="63"/>
                  </a:cubicBezTo>
                  <a:cubicBezTo>
                    <a:pt x="785" y="29"/>
                    <a:pt x="757" y="0"/>
                    <a:pt x="721" y="0"/>
                  </a:cubicBezTo>
                  <a:cubicBezTo>
                    <a:pt x="473" y="0"/>
                    <a:pt x="473" y="0"/>
                    <a:pt x="473" y="0"/>
                  </a:cubicBezTo>
                  <a:cubicBezTo>
                    <a:pt x="470" y="0"/>
                    <a:pt x="468" y="1"/>
                    <a:pt x="466" y="1"/>
                  </a:cubicBezTo>
                  <a:cubicBezTo>
                    <a:pt x="464" y="1"/>
                    <a:pt x="461" y="0"/>
                    <a:pt x="459" y="0"/>
                  </a:cubicBezTo>
                  <a:cubicBezTo>
                    <a:pt x="401" y="0"/>
                    <a:pt x="401" y="0"/>
                    <a:pt x="401" y="0"/>
                  </a:cubicBezTo>
                  <a:cubicBezTo>
                    <a:pt x="361" y="0"/>
                    <a:pt x="340" y="28"/>
                    <a:pt x="328" y="64"/>
                  </a:cubicBezTo>
                  <a:cubicBezTo>
                    <a:pt x="237" y="376"/>
                    <a:pt x="237" y="376"/>
                    <a:pt x="237" y="376"/>
                  </a:cubicBezTo>
                  <a:cubicBezTo>
                    <a:pt x="237" y="376"/>
                    <a:pt x="237" y="376"/>
                    <a:pt x="237" y="376"/>
                  </a:cubicBezTo>
                  <a:cubicBezTo>
                    <a:pt x="54" y="376"/>
                    <a:pt x="54" y="376"/>
                    <a:pt x="54" y="376"/>
                  </a:cubicBezTo>
                  <a:cubicBezTo>
                    <a:pt x="24" y="376"/>
                    <a:pt x="0" y="398"/>
                    <a:pt x="0" y="424"/>
                  </a:cubicBezTo>
                  <a:cubicBezTo>
                    <a:pt x="0" y="798"/>
                    <a:pt x="0" y="798"/>
                    <a:pt x="0" y="798"/>
                  </a:cubicBezTo>
                  <a:cubicBezTo>
                    <a:pt x="0" y="824"/>
                    <a:pt x="24" y="845"/>
                    <a:pt x="54" y="845"/>
                  </a:cubicBezTo>
                  <a:cubicBezTo>
                    <a:pt x="473" y="845"/>
                    <a:pt x="473" y="845"/>
                    <a:pt x="473" y="845"/>
                  </a:cubicBezTo>
                  <a:cubicBezTo>
                    <a:pt x="478" y="845"/>
                    <a:pt x="478" y="845"/>
                    <a:pt x="478" y="845"/>
                  </a:cubicBezTo>
                  <a:cubicBezTo>
                    <a:pt x="618" y="845"/>
                    <a:pt x="618" y="845"/>
                    <a:pt x="618" y="845"/>
                  </a:cubicBezTo>
                  <a:cubicBezTo>
                    <a:pt x="721" y="845"/>
                    <a:pt x="721" y="845"/>
                    <a:pt x="721" y="845"/>
                  </a:cubicBezTo>
                  <a:cubicBezTo>
                    <a:pt x="1853" y="845"/>
                    <a:pt x="1853" y="845"/>
                    <a:pt x="1853" y="845"/>
                  </a:cubicBezTo>
                  <a:cubicBezTo>
                    <a:pt x="1853" y="780"/>
                    <a:pt x="1853" y="780"/>
                    <a:pt x="1853" y="780"/>
                  </a:cubicBezTo>
                  <a:lnTo>
                    <a:pt x="785" y="780"/>
                  </a:lnTo>
                  <a:close/>
                </a:path>
              </a:pathLst>
            </a:custGeom>
            <a:solidFill>
              <a:srgbClr val="FFC41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5" name="íśľidê"/>
            <p:cNvSpPr/>
            <p:nvPr/>
          </p:nvSpPr>
          <p:spPr bwMode="auto">
            <a:xfrm>
              <a:off x="3501231" y="4294187"/>
              <a:ext cx="692150" cy="473075"/>
            </a:xfrm>
            <a:custGeom>
              <a:avLst/>
              <a:gdLst>
                <a:gd name="T0" fmla="*/ 433 w 444"/>
                <a:gd name="T1" fmla="*/ 19 h 304"/>
                <a:gd name="T2" fmla="*/ 392 w 444"/>
                <a:gd name="T3" fmla="*/ 0 h 304"/>
                <a:gd name="T4" fmla="*/ 133 w 444"/>
                <a:gd name="T5" fmla="*/ 0 h 304"/>
                <a:gd name="T6" fmla="*/ 74 w 444"/>
                <a:gd name="T7" fmla="*/ 52 h 304"/>
                <a:gd name="T8" fmla="*/ 0 w 444"/>
                <a:gd name="T9" fmla="*/ 304 h 304"/>
                <a:gd name="T10" fmla="*/ 41 w 444"/>
                <a:gd name="T11" fmla="*/ 304 h 304"/>
                <a:gd name="T12" fmla="*/ 94 w 444"/>
                <a:gd name="T13" fmla="*/ 304 h 304"/>
                <a:gd name="T14" fmla="*/ 112 w 444"/>
                <a:gd name="T15" fmla="*/ 304 h 304"/>
                <a:gd name="T16" fmla="*/ 137 w 444"/>
                <a:gd name="T17" fmla="*/ 304 h 304"/>
                <a:gd name="T18" fmla="*/ 228 w 444"/>
                <a:gd name="T19" fmla="*/ 304 h 304"/>
                <a:gd name="T20" fmla="*/ 278 w 444"/>
                <a:gd name="T21" fmla="*/ 304 h 304"/>
                <a:gd name="T22" fmla="*/ 444 w 444"/>
                <a:gd name="T23" fmla="*/ 304 h 304"/>
                <a:gd name="T24" fmla="*/ 444 w 444"/>
                <a:gd name="T25" fmla="*/ 77 h 304"/>
                <a:gd name="T26" fmla="*/ 444 w 444"/>
                <a:gd name="T27" fmla="*/ 51 h 304"/>
                <a:gd name="T28" fmla="*/ 433 w 444"/>
                <a:gd name="T29" fmla="*/ 19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44" h="304">
                  <a:moveTo>
                    <a:pt x="433" y="19"/>
                  </a:moveTo>
                  <a:cubicBezTo>
                    <a:pt x="423" y="8"/>
                    <a:pt x="409" y="0"/>
                    <a:pt x="392" y="0"/>
                  </a:cubicBezTo>
                  <a:cubicBezTo>
                    <a:pt x="133" y="0"/>
                    <a:pt x="133" y="0"/>
                    <a:pt x="133" y="0"/>
                  </a:cubicBezTo>
                  <a:cubicBezTo>
                    <a:pt x="100" y="0"/>
                    <a:pt x="83" y="23"/>
                    <a:pt x="74" y="52"/>
                  </a:cubicBezTo>
                  <a:cubicBezTo>
                    <a:pt x="0" y="304"/>
                    <a:pt x="0" y="304"/>
                    <a:pt x="0" y="304"/>
                  </a:cubicBezTo>
                  <a:cubicBezTo>
                    <a:pt x="41" y="304"/>
                    <a:pt x="41" y="304"/>
                    <a:pt x="41" y="304"/>
                  </a:cubicBezTo>
                  <a:cubicBezTo>
                    <a:pt x="94" y="304"/>
                    <a:pt x="94" y="304"/>
                    <a:pt x="94" y="304"/>
                  </a:cubicBezTo>
                  <a:cubicBezTo>
                    <a:pt x="112" y="304"/>
                    <a:pt x="112" y="304"/>
                    <a:pt x="112" y="304"/>
                  </a:cubicBezTo>
                  <a:cubicBezTo>
                    <a:pt x="137" y="304"/>
                    <a:pt x="137" y="304"/>
                    <a:pt x="137" y="304"/>
                  </a:cubicBezTo>
                  <a:cubicBezTo>
                    <a:pt x="228" y="304"/>
                    <a:pt x="228" y="304"/>
                    <a:pt x="228" y="304"/>
                  </a:cubicBezTo>
                  <a:cubicBezTo>
                    <a:pt x="278" y="304"/>
                    <a:pt x="278" y="304"/>
                    <a:pt x="278" y="304"/>
                  </a:cubicBezTo>
                  <a:cubicBezTo>
                    <a:pt x="444" y="304"/>
                    <a:pt x="444" y="304"/>
                    <a:pt x="444" y="304"/>
                  </a:cubicBezTo>
                  <a:cubicBezTo>
                    <a:pt x="444" y="77"/>
                    <a:pt x="444" y="77"/>
                    <a:pt x="444" y="77"/>
                  </a:cubicBezTo>
                  <a:cubicBezTo>
                    <a:pt x="444" y="51"/>
                    <a:pt x="444" y="51"/>
                    <a:pt x="444" y="51"/>
                  </a:cubicBezTo>
                  <a:cubicBezTo>
                    <a:pt x="444" y="39"/>
                    <a:pt x="440" y="28"/>
                    <a:pt x="433" y="19"/>
                  </a:cubicBezTo>
                  <a:close/>
                </a:path>
              </a:pathLst>
            </a:custGeom>
            <a:solidFill>
              <a:srgbClr val="193B5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6" name="íṩḷïdê"/>
            <p:cNvSpPr/>
            <p:nvPr/>
          </p:nvSpPr>
          <p:spPr bwMode="auto">
            <a:xfrm>
              <a:off x="3564731" y="4464050"/>
              <a:ext cx="273050" cy="303212"/>
            </a:xfrm>
            <a:custGeom>
              <a:avLst/>
              <a:gdLst>
                <a:gd name="T0" fmla="*/ 164 w 175"/>
                <a:gd name="T1" fmla="*/ 7 h 195"/>
                <a:gd name="T2" fmla="*/ 134 w 175"/>
                <a:gd name="T3" fmla="*/ 12 h 195"/>
                <a:gd name="T4" fmla="*/ 0 w 175"/>
                <a:gd name="T5" fmla="*/ 195 h 195"/>
                <a:gd name="T6" fmla="*/ 53 w 175"/>
                <a:gd name="T7" fmla="*/ 195 h 195"/>
                <a:gd name="T8" fmla="*/ 168 w 175"/>
                <a:gd name="T9" fmla="*/ 37 h 195"/>
                <a:gd name="T10" fmla="*/ 164 w 175"/>
                <a:gd name="T11" fmla="*/ 7 h 195"/>
              </a:gdLst>
              <a:ahLst/>
              <a:cxnLst>
                <a:cxn ang="0">
                  <a:pos x="T0" y="T1"/>
                </a:cxn>
                <a:cxn ang="0">
                  <a:pos x="T2" y="T3"/>
                </a:cxn>
                <a:cxn ang="0">
                  <a:pos x="T4" y="T5"/>
                </a:cxn>
                <a:cxn ang="0">
                  <a:pos x="T6" y="T7"/>
                </a:cxn>
                <a:cxn ang="0">
                  <a:pos x="T8" y="T9"/>
                </a:cxn>
                <a:cxn ang="0">
                  <a:pos x="T10" y="T11"/>
                </a:cxn>
              </a:cxnLst>
              <a:rect l="0" t="0" r="r" b="b"/>
              <a:pathLst>
                <a:path w="175" h="195">
                  <a:moveTo>
                    <a:pt x="164" y="7"/>
                  </a:moveTo>
                  <a:cubicBezTo>
                    <a:pt x="154" y="0"/>
                    <a:pt x="141" y="2"/>
                    <a:pt x="134" y="12"/>
                  </a:cubicBezTo>
                  <a:cubicBezTo>
                    <a:pt x="0" y="195"/>
                    <a:pt x="0" y="195"/>
                    <a:pt x="0" y="195"/>
                  </a:cubicBezTo>
                  <a:cubicBezTo>
                    <a:pt x="53" y="195"/>
                    <a:pt x="53" y="195"/>
                    <a:pt x="53" y="195"/>
                  </a:cubicBezTo>
                  <a:cubicBezTo>
                    <a:pt x="168" y="37"/>
                    <a:pt x="168" y="37"/>
                    <a:pt x="168" y="37"/>
                  </a:cubicBezTo>
                  <a:cubicBezTo>
                    <a:pt x="175" y="28"/>
                    <a:pt x="173" y="14"/>
                    <a:pt x="164" y="7"/>
                  </a:cubicBezTo>
                  <a:close/>
                </a:path>
              </a:pathLst>
            </a:custGeom>
            <a:solidFill>
              <a:srgbClr val="50777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7" name="îSlíḋe"/>
            <p:cNvSpPr/>
            <p:nvPr/>
          </p:nvSpPr>
          <p:spPr bwMode="auto">
            <a:xfrm>
              <a:off x="3675856" y="4579937"/>
              <a:ext cx="161925" cy="187325"/>
            </a:xfrm>
            <a:custGeom>
              <a:avLst/>
              <a:gdLst>
                <a:gd name="T0" fmla="*/ 99 w 104"/>
                <a:gd name="T1" fmla="*/ 3 h 121"/>
                <a:gd name="T2" fmla="*/ 85 w 104"/>
                <a:gd name="T3" fmla="*/ 5 h 121"/>
                <a:gd name="T4" fmla="*/ 0 w 104"/>
                <a:gd name="T5" fmla="*/ 121 h 121"/>
                <a:gd name="T6" fmla="*/ 25 w 104"/>
                <a:gd name="T7" fmla="*/ 121 h 121"/>
                <a:gd name="T8" fmla="*/ 101 w 104"/>
                <a:gd name="T9" fmla="*/ 17 h 121"/>
                <a:gd name="T10" fmla="*/ 99 w 104"/>
                <a:gd name="T11" fmla="*/ 3 h 121"/>
              </a:gdLst>
              <a:ahLst/>
              <a:cxnLst>
                <a:cxn ang="0">
                  <a:pos x="T0" y="T1"/>
                </a:cxn>
                <a:cxn ang="0">
                  <a:pos x="T2" y="T3"/>
                </a:cxn>
                <a:cxn ang="0">
                  <a:pos x="T4" y="T5"/>
                </a:cxn>
                <a:cxn ang="0">
                  <a:pos x="T6" y="T7"/>
                </a:cxn>
                <a:cxn ang="0">
                  <a:pos x="T8" y="T9"/>
                </a:cxn>
                <a:cxn ang="0">
                  <a:pos x="T10" y="T11"/>
                </a:cxn>
              </a:cxnLst>
              <a:rect l="0" t="0" r="r" b="b"/>
              <a:pathLst>
                <a:path w="104" h="121">
                  <a:moveTo>
                    <a:pt x="99" y="3"/>
                  </a:moveTo>
                  <a:cubicBezTo>
                    <a:pt x="94" y="0"/>
                    <a:pt x="88" y="1"/>
                    <a:pt x="85" y="5"/>
                  </a:cubicBezTo>
                  <a:cubicBezTo>
                    <a:pt x="0" y="121"/>
                    <a:pt x="0" y="121"/>
                    <a:pt x="0" y="121"/>
                  </a:cubicBezTo>
                  <a:cubicBezTo>
                    <a:pt x="25" y="121"/>
                    <a:pt x="25" y="121"/>
                    <a:pt x="25" y="121"/>
                  </a:cubicBezTo>
                  <a:cubicBezTo>
                    <a:pt x="101" y="17"/>
                    <a:pt x="101" y="17"/>
                    <a:pt x="101" y="17"/>
                  </a:cubicBezTo>
                  <a:cubicBezTo>
                    <a:pt x="104" y="13"/>
                    <a:pt x="103" y="6"/>
                    <a:pt x="99" y="3"/>
                  </a:cubicBezTo>
                  <a:close/>
                </a:path>
              </a:pathLst>
            </a:custGeom>
            <a:solidFill>
              <a:srgbClr val="50777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8" name="iṡ1iḓé"/>
            <p:cNvSpPr/>
            <p:nvPr/>
          </p:nvSpPr>
          <p:spPr bwMode="auto">
            <a:xfrm>
              <a:off x="3856831" y="4322762"/>
              <a:ext cx="336550" cy="444500"/>
            </a:xfrm>
            <a:custGeom>
              <a:avLst/>
              <a:gdLst>
                <a:gd name="T0" fmla="*/ 205 w 216"/>
                <a:gd name="T1" fmla="*/ 0 h 285"/>
                <a:gd name="T2" fmla="*/ 202 w 216"/>
                <a:gd name="T3" fmla="*/ 4 h 285"/>
                <a:gd name="T4" fmla="*/ 4 w 216"/>
                <a:gd name="T5" fmla="*/ 276 h 285"/>
                <a:gd name="T6" fmla="*/ 0 w 216"/>
                <a:gd name="T7" fmla="*/ 285 h 285"/>
                <a:gd name="T8" fmla="*/ 50 w 216"/>
                <a:gd name="T9" fmla="*/ 285 h 285"/>
                <a:gd name="T10" fmla="*/ 216 w 216"/>
                <a:gd name="T11" fmla="*/ 58 h 285"/>
                <a:gd name="T12" fmla="*/ 216 w 216"/>
                <a:gd name="T13" fmla="*/ 32 h 285"/>
                <a:gd name="T14" fmla="*/ 205 w 216"/>
                <a:gd name="T15" fmla="*/ 0 h 2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85">
                  <a:moveTo>
                    <a:pt x="205" y="0"/>
                  </a:moveTo>
                  <a:cubicBezTo>
                    <a:pt x="204" y="1"/>
                    <a:pt x="203" y="3"/>
                    <a:pt x="202" y="4"/>
                  </a:cubicBezTo>
                  <a:cubicBezTo>
                    <a:pt x="4" y="276"/>
                    <a:pt x="4" y="276"/>
                    <a:pt x="4" y="276"/>
                  </a:cubicBezTo>
                  <a:cubicBezTo>
                    <a:pt x="2" y="279"/>
                    <a:pt x="0" y="282"/>
                    <a:pt x="0" y="285"/>
                  </a:cubicBezTo>
                  <a:cubicBezTo>
                    <a:pt x="50" y="285"/>
                    <a:pt x="50" y="285"/>
                    <a:pt x="50" y="285"/>
                  </a:cubicBezTo>
                  <a:cubicBezTo>
                    <a:pt x="216" y="58"/>
                    <a:pt x="216" y="58"/>
                    <a:pt x="216" y="58"/>
                  </a:cubicBezTo>
                  <a:cubicBezTo>
                    <a:pt x="216" y="32"/>
                    <a:pt x="216" y="32"/>
                    <a:pt x="216" y="32"/>
                  </a:cubicBezTo>
                  <a:cubicBezTo>
                    <a:pt x="216" y="20"/>
                    <a:pt x="212" y="9"/>
                    <a:pt x="205" y="0"/>
                  </a:cubicBezTo>
                  <a:close/>
                </a:path>
              </a:pathLst>
            </a:custGeom>
            <a:solidFill>
              <a:srgbClr val="50777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09" name="isľîďé"/>
            <p:cNvSpPr/>
            <p:nvPr/>
          </p:nvSpPr>
          <p:spPr bwMode="auto">
            <a:xfrm>
              <a:off x="3501231" y="4767262"/>
              <a:ext cx="692150" cy="619125"/>
            </a:xfrm>
            <a:custGeom>
              <a:avLst/>
              <a:gdLst>
                <a:gd name="T0" fmla="*/ 419 w 444"/>
                <a:gd name="T1" fmla="*/ 312 h 397"/>
                <a:gd name="T2" fmla="*/ 380 w 444"/>
                <a:gd name="T3" fmla="*/ 368 h 397"/>
                <a:gd name="T4" fmla="*/ 64 w 444"/>
                <a:gd name="T5" fmla="*/ 368 h 397"/>
                <a:gd name="T6" fmla="*/ 25 w 444"/>
                <a:gd name="T7" fmla="*/ 312 h 397"/>
                <a:gd name="T8" fmla="*/ 25 w 444"/>
                <a:gd name="T9" fmla="*/ 0 h 397"/>
                <a:gd name="T10" fmla="*/ 0 w 444"/>
                <a:gd name="T11" fmla="*/ 0 h 397"/>
                <a:gd name="T12" fmla="*/ 0 w 444"/>
                <a:gd name="T13" fmla="*/ 312 h 397"/>
                <a:gd name="T14" fmla="*/ 64 w 444"/>
                <a:gd name="T15" fmla="*/ 397 h 397"/>
                <a:gd name="T16" fmla="*/ 380 w 444"/>
                <a:gd name="T17" fmla="*/ 397 h 397"/>
                <a:gd name="T18" fmla="*/ 444 w 444"/>
                <a:gd name="T19" fmla="*/ 312 h 397"/>
                <a:gd name="T20" fmla="*/ 444 w 444"/>
                <a:gd name="T21" fmla="*/ 0 h 397"/>
                <a:gd name="T22" fmla="*/ 419 w 444"/>
                <a:gd name="T23" fmla="*/ 0 h 397"/>
                <a:gd name="T24" fmla="*/ 419 w 444"/>
                <a:gd name="T25" fmla="*/ 31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4" h="397">
                  <a:moveTo>
                    <a:pt x="419" y="312"/>
                  </a:moveTo>
                  <a:cubicBezTo>
                    <a:pt x="419" y="343"/>
                    <a:pt x="402" y="368"/>
                    <a:pt x="380" y="368"/>
                  </a:cubicBezTo>
                  <a:cubicBezTo>
                    <a:pt x="64" y="368"/>
                    <a:pt x="64" y="368"/>
                    <a:pt x="64" y="368"/>
                  </a:cubicBezTo>
                  <a:cubicBezTo>
                    <a:pt x="42" y="368"/>
                    <a:pt x="25" y="343"/>
                    <a:pt x="25" y="312"/>
                  </a:cubicBezTo>
                  <a:cubicBezTo>
                    <a:pt x="25" y="0"/>
                    <a:pt x="25" y="0"/>
                    <a:pt x="25" y="0"/>
                  </a:cubicBezTo>
                  <a:cubicBezTo>
                    <a:pt x="0" y="0"/>
                    <a:pt x="0" y="0"/>
                    <a:pt x="0" y="0"/>
                  </a:cubicBezTo>
                  <a:cubicBezTo>
                    <a:pt x="0" y="312"/>
                    <a:pt x="0" y="312"/>
                    <a:pt x="0" y="312"/>
                  </a:cubicBezTo>
                  <a:cubicBezTo>
                    <a:pt x="0" y="359"/>
                    <a:pt x="29" y="397"/>
                    <a:pt x="64" y="397"/>
                  </a:cubicBezTo>
                  <a:cubicBezTo>
                    <a:pt x="380" y="397"/>
                    <a:pt x="380" y="397"/>
                    <a:pt x="380" y="397"/>
                  </a:cubicBezTo>
                  <a:cubicBezTo>
                    <a:pt x="416" y="397"/>
                    <a:pt x="444" y="359"/>
                    <a:pt x="444" y="312"/>
                  </a:cubicBezTo>
                  <a:cubicBezTo>
                    <a:pt x="444" y="0"/>
                    <a:pt x="444" y="0"/>
                    <a:pt x="444" y="0"/>
                  </a:cubicBezTo>
                  <a:cubicBezTo>
                    <a:pt x="419" y="0"/>
                    <a:pt x="419" y="0"/>
                    <a:pt x="419" y="0"/>
                  </a:cubicBezTo>
                  <a:lnTo>
                    <a:pt x="419" y="312"/>
                  </a:lnTo>
                  <a:close/>
                </a:path>
              </a:pathLst>
            </a:custGeom>
            <a:solidFill>
              <a:srgbClr val="C9920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0" name="iṥlïḑê"/>
            <p:cNvSpPr/>
            <p:nvPr/>
          </p:nvSpPr>
          <p:spPr bwMode="auto">
            <a:xfrm>
              <a:off x="4044156" y="4833937"/>
              <a:ext cx="160337" cy="47625"/>
            </a:xfrm>
            <a:custGeom>
              <a:avLst/>
              <a:gdLst>
                <a:gd name="T0" fmla="*/ 102 w 102"/>
                <a:gd name="T1" fmla="*/ 16 h 31"/>
                <a:gd name="T2" fmla="*/ 86 w 102"/>
                <a:gd name="T3" fmla="*/ 31 h 31"/>
                <a:gd name="T4" fmla="*/ 16 w 102"/>
                <a:gd name="T5" fmla="*/ 31 h 31"/>
                <a:gd name="T6" fmla="*/ 0 w 102"/>
                <a:gd name="T7" fmla="*/ 16 h 31"/>
                <a:gd name="T8" fmla="*/ 16 w 102"/>
                <a:gd name="T9" fmla="*/ 0 h 31"/>
                <a:gd name="T10" fmla="*/ 86 w 102"/>
                <a:gd name="T11" fmla="*/ 0 h 31"/>
                <a:gd name="T12" fmla="*/ 102 w 102"/>
                <a:gd name="T13" fmla="*/ 16 h 31"/>
              </a:gdLst>
              <a:ahLst/>
              <a:cxnLst>
                <a:cxn ang="0">
                  <a:pos x="T0" y="T1"/>
                </a:cxn>
                <a:cxn ang="0">
                  <a:pos x="T2" y="T3"/>
                </a:cxn>
                <a:cxn ang="0">
                  <a:pos x="T4" y="T5"/>
                </a:cxn>
                <a:cxn ang="0">
                  <a:pos x="T6" y="T7"/>
                </a:cxn>
                <a:cxn ang="0">
                  <a:pos x="T8" y="T9"/>
                </a:cxn>
                <a:cxn ang="0">
                  <a:pos x="T10" y="T11"/>
                </a:cxn>
                <a:cxn ang="0">
                  <a:pos x="T12" y="T13"/>
                </a:cxn>
              </a:cxnLst>
              <a:rect l="0" t="0" r="r" b="b"/>
              <a:pathLst>
                <a:path w="102" h="31">
                  <a:moveTo>
                    <a:pt x="102" y="16"/>
                  </a:moveTo>
                  <a:cubicBezTo>
                    <a:pt x="102" y="24"/>
                    <a:pt x="95" y="31"/>
                    <a:pt x="86" y="31"/>
                  </a:cubicBezTo>
                  <a:cubicBezTo>
                    <a:pt x="16" y="31"/>
                    <a:pt x="16" y="31"/>
                    <a:pt x="16" y="31"/>
                  </a:cubicBezTo>
                  <a:cubicBezTo>
                    <a:pt x="7" y="31"/>
                    <a:pt x="0" y="24"/>
                    <a:pt x="0" y="16"/>
                  </a:cubicBezTo>
                  <a:cubicBezTo>
                    <a:pt x="0" y="7"/>
                    <a:pt x="7" y="0"/>
                    <a:pt x="16" y="0"/>
                  </a:cubicBezTo>
                  <a:cubicBezTo>
                    <a:pt x="86" y="0"/>
                    <a:pt x="86" y="0"/>
                    <a:pt x="86" y="0"/>
                  </a:cubicBezTo>
                  <a:cubicBezTo>
                    <a:pt x="95" y="0"/>
                    <a:pt x="102" y="7"/>
                    <a:pt x="102" y="16"/>
                  </a:cubicBez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1" name="iślîḋe"/>
            <p:cNvSpPr/>
            <p:nvPr/>
          </p:nvSpPr>
          <p:spPr bwMode="auto">
            <a:xfrm>
              <a:off x="3274219" y="5203825"/>
              <a:ext cx="658812" cy="328612"/>
            </a:xfrm>
            <a:custGeom>
              <a:avLst/>
              <a:gdLst>
                <a:gd name="T0" fmla="*/ 211 w 422"/>
                <a:gd name="T1" fmla="*/ 0 h 211"/>
                <a:gd name="T2" fmla="*/ 0 w 422"/>
                <a:gd name="T3" fmla="*/ 211 h 211"/>
                <a:gd name="T4" fmla="*/ 422 w 422"/>
                <a:gd name="T5" fmla="*/ 211 h 211"/>
                <a:gd name="T6" fmla="*/ 211 w 422"/>
                <a:gd name="T7" fmla="*/ 0 h 211"/>
              </a:gdLst>
              <a:ahLst/>
              <a:cxnLst>
                <a:cxn ang="0">
                  <a:pos x="T0" y="T1"/>
                </a:cxn>
                <a:cxn ang="0">
                  <a:pos x="T2" y="T3"/>
                </a:cxn>
                <a:cxn ang="0">
                  <a:pos x="T4" y="T5"/>
                </a:cxn>
                <a:cxn ang="0">
                  <a:pos x="T6" y="T7"/>
                </a:cxn>
              </a:cxnLst>
              <a:rect l="0" t="0" r="r" b="b"/>
              <a:pathLst>
                <a:path w="422" h="211">
                  <a:moveTo>
                    <a:pt x="211" y="0"/>
                  </a:moveTo>
                  <a:cubicBezTo>
                    <a:pt x="94" y="0"/>
                    <a:pt x="0" y="95"/>
                    <a:pt x="0" y="211"/>
                  </a:cubicBezTo>
                  <a:cubicBezTo>
                    <a:pt x="422" y="211"/>
                    <a:pt x="422" y="211"/>
                    <a:pt x="422" y="211"/>
                  </a:cubicBezTo>
                  <a:cubicBezTo>
                    <a:pt x="422" y="95"/>
                    <a:pt x="328" y="0"/>
                    <a:pt x="211" y="0"/>
                  </a:cubicBezTo>
                  <a:close/>
                </a:path>
              </a:pathLst>
            </a:custGeom>
            <a:solidFill>
              <a:srgbClr val="C9920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2" name="íSļiḍê"/>
            <p:cNvSpPr/>
            <p:nvPr/>
          </p:nvSpPr>
          <p:spPr bwMode="auto">
            <a:xfrm>
              <a:off x="3315494" y="5243512"/>
              <a:ext cx="576262" cy="577850"/>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3" name="íSḻiḓê"/>
            <p:cNvSpPr/>
            <p:nvPr/>
          </p:nvSpPr>
          <p:spPr bwMode="auto">
            <a:xfrm>
              <a:off x="3388519" y="5318125"/>
              <a:ext cx="428625" cy="428625"/>
            </a:xfrm>
            <a:prstGeom prst="ellipse">
              <a:avLst/>
            </a:prstGeom>
            <a:solidFill>
              <a:srgbClr val="FFC41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4" name="ïśļîḓê"/>
            <p:cNvSpPr/>
            <p:nvPr/>
          </p:nvSpPr>
          <p:spPr bwMode="auto">
            <a:xfrm>
              <a:off x="3418681" y="5348287"/>
              <a:ext cx="369887" cy="369887"/>
            </a:xfrm>
            <a:prstGeom prst="ellipse">
              <a:avLst/>
            </a:pr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5" name="íṧļïḓè"/>
            <p:cNvSpPr/>
            <p:nvPr/>
          </p:nvSpPr>
          <p:spPr bwMode="auto">
            <a:xfrm>
              <a:off x="3552031" y="5480050"/>
              <a:ext cx="103187" cy="103187"/>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6" name="îṧľíḋê"/>
            <p:cNvSpPr/>
            <p:nvPr/>
          </p:nvSpPr>
          <p:spPr bwMode="auto">
            <a:xfrm>
              <a:off x="3009106" y="4911725"/>
              <a:ext cx="25400" cy="200025"/>
            </a:xfrm>
            <a:custGeom>
              <a:avLst/>
              <a:gdLst>
                <a:gd name="T0" fmla="*/ 15 w 16"/>
                <a:gd name="T1" fmla="*/ 7 h 128"/>
                <a:gd name="T2" fmla="*/ 16 w 16"/>
                <a:gd name="T3" fmla="*/ 1 h 128"/>
                <a:gd name="T4" fmla="*/ 12 w 16"/>
                <a:gd name="T5" fmla="*/ 0 h 128"/>
                <a:gd name="T6" fmla="*/ 0 w 16"/>
                <a:gd name="T7" fmla="*/ 10 h 128"/>
                <a:gd name="T8" fmla="*/ 0 w 16"/>
                <a:gd name="T9" fmla="*/ 118 h 128"/>
                <a:gd name="T10" fmla="*/ 12 w 16"/>
                <a:gd name="T11" fmla="*/ 128 h 128"/>
                <a:gd name="T12" fmla="*/ 16 w 16"/>
                <a:gd name="T13" fmla="*/ 127 h 128"/>
                <a:gd name="T14" fmla="*/ 15 w 16"/>
                <a:gd name="T15" fmla="*/ 120 h 128"/>
                <a:gd name="T16" fmla="*/ 15 w 16"/>
                <a:gd name="T17" fmla="*/ 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8">
                  <a:moveTo>
                    <a:pt x="15" y="7"/>
                  </a:moveTo>
                  <a:cubicBezTo>
                    <a:pt x="15" y="5"/>
                    <a:pt x="15" y="3"/>
                    <a:pt x="16" y="1"/>
                  </a:cubicBezTo>
                  <a:cubicBezTo>
                    <a:pt x="14" y="0"/>
                    <a:pt x="13" y="0"/>
                    <a:pt x="12" y="0"/>
                  </a:cubicBezTo>
                  <a:cubicBezTo>
                    <a:pt x="5" y="0"/>
                    <a:pt x="0" y="4"/>
                    <a:pt x="0" y="10"/>
                  </a:cubicBezTo>
                  <a:cubicBezTo>
                    <a:pt x="0" y="118"/>
                    <a:pt x="0" y="118"/>
                    <a:pt x="0" y="118"/>
                  </a:cubicBezTo>
                  <a:cubicBezTo>
                    <a:pt x="0" y="123"/>
                    <a:pt x="5" y="128"/>
                    <a:pt x="12" y="128"/>
                  </a:cubicBezTo>
                  <a:cubicBezTo>
                    <a:pt x="13" y="128"/>
                    <a:pt x="15" y="127"/>
                    <a:pt x="16" y="127"/>
                  </a:cubicBezTo>
                  <a:cubicBezTo>
                    <a:pt x="15" y="125"/>
                    <a:pt x="15" y="122"/>
                    <a:pt x="15" y="120"/>
                  </a:cubicBezTo>
                  <a:lnTo>
                    <a:pt x="15" y="7"/>
                  </a:lnTo>
                  <a:close/>
                </a:path>
              </a:pathLst>
            </a:custGeom>
            <a:solidFill>
              <a:srgbClr val="C6C6C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7" name="ïṩ1ïḓé"/>
            <p:cNvSpPr/>
            <p:nvPr/>
          </p:nvSpPr>
          <p:spPr bwMode="auto">
            <a:xfrm>
              <a:off x="3032919" y="4881562"/>
              <a:ext cx="68262" cy="255587"/>
            </a:xfrm>
            <a:custGeom>
              <a:avLst/>
              <a:gdLst>
                <a:gd name="T0" fmla="*/ 22 w 44"/>
                <a:gd name="T1" fmla="*/ 0 h 164"/>
                <a:gd name="T2" fmla="*/ 1 w 44"/>
                <a:gd name="T3" fmla="*/ 20 h 164"/>
                <a:gd name="T4" fmla="*/ 0 w 44"/>
                <a:gd name="T5" fmla="*/ 26 h 164"/>
                <a:gd name="T6" fmla="*/ 0 w 44"/>
                <a:gd name="T7" fmla="*/ 139 h 164"/>
                <a:gd name="T8" fmla="*/ 1 w 44"/>
                <a:gd name="T9" fmla="*/ 146 h 164"/>
                <a:gd name="T10" fmla="*/ 22 w 44"/>
                <a:gd name="T11" fmla="*/ 164 h 164"/>
                <a:gd name="T12" fmla="*/ 44 w 44"/>
                <a:gd name="T13" fmla="*/ 139 h 164"/>
                <a:gd name="T14" fmla="*/ 44 w 44"/>
                <a:gd name="T15" fmla="*/ 26 h 164"/>
                <a:gd name="T16" fmla="*/ 22 w 44"/>
                <a:gd name="T1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64">
                  <a:moveTo>
                    <a:pt x="22" y="0"/>
                  </a:moveTo>
                  <a:cubicBezTo>
                    <a:pt x="12" y="0"/>
                    <a:pt x="3" y="9"/>
                    <a:pt x="1" y="20"/>
                  </a:cubicBezTo>
                  <a:cubicBezTo>
                    <a:pt x="0" y="22"/>
                    <a:pt x="0" y="24"/>
                    <a:pt x="0" y="26"/>
                  </a:cubicBezTo>
                  <a:cubicBezTo>
                    <a:pt x="0" y="139"/>
                    <a:pt x="0" y="139"/>
                    <a:pt x="0" y="139"/>
                  </a:cubicBezTo>
                  <a:cubicBezTo>
                    <a:pt x="0" y="141"/>
                    <a:pt x="0" y="144"/>
                    <a:pt x="1" y="146"/>
                  </a:cubicBezTo>
                  <a:cubicBezTo>
                    <a:pt x="3" y="157"/>
                    <a:pt x="12" y="164"/>
                    <a:pt x="22" y="164"/>
                  </a:cubicBezTo>
                  <a:cubicBezTo>
                    <a:pt x="34" y="164"/>
                    <a:pt x="44" y="153"/>
                    <a:pt x="44" y="139"/>
                  </a:cubicBezTo>
                  <a:cubicBezTo>
                    <a:pt x="44" y="26"/>
                    <a:pt x="44" y="26"/>
                    <a:pt x="44" y="26"/>
                  </a:cubicBezTo>
                  <a:cubicBezTo>
                    <a:pt x="44" y="12"/>
                    <a:pt x="34" y="0"/>
                    <a:pt x="22" y="0"/>
                  </a:cubicBez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8" name="iSḷîḋê"/>
            <p:cNvSpPr/>
            <p:nvPr/>
          </p:nvSpPr>
          <p:spPr bwMode="auto">
            <a:xfrm>
              <a:off x="4366419" y="4214812"/>
              <a:ext cx="1555750" cy="1216025"/>
            </a:xfrm>
            <a:custGeom>
              <a:avLst/>
              <a:gdLst>
                <a:gd name="T0" fmla="*/ 998 w 998"/>
                <a:gd name="T1" fmla="*/ 714 h 780"/>
                <a:gd name="T2" fmla="*/ 934 w 998"/>
                <a:gd name="T3" fmla="*/ 780 h 780"/>
                <a:gd name="T4" fmla="*/ 64 w 998"/>
                <a:gd name="T5" fmla="*/ 780 h 780"/>
                <a:gd name="T6" fmla="*/ 0 w 998"/>
                <a:gd name="T7" fmla="*/ 714 h 780"/>
                <a:gd name="T8" fmla="*/ 0 w 998"/>
                <a:gd name="T9" fmla="*/ 66 h 780"/>
                <a:gd name="T10" fmla="*/ 64 w 998"/>
                <a:gd name="T11" fmla="*/ 0 h 780"/>
                <a:gd name="T12" fmla="*/ 934 w 998"/>
                <a:gd name="T13" fmla="*/ 0 h 780"/>
                <a:gd name="T14" fmla="*/ 998 w 998"/>
                <a:gd name="T15" fmla="*/ 66 h 780"/>
                <a:gd name="T16" fmla="*/ 998 w 998"/>
                <a:gd name="T17" fmla="*/ 714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8" h="780">
                  <a:moveTo>
                    <a:pt x="998" y="714"/>
                  </a:moveTo>
                  <a:cubicBezTo>
                    <a:pt x="998" y="751"/>
                    <a:pt x="970" y="780"/>
                    <a:pt x="934" y="780"/>
                  </a:cubicBezTo>
                  <a:cubicBezTo>
                    <a:pt x="64" y="780"/>
                    <a:pt x="64" y="780"/>
                    <a:pt x="64" y="780"/>
                  </a:cubicBezTo>
                  <a:cubicBezTo>
                    <a:pt x="29" y="780"/>
                    <a:pt x="0" y="751"/>
                    <a:pt x="0" y="714"/>
                  </a:cubicBezTo>
                  <a:cubicBezTo>
                    <a:pt x="0" y="66"/>
                    <a:pt x="0" y="66"/>
                    <a:pt x="0" y="66"/>
                  </a:cubicBezTo>
                  <a:cubicBezTo>
                    <a:pt x="0" y="30"/>
                    <a:pt x="29" y="0"/>
                    <a:pt x="64" y="0"/>
                  </a:cubicBezTo>
                  <a:cubicBezTo>
                    <a:pt x="934" y="0"/>
                    <a:pt x="934" y="0"/>
                    <a:pt x="934" y="0"/>
                  </a:cubicBezTo>
                  <a:cubicBezTo>
                    <a:pt x="970" y="0"/>
                    <a:pt x="998" y="30"/>
                    <a:pt x="998" y="66"/>
                  </a:cubicBezTo>
                  <a:lnTo>
                    <a:pt x="998" y="714"/>
                  </a:lnTo>
                  <a:close/>
                </a:path>
              </a:pathLst>
            </a:custGeom>
            <a:solidFill>
              <a:srgbClr val="F2381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19" name="ïşḷîďè"/>
            <p:cNvSpPr/>
            <p:nvPr/>
          </p:nvSpPr>
          <p:spPr bwMode="auto">
            <a:xfrm>
              <a:off x="5042694" y="5203825"/>
              <a:ext cx="658812" cy="328612"/>
            </a:xfrm>
            <a:custGeom>
              <a:avLst/>
              <a:gdLst>
                <a:gd name="T0" fmla="*/ 212 w 423"/>
                <a:gd name="T1" fmla="*/ 0 h 211"/>
                <a:gd name="T2" fmla="*/ 0 w 423"/>
                <a:gd name="T3" fmla="*/ 211 h 211"/>
                <a:gd name="T4" fmla="*/ 423 w 423"/>
                <a:gd name="T5" fmla="*/ 211 h 211"/>
                <a:gd name="T6" fmla="*/ 212 w 423"/>
                <a:gd name="T7" fmla="*/ 0 h 211"/>
              </a:gdLst>
              <a:ahLst/>
              <a:cxnLst>
                <a:cxn ang="0">
                  <a:pos x="T0" y="T1"/>
                </a:cxn>
                <a:cxn ang="0">
                  <a:pos x="T2" y="T3"/>
                </a:cxn>
                <a:cxn ang="0">
                  <a:pos x="T4" y="T5"/>
                </a:cxn>
                <a:cxn ang="0">
                  <a:pos x="T6" y="T7"/>
                </a:cxn>
              </a:cxnLst>
              <a:rect l="0" t="0" r="r" b="b"/>
              <a:pathLst>
                <a:path w="423" h="211">
                  <a:moveTo>
                    <a:pt x="212" y="0"/>
                  </a:moveTo>
                  <a:cubicBezTo>
                    <a:pt x="95" y="0"/>
                    <a:pt x="0" y="95"/>
                    <a:pt x="0" y="211"/>
                  </a:cubicBezTo>
                  <a:cubicBezTo>
                    <a:pt x="423" y="211"/>
                    <a:pt x="423" y="211"/>
                    <a:pt x="423" y="211"/>
                  </a:cubicBezTo>
                  <a:cubicBezTo>
                    <a:pt x="423" y="95"/>
                    <a:pt x="328" y="0"/>
                    <a:pt x="212" y="0"/>
                  </a:cubicBezTo>
                  <a:close/>
                </a:path>
              </a:pathLst>
            </a:custGeom>
            <a:solidFill>
              <a:srgbClr val="C9920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20" name="íṥļiḋè"/>
            <p:cNvSpPr/>
            <p:nvPr/>
          </p:nvSpPr>
          <p:spPr bwMode="auto">
            <a:xfrm>
              <a:off x="5085556" y="5243512"/>
              <a:ext cx="574675" cy="577850"/>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21" name="îṩľiḑé"/>
            <p:cNvSpPr/>
            <p:nvPr/>
          </p:nvSpPr>
          <p:spPr bwMode="auto">
            <a:xfrm>
              <a:off x="5158581" y="5318125"/>
              <a:ext cx="428625" cy="428625"/>
            </a:xfrm>
            <a:prstGeom prst="ellipse">
              <a:avLst/>
            </a:prstGeom>
            <a:solidFill>
              <a:srgbClr val="FFC41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22" name="îšḻiḋè"/>
            <p:cNvSpPr/>
            <p:nvPr/>
          </p:nvSpPr>
          <p:spPr bwMode="auto">
            <a:xfrm>
              <a:off x="5187156" y="5348287"/>
              <a:ext cx="369887" cy="369887"/>
            </a:xfrm>
            <a:prstGeom prst="ellipse">
              <a:avLst/>
            </a:pr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23" name="îşļïḍê"/>
            <p:cNvSpPr/>
            <p:nvPr/>
          </p:nvSpPr>
          <p:spPr bwMode="auto">
            <a:xfrm>
              <a:off x="5320506" y="5480050"/>
              <a:ext cx="103187" cy="103187"/>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sp>
        <p:nvSpPr>
          <p:cNvPr id="1024" name="文本框 1023"/>
          <p:cNvSpPr txBox="1"/>
          <p:nvPr/>
        </p:nvSpPr>
        <p:spPr>
          <a:xfrm>
            <a:off x="2359632" y="3566204"/>
            <a:ext cx="1173728"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rPr>
              <a:t>Warehouse</a:t>
            </a:r>
            <a:endParaRPr lang="zh-CN" altLang="en-US" sz="1200" b="1" dirty="0">
              <a:solidFill>
                <a:schemeClr val="bg1"/>
              </a:solidFill>
              <a:latin typeface="Century Gothic" panose="020B0502020202020204" pitchFamily="34" charset="0"/>
            </a:endParaRPr>
          </a:p>
        </p:txBody>
      </p:sp>
      <p:grpSp>
        <p:nvGrpSpPr>
          <p:cNvPr id="1025" name="4beea8d1-53ce-4269-b6c0-43bebc284b6d"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3"/>
            </p:custDataLst>
          </p:nvPr>
        </p:nvGrpSpPr>
        <p:grpSpPr>
          <a:xfrm flipH="1">
            <a:off x="2473932" y="3950541"/>
            <a:ext cx="768844" cy="545536"/>
            <a:chOff x="2597944" y="1181100"/>
            <a:chExt cx="6996112" cy="4964112"/>
          </a:xfrm>
        </p:grpSpPr>
        <p:sp>
          <p:nvSpPr>
            <p:cNvPr id="1026" name="íSliḑe"/>
            <p:cNvSpPr/>
            <p:nvPr/>
          </p:nvSpPr>
          <p:spPr bwMode="auto">
            <a:xfrm>
              <a:off x="2597944" y="5075237"/>
              <a:ext cx="6908800" cy="1069975"/>
            </a:xfrm>
            <a:custGeom>
              <a:avLst/>
              <a:gdLst>
                <a:gd name="T0" fmla="*/ 4431 w 4431"/>
                <a:gd name="T1" fmla="*/ 64 h 686"/>
                <a:gd name="T2" fmla="*/ 4367 w 4431"/>
                <a:gd name="T3" fmla="*/ 0 h 686"/>
                <a:gd name="T4" fmla="*/ 64 w 4431"/>
                <a:gd name="T5" fmla="*/ 0 h 686"/>
                <a:gd name="T6" fmla="*/ 0 w 4431"/>
                <a:gd name="T7" fmla="*/ 64 h 686"/>
                <a:gd name="T8" fmla="*/ 0 w 4431"/>
                <a:gd name="T9" fmla="*/ 622 h 686"/>
                <a:gd name="T10" fmla="*/ 64 w 4431"/>
                <a:gd name="T11" fmla="*/ 686 h 686"/>
                <a:gd name="T12" fmla="*/ 4367 w 4431"/>
                <a:gd name="T13" fmla="*/ 686 h 686"/>
                <a:gd name="T14" fmla="*/ 4431 w 4431"/>
                <a:gd name="T15" fmla="*/ 622 h 686"/>
                <a:gd name="T16" fmla="*/ 4431 w 4431"/>
                <a:gd name="T17" fmla="*/ 64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31" h="686">
                  <a:moveTo>
                    <a:pt x="4431" y="64"/>
                  </a:moveTo>
                  <a:cubicBezTo>
                    <a:pt x="4431" y="29"/>
                    <a:pt x="4403" y="0"/>
                    <a:pt x="4367" y="0"/>
                  </a:cubicBezTo>
                  <a:cubicBezTo>
                    <a:pt x="64" y="0"/>
                    <a:pt x="64" y="0"/>
                    <a:pt x="64" y="0"/>
                  </a:cubicBezTo>
                  <a:cubicBezTo>
                    <a:pt x="28" y="0"/>
                    <a:pt x="0" y="29"/>
                    <a:pt x="0" y="64"/>
                  </a:cubicBezTo>
                  <a:cubicBezTo>
                    <a:pt x="0" y="622"/>
                    <a:pt x="0" y="622"/>
                    <a:pt x="0" y="622"/>
                  </a:cubicBezTo>
                  <a:cubicBezTo>
                    <a:pt x="0" y="657"/>
                    <a:pt x="28" y="686"/>
                    <a:pt x="64" y="686"/>
                  </a:cubicBezTo>
                  <a:cubicBezTo>
                    <a:pt x="4367" y="686"/>
                    <a:pt x="4367" y="686"/>
                    <a:pt x="4367" y="686"/>
                  </a:cubicBezTo>
                  <a:cubicBezTo>
                    <a:pt x="4403" y="686"/>
                    <a:pt x="4431" y="657"/>
                    <a:pt x="4431" y="622"/>
                  </a:cubicBezTo>
                  <a:cubicBezTo>
                    <a:pt x="4431" y="64"/>
                    <a:pt x="4431" y="64"/>
                    <a:pt x="4431" y="64"/>
                  </a:cubicBezTo>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27" name="îŝḷîdé"/>
            <p:cNvSpPr/>
            <p:nvPr/>
          </p:nvSpPr>
          <p:spPr bwMode="auto">
            <a:xfrm>
              <a:off x="2597944" y="4908550"/>
              <a:ext cx="6908800" cy="1069975"/>
            </a:xfrm>
            <a:custGeom>
              <a:avLst/>
              <a:gdLst>
                <a:gd name="T0" fmla="*/ 4431 w 4431"/>
                <a:gd name="T1" fmla="*/ 64 h 686"/>
                <a:gd name="T2" fmla="*/ 4367 w 4431"/>
                <a:gd name="T3" fmla="*/ 0 h 686"/>
                <a:gd name="T4" fmla="*/ 64 w 4431"/>
                <a:gd name="T5" fmla="*/ 0 h 686"/>
                <a:gd name="T6" fmla="*/ 0 w 4431"/>
                <a:gd name="T7" fmla="*/ 64 h 686"/>
                <a:gd name="T8" fmla="*/ 0 w 4431"/>
                <a:gd name="T9" fmla="*/ 622 h 686"/>
                <a:gd name="T10" fmla="*/ 64 w 4431"/>
                <a:gd name="T11" fmla="*/ 686 h 686"/>
                <a:gd name="T12" fmla="*/ 4367 w 4431"/>
                <a:gd name="T13" fmla="*/ 686 h 686"/>
                <a:gd name="T14" fmla="*/ 4431 w 4431"/>
                <a:gd name="T15" fmla="*/ 622 h 686"/>
                <a:gd name="T16" fmla="*/ 4431 w 4431"/>
                <a:gd name="T17" fmla="*/ 64 h 6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31" h="686">
                  <a:moveTo>
                    <a:pt x="4431" y="64"/>
                  </a:moveTo>
                  <a:cubicBezTo>
                    <a:pt x="4431" y="29"/>
                    <a:pt x="4403" y="0"/>
                    <a:pt x="4367" y="0"/>
                  </a:cubicBezTo>
                  <a:cubicBezTo>
                    <a:pt x="64" y="0"/>
                    <a:pt x="64" y="0"/>
                    <a:pt x="64" y="0"/>
                  </a:cubicBezTo>
                  <a:cubicBezTo>
                    <a:pt x="28" y="0"/>
                    <a:pt x="0" y="29"/>
                    <a:pt x="0" y="64"/>
                  </a:cubicBezTo>
                  <a:cubicBezTo>
                    <a:pt x="0" y="622"/>
                    <a:pt x="0" y="622"/>
                    <a:pt x="0" y="622"/>
                  </a:cubicBezTo>
                  <a:cubicBezTo>
                    <a:pt x="0" y="657"/>
                    <a:pt x="28" y="686"/>
                    <a:pt x="64" y="686"/>
                  </a:cubicBezTo>
                  <a:cubicBezTo>
                    <a:pt x="4367" y="686"/>
                    <a:pt x="4367" y="686"/>
                    <a:pt x="4367" y="686"/>
                  </a:cubicBezTo>
                  <a:cubicBezTo>
                    <a:pt x="4403" y="686"/>
                    <a:pt x="4431" y="657"/>
                    <a:pt x="4431" y="622"/>
                  </a:cubicBezTo>
                  <a:cubicBezTo>
                    <a:pt x="4431" y="64"/>
                    <a:pt x="4431" y="64"/>
                    <a:pt x="4431" y="64"/>
                  </a:cubicBezTo>
                </a:path>
              </a:pathLst>
            </a:custGeom>
            <a:solidFill>
              <a:srgbClr val="B2B2B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28" name="iṥlîďe"/>
            <p:cNvSpPr/>
            <p:nvPr/>
          </p:nvSpPr>
          <p:spPr bwMode="auto">
            <a:xfrm>
              <a:off x="2717006" y="3389312"/>
              <a:ext cx="2130425" cy="1379537"/>
            </a:xfrm>
            <a:custGeom>
              <a:avLst/>
              <a:gdLst>
                <a:gd name="T0" fmla="*/ 651 w 1342"/>
                <a:gd name="T1" fmla="*/ 0 h 869"/>
                <a:gd name="T2" fmla="*/ 1342 w 1342"/>
                <a:gd name="T3" fmla="*/ 197 h 869"/>
                <a:gd name="T4" fmla="*/ 670 w 1342"/>
                <a:gd name="T5" fmla="*/ 869 h 869"/>
                <a:gd name="T6" fmla="*/ 0 w 1342"/>
                <a:gd name="T7" fmla="*/ 197 h 869"/>
                <a:gd name="T8" fmla="*/ 651 w 1342"/>
                <a:gd name="T9" fmla="*/ 0 h 869"/>
              </a:gdLst>
              <a:ahLst/>
              <a:cxnLst>
                <a:cxn ang="0">
                  <a:pos x="T0" y="T1"/>
                </a:cxn>
                <a:cxn ang="0">
                  <a:pos x="T2" y="T3"/>
                </a:cxn>
                <a:cxn ang="0">
                  <a:pos x="T4" y="T5"/>
                </a:cxn>
                <a:cxn ang="0">
                  <a:pos x="T6" y="T7"/>
                </a:cxn>
                <a:cxn ang="0">
                  <a:pos x="T8" y="T9"/>
                </a:cxn>
              </a:cxnLst>
              <a:rect l="0" t="0" r="r" b="b"/>
              <a:pathLst>
                <a:path w="1342" h="869">
                  <a:moveTo>
                    <a:pt x="651" y="0"/>
                  </a:moveTo>
                  <a:lnTo>
                    <a:pt x="1342" y="197"/>
                  </a:lnTo>
                  <a:lnTo>
                    <a:pt x="670" y="869"/>
                  </a:lnTo>
                  <a:lnTo>
                    <a:pt x="0" y="197"/>
                  </a:lnTo>
                  <a:lnTo>
                    <a:pt x="651" y="0"/>
                  </a:lnTo>
                  <a:close/>
                </a:path>
              </a:pathLst>
            </a:custGeom>
            <a:solidFill>
              <a:srgbClr val="A076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29" name="iśḻïḑé"/>
            <p:cNvSpPr/>
            <p:nvPr/>
          </p:nvSpPr>
          <p:spPr bwMode="auto">
            <a:xfrm>
              <a:off x="2717006" y="3702050"/>
              <a:ext cx="1068387" cy="1684337"/>
            </a:xfrm>
            <a:custGeom>
              <a:avLst/>
              <a:gdLst>
                <a:gd name="T0" fmla="*/ 673 w 673"/>
                <a:gd name="T1" fmla="*/ 1061 h 1061"/>
                <a:gd name="T2" fmla="*/ 0 w 673"/>
                <a:gd name="T3" fmla="*/ 819 h 1061"/>
                <a:gd name="T4" fmla="*/ 0 w 673"/>
                <a:gd name="T5" fmla="*/ 0 h 1061"/>
                <a:gd name="T6" fmla="*/ 673 w 673"/>
                <a:gd name="T7" fmla="*/ 243 h 1061"/>
                <a:gd name="T8" fmla="*/ 673 w 673"/>
                <a:gd name="T9" fmla="*/ 1061 h 1061"/>
              </a:gdLst>
              <a:ahLst/>
              <a:cxnLst>
                <a:cxn ang="0">
                  <a:pos x="T0" y="T1"/>
                </a:cxn>
                <a:cxn ang="0">
                  <a:pos x="T2" y="T3"/>
                </a:cxn>
                <a:cxn ang="0">
                  <a:pos x="T4" y="T5"/>
                </a:cxn>
                <a:cxn ang="0">
                  <a:pos x="T6" y="T7"/>
                </a:cxn>
                <a:cxn ang="0">
                  <a:pos x="T8" y="T9"/>
                </a:cxn>
              </a:cxnLst>
              <a:rect l="0" t="0" r="r" b="b"/>
              <a:pathLst>
                <a:path w="673" h="1061">
                  <a:moveTo>
                    <a:pt x="673" y="1061"/>
                  </a:moveTo>
                  <a:lnTo>
                    <a:pt x="0" y="819"/>
                  </a:lnTo>
                  <a:lnTo>
                    <a:pt x="0" y="0"/>
                  </a:lnTo>
                  <a:lnTo>
                    <a:pt x="673" y="243"/>
                  </a:lnTo>
                  <a:lnTo>
                    <a:pt x="673" y="1061"/>
                  </a:lnTo>
                  <a:close/>
                </a:path>
              </a:pathLst>
            </a:custGeom>
            <a:solidFill>
              <a:srgbClr val="BC8C5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0" name="iṧ1iḍê"/>
            <p:cNvSpPr/>
            <p:nvPr/>
          </p:nvSpPr>
          <p:spPr bwMode="auto">
            <a:xfrm>
              <a:off x="3785394" y="3702050"/>
              <a:ext cx="1069975" cy="1684337"/>
            </a:xfrm>
            <a:custGeom>
              <a:avLst/>
              <a:gdLst>
                <a:gd name="T0" fmla="*/ 0 w 674"/>
                <a:gd name="T1" fmla="*/ 1061 h 1061"/>
                <a:gd name="T2" fmla="*/ 674 w 674"/>
                <a:gd name="T3" fmla="*/ 819 h 1061"/>
                <a:gd name="T4" fmla="*/ 674 w 674"/>
                <a:gd name="T5" fmla="*/ 0 h 1061"/>
                <a:gd name="T6" fmla="*/ 0 w 674"/>
                <a:gd name="T7" fmla="*/ 243 h 1061"/>
                <a:gd name="T8" fmla="*/ 0 w 674"/>
                <a:gd name="T9" fmla="*/ 1061 h 1061"/>
              </a:gdLst>
              <a:ahLst/>
              <a:cxnLst>
                <a:cxn ang="0">
                  <a:pos x="T0" y="T1"/>
                </a:cxn>
                <a:cxn ang="0">
                  <a:pos x="T2" y="T3"/>
                </a:cxn>
                <a:cxn ang="0">
                  <a:pos x="T4" y="T5"/>
                </a:cxn>
                <a:cxn ang="0">
                  <a:pos x="T6" y="T7"/>
                </a:cxn>
                <a:cxn ang="0">
                  <a:pos x="T8" y="T9"/>
                </a:cxn>
              </a:cxnLst>
              <a:rect l="0" t="0" r="r" b="b"/>
              <a:pathLst>
                <a:path w="674" h="1061">
                  <a:moveTo>
                    <a:pt x="0" y="1061"/>
                  </a:moveTo>
                  <a:lnTo>
                    <a:pt x="674" y="819"/>
                  </a:lnTo>
                  <a:lnTo>
                    <a:pt x="674" y="0"/>
                  </a:lnTo>
                  <a:lnTo>
                    <a:pt x="0" y="243"/>
                  </a:lnTo>
                  <a:lnTo>
                    <a:pt x="0" y="1061"/>
                  </a:lnTo>
                  <a:close/>
                </a:path>
              </a:pathLst>
            </a:custGeom>
            <a:solidFill>
              <a:srgbClr val="CA9E6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1" name="iSliḍê"/>
            <p:cNvSpPr/>
            <p:nvPr/>
          </p:nvSpPr>
          <p:spPr bwMode="auto">
            <a:xfrm>
              <a:off x="3107531" y="3505200"/>
              <a:ext cx="1373187" cy="1571625"/>
            </a:xfrm>
            <a:custGeom>
              <a:avLst/>
              <a:gdLst>
                <a:gd name="T0" fmla="*/ 865 w 865"/>
                <a:gd name="T1" fmla="*/ 936 h 990"/>
                <a:gd name="T2" fmla="*/ 863 w 865"/>
                <a:gd name="T3" fmla="*/ 210 h 990"/>
                <a:gd name="T4" fmla="*/ 581 w 865"/>
                <a:gd name="T5" fmla="*/ 125 h 990"/>
                <a:gd name="T6" fmla="*/ 823 w 865"/>
                <a:gd name="T7" fmla="*/ 46 h 990"/>
                <a:gd name="T8" fmla="*/ 679 w 865"/>
                <a:gd name="T9" fmla="*/ 6 h 990"/>
                <a:gd name="T10" fmla="*/ 432 w 865"/>
                <a:gd name="T11" fmla="*/ 80 h 990"/>
                <a:gd name="T12" fmla="*/ 165 w 865"/>
                <a:gd name="T13" fmla="*/ 0 h 990"/>
                <a:gd name="T14" fmla="*/ 26 w 865"/>
                <a:gd name="T15" fmla="*/ 42 h 990"/>
                <a:gd name="T16" fmla="*/ 286 w 865"/>
                <a:gd name="T17" fmla="*/ 125 h 990"/>
                <a:gd name="T18" fmla="*/ 0 w 865"/>
                <a:gd name="T19" fmla="*/ 212 h 990"/>
                <a:gd name="T20" fmla="*/ 0 w 865"/>
                <a:gd name="T21" fmla="*/ 936 h 990"/>
                <a:gd name="T22" fmla="*/ 148 w 865"/>
                <a:gd name="T23" fmla="*/ 990 h 990"/>
                <a:gd name="T24" fmla="*/ 148 w 865"/>
                <a:gd name="T25" fmla="*/ 266 h 990"/>
                <a:gd name="T26" fmla="*/ 435 w 865"/>
                <a:gd name="T27" fmla="*/ 173 h 990"/>
                <a:gd name="T28" fmla="*/ 717 w 865"/>
                <a:gd name="T29" fmla="*/ 263 h 990"/>
                <a:gd name="T30" fmla="*/ 717 w 865"/>
                <a:gd name="T31" fmla="*/ 990 h 990"/>
                <a:gd name="T32" fmla="*/ 865 w 865"/>
                <a:gd name="T33" fmla="*/ 936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5" h="990">
                  <a:moveTo>
                    <a:pt x="865" y="936"/>
                  </a:moveTo>
                  <a:lnTo>
                    <a:pt x="863" y="210"/>
                  </a:lnTo>
                  <a:lnTo>
                    <a:pt x="581" y="125"/>
                  </a:lnTo>
                  <a:lnTo>
                    <a:pt x="823" y="46"/>
                  </a:lnTo>
                  <a:lnTo>
                    <a:pt x="679" y="6"/>
                  </a:lnTo>
                  <a:lnTo>
                    <a:pt x="432" y="80"/>
                  </a:lnTo>
                  <a:lnTo>
                    <a:pt x="165" y="0"/>
                  </a:lnTo>
                  <a:lnTo>
                    <a:pt x="26" y="42"/>
                  </a:lnTo>
                  <a:lnTo>
                    <a:pt x="286" y="125"/>
                  </a:lnTo>
                  <a:lnTo>
                    <a:pt x="0" y="212"/>
                  </a:lnTo>
                  <a:lnTo>
                    <a:pt x="0" y="936"/>
                  </a:lnTo>
                  <a:lnTo>
                    <a:pt x="148" y="990"/>
                  </a:lnTo>
                  <a:lnTo>
                    <a:pt x="148" y="266"/>
                  </a:lnTo>
                  <a:lnTo>
                    <a:pt x="435" y="173"/>
                  </a:lnTo>
                  <a:lnTo>
                    <a:pt x="717" y="263"/>
                  </a:lnTo>
                  <a:lnTo>
                    <a:pt x="717" y="990"/>
                  </a:lnTo>
                  <a:lnTo>
                    <a:pt x="865" y="936"/>
                  </a:lnTo>
                  <a:close/>
                </a:path>
              </a:pathLst>
            </a:custGeom>
            <a:solidFill>
              <a:srgbClr val="F9F09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2" name="ïSlídê"/>
            <p:cNvSpPr/>
            <p:nvPr/>
          </p:nvSpPr>
          <p:spPr bwMode="auto">
            <a:xfrm>
              <a:off x="2848769" y="2044700"/>
              <a:ext cx="2132012" cy="1381125"/>
            </a:xfrm>
            <a:custGeom>
              <a:avLst/>
              <a:gdLst>
                <a:gd name="T0" fmla="*/ 651 w 1343"/>
                <a:gd name="T1" fmla="*/ 0 h 870"/>
                <a:gd name="T2" fmla="*/ 1343 w 1343"/>
                <a:gd name="T3" fmla="*/ 198 h 870"/>
                <a:gd name="T4" fmla="*/ 671 w 1343"/>
                <a:gd name="T5" fmla="*/ 870 h 870"/>
                <a:gd name="T6" fmla="*/ 0 w 1343"/>
                <a:gd name="T7" fmla="*/ 198 h 870"/>
                <a:gd name="T8" fmla="*/ 651 w 1343"/>
                <a:gd name="T9" fmla="*/ 0 h 870"/>
              </a:gdLst>
              <a:ahLst/>
              <a:cxnLst>
                <a:cxn ang="0">
                  <a:pos x="T0" y="T1"/>
                </a:cxn>
                <a:cxn ang="0">
                  <a:pos x="T2" y="T3"/>
                </a:cxn>
                <a:cxn ang="0">
                  <a:pos x="T4" y="T5"/>
                </a:cxn>
                <a:cxn ang="0">
                  <a:pos x="T6" y="T7"/>
                </a:cxn>
                <a:cxn ang="0">
                  <a:pos x="T8" y="T9"/>
                </a:cxn>
              </a:cxnLst>
              <a:rect l="0" t="0" r="r" b="b"/>
              <a:pathLst>
                <a:path w="1343" h="870">
                  <a:moveTo>
                    <a:pt x="651" y="0"/>
                  </a:moveTo>
                  <a:lnTo>
                    <a:pt x="1343" y="198"/>
                  </a:lnTo>
                  <a:lnTo>
                    <a:pt x="671" y="870"/>
                  </a:lnTo>
                  <a:lnTo>
                    <a:pt x="0" y="198"/>
                  </a:lnTo>
                  <a:lnTo>
                    <a:pt x="651" y="0"/>
                  </a:lnTo>
                  <a:close/>
                </a:path>
              </a:pathLst>
            </a:custGeom>
            <a:solidFill>
              <a:srgbClr val="A0764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3" name="îšlîḑê"/>
            <p:cNvSpPr/>
            <p:nvPr/>
          </p:nvSpPr>
          <p:spPr bwMode="auto">
            <a:xfrm>
              <a:off x="2848769" y="2359025"/>
              <a:ext cx="1069975" cy="1684337"/>
            </a:xfrm>
            <a:custGeom>
              <a:avLst/>
              <a:gdLst>
                <a:gd name="T0" fmla="*/ 674 w 674"/>
                <a:gd name="T1" fmla="*/ 1061 h 1061"/>
                <a:gd name="T2" fmla="*/ 0 w 674"/>
                <a:gd name="T3" fmla="*/ 818 h 1061"/>
                <a:gd name="T4" fmla="*/ 0 w 674"/>
                <a:gd name="T5" fmla="*/ 0 h 1061"/>
                <a:gd name="T6" fmla="*/ 674 w 674"/>
                <a:gd name="T7" fmla="*/ 242 h 1061"/>
                <a:gd name="T8" fmla="*/ 674 w 674"/>
                <a:gd name="T9" fmla="*/ 1061 h 1061"/>
              </a:gdLst>
              <a:ahLst/>
              <a:cxnLst>
                <a:cxn ang="0">
                  <a:pos x="T0" y="T1"/>
                </a:cxn>
                <a:cxn ang="0">
                  <a:pos x="T2" y="T3"/>
                </a:cxn>
                <a:cxn ang="0">
                  <a:pos x="T4" y="T5"/>
                </a:cxn>
                <a:cxn ang="0">
                  <a:pos x="T6" y="T7"/>
                </a:cxn>
                <a:cxn ang="0">
                  <a:pos x="T8" y="T9"/>
                </a:cxn>
              </a:cxnLst>
              <a:rect l="0" t="0" r="r" b="b"/>
              <a:pathLst>
                <a:path w="674" h="1061">
                  <a:moveTo>
                    <a:pt x="674" y="1061"/>
                  </a:moveTo>
                  <a:lnTo>
                    <a:pt x="0" y="818"/>
                  </a:lnTo>
                  <a:lnTo>
                    <a:pt x="0" y="0"/>
                  </a:lnTo>
                  <a:lnTo>
                    <a:pt x="674" y="242"/>
                  </a:lnTo>
                  <a:lnTo>
                    <a:pt x="674" y="1061"/>
                  </a:lnTo>
                  <a:close/>
                </a:path>
              </a:pathLst>
            </a:custGeom>
            <a:solidFill>
              <a:srgbClr val="BC8C5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4" name="ísľíďé"/>
            <p:cNvSpPr/>
            <p:nvPr/>
          </p:nvSpPr>
          <p:spPr bwMode="auto">
            <a:xfrm>
              <a:off x="3918744" y="2359025"/>
              <a:ext cx="1069975" cy="1684337"/>
            </a:xfrm>
            <a:custGeom>
              <a:avLst/>
              <a:gdLst>
                <a:gd name="T0" fmla="*/ 0 w 674"/>
                <a:gd name="T1" fmla="*/ 1061 h 1061"/>
                <a:gd name="T2" fmla="*/ 674 w 674"/>
                <a:gd name="T3" fmla="*/ 818 h 1061"/>
                <a:gd name="T4" fmla="*/ 674 w 674"/>
                <a:gd name="T5" fmla="*/ 0 h 1061"/>
                <a:gd name="T6" fmla="*/ 0 w 674"/>
                <a:gd name="T7" fmla="*/ 242 h 1061"/>
                <a:gd name="T8" fmla="*/ 0 w 674"/>
                <a:gd name="T9" fmla="*/ 1061 h 1061"/>
              </a:gdLst>
              <a:ahLst/>
              <a:cxnLst>
                <a:cxn ang="0">
                  <a:pos x="T0" y="T1"/>
                </a:cxn>
                <a:cxn ang="0">
                  <a:pos x="T2" y="T3"/>
                </a:cxn>
                <a:cxn ang="0">
                  <a:pos x="T4" y="T5"/>
                </a:cxn>
                <a:cxn ang="0">
                  <a:pos x="T6" y="T7"/>
                </a:cxn>
                <a:cxn ang="0">
                  <a:pos x="T8" y="T9"/>
                </a:cxn>
              </a:cxnLst>
              <a:rect l="0" t="0" r="r" b="b"/>
              <a:pathLst>
                <a:path w="674" h="1061">
                  <a:moveTo>
                    <a:pt x="0" y="1061"/>
                  </a:moveTo>
                  <a:lnTo>
                    <a:pt x="674" y="818"/>
                  </a:lnTo>
                  <a:lnTo>
                    <a:pt x="674" y="0"/>
                  </a:lnTo>
                  <a:lnTo>
                    <a:pt x="0" y="242"/>
                  </a:lnTo>
                  <a:lnTo>
                    <a:pt x="0" y="1061"/>
                  </a:lnTo>
                  <a:close/>
                </a:path>
              </a:pathLst>
            </a:custGeom>
            <a:solidFill>
              <a:srgbClr val="CA9E6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5" name="íṣļîďê"/>
            <p:cNvSpPr/>
            <p:nvPr/>
          </p:nvSpPr>
          <p:spPr bwMode="auto">
            <a:xfrm>
              <a:off x="3240881" y="2160587"/>
              <a:ext cx="1373187" cy="1571625"/>
            </a:xfrm>
            <a:custGeom>
              <a:avLst/>
              <a:gdLst>
                <a:gd name="T0" fmla="*/ 865 w 865"/>
                <a:gd name="T1" fmla="*/ 936 h 990"/>
                <a:gd name="T2" fmla="*/ 863 w 865"/>
                <a:gd name="T3" fmla="*/ 210 h 990"/>
                <a:gd name="T4" fmla="*/ 580 w 865"/>
                <a:gd name="T5" fmla="*/ 126 h 990"/>
                <a:gd name="T6" fmla="*/ 823 w 865"/>
                <a:gd name="T7" fmla="*/ 47 h 990"/>
                <a:gd name="T8" fmla="*/ 678 w 865"/>
                <a:gd name="T9" fmla="*/ 6 h 990"/>
                <a:gd name="T10" fmla="*/ 432 w 865"/>
                <a:gd name="T11" fmla="*/ 80 h 990"/>
                <a:gd name="T12" fmla="*/ 165 w 865"/>
                <a:gd name="T13" fmla="*/ 0 h 990"/>
                <a:gd name="T14" fmla="*/ 25 w 865"/>
                <a:gd name="T15" fmla="*/ 42 h 990"/>
                <a:gd name="T16" fmla="*/ 285 w 865"/>
                <a:gd name="T17" fmla="*/ 126 h 990"/>
                <a:gd name="T18" fmla="*/ 0 w 865"/>
                <a:gd name="T19" fmla="*/ 212 h 990"/>
                <a:gd name="T20" fmla="*/ 0 w 865"/>
                <a:gd name="T21" fmla="*/ 936 h 990"/>
                <a:gd name="T22" fmla="*/ 148 w 865"/>
                <a:gd name="T23" fmla="*/ 990 h 990"/>
                <a:gd name="T24" fmla="*/ 148 w 865"/>
                <a:gd name="T25" fmla="*/ 266 h 990"/>
                <a:gd name="T26" fmla="*/ 435 w 865"/>
                <a:gd name="T27" fmla="*/ 173 h 990"/>
                <a:gd name="T28" fmla="*/ 717 w 865"/>
                <a:gd name="T29" fmla="*/ 263 h 990"/>
                <a:gd name="T30" fmla="*/ 717 w 865"/>
                <a:gd name="T31" fmla="*/ 990 h 990"/>
                <a:gd name="T32" fmla="*/ 865 w 865"/>
                <a:gd name="T33" fmla="*/ 936 h 9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865" h="990">
                  <a:moveTo>
                    <a:pt x="865" y="936"/>
                  </a:moveTo>
                  <a:lnTo>
                    <a:pt x="863" y="210"/>
                  </a:lnTo>
                  <a:lnTo>
                    <a:pt x="580" y="126"/>
                  </a:lnTo>
                  <a:lnTo>
                    <a:pt x="823" y="47"/>
                  </a:lnTo>
                  <a:lnTo>
                    <a:pt x="678" y="6"/>
                  </a:lnTo>
                  <a:lnTo>
                    <a:pt x="432" y="80"/>
                  </a:lnTo>
                  <a:lnTo>
                    <a:pt x="165" y="0"/>
                  </a:lnTo>
                  <a:lnTo>
                    <a:pt x="25" y="42"/>
                  </a:lnTo>
                  <a:lnTo>
                    <a:pt x="285" y="126"/>
                  </a:lnTo>
                  <a:lnTo>
                    <a:pt x="0" y="212"/>
                  </a:lnTo>
                  <a:lnTo>
                    <a:pt x="0" y="936"/>
                  </a:lnTo>
                  <a:lnTo>
                    <a:pt x="148" y="990"/>
                  </a:lnTo>
                  <a:lnTo>
                    <a:pt x="148" y="266"/>
                  </a:lnTo>
                  <a:lnTo>
                    <a:pt x="435" y="173"/>
                  </a:lnTo>
                  <a:lnTo>
                    <a:pt x="717" y="263"/>
                  </a:lnTo>
                  <a:lnTo>
                    <a:pt x="717" y="990"/>
                  </a:lnTo>
                  <a:lnTo>
                    <a:pt x="865" y="936"/>
                  </a:lnTo>
                  <a:close/>
                </a:path>
              </a:pathLst>
            </a:custGeom>
            <a:solidFill>
              <a:srgbClr val="F9F09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6" name="iṣľiḋe"/>
            <p:cNvSpPr/>
            <p:nvPr/>
          </p:nvSpPr>
          <p:spPr bwMode="auto">
            <a:xfrm>
              <a:off x="8489156" y="4908550"/>
              <a:ext cx="935037" cy="1587"/>
            </a:xfrm>
            <a:custGeom>
              <a:avLst/>
              <a:gdLst>
                <a:gd name="T0" fmla="*/ 600 w 600"/>
                <a:gd name="T1" fmla="*/ 0 h 1"/>
                <a:gd name="T2" fmla="*/ 0 w 600"/>
                <a:gd name="T3" fmla="*/ 0 h 1"/>
                <a:gd name="T4" fmla="*/ 0 w 600"/>
                <a:gd name="T5" fmla="*/ 0 h 1"/>
                <a:gd name="T6" fmla="*/ 589 w 600"/>
                <a:gd name="T7" fmla="*/ 0 h 1"/>
                <a:gd name="T8" fmla="*/ 599 w 600"/>
                <a:gd name="T9" fmla="*/ 1 h 1"/>
                <a:gd name="T10" fmla="*/ 600 w 600"/>
                <a:gd name="T11" fmla="*/ 0 h 1"/>
              </a:gdLst>
              <a:ahLst/>
              <a:cxnLst>
                <a:cxn ang="0">
                  <a:pos x="T0" y="T1"/>
                </a:cxn>
                <a:cxn ang="0">
                  <a:pos x="T2" y="T3"/>
                </a:cxn>
                <a:cxn ang="0">
                  <a:pos x="T4" y="T5"/>
                </a:cxn>
                <a:cxn ang="0">
                  <a:pos x="T6" y="T7"/>
                </a:cxn>
                <a:cxn ang="0">
                  <a:pos x="T8" y="T9"/>
                </a:cxn>
                <a:cxn ang="0">
                  <a:pos x="T10" y="T11"/>
                </a:cxn>
              </a:cxnLst>
              <a:rect l="0" t="0" r="r" b="b"/>
              <a:pathLst>
                <a:path w="600" h="1">
                  <a:moveTo>
                    <a:pt x="600" y="0"/>
                  </a:moveTo>
                  <a:cubicBezTo>
                    <a:pt x="0" y="0"/>
                    <a:pt x="0" y="0"/>
                    <a:pt x="0" y="0"/>
                  </a:cubicBezTo>
                  <a:cubicBezTo>
                    <a:pt x="0" y="0"/>
                    <a:pt x="0" y="0"/>
                    <a:pt x="0" y="0"/>
                  </a:cubicBezTo>
                  <a:cubicBezTo>
                    <a:pt x="589" y="0"/>
                    <a:pt x="589" y="0"/>
                    <a:pt x="589" y="0"/>
                  </a:cubicBezTo>
                  <a:cubicBezTo>
                    <a:pt x="593" y="0"/>
                    <a:pt x="596" y="1"/>
                    <a:pt x="599" y="1"/>
                  </a:cubicBezTo>
                  <a:cubicBezTo>
                    <a:pt x="600" y="0"/>
                    <a:pt x="600" y="0"/>
                    <a:pt x="600" y="0"/>
                  </a:cubicBezTo>
                </a:path>
              </a:pathLst>
            </a:custGeom>
            <a:solidFill>
              <a:srgbClr val="8E8E8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7" name="íS1îďê"/>
            <p:cNvSpPr/>
            <p:nvPr/>
          </p:nvSpPr>
          <p:spPr bwMode="auto">
            <a:xfrm>
              <a:off x="8489156" y="4908550"/>
              <a:ext cx="933450" cy="538162"/>
            </a:xfrm>
            <a:custGeom>
              <a:avLst/>
              <a:gdLst>
                <a:gd name="T0" fmla="*/ 589 w 599"/>
                <a:gd name="T1" fmla="*/ 0 h 345"/>
                <a:gd name="T2" fmla="*/ 0 w 599"/>
                <a:gd name="T3" fmla="*/ 0 h 345"/>
                <a:gd name="T4" fmla="*/ 0 w 599"/>
                <a:gd name="T5" fmla="*/ 345 h 345"/>
                <a:gd name="T6" fmla="*/ 293 w 599"/>
                <a:gd name="T7" fmla="*/ 345 h 345"/>
                <a:gd name="T8" fmla="*/ 599 w 599"/>
                <a:gd name="T9" fmla="*/ 1 h 345"/>
                <a:gd name="T10" fmla="*/ 589 w 599"/>
                <a:gd name="T11" fmla="*/ 0 h 345"/>
              </a:gdLst>
              <a:ahLst/>
              <a:cxnLst>
                <a:cxn ang="0">
                  <a:pos x="T0" y="T1"/>
                </a:cxn>
                <a:cxn ang="0">
                  <a:pos x="T2" y="T3"/>
                </a:cxn>
                <a:cxn ang="0">
                  <a:pos x="T4" y="T5"/>
                </a:cxn>
                <a:cxn ang="0">
                  <a:pos x="T6" y="T7"/>
                </a:cxn>
                <a:cxn ang="0">
                  <a:pos x="T8" y="T9"/>
                </a:cxn>
                <a:cxn ang="0">
                  <a:pos x="T10" y="T11"/>
                </a:cxn>
              </a:cxnLst>
              <a:rect l="0" t="0" r="r" b="b"/>
              <a:pathLst>
                <a:path w="599" h="345">
                  <a:moveTo>
                    <a:pt x="589" y="0"/>
                  </a:moveTo>
                  <a:cubicBezTo>
                    <a:pt x="0" y="0"/>
                    <a:pt x="0" y="0"/>
                    <a:pt x="0" y="0"/>
                  </a:cubicBezTo>
                  <a:cubicBezTo>
                    <a:pt x="0" y="345"/>
                    <a:pt x="0" y="345"/>
                    <a:pt x="0" y="345"/>
                  </a:cubicBezTo>
                  <a:cubicBezTo>
                    <a:pt x="293" y="345"/>
                    <a:pt x="293" y="345"/>
                    <a:pt x="293" y="345"/>
                  </a:cubicBezTo>
                  <a:cubicBezTo>
                    <a:pt x="599" y="1"/>
                    <a:pt x="599" y="1"/>
                    <a:pt x="599" y="1"/>
                  </a:cubicBezTo>
                  <a:cubicBezTo>
                    <a:pt x="596" y="1"/>
                    <a:pt x="593" y="0"/>
                    <a:pt x="589" y="0"/>
                  </a:cubicBezTo>
                </a:path>
              </a:pathLst>
            </a:custGeom>
            <a:solidFill>
              <a:srgbClr val="67676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8" name="ïŝlïdé"/>
            <p:cNvSpPr/>
            <p:nvPr/>
          </p:nvSpPr>
          <p:spPr bwMode="auto">
            <a:xfrm>
              <a:off x="4602956" y="1243012"/>
              <a:ext cx="4165600" cy="4203700"/>
            </a:xfrm>
            <a:custGeom>
              <a:avLst/>
              <a:gdLst>
                <a:gd name="T0" fmla="*/ 2619 w 2672"/>
                <a:gd name="T1" fmla="*/ 758 h 2695"/>
                <a:gd name="T2" fmla="*/ 1398 w 2672"/>
                <a:gd name="T3" fmla="*/ 52 h 2695"/>
                <a:gd name="T4" fmla="*/ 1243 w 2672"/>
                <a:gd name="T5" fmla="*/ 53 h 2695"/>
                <a:gd name="T6" fmla="*/ 52 w 2672"/>
                <a:gd name="T7" fmla="*/ 759 h 2695"/>
                <a:gd name="T8" fmla="*/ 19 w 2672"/>
                <a:gd name="T9" fmla="*/ 778 h 2695"/>
                <a:gd name="T10" fmla="*/ 0 w 2672"/>
                <a:gd name="T11" fmla="*/ 826 h 2695"/>
                <a:gd name="T12" fmla="*/ 0 w 2672"/>
                <a:gd name="T13" fmla="*/ 2625 h 2695"/>
                <a:gd name="T14" fmla="*/ 70 w 2672"/>
                <a:gd name="T15" fmla="*/ 2695 h 2695"/>
                <a:gd name="T16" fmla="*/ 461 w 2672"/>
                <a:gd name="T17" fmla="*/ 2695 h 2695"/>
                <a:gd name="T18" fmla="*/ 2211 w 2672"/>
                <a:gd name="T19" fmla="*/ 2695 h 2695"/>
                <a:gd name="T20" fmla="*/ 2602 w 2672"/>
                <a:gd name="T21" fmla="*/ 2695 h 2695"/>
                <a:gd name="T22" fmla="*/ 2672 w 2672"/>
                <a:gd name="T23" fmla="*/ 2625 h 2695"/>
                <a:gd name="T24" fmla="*/ 2672 w 2672"/>
                <a:gd name="T25" fmla="*/ 826 h 2695"/>
                <a:gd name="T26" fmla="*/ 2619 w 2672"/>
                <a:gd name="T27" fmla="*/ 758 h 26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2672" h="2695">
                  <a:moveTo>
                    <a:pt x="2619" y="758"/>
                  </a:moveTo>
                  <a:cubicBezTo>
                    <a:pt x="1398" y="52"/>
                    <a:pt x="1398" y="52"/>
                    <a:pt x="1398" y="52"/>
                  </a:cubicBezTo>
                  <a:cubicBezTo>
                    <a:pt x="1364" y="18"/>
                    <a:pt x="1296" y="0"/>
                    <a:pt x="1243" y="53"/>
                  </a:cubicBezTo>
                  <a:cubicBezTo>
                    <a:pt x="52" y="759"/>
                    <a:pt x="52" y="759"/>
                    <a:pt x="52" y="759"/>
                  </a:cubicBezTo>
                  <a:cubicBezTo>
                    <a:pt x="39" y="762"/>
                    <a:pt x="28" y="769"/>
                    <a:pt x="19" y="778"/>
                  </a:cubicBezTo>
                  <a:cubicBezTo>
                    <a:pt x="7" y="791"/>
                    <a:pt x="0" y="807"/>
                    <a:pt x="0" y="826"/>
                  </a:cubicBezTo>
                  <a:cubicBezTo>
                    <a:pt x="0" y="2625"/>
                    <a:pt x="0" y="2625"/>
                    <a:pt x="0" y="2625"/>
                  </a:cubicBezTo>
                  <a:cubicBezTo>
                    <a:pt x="0" y="2663"/>
                    <a:pt x="31" y="2695"/>
                    <a:pt x="70" y="2695"/>
                  </a:cubicBezTo>
                  <a:cubicBezTo>
                    <a:pt x="461" y="2695"/>
                    <a:pt x="461" y="2695"/>
                    <a:pt x="461" y="2695"/>
                  </a:cubicBezTo>
                  <a:cubicBezTo>
                    <a:pt x="2211" y="2695"/>
                    <a:pt x="2211" y="2695"/>
                    <a:pt x="2211" y="2695"/>
                  </a:cubicBezTo>
                  <a:cubicBezTo>
                    <a:pt x="2602" y="2695"/>
                    <a:pt x="2602" y="2695"/>
                    <a:pt x="2602" y="2695"/>
                  </a:cubicBezTo>
                  <a:cubicBezTo>
                    <a:pt x="2641" y="2695"/>
                    <a:pt x="2672" y="2663"/>
                    <a:pt x="2672" y="2625"/>
                  </a:cubicBezTo>
                  <a:cubicBezTo>
                    <a:pt x="2672" y="826"/>
                    <a:pt x="2672" y="826"/>
                    <a:pt x="2672" y="826"/>
                  </a:cubicBezTo>
                  <a:cubicBezTo>
                    <a:pt x="2672" y="793"/>
                    <a:pt x="2650" y="766"/>
                    <a:pt x="2619" y="758"/>
                  </a:cubicBezTo>
                  <a:close/>
                </a:path>
              </a:pathLst>
            </a:custGeom>
            <a:solidFill>
              <a:srgbClr val="10375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39" name="îṡlíḓe"/>
            <p:cNvSpPr/>
            <p:nvPr/>
          </p:nvSpPr>
          <p:spPr bwMode="auto">
            <a:xfrm>
              <a:off x="4404519" y="4908550"/>
              <a:ext cx="4581525" cy="538162"/>
            </a:xfrm>
            <a:custGeom>
              <a:avLst/>
              <a:gdLst>
                <a:gd name="T0" fmla="*/ 2938 w 2938"/>
                <a:gd name="T1" fmla="*/ 297 h 345"/>
                <a:gd name="T2" fmla="*/ 2868 w 2938"/>
                <a:gd name="T3" fmla="*/ 345 h 345"/>
                <a:gd name="T4" fmla="*/ 70 w 2938"/>
                <a:gd name="T5" fmla="*/ 345 h 345"/>
                <a:gd name="T6" fmla="*/ 0 w 2938"/>
                <a:gd name="T7" fmla="*/ 297 h 345"/>
                <a:gd name="T8" fmla="*/ 0 w 2938"/>
                <a:gd name="T9" fmla="*/ 47 h 345"/>
                <a:gd name="T10" fmla="*/ 70 w 2938"/>
                <a:gd name="T11" fmla="*/ 0 h 345"/>
                <a:gd name="T12" fmla="*/ 2868 w 2938"/>
                <a:gd name="T13" fmla="*/ 0 h 345"/>
                <a:gd name="T14" fmla="*/ 2938 w 2938"/>
                <a:gd name="T15" fmla="*/ 47 h 345"/>
                <a:gd name="T16" fmla="*/ 2938 w 2938"/>
                <a:gd name="T17" fmla="*/ 297 h 3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938" h="345">
                  <a:moveTo>
                    <a:pt x="2938" y="297"/>
                  </a:moveTo>
                  <a:cubicBezTo>
                    <a:pt x="2938" y="323"/>
                    <a:pt x="2906" y="345"/>
                    <a:pt x="2868" y="345"/>
                  </a:cubicBezTo>
                  <a:cubicBezTo>
                    <a:pt x="70" y="345"/>
                    <a:pt x="70" y="345"/>
                    <a:pt x="70" y="345"/>
                  </a:cubicBezTo>
                  <a:cubicBezTo>
                    <a:pt x="31" y="345"/>
                    <a:pt x="0" y="323"/>
                    <a:pt x="0" y="297"/>
                  </a:cubicBezTo>
                  <a:cubicBezTo>
                    <a:pt x="0" y="47"/>
                    <a:pt x="0" y="47"/>
                    <a:pt x="0" y="47"/>
                  </a:cubicBezTo>
                  <a:cubicBezTo>
                    <a:pt x="0" y="21"/>
                    <a:pt x="31" y="0"/>
                    <a:pt x="70" y="0"/>
                  </a:cubicBezTo>
                  <a:cubicBezTo>
                    <a:pt x="2868" y="0"/>
                    <a:pt x="2868" y="0"/>
                    <a:pt x="2868" y="0"/>
                  </a:cubicBezTo>
                  <a:cubicBezTo>
                    <a:pt x="2906" y="0"/>
                    <a:pt x="2938" y="21"/>
                    <a:pt x="2938" y="47"/>
                  </a:cubicBezTo>
                  <a:lnTo>
                    <a:pt x="2938" y="297"/>
                  </a:lnTo>
                  <a:close/>
                </a:path>
              </a:pathLst>
            </a:custGeom>
            <a:solidFill>
              <a:srgbClr val="1375B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0" name="íŝ1îḓê"/>
            <p:cNvSpPr/>
            <p:nvPr/>
          </p:nvSpPr>
          <p:spPr bwMode="auto">
            <a:xfrm>
              <a:off x="3772694" y="1181100"/>
              <a:ext cx="5821362" cy="1700212"/>
            </a:xfrm>
            <a:custGeom>
              <a:avLst/>
              <a:gdLst>
                <a:gd name="T0" fmla="*/ 3694 w 3734"/>
                <a:gd name="T1" fmla="*/ 891 h 1090"/>
                <a:gd name="T2" fmla="*/ 1899 w 3734"/>
                <a:gd name="T3" fmla="*/ 7 h 1090"/>
                <a:gd name="T4" fmla="*/ 1867 w 3734"/>
                <a:gd name="T5" fmla="*/ 1 h 1090"/>
                <a:gd name="T6" fmla="*/ 1835 w 3734"/>
                <a:gd name="T7" fmla="*/ 7 h 1090"/>
                <a:gd name="T8" fmla="*/ 40 w 3734"/>
                <a:gd name="T9" fmla="*/ 891 h 1090"/>
                <a:gd name="T10" fmla="*/ 12 w 3734"/>
                <a:gd name="T11" fmla="*/ 960 h 1090"/>
                <a:gd name="T12" fmla="*/ 60 w 3734"/>
                <a:gd name="T13" fmla="*/ 1056 h 1090"/>
                <a:gd name="T14" fmla="*/ 131 w 3734"/>
                <a:gd name="T15" fmla="*/ 1077 h 1090"/>
                <a:gd name="T16" fmla="*/ 1867 w 3734"/>
                <a:gd name="T17" fmla="*/ 221 h 1090"/>
                <a:gd name="T18" fmla="*/ 3603 w 3734"/>
                <a:gd name="T19" fmla="*/ 1077 h 1090"/>
                <a:gd name="T20" fmla="*/ 3674 w 3734"/>
                <a:gd name="T21" fmla="*/ 1056 h 1090"/>
                <a:gd name="T22" fmla="*/ 3722 w 3734"/>
                <a:gd name="T23" fmla="*/ 960 h 1090"/>
                <a:gd name="T24" fmla="*/ 3694 w 3734"/>
                <a:gd name="T25" fmla="*/ 891 h 109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3734" h="1090">
                  <a:moveTo>
                    <a:pt x="3694" y="891"/>
                  </a:moveTo>
                  <a:cubicBezTo>
                    <a:pt x="1899" y="7"/>
                    <a:pt x="1899" y="7"/>
                    <a:pt x="1899" y="7"/>
                  </a:cubicBezTo>
                  <a:cubicBezTo>
                    <a:pt x="1889" y="2"/>
                    <a:pt x="1877" y="0"/>
                    <a:pt x="1867" y="1"/>
                  </a:cubicBezTo>
                  <a:cubicBezTo>
                    <a:pt x="1857" y="0"/>
                    <a:pt x="1845" y="2"/>
                    <a:pt x="1835" y="7"/>
                  </a:cubicBezTo>
                  <a:cubicBezTo>
                    <a:pt x="40" y="891"/>
                    <a:pt x="40" y="891"/>
                    <a:pt x="40" y="891"/>
                  </a:cubicBezTo>
                  <a:cubicBezTo>
                    <a:pt x="12" y="905"/>
                    <a:pt x="0" y="936"/>
                    <a:pt x="12" y="960"/>
                  </a:cubicBezTo>
                  <a:cubicBezTo>
                    <a:pt x="60" y="1056"/>
                    <a:pt x="60" y="1056"/>
                    <a:pt x="60" y="1056"/>
                  </a:cubicBezTo>
                  <a:cubicBezTo>
                    <a:pt x="72" y="1081"/>
                    <a:pt x="104" y="1090"/>
                    <a:pt x="131" y="1077"/>
                  </a:cubicBezTo>
                  <a:cubicBezTo>
                    <a:pt x="1867" y="221"/>
                    <a:pt x="1867" y="221"/>
                    <a:pt x="1867" y="221"/>
                  </a:cubicBezTo>
                  <a:cubicBezTo>
                    <a:pt x="3603" y="1077"/>
                    <a:pt x="3603" y="1077"/>
                    <a:pt x="3603" y="1077"/>
                  </a:cubicBezTo>
                  <a:cubicBezTo>
                    <a:pt x="3630" y="1090"/>
                    <a:pt x="3662" y="1081"/>
                    <a:pt x="3674" y="1056"/>
                  </a:cubicBezTo>
                  <a:cubicBezTo>
                    <a:pt x="3722" y="960"/>
                    <a:pt x="3722" y="960"/>
                    <a:pt x="3722" y="960"/>
                  </a:cubicBezTo>
                  <a:cubicBezTo>
                    <a:pt x="3734" y="936"/>
                    <a:pt x="3722" y="905"/>
                    <a:pt x="3694" y="891"/>
                  </a:cubicBez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1" name="íś1íḋé"/>
            <p:cNvSpPr/>
            <p:nvPr/>
          </p:nvSpPr>
          <p:spPr bwMode="auto">
            <a:xfrm>
              <a:off x="4931569" y="3095625"/>
              <a:ext cx="550862" cy="2351087"/>
            </a:xfrm>
            <a:custGeom>
              <a:avLst/>
              <a:gdLst>
                <a:gd name="T0" fmla="*/ 0 w 347"/>
                <a:gd name="T1" fmla="*/ 0 h 1481"/>
                <a:gd name="T2" fmla="*/ 0 w 347"/>
                <a:gd name="T3" fmla="*/ 124 h 1481"/>
                <a:gd name="T4" fmla="*/ 0 w 347"/>
                <a:gd name="T5" fmla="*/ 337 h 1481"/>
                <a:gd name="T6" fmla="*/ 0 w 347"/>
                <a:gd name="T7" fmla="*/ 581 h 1481"/>
                <a:gd name="T8" fmla="*/ 0 w 347"/>
                <a:gd name="T9" fmla="*/ 795 h 1481"/>
                <a:gd name="T10" fmla="*/ 0 w 347"/>
                <a:gd name="T11" fmla="*/ 1039 h 1481"/>
                <a:gd name="T12" fmla="*/ 0 w 347"/>
                <a:gd name="T13" fmla="*/ 1252 h 1481"/>
                <a:gd name="T14" fmla="*/ 0 w 347"/>
                <a:gd name="T15" fmla="*/ 1481 h 1481"/>
                <a:gd name="T16" fmla="*/ 347 w 347"/>
                <a:gd name="T17" fmla="*/ 1481 h 1481"/>
                <a:gd name="T18" fmla="*/ 347 w 347"/>
                <a:gd name="T19" fmla="*/ 1384 h 1481"/>
                <a:gd name="T20" fmla="*/ 347 w 347"/>
                <a:gd name="T21" fmla="*/ 1169 h 1481"/>
                <a:gd name="T22" fmla="*/ 347 w 347"/>
                <a:gd name="T23" fmla="*/ 926 h 1481"/>
                <a:gd name="T24" fmla="*/ 347 w 347"/>
                <a:gd name="T25" fmla="*/ 713 h 1481"/>
                <a:gd name="T26" fmla="*/ 347 w 347"/>
                <a:gd name="T27" fmla="*/ 468 h 1481"/>
                <a:gd name="T28" fmla="*/ 347 w 347"/>
                <a:gd name="T29" fmla="*/ 255 h 1481"/>
                <a:gd name="T30" fmla="*/ 347 w 347"/>
                <a:gd name="T31" fmla="*/ 0 h 1481"/>
                <a:gd name="T32" fmla="*/ 0 w 347"/>
                <a:gd name="T33" fmla="*/ 0 h 1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7" h="1481">
                  <a:moveTo>
                    <a:pt x="0" y="0"/>
                  </a:moveTo>
                  <a:lnTo>
                    <a:pt x="0" y="124"/>
                  </a:lnTo>
                  <a:lnTo>
                    <a:pt x="0" y="337"/>
                  </a:lnTo>
                  <a:lnTo>
                    <a:pt x="0" y="581"/>
                  </a:lnTo>
                  <a:lnTo>
                    <a:pt x="0" y="795"/>
                  </a:lnTo>
                  <a:lnTo>
                    <a:pt x="0" y="1039"/>
                  </a:lnTo>
                  <a:lnTo>
                    <a:pt x="0" y="1252"/>
                  </a:lnTo>
                  <a:lnTo>
                    <a:pt x="0" y="1481"/>
                  </a:lnTo>
                  <a:lnTo>
                    <a:pt x="347" y="1481"/>
                  </a:lnTo>
                  <a:lnTo>
                    <a:pt x="347" y="1384"/>
                  </a:lnTo>
                  <a:lnTo>
                    <a:pt x="347" y="1169"/>
                  </a:lnTo>
                  <a:lnTo>
                    <a:pt x="347" y="926"/>
                  </a:lnTo>
                  <a:lnTo>
                    <a:pt x="347" y="713"/>
                  </a:lnTo>
                  <a:lnTo>
                    <a:pt x="347" y="468"/>
                  </a:lnTo>
                  <a:lnTo>
                    <a:pt x="347" y="255"/>
                  </a:lnTo>
                  <a:lnTo>
                    <a:pt x="347" y="0"/>
                  </a:lnTo>
                  <a:lnTo>
                    <a:pt x="0" y="0"/>
                  </a:ln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dirty="0"/>
            </a:p>
          </p:txBody>
        </p:sp>
        <p:sp>
          <p:nvSpPr>
            <p:cNvPr id="1042" name="îṣļiḋé"/>
            <p:cNvSpPr/>
            <p:nvPr/>
          </p:nvSpPr>
          <p:spPr bwMode="auto">
            <a:xfrm>
              <a:off x="4931569" y="3292475"/>
              <a:ext cx="550862" cy="546100"/>
            </a:xfrm>
            <a:custGeom>
              <a:avLst/>
              <a:gdLst>
                <a:gd name="T0" fmla="*/ 347 w 347"/>
                <a:gd name="T1" fmla="*/ 131 h 344"/>
                <a:gd name="T2" fmla="*/ 0 w 347"/>
                <a:gd name="T3" fmla="*/ 0 h 344"/>
                <a:gd name="T4" fmla="*/ 0 w 347"/>
                <a:gd name="T5" fmla="*/ 213 h 344"/>
                <a:gd name="T6" fmla="*/ 347 w 347"/>
                <a:gd name="T7" fmla="*/ 344 h 344"/>
                <a:gd name="T8" fmla="*/ 347 w 347"/>
                <a:gd name="T9" fmla="*/ 131 h 344"/>
              </a:gdLst>
              <a:ahLst/>
              <a:cxnLst>
                <a:cxn ang="0">
                  <a:pos x="T0" y="T1"/>
                </a:cxn>
                <a:cxn ang="0">
                  <a:pos x="T2" y="T3"/>
                </a:cxn>
                <a:cxn ang="0">
                  <a:pos x="T4" y="T5"/>
                </a:cxn>
                <a:cxn ang="0">
                  <a:pos x="T6" y="T7"/>
                </a:cxn>
                <a:cxn ang="0">
                  <a:pos x="T8" y="T9"/>
                </a:cxn>
              </a:cxnLst>
              <a:rect l="0" t="0" r="r" b="b"/>
              <a:pathLst>
                <a:path w="347" h="344">
                  <a:moveTo>
                    <a:pt x="347" y="131"/>
                  </a:moveTo>
                  <a:lnTo>
                    <a:pt x="0" y="0"/>
                  </a:lnTo>
                  <a:lnTo>
                    <a:pt x="0" y="213"/>
                  </a:lnTo>
                  <a:lnTo>
                    <a:pt x="347" y="344"/>
                  </a:lnTo>
                  <a:lnTo>
                    <a:pt x="347" y="131"/>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3" name="îšlîḑè"/>
            <p:cNvSpPr/>
            <p:nvPr/>
          </p:nvSpPr>
          <p:spPr bwMode="auto">
            <a:xfrm>
              <a:off x="4931569" y="4017962"/>
              <a:ext cx="550862" cy="547687"/>
            </a:xfrm>
            <a:custGeom>
              <a:avLst/>
              <a:gdLst>
                <a:gd name="T0" fmla="*/ 0 w 347"/>
                <a:gd name="T1" fmla="*/ 214 h 345"/>
                <a:gd name="T2" fmla="*/ 347 w 347"/>
                <a:gd name="T3" fmla="*/ 345 h 345"/>
                <a:gd name="T4" fmla="*/ 347 w 347"/>
                <a:gd name="T5" fmla="*/ 132 h 345"/>
                <a:gd name="T6" fmla="*/ 0 w 347"/>
                <a:gd name="T7" fmla="*/ 0 h 345"/>
                <a:gd name="T8" fmla="*/ 0 w 347"/>
                <a:gd name="T9" fmla="*/ 214 h 345"/>
              </a:gdLst>
              <a:ahLst/>
              <a:cxnLst>
                <a:cxn ang="0">
                  <a:pos x="T0" y="T1"/>
                </a:cxn>
                <a:cxn ang="0">
                  <a:pos x="T2" y="T3"/>
                </a:cxn>
                <a:cxn ang="0">
                  <a:pos x="T4" y="T5"/>
                </a:cxn>
                <a:cxn ang="0">
                  <a:pos x="T6" y="T7"/>
                </a:cxn>
                <a:cxn ang="0">
                  <a:pos x="T8" y="T9"/>
                </a:cxn>
              </a:cxnLst>
              <a:rect l="0" t="0" r="r" b="b"/>
              <a:pathLst>
                <a:path w="347" h="345">
                  <a:moveTo>
                    <a:pt x="0" y="214"/>
                  </a:moveTo>
                  <a:lnTo>
                    <a:pt x="347" y="345"/>
                  </a:lnTo>
                  <a:lnTo>
                    <a:pt x="347" y="132"/>
                  </a:lnTo>
                  <a:lnTo>
                    <a:pt x="0" y="0"/>
                  </a:lnTo>
                  <a:lnTo>
                    <a:pt x="0" y="214"/>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4" name="íṩļïdé"/>
            <p:cNvSpPr/>
            <p:nvPr/>
          </p:nvSpPr>
          <p:spPr bwMode="auto">
            <a:xfrm>
              <a:off x="4931569" y="4745037"/>
              <a:ext cx="550862" cy="547687"/>
            </a:xfrm>
            <a:custGeom>
              <a:avLst/>
              <a:gdLst>
                <a:gd name="T0" fmla="*/ 0 w 347"/>
                <a:gd name="T1" fmla="*/ 213 h 345"/>
                <a:gd name="T2" fmla="*/ 347 w 347"/>
                <a:gd name="T3" fmla="*/ 345 h 345"/>
                <a:gd name="T4" fmla="*/ 347 w 347"/>
                <a:gd name="T5" fmla="*/ 130 h 345"/>
                <a:gd name="T6" fmla="*/ 0 w 347"/>
                <a:gd name="T7" fmla="*/ 0 h 345"/>
                <a:gd name="T8" fmla="*/ 0 w 347"/>
                <a:gd name="T9" fmla="*/ 213 h 345"/>
              </a:gdLst>
              <a:ahLst/>
              <a:cxnLst>
                <a:cxn ang="0">
                  <a:pos x="T0" y="T1"/>
                </a:cxn>
                <a:cxn ang="0">
                  <a:pos x="T2" y="T3"/>
                </a:cxn>
                <a:cxn ang="0">
                  <a:pos x="T4" y="T5"/>
                </a:cxn>
                <a:cxn ang="0">
                  <a:pos x="T6" y="T7"/>
                </a:cxn>
                <a:cxn ang="0">
                  <a:pos x="T8" y="T9"/>
                </a:cxn>
              </a:cxnLst>
              <a:rect l="0" t="0" r="r" b="b"/>
              <a:pathLst>
                <a:path w="347" h="345">
                  <a:moveTo>
                    <a:pt x="0" y="213"/>
                  </a:moveTo>
                  <a:lnTo>
                    <a:pt x="347" y="345"/>
                  </a:lnTo>
                  <a:lnTo>
                    <a:pt x="347" y="130"/>
                  </a:lnTo>
                  <a:lnTo>
                    <a:pt x="0" y="0"/>
                  </a:lnTo>
                  <a:lnTo>
                    <a:pt x="0" y="213"/>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5" name="îšḻiḓé"/>
            <p:cNvSpPr/>
            <p:nvPr/>
          </p:nvSpPr>
          <p:spPr bwMode="auto">
            <a:xfrm>
              <a:off x="7901781" y="3095625"/>
              <a:ext cx="550862" cy="2351087"/>
            </a:xfrm>
            <a:custGeom>
              <a:avLst/>
              <a:gdLst>
                <a:gd name="T0" fmla="*/ 347 w 347"/>
                <a:gd name="T1" fmla="*/ 0 h 1481"/>
                <a:gd name="T2" fmla="*/ 347 w 347"/>
                <a:gd name="T3" fmla="*/ 124 h 1481"/>
                <a:gd name="T4" fmla="*/ 347 w 347"/>
                <a:gd name="T5" fmla="*/ 337 h 1481"/>
                <a:gd name="T6" fmla="*/ 347 w 347"/>
                <a:gd name="T7" fmla="*/ 581 h 1481"/>
                <a:gd name="T8" fmla="*/ 347 w 347"/>
                <a:gd name="T9" fmla="*/ 795 h 1481"/>
                <a:gd name="T10" fmla="*/ 347 w 347"/>
                <a:gd name="T11" fmla="*/ 1039 h 1481"/>
                <a:gd name="T12" fmla="*/ 347 w 347"/>
                <a:gd name="T13" fmla="*/ 1252 h 1481"/>
                <a:gd name="T14" fmla="*/ 347 w 347"/>
                <a:gd name="T15" fmla="*/ 1481 h 1481"/>
                <a:gd name="T16" fmla="*/ 0 w 347"/>
                <a:gd name="T17" fmla="*/ 1481 h 1481"/>
                <a:gd name="T18" fmla="*/ 0 w 347"/>
                <a:gd name="T19" fmla="*/ 1384 h 1481"/>
                <a:gd name="T20" fmla="*/ 0 w 347"/>
                <a:gd name="T21" fmla="*/ 1169 h 1481"/>
                <a:gd name="T22" fmla="*/ 0 w 347"/>
                <a:gd name="T23" fmla="*/ 926 h 1481"/>
                <a:gd name="T24" fmla="*/ 0 w 347"/>
                <a:gd name="T25" fmla="*/ 713 h 1481"/>
                <a:gd name="T26" fmla="*/ 0 w 347"/>
                <a:gd name="T27" fmla="*/ 468 h 1481"/>
                <a:gd name="T28" fmla="*/ 0 w 347"/>
                <a:gd name="T29" fmla="*/ 255 h 1481"/>
                <a:gd name="T30" fmla="*/ 0 w 347"/>
                <a:gd name="T31" fmla="*/ 0 h 1481"/>
                <a:gd name="T32" fmla="*/ 347 w 347"/>
                <a:gd name="T33" fmla="*/ 0 h 14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47" h="1481">
                  <a:moveTo>
                    <a:pt x="347" y="0"/>
                  </a:moveTo>
                  <a:lnTo>
                    <a:pt x="347" y="124"/>
                  </a:lnTo>
                  <a:lnTo>
                    <a:pt x="347" y="337"/>
                  </a:lnTo>
                  <a:lnTo>
                    <a:pt x="347" y="581"/>
                  </a:lnTo>
                  <a:lnTo>
                    <a:pt x="347" y="795"/>
                  </a:lnTo>
                  <a:lnTo>
                    <a:pt x="347" y="1039"/>
                  </a:lnTo>
                  <a:lnTo>
                    <a:pt x="347" y="1252"/>
                  </a:lnTo>
                  <a:lnTo>
                    <a:pt x="347" y="1481"/>
                  </a:lnTo>
                  <a:lnTo>
                    <a:pt x="0" y="1481"/>
                  </a:lnTo>
                  <a:lnTo>
                    <a:pt x="0" y="1384"/>
                  </a:lnTo>
                  <a:lnTo>
                    <a:pt x="0" y="1169"/>
                  </a:lnTo>
                  <a:lnTo>
                    <a:pt x="0" y="926"/>
                  </a:lnTo>
                  <a:lnTo>
                    <a:pt x="0" y="713"/>
                  </a:lnTo>
                  <a:lnTo>
                    <a:pt x="0" y="468"/>
                  </a:lnTo>
                  <a:lnTo>
                    <a:pt x="0" y="255"/>
                  </a:lnTo>
                  <a:lnTo>
                    <a:pt x="0" y="0"/>
                  </a:lnTo>
                  <a:lnTo>
                    <a:pt x="347" y="0"/>
                  </a:lnTo>
                  <a:close/>
                </a:path>
              </a:pathLst>
            </a:custGeom>
            <a:solidFill>
              <a:srgbClr val="706F6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6" name="iŝlíḋé"/>
            <p:cNvSpPr/>
            <p:nvPr/>
          </p:nvSpPr>
          <p:spPr bwMode="auto">
            <a:xfrm>
              <a:off x="7901781" y="3292475"/>
              <a:ext cx="550862" cy="546100"/>
            </a:xfrm>
            <a:custGeom>
              <a:avLst/>
              <a:gdLst>
                <a:gd name="T0" fmla="*/ 0 w 347"/>
                <a:gd name="T1" fmla="*/ 131 h 344"/>
                <a:gd name="T2" fmla="*/ 347 w 347"/>
                <a:gd name="T3" fmla="*/ 0 h 344"/>
                <a:gd name="T4" fmla="*/ 347 w 347"/>
                <a:gd name="T5" fmla="*/ 213 h 344"/>
                <a:gd name="T6" fmla="*/ 0 w 347"/>
                <a:gd name="T7" fmla="*/ 344 h 344"/>
                <a:gd name="T8" fmla="*/ 0 w 347"/>
                <a:gd name="T9" fmla="*/ 131 h 344"/>
              </a:gdLst>
              <a:ahLst/>
              <a:cxnLst>
                <a:cxn ang="0">
                  <a:pos x="T0" y="T1"/>
                </a:cxn>
                <a:cxn ang="0">
                  <a:pos x="T2" y="T3"/>
                </a:cxn>
                <a:cxn ang="0">
                  <a:pos x="T4" y="T5"/>
                </a:cxn>
                <a:cxn ang="0">
                  <a:pos x="T6" y="T7"/>
                </a:cxn>
                <a:cxn ang="0">
                  <a:pos x="T8" y="T9"/>
                </a:cxn>
              </a:cxnLst>
              <a:rect l="0" t="0" r="r" b="b"/>
              <a:pathLst>
                <a:path w="347" h="344">
                  <a:moveTo>
                    <a:pt x="0" y="131"/>
                  </a:moveTo>
                  <a:lnTo>
                    <a:pt x="347" y="0"/>
                  </a:lnTo>
                  <a:lnTo>
                    <a:pt x="347" y="213"/>
                  </a:lnTo>
                  <a:lnTo>
                    <a:pt x="0" y="344"/>
                  </a:lnTo>
                  <a:lnTo>
                    <a:pt x="0" y="131"/>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7" name="ïṩľîḍè"/>
            <p:cNvSpPr/>
            <p:nvPr/>
          </p:nvSpPr>
          <p:spPr bwMode="auto">
            <a:xfrm>
              <a:off x="7901781" y="4017962"/>
              <a:ext cx="550862" cy="547687"/>
            </a:xfrm>
            <a:custGeom>
              <a:avLst/>
              <a:gdLst>
                <a:gd name="T0" fmla="*/ 347 w 347"/>
                <a:gd name="T1" fmla="*/ 214 h 345"/>
                <a:gd name="T2" fmla="*/ 0 w 347"/>
                <a:gd name="T3" fmla="*/ 345 h 345"/>
                <a:gd name="T4" fmla="*/ 0 w 347"/>
                <a:gd name="T5" fmla="*/ 132 h 345"/>
                <a:gd name="T6" fmla="*/ 347 w 347"/>
                <a:gd name="T7" fmla="*/ 0 h 345"/>
                <a:gd name="T8" fmla="*/ 347 w 347"/>
                <a:gd name="T9" fmla="*/ 214 h 345"/>
              </a:gdLst>
              <a:ahLst/>
              <a:cxnLst>
                <a:cxn ang="0">
                  <a:pos x="T0" y="T1"/>
                </a:cxn>
                <a:cxn ang="0">
                  <a:pos x="T2" y="T3"/>
                </a:cxn>
                <a:cxn ang="0">
                  <a:pos x="T4" y="T5"/>
                </a:cxn>
                <a:cxn ang="0">
                  <a:pos x="T6" y="T7"/>
                </a:cxn>
                <a:cxn ang="0">
                  <a:pos x="T8" y="T9"/>
                </a:cxn>
              </a:cxnLst>
              <a:rect l="0" t="0" r="r" b="b"/>
              <a:pathLst>
                <a:path w="347" h="345">
                  <a:moveTo>
                    <a:pt x="347" y="214"/>
                  </a:moveTo>
                  <a:lnTo>
                    <a:pt x="0" y="345"/>
                  </a:lnTo>
                  <a:lnTo>
                    <a:pt x="0" y="132"/>
                  </a:lnTo>
                  <a:lnTo>
                    <a:pt x="347" y="0"/>
                  </a:lnTo>
                  <a:lnTo>
                    <a:pt x="347" y="214"/>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8" name="iṡ1îḑê"/>
            <p:cNvSpPr/>
            <p:nvPr/>
          </p:nvSpPr>
          <p:spPr bwMode="auto">
            <a:xfrm>
              <a:off x="7901781" y="4745037"/>
              <a:ext cx="550862" cy="547687"/>
            </a:xfrm>
            <a:custGeom>
              <a:avLst/>
              <a:gdLst>
                <a:gd name="T0" fmla="*/ 347 w 347"/>
                <a:gd name="T1" fmla="*/ 213 h 345"/>
                <a:gd name="T2" fmla="*/ 0 w 347"/>
                <a:gd name="T3" fmla="*/ 345 h 345"/>
                <a:gd name="T4" fmla="*/ 0 w 347"/>
                <a:gd name="T5" fmla="*/ 130 h 345"/>
                <a:gd name="T6" fmla="*/ 347 w 347"/>
                <a:gd name="T7" fmla="*/ 0 h 345"/>
                <a:gd name="T8" fmla="*/ 347 w 347"/>
                <a:gd name="T9" fmla="*/ 213 h 345"/>
              </a:gdLst>
              <a:ahLst/>
              <a:cxnLst>
                <a:cxn ang="0">
                  <a:pos x="T0" y="T1"/>
                </a:cxn>
                <a:cxn ang="0">
                  <a:pos x="T2" y="T3"/>
                </a:cxn>
                <a:cxn ang="0">
                  <a:pos x="T4" y="T5"/>
                </a:cxn>
                <a:cxn ang="0">
                  <a:pos x="T6" y="T7"/>
                </a:cxn>
                <a:cxn ang="0">
                  <a:pos x="T8" y="T9"/>
                </a:cxn>
              </a:cxnLst>
              <a:rect l="0" t="0" r="r" b="b"/>
              <a:pathLst>
                <a:path w="347" h="345">
                  <a:moveTo>
                    <a:pt x="347" y="213"/>
                  </a:moveTo>
                  <a:lnTo>
                    <a:pt x="0" y="345"/>
                  </a:lnTo>
                  <a:lnTo>
                    <a:pt x="0" y="130"/>
                  </a:lnTo>
                  <a:lnTo>
                    <a:pt x="347" y="0"/>
                  </a:lnTo>
                  <a:lnTo>
                    <a:pt x="347" y="213"/>
                  </a:lnTo>
                  <a:close/>
                </a:path>
              </a:pathLst>
            </a:custGeom>
            <a:solidFill>
              <a:srgbClr val="ECB21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49" name="iŝlîḍè"/>
            <p:cNvSpPr/>
            <p:nvPr/>
          </p:nvSpPr>
          <p:spPr bwMode="auto">
            <a:xfrm>
              <a:off x="5322094" y="3095625"/>
              <a:ext cx="2728912" cy="2351087"/>
            </a:xfrm>
            <a:custGeom>
              <a:avLst/>
              <a:gdLst>
                <a:gd name="T0" fmla="*/ 1684 w 1750"/>
                <a:gd name="T1" fmla="*/ 0 h 1507"/>
                <a:gd name="T2" fmla="*/ 65 w 1750"/>
                <a:gd name="T3" fmla="*/ 0 h 1507"/>
                <a:gd name="T4" fmla="*/ 0 w 1750"/>
                <a:gd name="T5" fmla="*/ 66 h 1507"/>
                <a:gd name="T6" fmla="*/ 0 w 1750"/>
                <a:gd name="T7" fmla="*/ 1507 h 1507"/>
                <a:gd name="T8" fmla="*/ 1750 w 1750"/>
                <a:gd name="T9" fmla="*/ 1507 h 1507"/>
                <a:gd name="T10" fmla="*/ 1750 w 1750"/>
                <a:gd name="T11" fmla="*/ 66 h 1507"/>
                <a:gd name="T12" fmla="*/ 1684 w 1750"/>
                <a:gd name="T13" fmla="*/ 0 h 1507"/>
              </a:gdLst>
              <a:ahLst/>
              <a:cxnLst>
                <a:cxn ang="0">
                  <a:pos x="T0" y="T1"/>
                </a:cxn>
                <a:cxn ang="0">
                  <a:pos x="T2" y="T3"/>
                </a:cxn>
                <a:cxn ang="0">
                  <a:pos x="T4" y="T5"/>
                </a:cxn>
                <a:cxn ang="0">
                  <a:pos x="T6" y="T7"/>
                </a:cxn>
                <a:cxn ang="0">
                  <a:pos x="T8" y="T9"/>
                </a:cxn>
                <a:cxn ang="0">
                  <a:pos x="T10" y="T11"/>
                </a:cxn>
                <a:cxn ang="0">
                  <a:pos x="T12" y="T13"/>
                </a:cxn>
              </a:cxnLst>
              <a:rect l="0" t="0" r="r" b="b"/>
              <a:pathLst>
                <a:path w="1750" h="1507">
                  <a:moveTo>
                    <a:pt x="1684" y="0"/>
                  </a:moveTo>
                  <a:cubicBezTo>
                    <a:pt x="65" y="0"/>
                    <a:pt x="65" y="0"/>
                    <a:pt x="65" y="0"/>
                  </a:cubicBezTo>
                  <a:cubicBezTo>
                    <a:pt x="29" y="0"/>
                    <a:pt x="0" y="30"/>
                    <a:pt x="0" y="66"/>
                  </a:cubicBezTo>
                  <a:cubicBezTo>
                    <a:pt x="0" y="1507"/>
                    <a:pt x="0" y="1507"/>
                    <a:pt x="0" y="1507"/>
                  </a:cubicBezTo>
                  <a:cubicBezTo>
                    <a:pt x="1750" y="1507"/>
                    <a:pt x="1750" y="1507"/>
                    <a:pt x="1750" y="1507"/>
                  </a:cubicBezTo>
                  <a:cubicBezTo>
                    <a:pt x="1750" y="66"/>
                    <a:pt x="1750" y="66"/>
                    <a:pt x="1750" y="66"/>
                  </a:cubicBezTo>
                  <a:cubicBezTo>
                    <a:pt x="1750" y="30"/>
                    <a:pt x="1720" y="0"/>
                    <a:pt x="1684" y="0"/>
                  </a:cubicBezTo>
                  <a:close/>
                </a:path>
              </a:pathLst>
            </a:custGeom>
            <a:solidFill>
              <a:srgbClr val="3C3C3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0" name="iṡlíḓè"/>
            <p:cNvSpPr/>
            <p:nvPr/>
          </p:nvSpPr>
          <p:spPr bwMode="auto">
            <a:xfrm>
              <a:off x="5318919" y="3095625"/>
              <a:ext cx="2732087" cy="1520825"/>
            </a:xfrm>
            <a:custGeom>
              <a:avLst/>
              <a:gdLst>
                <a:gd name="T0" fmla="*/ 1686 w 1752"/>
                <a:gd name="T1" fmla="*/ 0 h 975"/>
                <a:gd name="T2" fmla="*/ 67 w 1752"/>
                <a:gd name="T3" fmla="*/ 0 h 975"/>
                <a:gd name="T4" fmla="*/ 2 w 1752"/>
                <a:gd name="T5" fmla="*/ 66 h 975"/>
                <a:gd name="T6" fmla="*/ 0 w 1752"/>
                <a:gd name="T7" fmla="*/ 975 h 975"/>
                <a:gd name="T8" fmla="*/ 1750 w 1752"/>
                <a:gd name="T9" fmla="*/ 975 h 975"/>
                <a:gd name="T10" fmla="*/ 1752 w 1752"/>
                <a:gd name="T11" fmla="*/ 66 h 975"/>
                <a:gd name="T12" fmla="*/ 1686 w 1752"/>
                <a:gd name="T13" fmla="*/ 0 h 975"/>
              </a:gdLst>
              <a:ahLst/>
              <a:cxnLst>
                <a:cxn ang="0">
                  <a:pos x="T0" y="T1"/>
                </a:cxn>
                <a:cxn ang="0">
                  <a:pos x="T2" y="T3"/>
                </a:cxn>
                <a:cxn ang="0">
                  <a:pos x="T4" y="T5"/>
                </a:cxn>
                <a:cxn ang="0">
                  <a:pos x="T6" y="T7"/>
                </a:cxn>
                <a:cxn ang="0">
                  <a:pos x="T8" y="T9"/>
                </a:cxn>
                <a:cxn ang="0">
                  <a:pos x="T10" y="T11"/>
                </a:cxn>
                <a:cxn ang="0">
                  <a:pos x="T12" y="T13"/>
                </a:cxn>
              </a:cxnLst>
              <a:rect l="0" t="0" r="r" b="b"/>
              <a:pathLst>
                <a:path w="1752" h="975">
                  <a:moveTo>
                    <a:pt x="1686" y="0"/>
                  </a:moveTo>
                  <a:cubicBezTo>
                    <a:pt x="67" y="0"/>
                    <a:pt x="67" y="0"/>
                    <a:pt x="67" y="0"/>
                  </a:cubicBezTo>
                  <a:cubicBezTo>
                    <a:pt x="31" y="0"/>
                    <a:pt x="2" y="30"/>
                    <a:pt x="2" y="66"/>
                  </a:cubicBezTo>
                  <a:cubicBezTo>
                    <a:pt x="0" y="975"/>
                    <a:pt x="0" y="975"/>
                    <a:pt x="0" y="975"/>
                  </a:cubicBezTo>
                  <a:cubicBezTo>
                    <a:pt x="1750" y="975"/>
                    <a:pt x="1750" y="975"/>
                    <a:pt x="1750" y="975"/>
                  </a:cubicBezTo>
                  <a:cubicBezTo>
                    <a:pt x="1752" y="66"/>
                    <a:pt x="1752" y="66"/>
                    <a:pt x="1752" y="66"/>
                  </a:cubicBezTo>
                  <a:cubicBezTo>
                    <a:pt x="1752" y="30"/>
                    <a:pt x="1722" y="0"/>
                    <a:pt x="1686" y="0"/>
                  </a:cubicBezTo>
                  <a:close/>
                </a:path>
              </a:pathLst>
            </a:custGeom>
            <a:solidFill>
              <a:srgbClr val="B2B2B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1" name="îṩḻidé"/>
            <p:cNvSpPr/>
            <p:nvPr/>
          </p:nvSpPr>
          <p:spPr bwMode="auto">
            <a:xfrm>
              <a:off x="5318919" y="4478337"/>
              <a:ext cx="2728912" cy="47625"/>
            </a:xfrm>
            <a:prstGeom prst="rect">
              <a:avLst/>
            </a:prstGeom>
            <a:solidFill>
              <a:srgbClr val="EDEDED"/>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p>
              <a:pPr algn="ctr"/>
              <a:endParaRPr/>
            </a:p>
          </p:txBody>
        </p:sp>
        <p:sp>
          <p:nvSpPr>
            <p:cNvPr id="1052" name="íṡļîḑe"/>
            <p:cNvSpPr/>
            <p:nvPr/>
          </p:nvSpPr>
          <p:spPr bwMode="auto">
            <a:xfrm>
              <a:off x="6447631" y="4291012"/>
              <a:ext cx="474662" cy="114300"/>
            </a:xfrm>
            <a:custGeom>
              <a:avLst/>
              <a:gdLst>
                <a:gd name="T0" fmla="*/ 305 w 305"/>
                <a:gd name="T1" fmla="*/ 36 h 73"/>
                <a:gd name="T2" fmla="*/ 269 w 305"/>
                <a:gd name="T3" fmla="*/ 73 h 73"/>
                <a:gd name="T4" fmla="*/ 36 w 305"/>
                <a:gd name="T5" fmla="*/ 73 h 73"/>
                <a:gd name="T6" fmla="*/ 0 w 305"/>
                <a:gd name="T7" fmla="*/ 36 h 73"/>
                <a:gd name="T8" fmla="*/ 36 w 305"/>
                <a:gd name="T9" fmla="*/ 0 h 73"/>
                <a:gd name="T10" fmla="*/ 269 w 305"/>
                <a:gd name="T11" fmla="*/ 0 h 73"/>
                <a:gd name="T12" fmla="*/ 305 w 305"/>
                <a:gd name="T13" fmla="*/ 36 h 73"/>
              </a:gdLst>
              <a:ahLst/>
              <a:cxnLst>
                <a:cxn ang="0">
                  <a:pos x="T0" y="T1"/>
                </a:cxn>
                <a:cxn ang="0">
                  <a:pos x="T2" y="T3"/>
                </a:cxn>
                <a:cxn ang="0">
                  <a:pos x="T4" y="T5"/>
                </a:cxn>
                <a:cxn ang="0">
                  <a:pos x="T6" y="T7"/>
                </a:cxn>
                <a:cxn ang="0">
                  <a:pos x="T8" y="T9"/>
                </a:cxn>
                <a:cxn ang="0">
                  <a:pos x="T10" y="T11"/>
                </a:cxn>
                <a:cxn ang="0">
                  <a:pos x="T12" y="T13"/>
                </a:cxn>
              </a:cxnLst>
              <a:rect l="0" t="0" r="r" b="b"/>
              <a:pathLst>
                <a:path w="305" h="73">
                  <a:moveTo>
                    <a:pt x="305" y="36"/>
                  </a:moveTo>
                  <a:cubicBezTo>
                    <a:pt x="305" y="56"/>
                    <a:pt x="289" y="73"/>
                    <a:pt x="269" y="73"/>
                  </a:cubicBezTo>
                  <a:cubicBezTo>
                    <a:pt x="36" y="73"/>
                    <a:pt x="36" y="73"/>
                    <a:pt x="36" y="73"/>
                  </a:cubicBezTo>
                  <a:cubicBezTo>
                    <a:pt x="16" y="73"/>
                    <a:pt x="0" y="56"/>
                    <a:pt x="0" y="36"/>
                  </a:cubicBezTo>
                  <a:cubicBezTo>
                    <a:pt x="0" y="16"/>
                    <a:pt x="16" y="0"/>
                    <a:pt x="36" y="0"/>
                  </a:cubicBezTo>
                  <a:cubicBezTo>
                    <a:pt x="269" y="0"/>
                    <a:pt x="269" y="0"/>
                    <a:pt x="269" y="0"/>
                  </a:cubicBezTo>
                  <a:cubicBezTo>
                    <a:pt x="289" y="0"/>
                    <a:pt x="305" y="16"/>
                    <a:pt x="305" y="36"/>
                  </a:cubicBezTo>
                  <a:close/>
                </a:path>
              </a:pathLst>
            </a:custGeom>
            <a:solidFill>
              <a:srgbClr val="103757"/>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3" name="ïṣ1iďé"/>
            <p:cNvSpPr/>
            <p:nvPr/>
          </p:nvSpPr>
          <p:spPr bwMode="auto">
            <a:xfrm>
              <a:off x="5322094" y="2832100"/>
              <a:ext cx="2725737" cy="120650"/>
            </a:xfrm>
            <a:custGeom>
              <a:avLst/>
              <a:gdLst>
                <a:gd name="T0" fmla="*/ 1748 w 1748"/>
                <a:gd name="T1" fmla="*/ 39 h 77"/>
                <a:gd name="T2" fmla="*/ 1709 w 1748"/>
                <a:gd name="T3" fmla="*/ 0 h 77"/>
                <a:gd name="T4" fmla="*/ 39 w 1748"/>
                <a:gd name="T5" fmla="*/ 0 h 77"/>
                <a:gd name="T6" fmla="*/ 0 w 1748"/>
                <a:gd name="T7" fmla="*/ 39 h 77"/>
                <a:gd name="T8" fmla="*/ 39 w 1748"/>
                <a:gd name="T9" fmla="*/ 77 h 77"/>
                <a:gd name="T10" fmla="*/ 1709 w 1748"/>
                <a:gd name="T11" fmla="*/ 77 h 77"/>
                <a:gd name="T12" fmla="*/ 1748 w 1748"/>
                <a:gd name="T13" fmla="*/ 39 h 77"/>
              </a:gdLst>
              <a:ahLst/>
              <a:cxnLst>
                <a:cxn ang="0">
                  <a:pos x="T0" y="T1"/>
                </a:cxn>
                <a:cxn ang="0">
                  <a:pos x="T2" y="T3"/>
                </a:cxn>
                <a:cxn ang="0">
                  <a:pos x="T4" y="T5"/>
                </a:cxn>
                <a:cxn ang="0">
                  <a:pos x="T6" y="T7"/>
                </a:cxn>
                <a:cxn ang="0">
                  <a:pos x="T8" y="T9"/>
                </a:cxn>
                <a:cxn ang="0">
                  <a:pos x="T10" y="T11"/>
                </a:cxn>
                <a:cxn ang="0">
                  <a:pos x="T12" y="T13"/>
                </a:cxn>
              </a:cxnLst>
              <a:rect l="0" t="0" r="r" b="b"/>
              <a:pathLst>
                <a:path w="1748" h="77">
                  <a:moveTo>
                    <a:pt x="1748" y="39"/>
                  </a:moveTo>
                  <a:cubicBezTo>
                    <a:pt x="1748" y="17"/>
                    <a:pt x="1731" y="0"/>
                    <a:pt x="1709" y="0"/>
                  </a:cubicBezTo>
                  <a:cubicBezTo>
                    <a:pt x="39" y="0"/>
                    <a:pt x="39" y="0"/>
                    <a:pt x="39" y="0"/>
                  </a:cubicBezTo>
                  <a:cubicBezTo>
                    <a:pt x="17" y="0"/>
                    <a:pt x="0" y="17"/>
                    <a:pt x="0" y="39"/>
                  </a:cubicBezTo>
                  <a:cubicBezTo>
                    <a:pt x="0" y="60"/>
                    <a:pt x="17" y="77"/>
                    <a:pt x="39" y="77"/>
                  </a:cubicBezTo>
                  <a:cubicBezTo>
                    <a:pt x="1709" y="77"/>
                    <a:pt x="1709" y="77"/>
                    <a:pt x="1709" y="77"/>
                  </a:cubicBezTo>
                  <a:cubicBezTo>
                    <a:pt x="1731" y="77"/>
                    <a:pt x="1748" y="60"/>
                    <a:pt x="1748" y="39"/>
                  </a:cubicBezTo>
                  <a:close/>
                </a:path>
              </a:pathLst>
            </a:cu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4" name="îSlide"/>
            <p:cNvSpPr/>
            <p:nvPr/>
          </p:nvSpPr>
          <p:spPr bwMode="auto">
            <a:xfrm>
              <a:off x="3032919" y="4214812"/>
              <a:ext cx="2889250" cy="1317625"/>
            </a:xfrm>
            <a:custGeom>
              <a:avLst/>
              <a:gdLst>
                <a:gd name="T0" fmla="*/ 785 w 1853"/>
                <a:gd name="T1" fmla="*/ 780 h 845"/>
                <a:gd name="T2" fmla="*/ 785 w 1853"/>
                <a:gd name="T3" fmla="*/ 376 h 845"/>
                <a:gd name="T4" fmla="*/ 785 w 1853"/>
                <a:gd name="T5" fmla="*/ 63 h 845"/>
                <a:gd name="T6" fmla="*/ 721 w 1853"/>
                <a:gd name="T7" fmla="*/ 0 h 845"/>
                <a:gd name="T8" fmla="*/ 473 w 1853"/>
                <a:gd name="T9" fmla="*/ 0 h 845"/>
                <a:gd name="T10" fmla="*/ 466 w 1853"/>
                <a:gd name="T11" fmla="*/ 1 h 845"/>
                <a:gd name="T12" fmla="*/ 459 w 1853"/>
                <a:gd name="T13" fmla="*/ 0 h 845"/>
                <a:gd name="T14" fmla="*/ 401 w 1853"/>
                <a:gd name="T15" fmla="*/ 0 h 845"/>
                <a:gd name="T16" fmla="*/ 328 w 1853"/>
                <a:gd name="T17" fmla="*/ 64 h 845"/>
                <a:gd name="T18" fmla="*/ 237 w 1853"/>
                <a:gd name="T19" fmla="*/ 376 h 845"/>
                <a:gd name="T20" fmla="*/ 237 w 1853"/>
                <a:gd name="T21" fmla="*/ 376 h 845"/>
                <a:gd name="T22" fmla="*/ 54 w 1853"/>
                <a:gd name="T23" fmla="*/ 376 h 845"/>
                <a:gd name="T24" fmla="*/ 0 w 1853"/>
                <a:gd name="T25" fmla="*/ 424 h 845"/>
                <a:gd name="T26" fmla="*/ 0 w 1853"/>
                <a:gd name="T27" fmla="*/ 798 h 845"/>
                <a:gd name="T28" fmla="*/ 54 w 1853"/>
                <a:gd name="T29" fmla="*/ 845 h 845"/>
                <a:gd name="T30" fmla="*/ 473 w 1853"/>
                <a:gd name="T31" fmla="*/ 845 h 845"/>
                <a:gd name="T32" fmla="*/ 478 w 1853"/>
                <a:gd name="T33" fmla="*/ 845 h 845"/>
                <a:gd name="T34" fmla="*/ 618 w 1853"/>
                <a:gd name="T35" fmla="*/ 845 h 845"/>
                <a:gd name="T36" fmla="*/ 721 w 1853"/>
                <a:gd name="T37" fmla="*/ 845 h 845"/>
                <a:gd name="T38" fmla="*/ 1853 w 1853"/>
                <a:gd name="T39" fmla="*/ 845 h 845"/>
                <a:gd name="T40" fmla="*/ 1853 w 1853"/>
                <a:gd name="T41" fmla="*/ 780 h 845"/>
                <a:gd name="T42" fmla="*/ 785 w 1853"/>
                <a:gd name="T43" fmla="*/ 780 h 8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853" h="845">
                  <a:moveTo>
                    <a:pt x="785" y="780"/>
                  </a:moveTo>
                  <a:cubicBezTo>
                    <a:pt x="785" y="376"/>
                    <a:pt x="785" y="376"/>
                    <a:pt x="785" y="376"/>
                  </a:cubicBezTo>
                  <a:cubicBezTo>
                    <a:pt x="785" y="63"/>
                    <a:pt x="785" y="63"/>
                    <a:pt x="785" y="63"/>
                  </a:cubicBezTo>
                  <a:cubicBezTo>
                    <a:pt x="785" y="29"/>
                    <a:pt x="757" y="0"/>
                    <a:pt x="721" y="0"/>
                  </a:cubicBezTo>
                  <a:cubicBezTo>
                    <a:pt x="473" y="0"/>
                    <a:pt x="473" y="0"/>
                    <a:pt x="473" y="0"/>
                  </a:cubicBezTo>
                  <a:cubicBezTo>
                    <a:pt x="470" y="0"/>
                    <a:pt x="468" y="1"/>
                    <a:pt x="466" y="1"/>
                  </a:cubicBezTo>
                  <a:cubicBezTo>
                    <a:pt x="464" y="1"/>
                    <a:pt x="461" y="0"/>
                    <a:pt x="459" y="0"/>
                  </a:cubicBezTo>
                  <a:cubicBezTo>
                    <a:pt x="401" y="0"/>
                    <a:pt x="401" y="0"/>
                    <a:pt x="401" y="0"/>
                  </a:cubicBezTo>
                  <a:cubicBezTo>
                    <a:pt x="361" y="0"/>
                    <a:pt x="340" y="28"/>
                    <a:pt x="328" y="64"/>
                  </a:cubicBezTo>
                  <a:cubicBezTo>
                    <a:pt x="237" y="376"/>
                    <a:pt x="237" y="376"/>
                    <a:pt x="237" y="376"/>
                  </a:cubicBezTo>
                  <a:cubicBezTo>
                    <a:pt x="237" y="376"/>
                    <a:pt x="237" y="376"/>
                    <a:pt x="237" y="376"/>
                  </a:cubicBezTo>
                  <a:cubicBezTo>
                    <a:pt x="54" y="376"/>
                    <a:pt x="54" y="376"/>
                    <a:pt x="54" y="376"/>
                  </a:cubicBezTo>
                  <a:cubicBezTo>
                    <a:pt x="24" y="376"/>
                    <a:pt x="0" y="398"/>
                    <a:pt x="0" y="424"/>
                  </a:cubicBezTo>
                  <a:cubicBezTo>
                    <a:pt x="0" y="798"/>
                    <a:pt x="0" y="798"/>
                    <a:pt x="0" y="798"/>
                  </a:cubicBezTo>
                  <a:cubicBezTo>
                    <a:pt x="0" y="824"/>
                    <a:pt x="24" y="845"/>
                    <a:pt x="54" y="845"/>
                  </a:cubicBezTo>
                  <a:cubicBezTo>
                    <a:pt x="473" y="845"/>
                    <a:pt x="473" y="845"/>
                    <a:pt x="473" y="845"/>
                  </a:cubicBezTo>
                  <a:cubicBezTo>
                    <a:pt x="478" y="845"/>
                    <a:pt x="478" y="845"/>
                    <a:pt x="478" y="845"/>
                  </a:cubicBezTo>
                  <a:cubicBezTo>
                    <a:pt x="618" y="845"/>
                    <a:pt x="618" y="845"/>
                    <a:pt x="618" y="845"/>
                  </a:cubicBezTo>
                  <a:cubicBezTo>
                    <a:pt x="721" y="845"/>
                    <a:pt x="721" y="845"/>
                    <a:pt x="721" y="845"/>
                  </a:cubicBezTo>
                  <a:cubicBezTo>
                    <a:pt x="1853" y="845"/>
                    <a:pt x="1853" y="845"/>
                    <a:pt x="1853" y="845"/>
                  </a:cubicBezTo>
                  <a:cubicBezTo>
                    <a:pt x="1853" y="780"/>
                    <a:pt x="1853" y="780"/>
                    <a:pt x="1853" y="780"/>
                  </a:cubicBezTo>
                  <a:lnTo>
                    <a:pt x="785" y="780"/>
                  </a:lnTo>
                  <a:close/>
                </a:path>
              </a:pathLst>
            </a:custGeom>
            <a:solidFill>
              <a:srgbClr val="FFC41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5" name="íśľidê"/>
            <p:cNvSpPr/>
            <p:nvPr/>
          </p:nvSpPr>
          <p:spPr bwMode="auto">
            <a:xfrm>
              <a:off x="3501231" y="4294187"/>
              <a:ext cx="692150" cy="473075"/>
            </a:xfrm>
            <a:custGeom>
              <a:avLst/>
              <a:gdLst>
                <a:gd name="T0" fmla="*/ 433 w 444"/>
                <a:gd name="T1" fmla="*/ 19 h 304"/>
                <a:gd name="T2" fmla="*/ 392 w 444"/>
                <a:gd name="T3" fmla="*/ 0 h 304"/>
                <a:gd name="T4" fmla="*/ 133 w 444"/>
                <a:gd name="T5" fmla="*/ 0 h 304"/>
                <a:gd name="T6" fmla="*/ 74 w 444"/>
                <a:gd name="T7" fmla="*/ 52 h 304"/>
                <a:gd name="T8" fmla="*/ 0 w 444"/>
                <a:gd name="T9" fmla="*/ 304 h 304"/>
                <a:gd name="T10" fmla="*/ 41 w 444"/>
                <a:gd name="T11" fmla="*/ 304 h 304"/>
                <a:gd name="T12" fmla="*/ 94 w 444"/>
                <a:gd name="T13" fmla="*/ 304 h 304"/>
                <a:gd name="T14" fmla="*/ 112 w 444"/>
                <a:gd name="T15" fmla="*/ 304 h 304"/>
                <a:gd name="T16" fmla="*/ 137 w 444"/>
                <a:gd name="T17" fmla="*/ 304 h 304"/>
                <a:gd name="T18" fmla="*/ 228 w 444"/>
                <a:gd name="T19" fmla="*/ 304 h 304"/>
                <a:gd name="T20" fmla="*/ 278 w 444"/>
                <a:gd name="T21" fmla="*/ 304 h 304"/>
                <a:gd name="T22" fmla="*/ 444 w 444"/>
                <a:gd name="T23" fmla="*/ 304 h 304"/>
                <a:gd name="T24" fmla="*/ 444 w 444"/>
                <a:gd name="T25" fmla="*/ 77 h 304"/>
                <a:gd name="T26" fmla="*/ 444 w 444"/>
                <a:gd name="T27" fmla="*/ 51 h 304"/>
                <a:gd name="T28" fmla="*/ 433 w 444"/>
                <a:gd name="T29" fmla="*/ 19 h 30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44" h="304">
                  <a:moveTo>
                    <a:pt x="433" y="19"/>
                  </a:moveTo>
                  <a:cubicBezTo>
                    <a:pt x="423" y="8"/>
                    <a:pt x="409" y="0"/>
                    <a:pt x="392" y="0"/>
                  </a:cubicBezTo>
                  <a:cubicBezTo>
                    <a:pt x="133" y="0"/>
                    <a:pt x="133" y="0"/>
                    <a:pt x="133" y="0"/>
                  </a:cubicBezTo>
                  <a:cubicBezTo>
                    <a:pt x="100" y="0"/>
                    <a:pt x="83" y="23"/>
                    <a:pt x="74" y="52"/>
                  </a:cubicBezTo>
                  <a:cubicBezTo>
                    <a:pt x="0" y="304"/>
                    <a:pt x="0" y="304"/>
                    <a:pt x="0" y="304"/>
                  </a:cubicBezTo>
                  <a:cubicBezTo>
                    <a:pt x="41" y="304"/>
                    <a:pt x="41" y="304"/>
                    <a:pt x="41" y="304"/>
                  </a:cubicBezTo>
                  <a:cubicBezTo>
                    <a:pt x="94" y="304"/>
                    <a:pt x="94" y="304"/>
                    <a:pt x="94" y="304"/>
                  </a:cubicBezTo>
                  <a:cubicBezTo>
                    <a:pt x="112" y="304"/>
                    <a:pt x="112" y="304"/>
                    <a:pt x="112" y="304"/>
                  </a:cubicBezTo>
                  <a:cubicBezTo>
                    <a:pt x="137" y="304"/>
                    <a:pt x="137" y="304"/>
                    <a:pt x="137" y="304"/>
                  </a:cubicBezTo>
                  <a:cubicBezTo>
                    <a:pt x="228" y="304"/>
                    <a:pt x="228" y="304"/>
                    <a:pt x="228" y="304"/>
                  </a:cubicBezTo>
                  <a:cubicBezTo>
                    <a:pt x="278" y="304"/>
                    <a:pt x="278" y="304"/>
                    <a:pt x="278" y="304"/>
                  </a:cubicBezTo>
                  <a:cubicBezTo>
                    <a:pt x="444" y="304"/>
                    <a:pt x="444" y="304"/>
                    <a:pt x="444" y="304"/>
                  </a:cubicBezTo>
                  <a:cubicBezTo>
                    <a:pt x="444" y="77"/>
                    <a:pt x="444" y="77"/>
                    <a:pt x="444" y="77"/>
                  </a:cubicBezTo>
                  <a:cubicBezTo>
                    <a:pt x="444" y="51"/>
                    <a:pt x="444" y="51"/>
                    <a:pt x="444" y="51"/>
                  </a:cubicBezTo>
                  <a:cubicBezTo>
                    <a:pt x="444" y="39"/>
                    <a:pt x="440" y="28"/>
                    <a:pt x="433" y="19"/>
                  </a:cubicBezTo>
                  <a:close/>
                </a:path>
              </a:pathLst>
            </a:custGeom>
            <a:solidFill>
              <a:srgbClr val="193B5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6" name="íṩḷïdê"/>
            <p:cNvSpPr/>
            <p:nvPr/>
          </p:nvSpPr>
          <p:spPr bwMode="auto">
            <a:xfrm>
              <a:off x="3564731" y="4464050"/>
              <a:ext cx="273050" cy="303212"/>
            </a:xfrm>
            <a:custGeom>
              <a:avLst/>
              <a:gdLst>
                <a:gd name="T0" fmla="*/ 164 w 175"/>
                <a:gd name="T1" fmla="*/ 7 h 195"/>
                <a:gd name="T2" fmla="*/ 134 w 175"/>
                <a:gd name="T3" fmla="*/ 12 h 195"/>
                <a:gd name="T4" fmla="*/ 0 w 175"/>
                <a:gd name="T5" fmla="*/ 195 h 195"/>
                <a:gd name="T6" fmla="*/ 53 w 175"/>
                <a:gd name="T7" fmla="*/ 195 h 195"/>
                <a:gd name="T8" fmla="*/ 168 w 175"/>
                <a:gd name="T9" fmla="*/ 37 h 195"/>
                <a:gd name="T10" fmla="*/ 164 w 175"/>
                <a:gd name="T11" fmla="*/ 7 h 195"/>
              </a:gdLst>
              <a:ahLst/>
              <a:cxnLst>
                <a:cxn ang="0">
                  <a:pos x="T0" y="T1"/>
                </a:cxn>
                <a:cxn ang="0">
                  <a:pos x="T2" y="T3"/>
                </a:cxn>
                <a:cxn ang="0">
                  <a:pos x="T4" y="T5"/>
                </a:cxn>
                <a:cxn ang="0">
                  <a:pos x="T6" y="T7"/>
                </a:cxn>
                <a:cxn ang="0">
                  <a:pos x="T8" y="T9"/>
                </a:cxn>
                <a:cxn ang="0">
                  <a:pos x="T10" y="T11"/>
                </a:cxn>
              </a:cxnLst>
              <a:rect l="0" t="0" r="r" b="b"/>
              <a:pathLst>
                <a:path w="175" h="195">
                  <a:moveTo>
                    <a:pt x="164" y="7"/>
                  </a:moveTo>
                  <a:cubicBezTo>
                    <a:pt x="154" y="0"/>
                    <a:pt x="141" y="2"/>
                    <a:pt x="134" y="12"/>
                  </a:cubicBezTo>
                  <a:cubicBezTo>
                    <a:pt x="0" y="195"/>
                    <a:pt x="0" y="195"/>
                    <a:pt x="0" y="195"/>
                  </a:cubicBezTo>
                  <a:cubicBezTo>
                    <a:pt x="53" y="195"/>
                    <a:pt x="53" y="195"/>
                    <a:pt x="53" y="195"/>
                  </a:cubicBezTo>
                  <a:cubicBezTo>
                    <a:pt x="168" y="37"/>
                    <a:pt x="168" y="37"/>
                    <a:pt x="168" y="37"/>
                  </a:cubicBezTo>
                  <a:cubicBezTo>
                    <a:pt x="175" y="28"/>
                    <a:pt x="173" y="14"/>
                    <a:pt x="164" y="7"/>
                  </a:cubicBezTo>
                  <a:close/>
                </a:path>
              </a:pathLst>
            </a:custGeom>
            <a:solidFill>
              <a:srgbClr val="50777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7" name="îSlíḋe"/>
            <p:cNvSpPr/>
            <p:nvPr/>
          </p:nvSpPr>
          <p:spPr bwMode="auto">
            <a:xfrm>
              <a:off x="3675856" y="4579937"/>
              <a:ext cx="161925" cy="187325"/>
            </a:xfrm>
            <a:custGeom>
              <a:avLst/>
              <a:gdLst>
                <a:gd name="T0" fmla="*/ 99 w 104"/>
                <a:gd name="T1" fmla="*/ 3 h 121"/>
                <a:gd name="T2" fmla="*/ 85 w 104"/>
                <a:gd name="T3" fmla="*/ 5 h 121"/>
                <a:gd name="T4" fmla="*/ 0 w 104"/>
                <a:gd name="T5" fmla="*/ 121 h 121"/>
                <a:gd name="T6" fmla="*/ 25 w 104"/>
                <a:gd name="T7" fmla="*/ 121 h 121"/>
                <a:gd name="T8" fmla="*/ 101 w 104"/>
                <a:gd name="T9" fmla="*/ 17 h 121"/>
                <a:gd name="T10" fmla="*/ 99 w 104"/>
                <a:gd name="T11" fmla="*/ 3 h 121"/>
              </a:gdLst>
              <a:ahLst/>
              <a:cxnLst>
                <a:cxn ang="0">
                  <a:pos x="T0" y="T1"/>
                </a:cxn>
                <a:cxn ang="0">
                  <a:pos x="T2" y="T3"/>
                </a:cxn>
                <a:cxn ang="0">
                  <a:pos x="T4" y="T5"/>
                </a:cxn>
                <a:cxn ang="0">
                  <a:pos x="T6" y="T7"/>
                </a:cxn>
                <a:cxn ang="0">
                  <a:pos x="T8" y="T9"/>
                </a:cxn>
                <a:cxn ang="0">
                  <a:pos x="T10" y="T11"/>
                </a:cxn>
              </a:cxnLst>
              <a:rect l="0" t="0" r="r" b="b"/>
              <a:pathLst>
                <a:path w="104" h="121">
                  <a:moveTo>
                    <a:pt x="99" y="3"/>
                  </a:moveTo>
                  <a:cubicBezTo>
                    <a:pt x="94" y="0"/>
                    <a:pt x="88" y="1"/>
                    <a:pt x="85" y="5"/>
                  </a:cubicBezTo>
                  <a:cubicBezTo>
                    <a:pt x="0" y="121"/>
                    <a:pt x="0" y="121"/>
                    <a:pt x="0" y="121"/>
                  </a:cubicBezTo>
                  <a:cubicBezTo>
                    <a:pt x="25" y="121"/>
                    <a:pt x="25" y="121"/>
                    <a:pt x="25" y="121"/>
                  </a:cubicBezTo>
                  <a:cubicBezTo>
                    <a:pt x="101" y="17"/>
                    <a:pt x="101" y="17"/>
                    <a:pt x="101" y="17"/>
                  </a:cubicBezTo>
                  <a:cubicBezTo>
                    <a:pt x="104" y="13"/>
                    <a:pt x="103" y="6"/>
                    <a:pt x="99" y="3"/>
                  </a:cubicBezTo>
                  <a:close/>
                </a:path>
              </a:pathLst>
            </a:custGeom>
            <a:solidFill>
              <a:srgbClr val="50777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8" name="iṡ1iḓé"/>
            <p:cNvSpPr/>
            <p:nvPr/>
          </p:nvSpPr>
          <p:spPr bwMode="auto">
            <a:xfrm>
              <a:off x="3856831" y="4322762"/>
              <a:ext cx="336550" cy="444500"/>
            </a:xfrm>
            <a:custGeom>
              <a:avLst/>
              <a:gdLst>
                <a:gd name="T0" fmla="*/ 205 w 216"/>
                <a:gd name="T1" fmla="*/ 0 h 285"/>
                <a:gd name="T2" fmla="*/ 202 w 216"/>
                <a:gd name="T3" fmla="*/ 4 h 285"/>
                <a:gd name="T4" fmla="*/ 4 w 216"/>
                <a:gd name="T5" fmla="*/ 276 h 285"/>
                <a:gd name="T6" fmla="*/ 0 w 216"/>
                <a:gd name="T7" fmla="*/ 285 h 285"/>
                <a:gd name="T8" fmla="*/ 50 w 216"/>
                <a:gd name="T9" fmla="*/ 285 h 285"/>
                <a:gd name="T10" fmla="*/ 216 w 216"/>
                <a:gd name="T11" fmla="*/ 58 h 285"/>
                <a:gd name="T12" fmla="*/ 216 w 216"/>
                <a:gd name="T13" fmla="*/ 32 h 285"/>
                <a:gd name="T14" fmla="*/ 205 w 216"/>
                <a:gd name="T15" fmla="*/ 0 h 28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216" h="285">
                  <a:moveTo>
                    <a:pt x="205" y="0"/>
                  </a:moveTo>
                  <a:cubicBezTo>
                    <a:pt x="204" y="1"/>
                    <a:pt x="203" y="3"/>
                    <a:pt x="202" y="4"/>
                  </a:cubicBezTo>
                  <a:cubicBezTo>
                    <a:pt x="4" y="276"/>
                    <a:pt x="4" y="276"/>
                    <a:pt x="4" y="276"/>
                  </a:cubicBezTo>
                  <a:cubicBezTo>
                    <a:pt x="2" y="279"/>
                    <a:pt x="0" y="282"/>
                    <a:pt x="0" y="285"/>
                  </a:cubicBezTo>
                  <a:cubicBezTo>
                    <a:pt x="50" y="285"/>
                    <a:pt x="50" y="285"/>
                    <a:pt x="50" y="285"/>
                  </a:cubicBezTo>
                  <a:cubicBezTo>
                    <a:pt x="216" y="58"/>
                    <a:pt x="216" y="58"/>
                    <a:pt x="216" y="58"/>
                  </a:cubicBezTo>
                  <a:cubicBezTo>
                    <a:pt x="216" y="32"/>
                    <a:pt x="216" y="32"/>
                    <a:pt x="216" y="32"/>
                  </a:cubicBezTo>
                  <a:cubicBezTo>
                    <a:pt x="216" y="20"/>
                    <a:pt x="212" y="9"/>
                    <a:pt x="205" y="0"/>
                  </a:cubicBezTo>
                  <a:close/>
                </a:path>
              </a:pathLst>
            </a:custGeom>
            <a:solidFill>
              <a:srgbClr val="50777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59" name="isľîďé"/>
            <p:cNvSpPr/>
            <p:nvPr/>
          </p:nvSpPr>
          <p:spPr bwMode="auto">
            <a:xfrm>
              <a:off x="3501231" y="4767262"/>
              <a:ext cx="692150" cy="619125"/>
            </a:xfrm>
            <a:custGeom>
              <a:avLst/>
              <a:gdLst>
                <a:gd name="T0" fmla="*/ 419 w 444"/>
                <a:gd name="T1" fmla="*/ 312 h 397"/>
                <a:gd name="T2" fmla="*/ 380 w 444"/>
                <a:gd name="T3" fmla="*/ 368 h 397"/>
                <a:gd name="T4" fmla="*/ 64 w 444"/>
                <a:gd name="T5" fmla="*/ 368 h 397"/>
                <a:gd name="T6" fmla="*/ 25 w 444"/>
                <a:gd name="T7" fmla="*/ 312 h 397"/>
                <a:gd name="T8" fmla="*/ 25 w 444"/>
                <a:gd name="T9" fmla="*/ 0 h 397"/>
                <a:gd name="T10" fmla="*/ 0 w 444"/>
                <a:gd name="T11" fmla="*/ 0 h 397"/>
                <a:gd name="T12" fmla="*/ 0 w 444"/>
                <a:gd name="T13" fmla="*/ 312 h 397"/>
                <a:gd name="T14" fmla="*/ 64 w 444"/>
                <a:gd name="T15" fmla="*/ 397 h 397"/>
                <a:gd name="T16" fmla="*/ 380 w 444"/>
                <a:gd name="T17" fmla="*/ 397 h 397"/>
                <a:gd name="T18" fmla="*/ 444 w 444"/>
                <a:gd name="T19" fmla="*/ 312 h 397"/>
                <a:gd name="T20" fmla="*/ 444 w 444"/>
                <a:gd name="T21" fmla="*/ 0 h 397"/>
                <a:gd name="T22" fmla="*/ 419 w 444"/>
                <a:gd name="T23" fmla="*/ 0 h 397"/>
                <a:gd name="T24" fmla="*/ 419 w 444"/>
                <a:gd name="T25" fmla="*/ 312 h 3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444" h="397">
                  <a:moveTo>
                    <a:pt x="419" y="312"/>
                  </a:moveTo>
                  <a:cubicBezTo>
                    <a:pt x="419" y="343"/>
                    <a:pt x="402" y="368"/>
                    <a:pt x="380" y="368"/>
                  </a:cubicBezTo>
                  <a:cubicBezTo>
                    <a:pt x="64" y="368"/>
                    <a:pt x="64" y="368"/>
                    <a:pt x="64" y="368"/>
                  </a:cubicBezTo>
                  <a:cubicBezTo>
                    <a:pt x="42" y="368"/>
                    <a:pt x="25" y="343"/>
                    <a:pt x="25" y="312"/>
                  </a:cubicBezTo>
                  <a:cubicBezTo>
                    <a:pt x="25" y="0"/>
                    <a:pt x="25" y="0"/>
                    <a:pt x="25" y="0"/>
                  </a:cubicBezTo>
                  <a:cubicBezTo>
                    <a:pt x="0" y="0"/>
                    <a:pt x="0" y="0"/>
                    <a:pt x="0" y="0"/>
                  </a:cubicBezTo>
                  <a:cubicBezTo>
                    <a:pt x="0" y="312"/>
                    <a:pt x="0" y="312"/>
                    <a:pt x="0" y="312"/>
                  </a:cubicBezTo>
                  <a:cubicBezTo>
                    <a:pt x="0" y="359"/>
                    <a:pt x="29" y="397"/>
                    <a:pt x="64" y="397"/>
                  </a:cubicBezTo>
                  <a:cubicBezTo>
                    <a:pt x="380" y="397"/>
                    <a:pt x="380" y="397"/>
                    <a:pt x="380" y="397"/>
                  </a:cubicBezTo>
                  <a:cubicBezTo>
                    <a:pt x="416" y="397"/>
                    <a:pt x="444" y="359"/>
                    <a:pt x="444" y="312"/>
                  </a:cubicBezTo>
                  <a:cubicBezTo>
                    <a:pt x="444" y="0"/>
                    <a:pt x="444" y="0"/>
                    <a:pt x="444" y="0"/>
                  </a:cubicBezTo>
                  <a:cubicBezTo>
                    <a:pt x="419" y="0"/>
                    <a:pt x="419" y="0"/>
                    <a:pt x="419" y="0"/>
                  </a:cubicBezTo>
                  <a:lnTo>
                    <a:pt x="419" y="312"/>
                  </a:lnTo>
                  <a:close/>
                </a:path>
              </a:pathLst>
            </a:custGeom>
            <a:solidFill>
              <a:srgbClr val="C9920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0" name="iṥlïḑê"/>
            <p:cNvSpPr/>
            <p:nvPr/>
          </p:nvSpPr>
          <p:spPr bwMode="auto">
            <a:xfrm>
              <a:off x="4044156" y="4833937"/>
              <a:ext cx="160337" cy="47625"/>
            </a:xfrm>
            <a:custGeom>
              <a:avLst/>
              <a:gdLst>
                <a:gd name="T0" fmla="*/ 102 w 102"/>
                <a:gd name="T1" fmla="*/ 16 h 31"/>
                <a:gd name="T2" fmla="*/ 86 w 102"/>
                <a:gd name="T3" fmla="*/ 31 h 31"/>
                <a:gd name="T4" fmla="*/ 16 w 102"/>
                <a:gd name="T5" fmla="*/ 31 h 31"/>
                <a:gd name="T6" fmla="*/ 0 w 102"/>
                <a:gd name="T7" fmla="*/ 16 h 31"/>
                <a:gd name="T8" fmla="*/ 16 w 102"/>
                <a:gd name="T9" fmla="*/ 0 h 31"/>
                <a:gd name="T10" fmla="*/ 86 w 102"/>
                <a:gd name="T11" fmla="*/ 0 h 31"/>
                <a:gd name="T12" fmla="*/ 102 w 102"/>
                <a:gd name="T13" fmla="*/ 16 h 31"/>
              </a:gdLst>
              <a:ahLst/>
              <a:cxnLst>
                <a:cxn ang="0">
                  <a:pos x="T0" y="T1"/>
                </a:cxn>
                <a:cxn ang="0">
                  <a:pos x="T2" y="T3"/>
                </a:cxn>
                <a:cxn ang="0">
                  <a:pos x="T4" y="T5"/>
                </a:cxn>
                <a:cxn ang="0">
                  <a:pos x="T6" y="T7"/>
                </a:cxn>
                <a:cxn ang="0">
                  <a:pos x="T8" y="T9"/>
                </a:cxn>
                <a:cxn ang="0">
                  <a:pos x="T10" y="T11"/>
                </a:cxn>
                <a:cxn ang="0">
                  <a:pos x="T12" y="T13"/>
                </a:cxn>
              </a:cxnLst>
              <a:rect l="0" t="0" r="r" b="b"/>
              <a:pathLst>
                <a:path w="102" h="31">
                  <a:moveTo>
                    <a:pt x="102" y="16"/>
                  </a:moveTo>
                  <a:cubicBezTo>
                    <a:pt x="102" y="24"/>
                    <a:pt x="95" y="31"/>
                    <a:pt x="86" y="31"/>
                  </a:cubicBezTo>
                  <a:cubicBezTo>
                    <a:pt x="16" y="31"/>
                    <a:pt x="16" y="31"/>
                    <a:pt x="16" y="31"/>
                  </a:cubicBezTo>
                  <a:cubicBezTo>
                    <a:pt x="7" y="31"/>
                    <a:pt x="0" y="24"/>
                    <a:pt x="0" y="16"/>
                  </a:cubicBezTo>
                  <a:cubicBezTo>
                    <a:pt x="0" y="7"/>
                    <a:pt x="7" y="0"/>
                    <a:pt x="16" y="0"/>
                  </a:cubicBezTo>
                  <a:cubicBezTo>
                    <a:pt x="86" y="0"/>
                    <a:pt x="86" y="0"/>
                    <a:pt x="86" y="0"/>
                  </a:cubicBezTo>
                  <a:cubicBezTo>
                    <a:pt x="95" y="0"/>
                    <a:pt x="102" y="7"/>
                    <a:pt x="102" y="16"/>
                  </a:cubicBez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1" name="iślîḋe"/>
            <p:cNvSpPr/>
            <p:nvPr/>
          </p:nvSpPr>
          <p:spPr bwMode="auto">
            <a:xfrm>
              <a:off x="3274219" y="5203825"/>
              <a:ext cx="658812" cy="328612"/>
            </a:xfrm>
            <a:custGeom>
              <a:avLst/>
              <a:gdLst>
                <a:gd name="T0" fmla="*/ 211 w 422"/>
                <a:gd name="T1" fmla="*/ 0 h 211"/>
                <a:gd name="T2" fmla="*/ 0 w 422"/>
                <a:gd name="T3" fmla="*/ 211 h 211"/>
                <a:gd name="T4" fmla="*/ 422 w 422"/>
                <a:gd name="T5" fmla="*/ 211 h 211"/>
                <a:gd name="T6" fmla="*/ 211 w 422"/>
                <a:gd name="T7" fmla="*/ 0 h 211"/>
              </a:gdLst>
              <a:ahLst/>
              <a:cxnLst>
                <a:cxn ang="0">
                  <a:pos x="T0" y="T1"/>
                </a:cxn>
                <a:cxn ang="0">
                  <a:pos x="T2" y="T3"/>
                </a:cxn>
                <a:cxn ang="0">
                  <a:pos x="T4" y="T5"/>
                </a:cxn>
                <a:cxn ang="0">
                  <a:pos x="T6" y="T7"/>
                </a:cxn>
              </a:cxnLst>
              <a:rect l="0" t="0" r="r" b="b"/>
              <a:pathLst>
                <a:path w="422" h="211">
                  <a:moveTo>
                    <a:pt x="211" y="0"/>
                  </a:moveTo>
                  <a:cubicBezTo>
                    <a:pt x="94" y="0"/>
                    <a:pt x="0" y="95"/>
                    <a:pt x="0" y="211"/>
                  </a:cubicBezTo>
                  <a:cubicBezTo>
                    <a:pt x="422" y="211"/>
                    <a:pt x="422" y="211"/>
                    <a:pt x="422" y="211"/>
                  </a:cubicBezTo>
                  <a:cubicBezTo>
                    <a:pt x="422" y="95"/>
                    <a:pt x="328" y="0"/>
                    <a:pt x="211" y="0"/>
                  </a:cubicBezTo>
                  <a:close/>
                </a:path>
              </a:pathLst>
            </a:custGeom>
            <a:solidFill>
              <a:srgbClr val="C9920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2" name="íSļiḍê"/>
            <p:cNvSpPr/>
            <p:nvPr/>
          </p:nvSpPr>
          <p:spPr bwMode="auto">
            <a:xfrm>
              <a:off x="3315494" y="5243512"/>
              <a:ext cx="576262" cy="577850"/>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3" name="íSḻiḓê"/>
            <p:cNvSpPr/>
            <p:nvPr/>
          </p:nvSpPr>
          <p:spPr bwMode="auto">
            <a:xfrm>
              <a:off x="3388519" y="5318125"/>
              <a:ext cx="428625" cy="428625"/>
            </a:xfrm>
            <a:prstGeom prst="ellipse">
              <a:avLst/>
            </a:prstGeom>
            <a:solidFill>
              <a:srgbClr val="FFC41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4" name="ïśļîḓê"/>
            <p:cNvSpPr/>
            <p:nvPr/>
          </p:nvSpPr>
          <p:spPr bwMode="auto">
            <a:xfrm>
              <a:off x="3418681" y="5348287"/>
              <a:ext cx="369887" cy="369887"/>
            </a:xfrm>
            <a:prstGeom prst="ellipse">
              <a:avLst/>
            </a:pr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5" name="íṧļïḓè"/>
            <p:cNvSpPr/>
            <p:nvPr/>
          </p:nvSpPr>
          <p:spPr bwMode="auto">
            <a:xfrm>
              <a:off x="3552031" y="5480050"/>
              <a:ext cx="103187" cy="103187"/>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6" name="îṧľíḋê"/>
            <p:cNvSpPr/>
            <p:nvPr/>
          </p:nvSpPr>
          <p:spPr bwMode="auto">
            <a:xfrm>
              <a:off x="3009106" y="4911725"/>
              <a:ext cx="25400" cy="200025"/>
            </a:xfrm>
            <a:custGeom>
              <a:avLst/>
              <a:gdLst>
                <a:gd name="T0" fmla="*/ 15 w 16"/>
                <a:gd name="T1" fmla="*/ 7 h 128"/>
                <a:gd name="T2" fmla="*/ 16 w 16"/>
                <a:gd name="T3" fmla="*/ 1 h 128"/>
                <a:gd name="T4" fmla="*/ 12 w 16"/>
                <a:gd name="T5" fmla="*/ 0 h 128"/>
                <a:gd name="T6" fmla="*/ 0 w 16"/>
                <a:gd name="T7" fmla="*/ 10 h 128"/>
                <a:gd name="T8" fmla="*/ 0 w 16"/>
                <a:gd name="T9" fmla="*/ 118 h 128"/>
                <a:gd name="T10" fmla="*/ 12 w 16"/>
                <a:gd name="T11" fmla="*/ 128 h 128"/>
                <a:gd name="T12" fmla="*/ 16 w 16"/>
                <a:gd name="T13" fmla="*/ 127 h 128"/>
                <a:gd name="T14" fmla="*/ 15 w 16"/>
                <a:gd name="T15" fmla="*/ 120 h 128"/>
                <a:gd name="T16" fmla="*/ 15 w 16"/>
                <a:gd name="T17" fmla="*/ 7 h 12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6" h="128">
                  <a:moveTo>
                    <a:pt x="15" y="7"/>
                  </a:moveTo>
                  <a:cubicBezTo>
                    <a:pt x="15" y="5"/>
                    <a:pt x="15" y="3"/>
                    <a:pt x="16" y="1"/>
                  </a:cubicBezTo>
                  <a:cubicBezTo>
                    <a:pt x="14" y="0"/>
                    <a:pt x="13" y="0"/>
                    <a:pt x="12" y="0"/>
                  </a:cubicBezTo>
                  <a:cubicBezTo>
                    <a:pt x="5" y="0"/>
                    <a:pt x="0" y="4"/>
                    <a:pt x="0" y="10"/>
                  </a:cubicBezTo>
                  <a:cubicBezTo>
                    <a:pt x="0" y="118"/>
                    <a:pt x="0" y="118"/>
                    <a:pt x="0" y="118"/>
                  </a:cubicBezTo>
                  <a:cubicBezTo>
                    <a:pt x="0" y="123"/>
                    <a:pt x="5" y="128"/>
                    <a:pt x="12" y="128"/>
                  </a:cubicBezTo>
                  <a:cubicBezTo>
                    <a:pt x="13" y="128"/>
                    <a:pt x="15" y="127"/>
                    <a:pt x="16" y="127"/>
                  </a:cubicBezTo>
                  <a:cubicBezTo>
                    <a:pt x="15" y="125"/>
                    <a:pt x="15" y="122"/>
                    <a:pt x="15" y="120"/>
                  </a:cubicBezTo>
                  <a:lnTo>
                    <a:pt x="15" y="7"/>
                  </a:lnTo>
                  <a:close/>
                </a:path>
              </a:pathLst>
            </a:custGeom>
            <a:solidFill>
              <a:srgbClr val="C6C6C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7" name="ïṩ1ïḓé"/>
            <p:cNvSpPr/>
            <p:nvPr/>
          </p:nvSpPr>
          <p:spPr bwMode="auto">
            <a:xfrm>
              <a:off x="3032919" y="4881562"/>
              <a:ext cx="68262" cy="255587"/>
            </a:xfrm>
            <a:custGeom>
              <a:avLst/>
              <a:gdLst>
                <a:gd name="T0" fmla="*/ 22 w 44"/>
                <a:gd name="T1" fmla="*/ 0 h 164"/>
                <a:gd name="T2" fmla="*/ 1 w 44"/>
                <a:gd name="T3" fmla="*/ 20 h 164"/>
                <a:gd name="T4" fmla="*/ 0 w 44"/>
                <a:gd name="T5" fmla="*/ 26 h 164"/>
                <a:gd name="T6" fmla="*/ 0 w 44"/>
                <a:gd name="T7" fmla="*/ 139 h 164"/>
                <a:gd name="T8" fmla="*/ 1 w 44"/>
                <a:gd name="T9" fmla="*/ 146 h 164"/>
                <a:gd name="T10" fmla="*/ 22 w 44"/>
                <a:gd name="T11" fmla="*/ 164 h 164"/>
                <a:gd name="T12" fmla="*/ 44 w 44"/>
                <a:gd name="T13" fmla="*/ 139 h 164"/>
                <a:gd name="T14" fmla="*/ 44 w 44"/>
                <a:gd name="T15" fmla="*/ 26 h 164"/>
                <a:gd name="T16" fmla="*/ 22 w 44"/>
                <a:gd name="T17" fmla="*/ 0 h 1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4" h="164">
                  <a:moveTo>
                    <a:pt x="22" y="0"/>
                  </a:moveTo>
                  <a:cubicBezTo>
                    <a:pt x="12" y="0"/>
                    <a:pt x="3" y="9"/>
                    <a:pt x="1" y="20"/>
                  </a:cubicBezTo>
                  <a:cubicBezTo>
                    <a:pt x="0" y="22"/>
                    <a:pt x="0" y="24"/>
                    <a:pt x="0" y="26"/>
                  </a:cubicBezTo>
                  <a:cubicBezTo>
                    <a:pt x="0" y="139"/>
                    <a:pt x="0" y="139"/>
                    <a:pt x="0" y="139"/>
                  </a:cubicBezTo>
                  <a:cubicBezTo>
                    <a:pt x="0" y="141"/>
                    <a:pt x="0" y="144"/>
                    <a:pt x="1" y="146"/>
                  </a:cubicBezTo>
                  <a:cubicBezTo>
                    <a:pt x="3" y="157"/>
                    <a:pt x="12" y="164"/>
                    <a:pt x="22" y="164"/>
                  </a:cubicBezTo>
                  <a:cubicBezTo>
                    <a:pt x="34" y="164"/>
                    <a:pt x="44" y="153"/>
                    <a:pt x="44" y="139"/>
                  </a:cubicBezTo>
                  <a:cubicBezTo>
                    <a:pt x="44" y="26"/>
                    <a:pt x="44" y="26"/>
                    <a:pt x="44" y="26"/>
                  </a:cubicBezTo>
                  <a:cubicBezTo>
                    <a:pt x="44" y="12"/>
                    <a:pt x="34" y="0"/>
                    <a:pt x="22" y="0"/>
                  </a:cubicBezTo>
                  <a:close/>
                </a:path>
              </a:pathLst>
            </a:custGeom>
            <a:solidFill>
              <a:srgbClr val="F6F6F6"/>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8" name="iSḷîḋê"/>
            <p:cNvSpPr/>
            <p:nvPr/>
          </p:nvSpPr>
          <p:spPr bwMode="auto">
            <a:xfrm>
              <a:off x="4366419" y="4214812"/>
              <a:ext cx="1555750" cy="1216025"/>
            </a:xfrm>
            <a:custGeom>
              <a:avLst/>
              <a:gdLst>
                <a:gd name="T0" fmla="*/ 998 w 998"/>
                <a:gd name="T1" fmla="*/ 714 h 780"/>
                <a:gd name="T2" fmla="*/ 934 w 998"/>
                <a:gd name="T3" fmla="*/ 780 h 780"/>
                <a:gd name="T4" fmla="*/ 64 w 998"/>
                <a:gd name="T5" fmla="*/ 780 h 780"/>
                <a:gd name="T6" fmla="*/ 0 w 998"/>
                <a:gd name="T7" fmla="*/ 714 h 780"/>
                <a:gd name="T8" fmla="*/ 0 w 998"/>
                <a:gd name="T9" fmla="*/ 66 h 780"/>
                <a:gd name="T10" fmla="*/ 64 w 998"/>
                <a:gd name="T11" fmla="*/ 0 h 780"/>
                <a:gd name="T12" fmla="*/ 934 w 998"/>
                <a:gd name="T13" fmla="*/ 0 h 780"/>
                <a:gd name="T14" fmla="*/ 998 w 998"/>
                <a:gd name="T15" fmla="*/ 66 h 780"/>
                <a:gd name="T16" fmla="*/ 998 w 998"/>
                <a:gd name="T17" fmla="*/ 714 h 78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98" h="780">
                  <a:moveTo>
                    <a:pt x="998" y="714"/>
                  </a:moveTo>
                  <a:cubicBezTo>
                    <a:pt x="998" y="751"/>
                    <a:pt x="970" y="780"/>
                    <a:pt x="934" y="780"/>
                  </a:cubicBezTo>
                  <a:cubicBezTo>
                    <a:pt x="64" y="780"/>
                    <a:pt x="64" y="780"/>
                    <a:pt x="64" y="780"/>
                  </a:cubicBezTo>
                  <a:cubicBezTo>
                    <a:pt x="29" y="780"/>
                    <a:pt x="0" y="751"/>
                    <a:pt x="0" y="714"/>
                  </a:cubicBezTo>
                  <a:cubicBezTo>
                    <a:pt x="0" y="66"/>
                    <a:pt x="0" y="66"/>
                    <a:pt x="0" y="66"/>
                  </a:cubicBezTo>
                  <a:cubicBezTo>
                    <a:pt x="0" y="30"/>
                    <a:pt x="29" y="0"/>
                    <a:pt x="64" y="0"/>
                  </a:cubicBezTo>
                  <a:cubicBezTo>
                    <a:pt x="934" y="0"/>
                    <a:pt x="934" y="0"/>
                    <a:pt x="934" y="0"/>
                  </a:cubicBezTo>
                  <a:cubicBezTo>
                    <a:pt x="970" y="0"/>
                    <a:pt x="998" y="30"/>
                    <a:pt x="998" y="66"/>
                  </a:cubicBezTo>
                  <a:lnTo>
                    <a:pt x="998" y="714"/>
                  </a:lnTo>
                  <a:close/>
                </a:path>
              </a:pathLst>
            </a:custGeom>
            <a:solidFill>
              <a:srgbClr val="F2381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69" name="ïşḷîďè"/>
            <p:cNvSpPr/>
            <p:nvPr/>
          </p:nvSpPr>
          <p:spPr bwMode="auto">
            <a:xfrm>
              <a:off x="5042694" y="5203825"/>
              <a:ext cx="658812" cy="328612"/>
            </a:xfrm>
            <a:custGeom>
              <a:avLst/>
              <a:gdLst>
                <a:gd name="T0" fmla="*/ 212 w 423"/>
                <a:gd name="T1" fmla="*/ 0 h 211"/>
                <a:gd name="T2" fmla="*/ 0 w 423"/>
                <a:gd name="T3" fmla="*/ 211 h 211"/>
                <a:gd name="T4" fmla="*/ 423 w 423"/>
                <a:gd name="T5" fmla="*/ 211 h 211"/>
                <a:gd name="T6" fmla="*/ 212 w 423"/>
                <a:gd name="T7" fmla="*/ 0 h 211"/>
              </a:gdLst>
              <a:ahLst/>
              <a:cxnLst>
                <a:cxn ang="0">
                  <a:pos x="T0" y="T1"/>
                </a:cxn>
                <a:cxn ang="0">
                  <a:pos x="T2" y="T3"/>
                </a:cxn>
                <a:cxn ang="0">
                  <a:pos x="T4" y="T5"/>
                </a:cxn>
                <a:cxn ang="0">
                  <a:pos x="T6" y="T7"/>
                </a:cxn>
              </a:cxnLst>
              <a:rect l="0" t="0" r="r" b="b"/>
              <a:pathLst>
                <a:path w="423" h="211">
                  <a:moveTo>
                    <a:pt x="212" y="0"/>
                  </a:moveTo>
                  <a:cubicBezTo>
                    <a:pt x="95" y="0"/>
                    <a:pt x="0" y="95"/>
                    <a:pt x="0" y="211"/>
                  </a:cubicBezTo>
                  <a:cubicBezTo>
                    <a:pt x="423" y="211"/>
                    <a:pt x="423" y="211"/>
                    <a:pt x="423" y="211"/>
                  </a:cubicBezTo>
                  <a:cubicBezTo>
                    <a:pt x="423" y="95"/>
                    <a:pt x="328" y="0"/>
                    <a:pt x="212" y="0"/>
                  </a:cubicBezTo>
                  <a:close/>
                </a:path>
              </a:pathLst>
            </a:custGeom>
            <a:solidFill>
              <a:srgbClr val="C9920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70" name="íṥļiḋè"/>
            <p:cNvSpPr/>
            <p:nvPr/>
          </p:nvSpPr>
          <p:spPr bwMode="auto">
            <a:xfrm>
              <a:off x="5085556" y="5243512"/>
              <a:ext cx="574675" cy="577850"/>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71" name="îṩľiḑé"/>
            <p:cNvSpPr/>
            <p:nvPr/>
          </p:nvSpPr>
          <p:spPr bwMode="auto">
            <a:xfrm>
              <a:off x="5158581" y="5318125"/>
              <a:ext cx="428625" cy="428625"/>
            </a:xfrm>
            <a:prstGeom prst="ellipse">
              <a:avLst/>
            </a:prstGeom>
            <a:solidFill>
              <a:srgbClr val="FFC41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72" name="îšḻiḋè"/>
            <p:cNvSpPr/>
            <p:nvPr/>
          </p:nvSpPr>
          <p:spPr bwMode="auto">
            <a:xfrm>
              <a:off x="5187156" y="5348287"/>
              <a:ext cx="369887" cy="369887"/>
            </a:xfrm>
            <a:prstGeom prst="ellipse">
              <a:avLst/>
            </a:prstGeom>
            <a:solidFill>
              <a:srgbClr val="EDEDE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sp>
          <p:nvSpPr>
            <p:cNvPr id="1073" name="îşļïḍê"/>
            <p:cNvSpPr/>
            <p:nvPr/>
          </p:nvSpPr>
          <p:spPr bwMode="auto">
            <a:xfrm>
              <a:off x="5320506" y="5480050"/>
              <a:ext cx="103187" cy="103187"/>
            </a:xfrm>
            <a:prstGeom prst="ellipse">
              <a:avLst/>
            </a:prstGeom>
            <a:solidFill>
              <a:srgbClr val="27343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p>
          </p:txBody>
        </p:sp>
      </p:grpSp>
      <p:sp>
        <p:nvSpPr>
          <p:cNvPr id="1074" name="文本框 1073"/>
          <p:cNvSpPr txBox="1"/>
          <p:nvPr/>
        </p:nvSpPr>
        <p:spPr>
          <a:xfrm>
            <a:off x="2359632" y="4529247"/>
            <a:ext cx="1173728" cy="276999"/>
          </a:xfrm>
          <a:prstGeom prst="rect">
            <a:avLst/>
          </a:prstGeom>
          <a:noFill/>
        </p:spPr>
        <p:txBody>
          <a:bodyPr wrap="square" rtlCol="0">
            <a:spAutoFit/>
          </a:bodyPr>
          <a:lstStyle/>
          <a:p>
            <a:r>
              <a:rPr lang="en-US" altLang="zh-CN" sz="1200" b="1" dirty="0">
                <a:solidFill>
                  <a:schemeClr val="bg1"/>
                </a:solidFill>
                <a:latin typeface="Century Gothic" panose="020B0502020202020204" pitchFamily="34" charset="0"/>
              </a:rPr>
              <a:t>Warehouse</a:t>
            </a:r>
            <a:endParaRPr lang="zh-CN" altLang="en-US" sz="1200" b="1" dirty="0">
              <a:solidFill>
                <a:schemeClr val="bg1"/>
              </a:solidFill>
              <a:latin typeface="Century Gothic" panose="020B0502020202020204" pitchFamily="34" charset="0"/>
            </a:endParaRPr>
          </a:p>
        </p:txBody>
      </p:sp>
      <p:pic>
        <p:nvPicPr>
          <p:cNvPr id="1075" name="图片 107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159015" y="2173162"/>
            <a:ext cx="593135" cy="669073"/>
          </a:xfrm>
          <a:prstGeom prst="rect">
            <a:avLst/>
          </a:prstGeom>
        </p:spPr>
      </p:pic>
      <p:sp>
        <p:nvSpPr>
          <p:cNvPr id="1077" name="文本框 1076"/>
          <p:cNvSpPr txBox="1"/>
          <p:nvPr/>
        </p:nvSpPr>
        <p:spPr>
          <a:xfrm>
            <a:off x="8968038" y="2829430"/>
            <a:ext cx="1276543" cy="276999"/>
          </a:xfrm>
          <a:prstGeom prst="rect">
            <a:avLst/>
          </a:prstGeom>
          <a:noFill/>
        </p:spPr>
        <p:txBody>
          <a:bodyPr wrap="square" rtlCol="0">
            <a:spAutoFit/>
          </a:bodyPr>
          <a:lstStyle/>
          <a:p>
            <a:r>
              <a:rPr lang="en-US" altLang="zh-CN" sz="1200" b="1" dirty="0">
                <a:solidFill>
                  <a:schemeClr val="bg1"/>
                </a:solidFill>
              </a:rPr>
              <a:t>Small office</a:t>
            </a:r>
            <a:endParaRPr lang="zh-CN" altLang="en-US" sz="1200" b="1" dirty="0">
              <a:solidFill>
                <a:schemeClr val="bg1"/>
              </a:solidFill>
            </a:endParaRPr>
          </a:p>
        </p:txBody>
      </p:sp>
      <p:sp>
        <p:nvSpPr>
          <p:cNvPr id="1078" name="文本框 1077"/>
          <p:cNvSpPr txBox="1"/>
          <p:nvPr/>
        </p:nvSpPr>
        <p:spPr>
          <a:xfrm>
            <a:off x="8968038" y="5714844"/>
            <a:ext cx="1371904" cy="276999"/>
          </a:xfrm>
          <a:prstGeom prst="rect">
            <a:avLst/>
          </a:prstGeom>
          <a:noFill/>
        </p:spPr>
        <p:txBody>
          <a:bodyPr wrap="square" rtlCol="0">
            <a:spAutoFit/>
          </a:bodyPr>
          <a:lstStyle/>
          <a:p>
            <a:r>
              <a:rPr lang="en-US" altLang="zh-CN" sz="1200" b="1" dirty="0">
                <a:solidFill>
                  <a:schemeClr val="bg1"/>
                </a:solidFill>
              </a:rPr>
              <a:t>Oversea Office</a:t>
            </a:r>
            <a:endParaRPr lang="zh-CN" altLang="en-US" sz="1200" b="1" dirty="0">
              <a:solidFill>
                <a:schemeClr val="bg1"/>
              </a:solidFill>
            </a:endParaRPr>
          </a:p>
        </p:txBody>
      </p:sp>
      <p:sp>
        <p:nvSpPr>
          <p:cNvPr id="1080" name="文本框 1079"/>
          <p:cNvSpPr txBox="1"/>
          <p:nvPr/>
        </p:nvSpPr>
        <p:spPr>
          <a:xfrm>
            <a:off x="8968038" y="3800979"/>
            <a:ext cx="1112319" cy="276999"/>
          </a:xfrm>
          <a:prstGeom prst="rect">
            <a:avLst/>
          </a:prstGeom>
          <a:noFill/>
        </p:spPr>
        <p:txBody>
          <a:bodyPr wrap="square" rtlCol="0">
            <a:spAutoFit/>
          </a:bodyPr>
          <a:lstStyle/>
          <a:p>
            <a:r>
              <a:rPr lang="en-US" altLang="zh-CN" sz="1200" b="1" dirty="0">
                <a:solidFill>
                  <a:schemeClr val="bg1"/>
                </a:solidFill>
              </a:rPr>
              <a:t>Regular Office</a:t>
            </a:r>
            <a:endParaRPr lang="zh-CN" altLang="en-US" sz="1200" b="1" dirty="0">
              <a:solidFill>
                <a:schemeClr val="bg1"/>
              </a:solidFill>
            </a:endParaRPr>
          </a:p>
        </p:txBody>
      </p:sp>
      <p:sp>
        <p:nvSpPr>
          <p:cNvPr id="1082" name="文本框 1081"/>
          <p:cNvSpPr txBox="1"/>
          <p:nvPr/>
        </p:nvSpPr>
        <p:spPr>
          <a:xfrm>
            <a:off x="8968038" y="4746042"/>
            <a:ext cx="1371904" cy="276999"/>
          </a:xfrm>
          <a:prstGeom prst="rect">
            <a:avLst/>
          </a:prstGeom>
          <a:noFill/>
        </p:spPr>
        <p:txBody>
          <a:bodyPr wrap="square" rtlCol="0">
            <a:spAutoFit/>
          </a:bodyPr>
          <a:lstStyle/>
          <a:p>
            <a:r>
              <a:rPr lang="en-US" altLang="zh-CN" sz="1200" b="1" dirty="0">
                <a:solidFill>
                  <a:schemeClr val="bg1"/>
                </a:solidFill>
              </a:rPr>
              <a:t>Remote Office</a:t>
            </a:r>
            <a:endParaRPr lang="zh-CN" altLang="en-US" sz="1200" b="1" dirty="0">
              <a:solidFill>
                <a:schemeClr val="bg1"/>
              </a:solidFill>
            </a:endParaRPr>
          </a:p>
        </p:txBody>
      </p:sp>
      <p:pic>
        <p:nvPicPr>
          <p:cNvPr id="1083" name="图片 1082"/>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159015" y="3166780"/>
            <a:ext cx="593135" cy="669073"/>
          </a:xfrm>
          <a:prstGeom prst="rect">
            <a:avLst/>
          </a:prstGeom>
        </p:spPr>
      </p:pic>
      <p:pic>
        <p:nvPicPr>
          <p:cNvPr id="1084" name="图片 1083"/>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159015" y="4076578"/>
            <a:ext cx="593135" cy="669073"/>
          </a:xfrm>
          <a:prstGeom prst="rect">
            <a:avLst/>
          </a:prstGeom>
        </p:spPr>
      </p:pic>
      <p:pic>
        <p:nvPicPr>
          <p:cNvPr id="1085" name="图片 1084"/>
          <p:cNvPicPr>
            <a:picLocks noChangeAspect="1"/>
          </p:cNvPicPr>
          <p:nvPr/>
        </p:nvPicPr>
        <p:blipFill>
          <a:blip r:embed="rId14" cstate="print">
            <a:extLst>
              <a:ext uri="{28A0092B-C50C-407E-A947-70E740481C1C}">
                <a14:useLocalDpi xmlns:a14="http://schemas.microsoft.com/office/drawing/2010/main" val="0"/>
              </a:ext>
            </a:extLst>
          </a:blip>
          <a:stretch>
            <a:fillRect/>
          </a:stretch>
        </p:blipFill>
        <p:spPr>
          <a:xfrm>
            <a:off x="9159015" y="5030084"/>
            <a:ext cx="593135" cy="669073"/>
          </a:xfrm>
          <a:prstGeom prst="rect">
            <a:avLst/>
          </a:prstGeom>
        </p:spPr>
      </p:pic>
      <p:sp>
        <p:nvSpPr>
          <p:cNvPr id="1086" name="文本框 1085"/>
          <p:cNvSpPr txBox="1"/>
          <p:nvPr/>
        </p:nvSpPr>
        <p:spPr>
          <a:xfrm>
            <a:off x="10181193" y="2060575"/>
            <a:ext cx="1542677" cy="276999"/>
          </a:xfrm>
          <a:prstGeom prst="rect">
            <a:avLst/>
          </a:prstGeom>
          <a:noFill/>
        </p:spPr>
        <p:txBody>
          <a:bodyPr wrap="square" rtlCol="0">
            <a:spAutoFit/>
          </a:bodyPr>
          <a:lstStyle/>
          <a:p>
            <a:r>
              <a:rPr lang="en-US" altLang="zh-CN" sz="1200" b="1" dirty="0">
                <a:solidFill>
                  <a:srgbClr val="00B0F0"/>
                </a:solidFill>
                <a:latin typeface="Century Gothic" panose="020B0502020202020204" pitchFamily="34" charset="0"/>
              </a:rPr>
              <a:t>Large-market city</a:t>
            </a:r>
            <a:endParaRPr lang="zh-CN" altLang="en-US" sz="1200" b="1" dirty="0">
              <a:solidFill>
                <a:srgbClr val="00B0F0"/>
              </a:solidFill>
              <a:latin typeface="Century Gothic" panose="020B0502020202020204" pitchFamily="34" charset="0"/>
            </a:endParaRPr>
          </a:p>
        </p:txBody>
      </p:sp>
      <p:sp>
        <p:nvSpPr>
          <p:cNvPr id="1087" name="文本框 1086"/>
          <p:cNvSpPr txBox="1"/>
          <p:nvPr/>
        </p:nvSpPr>
        <p:spPr>
          <a:xfrm>
            <a:off x="10181193" y="2378211"/>
            <a:ext cx="2138460" cy="461665"/>
          </a:xfrm>
          <a:prstGeom prst="rect">
            <a:avLst/>
          </a:prstGeom>
          <a:noFill/>
        </p:spPr>
        <p:txBody>
          <a:bodyPr wrap="square" rtlCol="0">
            <a:spAutoFit/>
          </a:bodyPr>
          <a:lstStyle/>
          <a:p>
            <a:r>
              <a:rPr lang="en-US" altLang="zh-CN" sz="1200" dirty="0">
                <a:solidFill>
                  <a:schemeClr val="bg2"/>
                </a:solidFill>
                <a:latin typeface="Century Gothic" panose="020B0502020202020204" pitchFamily="34" charset="0"/>
              </a:rPr>
              <a:t>Limited budget</a:t>
            </a:r>
          </a:p>
          <a:p>
            <a:r>
              <a:rPr lang="en-US" altLang="zh-CN" sz="1200" dirty="0">
                <a:solidFill>
                  <a:schemeClr val="bg2"/>
                </a:solidFill>
                <a:latin typeface="Century Gothic" panose="020B0502020202020204" pitchFamily="34" charset="0"/>
              </a:rPr>
              <a:t>Business interruption</a:t>
            </a:r>
            <a:endParaRPr lang="zh-CN" altLang="en-US" sz="1200" dirty="0">
              <a:solidFill>
                <a:schemeClr val="bg2"/>
              </a:solidFill>
              <a:latin typeface="Century Gothic" panose="020B0502020202020204" pitchFamily="34" charset="0"/>
            </a:endParaRPr>
          </a:p>
        </p:txBody>
      </p:sp>
      <p:sp>
        <p:nvSpPr>
          <p:cNvPr id="1088" name="文本框 1087"/>
          <p:cNvSpPr txBox="1"/>
          <p:nvPr/>
        </p:nvSpPr>
        <p:spPr>
          <a:xfrm>
            <a:off x="10181193" y="3139497"/>
            <a:ext cx="2138460" cy="646331"/>
          </a:xfrm>
          <a:prstGeom prst="rect">
            <a:avLst/>
          </a:prstGeom>
          <a:noFill/>
        </p:spPr>
        <p:txBody>
          <a:bodyPr wrap="square" rtlCol="0">
            <a:spAutoFit/>
          </a:bodyPr>
          <a:lstStyle/>
          <a:p>
            <a:r>
              <a:rPr lang="en-US" altLang="zh-CN" sz="1200" dirty="0">
                <a:solidFill>
                  <a:schemeClr val="bg2"/>
                </a:solidFill>
                <a:latin typeface="Century Gothic" panose="020B0502020202020204" pitchFamily="34" charset="0"/>
              </a:rPr>
              <a:t>Low work efficiency</a:t>
            </a:r>
          </a:p>
          <a:p>
            <a:r>
              <a:rPr lang="en-US" altLang="zh-CN" sz="1200" dirty="0">
                <a:solidFill>
                  <a:schemeClr val="bg2"/>
                </a:solidFill>
                <a:latin typeface="Century Gothic" panose="020B0502020202020204" pitchFamily="34" charset="0"/>
              </a:rPr>
              <a:t>Network security risk</a:t>
            </a:r>
          </a:p>
          <a:p>
            <a:r>
              <a:rPr lang="en-US" altLang="zh-CN" sz="1200" dirty="0">
                <a:solidFill>
                  <a:schemeClr val="bg2"/>
                </a:solidFill>
                <a:latin typeface="Century Gothic" panose="020B0502020202020204" pitchFamily="34" charset="0"/>
              </a:rPr>
              <a:t>Business interruption</a:t>
            </a:r>
            <a:endParaRPr lang="zh-CN" altLang="en-US" sz="1200" dirty="0">
              <a:solidFill>
                <a:schemeClr val="bg2"/>
              </a:solidFill>
              <a:latin typeface="Century Gothic" panose="020B0502020202020204" pitchFamily="34" charset="0"/>
            </a:endParaRPr>
          </a:p>
        </p:txBody>
      </p:sp>
      <p:sp>
        <p:nvSpPr>
          <p:cNvPr id="1089" name="文本框 1088"/>
          <p:cNvSpPr txBox="1"/>
          <p:nvPr/>
        </p:nvSpPr>
        <p:spPr>
          <a:xfrm>
            <a:off x="10181193" y="4055510"/>
            <a:ext cx="2077482" cy="646331"/>
          </a:xfrm>
          <a:prstGeom prst="rect">
            <a:avLst/>
          </a:prstGeom>
          <a:noFill/>
        </p:spPr>
        <p:txBody>
          <a:bodyPr wrap="square" rtlCol="0">
            <a:spAutoFit/>
          </a:bodyPr>
          <a:lstStyle/>
          <a:p>
            <a:r>
              <a:rPr lang="en-US" altLang="zh-CN" sz="1200" dirty="0">
                <a:solidFill>
                  <a:schemeClr val="bg2"/>
                </a:solidFill>
                <a:latin typeface="Century Gothic" panose="020B0502020202020204" pitchFamily="34" charset="0"/>
              </a:rPr>
              <a:t>Poor experience</a:t>
            </a:r>
          </a:p>
          <a:p>
            <a:r>
              <a:rPr lang="en-US" altLang="zh-CN" sz="1200" dirty="0">
                <a:solidFill>
                  <a:schemeClr val="bg2"/>
                </a:solidFill>
                <a:latin typeface="Century Gothic" panose="020B0502020202020204" pitchFamily="34" charset="0"/>
              </a:rPr>
              <a:t>Limited bandwidth</a:t>
            </a:r>
          </a:p>
          <a:p>
            <a:r>
              <a:rPr lang="en-US" altLang="zh-CN" sz="1200" dirty="0">
                <a:solidFill>
                  <a:schemeClr val="bg2"/>
                </a:solidFill>
                <a:latin typeface="Century Gothic" panose="020B0502020202020204" pitchFamily="34" charset="0"/>
              </a:rPr>
              <a:t>Expensive bandwidth</a:t>
            </a:r>
            <a:endParaRPr lang="zh-CN" altLang="en-US" sz="1200" dirty="0">
              <a:solidFill>
                <a:schemeClr val="bg2"/>
              </a:solidFill>
              <a:latin typeface="Century Gothic" panose="020B0502020202020204" pitchFamily="34" charset="0"/>
            </a:endParaRPr>
          </a:p>
        </p:txBody>
      </p:sp>
      <p:sp>
        <p:nvSpPr>
          <p:cNvPr id="1090" name="文本框 1089"/>
          <p:cNvSpPr txBox="1"/>
          <p:nvPr/>
        </p:nvSpPr>
        <p:spPr>
          <a:xfrm>
            <a:off x="10181193" y="5009906"/>
            <a:ext cx="2077482" cy="646331"/>
          </a:xfrm>
          <a:prstGeom prst="rect">
            <a:avLst/>
          </a:prstGeom>
          <a:noFill/>
        </p:spPr>
        <p:txBody>
          <a:bodyPr wrap="square" rtlCol="0">
            <a:spAutoFit/>
          </a:bodyPr>
          <a:lstStyle/>
          <a:p>
            <a:r>
              <a:rPr lang="en-US" altLang="zh-CN" sz="1200" dirty="0">
                <a:solidFill>
                  <a:schemeClr val="bg2"/>
                </a:solidFill>
                <a:latin typeface="Century Gothic" panose="020B0502020202020204" pitchFamily="34" charset="0"/>
              </a:rPr>
              <a:t>Poor experience</a:t>
            </a:r>
          </a:p>
          <a:p>
            <a:r>
              <a:rPr lang="en-US" altLang="zh-CN" sz="1200" dirty="0">
                <a:solidFill>
                  <a:schemeClr val="bg2"/>
                </a:solidFill>
                <a:latin typeface="Century Gothic" panose="020B0502020202020204" pitchFamily="34" charset="0"/>
              </a:rPr>
              <a:t>Limited bandwidth</a:t>
            </a:r>
          </a:p>
          <a:p>
            <a:r>
              <a:rPr lang="en-US" altLang="zh-CN" sz="1200" dirty="0">
                <a:solidFill>
                  <a:schemeClr val="bg2"/>
                </a:solidFill>
                <a:latin typeface="Century Gothic" panose="020B0502020202020204" pitchFamily="34" charset="0"/>
              </a:rPr>
              <a:t>Expensive bandwidth</a:t>
            </a:r>
            <a:endParaRPr lang="zh-CN" altLang="en-US" sz="1200" dirty="0">
              <a:solidFill>
                <a:schemeClr val="bg2"/>
              </a:solidFill>
              <a:latin typeface="Century Gothic" panose="020B0502020202020204" pitchFamily="34" charset="0"/>
            </a:endParaRPr>
          </a:p>
        </p:txBody>
      </p:sp>
      <p:sp>
        <p:nvSpPr>
          <p:cNvPr id="1097" name="文本框 1096"/>
          <p:cNvSpPr txBox="1"/>
          <p:nvPr/>
        </p:nvSpPr>
        <p:spPr>
          <a:xfrm>
            <a:off x="76070" y="3563702"/>
            <a:ext cx="2076013" cy="830997"/>
          </a:xfrm>
          <a:prstGeom prst="rect">
            <a:avLst/>
          </a:prstGeom>
          <a:noFill/>
        </p:spPr>
        <p:txBody>
          <a:bodyPr wrap="square" rtlCol="0">
            <a:spAutoFit/>
          </a:bodyPr>
          <a:lstStyle/>
          <a:p>
            <a:pPr algn="r"/>
            <a:r>
              <a:rPr lang="en-US" altLang="zh-CN" sz="1200" b="1" dirty="0">
                <a:solidFill>
                  <a:srgbClr val="00B0F0"/>
                </a:solidFill>
                <a:latin typeface="Century Gothic" panose="020B0502020202020204" pitchFamily="34" charset="0"/>
              </a:rPr>
              <a:t>Low tax logistics center</a:t>
            </a:r>
          </a:p>
          <a:p>
            <a:pPr algn="r"/>
            <a:r>
              <a:rPr lang="en-US" altLang="zh-CN" sz="1200" dirty="0">
                <a:solidFill>
                  <a:schemeClr val="bg2"/>
                </a:solidFill>
                <a:latin typeface="Century Gothic" panose="020B0502020202020204" pitchFamily="34" charset="0"/>
              </a:rPr>
              <a:t>Inventory system interruption risk</a:t>
            </a:r>
            <a:endParaRPr lang="zh-CN" altLang="en-US" sz="1200" dirty="0">
              <a:solidFill>
                <a:schemeClr val="bg2"/>
              </a:solidFill>
              <a:latin typeface="Century Gothic" panose="020B0502020202020204" pitchFamily="34" charset="0"/>
            </a:endParaRPr>
          </a:p>
          <a:p>
            <a:pPr algn="r"/>
            <a:endParaRPr lang="zh-CN" altLang="en-US" sz="1200" dirty="0">
              <a:solidFill>
                <a:srgbClr val="FFFF00"/>
              </a:solidFill>
              <a:latin typeface="Century Gothic" panose="020B0502020202020204" pitchFamily="34" charset="0"/>
            </a:endParaRPr>
          </a:p>
        </p:txBody>
      </p:sp>
      <p:sp>
        <p:nvSpPr>
          <p:cNvPr id="1098" name="文本框 1097"/>
          <p:cNvSpPr txBox="1"/>
          <p:nvPr/>
        </p:nvSpPr>
        <p:spPr>
          <a:xfrm>
            <a:off x="182206" y="4828517"/>
            <a:ext cx="2932249" cy="1384995"/>
          </a:xfrm>
          <a:prstGeom prst="rect">
            <a:avLst/>
          </a:prstGeom>
          <a:noFill/>
        </p:spPr>
        <p:txBody>
          <a:bodyPr wrap="square" rtlCol="0">
            <a:spAutoFit/>
          </a:bodyPr>
          <a:lstStyle/>
          <a:p>
            <a:pPr algn="r"/>
            <a:r>
              <a:rPr lang="en-US" altLang="zh-CN" sz="1200" b="1" dirty="0">
                <a:solidFill>
                  <a:srgbClr val="00B0F0"/>
                </a:solidFill>
                <a:latin typeface="Century Gothic" panose="020B0502020202020204" pitchFamily="34" charset="0"/>
              </a:rPr>
              <a:t>Large-market city</a:t>
            </a:r>
          </a:p>
          <a:p>
            <a:pPr algn="r"/>
            <a:r>
              <a:rPr lang="en-US" altLang="zh-CN" sz="1200" dirty="0">
                <a:solidFill>
                  <a:schemeClr val="bg2"/>
                </a:solidFill>
                <a:latin typeface="Century Gothic" panose="020B0502020202020204" pitchFamily="34" charset="0"/>
              </a:rPr>
              <a:t>No IT guys in store </a:t>
            </a:r>
          </a:p>
          <a:p>
            <a:pPr algn="r"/>
            <a:r>
              <a:rPr lang="en-US" altLang="zh-CN" sz="1200" dirty="0">
                <a:solidFill>
                  <a:schemeClr val="bg2"/>
                </a:solidFill>
                <a:latin typeface="Century Gothic" panose="020B0502020202020204" pitchFamily="34" charset="0"/>
              </a:rPr>
              <a:t>Hard to deploy and management</a:t>
            </a:r>
          </a:p>
          <a:p>
            <a:pPr algn="r"/>
            <a:r>
              <a:rPr lang="en-US" altLang="zh-CN" sz="1200" dirty="0">
                <a:solidFill>
                  <a:schemeClr val="bg2"/>
                </a:solidFill>
                <a:latin typeface="Century Gothic" panose="020B0502020202020204" pitchFamily="34" charset="0"/>
              </a:rPr>
              <a:t>Limited budget </a:t>
            </a:r>
          </a:p>
          <a:p>
            <a:pPr algn="r"/>
            <a:r>
              <a:rPr lang="en-US" altLang="zh-CN" sz="1200" dirty="0">
                <a:solidFill>
                  <a:schemeClr val="bg2"/>
                </a:solidFill>
                <a:latin typeface="Century Gothic" panose="020B0502020202020204" pitchFamily="34" charset="0"/>
              </a:rPr>
              <a:t>POS machine/Order system interruption risk. </a:t>
            </a:r>
            <a:endParaRPr lang="zh-CN" altLang="en-US" sz="1200" dirty="0">
              <a:solidFill>
                <a:schemeClr val="bg2"/>
              </a:solidFill>
              <a:latin typeface="Century Gothic" panose="020B0502020202020204" pitchFamily="34" charset="0"/>
            </a:endParaRPr>
          </a:p>
          <a:p>
            <a:pPr algn="r"/>
            <a:endParaRPr lang="zh-CN" altLang="en-US" sz="1200" dirty="0">
              <a:solidFill>
                <a:srgbClr val="FFFF00"/>
              </a:solidFill>
              <a:latin typeface="Century Gothic" panose="020B0502020202020204" pitchFamily="34" charset="0"/>
            </a:endParaRPr>
          </a:p>
        </p:txBody>
      </p:sp>
      <p:sp>
        <p:nvSpPr>
          <p:cNvPr id="1099" name="矩形 1098"/>
          <p:cNvSpPr/>
          <p:nvPr/>
        </p:nvSpPr>
        <p:spPr>
          <a:xfrm>
            <a:off x="157584" y="1977060"/>
            <a:ext cx="3721100" cy="830997"/>
          </a:xfrm>
          <a:prstGeom prst="rect">
            <a:avLst/>
          </a:prstGeom>
        </p:spPr>
        <p:txBody>
          <a:bodyPr wrap="square">
            <a:spAutoFit/>
          </a:bodyPr>
          <a:lstStyle/>
          <a:p>
            <a:pPr algn="r"/>
            <a:r>
              <a:rPr lang="en-US" altLang="zh-CN" sz="1200" b="1" dirty="0">
                <a:solidFill>
                  <a:srgbClr val="00B0F0"/>
                </a:solidFill>
                <a:latin typeface="Century Gothic" panose="020B0502020202020204" pitchFamily="34" charset="0"/>
              </a:rPr>
              <a:t>Low labor costs, Close to raw materials region</a:t>
            </a:r>
          </a:p>
          <a:p>
            <a:pPr algn="r"/>
            <a:r>
              <a:rPr lang="en-US" altLang="zh-CN" sz="1200" dirty="0">
                <a:solidFill>
                  <a:schemeClr val="bg2"/>
                </a:solidFill>
                <a:latin typeface="Century Gothic" panose="020B0502020202020204" pitchFamily="34" charset="0"/>
              </a:rPr>
              <a:t>Limited budget</a:t>
            </a:r>
          </a:p>
          <a:p>
            <a:pPr algn="r"/>
            <a:r>
              <a:rPr lang="en-US" altLang="zh-CN" sz="1200" dirty="0">
                <a:solidFill>
                  <a:schemeClr val="bg2"/>
                </a:solidFill>
                <a:latin typeface="Century Gothic" panose="020B0502020202020204" pitchFamily="34" charset="0"/>
              </a:rPr>
              <a:t>Production server security risk</a:t>
            </a:r>
          </a:p>
          <a:p>
            <a:pPr algn="r"/>
            <a:r>
              <a:rPr lang="en-US" altLang="zh-CN" sz="1200" dirty="0">
                <a:solidFill>
                  <a:schemeClr val="bg2"/>
                </a:solidFill>
                <a:latin typeface="Century Gothic" panose="020B0502020202020204" pitchFamily="34" charset="0"/>
              </a:rPr>
              <a:t>Production system interruption risk </a:t>
            </a:r>
          </a:p>
        </p:txBody>
      </p:sp>
      <p:grpSp>
        <p:nvGrpSpPr>
          <p:cNvPr id="6" name="组合 5"/>
          <p:cNvGrpSpPr/>
          <p:nvPr/>
        </p:nvGrpSpPr>
        <p:grpSpPr>
          <a:xfrm>
            <a:off x="3889796" y="2283706"/>
            <a:ext cx="63500" cy="415925"/>
            <a:chOff x="3833812" y="2265045"/>
            <a:chExt cx="63500" cy="415925"/>
          </a:xfrm>
        </p:grpSpPr>
        <p:sp>
          <p:nvSpPr>
            <p:cNvPr id="1100" name="椭圆 1099"/>
            <p:cNvSpPr/>
            <p:nvPr/>
          </p:nvSpPr>
          <p:spPr>
            <a:xfrm>
              <a:off x="3833812" y="2265045"/>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1" name="椭圆 1100"/>
            <p:cNvSpPr/>
            <p:nvPr/>
          </p:nvSpPr>
          <p:spPr>
            <a:xfrm>
              <a:off x="3833812" y="2441257"/>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2" name="椭圆 1101"/>
            <p:cNvSpPr/>
            <p:nvPr/>
          </p:nvSpPr>
          <p:spPr>
            <a:xfrm>
              <a:off x="3833812" y="261747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04" name="椭圆 1103"/>
          <p:cNvSpPr/>
          <p:nvPr/>
        </p:nvSpPr>
        <p:spPr>
          <a:xfrm>
            <a:off x="2150932" y="386032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07" name="组合 1106"/>
          <p:cNvGrpSpPr/>
          <p:nvPr/>
        </p:nvGrpSpPr>
        <p:grpSpPr>
          <a:xfrm>
            <a:off x="3104793" y="5126174"/>
            <a:ext cx="63500" cy="612775"/>
            <a:chOff x="3856037" y="2163445"/>
            <a:chExt cx="63500" cy="612775"/>
          </a:xfrm>
        </p:grpSpPr>
        <p:sp>
          <p:nvSpPr>
            <p:cNvPr id="1108" name="椭圆 1107"/>
            <p:cNvSpPr/>
            <p:nvPr/>
          </p:nvSpPr>
          <p:spPr>
            <a:xfrm>
              <a:off x="3856037" y="2163445"/>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09" name="椭圆 1108"/>
            <p:cNvSpPr/>
            <p:nvPr/>
          </p:nvSpPr>
          <p:spPr>
            <a:xfrm>
              <a:off x="3856037" y="2346537"/>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0" name="椭圆 1109"/>
            <p:cNvSpPr/>
            <p:nvPr/>
          </p:nvSpPr>
          <p:spPr>
            <a:xfrm>
              <a:off x="3856037" y="2529629"/>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1" name="椭圆 1110"/>
            <p:cNvSpPr/>
            <p:nvPr/>
          </p:nvSpPr>
          <p:spPr>
            <a:xfrm>
              <a:off x="3856037" y="271272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9" name="组合 8"/>
          <p:cNvGrpSpPr/>
          <p:nvPr/>
        </p:nvGrpSpPr>
        <p:grpSpPr>
          <a:xfrm>
            <a:off x="10126186" y="2487930"/>
            <a:ext cx="63500" cy="3050540"/>
            <a:chOff x="10126186" y="2487930"/>
            <a:chExt cx="63500" cy="3050540"/>
          </a:xfrm>
        </p:grpSpPr>
        <p:sp>
          <p:nvSpPr>
            <p:cNvPr id="1112" name="椭圆 1111"/>
            <p:cNvSpPr/>
            <p:nvPr/>
          </p:nvSpPr>
          <p:spPr>
            <a:xfrm>
              <a:off x="10126186" y="248793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3" name="椭圆 1112"/>
            <p:cNvSpPr/>
            <p:nvPr/>
          </p:nvSpPr>
          <p:spPr>
            <a:xfrm>
              <a:off x="10126186" y="2683193"/>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1114" name="组合 1113"/>
            <p:cNvGrpSpPr/>
            <p:nvPr/>
          </p:nvGrpSpPr>
          <p:grpSpPr>
            <a:xfrm>
              <a:off x="10126186" y="3270885"/>
              <a:ext cx="63500" cy="415925"/>
              <a:chOff x="3833812" y="2265045"/>
              <a:chExt cx="63500" cy="415925"/>
            </a:xfrm>
          </p:grpSpPr>
          <p:sp>
            <p:nvSpPr>
              <p:cNvPr id="1115" name="椭圆 1114"/>
              <p:cNvSpPr/>
              <p:nvPr/>
            </p:nvSpPr>
            <p:spPr>
              <a:xfrm>
                <a:off x="3833812" y="2265045"/>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6" name="椭圆 1115"/>
              <p:cNvSpPr/>
              <p:nvPr/>
            </p:nvSpPr>
            <p:spPr>
              <a:xfrm>
                <a:off x="3833812" y="2441257"/>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17" name="椭圆 1116"/>
              <p:cNvSpPr/>
              <p:nvPr/>
            </p:nvSpPr>
            <p:spPr>
              <a:xfrm>
                <a:off x="3833812" y="261747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28" name="组合 1127"/>
            <p:cNvGrpSpPr/>
            <p:nvPr/>
          </p:nvGrpSpPr>
          <p:grpSpPr>
            <a:xfrm>
              <a:off x="10126186" y="4177665"/>
              <a:ext cx="63500" cy="415925"/>
              <a:chOff x="3833812" y="2265045"/>
              <a:chExt cx="63500" cy="415925"/>
            </a:xfrm>
          </p:grpSpPr>
          <p:sp>
            <p:nvSpPr>
              <p:cNvPr id="1129" name="椭圆 1128"/>
              <p:cNvSpPr/>
              <p:nvPr/>
            </p:nvSpPr>
            <p:spPr>
              <a:xfrm>
                <a:off x="3833812" y="2265045"/>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0" name="椭圆 1129"/>
              <p:cNvSpPr/>
              <p:nvPr/>
            </p:nvSpPr>
            <p:spPr>
              <a:xfrm>
                <a:off x="3833812" y="2441257"/>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1" name="椭圆 1130"/>
              <p:cNvSpPr/>
              <p:nvPr/>
            </p:nvSpPr>
            <p:spPr>
              <a:xfrm>
                <a:off x="3833812" y="261747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132" name="组合 1131"/>
            <p:cNvGrpSpPr/>
            <p:nvPr/>
          </p:nvGrpSpPr>
          <p:grpSpPr>
            <a:xfrm>
              <a:off x="10126186" y="5122545"/>
              <a:ext cx="63500" cy="415925"/>
              <a:chOff x="3833812" y="2265045"/>
              <a:chExt cx="63500" cy="415925"/>
            </a:xfrm>
          </p:grpSpPr>
          <p:sp>
            <p:nvSpPr>
              <p:cNvPr id="1133" name="椭圆 1132"/>
              <p:cNvSpPr/>
              <p:nvPr/>
            </p:nvSpPr>
            <p:spPr>
              <a:xfrm>
                <a:off x="3833812" y="2265045"/>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4" name="椭圆 1133"/>
              <p:cNvSpPr/>
              <p:nvPr/>
            </p:nvSpPr>
            <p:spPr>
              <a:xfrm>
                <a:off x="3833812" y="2441257"/>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35" name="椭圆 1134"/>
              <p:cNvSpPr/>
              <p:nvPr/>
            </p:nvSpPr>
            <p:spPr>
              <a:xfrm>
                <a:off x="3833812" y="261747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grpSp>
        <p:nvGrpSpPr>
          <p:cNvPr id="105" name="组合 104"/>
          <p:cNvGrpSpPr/>
          <p:nvPr/>
        </p:nvGrpSpPr>
        <p:grpSpPr>
          <a:xfrm>
            <a:off x="3270885" y="3370263"/>
            <a:ext cx="513715" cy="906780"/>
            <a:chOff x="3270885" y="3370263"/>
            <a:chExt cx="513715" cy="906780"/>
          </a:xfrm>
        </p:grpSpPr>
        <p:cxnSp>
          <p:nvCxnSpPr>
            <p:cNvPr id="14" name="直接连接符 13"/>
            <p:cNvCxnSpPr/>
            <p:nvPr/>
          </p:nvCxnSpPr>
          <p:spPr>
            <a:xfrm>
              <a:off x="3270885" y="3370263"/>
              <a:ext cx="223838"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36" name="直接连接符 1135"/>
            <p:cNvCxnSpPr/>
            <p:nvPr/>
          </p:nvCxnSpPr>
          <p:spPr>
            <a:xfrm>
              <a:off x="3270885" y="4277043"/>
              <a:ext cx="223838"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7" name="直接连接符 16"/>
            <p:cNvCxnSpPr/>
            <p:nvPr/>
          </p:nvCxnSpPr>
          <p:spPr>
            <a:xfrm>
              <a:off x="3486150" y="3384550"/>
              <a:ext cx="0" cy="885825"/>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37" name="直接连接符 1136"/>
            <p:cNvCxnSpPr/>
            <p:nvPr/>
          </p:nvCxnSpPr>
          <p:spPr>
            <a:xfrm>
              <a:off x="3493135" y="3827463"/>
              <a:ext cx="291465" cy="1587"/>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grpSp>
        <p:nvGrpSpPr>
          <p:cNvPr id="104" name="组合 103"/>
          <p:cNvGrpSpPr/>
          <p:nvPr/>
        </p:nvGrpSpPr>
        <p:grpSpPr>
          <a:xfrm>
            <a:off x="8494343" y="2656763"/>
            <a:ext cx="515355" cy="2728913"/>
            <a:chOff x="8494343" y="2656763"/>
            <a:chExt cx="515355" cy="2728913"/>
          </a:xfrm>
        </p:grpSpPr>
        <p:cxnSp>
          <p:nvCxnSpPr>
            <p:cNvPr id="1138" name="直接连接符 1137"/>
            <p:cNvCxnSpPr/>
            <p:nvPr/>
          </p:nvCxnSpPr>
          <p:spPr>
            <a:xfrm>
              <a:off x="8494343" y="3855454"/>
              <a:ext cx="291465" cy="1587"/>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39" name="直接连接符 1138"/>
            <p:cNvCxnSpPr/>
            <p:nvPr/>
          </p:nvCxnSpPr>
          <p:spPr>
            <a:xfrm>
              <a:off x="8781097" y="2656763"/>
              <a:ext cx="223838"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40" name="直接连接符 1139"/>
            <p:cNvCxnSpPr/>
            <p:nvPr/>
          </p:nvCxnSpPr>
          <p:spPr>
            <a:xfrm>
              <a:off x="8776607" y="2667000"/>
              <a:ext cx="0" cy="271272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41" name="直接连接符 1140"/>
            <p:cNvCxnSpPr/>
            <p:nvPr/>
          </p:nvCxnSpPr>
          <p:spPr>
            <a:xfrm>
              <a:off x="8785860" y="3499725"/>
              <a:ext cx="223838"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42" name="直接连接符 1141"/>
            <p:cNvCxnSpPr/>
            <p:nvPr/>
          </p:nvCxnSpPr>
          <p:spPr>
            <a:xfrm>
              <a:off x="8785860" y="4371263"/>
              <a:ext cx="223838"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43" name="直接连接符 1142"/>
            <p:cNvCxnSpPr/>
            <p:nvPr/>
          </p:nvCxnSpPr>
          <p:spPr>
            <a:xfrm>
              <a:off x="8771572" y="5385676"/>
              <a:ext cx="223838"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17"/>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08"/>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70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2"/>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6"/>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1099"/>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6"/>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975"/>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1024"/>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1025"/>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1074"/>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97"/>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104"/>
                                        </p:tgtEl>
                                        <p:attrNameLst>
                                          <p:attrName>style.visibility</p:attrName>
                                        </p:attrNameLst>
                                      </p:cBhvr>
                                      <p:to>
                                        <p:strVal val="visible"/>
                                      </p:to>
                                    </p:set>
                                  </p:childTnLst>
                                </p:cTn>
                              </p:par>
                              <p:par>
                                <p:cTn id="39" presetID="1" presetClass="entr" presetSubtype="0" fill="hold" nodeType="withEffect">
                                  <p:stCondLst>
                                    <p:cond delay="0"/>
                                  </p:stCondLst>
                                  <p:childTnLst>
                                    <p:set>
                                      <p:cBhvr>
                                        <p:cTn id="40" dur="1" fill="hold">
                                          <p:stCondLst>
                                            <p:cond delay="0"/>
                                          </p:stCondLst>
                                        </p:cTn>
                                        <p:tgtEl>
                                          <p:spTgt spid="105"/>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nodeType="clickEffect">
                                  <p:stCondLst>
                                    <p:cond delay="0"/>
                                  </p:stCondLst>
                                  <p:childTnLst>
                                    <p:set>
                                      <p:cBhvr>
                                        <p:cTn id="44" dur="1" fill="hold">
                                          <p:stCondLst>
                                            <p:cond delay="0"/>
                                          </p:stCondLst>
                                        </p:cTn>
                                        <p:tgtEl>
                                          <p:spTgt spid="21"/>
                                        </p:tgtEl>
                                        <p:attrNameLst>
                                          <p:attrName>style.visibility</p:attrName>
                                        </p:attrNameLst>
                                      </p:cBhvr>
                                      <p:to>
                                        <p:strVal val="visible"/>
                                      </p:to>
                                    </p:set>
                                  </p:childTnLst>
                                </p:cTn>
                              </p:par>
                              <p:par>
                                <p:cTn id="45" presetID="1" presetClass="entr" presetSubtype="0"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childTnLst>
                                </p:cTn>
                              </p:par>
                              <p:par>
                                <p:cTn id="47" presetID="1" presetClass="entr" presetSubtype="0" fill="hold" nodeType="withEffect">
                                  <p:stCondLst>
                                    <p:cond delay="0"/>
                                  </p:stCondLst>
                                  <p:childTnLst>
                                    <p:set>
                                      <p:cBhvr>
                                        <p:cTn id="48" dur="1" fill="hold">
                                          <p:stCondLst>
                                            <p:cond delay="0"/>
                                          </p:stCondLst>
                                        </p:cTn>
                                        <p:tgtEl>
                                          <p:spTgt spid="19"/>
                                        </p:tgtEl>
                                        <p:attrNameLst>
                                          <p:attrName>style.visibility</p:attrName>
                                        </p:attrNameLst>
                                      </p:cBhvr>
                                      <p:to>
                                        <p:strVal val="visible"/>
                                      </p:to>
                                    </p:set>
                                  </p:childTnLst>
                                </p:cTn>
                              </p:par>
                              <p:par>
                                <p:cTn id="49" presetID="1" presetClass="entr" presetSubtype="0" fill="hold" nodeType="withEffect">
                                  <p:stCondLst>
                                    <p:cond delay="0"/>
                                  </p:stCondLst>
                                  <p:childTnLst>
                                    <p:set>
                                      <p:cBhvr>
                                        <p:cTn id="50" dur="1" fill="hold">
                                          <p:stCondLst>
                                            <p:cond delay="0"/>
                                          </p:stCondLst>
                                        </p:cTn>
                                        <p:tgtEl>
                                          <p:spTgt spid="972"/>
                                        </p:tgtEl>
                                        <p:attrNameLst>
                                          <p:attrName>style.visibility</p:attrName>
                                        </p:attrNameLst>
                                      </p:cBhvr>
                                      <p:to>
                                        <p:strVal val="visible"/>
                                      </p:to>
                                    </p:set>
                                  </p:childTnLst>
                                </p:cTn>
                              </p:par>
                              <p:par>
                                <p:cTn id="51" presetID="1" presetClass="entr" presetSubtype="0" fill="hold" nodeType="withEffect">
                                  <p:stCondLst>
                                    <p:cond delay="0"/>
                                  </p:stCondLst>
                                  <p:childTnLst>
                                    <p:set>
                                      <p:cBhvr>
                                        <p:cTn id="52" dur="1" fill="hold">
                                          <p:stCondLst>
                                            <p:cond delay="0"/>
                                          </p:stCondLst>
                                        </p:cTn>
                                        <p:tgtEl>
                                          <p:spTgt spid="108"/>
                                        </p:tgtEl>
                                        <p:attrNameLst>
                                          <p:attrName>style.visibility</p:attrName>
                                        </p:attrNameLst>
                                      </p:cBhvr>
                                      <p:to>
                                        <p:strVal val="visible"/>
                                      </p:to>
                                    </p:set>
                                  </p:childTnLst>
                                </p:cTn>
                              </p:par>
                              <p:par>
                                <p:cTn id="53" presetID="1" presetClass="entr" presetSubtype="0" fill="hold" grpId="0" nodeType="withEffect">
                                  <p:stCondLst>
                                    <p:cond delay="0"/>
                                  </p:stCondLst>
                                  <p:childTnLst>
                                    <p:set>
                                      <p:cBhvr>
                                        <p:cTn id="54" dur="1" fill="hold">
                                          <p:stCondLst>
                                            <p:cond delay="0"/>
                                          </p:stCondLst>
                                        </p:cTn>
                                        <p:tgtEl>
                                          <p:spTgt spid="1098"/>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1107"/>
                                        </p:tgtEl>
                                        <p:attrNameLst>
                                          <p:attrName>style.visibility</p:attrName>
                                        </p:attrNameLst>
                                      </p:cBhvr>
                                      <p:to>
                                        <p:strVal val="visible"/>
                                      </p:to>
                                    </p:set>
                                  </p:childTnLst>
                                </p:cTn>
                              </p:par>
                            </p:childTnLst>
                          </p:cTn>
                        </p:par>
                      </p:childTnLst>
                    </p:cTn>
                  </p:par>
                  <p:par>
                    <p:cTn id="57" fill="hold">
                      <p:stCondLst>
                        <p:cond delay="indefinite"/>
                      </p:stCondLst>
                      <p:childTnLst>
                        <p:par>
                          <p:cTn id="58" fill="hold">
                            <p:stCondLst>
                              <p:cond delay="0"/>
                            </p:stCondLst>
                            <p:childTnLst>
                              <p:par>
                                <p:cTn id="59" presetID="1" presetClass="entr" presetSubtype="0" fill="hold" nodeType="clickEffect">
                                  <p:stCondLst>
                                    <p:cond delay="0"/>
                                  </p:stCondLst>
                                  <p:childTnLst>
                                    <p:set>
                                      <p:cBhvr>
                                        <p:cTn id="60" dur="1" fill="hold">
                                          <p:stCondLst>
                                            <p:cond delay="0"/>
                                          </p:stCondLst>
                                        </p:cTn>
                                        <p:tgtEl>
                                          <p:spTgt spid="1075"/>
                                        </p:tgtEl>
                                        <p:attrNameLst>
                                          <p:attrName>style.visibility</p:attrName>
                                        </p:attrNameLst>
                                      </p:cBhvr>
                                      <p:to>
                                        <p:strVal val="visible"/>
                                      </p:to>
                                    </p:set>
                                  </p:childTnLst>
                                </p:cTn>
                              </p:par>
                              <p:par>
                                <p:cTn id="61" presetID="1" presetClass="entr" presetSubtype="0" fill="hold" grpId="0" nodeType="withEffect">
                                  <p:stCondLst>
                                    <p:cond delay="0"/>
                                  </p:stCondLst>
                                  <p:childTnLst>
                                    <p:set>
                                      <p:cBhvr>
                                        <p:cTn id="62" dur="1" fill="hold">
                                          <p:stCondLst>
                                            <p:cond delay="0"/>
                                          </p:stCondLst>
                                        </p:cTn>
                                        <p:tgtEl>
                                          <p:spTgt spid="1077"/>
                                        </p:tgtEl>
                                        <p:attrNameLst>
                                          <p:attrName>style.visibility</p:attrName>
                                        </p:attrNameLst>
                                      </p:cBhvr>
                                      <p:to>
                                        <p:strVal val="visible"/>
                                      </p:to>
                                    </p:set>
                                  </p:childTnLst>
                                </p:cTn>
                              </p:par>
                              <p:par>
                                <p:cTn id="63" presetID="1" presetClass="entr" presetSubtype="0" fill="hold" grpId="0" nodeType="withEffect">
                                  <p:stCondLst>
                                    <p:cond delay="0"/>
                                  </p:stCondLst>
                                  <p:childTnLst>
                                    <p:set>
                                      <p:cBhvr>
                                        <p:cTn id="64" dur="1" fill="hold">
                                          <p:stCondLst>
                                            <p:cond delay="0"/>
                                          </p:stCondLst>
                                        </p:cTn>
                                        <p:tgtEl>
                                          <p:spTgt spid="1078"/>
                                        </p:tgtEl>
                                        <p:attrNameLst>
                                          <p:attrName>style.visibility</p:attrName>
                                        </p:attrNameLst>
                                      </p:cBhvr>
                                      <p:to>
                                        <p:strVal val="visible"/>
                                      </p:to>
                                    </p:set>
                                  </p:childTnLst>
                                </p:cTn>
                              </p:par>
                              <p:par>
                                <p:cTn id="65" presetID="1" presetClass="entr" presetSubtype="0" fill="hold" grpId="0" nodeType="withEffect">
                                  <p:stCondLst>
                                    <p:cond delay="0"/>
                                  </p:stCondLst>
                                  <p:childTnLst>
                                    <p:set>
                                      <p:cBhvr>
                                        <p:cTn id="66" dur="1" fill="hold">
                                          <p:stCondLst>
                                            <p:cond delay="0"/>
                                          </p:stCondLst>
                                        </p:cTn>
                                        <p:tgtEl>
                                          <p:spTgt spid="1080"/>
                                        </p:tgtEl>
                                        <p:attrNameLst>
                                          <p:attrName>style.visibility</p:attrName>
                                        </p:attrNameLst>
                                      </p:cBhvr>
                                      <p:to>
                                        <p:strVal val="visible"/>
                                      </p:to>
                                    </p:set>
                                  </p:childTnLst>
                                </p:cTn>
                              </p:par>
                              <p:par>
                                <p:cTn id="67" presetID="1" presetClass="entr" presetSubtype="0" fill="hold" grpId="0" nodeType="withEffect">
                                  <p:stCondLst>
                                    <p:cond delay="0"/>
                                  </p:stCondLst>
                                  <p:childTnLst>
                                    <p:set>
                                      <p:cBhvr>
                                        <p:cTn id="68" dur="1" fill="hold">
                                          <p:stCondLst>
                                            <p:cond delay="0"/>
                                          </p:stCondLst>
                                        </p:cTn>
                                        <p:tgtEl>
                                          <p:spTgt spid="1082"/>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1083"/>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1084"/>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1085"/>
                                        </p:tgtEl>
                                        <p:attrNameLst>
                                          <p:attrName>style.visibility</p:attrName>
                                        </p:attrNameLst>
                                      </p:cBhvr>
                                      <p:to>
                                        <p:strVal val="visible"/>
                                      </p:to>
                                    </p:set>
                                  </p:childTnLst>
                                </p:cTn>
                              </p:par>
                              <p:par>
                                <p:cTn id="75" presetID="1" presetClass="entr" presetSubtype="0" fill="hold" grpId="0" nodeType="withEffect">
                                  <p:stCondLst>
                                    <p:cond delay="0"/>
                                  </p:stCondLst>
                                  <p:childTnLst>
                                    <p:set>
                                      <p:cBhvr>
                                        <p:cTn id="76" dur="1" fill="hold">
                                          <p:stCondLst>
                                            <p:cond delay="0"/>
                                          </p:stCondLst>
                                        </p:cTn>
                                        <p:tgtEl>
                                          <p:spTgt spid="1086"/>
                                        </p:tgtEl>
                                        <p:attrNameLst>
                                          <p:attrName>style.visibility</p:attrName>
                                        </p:attrNameLst>
                                      </p:cBhvr>
                                      <p:to>
                                        <p:strVal val="visible"/>
                                      </p:to>
                                    </p:set>
                                  </p:childTnLst>
                                </p:cTn>
                              </p:par>
                              <p:par>
                                <p:cTn id="77" presetID="1" presetClass="entr" presetSubtype="0" fill="hold" grpId="0" nodeType="withEffect">
                                  <p:stCondLst>
                                    <p:cond delay="0"/>
                                  </p:stCondLst>
                                  <p:childTnLst>
                                    <p:set>
                                      <p:cBhvr>
                                        <p:cTn id="78" dur="1" fill="hold">
                                          <p:stCondLst>
                                            <p:cond delay="0"/>
                                          </p:stCondLst>
                                        </p:cTn>
                                        <p:tgtEl>
                                          <p:spTgt spid="1087"/>
                                        </p:tgtEl>
                                        <p:attrNameLst>
                                          <p:attrName>style.visibility</p:attrName>
                                        </p:attrNameLst>
                                      </p:cBhvr>
                                      <p:to>
                                        <p:strVal val="visible"/>
                                      </p:to>
                                    </p:set>
                                  </p:childTnLst>
                                </p:cTn>
                              </p:par>
                              <p:par>
                                <p:cTn id="79" presetID="1" presetClass="entr" presetSubtype="0" fill="hold" grpId="0" nodeType="withEffect">
                                  <p:stCondLst>
                                    <p:cond delay="0"/>
                                  </p:stCondLst>
                                  <p:childTnLst>
                                    <p:set>
                                      <p:cBhvr>
                                        <p:cTn id="80" dur="1" fill="hold">
                                          <p:stCondLst>
                                            <p:cond delay="0"/>
                                          </p:stCondLst>
                                        </p:cTn>
                                        <p:tgtEl>
                                          <p:spTgt spid="1088"/>
                                        </p:tgtEl>
                                        <p:attrNameLst>
                                          <p:attrName>style.visibility</p:attrName>
                                        </p:attrNameLst>
                                      </p:cBhvr>
                                      <p:to>
                                        <p:strVal val="visible"/>
                                      </p:to>
                                    </p:set>
                                  </p:childTnLst>
                                </p:cTn>
                              </p:par>
                              <p:par>
                                <p:cTn id="81" presetID="1" presetClass="entr" presetSubtype="0" fill="hold" grpId="0" nodeType="withEffect">
                                  <p:stCondLst>
                                    <p:cond delay="0"/>
                                  </p:stCondLst>
                                  <p:childTnLst>
                                    <p:set>
                                      <p:cBhvr>
                                        <p:cTn id="82" dur="1" fill="hold">
                                          <p:stCondLst>
                                            <p:cond delay="0"/>
                                          </p:stCondLst>
                                        </p:cTn>
                                        <p:tgtEl>
                                          <p:spTgt spid="1089"/>
                                        </p:tgtEl>
                                        <p:attrNameLst>
                                          <p:attrName>style.visibility</p:attrName>
                                        </p:attrNameLst>
                                      </p:cBhvr>
                                      <p:to>
                                        <p:strVal val="visible"/>
                                      </p:to>
                                    </p:set>
                                  </p:childTnLst>
                                </p:cTn>
                              </p:par>
                              <p:par>
                                <p:cTn id="83" presetID="1" presetClass="entr" presetSubtype="0" fill="hold" grpId="0" nodeType="withEffect">
                                  <p:stCondLst>
                                    <p:cond delay="0"/>
                                  </p:stCondLst>
                                  <p:childTnLst>
                                    <p:set>
                                      <p:cBhvr>
                                        <p:cTn id="84" dur="1" fill="hold">
                                          <p:stCondLst>
                                            <p:cond delay="0"/>
                                          </p:stCondLst>
                                        </p:cTn>
                                        <p:tgtEl>
                                          <p:spTgt spid="1090"/>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9"/>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104"/>
                                        </p:tgtEl>
                                        <p:attrNameLst>
                                          <p:attrName>style.visibility</p:attrName>
                                        </p:attrNameLst>
                                      </p:cBhvr>
                                      <p:to>
                                        <p:strVal val="visible"/>
                                      </p:to>
                                    </p:set>
                                  </p:childTnLst>
                                </p:cTn>
                              </p:par>
                            </p:childTnLst>
                          </p:cTn>
                        </p:par>
                      </p:childTnLst>
                    </p:cTn>
                  </p:par>
                  <p:par>
                    <p:cTn id="89" fill="hold">
                      <p:stCondLst>
                        <p:cond delay="indefinite"/>
                      </p:stCondLst>
                      <p:childTnLst>
                        <p:par>
                          <p:cTn id="90" fill="hold">
                            <p:stCondLst>
                              <p:cond delay="0"/>
                            </p:stCondLst>
                            <p:childTnLst>
                              <p:par>
                                <p:cTn id="91" presetID="1" presetClass="entr" presetSubtype="0" fill="hold" nodeType="clickEffect">
                                  <p:stCondLst>
                                    <p:cond delay="0"/>
                                  </p:stCondLst>
                                  <p:childTnLst>
                                    <p:set>
                                      <p:cBhvr>
                                        <p:cTn id="92" dur="1" fill="hold">
                                          <p:stCondLst>
                                            <p:cond delay="0"/>
                                          </p:stCondLst>
                                        </p:cTn>
                                        <p:tgtEl>
                                          <p:spTgt spid="522"/>
                                        </p:tgtEl>
                                        <p:attrNameLst>
                                          <p:attrName>style.visibility</p:attrName>
                                        </p:attrNameLst>
                                      </p:cBhvr>
                                      <p:to>
                                        <p:strVal val="visible"/>
                                      </p:to>
                                    </p:set>
                                  </p:childTnLst>
                                </p:cTn>
                              </p:par>
                              <p:par>
                                <p:cTn id="93" presetID="1" presetClass="entr" presetSubtype="0" fill="hold" nodeType="withEffect">
                                  <p:stCondLst>
                                    <p:cond delay="0"/>
                                  </p:stCondLst>
                                  <p:childTnLst>
                                    <p:set>
                                      <p:cBhvr>
                                        <p:cTn id="94" dur="1" fill="hold">
                                          <p:stCondLst>
                                            <p:cond delay="0"/>
                                          </p:stCondLst>
                                        </p:cTn>
                                        <p:tgtEl>
                                          <p:spTgt spid="7"/>
                                        </p:tgtEl>
                                        <p:attrNameLst>
                                          <p:attrName>style.visibility</p:attrName>
                                        </p:attrNameLst>
                                      </p:cBhvr>
                                      <p:to>
                                        <p:strVal val="visible"/>
                                      </p:to>
                                    </p:set>
                                  </p:childTnLst>
                                </p:cTn>
                              </p:par>
                              <p:par>
                                <p:cTn id="95" presetID="1" presetClass="entr" presetSubtype="0" fill="hold" grpId="0" nodeType="withEffect">
                                  <p:stCondLst>
                                    <p:cond delay="0"/>
                                  </p:stCondLst>
                                  <p:childTnLst>
                                    <p:set>
                                      <p:cBhvr>
                                        <p:cTn id="96" dur="1" fill="hold">
                                          <p:stCondLst>
                                            <p:cond delay="0"/>
                                          </p:stCondLst>
                                        </p:cTn>
                                        <p:tgtEl>
                                          <p:spTgt spid="518"/>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524"/>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8"/>
                                        </p:tgtEl>
                                        <p:attrNameLst>
                                          <p:attrName>style.visibility</p:attrName>
                                        </p:attrNameLst>
                                      </p:cBhvr>
                                      <p:to>
                                        <p:strVal val="visible"/>
                                      </p:to>
                                    </p:set>
                                  </p:childTnLst>
                                </p:cTn>
                              </p:par>
                              <p:par>
                                <p:cTn id="101" presetID="1" presetClass="entr" presetSubtype="0" fill="hold" grpId="0" nodeType="withEffect">
                                  <p:stCondLst>
                                    <p:cond delay="0"/>
                                  </p:stCondLst>
                                  <p:childTnLst>
                                    <p:set>
                                      <p:cBhvr>
                                        <p:cTn id="102" dur="1" fill="hold">
                                          <p:stCondLst>
                                            <p:cond delay="0"/>
                                          </p:stCondLst>
                                        </p:cTn>
                                        <p:tgtEl>
                                          <p:spTgt spid="530"/>
                                        </p:tgtEl>
                                        <p:attrNameLst>
                                          <p:attrName>style.visibility</p:attrName>
                                        </p:attrNameLst>
                                      </p:cBhvr>
                                      <p:to>
                                        <p:strVal val="visible"/>
                                      </p:to>
                                    </p:set>
                                  </p:childTnLst>
                                </p:cTn>
                              </p:par>
                            </p:childTnLst>
                          </p:cTn>
                        </p:par>
                      </p:childTnLst>
                    </p:cTn>
                  </p:par>
                  <p:par>
                    <p:cTn id="103" fill="hold">
                      <p:stCondLst>
                        <p:cond delay="indefinite"/>
                      </p:stCondLst>
                      <p:childTnLst>
                        <p:par>
                          <p:cTn id="104" fill="hold">
                            <p:stCondLst>
                              <p:cond delay="0"/>
                            </p:stCondLst>
                            <p:childTnLst>
                              <p:par>
                                <p:cTn id="105" presetID="1" presetClass="entr" presetSubtype="0" fill="hold" nodeType="clickEffect">
                                  <p:stCondLst>
                                    <p:cond delay="0"/>
                                  </p:stCondLst>
                                  <p:childTnLst>
                                    <p:set>
                                      <p:cBhvr>
                                        <p:cTn id="106" dur="1" fill="hold">
                                          <p:stCondLst>
                                            <p:cond delay="0"/>
                                          </p:stCondLst>
                                        </p:cTn>
                                        <p:tgtEl>
                                          <p:spTgt spid="31"/>
                                        </p:tgtEl>
                                        <p:attrNameLst>
                                          <p:attrName>style.visibility</p:attrName>
                                        </p:attrNameLst>
                                      </p:cBhvr>
                                      <p:to>
                                        <p:strVal val="visible"/>
                                      </p:to>
                                    </p:set>
                                  </p:childTnLst>
                                </p:cTn>
                              </p:par>
                              <p:par>
                                <p:cTn id="107" presetID="1" presetClass="entr" presetSubtype="0" fill="hold" nodeType="withEffect">
                                  <p:stCondLst>
                                    <p:cond delay="0"/>
                                  </p:stCondLst>
                                  <p:childTnLst>
                                    <p:set>
                                      <p:cBhvr>
                                        <p:cTn id="108" dur="1" fill="hold">
                                          <p:stCondLst>
                                            <p:cond delay="0"/>
                                          </p:stCondLst>
                                        </p:cTn>
                                        <p:tgtEl>
                                          <p:spTgt spid="523"/>
                                        </p:tgtEl>
                                        <p:attrNameLst>
                                          <p:attrName>style.visibility</p:attrName>
                                        </p:attrNameLst>
                                      </p:cBhvr>
                                      <p:to>
                                        <p:strVal val="visible"/>
                                      </p:to>
                                    </p:set>
                                  </p:childTnLst>
                                </p:cTn>
                              </p:par>
                              <p:par>
                                <p:cTn id="109" presetID="1" presetClass="entr" presetSubtype="0" fill="hold" grpId="0" nodeType="withEffect">
                                  <p:stCondLst>
                                    <p:cond delay="0"/>
                                  </p:stCondLst>
                                  <p:childTnLst>
                                    <p:set>
                                      <p:cBhvr>
                                        <p:cTn id="110" dur="1" fill="hold">
                                          <p:stCondLst>
                                            <p:cond delay="0"/>
                                          </p:stCondLst>
                                        </p:cTn>
                                        <p:tgtEl>
                                          <p:spTgt spid="519"/>
                                        </p:tgtEl>
                                        <p:attrNameLst>
                                          <p:attrName>style.visibility</p:attrName>
                                        </p:attrNameLst>
                                      </p:cBhvr>
                                      <p:to>
                                        <p:strVal val="visible"/>
                                      </p:to>
                                    </p:set>
                                  </p:childTnLst>
                                </p:cTn>
                              </p:par>
                              <p:par>
                                <p:cTn id="111" presetID="1" presetClass="entr" presetSubtype="0" fill="hold" grpId="0" nodeType="withEffect">
                                  <p:stCondLst>
                                    <p:cond delay="0"/>
                                  </p:stCondLst>
                                  <p:childTnLst>
                                    <p:set>
                                      <p:cBhvr>
                                        <p:cTn id="112" dur="1" fill="hold">
                                          <p:stCondLst>
                                            <p:cond delay="0"/>
                                          </p:stCondLst>
                                        </p:cTn>
                                        <p:tgtEl>
                                          <p:spTgt spid="525"/>
                                        </p:tgtEl>
                                        <p:attrNameLst>
                                          <p:attrName>style.visibility</p:attrName>
                                        </p:attrNameLst>
                                      </p:cBhvr>
                                      <p:to>
                                        <p:strVal val="visible"/>
                                      </p:to>
                                    </p:set>
                                  </p:childTnLst>
                                </p:cTn>
                              </p:par>
                              <p:par>
                                <p:cTn id="113" presetID="1" presetClass="entr" presetSubtype="0" fill="hold" grpId="0" nodeType="withEffect">
                                  <p:stCondLst>
                                    <p:cond delay="0"/>
                                  </p:stCondLst>
                                  <p:childTnLst>
                                    <p:set>
                                      <p:cBhvr>
                                        <p:cTn id="114" dur="1" fill="hold">
                                          <p:stCondLst>
                                            <p:cond delay="0"/>
                                          </p:stCondLst>
                                        </p:cTn>
                                        <p:tgtEl>
                                          <p:spTgt spid="531"/>
                                        </p:tgtEl>
                                        <p:attrNameLst>
                                          <p:attrName>style.visibility</p:attrName>
                                        </p:attrNameLst>
                                      </p:cBhvr>
                                      <p:to>
                                        <p:strVal val="visible"/>
                                      </p:to>
                                    </p:set>
                                  </p:childTnLst>
                                </p:cTn>
                              </p:par>
                            </p:childTnLst>
                          </p:cTn>
                        </p:par>
                      </p:childTnLst>
                    </p:cTn>
                  </p:par>
                  <p:par>
                    <p:cTn id="115" fill="hold">
                      <p:stCondLst>
                        <p:cond delay="indefinite"/>
                      </p:stCondLst>
                      <p:childTnLst>
                        <p:par>
                          <p:cTn id="116" fill="hold">
                            <p:stCondLst>
                              <p:cond delay="0"/>
                            </p:stCondLst>
                            <p:childTnLst>
                              <p:par>
                                <p:cTn id="117" presetID="1" presetClass="entr" presetSubtype="0" fill="hold" grpId="0" nodeType="clickEffect">
                                  <p:stCondLst>
                                    <p:cond delay="0"/>
                                  </p:stCondLst>
                                  <p:childTnLst>
                                    <p:set>
                                      <p:cBhvr>
                                        <p:cTn id="118" dur="1" fill="hold">
                                          <p:stCondLst>
                                            <p:cond delay="0"/>
                                          </p:stCondLst>
                                        </p:cTn>
                                        <p:tgtEl>
                                          <p:spTgt spid="2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 grpId="0" animBg="1"/>
      <p:bldP spid="517" grpId="0"/>
      <p:bldP spid="518" grpId="0"/>
      <p:bldP spid="519" grpId="0"/>
      <p:bldP spid="524" grpId="0"/>
      <p:bldP spid="525" grpId="0"/>
      <p:bldP spid="8" grpId="0" animBg="1"/>
      <p:bldP spid="530" grpId="0" animBg="1"/>
      <p:bldP spid="531" grpId="0" animBg="1"/>
      <p:bldP spid="708" grpId="0"/>
      <p:bldP spid="709" grpId="0"/>
      <p:bldP spid="1024" grpId="0"/>
      <p:bldP spid="1074" grpId="0"/>
      <p:bldP spid="1077" grpId="0"/>
      <p:bldP spid="1078" grpId="0"/>
      <p:bldP spid="1080" grpId="0"/>
      <p:bldP spid="1082" grpId="0"/>
      <p:bldP spid="1086" grpId="0"/>
      <p:bldP spid="1087" grpId="0"/>
      <p:bldP spid="1088" grpId="0"/>
      <p:bldP spid="1089" grpId="0"/>
      <p:bldP spid="1090" grpId="0"/>
      <p:bldP spid="1097" grpId="0"/>
      <p:bldP spid="1098" grpId="0"/>
      <p:bldP spid="1099" grpId="0"/>
      <p:bldP spid="110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1095" name="b67488b9-9081-420b-9299-a187616de819" descr="本素材由iSlide™ 提供&#10;iSlide™尊重知识产权并注重保护用户享有的各项权利。郑重提醒您：&#10;iSlide™插件中提供的任何信息内容的所有权、知识产权归其原始权利人或权利受让人所有，您免费/购买获得的是信息内容的使用权，并受下述条款的约束；&#10;1. 您仅可以个人非商业用途使用该等信息内容，不可将信息内容的全部或部分用于出售，或以出租、出借、转让、分销、发布等其他任何方式供他人使用；&#10;2. 禁止在接入互联网或移动互联网的任何网站、平台、应用或程序上以任何方式为他人提供iSlide™插件资源内容的下载。&#10;The resource is supplied by iSlide™.&#10;iSlide™ respects all intellectual property rights and protects all the rights its users acquired.Solemnly remind you:&#10;The ownership and intellectual property of the resources supplied in iSlide Add-in belongs to its owner or the assignee of this ownership.you only acquired the usage of the resources supplied in iSlide Add-in, as well as respected the following restrain terms:&#10;1.You are only allowed to use such resource for personal and non-commercial aim, not allowed to use such resource or part of it for the sale; or rent, lend, transfer to others; or distribution or release it in any way.&#10;2.You are not permitted to provide the resource of iSlide Add-in in any website, platform, application access to the Internet or mobile Internet." title="iSlide™ 版权声明  COPYRIGHT NOTICE"/>
          <p:cNvGrpSpPr>
            <a:grpSpLocks noChangeAspect="1"/>
          </p:cNvGrpSpPr>
          <p:nvPr>
            <p:custDataLst>
              <p:tags r:id="rId1"/>
            </p:custDataLst>
          </p:nvPr>
        </p:nvGrpSpPr>
        <p:grpSpPr>
          <a:xfrm>
            <a:off x="8949562" y="3524195"/>
            <a:ext cx="3445638" cy="2833742"/>
            <a:chOff x="3297238" y="1079501"/>
            <a:chExt cx="5694363" cy="4683125"/>
          </a:xfrm>
        </p:grpSpPr>
        <p:sp>
          <p:nvSpPr>
            <p:cNvPr id="1096" name="iśḷíḑé"/>
            <p:cNvSpPr/>
            <p:nvPr/>
          </p:nvSpPr>
          <p:spPr bwMode="auto">
            <a:xfrm>
              <a:off x="6702425" y="5641976"/>
              <a:ext cx="1139825" cy="112713"/>
            </a:xfrm>
            <a:prstGeom prst="ellipse">
              <a:avLst/>
            </a:prstGeom>
            <a:solidFill>
              <a:srgbClr val="4285F4">
                <a:alpha val="20000"/>
              </a:srgbClr>
            </a:solidFill>
            <a:ln>
              <a:noFill/>
            </a:ln>
          </p:spPr>
          <p:txBody>
            <a:bodyPr anchor="ctr"/>
            <a:lstStyle/>
            <a:p>
              <a:pPr algn="ctr"/>
              <a:endParaRPr>
                <a:latin typeface="Century Gothic" panose="020B0502020202020204" pitchFamily="34" charset="0"/>
              </a:endParaRPr>
            </a:p>
          </p:txBody>
        </p:sp>
        <p:sp>
          <p:nvSpPr>
            <p:cNvPr id="1103" name="ïşľîḍê"/>
            <p:cNvSpPr/>
            <p:nvPr/>
          </p:nvSpPr>
          <p:spPr bwMode="auto">
            <a:xfrm>
              <a:off x="3297238" y="1079501"/>
              <a:ext cx="5694363" cy="4337050"/>
            </a:xfrm>
            <a:custGeom>
              <a:avLst/>
              <a:gdLst>
                <a:gd name="T0" fmla="*/ 1761 w 4093"/>
                <a:gd name="T1" fmla="*/ 67 h 3122"/>
                <a:gd name="T2" fmla="*/ 2350 w 4093"/>
                <a:gd name="T3" fmla="*/ 142 h 3122"/>
                <a:gd name="T4" fmla="*/ 3711 w 4093"/>
                <a:gd name="T5" fmla="*/ 1420 h 3122"/>
                <a:gd name="T6" fmla="*/ 3998 w 4093"/>
                <a:gd name="T7" fmla="*/ 2006 h 3122"/>
                <a:gd name="T8" fmla="*/ 3426 w 4093"/>
                <a:gd name="T9" fmla="*/ 3016 h 3122"/>
                <a:gd name="T10" fmla="*/ 2970 w 4093"/>
                <a:gd name="T11" fmla="*/ 3101 h 3122"/>
                <a:gd name="T12" fmla="*/ 2124 w 4093"/>
                <a:gd name="T13" fmla="*/ 3036 h 3122"/>
                <a:gd name="T14" fmla="*/ 1560 w 4093"/>
                <a:gd name="T15" fmla="*/ 2790 h 3122"/>
                <a:gd name="T16" fmla="*/ 273 w 4093"/>
                <a:gd name="T17" fmla="*/ 1710 h 3122"/>
                <a:gd name="T18" fmla="*/ 3 w 4093"/>
                <a:gd name="T19" fmla="*/ 1075 h 3122"/>
                <a:gd name="T20" fmla="*/ 384 w 4093"/>
                <a:gd name="T21" fmla="*/ 589 h 3122"/>
                <a:gd name="T22" fmla="*/ 690 w 4093"/>
                <a:gd name="T23" fmla="*/ 607 h 3122"/>
                <a:gd name="T24" fmla="*/ 1142 w 4093"/>
                <a:gd name="T25" fmla="*/ 647 h 3122"/>
                <a:gd name="T26" fmla="*/ 1523 w 4093"/>
                <a:gd name="T27" fmla="*/ 429 h 3122"/>
                <a:gd name="T28" fmla="*/ 1761 w 4093"/>
                <a:gd name="T29" fmla="*/ 67 h 312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4093" h="3122">
                  <a:moveTo>
                    <a:pt x="1761" y="67"/>
                  </a:moveTo>
                  <a:cubicBezTo>
                    <a:pt x="1942" y="0"/>
                    <a:pt x="2162" y="57"/>
                    <a:pt x="2350" y="142"/>
                  </a:cubicBezTo>
                  <a:cubicBezTo>
                    <a:pt x="2940" y="406"/>
                    <a:pt x="3369" y="909"/>
                    <a:pt x="3711" y="1420"/>
                  </a:cubicBezTo>
                  <a:cubicBezTo>
                    <a:pt x="3834" y="1606"/>
                    <a:pt x="3952" y="1799"/>
                    <a:pt x="3998" y="2006"/>
                  </a:cubicBezTo>
                  <a:cubicBezTo>
                    <a:pt x="4093" y="2427"/>
                    <a:pt x="3846" y="2863"/>
                    <a:pt x="3426" y="3016"/>
                  </a:cubicBezTo>
                  <a:cubicBezTo>
                    <a:pt x="3284" y="3068"/>
                    <a:pt x="3127" y="3089"/>
                    <a:pt x="2970" y="3101"/>
                  </a:cubicBezTo>
                  <a:cubicBezTo>
                    <a:pt x="2690" y="3122"/>
                    <a:pt x="2401" y="3114"/>
                    <a:pt x="2124" y="3036"/>
                  </a:cubicBezTo>
                  <a:cubicBezTo>
                    <a:pt x="1927" y="2980"/>
                    <a:pt x="1740" y="2889"/>
                    <a:pt x="1560" y="2790"/>
                  </a:cubicBezTo>
                  <a:cubicBezTo>
                    <a:pt x="1060" y="2512"/>
                    <a:pt x="602" y="2151"/>
                    <a:pt x="273" y="1710"/>
                  </a:cubicBezTo>
                  <a:cubicBezTo>
                    <a:pt x="129" y="1516"/>
                    <a:pt x="7" y="1298"/>
                    <a:pt x="3" y="1075"/>
                  </a:cubicBezTo>
                  <a:cubicBezTo>
                    <a:pt x="0" y="852"/>
                    <a:pt x="145" y="627"/>
                    <a:pt x="384" y="589"/>
                  </a:cubicBezTo>
                  <a:cubicBezTo>
                    <a:pt x="483" y="574"/>
                    <a:pt x="588" y="590"/>
                    <a:pt x="690" y="607"/>
                  </a:cubicBezTo>
                  <a:cubicBezTo>
                    <a:pt x="841" y="631"/>
                    <a:pt x="993" y="657"/>
                    <a:pt x="1142" y="647"/>
                  </a:cubicBezTo>
                  <a:cubicBezTo>
                    <a:pt x="1295" y="635"/>
                    <a:pt x="1495" y="575"/>
                    <a:pt x="1523" y="429"/>
                  </a:cubicBezTo>
                  <a:cubicBezTo>
                    <a:pt x="1552" y="271"/>
                    <a:pt x="1581" y="134"/>
                    <a:pt x="1761" y="67"/>
                  </a:cubicBezTo>
                </a:path>
              </a:pathLst>
            </a:custGeom>
            <a:solidFill>
              <a:srgbClr val="4285F4">
                <a:alpha val="20000"/>
              </a:srgbClr>
            </a:solidFill>
            <a:ln>
              <a:noFill/>
            </a:ln>
          </p:spPr>
          <p:txBody>
            <a:bodyPr anchor="ctr"/>
            <a:lstStyle/>
            <a:p>
              <a:pPr algn="ctr"/>
              <a:endParaRPr>
                <a:latin typeface="Century Gothic" panose="020B0502020202020204" pitchFamily="34" charset="0"/>
              </a:endParaRPr>
            </a:p>
          </p:txBody>
        </p:sp>
        <p:sp>
          <p:nvSpPr>
            <p:cNvPr id="1105" name="ïşļîḋè"/>
            <p:cNvSpPr/>
            <p:nvPr/>
          </p:nvSpPr>
          <p:spPr bwMode="auto">
            <a:xfrm>
              <a:off x="4654550" y="5360988"/>
              <a:ext cx="273050" cy="236538"/>
            </a:xfrm>
            <a:custGeom>
              <a:avLst/>
              <a:gdLst>
                <a:gd name="T0" fmla="*/ 4 w 197"/>
                <a:gd name="T1" fmla="*/ 12 h 171"/>
                <a:gd name="T2" fmla="*/ 174 w 197"/>
                <a:gd name="T3" fmla="*/ 136 h 171"/>
                <a:gd name="T4" fmla="*/ 157 w 197"/>
                <a:gd name="T5" fmla="*/ 171 h 171"/>
                <a:gd name="T6" fmla="*/ 137 w 197"/>
                <a:gd name="T7" fmla="*/ 164 h 171"/>
                <a:gd name="T8" fmla="*/ 116 w 197"/>
                <a:gd name="T9" fmla="*/ 165 h 171"/>
                <a:gd name="T10" fmla="*/ 91 w 197"/>
                <a:gd name="T11" fmla="*/ 154 h 171"/>
                <a:gd name="T12" fmla="*/ 15 w 197"/>
                <a:gd name="T13" fmla="*/ 43 h 171"/>
                <a:gd name="T14" fmla="*/ 0 w 197"/>
                <a:gd name="T15" fmla="*/ 19 h 171"/>
                <a:gd name="T16" fmla="*/ 33 w 197"/>
                <a:gd name="T17" fmla="*/ 33 h 171"/>
                <a:gd name="T18" fmla="*/ 31 w 197"/>
                <a:gd name="T19" fmla="*/ 76 h 171"/>
                <a:gd name="T20" fmla="*/ 38 w 197"/>
                <a:gd name="T21" fmla="*/ 35 h 171"/>
                <a:gd name="T22" fmla="*/ 55 w 197"/>
                <a:gd name="T23" fmla="*/ 43 h 171"/>
                <a:gd name="T24" fmla="*/ 50 w 197"/>
                <a:gd name="T25" fmla="*/ 113 h 171"/>
                <a:gd name="T26" fmla="*/ 61 w 197"/>
                <a:gd name="T27" fmla="*/ 46 h 171"/>
                <a:gd name="T28" fmla="*/ 84 w 197"/>
                <a:gd name="T29" fmla="*/ 59 h 171"/>
                <a:gd name="T30" fmla="*/ 77 w 197"/>
                <a:gd name="T31" fmla="*/ 136 h 171"/>
                <a:gd name="T32" fmla="*/ 89 w 197"/>
                <a:gd name="T33" fmla="*/ 62 h 171"/>
                <a:gd name="T34" fmla="*/ 109 w 197"/>
                <a:gd name="T35" fmla="*/ 78 h 171"/>
                <a:gd name="T36" fmla="*/ 101 w 197"/>
                <a:gd name="T37" fmla="*/ 149 h 171"/>
                <a:gd name="T38" fmla="*/ 114 w 197"/>
                <a:gd name="T39" fmla="*/ 82 h 171"/>
                <a:gd name="T40" fmla="*/ 135 w 197"/>
                <a:gd name="T41" fmla="*/ 105 h 171"/>
                <a:gd name="T42" fmla="*/ 129 w 197"/>
                <a:gd name="T43" fmla="*/ 151 h 171"/>
                <a:gd name="T44" fmla="*/ 139 w 197"/>
                <a:gd name="T45" fmla="*/ 110 h 171"/>
                <a:gd name="T46" fmla="*/ 159 w 197"/>
                <a:gd name="T47" fmla="*/ 156 h 171"/>
                <a:gd name="T48" fmla="*/ 144 w 197"/>
                <a:gd name="T49" fmla="*/ 107 h 171"/>
                <a:gd name="T50" fmla="*/ 171 w 197"/>
                <a:gd name="T51" fmla="*/ 122 h 171"/>
                <a:gd name="T52" fmla="*/ 139 w 197"/>
                <a:gd name="T53" fmla="*/ 101 h 171"/>
                <a:gd name="T54" fmla="*/ 120 w 197"/>
                <a:gd name="T55" fmla="*/ 79 h 171"/>
                <a:gd name="T56" fmla="*/ 167 w 197"/>
                <a:gd name="T57" fmla="*/ 84 h 171"/>
                <a:gd name="T58" fmla="*/ 115 w 197"/>
                <a:gd name="T59" fmla="*/ 74 h 171"/>
                <a:gd name="T60" fmla="*/ 94 w 197"/>
                <a:gd name="T61" fmla="*/ 58 h 171"/>
                <a:gd name="T62" fmla="*/ 149 w 197"/>
                <a:gd name="T63" fmla="*/ 58 h 171"/>
                <a:gd name="T64" fmla="*/ 89 w 197"/>
                <a:gd name="T65" fmla="*/ 54 h 171"/>
                <a:gd name="T66" fmla="*/ 67 w 197"/>
                <a:gd name="T67" fmla="*/ 40 h 171"/>
                <a:gd name="T68" fmla="*/ 119 w 197"/>
                <a:gd name="T69" fmla="*/ 36 h 171"/>
                <a:gd name="T70" fmla="*/ 60 w 197"/>
                <a:gd name="T71" fmla="*/ 37 h 171"/>
                <a:gd name="T72" fmla="*/ 44 w 197"/>
                <a:gd name="T73" fmla="*/ 30 h 171"/>
                <a:gd name="T74" fmla="*/ 75 w 197"/>
                <a:gd name="T75" fmla="*/ 24 h 171"/>
                <a:gd name="T76" fmla="*/ 82 w 197"/>
                <a:gd name="T77" fmla="*/ 22 h 171"/>
                <a:gd name="T78" fmla="*/ 37 w 197"/>
                <a:gd name="T79" fmla="*/ 27 h 171"/>
                <a:gd name="T80" fmla="*/ 4 w 197"/>
                <a:gd name="T81" fmla="*/ 12 h 17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97" h="171">
                  <a:moveTo>
                    <a:pt x="4" y="12"/>
                  </a:moveTo>
                  <a:cubicBezTo>
                    <a:pt x="4" y="12"/>
                    <a:pt x="197" y="0"/>
                    <a:pt x="174" y="136"/>
                  </a:cubicBezTo>
                  <a:cubicBezTo>
                    <a:pt x="174" y="136"/>
                    <a:pt x="179" y="160"/>
                    <a:pt x="157" y="171"/>
                  </a:cubicBezTo>
                  <a:cubicBezTo>
                    <a:pt x="157" y="171"/>
                    <a:pt x="157" y="160"/>
                    <a:pt x="137" y="164"/>
                  </a:cubicBezTo>
                  <a:cubicBezTo>
                    <a:pt x="130" y="165"/>
                    <a:pt x="123" y="165"/>
                    <a:pt x="116" y="165"/>
                  </a:cubicBezTo>
                  <a:cubicBezTo>
                    <a:pt x="107" y="164"/>
                    <a:pt x="98" y="161"/>
                    <a:pt x="91" y="154"/>
                  </a:cubicBezTo>
                  <a:cubicBezTo>
                    <a:pt x="91" y="154"/>
                    <a:pt x="37" y="132"/>
                    <a:pt x="15" y="43"/>
                  </a:cubicBezTo>
                  <a:cubicBezTo>
                    <a:pt x="15" y="43"/>
                    <a:pt x="0" y="24"/>
                    <a:pt x="0" y="19"/>
                  </a:cubicBezTo>
                  <a:cubicBezTo>
                    <a:pt x="33" y="33"/>
                    <a:pt x="33" y="33"/>
                    <a:pt x="33" y="33"/>
                  </a:cubicBezTo>
                  <a:cubicBezTo>
                    <a:pt x="33" y="33"/>
                    <a:pt x="22" y="56"/>
                    <a:pt x="31" y="76"/>
                  </a:cubicBezTo>
                  <a:cubicBezTo>
                    <a:pt x="31" y="76"/>
                    <a:pt x="32" y="34"/>
                    <a:pt x="38" y="35"/>
                  </a:cubicBezTo>
                  <a:cubicBezTo>
                    <a:pt x="39" y="35"/>
                    <a:pt x="55" y="43"/>
                    <a:pt x="55" y="43"/>
                  </a:cubicBezTo>
                  <a:cubicBezTo>
                    <a:pt x="55" y="43"/>
                    <a:pt x="36" y="84"/>
                    <a:pt x="50" y="113"/>
                  </a:cubicBezTo>
                  <a:cubicBezTo>
                    <a:pt x="50" y="113"/>
                    <a:pt x="45" y="63"/>
                    <a:pt x="61" y="46"/>
                  </a:cubicBezTo>
                  <a:cubicBezTo>
                    <a:pt x="84" y="59"/>
                    <a:pt x="84" y="59"/>
                    <a:pt x="84" y="59"/>
                  </a:cubicBezTo>
                  <a:cubicBezTo>
                    <a:pt x="84" y="59"/>
                    <a:pt x="61" y="101"/>
                    <a:pt x="77" y="136"/>
                  </a:cubicBezTo>
                  <a:cubicBezTo>
                    <a:pt x="77" y="136"/>
                    <a:pt x="73" y="83"/>
                    <a:pt x="89" y="62"/>
                  </a:cubicBezTo>
                  <a:cubicBezTo>
                    <a:pt x="109" y="78"/>
                    <a:pt x="109" y="78"/>
                    <a:pt x="109" y="78"/>
                  </a:cubicBezTo>
                  <a:cubicBezTo>
                    <a:pt x="109" y="78"/>
                    <a:pt x="88" y="120"/>
                    <a:pt x="101" y="149"/>
                  </a:cubicBezTo>
                  <a:cubicBezTo>
                    <a:pt x="101" y="149"/>
                    <a:pt x="103" y="87"/>
                    <a:pt x="114" y="82"/>
                  </a:cubicBezTo>
                  <a:cubicBezTo>
                    <a:pt x="114" y="82"/>
                    <a:pt x="132" y="98"/>
                    <a:pt x="135" y="105"/>
                  </a:cubicBezTo>
                  <a:cubicBezTo>
                    <a:pt x="135" y="105"/>
                    <a:pt x="120" y="135"/>
                    <a:pt x="129" y="151"/>
                  </a:cubicBezTo>
                  <a:cubicBezTo>
                    <a:pt x="129" y="151"/>
                    <a:pt x="135" y="110"/>
                    <a:pt x="139" y="110"/>
                  </a:cubicBezTo>
                  <a:cubicBezTo>
                    <a:pt x="139" y="110"/>
                    <a:pt x="157" y="137"/>
                    <a:pt x="159" y="156"/>
                  </a:cubicBezTo>
                  <a:cubicBezTo>
                    <a:pt x="159" y="156"/>
                    <a:pt x="159" y="128"/>
                    <a:pt x="144" y="107"/>
                  </a:cubicBezTo>
                  <a:cubicBezTo>
                    <a:pt x="144" y="107"/>
                    <a:pt x="161" y="110"/>
                    <a:pt x="171" y="122"/>
                  </a:cubicBezTo>
                  <a:cubicBezTo>
                    <a:pt x="171" y="122"/>
                    <a:pt x="169" y="102"/>
                    <a:pt x="139" y="101"/>
                  </a:cubicBezTo>
                  <a:cubicBezTo>
                    <a:pt x="139" y="101"/>
                    <a:pt x="124" y="80"/>
                    <a:pt x="120" y="79"/>
                  </a:cubicBezTo>
                  <a:cubicBezTo>
                    <a:pt x="120" y="79"/>
                    <a:pt x="150" y="76"/>
                    <a:pt x="167" y="84"/>
                  </a:cubicBezTo>
                  <a:cubicBezTo>
                    <a:pt x="167" y="84"/>
                    <a:pt x="152" y="66"/>
                    <a:pt x="115" y="74"/>
                  </a:cubicBezTo>
                  <a:cubicBezTo>
                    <a:pt x="94" y="58"/>
                    <a:pt x="94" y="58"/>
                    <a:pt x="94" y="58"/>
                  </a:cubicBezTo>
                  <a:cubicBezTo>
                    <a:pt x="94" y="58"/>
                    <a:pt x="133" y="52"/>
                    <a:pt x="149" y="58"/>
                  </a:cubicBezTo>
                  <a:cubicBezTo>
                    <a:pt x="149" y="58"/>
                    <a:pt x="130" y="42"/>
                    <a:pt x="89" y="54"/>
                  </a:cubicBezTo>
                  <a:cubicBezTo>
                    <a:pt x="67" y="40"/>
                    <a:pt x="67" y="40"/>
                    <a:pt x="67" y="40"/>
                  </a:cubicBezTo>
                  <a:cubicBezTo>
                    <a:pt x="67" y="40"/>
                    <a:pt x="99" y="33"/>
                    <a:pt x="119" y="36"/>
                  </a:cubicBezTo>
                  <a:cubicBezTo>
                    <a:pt x="119" y="36"/>
                    <a:pt x="98" y="25"/>
                    <a:pt x="60" y="37"/>
                  </a:cubicBezTo>
                  <a:cubicBezTo>
                    <a:pt x="44" y="30"/>
                    <a:pt x="44" y="30"/>
                    <a:pt x="44" y="30"/>
                  </a:cubicBezTo>
                  <a:cubicBezTo>
                    <a:pt x="44" y="30"/>
                    <a:pt x="68" y="25"/>
                    <a:pt x="75" y="24"/>
                  </a:cubicBezTo>
                  <a:cubicBezTo>
                    <a:pt x="82" y="23"/>
                    <a:pt x="82" y="22"/>
                    <a:pt x="82" y="22"/>
                  </a:cubicBezTo>
                  <a:cubicBezTo>
                    <a:pt x="67" y="19"/>
                    <a:pt x="52" y="21"/>
                    <a:pt x="37" y="27"/>
                  </a:cubicBezTo>
                  <a:cubicBezTo>
                    <a:pt x="37" y="27"/>
                    <a:pt x="3" y="14"/>
                    <a:pt x="4" y="12"/>
                  </a:cubicBezTo>
                </a:path>
              </a:pathLst>
            </a:custGeom>
            <a:solidFill>
              <a:srgbClr val="4285F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06" name="îṡľïḓê"/>
            <p:cNvSpPr/>
            <p:nvPr/>
          </p:nvSpPr>
          <p:spPr bwMode="auto">
            <a:xfrm>
              <a:off x="4654550" y="5583238"/>
              <a:ext cx="381000" cy="61913"/>
            </a:xfrm>
            <a:custGeom>
              <a:avLst/>
              <a:gdLst>
                <a:gd name="T0" fmla="*/ 169 w 274"/>
                <a:gd name="T1" fmla="*/ 0 h 45"/>
                <a:gd name="T2" fmla="*/ 157 w 274"/>
                <a:gd name="T3" fmla="*/ 11 h 45"/>
                <a:gd name="T4" fmla="*/ 145 w 274"/>
                <a:gd name="T5" fmla="*/ 3 h 45"/>
                <a:gd name="T6" fmla="*/ 137 w 274"/>
                <a:gd name="T7" fmla="*/ 4 h 45"/>
                <a:gd name="T8" fmla="*/ 123 w 274"/>
                <a:gd name="T9" fmla="*/ 5 h 45"/>
                <a:gd name="T10" fmla="*/ 116 w 274"/>
                <a:gd name="T11" fmla="*/ 5 h 45"/>
                <a:gd name="T12" fmla="*/ 99 w 274"/>
                <a:gd name="T13" fmla="*/ 0 h 45"/>
                <a:gd name="T14" fmla="*/ 0 w 274"/>
                <a:gd name="T15" fmla="*/ 22 h 45"/>
                <a:gd name="T16" fmla="*/ 137 w 274"/>
                <a:gd name="T17" fmla="*/ 45 h 45"/>
                <a:gd name="T18" fmla="*/ 274 w 274"/>
                <a:gd name="T19" fmla="*/ 22 h 45"/>
                <a:gd name="T20" fmla="*/ 169 w 274"/>
                <a:gd name="T21" fmla="*/ 0 h 4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274" h="45">
                  <a:moveTo>
                    <a:pt x="169" y="0"/>
                  </a:moveTo>
                  <a:cubicBezTo>
                    <a:pt x="167" y="4"/>
                    <a:pt x="163" y="8"/>
                    <a:pt x="157" y="11"/>
                  </a:cubicBezTo>
                  <a:cubicBezTo>
                    <a:pt x="157" y="11"/>
                    <a:pt x="157" y="3"/>
                    <a:pt x="145" y="3"/>
                  </a:cubicBezTo>
                  <a:cubicBezTo>
                    <a:pt x="143" y="3"/>
                    <a:pt x="140" y="3"/>
                    <a:pt x="137" y="4"/>
                  </a:cubicBezTo>
                  <a:cubicBezTo>
                    <a:pt x="133" y="5"/>
                    <a:pt x="128" y="5"/>
                    <a:pt x="123" y="5"/>
                  </a:cubicBezTo>
                  <a:cubicBezTo>
                    <a:pt x="121" y="5"/>
                    <a:pt x="119" y="5"/>
                    <a:pt x="116" y="5"/>
                  </a:cubicBezTo>
                  <a:cubicBezTo>
                    <a:pt x="110" y="5"/>
                    <a:pt x="105" y="3"/>
                    <a:pt x="99" y="0"/>
                  </a:cubicBezTo>
                  <a:cubicBezTo>
                    <a:pt x="42" y="3"/>
                    <a:pt x="0" y="12"/>
                    <a:pt x="0" y="22"/>
                  </a:cubicBezTo>
                  <a:cubicBezTo>
                    <a:pt x="0" y="35"/>
                    <a:pt x="62" y="45"/>
                    <a:pt x="137" y="45"/>
                  </a:cubicBezTo>
                  <a:cubicBezTo>
                    <a:pt x="213" y="45"/>
                    <a:pt x="274" y="35"/>
                    <a:pt x="274" y="22"/>
                  </a:cubicBezTo>
                  <a:cubicBezTo>
                    <a:pt x="274" y="11"/>
                    <a:pt x="229" y="2"/>
                    <a:pt x="169" y="0"/>
                  </a:cubicBezTo>
                </a:path>
              </a:pathLst>
            </a:custGeom>
            <a:solidFill>
              <a:srgbClr val="ECF3F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18" name="iṡlïḓé"/>
            <p:cNvSpPr/>
            <p:nvPr/>
          </p:nvSpPr>
          <p:spPr bwMode="auto">
            <a:xfrm>
              <a:off x="4791075" y="5581651"/>
              <a:ext cx="98425" cy="15875"/>
            </a:xfrm>
            <a:custGeom>
              <a:avLst/>
              <a:gdLst>
                <a:gd name="T0" fmla="*/ 38 w 70"/>
                <a:gd name="T1" fmla="*/ 0 h 12"/>
                <a:gd name="T2" fmla="*/ 0 w 70"/>
                <a:gd name="T3" fmla="*/ 1 h 12"/>
                <a:gd name="T4" fmla="*/ 17 w 70"/>
                <a:gd name="T5" fmla="*/ 6 h 12"/>
                <a:gd name="T6" fmla="*/ 24 w 70"/>
                <a:gd name="T7" fmla="*/ 6 h 12"/>
                <a:gd name="T8" fmla="*/ 38 w 70"/>
                <a:gd name="T9" fmla="*/ 5 h 12"/>
                <a:gd name="T10" fmla="*/ 46 w 70"/>
                <a:gd name="T11" fmla="*/ 4 h 12"/>
                <a:gd name="T12" fmla="*/ 58 w 70"/>
                <a:gd name="T13" fmla="*/ 12 h 12"/>
                <a:gd name="T14" fmla="*/ 70 w 70"/>
                <a:gd name="T15" fmla="*/ 1 h 12"/>
                <a:gd name="T16" fmla="*/ 38 w 70"/>
                <a:gd name="T17" fmla="*/ 0 h 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70" h="12">
                  <a:moveTo>
                    <a:pt x="38" y="0"/>
                  </a:moveTo>
                  <a:cubicBezTo>
                    <a:pt x="25" y="0"/>
                    <a:pt x="12" y="1"/>
                    <a:pt x="0" y="1"/>
                  </a:cubicBezTo>
                  <a:cubicBezTo>
                    <a:pt x="6" y="4"/>
                    <a:pt x="11" y="6"/>
                    <a:pt x="17" y="6"/>
                  </a:cubicBezTo>
                  <a:cubicBezTo>
                    <a:pt x="20" y="6"/>
                    <a:pt x="22" y="6"/>
                    <a:pt x="24" y="6"/>
                  </a:cubicBezTo>
                  <a:cubicBezTo>
                    <a:pt x="29" y="6"/>
                    <a:pt x="34" y="6"/>
                    <a:pt x="38" y="5"/>
                  </a:cubicBezTo>
                  <a:cubicBezTo>
                    <a:pt x="41" y="4"/>
                    <a:pt x="44" y="4"/>
                    <a:pt x="46" y="4"/>
                  </a:cubicBezTo>
                  <a:cubicBezTo>
                    <a:pt x="58" y="4"/>
                    <a:pt x="58" y="12"/>
                    <a:pt x="58" y="12"/>
                  </a:cubicBezTo>
                  <a:cubicBezTo>
                    <a:pt x="64" y="9"/>
                    <a:pt x="68" y="5"/>
                    <a:pt x="70" y="1"/>
                  </a:cubicBezTo>
                  <a:cubicBezTo>
                    <a:pt x="60" y="0"/>
                    <a:pt x="49" y="0"/>
                    <a:pt x="38" y="0"/>
                  </a:cubicBezTo>
                </a:path>
              </a:pathLst>
            </a:custGeom>
            <a:solidFill>
              <a:srgbClr val="4285F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19" name="îsľîdé"/>
            <p:cNvSpPr/>
            <p:nvPr/>
          </p:nvSpPr>
          <p:spPr bwMode="auto">
            <a:xfrm>
              <a:off x="4297363" y="5241926"/>
              <a:ext cx="153988" cy="131763"/>
            </a:xfrm>
            <a:custGeom>
              <a:avLst/>
              <a:gdLst>
                <a:gd name="T0" fmla="*/ 2 w 111"/>
                <a:gd name="T1" fmla="*/ 6 h 95"/>
                <a:gd name="T2" fmla="*/ 98 w 111"/>
                <a:gd name="T3" fmla="*/ 76 h 95"/>
                <a:gd name="T4" fmla="*/ 89 w 111"/>
                <a:gd name="T5" fmla="*/ 95 h 95"/>
                <a:gd name="T6" fmla="*/ 78 w 111"/>
                <a:gd name="T7" fmla="*/ 92 h 95"/>
                <a:gd name="T8" fmla="*/ 66 w 111"/>
                <a:gd name="T9" fmla="*/ 92 h 95"/>
                <a:gd name="T10" fmla="*/ 51 w 111"/>
                <a:gd name="T11" fmla="*/ 86 h 95"/>
                <a:gd name="T12" fmla="*/ 9 w 111"/>
                <a:gd name="T13" fmla="*/ 24 h 95"/>
                <a:gd name="T14" fmla="*/ 0 w 111"/>
                <a:gd name="T15" fmla="*/ 10 h 95"/>
                <a:gd name="T16" fmla="*/ 19 w 111"/>
                <a:gd name="T17" fmla="*/ 18 h 95"/>
                <a:gd name="T18" fmla="*/ 17 w 111"/>
                <a:gd name="T19" fmla="*/ 42 h 95"/>
                <a:gd name="T20" fmla="*/ 21 w 111"/>
                <a:gd name="T21" fmla="*/ 19 h 95"/>
                <a:gd name="T22" fmla="*/ 31 w 111"/>
                <a:gd name="T23" fmla="*/ 24 h 95"/>
                <a:gd name="T24" fmla="*/ 28 w 111"/>
                <a:gd name="T25" fmla="*/ 64 h 95"/>
                <a:gd name="T26" fmla="*/ 34 w 111"/>
                <a:gd name="T27" fmla="*/ 25 h 95"/>
                <a:gd name="T28" fmla="*/ 47 w 111"/>
                <a:gd name="T29" fmla="*/ 33 h 95"/>
                <a:gd name="T30" fmla="*/ 43 w 111"/>
                <a:gd name="T31" fmla="*/ 76 h 95"/>
                <a:gd name="T32" fmla="*/ 50 w 111"/>
                <a:gd name="T33" fmla="*/ 35 h 95"/>
                <a:gd name="T34" fmla="*/ 62 w 111"/>
                <a:gd name="T35" fmla="*/ 44 h 95"/>
                <a:gd name="T36" fmla="*/ 57 w 111"/>
                <a:gd name="T37" fmla="*/ 84 h 95"/>
                <a:gd name="T38" fmla="*/ 64 w 111"/>
                <a:gd name="T39" fmla="*/ 46 h 95"/>
                <a:gd name="T40" fmla="*/ 76 w 111"/>
                <a:gd name="T41" fmla="*/ 59 h 95"/>
                <a:gd name="T42" fmla="*/ 73 w 111"/>
                <a:gd name="T43" fmla="*/ 85 h 95"/>
                <a:gd name="T44" fmla="*/ 79 w 111"/>
                <a:gd name="T45" fmla="*/ 62 h 95"/>
                <a:gd name="T46" fmla="*/ 90 w 111"/>
                <a:gd name="T47" fmla="*/ 88 h 95"/>
                <a:gd name="T48" fmla="*/ 81 w 111"/>
                <a:gd name="T49" fmla="*/ 60 h 95"/>
                <a:gd name="T50" fmla="*/ 97 w 111"/>
                <a:gd name="T51" fmla="*/ 68 h 95"/>
                <a:gd name="T52" fmla="*/ 79 w 111"/>
                <a:gd name="T53" fmla="*/ 56 h 95"/>
                <a:gd name="T54" fmla="*/ 68 w 111"/>
                <a:gd name="T55" fmla="*/ 44 h 95"/>
                <a:gd name="T56" fmla="*/ 94 w 111"/>
                <a:gd name="T57" fmla="*/ 47 h 95"/>
                <a:gd name="T58" fmla="*/ 65 w 111"/>
                <a:gd name="T59" fmla="*/ 42 h 95"/>
                <a:gd name="T60" fmla="*/ 53 w 111"/>
                <a:gd name="T61" fmla="*/ 32 h 95"/>
                <a:gd name="T62" fmla="*/ 84 w 111"/>
                <a:gd name="T63" fmla="*/ 32 h 95"/>
                <a:gd name="T64" fmla="*/ 50 w 111"/>
                <a:gd name="T65" fmla="*/ 30 h 95"/>
                <a:gd name="T66" fmla="*/ 38 w 111"/>
                <a:gd name="T67" fmla="*/ 22 h 95"/>
                <a:gd name="T68" fmla="*/ 67 w 111"/>
                <a:gd name="T69" fmla="*/ 20 h 95"/>
                <a:gd name="T70" fmla="*/ 34 w 111"/>
                <a:gd name="T71" fmla="*/ 20 h 95"/>
                <a:gd name="T72" fmla="*/ 25 w 111"/>
                <a:gd name="T73" fmla="*/ 16 h 95"/>
                <a:gd name="T74" fmla="*/ 42 w 111"/>
                <a:gd name="T75" fmla="*/ 13 h 95"/>
                <a:gd name="T76" fmla="*/ 47 w 111"/>
                <a:gd name="T77" fmla="*/ 12 h 95"/>
                <a:gd name="T78" fmla="*/ 21 w 111"/>
                <a:gd name="T79" fmla="*/ 15 h 95"/>
                <a:gd name="T80" fmla="*/ 2 w 111"/>
                <a:gd name="T81" fmla="*/ 6 h 9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11" h="95">
                  <a:moveTo>
                    <a:pt x="2" y="6"/>
                  </a:moveTo>
                  <a:cubicBezTo>
                    <a:pt x="2" y="6"/>
                    <a:pt x="111" y="0"/>
                    <a:pt x="98" y="76"/>
                  </a:cubicBezTo>
                  <a:cubicBezTo>
                    <a:pt x="100" y="84"/>
                    <a:pt x="96" y="92"/>
                    <a:pt x="89" y="95"/>
                  </a:cubicBezTo>
                  <a:cubicBezTo>
                    <a:pt x="89" y="95"/>
                    <a:pt x="89" y="90"/>
                    <a:pt x="78" y="92"/>
                  </a:cubicBezTo>
                  <a:cubicBezTo>
                    <a:pt x="74" y="92"/>
                    <a:pt x="70" y="93"/>
                    <a:pt x="66" y="92"/>
                  </a:cubicBezTo>
                  <a:cubicBezTo>
                    <a:pt x="61" y="92"/>
                    <a:pt x="55" y="90"/>
                    <a:pt x="51" y="86"/>
                  </a:cubicBezTo>
                  <a:cubicBezTo>
                    <a:pt x="51" y="86"/>
                    <a:pt x="21" y="74"/>
                    <a:pt x="9" y="24"/>
                  </a:cubicBezTo>
                  <a:cubicBezTo>
                    <a:pt x="9" y="24"/>
                    <a:pt x="0" y="13"/>
                    <a:pt x="0" y="10"/>
                  </a:cubicBezTo>
                  <a:cubicBezTo>
                    <a:pt x="19" y="18"/>
                    <a:pt x="19" y="18"/>
                    <a:pt x="19" y="18"/>
                  </a:cubicBezTo>
                  <a:cubicBezTo>
                    <a:pt x="19" y="18"/>
                    <a:pt x="12" y="31"/>
                    <a:pt x="17" y="42"/>
                  </a:cubicBezTo>
                  <a:cubicBezTo>
                    <a:pt x="17" y="42"/>
                    <a:pt x="18" y="18"/>
                    <a:pt x="21" y="19"/>
                  </a:cubicBezTo>
                  <a:cubicBezTo>
                    <a:pt x="22" y="19"/>
                    <a:pt x="31" y="24"/>
                    <a:pt x="31" y="24"/>
                  </a:cubicBezTo>
                  <a:cubicBezTo>
                    <a:pt x="31" y="24"/>
                    <a:pt x="20" y="47"/>
                    <a:pt x="28" y="64"/>
                  </a:cubicBezTo>
                  <a:cubicBezTo>
                    <a:pt x="28" y="64"/>
                    <a:pt x="25" y="35"/>
                    <a:pt x="34" y="25"/>
                  </a:cubicBezTo>
                  <a:cubicBezTo>
                    <a:pt x="47" y="33"/>
                    <a:pt x="47" y="33"/>
                    <a:pt x="47" y="33"/>
                  </a:cubicBezTo>
                  <a:cubicBezTo>
                    <a:pt x="47" y="33"/>
                    <a:pt x="35" y="57"/>
                    <a:pt x="43" y="76"/>
                  </a:cubicBezTo>
                  <a:cubicBezTo>
                    <a:pt x="43" y="76"/>
                    <a:pt x="41" y="46"/>
                    <a:pt x="50" y="35"/>
                  </a:cubicBezTo>
                  <a:cubicBezTo>
                    <a:pt x="62" y="44"/>
                    <a:pt x="62" y="44"/>
                    <a:pt x="62" y="44"/>
                  </a:cubicBezTo>
                  <a:cubicBezTo>
                    <a:pt x="62" y="44"/>
                    <a:pt x="50" y="67"/>
                    <a:pt x="57" y="84"/>
                  </a:cubicBezTo>
                  <a:cubicBezTo>
                    <a:pt x="57" y="84"/>
                    <a:pt x="58" y="49"/>
                    <a:pt x="64" y="46"/>
                  </a:cubicBezTo>
                  <a:cubicBezTo>
                    <a:pt x="64" y="46"/>
                    <a:pt x="75" y="55"/>
                    <a:pt x="76" y="59"/>
                  </a:cubicBezTo>
                  <a:cubicBezTo>
                    <a:pt x="76" y="59"/>
                    <a:pt x="68" y="76"/>
                    <a:pt x="73" y="85"/>
                  </a:cubicBezTo>
                  <a:cubicBezTo>
                    <a:pt x="73" y="85"/>
                    <a:pt x="76" y="62"/>
                    <a:pt x="79" y="62"/>
                  </a:cubicBezTo>
                  <a:cubicBezTo>
                    <a:pt x="79" y="62"/>
                    <a:pt x="89" y="77"/>
                    <a:pt x="90" y="88"/>
                  </a:cubicBezTo>
                  <a:cubicBezTo>
                    <a:pt x="89" y="78"/>
                    <a:pt x="86" y="68"/>
                    <a:pt x="81" y="60"/>
                  </a:cubicBezTo>
                  <a:cubicBezTo>
                    <a:pt x="87" y="61"/>
                    <a:pt x="92" y="64"/>
                    <a:pt x="97" y="68"/>
                  </a:cubicBezTo>
                  <a:cubicBezTo>
                    <a:pt x="97" y="68"/>
                    <a:pt x="95" y="57"/>
                    <a:pt x="79" y="56"/>
                  </a:cubicBezTo>
                  <a:cubicBezTo>
                    <a:pt x="79" y="56"/>
                    <a:pt x="70" y="45"/>
                    <a:pt x="68" y="44"/>
                  </a:cubicBezTo>
                  <a:cubicBezTo>
                    <a:pt x="68" y="44"/>
                    <a:pt x="84" y="43"/>
                    <a:pt x="94" y="47"/>
                  </a:cubicBezTo>
                  <a:cubicBezTo>
                    <a:pt x="94" y="47"/>
                    <a:pt x="86" y="37"/>
                    <a:pt x="65" y="42"/>
                  </a:cubicBezTo>
                  <a:cubicBezTo>
                    <a:pt x="53" y="32"/>
                    <a:pt x="53" y="32"/>
                    <a:pt x="53" y="32"/>
                  </a:cubicBezTo>
                  <a:cubicBezTo>
                    <a:pt x="53" y="32"/>
                    <a:pt x="75" y="29"/>
                    <a:pt x="84" y="32"/>
                  </a:cubicBezTo>
                  <a:cubicBezTo>
                    <a:pt x="84" y="32"/>
                    <a:pt x="74" y="23"/>
                    <a:pt x="50" y="30"/>
                  </a:cubicBezTo>
                  <a:cubicBezTo>
                    <a:pt x="38" y="22"/>
                    <a:pt x="38" y="22"/>
                    <a:pt x="38" y="22"/>
                  </a:cubicBezTo>
                  <a:cubicBezTo>
                    <a:pt x="47" y="20"/>
                    <a:pt x="57" y="19"/>
                    <a:pt x="67" y="20"/>
                  </a:cubicBezTo>
                  <a:cubicBezTo>
                    <a:pt x="67" y="20"/>
                    <a:pt x="55" y="14"/>
                    <a:pt x="34" y="20"/>
                  </a:cubicBezTo>
                  <a:cubicBezTo>
                    <a:pt x="25" y="16"/>
                    <a:pt x="25" y="16"/>
                    <a:pt x="25" y="16"/>
                  </a:cubicBezTo>
                  <a:cubicBezTo>
                    <a:pt x="25" y="16"/>
                    <a:pt x="38" y="14"/>
                    <a:pt x="42" y="13"/>
                  </a:cubicBezTo>
                  <a:cubicBezTo>
                    <a:pt x="46" y="13"/>
                    <a:pt x="47" y="12"/>
                    <a:pt x="47" y="12"/>
                  </a:cubicBezTo>
                  <a:cubicBezTo>
                    <a:pt x="38" y="10"/>
                    <a:pt x="29" y="11"/>
                    <a:pt x="21" y="15"/>
                  </a:cubicBezTo>
                  <a:cubicBezTo>
                    <a:pt x="21" y="15"/>
                    <a:pt x="2" y="7"/>
                    <a:pt x="2" y="6"/>
                  </a:cubicBezTo>
                </a:path>
              </a:pathLst>
            </a:custGeom>
            <a:solidFill>
              <a:srgbClr val="4285F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20" name="îśḻîdé"/>
            <p:cNvSpPr/>
            <p:nvPr/>
          </p:nvSpPr>
          <p:spPr bwMode="auto">
            <a:xfrm>
              <a:off x="4297363" y="5365751"/>
              <a:ext cx="212725" cy="36513"/>
            </a:xfrm>
            <a:custGeom>
              <a:avLst/>
              <a:gdLst>
                <a:gd name="T0" fmla="*/ 96 w 154"/>
                <a:gd name="T1" fmla="*/ 0 h 26"/>
                <a:gd name="T2" fmla="*/ 89 w 154"/>
                <a:gd name="T3" fmla="*/ 6 h 26"/>
                <a:gd name="T4" fmla="*/ 82 w 154"/>
                <a:gd name="T5" fmla="*/ 2 h 26"/>
                <a:gd name="T6" fmla="*/ 78 w 154"/>
                <a:gd name="T7" fmla="*/ 3 h 26"/>
                <a:gd name="T8" fmla="*/ 70 w 154"/>
                <a:gd name="T9" fmla="*/ 3 h 26"/>
                <a:gd name="T10" fmla="*/ 66 w 154"/>
                <a:gd name="T11" fmla="*/ 3 h 26"/>
                <a:gd name="T12" fmla="*/ 56 w 154"/>
                <a:gd name="T13" fmla="*/ 1 h 26"/>
                <a:gd name="T14" fmla="*/ 0 w 154"/>
                <a:gd name="T15" fmla="*/ 13 h 26"/>
                <a:gd name="T16" fmla="*/ 77 w 154"/>
                <a:gd name="T17" fmla="*/ 26 h 26"/>
                <a:gd name="T18" fmla="*/ 154 w 154"/>
                <a:gd name="T19" fmla="*/ 13 h 26"/>
                <a:gd name="T20" fmla="*/ 96 w 154"/>
                <a:gd name="T21" fmla="*/ 0 h 2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54" h="26">
                  <a:moveTo>
                    <a:pt x="96" y="0"/>
                  </a:moveTo>
                  <a:cubicBezTo>
                    <a:pt x="94" y="3"/>
                    <a:pt x="92" y="5"/>
                    <a:pt x="89" y="6"/>
                  </a:cubicBezTo>
                  <a:cubicBezTo>
                    <a:pt x="89" y="6"/>
                    <a:pt x="89" y="2"/>
                    <a:pt x="82" y="2"/>
                  </a:cubicBezTo>
                  <a:cubicBezTo>
                    <a:pt x="81" y="2"/>
                    <a:pt x="79" y="2"/>
                    <a:pt x="78" y="3"/>
                  </a:cubicBezTo>
                  <a:cubicBezTo>
                    <a:pt x="75" y="3"/>
                    <a:pt x="72" y="3"/>
                    <a:pt x="70" y="3"/>
                  </a:cubicBezTo>
                  <a:cubicBezTo>
                    <a:pt x="68" y="3"/>
                    <a:pt x="67" y="3"/>
                    <a:pt x="66" y="3"/>
                  </a:cubicBezTo>
                  <a:cubicBezTo>
                    <a:pt x="62" y="3"/>
                    <a:pt x="59" y="2"/>
                    <a:pt x="56" y="1"/>
                  </a:cubicBezTo>
                  <a:cubicBezTo>
                    <a:pt x="24" y="2"/>
                    <a:pt x="0" y="7"/>
                    <a:pt x="0" y="13"/>
                  </a:cubicBezTo>
                  <a:cubicBezTo>
                    <a:pt x="0" y="20"/>
                    <a:pt x="35" y="26"/>
                    <a:pt x="77" y="26"/>
                  </a:cubicBezTo>
                  <a:cubicBezTo>
                    <a:pt x="120" y="26"/>
                    <a:pt x="154" y="20"/>
                    <a:pt x="154" y="13"/>
                  </a:cubicBezTo>
                  <a:cubicBezTo>
                    <a:pt x="154" y="7"/>
                    <a:pt x="129" y="2"/>
                    <a:pt x="96" y="0"/>
                  </a:cubicBezTo>
                </a:path>
              </a:pathLst>
            </a:custGeom>
            <a:solidFill>
              <a:srgbClr val="ECF3F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21" name="ïsḷíḋe"/>
            <p:cNvSpPr/>
            <p:nvPr/>
          </p:nvSpPr>
          <p:spPr bwMode="auto">
            <a:xfrm>
              <a:off x="4375150" y="5365751"/>
              <a:ext cx="55563" cy="7938"/>
            </a:xfrm>
            <a:custGeom>
              <a:avLst/>
              <a:gdLst>
                <a:gd name="T0" fmla="*/ 21 w 40"/>
                <a:gd name="T1" fmla="*/ 0 h 6"/>
                <a:gd name="T2" fmla="*/ 0 w 40"/>
                <a:gd name="T3" fmla="*/ 1 h 6"/>
                <a:gd name="T4" fmla="*/ 10 w 40"/>
                <a:gd name="T5" fmla="*/ 3 h 6"/>
                <a:gd name="T6" fmla="*/ 14 w 40"/>
                <a:gd name="T7" fmla="*/ 3 h 6"/>
                <a:gd name="T8" fmla="*/ 22 w 40"/>
                <a:gd name="T9" fmla="*/ 3 h 6"/>
                <a:gd name="T10" fmla="*/ 26 w 40"/>
                <a:gd name="T11" fmla="*/ 2 h 6"/>
                <a:gd name="T12" fmla="*/ 33 w 40"/>
                <a:gd name="T13" fmla="*/ 6 h 6"/>
                <a:gd name="T14" fmla="*/ 40 w 40"/>
                <a:gd name="T15" fmla="*/ 0 h 6"/>
                <a:gd name="T16" fmla="*/ 21 w 40"/>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40" h="6">
                  <a:moveTo>
                    <a:pt x="21" y="0"/>
                  </a:moveTo>
                  <a:cubicBezTo>
                    <a:pt x="14" y="0"/>
                    <a:pt x="7" y="0"/>
                    <a:pt x="0" y="1"/>
                  </a:cubicBezTo>
                  <a:cubicBezTo>
                    <a:pt x="3" y="2"/>
                    <a:pt x="6" y="3"/>
                    <a:pt x="10" y="3"/>
                  </a:cubicBezTo>
                  <a:cubicBezTo>
                    <a:pt x="11" y="3"/>
                    <a:pt x="12" y="3"/>
                    <a:pt x="14" y="3"/>
                  </a:cubicBezTo>
                  <a:cubicBezTo>
                    <a:pt x="16" y="3"/>
                    <a:pt x="19" y="3"/>
                    <a:pt x="22" y="3"/>
                  </a:cubicBezTo>
                  <a:cubicBezTo>
                    <a:pt x="23" y="2"/>
                    <a:pt x="25" y="2"/>
                    <a:pt x="26" y="2"/>
                  </a:cubicBezTo>
                  <a:cubicBezTo>
                    <a:pt x="33" y="2"/>
                    <a:pt x="33" y="6"/>
                    <a:pt x="33" y="6"/>
                  </a:cubicBezTo>
                  <a:cubicBezTo>
                    <a:pt x="36" y="5"/>
                    <a:pt x="38" y="3"/>
                    <a:pt x="40" y="0"/>
                  </a:cubicBezTo>
                  <a:cubicBezTo>
                    <a:pt x="34" y="0"/>
                    <a:pt x="28" y="0"/>
                    <a:pt x="21" y="0"/>
                  </a:cubicBezTo>
                </a:path>
              </a:pathLst>
            </a:custGeom>
            <a:solidFill>
              <a:srgbClr val="4285F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22" name="islïḑé"/>
            <p:cNvSpPr/>
            <p:nvPr/>
          </p:nvSpPr>
          <p:spPr bwMode="auto">
            <a:xfrm>
              <a:off x="8020050" y="5340351"/>
              <a:ext cx="188913" cy="161925"/>
            </a:xfrm>
            <a:custGeom>
              <a:avLst/>
              <a:gdLst>
                <a:gd name="T0" fmla="*/ 3 w 135"/>
                <a:gd name="T1" fmla="*/ 8 h 116"/>
                <a:gd name="T2" fmla="*/ 119 w 135"/>
                <a:gd name="T3" fmla="*/ 92 h 116"/>
                <a:gd name="T4" fmla="*/ 107 w 135"/>
                <a:gd name="T5" fmla="*/ 116 h 116"/>
                <a:gd name="T6" fmla="*/ 94 w 135"/>
                <a:gd name="T7" fmla="*/ 112 h 116"/>
                <a:gd name="T8" fmla="*/ 80 w 135"/>
                <a:gd name="T9" fmla="*/ 112 h 116"/>
                <a:gd name="T10" fmla="*/ 62 w 135"/>
                <a:gd name="T11" fmla="*/ 105 h 116"/>
                <a:gd name="T12" fmla="*/ 11 w 135"/>
                <a:gd name="T13" fmla="*/ 29 h 116"/>
                <a:gd name="T14" fmla="*/ 1 w 135"/>
                <a:gd name="T15" fmla="*/ 13 h 116"/>
                <a:gd name="T16" fmla="*/ 23 w 135"/>
                <a:gd name="T17" fmla="*/ 22 h 116"/>
                <a:gd name="T18" fmla="*/ 21 w 135"/>
                <a:gd name="T19" fmla="*/ 52 h 116"/>
                <a:gd name="T20" fmla="*/ 26 w 135"/>
                <a:gd name="T21" fmla="*/ 24 h 116"/>
                <a:gd name="T22" fmla="*/ 38 w 135"/>
                <a:gd name="T23" fmla="*/ 29 h 116"/>
                <a:gd name="T24" fmla="*/ 35 w 135"/>
                <a:gd name="T25" fmla="*/ 77 h 116"/>
                <a:gd name="T26" fmla="*/ 42 w 135"/>
                <a:gd name="T27" fmla="*/ 31 h 116"/>
                <a:gd name="T28" fmla="*/ 57 w 135"/>
                <a:gd name="T29" fmla="*/ 40 h 116"/>
                <a:gd name="T30" fmla="*/ 53 w 135"/>
                <a:gd name="T31" fmla="*/ 92 h 116"/>
                <a:gd name="T32" fmla="*/ 61 w 135"/>
                <a:gd name="T33" fmla="*/ 42 h 116"/>
                <a:gd name="T34" fmla="*/ 75 w 135"/>
                <a:gd name="T35" fmla="*/ 53 h 116"/>
                <a:gd name="T36" fmla="*/ 69 w 135"/>
                <a:gd name="T37" fmla="*/ 101 h 116"/>
                <a:gd name="T38" fmla="*/ 78 w 135"/>
                <a:gd name="T39" fmla="*/ 56 h 116"/>
                <a:gd name="T40" fmla="*/ 92 w 135"/>
                <a:gd name="T41" fmla="*/ 72 h 116"/>
                <a:gd name="T42" fmla="*/ 88 w 135"/>
                <a:gd name="T43" fmla="*/ 103 h 116"/>
                <a:gd name="T44" fmla="*/ 95 w 135"/>
                <a:gd name="T45" fmla="*/ 75 h 116"/>
                <a:gd name="T46" fmla="*/ 109 w 135"/>
                <a:gd name="T47" fmla="*/ 106 h 116"/>
                <a:gd name="T48" fmla="*/ 98 w 135"/>
                <a:gd name="T49" fmla="*/ 73 h 116"/>
                <a:gd name="T50" fmla="*/ 117 w 135"/>
                <a:gd name="T51" fmla="*/ 83 h 116"/>
                <a:gd name="T52" fmla="*/ 95 w 135"/>
                <a:gd name="T53" fmla="*/ 69 h 116"/>
                <a:gd name="T54" fmla="*/ 82 w 135"/>
                <a:gd name="T55" fmla="*/ 54 h 116"/>
                <a:gd name="T56" fmla="*/ 114 w 135"/>
                <a:gd name="T57" fmla="*/ 58 h 116"/>
                <a:gd name="T58" fmla="*/ 79 w 135"/>
                <a:gd name="T59" fmla="*/ 51 h 116"/>
                <a:gd name="T60" fmla="*/ 65 w 135"/>
                <a:gd name="T61" fmla="*/ 40 h 116"/>
                <a:gd name="T62" fmla="*/ 102 w 135"/>
                <a:gd name="T63" fmla="*/ 40 h 116"/>
                <a:gd name="T64" fmla="*/ 61 w 135"/>
                <a:gd name="T65" fmla="*/ 37 h 116"/>
                <a:gd name="T66" fmla="*/ 46 w 135"/>
                <a:gd name="T67" fmla="*/ 28 h 116"/>
                <a:gd name="T68" fmla="*/ 81 w 135"/>
                <a:gd name="T69" fmla="*/ 25 h 116"/>
                <a:gd name="T70" fmla="*/ 41 w 135"/>
                <a:gd name="T71" fmla="*/ 26 h 116"/>
                <a:gd name="T72" fmla="*/ 30 w 135"/>
                <a:gd name="T73" fmla="*/ 21 h 116"/>
                <a:gd name="T74" fmla="*/ 52 w 135"/>
                <a:gd name="T75" fmla="*/ 17 h 116"/>
                <a:gd name="T76" fmla="*/ 57 w 135"/>
                <a:gd name="T77" fmla="*/ 15 h 116"/>
                <a:gd name="T78" fmla="*/ 26 w 135"/>
                <a:gd name="T79" fmla="*/ 19 h 116"/>
                <a:gd name="T80" fmla="*/ 3 w 135"/>
                <a:gd name="T81" fmla="*/ 8 h 1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Lst>
              <a:rect l="0" t="0" r="r" b="b"/>
              <a:pathLst>
                <a:path w="135" h="116">
                  <a:moveTo>
                    <a:pt x="3" y="8"/>
                  </a:moveTo>
                  <a:cubicBezTo>
                    <a:pt x="3" y="8"/>
                    <a:pt x="135" y="0"/>
                    <a:pt x="119" y="92"/>
                  </a:cubicBezTo>
                  <a:cubicBezTo>
                    <a:pt x="121" y="102"/>
                    <a:pt x="116" y="112"/>
                    <a:pt x="107" y="116"/>
                  </a:cubicBezTo>
                  <a:cubicBezTo>
                    <a:pt x="107" y="116"/>
                    <a:pt x="107" y="109"/>
                    <a:pt x="94" y="112"/>
                  </a:cubicBezTo>
                  <a:cubicBezTo>
                    <a:pt x="89" y="112"/>
                    <a:pt x="84" y="113"/>
                    <a:pt x="80" y="112"/>
                  </a:cubicBezTo>
                  <a:cubicBezTo>
                    <a:pt x="73" y="112"/>
                    <a:pt x="67" y="109"/>
                    <a:pt x="62" y="105"/>
                  </a:cubicBezTo>
                  <a:cubicBezTo>
                    <a:pt x="62" y="105"/>
                    <a:pt x="25" y="90"/>
                    <a:pt x="11" y="29"/>
                  </a:cubicBezTo>
                  <a:cubicBezTo>
                    <a:pt x="11" y="29"/>
                    <a:pt x="0" y="16"/>
                    <a:pt x="1" y="13"/>
                  </a:cubicBezTo>
                  <a:cubicBezTo>
                    <a:pt x="23" y="22"/>
                    <a:pt x="23" y="22"/>
                    <a:pt x="23" y="22"/>
                  </a:cubicBezTo>
                  <a:cubicBezTo>
                    <a:pt x="23" y="22"/>
                    <a:pt x="15" y="38"/>
                    <a:pt x="21" y="52"/>
                  </a:cubicBezTo>
                  <a:cubicBezTo>
                    <a:pt x="21" y="52"/>
                    <a:pt x="22" y="23"/>
                    <a:pt x="26" y="24"/>
                  </a:cubicBezTo>
                  <a:cubicBezTo>
                    <a:pt x="27" y="24"/>
                    <a:pt x="38" y="29"/>
                    <a:pt x="38" y="29"/>
                  </a:cubicBezTo>
                  <a:cubicBezTo>
                    <a:pt x="38" y="29"/>
                    <a:pt x="25" y="57"/>
                    <a:pt x="35" y="77"/>
                  </a:cubicBezTo>
                  <a:cubicBezTo>
                    <a:pt x="35" y="77"/>
                    <a:pt x="31" y="43"/>
                    <a:pt x="42" y="31"/>
                  </a:cubicBezTo>
                  <a:cubicBezTo>
                    <a:pt x="57" y="40"/>
                    <a:pt x="57" y="40"/>
                    <a:pt x="57" y="40"/>
                  </a:cubicBezTo>
                  <a:cubicBezTo>
                    <a:pt x="57" y="40"/>
                    <a:pt x="42" y="69"/>
                    <a:pt x="53" y="92"/>
                  </a:cubicBezTo>
                  <a:cubicBezTo>
                    <a:pt x="53" y="92"/>
                    <a:pt x="50" y="56"/>
                    <a:pt x="61" y="42"/>
                  </a:cubicBezTo>
                  <a:cubicBezTo>
                    <a:pt x="75" y="53"/>
                    <a:pt x="75" y="53"/>
                    <a:pt x="75" y="53"/>
                  </a:cubicBezTo>
                  <a:cubicBezTo>
                    <a:pt x="75" y="53"/>
                    <a:pt x="60" y="82"/>
                    <a:pt x="69" y="101"/>
                  </a:cubicBezTo>
                  <a:cubicBezTo>
                    <a:pt x="69" y="101"/>
                    <a:pt x="70" y="60"/>
                    <a:pt x="78" y="56"/>
                  </a:cubicBezTo>
                  <a:cubicBezTo>
                    <a:pt x="78" y="56"/>
                    <a:pt x="90" y="67"/>
                    <a:pt x="92" y="72"/>
                  </a:cubicBezTo>
                  <a:cubicBezTo>
                    <a:pt x="92" y="72"/>
                    <a:pt x="82" y="92"/>
                    <a:pt x="88" y="103"/>
                  </a:cubicBezTo>
                  <a:cubicBezTo>
                    <a:pt x="88" y="103"/>
                    <a:pt x="92" y="75"/>
                    <a:pt x="95" y="75"/>
                  </a:cubicBezTo>
                  <a:cubicBezTo>
                    <a:pt x="95" y="75"/>
                    <a:pt x="107" y="94"/>
                    <a:pt x="109" y="106"/>
                  </a:cubicBezTo>
                  <a:cubicBezTo>
                    <a:pt x="108" y="95"/>
                    <a:pt x="104" y="83"/>
                    <a:pt x="98" y="73"/>
                  </a:cubicBezTo>
                  <a:cubicBezTo>
                    <a:pt x="105" y="75"/>
                    <a:pt x="112" y="78"/>
                    <a:pt x="117" y="83"/>
                  </a:cubicBezTo>
                  <a:cubicBezTo>
                    <a:pt x="117" y="83"/>
                    <a:pt x="115" y="70"/>
                    <a:pt x="95" y="69"/>
                  </a:cubicBezTo>
                  <a:cubicBezTo>
                    <a:pt x="95" y="69"/>
                    <a:pt x="85" y="55"/>
                    <a:pt x="82" y="54"/>
                  </a:cubicBezTo>
                  <a:cubicBezTo>
                    <a:pt x="82" y="54"/>
                    <a:pt x="102" y="52"/>
                    <a:pt x="114" y="58"/>
                  </a:cubicBezTo>
                  <a:cubicBezTo>
                    <a:pt x="114" y="58"/>
                    <a:pt x="104" y="45"/>
                    <a:pt x="79" y="51"/>
                  </a:cubicBezTo>
                  <a:cubicBezTo>
                    <a:pt x="65" y="40"/>
                    <a:pt x="65" y="40"/>
                    <a:pt x="65" y="40"/>
                  </a:cubicBezTo>
                  <a:cubicBezTo>
                    <a:pt x="65" y="40"/>
                    <a:pt x="91" y="36"/>
                    <a:pt x="102" y="40"/>
                  </a:cubicBezTo>
                  <a:cubicBezTo>
                    <a:pt x="102" y="40"/>
                    <a:pt x="89" y="29"/>
                    <a:pt x="61" y="37"/>
                  </a:cubicBezTo>
                  <a:cubicBezTo>
                    <a:pt x="46" y="28"/>
                    <a:pt x="46" y="28"/>
                    <a:pt x="46" y="28"/>
                  </a:cubicBezTo>
                  <a:cubicBezTo>
                    <a:pt x="46" y="28"/>
                    <a:pt x="68" y="23"/>
                    <a:pt x="81" y="25"/>
                  </a:cubicBezTo>
                  <a:cubicBezTo>
                    <a:pt x="81" y="25"/>
                    <a:pt x="67" y="17"/>
                    <a:pt x="41" y="26"/>
                  </a:cubicBezTo>
                  <a:cubicBezTo>
                    <a:pt x="30" y="21"/>
                    <a:pt x="30" y="21"/>
                    <a:pt x="30" y="21"/>
                  </a:cubicBezTo>
                  <a:cubicBezTo>
                    <a:pt x="30" y="21"/>
                    <a:pt x="47" y="17"/>
                    <a:pt x="52" y="17"/>
                  </a:cubicBezTo>
                  <a:cubicBezTo>
                    <a:pt x="56" y="16"/>
                    <a:pt x="57" y="15"/>
                    <a:pt x="57" y="15"/>
                  </a:cubicBezTo>
                  <a:cubicBezTo>
                    <a:pt x="46" y="13"/>
                    <a:pt x="36" y="15"/>
                    <a:pt x="26" y="19"/>
                  </a:cubicBezTo>
                  <a:cubicBezTo>
                    <a:pt x="26" y="19"/>
                    <a:pt x="3" y="10"/>
                    <a:pt x="3" y="8"/>
                  </a:cubicBezTo>
                  <a:close/>
                </a:path>
              </a:pathLst>
            </a:custGeom>
            <a:solidFill>
              <a:srgbClr val="4285F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23" name="ïśļïḍe"/>
            <p:cNvSpPr/>
            <p:nvPr/>
          </p:nvSpPr>
          <p:spPr bwMode="auto">
            <a:xfrm>
              <a:off x="8021638" y="5492751"/>
              <a:ext cx="258763" cy="42863"/>
            </a:xfrm>
            <a:prstGeom prst="ellipse">
              <a:avLst/>
            </a:prstGeom>
            <a:solidFill>
              <a:srgbClr val="4285F4">
                <a:alpha val="20000"/>
              </a:srgbClr>
            </a:solidFill>
            <a:ln>
              <a:noFill/>
            </a:ln>
          </p:spPr>
          <p:txBody>
            <a:bodyPr anchor="ctr"/>
            <a:lstStyle/>
            <a:p>
              <a:pPr algn="ctr"/>
              <a:endParaRPr>
                <a:latin typeface="Century Gothic" panose="020B0502020202020204" pitchFamily="34" charset="0"/>
              </a:endParaRPr>
            </a:p>
          </p:txBody>
        </p:sp>
        <p:sp>
          <p:nvSpPr>
            <p:cNvPr id="1124" name="íSlïďè"/>
            <p:cNvSpPr/>
            <p:nvPr/>
          </p:nvSpPr>
          <p:spPr bwMode="auto">
            <a:xfrm>
              <a:off x="6691313" y="3413126"/>
              <a:ext cx="111125" cy="87313"/>
            </a:xfrm>
            <a:custGeom>
              <a:avLst/>
              <a:gdLst>
                <a:gd name="T0" fmla="*/ 0 w 80"/>
                <a:gd name="T1" fmla="*/ 43 h 62"/>
                <a:gd name="T2" fmla="*/ 80 w 80"/>
                <a:gd name="T3" fmla="*/ 5 h 62"/>
                <a:gd name="T4" fmla="*/ 80 w 80"/>
                <a:gd name="T5" fmla="*/ 62 h 62"/>
                <a:gd name="T6" fmla="*/ 45 w 80"/>
                <a:gd name="T7" fmla="*/ 62 h 62"/>
                <a:gd name="T8" fmla="*/ 18 w 80"/>
                <a:gd name="T9" fmla="*/ 55 h 62"/>
                <a:gd name="T10" fmla="*/ 0 w 80"/>
                <a:gd name="T11" fmla="*/ 43 h 62"/>
              </a:gdLst>
              <a:ahLst/>
              <a:cxnLst>
                <a:cxn ang="0">
                  <a:pos x="T0" y="T1"/>
                </a:cxn>
                <a:cxn ang="0">
                  <a:pos x="T2" y="T3"/>
                </a:cxn>
                <a:cxn ang="0">
                  <a:pos x="T4" y="T5"/>
                </a:cxn>
                <a:cxn ang="0">
                  <a:pos x="T6" y="T7"/>
                </a:cxn>
                <a:cxn ang="0">
                  <a:pos x="T8" y="T9"/>
                </a:cxn>
                <a:cxn ang="0">
                  <a:pos x="T10" y="T11"/>
                </a:cxn>
              </a:cxnLst>
              <a:rect l="0" t="0" r="r" b="b"/>
              <a:pathLst>
                <a:path w="80" h="62">
                  <a:moveTo>
                    <a:pt x="0" y="43"/>
                  </a:moveTo>
                  <a:cubicBezTo>
                    <a:pt x="17" y="15"/>
                    <a:pt x="48" y="0"/>
                    <a:pt x="80" y="5"/>
                  </a:cubicBezTo>
                  <a:cubicBezTo>
                    <a:pt x="80" y="62"/>
                    <a:pt x="80" y="62"/>
                    <a:pt x="80" y="62"/>
                  </a:cubicBezTo>
                  <a:cubicBezTo>
                    <a:pt x="45" y="62"/>
                    <a:pt x="45" y="62"/>
                    <a:pt x="45" y="62"/>
                  </a:cubicBezTo>
                  <a:cubicBezTo>
                    <a:pt x="18" y="55"/>
                    <a:pt x="18" y="55"/>
                    <a:pt x="18" y="55"/>
                  </a:cubicBezTo>
                  <a:cubicBezTo>
                    <a:pt x="0" y="43"/>
                    <a:pt x="0" y="43"/>
                    <a:pt x="0" y="43"/>
                  </a:cubicBezTo>
                </a:path>
              </a:pathLst>
            </a:custGeom>
            <a:solidFill>
              <a:srgbClr val="4C498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25" name="î$ḻïde"/>
            <p:cNvSpPr/>
            <p:nvPr/>
          </p:nvSpPr>
          <p:spPr bwMode="auto">
            <a:xfrm>
              <a:off x="6691313" y="3421063"/>
              <a:ext cx="111125" cy="57150"/>
            </a:xfrm>
            <a:custGeom>
              <a:avLst/>
              <a:gdLst>
                <a:gd name="T0" fmla="*/ 33 w 80"/>
                <a:gd name="T1" fmla="*/ 7 h 41"/>
                <a:gd name="T2" fmla="*/ 0 w 80"/>
                <a:gd name="T3" fmla="*/ 38 h 41"/>
                <a:gd name="T4" fmla="*/ 0 w 80"/>
                <a:gd name="T5" fmla="*/ 38 h 41"/>
                <a:gd name="T6" fmla="*/ 20 w 80"/>
                <a:gd name="T7" fmla="*/ 41 h 41"/>
                <a:gd name="T8" fmla="*/ 39 w 80"/>
                <a:gd name="T9" fmla="*/ 38 h 41"/>
                <a:gd name="T10" fmla="*/ 38 w 80"/>
                <a:gd name="T11" fmla="*/ 31 h 41"/>
                <a:gd name="T12" fmla="*/ 33 w 80"/>
                <a:gd name="T13" fmla="*/ 7 h 41"/>
                <a:gd name="T14" fmla="*/ 77 w 80"/>
                <a:gd name="T15" fmla="*/ 0 h 41"/>
                <a:gd name="T16" fmla="*/ 78 w 80"/>
                <a:gd name="T17" fmla="*/ 3 h 41"/>
                <a:gd name="T18" fmla="*/ 80 w 80"/>
                <a:gd name="T19" fmla="*/ 0 h 41"/>
                <a:gd name="T20" fmla="*/ 77 w 80"/>
                <a:gd name="T21" fmla="*/ 0 h 4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80" h="41">
                  <a:moveTo>
                    <a:pt x="33" y="7"/>
                  </a:moveTo>
                  <a:cubicBezTo>
                    <a:pt x="20" y="14"/>
                    <a:pt x="8" y="24"/>
                    <a:pt x="0" y="38"/>
                  </a:cubicBezTo>
                  <a:cubicBezTo>
                    <a:pt x="0" y="38"/>
                    <a:pt x="0" y="38"/>
                    <a:pt x="0" y="38"/>
                  </a:cubicBezTo>
                  <a:cubicBezTo>
                    <a:pt x="7" y="40"/>
                    <a:pt x="14" y="41"/>
                    <a:pt x="20" y="41"/>
                  </a:cubicBezTo>
                  <a:cubicBezTo>
                    <a:pt x="27" y="41"/>
                    <a:pt x="33" y="40"/>
                    <a:pt x="39" y="38"/>
                  </a:cubicBezTo>
                  <a:cubicBezTo>
                    <a:pt x="39" y="36"/>
                    <a:pt x="39" y="33"/>
                    <a:pt x="38" y="31"/>
                  </a:cubicBezTo>
                  <a:cubicBezTo>
                    <a:pt x="37" y="24"/>
                    <a:pt x="36" y="15"/>
                    <a:pt x="33" y="7"/>
                  </a:cubicBezTo>
                  <a:moveTo>
                    <a:pt x="77" y="0"/>
                  </a:moveTo>
                  <a:cubicBezTo>
                    <a:pt x="78" y="1"/>
                    <a:pt x="78" y="2"/>
                    <a:pt x="78" y="3"/>
                  </a:cubicBezTo>
                  <a:cubicBezTo>
                    <a:pt x="79" y="1"/>
                    <a:pt x="80" y="0"/>
                    <a:pt x="80" y="0"/>
                  </a:cubicBezTo>
                  <a:cubicBezTo>
                    <a:pt x="79" y="0"/>
                    <a:pt x="78" y="0"/>
                    <a:pt x="77"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26" name="íṧlîḓé"/>
            <p:cNvSpPr/>
            <p:nvPr/>
          </p:nvSpPr>
          <p:spPr bwMode="auto">
            <a:xfrm>
              <a:off x="6456363" y="3241676"/>
              <a:ext cx="347663" cy="241300"/>
            </a:xfrm>
            <a:custGeom>
              <a:avLst/>
              <a:gdLst>
                <a:gd name="T0" fmla="*/ 251 w 251"/>
                <a:gd name="T1" fmla="*/ 144 h 174"/>
                <a:gd name="T2" fmla="*/ 209 w 251"/>
                <a:gd name="T3" fmla="*/ 174 h 174"/>
                <a:gd name="T4" fmla="*/ 207 w 251"/>
                <a:gd name="T5" fmla="*/ 160 h 174"/>
                <a:gd name="T6" fmla="*/ 190 w 251"/>
                <a:gd name="T7" fmla="*/ 117 h 174"/>
                <a:gd name="T8" fmla="*/ 62 w 251"/>
                <a:gd name="T9" fmla="*/ 22 h 174"/>
                <a:gd name="T10" fmla="*/ 219 w 251"/>
                <a:gd name="T11" fmla="*/ 73 h 174"/>
                <a:gd name="T12" fmla="*/ 231 w 251"/>
                <a:gd name="T13" fmla="*/ 90 h 174"/>
                <a:gd name="T14" fmla="*/ 245 w 251"/>
                <a:gd name="T15" fmla="*/ 125 h 174"/>
                <a:gd name="T16" fmla="*/ 251 w 251"/>
                <a:gd name="T17" fmla="*/ 144 h 17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51" h="174">
                  <a:moveTo>
                    <a:pt x="251" y="144"/>
                  </a:moveTo>
                  <a:cubicBezTo>
                    <a:pt x="209" y="174"/>
                    <a:pt x="209" y="174"/>
                    <a:pt x="209" y="174"/>
                  </a:cubicBezTo>
                  <a:cubicBezTo>
                    <a:pt x="209" y="174"/>
                    <a:pt x="208" y="168"/>
                    <a:pt x="207" y="160"/>
                  </a:cubicBezTo>
                  <a:cubicBezTo>
                    <a:pt x="205" y="145"/>
                    <a:pt x="201" y="121"/>
                    <a:pt x="190" y="117"/>
                  </a:cubicBezTo>
                  <a:cubicBezTo>
                    <a:pt x="175" y="110"/>
                    <a:pt x="0" y="44"/>
                    <a:pt x="62" y="22"/>
                  </a:cubicBezTo>
                  <a:cubicBezTo>
                    <a:pt x="124" y="0"/>
                    <a:pt x="219" y="73"/>
                    <a:pt x="219" y="73"/>
                  </a:cubicBezTo>
                  <a:cubicBezTo>
                    <a:pt x="219" y="73"/>
                    <a:pt x="224" y="74"/>
                    <a:pt x="231" y="90"/>
                  </a:cubicBezTo>
                  <a:cubicBezTo>
                    <a:pt x="235" y="99"/>
                    <a:pt x="241" y="113"/>
                    <a:pt x="245" y="125"/>
                  </a:cubicBezTo>
                  <a:cubicBezTo>
                    <a:pt x="249" y="136"/>
                    <a:pt x="251" y="144"/>
                    <a:pt x="251" y="144"/>
                  </a:cubicBezTo>
                </a:path>
              </a:pathLst>
            </a:custGeom>
            <a:solidFill>
              <a:srgbClr val="AE6E7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27" name="iṥ1iďé"/>
            <p:cNvSpPr/>
            <p:nvPr/>
          </p:nvSpPr>
          <p:spPr bwMode="auto">
            <a:xfrm>
              <a:off x="7262813" y="3502026"/>
              <a:ext cx="41275" cy="55563"/>
            </a:xfrm>
            <a:custGeom>
              <a:avLst/>
              <a:gdLst>
                <a:gd name="T0" fmla="*/ 10 w 26"/>
                <a:gd name="T1" fmla="*/ 2 h 35"/>
                <a:gd name="T2" fmla="*/ 15 w 26"/>
                <a:gd name="T3" fmla="*/ 0 h 35"/>
                <a:gd name="T4" fmla="*/ 26 w 26"/>
                <a:gd name="T5" fmla="*/ 14 h 35"/>
                <a:gd name="T6" fmla="*/ 16 w 26"/>
                <a:gd name="T7" fmla="*/ 35 h 35"/>
                <a:gd name="T8" fmla="*/ 0 w 26"/>
                <a:gd name="T9" fmla="*/ 28 h 35"/>
                <a:gd name="T10" fmla="*/ 4 w 26"/>
                <a:gd name="T11" fmla="*/ 12 h 35"/>
                <a:gd name="T12" fmla="*/ 10 w 26"/>
                <a:gd name="T13" fmla="*/ 2 h 35"/>
              </a:gdLst>
              <a:ahLst/>
              <a:cxnLst>
                <a:cxn ang="0">
                  <a:pos x="T0" y="T1"/>
                </a:cxn>
                <a:cxn ang="0">
                  <a:pos x="T2" y="T3"/>
                </a:cxn>
                <a:cxn ang="0">
                  <a:pos x="T4" y="T5"/>
                </a:cxn>
                <a:cxn ang="0">
                  <a:pos x="T6" y="T7"/>
                </a:cxn>
                <a:cxn ang="0">
                  <a:pos x="T8" y="T9"/>
                </a:cxn>
                <a:cxn ang="0">
                  <a:pos x="T10" y="T11"/>
                </a:cxn>
                <a:cxn ang="0">
                  <a:pos x="T12" y="T13"/>
                </a:cxn>
              </a:cxnLst>
              <a:rect l="0" t="0" r="r" b="b"/>
              <a:pathLst>
                <a:path w="26" h="35">
                  <a:moveTo>
                    <a:pt x="10" y="2"/>
                  </a:moveTo>
                  <a:lnTo>
                    <a:pt x="15" y="0"/>
                  </a:lnTo>
                  <a:lnTo>
                    <a:pt x="26" y="14"/>
                  </a:lnTo>
                  <a:lnTo>
                    <a:pt x="16" y="35"/>
                  </a:lnTo>
                  <a:lnTo>
                    <a:pt x="0" y="28"/>
                  </a:lnTo>
                  <a:lnTo>
                    <a:pt x="4" y="12"/>
                  </a:lnTo>
                  <a:lnTo>
                    <a:pt x="10" y="2"/>
                  </a:lnTo>
                  <a:close/>
                </a:path>
              </a:pathLst>
            </a:custGeom>
            <a:solidFill>
              <a:srgbClr val="4C498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44" name="íŝľîḑê"/>
            <p:cNvSpPr/>
            <p:nvPr/>
          </p:nvSpPr>
          <p:spPr bwMode="auto">
            <a:xfrm>
              <a:off x="7262813" y="3502026"/>
              <a:ext cx="41275" cy="55563"/>
            </a:xfrm>
            <a:custGeom>
              <a:avLst/>
              <a:gdLst>
                <a:gd name="T0" fmla="*/ 10 w 26"/>
                <a:gd name="T1" fmla="*/ 2 h 35"/>
                <a:gd name="T2" fmla="*/ 15 w 26"/>
                <a:gd name="T3" fmla="*/ 0 h 35"/>
                <a:gd name="T4" fmla="*/ 26 w 26"/>
                <a:gd name="T5" fmla="*/ 14 h 35"/>
                <a:gd name="T6" fmla="*/ 16 w 26"/>
                <a:gd name="T7" fmla="*/ 35 h 35"/>
                <a:gd name="T8" fmla="*/ 0 w 26"/>
                <a:gd name="T9" fmla="*/ 28 h 35"/>
                <a:gd name="T10" fmla="*/ 4 w 26"/>
                <a:gd name="T11" fmla="*/ 12 h 35"/>
                <a:gd name="T12" fmla="*/ 10 w 26"/>
                <a:gd name="T13" fmla="*/ 2 h 35"/>
              </a:gdLst>
              <a:ahLst/>
              <a:cxnLst>
                <a:cxn ang="0">
                  <a:pos x="T0" y="T1"/>
                </a:cxn>
                <a:cxn ang="0">
                  <a:pos x="T2" y="T3"/>
                </a:cxn>
                <a:cxn ang="0">
                  <a:pos x="T4" y="T5"/>
                </a:cxn>
                <a:cxn ang="0">
                  <a:pos x="T6" y="T7"/>
                </a:cxn>
                <a:cxn ang="0">
                  <a:pos x="T8" y="T9"/>
                </a:cxn>
                <a:cxn ang="0">
                  <a:pos x="T10" y="T11"/>
                </a:cxn>
                <a:cxn ang="0">
                  <a:pos x="T12" y="T13"/>
                </a:cxn>
              </a:cxnLst>
              <a:rect l="0" t="0" r="r" b="b"/>
              <a:pathLst>
                <a:path w="26" h="35">
                  <a:moveTo>
                    <a:pt x="10" y="2"/>
                  </a:moveTo>
                  <a:lnTo>
                    <a:pt x="15" y="0"/>
                  </a:lnTo>
                  <a:lnTo>
                    <a:pt x="26" y="14"/>
                  </a:lnTo>
                  <a:lnTo>
                    <a:pt x="16" y="35"/>
                  </a:lnTo>
                  <a:lnTo>
                    <a:pt x="0" y="28"/>
                  </a:lnTo>
                  <a:lnTo>
                    <a:pt x="4" y="12"/>
                  </a:lnTo>
                  <a:lnTo>
                    <a:pt x="10" y="2"/>
                  </a:lnTo>
                </a:path>
              </a:pathLst>
            </a:cu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45" name="iṣḷîḍe"/>
            <p:cNvSpPr/>
            <p:nvPr/>
          </p:nvSpPr>
          <p:spPr bwMode="auto">
            <a:xfrm>
              <a:off x="7118350" y="5434013"/>
              <a:ext cx="142875" cy="271463"/>
            </a:xfrm>
            <a:custGeom>
              <a:avLst/>
              <a:gdLst>
                <a:gd name="T0" fmla="*/ 50 w 102"/>
                <a:gd name="T1" fmla="*/ 1 h 196"/>
                <a:gd name="T2" fmla="*/ 33 w 102"/>
                <a:gd name="T3" fmla="*/ 19 h 196"/>
                <a:gd name="T4" fmla="*/ 21 w 102"/>
                <a:gd name="T5" fmla="*/ 91 h 196"/>
                <a:gd name="T6" fmla="*/ 12 w 102"/>
                <a:gd name="T7" fmla="*/ 131 h 196"/>
                <a:gd name="T8" fmla="*/ 42 w 102"/>
                <a:gd name="T9" fmla="*/ 190 h 196"/>
                <a:gd name="T10" fmla="*/ 102 w 102"/>
                <a:gd name="T11" fmla="*/ 168 h 196"/>
                <a:gd name="T12" fmla="*/ 100 w 102"/>
                <a:gd name="T13" fmla="*/ 39 h 196"/>
                <a:gd name="T14" fmla="*/ 50 w 102"/>
                <a:gd name="T15" fmla="*/ 1 h 196"/>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02" h="196">
                  <a:moveTo>
                    <a:pt x="50" y="1"/>
                  </a:moveTo>
                  <a:cubicBezTo>
                    <a:pt x="50" y="1"/>
                    <a:pt x="38" y="0"/>
                    <a:pt x="33" y="19"/>
                  </a:cubicBezTo>
                  <a:cubicBezTo>
                    <a:pt x="28" y="38"/>
                    <a:pt x="21" y="91"/>
                    <a:pt x="21" y="91"/>
                  </a:cubicBezTo>
                  <a:cubicBezTo>
                    <a:pt x="21" y="91"/>
                    <a:pt x="18" y="123"/>
                    <a:pt x="12" y="131"/>
                  </a:cubicBezTo>
                  <a:cubicBezTo>
                    <a:pt x="6" y="138"/>
                    <a:pt x="0" y="184"/>
                    <a:pt x="42" y="190"/>
                  </a:cubicBezTo>
                  <a:cubicBezTo>
                    <a:pt x="84" y="196"/>
                    <a:pt x="102" y="168"/>
                    <a:pt x="102" y="168"/>
                  </a:cubicBezTo>
                  <a:cubicBezTo>
                    <a:pt x="100" y="39"/>
                    <a:pt x="100" y="39"/>
                    <a:pt x="100" y="39"/>
                  </a:cubicBezTo>
                  <a:cubicBezTo>
                    <a:pt x="50" y="1"/>
                    <a:pt x="50" y="1"/>
                    <a:pt x="50" y="1"/>
                  </a:cubicBezTo>
                </a:path>
              </a:pathLst>
            </a:custGeom>
            <a:solidFill>
              <a:srgbClr val="44405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46" name="ís1íďe"/>
            <p:cNvSpPr/>
            <p:nvPr/>
          </p:nvSpPr>
          <p:spPr bwMode="auto">
            <a:xfrm>
              <a:off x="7299325" y="5443538"/>
              <a:ext cx="134938" cy="319088"/>
            </a:xfrm>
            <a:custGeom>
              <a:avLst/>
              <a:gdLst>
                <a:gd name="T0" fmla="*/ 66 w 97"/>
                <a:gd name="T1" fmla="*/ 0 h 230"/>
                <a:gd name="T2" fmla="*/ 92 w 97"/>
                <a:gd name="T3" fmla="*/ 60 h 230"/>
                <a:gd name="T4" fmla="*/ 89 w 97"/>
                <a:gd name="T5" fmla="*/ 135 h 230"/>
                <a:gd name="T6" fmla="*/ 92 w 97"/>
                <a:gd name="T7" fmla="*/ 158 h 230"/>
                <a:gd name="T8" fmla="*/ 92 w 97"/>
                <a:gd name="T9" fmla="*/ 187 h 230"/>
                <a:gd name="T10" fmla="*/ 7 w 97"/>
                <a:gd name="T11" fmla="*/ 184 h 230"/>
                <a:gd name="T12" fmla="*/ 3 w 97"/>
                <a:gd name="T13" fmla="*/ 140 h 230"/>
                <a:gd name="T14" fmla="*/ 15 w 97"/>
                <a:gd name="T15" fmla="*/ 46 h 230"/>
                <a:gd name="T16" fmla="*/ 66 w 97"/>
                <a:gd name="T17" fmla="*/ 0 h 23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97" h="230">
                  <a:moveTo>
                    <a:pt x="66" y="0"/>
                  </a:moveTo>
                  <a:cubicBezTo>
                    <a:pt x="66" y="0"/>
                    <a:pt x="93" y="28"/>
                    <a:pt x="92" y="60"/>
                  </a:cubicBezTo>
                  <a:cubicBezTo>
                    <a:pt x="92" y="92"/>
                    <a:pt x="89" y="135"/>
                    <a:pt x="89" y="135"/>
                  </a:cubicBezTo>
                  <a:cubicBezTo>
                    <a:pt x="89" y="135"/>
                    <a:pt x="87" y="153"/>
                    <a:pt x="92" y="158"/>
                  </a:cubicBezTo>
                  <a:cubicBezTo>
                    <a:pt x="97" y="163"/>
                    <a:pt x="92" y="187"/>
                    <a:pt x="92" y="187"/>
                  </a:cubicBezTo>
                  <a:cubicBezTo>
                    <a:pt x="92" y="187"/>
                    <a:pt x="46" y="230"/>
                    <a:pt x="7" y="184"/>
                  </a:cubicBezTo>
                  <a:cubicBezTo>
                    <a:pt x="7" y="184"/>
                    <a:pt x="0" y="157"/>
                    <a:pt x="3" y="140"/>
                  </a:cubicBezTo>
                  <a:cubicBezTo>
                    <a:pt x="6" y="123"/>
                    <a:pt x="15" y="46"/>
                    <a:pt x="15" y="46"/>
                  </a:cubicBezTo>
                  <a:lnTo>
                    <a:pt x="66" y="0"/>
                  </a:lnTo>
                  <a:close/>
                </a:path>
              </a:pathLst>
            </a:custGeom>
            <a:solidFill>
              <a:srgbClr val="44405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47" name="ís1iḑê"/>
            <p:cNvSpPr/>
            <p:nvPr/>
          </p:nvSpPr>
          <p:spPr bwMode="auto">
            <a:xfrm>
              <a:off x="7142163" y="4592638"/>
              <a:ext cx="338138" cy="1049338"/>
            </a:xfrm>
            <a:custGeom>
              <a:avLst/>
              <a:gdLst>
                <a:gd name="T0" fmla="*/ 244 w 244"/>
                <a:gd name="T1" fmla="*/ 27 h 755"/>
                <a:gd name="T2" fmla="*/ 206 w 244"/>
                <a:gd name="T3" fmla="*/ 118 h 755"/>
                <a:gd name="T4" fmla="*/ 187 w 244"/>
                <a:gd name="T5" fmla="*/ 166 h 755"/>
                <a:gd name="T6" fmla="*/ 177 w 244"/>
                <a:gd name="T7" fmla="*/ 229 h 755"/>
                <a:gd name="T8" fmla="*/ 174 w 244"/>
                <a:gd name="T9" fmla="*/ 272 h 755"/>
                <a:gd name="T10" fmla="*/ 148 w 244"/>
                <a:gd name="T11" fmla="*/ 493 h 755"/>
                <a:gd name="T12" fmla="*/ 107 w 244"/>
                <a:gd name="T13" fmla="*/ 545 h 755"/>
                <a:gd name="T14" fmla="*/ 92 w 244"/>
                <a:gd name="T15" fmla="*/ 597 h 755"/>
                <a:gd name="T16" fmla="*/ 84 w 244"/>
                <a:gd name="T17" fmla="*/ 644 h 755"/>
                <a:gd name="T18" fmla="*/ 82 w 244"/>
                <a:gd name="T19" fmla="*/ 703 h 755"/>
                <a:gd name="T20" fmla="*/ 82 w 244"/>
                <a:gd name="T21" fmla="*/ 749 h 755"/>
                <a:gd name="T22" fmla="*/ 2 w 244"/>
                <a:gd name="T23" fmla="*/ 744 h 755"/>
                <a:gd name="T24" fmla="*/ 11 w 244"/>
                <a:gd name="T25" fmla="*/ 692 h 755"/>
                <a:gd name="T26" fmla="*/ 18 w 244"/>
                <a:gd name="T27" fmla="*/ 651 h 755"/>
                <a:gd name="T28" fmla="*/ 27 w 244"/>
                <a:gd name="T29" fmla="*/ 621 h 755"/>
                <a:gd name="T30" fmla="*/ 33 w 244"/>
                <a:gd name="T31" fmla="*/ 595 h 755"/>
                <a:gd name="T32" fmla="*/ 44 w 244"/>
                <a:gd name="T33" fmla="*/ 561 h 755"/>
                <a:gd name="T34" fmla="*/ 60 w 244"/>
                <a:gd name="T35" fmla="*/ 354 h 755"/>
                <a:gd name="T36" fmla="*/ 110 w 244"/>
                <a:gd name="T37" fmla="*/ 0 h 755"/>
                <a:gd name="T38" fmla="*/ 244 w 244"/>
                <a:gd name="T39" fmla="*/ 27 h 75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244" h="755">
                  <a:moveTo>
                    <a:pt x="244" y="27"/>
                  </a:moveTo>
                  <a:cubicBezTo>
                    <a:pt x="244" y="27"/>
                    <a:pt x="218" y="101"/>
                    <a:pt x="206" y="118"/>
                  </a:cubicBezTo>
                  <a:cubicBezTo>
                    <a:pt x="195" y="135"/>
                    <a:pt x="187" y="166"/>
                    <a:pt x="187" y="166"/>
                  </a:cubicBezTo>
                  <a:cubicBezTo>
                    <a:pt x="177" y="229"/>
                    <a:pt x="177" y="229"/>
                    <a:pt x="177" y="229"/>
                  </a:cubicBezTo>
                  <a:cubicBezTo>
                    <a:pt x="175" y="243"/>
                    <a:pt x="174" y="258"/>
                    <a:pt x="174" y="272"/>
                  </a:cubicBezTo>
                  <a:cubicBezTo>
                    <a:pt x="174" y="286"/>
                    <a:pt x="148" y="493"/>
                    <a:pt x="148" y="493"/>
                  </a:cubicBezTo>
                  <a:cubicBezTo>
                    <a:pt x="107" y="545"/>
                    <a:pt x="107" y="545"/>
                    <a:pt x="107" y="545"/>
                  </a:cubicBezTo>
                  <a:cubicBezTo>
                    <a:pt x="107" y="545"/>
                    <a:pt x="89" y="582"/>
                    <a:pt x="92" y="597"/>
                  </a:cubicBezTo>
                  <a:cubicBezTo>
                    <a:pt x="95" y="613"/>
                    <a:pt x="90" y="637"/>
                    <a:pt x="84" y="644"/>
                  </a:cubicBezTo>
                  <a:cubicBezTo>
                    <a:pt x="84" y="644"/>
                    <a:pt x="83" y="692"/>
                    <a:pt x="82" y="703"/>
                  </a:cubicBezTo>
                  <a:cubicBezTo>
                    <a:pt x="80" y="714"/>
                    <a:pt x="87" y="744"/>
                    <a:pt x="82" y="749"/>
                  </a:cubicBezTo>
                  <a:cubicBezTo>
                    <a:pt x="76" y="755"/>
                    <a:pt x="4" y="752"/>
                    <a:pt x="2" y="744"/>
                  </a:cubicBezTo>
                  <a:cubicBezTo>
                    <a:pt x="0" y="735"/>
                    <a:pt x="11" y="692"/>
                    <a:pt x="11" y="692"/>
                  </a:cubicBezTo>
                  <a:cubicBezTo>
                    <a:pt x="18" y="651"/>
                    <a:pt x="18" y="651"/>
                    <a:pt x="18" y="651"/>
                  </a:cubicBezTo>
                  <a:cubicBezTo>
                    <a:pt x="18" y="651"/>
                    <a:pt x="30" y="629"/>
                    <a:pt x="27" y="621"/>
                  </a:cubicBezTo>
                  <a:cubicBezTo>
                    <a:pt x="24" y="614"/>
                    <a:pt x="33" y="597"/>
                    <a:pt x="33" y="595"/>
                  </a:cubicBezTo>
                  <a:cubicBezTo>
                    <a:pt x="34" y="594"/>
                    <a:pt x="47" y="570"/>
                    <a:pt x="44" y="561"/>
                  </a:cubicBezTo>
                  <a:cubicBezTo>
                    <a:pt x="42" y="551"/>
                    <a:pt x="60" y="354"/>
                    <a:pt x="60" y="354"/>
                  </a:cubicBezTo>
                  <a:cubicBezTo>
                    <a:pt x="110" y="0"/>
                    <a:pt x="110" y="0"/>
                    <a:pt x="110" y="0"/>
                  </a:cubicBezTo>
                  <a:cubicBezTo>
                    <a:pt x="244" y="27"/>
                    <a:pt x="244" y="27"/>
                    <a:pt x="244" y="27"/>
                  </a:cubicBezTo>
                </a:path>
              </a:pathLst>
            </a:custGeom>
            <a:solidFill>
              <a:srgbClr val="AE6E7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48" name="íśľïďê"/>
            <p:cNvSpPr/>
            <p:nvPr/>
          </p:nvSpPr>
          <p:spPr bwMode="auto">
            <a:xfrm>
              <a:off x="7370763" y="4659313"/>
              <a:ext cx="100013" cy="425450"/>
            </a:xfrm>
            <a:custGeom>
              <a:avLst/>
              <a:gdLst>
                <a:gd name="T0" fmla="*/ 2 w 72"/>
                <a:gd name="T1" fmla="*/ 291 h 307"/>
                <a:gd name="T2" fmla="*/ 0 w 72"/>
                <a:gd name="T3" fmla="*/ 307 h 307"/>
                <a:gd name="T4" fmla="*/ 0 w 72"/>
                <a:gd name="T5" fmla="*/ 307 h 307"/>
                <a:gd name="T6" fmla="*/ 0 w 72"/>
                <a:gd name="T7" fmla="*/ 307 h 307"/>
                <a:gd name="T8" fmla="*/ 2 w 72"/>
                <a:gd name="T9" fmla="*/ 291 h 307"/>
                <a:gd name="T10" fmla="*/ 9 w 72"/>
                <a:gd name="T11" fmla="*/ 223 h 307"/>
                <a:gd name="T12" fmla="*/ 9 w 72"/>
                <a:gd name="T13" fmla="*/ 225 h 307"/>
                <a:gd name="T14" fmla="*/ 9 w 72"/>
                <a:gd name="T15" fmla="*/ 225 h 307"/>
                <a:gd name="T16" fmla="*/ 9 w 72"/>
                <a:gd name="T17" fmla="*/ 223 h 307"/>
                <a:gd name="T18" fmla="*/ 41 w 72"/>
                <a:gd name="T19" fmla="*/ 71 h 307"/>
                <a:gd name="T20" fmla="*/ 29 w 72"/>
                <a:gd name="T21" fmla="*/ 97 h 307"/>
                <a:gd name="T22" fmla="*/ 41 w 72"/>
                <a:gd name="T23" fmla="*/ 71 h 307"/>
                <a:gd name="T24" fmla="*/ 72 w 72"/>
                <a:gd name="T25" fmla="*/ 0 h 307"/>
                <a:gd name="T26" fmla="*/ 70 w 72"/>
                <a:gd name="T27" fmla="*/ 6 h 307"/>
                <a:gd name="T28" fmla="*/ 70 w 72"/>
                <a:gd name="T29" fmla="*/ 6 h 307"/>
                <a:gd name="T30" fmla="*/ 41 w 72"/>
                <a:gd name="T31" fmla="*/ 71 h 307"/>
                <a:gd name="T32" fmla="*/ 70 w 72"/>
                <a:gd name="T33" fmla="*/ 6 h 307"/>
                <a:gd name="T34" fmla="*/ 72 w 72"/>
                <a:gd name="T35" fmla="*/ 0 h 307"/>
                <a:gd name="T36" fmla="*/ 72 w 72"/>
                <a:gd name="T37" fmla="*/ 0 h 30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Lst>
              <a:rect l="0" t="0" r="r" b="b"/>
              <a:pathLst>
                <a:path w="72" h="307">
                  <a:moveTo>
                    <a:pt x="2" y="291"/>
                  </a:moveTo>
                  <a:cubicBezTo>
                    <a:pt x="1" y="296"/>
                    <a:pt x="1" y="302"/>
                    <a:pt x="0" y="307"/>
                  </a:cubicBezTo>
                  <a:cubicBezTo>
                    <a:pt x="0" y="307"/>
                    <a:pt x="0" y="307"/>
                    <a:pt x="0" y="307"/>
                  </a:cubicBezTo>
                  <a:cubicBezTo>
                    <a:pt x="0" y="307"/>
                    <a:pt x="0" y="307"/>
                    <a:pt x="0" y="307"/>
                  </a:cubicBezTo>
                  <a:cubicBezTo>
                    <a:pt x="1" y="302"/>
                    <a:pt x="1" y="296"/>
                    <a:pt x="2" y="291"/>
                  </a:cubicBezTo>
                  <a:moveTo>
                    <a:pt x="9" y="223"/>
                  </a:moveTo>
                  <a:cubicBezTo>
                    <a:pt x="9" y="224"/>
                    <a:pt x="9" y="224"/>
                    <a:pt x="9" y="225"/>
                  </a:cubicBezTo>
                  <a:cubicBezTo>
                    <a:pt x="9" y="225"/>
                    <a:pt x="9" y="225"/>
                    <a:pt x="9" y="225"/>
                  </a:cubicBezTo>
                  <a:cubicBezTo>
                    <a:pt x="9" y="224"/>
                    <a:pt x="9" y="224"/>
                    <a:pt x="9" y="223"/>
                  </a:cubicBezTo>
                  <a:moveTo>
                    <a:pt x="41" y="71"/>
                  </a:moveTo>
                  <a:cubicBezTo>
                    <a:pt x="37" y="79"/>
                    <a:pt x="32" y="88"/>
                    <a:pt x="29" y="97"/>
                  </a:cubicBezTo>
                  <a:cubicBezTo>
                    <a:pt x="33" y="88"/>
                    <a:pt x="37" y="79"/>
                    <a:pt x="41" y="71"/>
                  </a:cubicBezTo>
                  <a:moveTo>
                    <a:pt x="72" y="0"/>
                  </a:moveTo>
                  <a:cubicBezTo>
                    <a:pt x="71" y="2"/>
                    <a:pt x="70" y="4"/>
                    <a:pt x="70" y="6"/>
                  </a:cubicBezTo>
                  <a:cubicBezTo>
                    <a:pt x="70" y="6"/>
                    <a:pt x="70" y="6"/>
                    <a:pt x="70" y="6"/>
                  </a:cubicBezTo>
                  <a:cubicBezTo>
                    <a:pt x="61" y="29"/>
                    <a:pt x="48" y="61"/>
                    <a:pt x="41" y="71"/>
                  </a:cubicBezTo>
                  <a:cubicBezTo>
                    <a:pt x="48" y="61"/>
                    <a:pt x="61" y="29"/>
                    <a:pt x="70" y="6"/>
                  </a:cubicBezTo>
                  <a:cubicBezTo>
                    <a:pt x="70" y="4"/>
                    <a:pt x="71" y="2"/>
                    <a:pt x="72" y="0"/>
                  </a:cubicBezTo>
                  <a:cubicBezTo>
                    <a:pt x="72" y="0"/>
                    <a:pt x="72" y="0"/>
                    <a:pt x="72"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49" name="i$lîḍe"/>
            <p:cNvSpPr/>
            <p:nvPr/>
          </p:nvSpPr>
          <p:spPr bwMode="auto">
            <a:xfrm>
              <a:off x="7332663" y="4660901"/>
              <a:ext cx="134938" cy="423863"/>
            </a:xfrm>
            <a:custGeom>
              <a:avLst/>
              <a:gdLst>
                <a:gd name="T0" fmla="*/ 0 w 97"/>
                <a:gd name="T1" fmla="*/ 0 h 305"/>
                <a:gd name="T2" fmla="*/ 0 w 97"/>
                <a:gd name="T3" fmla="*/ 0 h 305"/>
                <a:gd name="T4" fmla="*/ 0 w 97"/>
                <a:gd name="T5" fmla="*/ 1 h 305"/>
                <a:gd name="T6" fmla="*/ 10 w 97"/>
                <a:gd name="T7" fmla="*/ 109 h 305"/>
                <a:gd name="T8" fmla="*/ 20 w 97"/>
                <a:gd name="T9" fmla="*/ 203 h 305"/>
                <a:gd name="T10" fmla="*/ 19 w 97"/>
                <a:gd name="T11" fmla="*/ 252 h 305"/>
                <a:gd name="T12" fmla="*/ 27 w 97"/>
                <a:gd name="T13" fmla="*/ 305 h 305"/>
                <a:gd name="T14" fmla="*/ 29 w 97"/>
                <a:gd name="T15" fmla="*/ 289 h 305"/>
                <a:gd name="T16" fmla="*/ 36 w 97"/>
                <a:gd name="T17" fmla="*/ 223 h 305"/>
                <a:gd name="T18" fmla="*/ 36 w 97"/>
                <a:gd name="T19" fmla="*/ 223 h 305"/>
                <a:gd name="T20" fmla="*/ 36 w 97"/>
                <a:gd name="T21" fmla="*/ 223 h 305"/>
                <a:gd name="T22" fmla="*/ 36 w 97"/>
                <a:gd name="T23" fmla="*/ 221 h 305"/>
                <a:gd name="T24" fmla="*/ 39 w 97"/>
                <a:gd name="T25" fmla="*/ 180 h 305"/>
                <a:gd name="T26" fmla="*/ 49 w 97"/>
                <a:gd name="T27" fmla="*/ 117 h 305"/>
                <a:gd name="T28" fmla="*/ 56 w 97"/>
                <a:gd name="T29" fmla="*/ 95 h 305"/>
                <a:gd name="T30" fmla="*/ 68 w 97"/>
                <a:gd name="T31" fmla="*/ 69 h 305"/>
                <a:gd name="T32" fmla="*/ 68 w 97"/>
                <a:gd name="T33" fmla="*/ 69 h 305"/>
                <a:gd name="T34" fmla="*/ 68 w 97"/>
                <a:gd name="T35" fmla="*/ 69 h 305"/>
                <a:gd name="T36" fmla="*/ 97 w 97"/>
                <a:gd name="T37" fmla="*/ 4 h 305"/>
                <a:gd name="T38" fmla="*/ 0 w 97"/>
                <a:gd name="T39" fmla="*/ 0 h 3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97" h="305">
                  <a:moveTo>
                    <a:pt x="0" y="0"/>
                  </a:moveTo>
                  <a:cubicBezTo>
                    <a:pt x="0" y="0"/>
                    <a:pt x="0" y="0"/>
                    <a:pt x="0" y="0"/>
                  </a:cubicBezTo>
                  <a:cubicBezTo>
                    <a:pt x="0" y="0"/>
                    <a:pt x="0" y="1"/>
                    <a:pt x="0" y="1"/>
                  </a:cubicBezTo>
                  <a:cubicBezTo>
                    <a:pt x="0" y="34"/>
                    <a:pt x="5" y="93"/>
                    <a:pt x="10" y="109"/>
                  </a:cubicBezTo>
                  <a:cubicBezTo>
                    <a:pt x="17" y="131"/>
                    <a:pt x="23" y="197"/>
                    <a:pt x="20" y="203"/>
                  </a:cubicBezTo>
                  <a:cubicBezTo>
                    <a:pt x="18" y="210"/>
                    <a:pt x="19" y="252"/>
                    <a:pt x="19" y="252"/>
                  </a:cubicBezTo>
                  <a:cubicBezTo>
                    <a:pt x="24" y="270"/>
                    <a:pt x="26" y="287"/>
                    <a:pt x="27" y="305"/>
                  </a:cubicBezTo>
                  <a:cubicBezTo>
                    <a:pt x="28" y="300"/>
                    <a:pt x="28" y="294"/>
                    <a:pt x="29" y="289"/>
                  </a:cubicBezTo>
                  <a:cubicBezTo>
                    <a:pt x="33" y="255"/>
                    <a:pt x="36" y="228"/>
                    <a:pt x="36" y="223"/>
                  </a:cubicBezTo>
                  <a:cubicBezTo>
                    <a:pt x="36" y="223"/>
                    <a:pt x="36" y="223"/>
                    <a:pt x="36" y="223"/>
                  </a:cubicBezTo>
                  <a:cubicBezTo>
                    <a:pt x="36" y="223"/>
                    <a:pt x="36" y="223"/>
                    <a:pt x="36" y="223"/>
                  </a:cubicBezTo>
                  <a:cubicBezTo>
                    <a:pt x="36" y="222"/>
                    <a:pt x="36" y="222"/>
                    <a:pt x="36" y="221"/>
                  </a:cubicBezTo>
                  <a:cubicBezTo>
                    <a:pt x="36" y="208"/>
                    <a:pt x="37" y="194"/>
                    <a:pt x="39" y="180"/>
                  </a:cubicBezTo>
                  <a:cubicBezTo>
                    <a:pt x="49" y="117"/>
                    <a:pt x="49" y="117"/>
                    <a:pt x="49" y="117"/>
                  </a:cubicBezTo>
                  <a:cubicBezTo>
                    <a:pt x="49" y="117"/>
                    <a:pt x="52" y="107"/>
                    <a:pt x="56" y="95"/>
                  </a:cubicBezTo>
                  <a:cubicBezTo>
                    <a:pt x="59" y="86"/>
                    <a:pt x="64" y="77"/>
                    <a:pt x="68" y="69"/>
                  </a:cubicBezTo>
                  <a:cubicBezTo>
                    <a:pt x="68" y="69"/>
                    <a:pt x="68" y="69"/>
                    <a:pt x="68" y="69"/>
                  </a:cubicBezTo>
                  <a:cubicBezTo>
                    <a:pt x="68" y="69"/>
                    <a:pt x="68" y="69"/>
                    <a:pt x="68" y="69"/>
                  </a:cubicBezTo>
                  <a:cubicBezTo>
                    <a:pt x="75" y="59"/>
                    <a:pt x="88" y="27"/>
                    <a:pt x="97" y="4"/>
                  </a:cubicBezTo>
                  <a:cubicBezTo>
                    <a:pt x="70" y="2"/>
                    <a:pt x="34" y="1"/>
                    <a:pt x="0"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0" name="ïşļïḓè"/>
            <p:cNvSpPr/>
            <p:nvPr/>
          </p:nvSpPr>
          <p:spPr bwMode="auto">
            <a:xfrm>
              <a:off x="7202488" y="5124451"/>
              <a:ext cx="82550" cy="252413"/>
            </a:xfrm>
            <a:custGeom>
              <a:avLst/>
              <a:gdLst>
                <a:gd name="T0" fmla="*/ 58 w 59"/>
                <a:gd name="T1" fmla="*/ 174 h 182"/>
                <a:gd name="T2" fmla="*/ 55 w 59"/>
                <a:gd name="T3" fmla="*/ 182 h 182"/>
                <a:gd name="T4" fmla="*/ 59 w 59"/>
                <a:gd name="T5" fmla="*/ 174 h 182"/>
                <a:gd name="T6" fmla="*/ 58 w 59"/>
                <a:gd name="T7" fmla="*/ 174 h 182"/>
                <a:gd name="T8" fmla="*/ 13 w 59"/>
                <a:gd name="T9" fmla="*/ 0 h 182"/>
                <a:gd name="T10" fmla="*/ 13 w 59"/>
                <a:gd name="T11" fmla="*/ 1 h 182"/>
                <a:gd name="T12" fmla="*/ 0 w 59"/>
                <a:gd name="T13" fmla="*/ 176 h 182"/>
                <a:gd name="T14" fmla="*/ 13 w 59"/>
                <a:gd name="T15" fmla="*/ 1 h 182"/>
                <a:gd name="T16" fmla="*/ 13 w 59"/>
                <a:gd name="T17" fmla="*/ 1 h 182"/>
                <a:gd name="T18" fmla="*/ 13 w 59"/>
                <a:gd name="T19" fmla="*/ 0 h 18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59" h="182">
                  <a:moveTo>
                    <a:pt x="58" y="174"/>
                  </a:moveTo>
                  <a:cubicBezTo>
                    <a:pt x="57" y="176"/>
                    <a:pt x="56" y="179"/>
                    <a:pt x="55" y="182"/>
                  </a:cubicBezTo>
                  <a:cubicBezTo>
                    <a:pt x="56" y="179"/>
                    <a:pt x="57" y="176"/>
                    <a:pt x="59" y="174"/>
                  </a:cubicBezTo>
                  <a:cubicBezTo>
                    <a:pt x="58" y="174"/>
                    <a:pt x="58" y="174"/>
                    <a:pt x="58" y="174"/>
                  </a:cubicBezTo>
                  <a:moveTo>
                    <a:pt x="13" y="0"/>
                  </a:moveTo>
                  <a:cubicBezTo>
                    <a:pt x="13" y="0"/>
                    <a:pt x="13" y="0"/>
                    <a:pt x="13" y="1"/>
                  </a:cubicBezTo>
                  <a:cubicBezTo>
                    <a:pt x="9" y="53"/>
                    <a:pt x="0" y="159"/>
                    <a:pt x="0" y="176"/>
                  </a:cubicBezTo>
                  <a:cubicBezTo>
                    <a:pt x="0" y="159"/>
                    <a:pt x="9" y="53"/>
                    <a:pt x="13" y="1"/>
                  </a:cubicBezTo>
                  <a:cubicBezTo>
                    <a:pt x="13" y="1"/>
                    <a:pt x="13" y="1"/>
                    <a:pt x="13" y="1"/>
                  </a:cubicBezTo>
                  <a:cubicBezTo>
                    <a:pt x="13" y="1"/>
                    <a:pt x="13" y="0"/>
                    <a:pt x="13"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1" name="iṧľiḋé"/>
            <p:cNvSpPr/>
            <p:nvPr/>
          </p:nvSpPr>
          <p:spPr bwMode="auto">
            <a:xfrm>
              <a:off x="7180263" y="5400676"/>
              <a:ext cx="17463" cy="38100"/>
            </a:xfrm>
            <a:custGeom>
              <a:avLst/>
              <a:gdLst>
                <a:gd name="T0" fmla="*/ 12 w 12"/>
                <a:gd name="T1" fmla="*/ 0 h 27"/>
                <a:gd name="T2" fmla="*/ 12 w 12"/>
                <a:gd name="T3" fmla="*/ 0 h 27"/>
                <a:gd name="T4" fmla="*/ 5 w 12"/>
                <a:gd name="T5" fmla="*/ 14 h 27"/>
                <a:gd name="T6" fmla="*/ 0 w 12"/>
                <a:gd name="T7" fmla="*/ 27 h 27"/>
                <a:gd name="T8" fmla="*/ 0 w 12"/>
                <a:gd name="T9" fmla="*/ 27 h 27"/>
                <a:gd name="T10" fmla="*/ 5 w 12"/>
                <a:gd name="T11" fmla="*/ 14 h 27"/>
                <a:gd name="T12" fmla="*/ 12 w 12"/>
                <a:gd name="T13" fmla="*/ 0 h 27"/>
              </a:gdLst>
              <a:ahLst/>
              <a:cxnLst>
                <a:cxn ang="0">
                  <a:pos x="T0" y="T1"/>
                </a:cxn>
                <a:cxn ang="0">
                  <a:pos x="T2" y="T3"/>
                </a:cxn>
                <a:cxn ang="0">
                  <a:pos x="T4" y="T5"/>
                </a:cxn>
                <a:cxn ang="0">
                  <a:pos x="T6" y="T7"/>
                </a:cxn>
                <a:cxn ang="0">
                  <a:pos x="T8" y="T9"/>
                </a:cxn>
                <a:cxn ang="0">
                  <a:pos x="T10" y="T11"/>
                </a:cxn>
                <a:cxn ang="0">
                  <a:pos x="T12" y="T13"/>
                </a:cxn>
              </a:cxnLst>
              <a:rect l="0" t="0" r="r" b="b"/>
              <a:pathLst>
                <a:path w="12" h="27">
                  <a:moveTo>
                    <a:pt x="12" y="0"/>
                  </a:moveTo>
                  <a:cubicBezTo>
                    <a:pt x="12" y="0"/>
                    <a:pt x="12" y="0"/>
                    <a:pt x="12" y="0"/>
                  </a:cubicBezTo>
                  <a:cubicBezTo>
                    <a:pt x="9" y="7"/>
                    <a:pt x="5" y="14"/>
                    <a:pt x="5" y="14"/>
                  </a:cubicBezTo>
                  <a:cubicBezTo>
                    <a:pt x="5" y="15"/>
                    <a:pt x="2" y="21"/>
                    <a:pt x="0" y="27"/>
                  </a:cubicBezTo>
                  <a:cubicBezTo>
                    <a:pt x="0" y="27"/>
                    <a:pt x="0" y="27"/>
                    <a:pt x="0" y="27"/>
                  </a:cubicBezTo>
                  <a:cubicBezTo>
                    <a:pt x="2" y="21"/>
                    <a:pt x="5" y="15"/>
                    <a:pt x="5" y="14"/>
                  </a:cubicBezTo>
                  <a:cubicBezTo>
                    <a:pt x="5" y="14"/>
                    <a:pt x="9" y="7"/>
                    <a:pt x="12"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2" name="îṣḷiḓê"/>
            <p:cNvSpPr/>
            <p:nvPr/>
          </p:nvSpPr>
          <p:spPr bwMode="auto">
            <a:xfrm>
              <a:off x="7197725" y="5375276"/>
              <a:ext cx="6350" cy="25400"/>
            </a:xfrm>
            <a:custGeom>
              <a:avLst/>
              <a:gdLst>
                <a:gd name="T0" fmla="*/ 5 w 5"/>
                <a:gd name="T1" fmla="*/ 0 h 18"/>
                <a:gd name="T2" fmla="*/ 0 w 5"/>
                <a:gd name="T3" fmla="*/ 18 h 18"/>
                <a:gd name="T4" fmla="*/ 0 w 5"/>
                <a:gd name="T5" fmla="*/ 18 h 18"/>
                <a:gd name="T6" fmla="*/ 5 w 5"/>
                <a:gd name="T7" fmla="*/ 0 h 18"/>
              </a:gdLst>
              <a:ahLst/>
              <a:cxnLst>
                <a:cxn ang="0">
                  <a:pos x="T0" y="T1"/>
                </a:cxn>
                <a:cxn ang="0">
                  <a:pos x="T2" y="T3"/>
                </a:cxn>
                <a:cxn ang="0">
                  <a:pos x="T4" y="T5"/>
                </a:cxn>
                <a:cxn ang="0">
                  <a:pos x="T6" y="T7"/>
                </a:cxn>
              </a:cxnLst>
              <a:rect l="0" t="0" r="r" b="b"/>
              <a:pathLst>
                <a:path w="5" h="18">
                  <a:moveTo>
                    <a:pt x="5" y="0"/>
                  </a:moveTo>
                  <a:cubicBezTo>
                    <a:pt x="5" y="5"/>
                    <a:pt x="2" y="12"/>
                    <a:pt x="0" y="18"/>
                  </a:cubicBezTo>
                  <a:cubicBezTo>
                    <a:pt x="0" y="18"/>
                    <a:pt x="0" y="18"/>
                    <a:pt x="0" y="18"/>
                  </a:cubicBezTo>
                  <a:cubicBezTo>
                    <a:pt x="2" y="12"/>
                    <a:pt x="5" y="5"/>
                    <a:pt x="5"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3" name="í$lîḋè"/>
            <p:cNvSpPr/>
            <p:nvPr/>
          </p:nvSpPr>
          <p:spPr bwMode="auto">
            <a:xfrm>
              <a:off x="7269163" y="5419726"/>
              <a:ext cx="1588" cy="19050"/>
            </a:xfrm>
            <a:custGeom>
              <a:avLst/>
              <a:gdLst>
                <a:gd name="T0" fmla="*/ 0 w 1"/>
                <a:gd name="T1" fmla="*/ 0 h 13"/>
                <a:gd name="T2" fmla="*/ 0 w 1"/>
                <a:gd name="T3" fmla="*/ 2 h 13"/>
                <a:gd name="T4" fmla="*/ 1 w 1"/>
                <a:gd name="T5" fmla="*/ 13 h 13"/>
                <a:gd name="T6" fmla="*/ 0 w 1"/>
                <a:gd name="T7" fmla="*/ 2 h 13"/>
                <a:gd name="T8" fmla="*/ 0 w 1"/>
                <a:gd name="T9" fmla="*/ 0 h 13"/>
              </a:gdLst>
              <a:ahLst/>
              <a:cxnLst>
                <a:cxn ang="0">
                  <a:pos x="T0" y="T1"/>
                </a:cxn>
                <a:cxn ang="0">
                  <a:pos x="T2" y="T3"/>
                </a:cxn>
                <a:cxn ang="0">
                  <a:pos x="T4" y="T5"/>
                </a:cxn>
                <a:cxn ang="0">
                  <a:pos x="T6" y="T7"/>
                </a:cxn>
                <a:cxn ang="0">
                  <a:pos x="T8" y="T9"/>
                </a:cxn>
              </a:cxnLst>
              <a:rect l="0" t="0" r="r" b="b"/>
              <a:pathLst>
                <a:path w="1" h="13">
                  <a:moveTo>
                    <a:pt x="0" y="0"/>
                  </a:moveTo>
                  <a:cubicBezTo>
                    <a:pt x="0" y="1"/>
                    <a:pt x="0" y="2"/>
                    <a:pt x="0" y="2"/>
                  </a:cubicBezTo>
                  <a:cubicBezTo>
                    <a:pt x="1" y="5"/>
                    <a:pt x="1" y="9"/>
                    <a:pt x="1" y="13"/>
                  </a:cubicBezTo>
                  <a:cubicBezTo>
                    <a:pt x="1" y="9"/>
                    <a:pt x="1" y="5"/>
                    <a:pt x="0" y="2"/>
                  </a:cubicBezTo>
                  <a:cubicBezTo>
                    <a:pt x="0" y="1"/>
                    <a:pt x="0" y="1"/>
                    <a:pt x="0"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4" name="í$ḷïḑe"/>
            <p:cNvSpPr/>
            <p:nvPr/>
          </p:nvSpPr>
          <p:spPr bwMode="auto">
            <a:xfrm>
              <a:off x="7143750" y="5438776"/>
              <a:ext cx="114300" cy="184150"/>
            </a:xfrm>
            <a:custGeom>
              <a:avLst/>
              <a:gdLst>
                <a:gd name="T0" fmla="*/ 79 w 82"/>
                <a:gd name="T1" fmla="*/ 97 h 133"/>
                <a:gd name="T2" fmla="*/ 82 w 82"/>
                <a:gd name="T3" fmla="*/ 133 h 133"/>
                <a:gd name="T4" fmla="*/ 79 w 82"/>
                <a:gd name="T5" fmla="*/ 97 h 133"/>
                <a:gd name="T6" fmla="*/ 25 w 82"/>
                <a:gd name="T7" fmla="*/ 14 h 133"/>
                <a:gd name="T8" fmla="*/ 16 w 82"/>
                <a:gd name="T9" fmla="*/ 43 h 133"/>
                <a:gd name="T10" fmla="*/ 9 w 82"/>
                <a:gd name="T11" fmla="*/ 84 h 133"/>
                <a:gd name="T12" fmla="*/ 0 w 82"/>
                <a:gd name="T13" fmla="*/ 133 h 133"/>
                <a:gd name="T14" fmla="*/ 9 w 82"/>
                <a:gd name="T15" fmla="*/ 84 h 133"/>
                <a:gd name="T16" fmla="*/ 16 w 82"/>
                <a:gd name="T17" fmla="*/ 43 h 133"/>
                <a:gd name="T18" fmla="*/ 25 w 82"/>
                <a:gd name="T19" fmla="*/ 14 h 133"/>
                <a:gd name="T20" fmla="*/ 26 w 82"/>
                <a:gd name="T21" fmla="*/ 0 h 133"/>
                <a:gd name="T22" fmla="*/ 26 w 82"/>
                <a:gd name="T23" fmla="*/ 0 h 133"/>
                <a:gd name="T24" fmla="*/ 25 w 82"/>
                <a:gd name="T25" fmla="*/ 13 h 133"/>
                <a:gd name="T26" fmla="*/ 26 w 82"/>
                <a:gd name="T27" fmla="*/ 0 h 13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82" h="133">
                  <a:moveTo>
                    <a:pt x="79" y="97"/>
                  </a:moveTo>
                  <a:cubicBezTo>
                    <a:pt x="79" y="106"/>
                    <a:pt x="82" y="123"/>
                    <a:pt x="82" y="133"/>
                  </a:cubicBezTo>
                  <a:cubicBezTo>
                    <a:pt x="82" y="123"/>
                    <a:pt x="79" y="106"/>
                    <a:pt x="79" y="97"/>
                  </a:cubicBezTo>
                  <a:moveTo>
                    <a:pt x="25" y="14"/>
                  </a:moveTo>
                  <a:cubicBezTo>
                    <a:pt x="28" y="21"/>
                    <a:pt x="16" y="43"/>
                    <a:pt x="16" y="43"/>
                  </a:cubicBezTo>
                  <a:cubicBezTo>
                    <a:pt x="9" y="84"/>
                    <a:pt x="9" y="84"/>
                    <a:pt x="9" y="84"/>
                  </a:cubicBezTo>
                  <a:cubicBezTo>
                    <a:pt x="9" y="84"/>
                    <a:pt x="0" y="120"/>
                    <a:pt x="0" y="133"/>
                  </a:cubicBezTo>
                  <a:cubicBezTo>
                    <a:pt x="0" y="120"/>
                    <a:pt x="9" y="84"/>
                    <a:pt x="9" y="84"/>
                  </a:cubicBezTo>
                  <a:cubicBezTo>
                    <a:pt x="16" y="43"/>
                    <a:pt x="16" y="43"/>
                    <a:pt x="16" y="43"/>
                  </a:cubicBezTo>
                  <a:cubicBezTo>
                    <a:pt x="16" y="43"/>
                    <a:pt x="28" y="21"/>
                    <a:pt x="25" y="14"/>
                  </a:cubicBezTo>
                  <a:moveTo>
                    <a:pt x="26" y="0"/>
                  </a:moveTo>
                  <a:cubicBezTo>
                    <a:pt x="26" y="0"/>
                    <a:pt x="26" y="0"/>
                    <a:pt x="26" y="0"/>
                  </a:cubicBezTo>
                  <a:cubicBezTo>
                    <a:pt x="25" y="4"/>
                    <a:pt x="24" y="10"/>
                    <a:pt x="25" y="13"/>
                  </a:cubicBezTo>
                  <a:cubicBezTo>
                    <a:pt x="24" y="10"/>
                    <a:pt x="25" y="4"/>
                    <a:pt x="26"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5" name="ïṧḷïḑê"/>
            <p:cNvSpPr/>
            <p:nvPr/>
          </p:nvSpPr>
          <p:spPr bwMode="auto">
            <a:xfrm>
              <a:off x="7143750" y="5126038"/>
              <a:ext cx="139700" cy="512763"/>
            </a:xfrm>
            <a:custGeom>
              <a:avLst/>
              <a:gdLst>
                <a:gd name="T0" fmla="*/ 55 w 100"/>
                <a:gd name="T1" fmla="*/ 0 h 369"/>
                <a:gd name="T2" fmla="*/ 42 w 100"/>
                <a:gd name="T3" fmla="*/ 175 h 369"/>
                <a:gd name="T4" fmla="*/ 42 w 100"/>
                <a:gd name="T5" fmla="*/ 178 h 369"/>
                <a:gd name="T6" fmla="*/ 43 w 100"/>
                <a:gd name="T7" fmla="*/ 180 h 369"/>
                <a:gd name="T8" fmla="*/ 38 w 100"/>
                <a:gd name="T9" fmla="*/ 198 h 369"/>
                <a:gd name="T10" fmla="*/ 31 w 100"/>
                <a:gd name="T11" fmla="*/ 212 h 369"/>
                <a:gd name="T12" fmla="*/ 26 w 100"/>
                <a:gd name="T13" fmla="*/ 225 h 369"/>
                <a:gd name="T14" fmla="*/ 25 w 100"/>
                <a:gd name="T15" fmla="*/ 238 h 369"/>
                <a:gd name="T16" fmla="*/ 25 w 100"/>
                <a:gd name="T17" fmla="*/ 238 h 369"/>
                <a:gd name="T18" fmla="*/ 25 w 100"/>
                <a:gd name="T19" fmla="*/ 239 h 369"/>
                <a:gd name="T20" fmla="*/ 16 w 100"/>
                <a:gd name="T21" fmla="*/ 268 h 369"/>
                <a:gd name="T22" fmla="*/ 9 w 100"/>
                <a:gd name="T23" fmla="*/ 309 h 369"/>
                <a:gd name="T24" fmla="*/ 0 w 100"/>
                <a:gd name="T25" fmla="*/ 358 h 369"/>
                <a:gd name="T26" fmla="*/ 0 w 100"/>
                <a:gd name="T27" fmla="*/ 360 h 369"/>
                <a:gd name="T28" fmla="*/ 55 w 100"/>
                <a:gd name="T29" fmla="*/ 369 h 369"/>
                <a:gd name="T30" fmla="*/ 80 w 100"/>
                <a:gd name="T31" fmla="*/ 366 h 369"/>
                <a:gd name="T32" fmla="*/ 82 w 100"/>
                <a:gd name="T33" fmla="*/ 358 h 369"/>
                <a:gd name="T34" fmla="*/ 79 w 100"/>
                <a:gd name="T35" fmla="*/ 322 h 369"/>
                <a:gd name="T36" fmla="*/ 80 w 100"/>
                <a:gd name="T37" fmla="*/ 320 h 369"/>
                <a:gd name="T38" fmla="*/ 82 w 100"/>
                <a:gd name="T39" fmla="*/ 261 h 369"/>
                <a:gd name="T40" fmla="*/ 91 w 100"/>
                <a:gd name="T41" fmla="*/ 225 h 369"/>
                <a:gd name="T42" fmla="*/ 90 w 100"/>
                <a:gd name="T43" fmla="*/ 214 h 369"/>
                <a:gd name="T44" fmla="*/ 90 w 100"/>
                <a:gd name="T45" fmla="*/ 212 h 369"/>
                <a:gd name="T46" fmla="*/ 97 w 100"/>
                <a:gd name="T47" fmla="*/ 181 h 369"/>
                <a:gd name="T48" fmla="*/ 100 w 100"/>
                <a:gd name="T49" fmla="*/ 173 h 369"/>
                <a:gd name="T50" fmla="*/ 93 w 100"/>
                <a:gd name="T51" fmla="*/ 151 h 369"/>
                <a:gd name="T52" fmla="*/ 55 w 100"/>
                <a:gd name="T53" fmla="*/ 0 h 3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Lst>
              <a:rect l="0" t="0" r="r" b="b"/>
              <a:pathLst>
                <a:path w="100" h="369">
                  <a:moveTo>
                    <a:pt x="55" y="0"/>
                  </a:moveTo>
                  <a:cubicBezTo>
                    <a:pt x="51" y="52"/>
                    <a:pt x="42" y="158"/>
                    <a:pt x="42" y="175"/>
                  </a:cubicBezTo>
                  <a:cubicBezTo>
                    <a:pt x="42" y="176"/>
                    <a:pt x="42" y="177"/>
                    <a:pt x="42" y="178"/>
                  </a:cubicBezTo>
                  <a:cubicBezTo>
                    <a:pt x="43" y="178"/>
                    <a:pt x="43" y="179"/>
                    <a:pt x="43" y="180"/>
                  </a:cubicBezTo>
                  <a:cubicBezTo>
                    <a:pt x="43" y="185"/>
                    <a:pt x="40" y="192"/>
                    <a:pt x="38" y="198"/>
                  </a:cubicBezTo>
                  <a:cubicBezTo>
                    <a:pt x="35" y="205"/>
                    <a:pt x="31" y="212"/>
                    <a:pt x="31" y="212"/>
                  </a:cubicBezTo>
                  <a:cubicBezTo>
                    <a:pt x="31" y="213"/>
                    <a:pt x="28" y="219"/>
                    <a:pt x="26" y="225"/>
                  </a:cubicBezTo>
                  <a:cubicBezTo>
                    <a:pt x="25" y="229"/>
                    <a:pt x="24" y="235"/>
                    <a:pt x="25" y="238"/>
                  </a:cubicBezTo>
                  <a:cubicBezTo>
                    <a:pt x="25" y="238"/>
                    <a:pt x="25" y="238"/>
                    <a:pt x="25" y="238"/>
                  </a:cubicBezTo>
                  <a:cubicBezTo>
                    <a:pt x="25" y="238"/>
                    <a:pt x="25" y="238"/>
                    <a:pt x="25" y="239"/>
                  </a:cubicBezTo>
                  <a:cubicBezTo>
                    <a:pt x="28" y="246"/>
                    <a:pt x="16" y="268"/>
                    <a:pt x="16" y="268"/>
                  </a:cubicBezTo>
                  <a:cubicBezTo>
                    <a:pt x="9" y="309"/>
                    <a:pt x="9" y="309"/>
                    <a:pt x="9" y="309"/>
                  </a:cubicBezTo>
                  <a:cubicBezTo>
                    <a:pt x="9" y="309"/>
                    <a:pt x="0" y="345"/>
                    <a:pt x="0" y="358"/>
                  </a:cubicBezTo>
                  <a:cubicBezTo>
                    <a:pt x="0" y="359"/>
                    <a:pt x="0" y="360"/>
                    <a:pt x="0" y="360"/>
                  </a:cubicBezTo>
                  <a:cubicBezTo>
                    <a:pt x="2" y="366"/>
                    <a:pt x="32" y="369"/>
                    <a:pt x="55" y="369"/>
                  </a:cubicBezTo>
                  <a:cubicBezTo>
                    <a:pt x="67" y="369"/>
                    <a:pt x="78" y="368"/>
                    <a:pt x="80" y="366"/>
                  </a:cubicBezTo>
                  <a:cubicBezTo>
                    <a:pt x="81" y="365"/>
                    <a:pt x="82" y="362"/>
                    <a:pt x="82" y="358"/>
                  </a:cubicBezTo>
                  <a:cubicBezTo>
                    <a:pt x="82" y="348"/>
                    <a:pt x="79" y="331"/>
                    <a:pt x="79" y="322"/>
                  </a:cubicBezTo>
                  <a:cubicBezTo>
                    <a:pt x="79" y="321"/>
                    <a:pt x="80" y="320"/>
                    <a:pt x="80" y="320"/>
                  </a:cubicBezTo>
                  <a:cubicBezTo>
                    <a:pt x="81" y="309"/>
                    <a:pt x="82" y="261"/>
                    <a:pt x="82" y="261"/>
                  </a:cubicBezTo>
                  <a:cubicBezTo>
                    <a:pt x="87" y="255"/>
                    <a:pt x="91" y="239"/>
                    <a:pt x="91" y="225"/>
                  </a:cubicBezTo>
                  <a:cubicBezTo>
                    <a:pt x="91" y="221"/>
                    <a:pt x="91" y="217"/>
                    <a:pt x="90" y="214"/>
                  </a:cubicBezTo>
                  <a:cubicBezTo>
                    <a:pt x="90" y="214"/>
                    <a:pt x="90" y="213"/>
                    <a:pt x="90" y="212"/>
                  </a:cubicBezTo>
                  <a:cubicBezTo>
                    <a:pt x="89" y="204"/>
                    <a:pt x="93" y="191"/>
                    <a:pt x="97" y="181"/>
                  </a:cubicBezTo>
                  <a:cubicBezTo>
                    <a:pt x="98" y="178"/>
                    <a:pt x="99" y="175"/>
                    <a:pt x="100" y="173"/>
                  </a:cubicBezTo>
                  <a:cubicBezTo>
                    <a:pt x="93" y="151"/>
                    <a:pt x="93" y="151"/>
                    <a:pt x="93" y="151"/>
                  </a:cubicBezTo>
                  <a:cubicBezTo>
                    <a:pt x="82" y="126"/>
                    <a:pt x="66" y="54"/>
                    <a:pt x="55"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6" name="íṡlîďé"/>
            <p:cNvSpPr/>
            <p:nvPr/>
          </p:nvSpPr>
          <p:spPr bwMode="auto">
            <a:xfrm>
              <a:off x="7124700" y="4625976"/>
              <a:ext cx="296863" cy="1046163"/>
            </a:xfrm>
            <a:custGeom>
              <a:avLst/>
              <a:gdLst>
                <a:gd name="T0" fmla="*/ 212 w 213"/>
                <a:gd name="T1" fmla="*/ 739 h 752"/>
                <a:gd name="T2" fmla="*/ 133 w 213"/>
                <a:gd name="T3" fmla="*/ 746 h 752"/>
                <a:gd name="T4" fmla="*/ 133 w 213"/>
                <a:gd name="T5" fmla="*/ 668 h 752"/>
                <a:gd name="T6" fmla="*/ 138 w 213"/>
                <a:gd name="T7" fmla="*/ 634 h 752"/>
                <a:gd name="T8" fmla="*/ 129 w 213"/>
                <a:gd name="T9" fmla="*/ 601 h 752"/>
                <a:gd name="T10" fmla="*/ 126 w 213"/>
                <a:gd name="T11" fmla="*/ 568 h 752"/>
                <a:gd name="T12" fmla="*/ 115 w 213"/>
                <a:gd name="T13" fmla="*/ 532 h 752"/>
                <a:gd name="T14" fmla="*/ 107 w 213"/>
                <a:gd name="T15" fmla="*/ 510 h 752"/>
                <a:gd name="T16" fmla="*/ 69 w 213"/>
                <a:gd name="T17" fmla="*/ 359 h 752"/>
                <a:gd name="T18" fmla="*/ 60 w 213"/>
                <a:gd name="T19" fmla="*/ 295 h 752"/>
                <a:gd name="T20" fmla="*/ 56 w 213"/>
                <a:gd name="T21" fmla="*/ 222 h 752"/>
                <a:gd name="T22" fmla="*/ 37 w 213"/>
                <a:gd name="T23" fmla="*/ 136 h 752"/>
                <a:gd name="T24" fmla="*/ 7 w 213"/>
                <a:gd name="T25" fmla="*/ 39 h 752"/>
                <a:gd name="T26" fmla="*/ 0 w 213"/>
                <a:gd name="T27" fmla="*/ 10 h 752"/>
                <a:gd name="T28" fmla="*/ 119 w 213"/>
                <a:gd name="T29" fmla="*/ 1 h 752"/>
                <a:gd name="T30" fmla="*/ 152 w 213"/>
                <a:gd name="T31" fmla="*/ 2 h 752"/>
                <a:gd name="T32" fmla="*/ 150 w 213"/>
                <a:gd name="T33" fmla="*/ 26 h 752"/>
                <a:gd name="T34" fmla="*/ 160 w 213"/>
                <a:gd name="T35" fmla="*/ 134 h 752"/>
                <a:gd name="T36" fmla="*/ 170 w 213"/>
                <a:gd name="T37" fmla="*/ 228 h 752"/>
                <a:gd name="T38" fmla="*/ 169 w 213"/>
                <a:gd name="T39" fmla="*/ 277 h 752"/>
                <a:gd name="T40" fmla="*/ 177 w 213"/>
                <a:gd name="T41" fmla="*/ 330 h 752"/>
                <a:gd name="T42" fmla="*/ 175 w 213"/>
                <a:gd name="T43" fmla="*/ 426 h 752"/>
                <a:gd name="T44" fmla="*/ 181 w 213"/>
                <a:gd name="T45" fmla="*/ 556 h 752"/>
                <a:gd name="T46" fmla="*/ 196 w 213"/>
                <a:gd name="T47" fmla="*/ 609 h 752"/>
                <a:gd name="T48" fmla="*/ 201 w 213"/>
                <a:gd name="T49" fmla="*/ 663 h 752"/>
                <a:gd name="T50" fmla="*/ 212 w 213"/>
                <a:gd name="T51" fmla="*/ 739 h 7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Lst>
              <a:rect l="0" t="0" r="r" b="b"/>
              <a:pathLst>
                <a:path w="213" h="752">
                  <a:moveTo>
                    <a:pt x="212" y="739"/>
                  </a:moveTo>
                  <a:cubicBezTo>
                    <a:pt x="213" y="744"/>
                    <a:pt x="143" y="752"/>
                    <a:pt x="133" y="746"/>
                  </a:cubicBezTo>
                  <a:cubicBezTo>
                    <a:pt x="123" y="740"/>
                    <a:pt x="133" y="668"/>
                    <a:pt x="133" y="668"/>
                  </a:cubicBezTo>
                  <a:cubicBezTo>
                    <a:pt x="138" y="634"/>
                    <a:pt x="138" y="634"/>
                    <a:pt x="138" y="634"/>
                  </a:cubicBezTo>
                  <a:cubicBezTo>
                    <a:pt x="133" y="634"/>
                    <a:pt x="126" y="607"/>
                    <a:pt x="129" y="601"/>
                  </a:cubicBezTo>
                  <a:cubicBezTo>
                    <a:pt x="132" y="595"/>
                    <a:pt x="126" y="568"/>
                    <a:pt x="126" y="568"/>
                  </a:cubicBezTo>
                  <a:cubicBezTo>
                    <a:pt x="115" y="532"/>
                    <a:pt x="115" y="532"/>
                    <a:pt x="115" y="532"/>
                  </a:cubicBezTo>
                  <a:cubicBezTo>
                    <a:pt x="107" y="510"/>
                    <a:pt x="107" y="510"/>
                    <a:pt x="107" y="510"/>
                  </a:cubicBezTo>
                  <a:cubicBezTo>
                    <a:pt x="96" y="484"/>
                    <a:pt x="79" y="412"/>
                    <a:pt x="69" y="359"/>
                  </a:cubicBezTo>
                  <a:cubicBezTo>
                    <a:pt x="63" y="325"/>
                    <a:pt x="59" y="298"/>
                    <a:pt x="60" y="295"/>
                  </a:cubicBezTo>
                  <a:cubicBezTo>
                    <a:pt x="62" y="286"/>
                    <a:pt x="56" y="222"/>
                    <a:pt x="56" y="222"/>
                  </a:cubicBezTo>
                  <a:cubicBezTo>
                    <a:pt x="56" y="222"/>
                    <a:pt x="48" y="157"/>
                    <a:pt x="37" y="136"/>
                  </a:cubicBezTo>
                  <a:cubicBezTo>
                    <a:pt x="30" y="123"/>
                    <a:pt x="16" y="72"/>
                    <a:pt x="7" y="39"/>
                  </a:cubicBezTo>
                  <a:cubicBezTo>
                    <a:pt x="3" y="22"/>
                    <a:pt x="0" y="10"/>
                    <a:pt x="0" y="10"/>
                  </a:cubicBezTo>
                  <a:cubicBezTo>
                    <a:pt x="0" y="10"/>
                    <a:pt x="74" y="4"/>
                    <a:pt x="119" y="1"/>
                  </a:cubicBezTo>
                  <a:cubicBezTo>
                    <a:pt x="139" y="0"/>
                    <a:pt x="154" y="0"/>
                    <a:pt x="152" y="2"/>
                  </a:cubicBezTo>
                  <a:cubicBezTo>
                    <a:pt x="150" y="4"/>
                    <a:pt x="150" y="13"/>
                    <a:pt x="150" y="26"/>
                  </a:cubicBezTo>
                  <a:cubicBezTo>
                    <a:pt x="150" y="59"/>
                    <a:pt x="155" y="118"/>
                    <a:pt x="160" y="134"/>
                  </a:cubicBezTo>
                  <a:cubicBezTo>
                    <a:pt x="167" y="156"/>
                    <a:pt x="173" y="222"/>
                    <a:pt x="170" y="228"/>
                  </a:cubicBezTo>
                  <a:cubicBezTo>
                    <a:pt x="168" y="235"/>
                    <a:pt x="169" y="277"/>
                    <a:pt x="169" y="277"/>
                  </a:cubicBezTo>
                  <a:cubicBezTo>
                    <a:pt x="174" y="295"/>
                    <a:pt x="176" y="312"/>
                    <a:pt x="177" y="330"/>
                  </a:cubicBezTo>
                  <a:cubicBezTo>
                    <a:pt x="179" y="362"/>
                    <a:pt x="178" y="394"/>
                    <a:pt x="175" y="426"/>
                  </a:cubicBezTo>
                  <a:cubicBezTo>
                    <a:pt x="175" y="426"/>
                    <a:pt x="183" y="545"/>
                    <a:pt x="181" y="556"/>
                  </a:cubicBezTo>
                  <a:cubicBezTo>
                    <a:pt x="179" y="567"/>
                    <a:pt x="196" y="603"/>
                    <a:pt x="196" y="609"/>
                  </a:cubicBezTo>
                  <a:cubicBezTo>
                    <a:pt x="196" y="616"/>
                    <a:pt x="201" y="663"/>
                    <a:pt x="201" y="663"/>
                  </a:cubicBezTo>
                  <a:cubicBezTo>
                    <a:pt x="201" y="663"/>
                    <a:pt x="212" y="734"/>
                    <a:pt x="212" y="739"/>
                  </a:cubicBezTo>
                </a:path>
              </a:pathLst>
            </a:custGeom>
            <a:solidFill>
              <a:srgbClr val="AE6E7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7" name="í$ḻïḍe"/>
            <p:cNvSpPr/>
            <p:nvPr/>
          </p:nvSpPr>
          <p:spPr bwMode="auto">
            <a:xfrm>
              <a:off x="7218363" y="3351213"/>
              <a:ext cx="268288" cy="398463"/>
            </a:xfrm>
            <a:custGeom>
              <a:avLst/>
              <a:gdLst>
                <a:gd name="T0" fmla="*/ 184 w 193"/>
                <a:gd name="T1" fmla="*/ 228 h 287"/>
                <a:gd name="T2" fmla="*/ 175 w 193"/>
                <a:gd name="T3" fmla="*/ 237 h 287"/>
                <a:gd name="T4" fmla="*/ 170 w 193"/>
                <a:gd name="T5" fmla="*/ 243 h 287"/>
                <a:gd name="T6" fmla="*/ 138 w 193"/>
                <a:gd name="T7" fmla="*/ 278 h 287"/>
                <a:gd name="T8" fmla="*/ 55 w 193"/>
                <a:gd name="T9" fmla="*/ 287 h 287"/>
                <a:gd name="T10" fmla="*/ 11 w 193"/>
                <a:gd name="T11" fmla="*/ 275 h 287"/>
                <a:gd name="T12" fmla="*/ 0 w 193"/>
                <a:gd name="T13" fmla="*/ 272 h 287"/>
                <a:gd name="T14" fmla="*/ 2 w 193"/>
                <a:gd name="T15" fmla="*/ 224 h 287"/>
                <a:gd name="T16" fmla="*/ 28 w 193"/>
                <a:gd name="T17" fmla="*/ 137 h 287"/>
                <a:gd name="T18" fmla="*/ 46 w 193"/>
                <a:gd name="T19" fmla="*/ 114 h 287"/>
                <a:gd name="T20" fmla="*/ 54 w 193"/>
                <a:gd name="T21" fmla="*/ 94 h 287"/>
                <a:gd name="T22" fmla="*/ 55 w 193"/>
                <a:gd name="T23" fmla="*/ 91 h 287"/>
                <a:gd name="T24" fmla="*/ 63 w 193"/>
                <a:gd name="T25" fmla="*/ 55 h 287"/>
                <a:gd name="T26" fmla="*/ 88 w 193"/>
                <a:gd name="T27" fmla="*/ 42 h 287"/>
                <a:gd name="T28" fmla="*/ 170 w 193"/>
                <a:gd name="T29" fmla="*/ 55 h 287"/>
                <a:gd name="T30" fmla="*/ 161 w 193"/>
                <a:gd name="T31" fmla="*/ 80 h 287"/>
                <a:gd name="T32" fmla="*/ 160 w 193"/>
                <a:gd name="T33" fmla="*/ 83 h 287"/>
                <a:gd name="T34" fmla="*/ 163 w 193"/>
                <a:gd name="T35" fmla="*/ 143 h 287"/>
                <a:gd name="T36" fmla="*/ 166 w 193"/>
                <a:gd name="T37" fmla="*/ 148 h 287"/>
                <a:gd name="T38" fmla="*/ 172 w 193"/>
                <a:gd name="T39" fmla="*/ 154 h 287"/>
                <a:gd name="T40" fmla="*/ 181 w 193"/>
                <a:gd name="T41" fmla="*/ 214 h 287"/>
                <a:gd name="T42" fmla="*/ 182 w 193"/>
                <a:gd name="T43" fmla="*/ 219 h 287"/>
                <a:gd name="T44" fmla="*/ 184 w 193"/>
                <a:gd name="T45" fmla="*/ 228 h 2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93" h="287">
                  <a:moveTo>
                    <a:pt x="184" y="228"/>
                  </a:moveTo>
                  <a:cubicBezTo>
                    <a:pt x="175" y="237"/>
                    <a:pt x="175" y="237"/>
                    <a:pt x="175" y="237"/>
                  </a:cubicBezTo>
                  <a:cubicBezTo>
                    <a:pt x="170" y="243"/>
                    <a:pt x="170" y="243"/>
                    <a:pt x="170" y="243"/>
                  </a:cubicBezTo>
                  <a:cubicBezTo>
                    <a:pt x="138" y="278"/>
                    <a:pt x="138" y="278"/>
                    <a:pt x="138" y="278"/>
                  </a:cubicBezTo>
                  <a:cubicBezTo>
                    <a:pt x="55" y="287"/>
                    <a:pt x="55" y="287"/>
                    <a:pt x="55" y="287"/>
                  </a:cubicBezTo>
                  <a:cubicBezTo>
                    <a:pt x="11" y="275"/>
                    <a:pt x="11" y="275"/>
                    <a:pt x="11" y="275"/>
                  </a:cubicBezTo>
                  <a:cubicBezTo>
                    <a:pt x="0" y="272"/>
                    <a:pt x="0" y="272"/>
                    <a:pt x="0" y="272"/>
                  </a:cubicBezTo>
                  <a:cubicBezTo>
                    <a:pt x="0" y="272"/>
                    <a:pt x="0" y="250"/>
                    <a:pt x="2" y="224"/>
                  </a:cubicBezTo>
                  <a:cubicBezTo>
                    <a:pt x="5" y="190"/>
                    <a:pt x="12" y="148"/>
                    <a:pt x="28" y="137"/>
                  </a:cubicBezTo>
                  <a:cubicBezTo>
                    <a:pt x="36" y="131"/>
                    <a:pt x="42" y="123"/>
                    <a:pt x="46" y="114"/>
                  </a:cubicBezTo>
                  <a:cubicBezTo>
                    <a:pt x="50" y="107"/>
                    <a:pt x="52" y="101"/>
                    <a:pt x="54" y="94"/>
                  </a:cubicBezTo>
                  <a:cubicBezTo>
                    <a:pt x="55" y="93"/>
                    <a:pt x="55" y="92"/>
                    <a:pt x="55" y="91"/>
                  </a:cubicBezTo>
                  <a:cubicBezTo>
                    <a:pt x="59" y="79"/>
                    <a:pt x="61" y="67"/>
                    <a:pt x="63" y="55"/>
                  </a:cubicBezTo>
                  <a:cubicBezTo>
                    <a:pt x="63" y="55"/>
                    <a:pt x="73" y="49"/>
                    <a:pt x="88" y="42"/>
                  </a:cubicBezTo>
                  <a:cubicBezTo>
                    <a:pt x="126" y="24"/>
                    <a:pt x="193" y="0"/>
                    <a:pt x="170" y="55"/>
                  </a:cubicBezTo>
                  <a:cubicBezTo>
                    <a:pt x="166" y="63"/>
                    <a:pt x="163" y="71"/>
                    <a:pt x="161" y="80"/>
                  </a:cubicBezTo>
                  <a:cubicBezTo>
                    <a:pt x="161" y="81"/>
                    <a:pt x="160" y="82"/>
                    <a:pt x="160" y="83"/>
                  </a:cubicBezTo>
                  <a:cubicBezTo>
                    <a:pt x="152" y="114"/>
                    <a:pt x="157" y="133"/>
                    <a:pt x="163" y="143"/>
                  </a:cubicBezTo>
                  <a:cubicBezTo>
                    <a:pt x="164" y="145"/>
                    <a:pt x="165" y="147"/>
                    <a:pt x="166" y="148"/>
                  </a:cubicBezTo>
                  <a:cubicBezTo>
                    <a:pt x="168" y="150"/>
                    <a:pt x="170" y="152"/>
                    <a:pt x="172" y="154"/>
                  </a:cubicBezTo>
                  <a:cubicBezTo>
                    <a:pt x="181" y="214"/>
                    <a:pt x="181" y="214"/>
                    <a:pt x="181" y="214"/>
                  </a:cubicBezTo>
                  <a:cubicBezTo>
                    <a:pt x="182" y="219"/>
                    <a:pt x="182" y="219"/>
                    <a:pt x="182" y="219"/>
                  </a:cubicBezTo>
                  <a:cubicBezTo>
                    <a:pt x="184" y="228"/>
                    <a:pt x="184" y="228"/>
                    <a:pt x="184" y="228"/>
                  </a:cubicBezTo>
                </a:path>
              </a:pathLst>
            </a:custGeom>
            <a:solidFill>
              <a:srgbClr val="AE6E7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8" name="işľíde"/>
            <p:cNvSpPr/>
            <p:nvPr/>
          </p:nvSpPr>
          <p:spPr bwMode="auto">
            <a:xfrm>
              <a:off x="7292975" y="3479801"/>
              <a:ext cx="74613" cy="19050"/>
            </a:xfrm>
            <a:custGeom>
              <a:avLst/>
              <a:gdLst>
                <a:gd name="T0" fmla="*/ 2 w 54"/>
                <a:gd name="T1" fmla="*/ 0 h 14"/>
                <a:gd name="T2" fmla="*/ 0 w 54"/>
                <a:gd name="T3" fmla="*/ 5 h 14"/>
                <a:gd name="T4" fmla="*/ 34 w 54"/>
                <a:gd name="T5" fmla="*/ 14 h 14"/>
                <a:gd name="T6" fmla="*/ 54 w 54"/>
                <a:gd name="T7" fmla="*/ 8 h 14"/>
                <a:gd name="T8" fmla="*/ 44 w 54"/>
                <a:gd name="T9" fmla="*/ 8 h 14"/>
                <a:gd name="T10" fmla="*/ 2 w 54"/>
                <a:gd name="T11" fmla="*/ 0 h 14"/>
              </a:gdLst>
              <a:ahLst/>
              <a:cxnLst>
                <a:cxn ang="0">
                  <a:pos x="T0" y="T1"/>
                </a:cxn>
                <a:cxn ang="0">
                  <a:pos x="T2" y="T3"/>
                </a:cxn>
                <a:cxn ang="0">
                  <a:pos x="T4" y="T5"/>
                </a:cxn>
                <a:cxn ang="0">
                  <a:pos x="T6" y="T7"/>
                </a:cxn>
                <a:cxn ang="0">
                  <a:pos x="T8" y="T9"/>
                </a:cxn>
                <a:cxn ang="0">
                  <a:pos x="T10" y="T11"/>
                </a:cxn>
              </a:cxnLst>
              <a:rect l="0" t="0" r="r" b="b"/>
              <a:pathLst>
                <a:path w="54" h="14">
                  <a:moveTo>
                    <a:pt x="2" y="0"/>
                  </a:moveTo>
                  <a:cubicBezTo>
                    <a:pt x="1" y="1"/>
                    <a:pt x="1" y="3"/>
                    <a:pt x="0" y="5"/>
                  </a:cubicBezTo>
                  <a:cubicBezTo>
                    <a:pt x="14" y="11"/>
                    <a:pt x="18" y="14"/>
                    <a:pt x="34" y="14"/>
                  </a:cubicBezTo>
                  <a:cubicBezTo>
                    <a:pt x="40" y="14"/>
                    <a:pt x="47" y="11"/>
                    <a:pt x="54" y="8"/>
                  </a:cubicBezTo>
                  <a:cubicBezTo>
                    <a:pt x="51" y="8"/>
                    <a:pt x="48" y="8"/>
                    <a:pt x="44" y="8"/>
                  </a:cubicBezTo>
                  <a:cubicBezTo>
                    <a:pt x="29" y="8"/>
                    <a:pt x="15" y="5"/>
                    <a:pt x="2"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59" name="ï$ḷíḑé"/>
            <p:cNvSpPr/>
            <p:nvPr/>
          </p:nvSpPr>
          <p:spPr bwMode="auto">
            <a:xfrm>
              <a:off x="7207250" y="3194051"/>
              <a:ext cx="295275" cy="296863"/>
            </a:xfrm>
            <a:custGeom>
              <a:avLst/>
              <a:gdLst>
                <a:gd name="T0" fmla="*/ 213 w 213"/>
                <a:gd name="T1" fmla="*/ 107 h 213"/>
                <a:gd name="T2" fmla="*/ 117 w 213"/>
                <a:gd name="T3" fmla="*/ 213 h 213"/>
                <a:gd name="T4" fmla="*/ 106 w 213"/>
                <a:gd name="T5" fmla="*/ 213 h 213"/>
                <a:gd name="T6" fmla="*/ 0 w 213"/>
                <a:gd name="T7" fmla="*/ 107 h 213"/>
                <a:gd name="T8" fmla="*/ 106 w 213"/>
                <a:gd name="T9" fmla="*/ 0 h 213"/>
                <a:gd name="T10" fmla="*/ 213 w 213"/>
                <a:gd name="T11" fmla="*/ 107 h 213"/>
              </a:gdLst>
              <a:ahLst/>
              <a:cxnLst>
                <a:cxn ang="0">
                  <a:pos x="T0" y="T1"/>
                </a:cxn>
                <a:cxn ang="0">
                  <a:pos x="T2" y="T3"/>
                </a:cxn>
                <a:cxn ang="0">
                  <a:pos x="T4" y="T5"/>
                </a:cxn>
                <a:cxn ang="0">
                  <a:pos x="T6" y="T7"/>
                </a:cxn>
                <a:cxn ang="0">
                  <a:pos x="T8" y="T9"/>
                </a:cxn>
                <a:cxn ang="0">
                  <a:pos x="T10" y="T11"/>
                </a:cxn>
              </a:cxnLst>
              <a:rect l="0" t="0" r="r" b="b"/>
              <a:pathLst>
                <a:path w="213" h="213">
                  <a:moveTo>
                    <a:pt x="213" y="107"/>
                  </a:moveTo>
                  <a:cubicBezTo>
                    <a:pt x="213" y="161"/>
                    <a:pt x="172" y="207"/>
                    <a:pt x="117" y="213"/>
                  </a:cubicBezTo>
                  <a:cubicBezTo>
                    <a:pt x="114" y="213"/>
                    <a:pt x="110" y="213"/>
                    <a:pt x="106" y="213"/>
                  </a:cubicBezTo>
                  <a:cubicBezTo>
                    <a:pt x="47" y="213"/>
                    <a:pt x="0" y="166"/>
                    <a:pt x="0" y="107"/>
                  </a:cubicBezTo>
                  <a:cubicBezTo>
                    <a:pt x="0" y="48"/>
                    <a:pt x="47" y="0"/>
                    <a:pt x="106" y="0"/>
                  </a:cubicBezTo>
                  <a:cubicBezTo>
                    <a:pt x="165" y="0"/>
                    <a:pt x="213" y="48"/>
                    <a:pt x="213" y="107"/>
                  </a:cubicBezTo>
                </a:path>
              </a:pathLst>
            </a:custGeom>
            <a:solidFill>
              <a:srgbClr val="AE6E7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0" name="îślíḍé"/>
            <p:cNvSpPr/>
            <p:nvPr/>
          </p:nvSpPr>
          <p:spPr bwMode="auto">
            <a:xfrm>
              <a:off x="7173913" y="3652838"/>
              <a:ext cx="47625" cy="90488"/>
            </a:xfrm>
            <a:custGeom>
              <a:avLst/>
              <a:gdLst>
                <a:gd name="T0" fmla="*/ 35 w 35"/>
                <a:gd name="T1" fmla="*/ 0 h 65"/>
                <a:gd name="T2" fmla="*/ 12 w 35"/>
                <a:gd name="T3" fmla="*/ 16 h 65"/>
                <a:gd name="T4" fmla="*/ 0 w 35"/>
                <a:gd name="T5" fmla="*/ 60 h 65"/>
                <a:gd name="T6" fmla="*/ 1 w 35"/>
                <a:gd name="T7" fmla="*/ 65 h 65"/>
                <a:gd name="T8" fmla="*/ 12 w 35"/>
                <a:gd name="T9" fmla="*/ 23 h 65"/>
                <a:gd name="T10" fmla="*/ 34 w 35"/>
                <a:gd name="T11" fmla="*/ 7 h 65"/>
                <a:gd name="T12" fmla="*/ 34 w 35"/>
                <a:gd name="T13" fmla="*/ 7 h 65"/>
                <a:gd name="T14" fmla="*/ 35 w 35"/>
                <a:gd name="T15" fmla="*/ 0 h 6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5" h="65">
                  <a:moveTo>
                    <a:pt x="35" y="0"/>
                  </a:moveTo>
                  <a:cubicBezTo>
                    <a:pt x="12" y="16"/>
                    <a:pt x="12" y="16"/>
                    <a:pt x="12" y="16"/>
                  </a:cubicBezTo>
                  <a:cubicBezTo>
                    <a:pt x="0" y="60"/>
                    <a:pt x="0" y="60"/>
                    <a:pt x="0" y="60"/>
                  </a:cubicBezTo>
                  <a:cubicBezTo>
                    <a:pt x="0" y="60"/>
                    <a:pt x="0" y="62"/>
                    <a:pt x="1" y="65"/>
                  </a:cubicBezTo>
                  <a:cubicBezTo>
                    <a:pt x="12" y="23"/>
                    <a:pt x="12" y="23"/>
                    <a:pt x="12" y="23"/>
                  </a:cubicBezTo>
                  <a:cubicBezTo>
                    <a:pt x="34" y="7"/>
                    <a:pt x="34" y="7"/>
                    <a:pt x="34" y="7"/>
                  </a:cubicBezTo>
                  <a:cubicBezTo>
                    <a:pt x="34" y="7"/>
                    <a:pt x="34" y="7"/>
                    <a:pt x="34" y="7"/>
                  </a:cubicBezTo>
                  <a:cubicBezTo>
                    <a:pt x="34" y="5"/>
                    <a:pt x="35" y="2"/>
                    <a:pt x="35"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1" name="ïṣḻïḓè"/>
            <p:cNvSpPr/>
            <p:nvPr/>
          </p:nvSpPr>
          <p:spPr bwMode="auto">
            <a:xfrm>
              <a:off x="7219950" y="3644901"/>
              <a:ext cx="228600" cy="73025"/>
            </a:xfrm>
            <a:custGeom>
              <a:avLst/>
              <a:gdLst>
                <a:gd name="T0" fmla="*/ 1 w 164"/>
                <a:gd name="T1" fmla="*/ 6 h 53"/>
                <a:gd name="T2" fmla="*/ 1 w 164"/>
                <a:gd name="T3" fmla="*/ 6 h 53"/>
                <a:gd name="T4" fmla="*/ 0 w 164"/>
                <a:gd name="T5" fmla="*/ 13 h 53"/>
                <a:gd name="T6" fmla="*/ 0 w 164"/>
                <a:gd name="T7" fmla="*/ 13 h 53"/>
                <a:gd name="T8" fmla="*/ 0 w 164"/>
                <a:gd name="T9" fmla="*/ 13 h 53"/>
                <a:gd name="T10" fmla="*/ 1 w 164"/>
                <a:gd name="T11" fmla="*/ 6 h 53"/>
                <a:gd name="T12" fmla="*/ 161 w 164"/>
                <a:gd name="T13" fmla="*/ 0 h 53"/>
                <a:gd name="T14" fmla="*/ 93 w 164"/>
                <a:gd name="T15" fmla="*/ 44 h 53"/>
                <a:gd name="T16" fmla="*/ 84 w 164"/>
                <a:gd name="T17" fmla="*/ 47 h 53"/>
                <a:gd name="T18" fmla="*/ 55 w 164"/>
                <a:gd name="T19" fmla="*/ 37 h 53"/>
                <a:gd name="T20" fmla="*/ 34 w 164"/>
                <a:gd name="T21" fmla="*/ 24 h 53"/>
                <a:gd name="T22" fmla="*/ 23 w 164"/>
                <a:gd name="T23" fmla="*/ 16 h 53"/>
                <a:gd name="T24" fmla="*/ 22 w 164"/>
                <a:gd name="T25" fmla="*/ 20 h 53"/>
                <a:gd name="T26" fmla="*/ 22 w 164"/>
                <a:gd name="T27" fmla="*/ 20 h 53"/>
                <a:gd name="T28" fmla="*/ 34 w 164"/>
                <a:gd name="T29" fmla="*/ 30 h 53"/>
                <a:gd name="T30" fmla="*/ 55 w 164"/>
                <a:gd name="T31" fmla="*/ 43 h 53"/>
                <a:gd name="T32" fmla="*/ 85 w 164"/>
                <a:gd name="T33" fmla="*/ 53 h 53"/>
                <a:gd name="T34" fmla="*/ 93 w 164"/>
                <a:gd name="T35" fmla="*/ 51 h 53"/>
                <a:gd name="T36" fmla="*/ 164 w 164"/>
                <a:gd name="T37" fmla="*/ 4 h 53"/>
                <a:gd name="T38" fmla="*/ 164 w 164"/>
                <a:gd name="T39" fmla="*/ 4 h 53"/>
                <a:gd name="T40" fmla="*/ 164 w 164"/>
                <a:gd name="T41" fmla="*/ 2 h 53"/>
                <a:gd name="T42" fmla="*/ 161 w 164"/>
                <a:gd name="T43" fmla="*/ 0 h 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64" h="53">
                  <a:moveTo>
                    <a:pt x="1" y="6"/>
                  </a:moveTo>
                  <a:cubicBezTo>
                    <a:pt x="1" y="6"/>
                    <a:pt x="1" y="6"/>
                    <a:pt x="1" y="6"/>
                  </a:cubicBezTo>
                  <a:cubicBezTo>
                    <a:pt x="1" y="8"/>
                    <a:pt x="0" y="11"/>
                    <a:pt x="0" y="13"/>
                  </a:cubicBezTo>
                  <a:cubicBezTo>
                    <a:pt x="0" y="13"/>
                    <a:pt x="0" y="13"/>
                    <a:pt x="0" y="13"/>
                  </a:cubicBezTo>
                  <a:cubicBezTo>
                    <a:pt x="0" y="13"/>
                    <a:pt x="0" y="13"/>
                    <a:pt x="0" y="13"/>
                  </a:cubicBezTo>
                  <a:cubicBezTo>
                    <a:pt x="0" y="11"/>
                    <a:pt x="1" y="8"/>
                    <a:pt x="1" y="6"/>
                  </a:cubicBezTo>
                  <a:moveTo>
                    <a:pt x="161" y="0"/>
                  </a:moveTo>
                  <a:cubicBezTo>
                    <a:pt x="139" y="13"/>
                    <a:pt x="100" y="37"/>
                    <a:pt x="93" y="44"/>
                  </a:cubicBezTo>
                  <a:cubicBezTo>
                    <a:pt x="91" y="47"/>
                    <a:pt x="88" y="47"/>
                    <a:pt x="84" y="47"/>
                  </a:cubicBezTo>
                  <a:cubicBezTo>
                    <a:pt x="72" y="47"/>
                    <a:pt x="55" y="37"/>
                    <a:pt x="55" y="37"/>
                  </a:cubicBezTo>
                  <a:cubicBezTo>
                    <a:pt x="55" y="37"/>
                    <a:pt x="43" y="26"/>
                    <a:pt x="34" y="24"/>
                  </a:cubicBezTo>
                  <a:cubicBezTo>
                    <a:pt x="31" y="23"/>
                    <a:pt x="27" y="20"/>
                    <a:pt x="23" y="16"/>
                  </a:cubicBezTo>
                  <a:cubicBezTo>
                    <a:pt x="23" y="17"/>
                    <a:pt x="22" y="19"/>
                    <a:pt x="22" y="20"/>
                  </a:cubicBezTo>
                  <a:cubicBezTo>
                    <a:pt x="22" y="20"/>
                    <a:pt x="22" y="20"/>
                    <a:pt x="22" y="20"/>
                  </a:cubicBezTo>
                  <a:cubicBezTo>
                    <a:pt x="25" y="25"/>
                    <a:pt x="29" y="28"/>
                    <a:pt x="34" y="30"/>
                  </a:cubicBezTo>
                  <a:cubicBezTo>
                    <a:pt x="43" y="32"/>
                    <a:pt x="55" y="43"/>
                    <a:pt x="55" y="43"/>
                  </a:cubicBezTo>
                  <a:cubicBezTo>
                    <a:pt x="55" y="43"/>
                    <a:pt x="72" y="53"/>
                    <a:pt x="85" y="53"/>
                  </a:cubicBezTo>
                  <a:cubicBezTo>
                    <a:pt x="88" y="53"/>
                    <a:pt x="91" y="53"/>
                    <a:pt x="93" y="51"/>
                  </a:cubicBezTo>
                  <a:cubicBezTo>
                    <a:pt x="100" y="43"/>
                    <a:pt x="144" y="16"/>
                    <a:pt x="164" y="4"/>
                  </a:cubicBezTo>
                  <a:cubicBezTo>
                    <a:pt x="164" y="4"/>
                    <a:pt x="164" y="4"/>
                    <a:pt x="164" y="4"/>
                  </a:cubicBezTo>
                  <a:cubicBezTo>
                    <a:pt x="164" y="2"/>
                    <a:pt x="164" y="2"/>
                    <a:pt x="164" y="2"/>
                  </a:cubicBezTo>
                  <a:cubicBezTo>
                    <a:pt x="163" y="1"/>
                    <a:pt x="162" y="1"/>
                    <a:pt x="161"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2" name="íṧlîḋe"/>
            <p:cNvSpPr/>
            <p:nvPr/>
          </p:nvSpPr>
          <p:spPr bwMode="auto">
            <a:xfrm>
              <a:off x="7154863" y="3822701"/>
              <a:ext cx="26988" cy="198438"/>
            </a:xfrm>
            <a:custGeom>
              <a:avLst/>
              <a:gdLst>
                <a:gd name="T0" fmla="*/ 19 w 19"/>
                <a:gd name="T1" fmla="*/ 0 h 143"/>
                <a:gd name="T2" fmla="*/ 12 w 19"/>
                <a:gd name="T3" fmla="*/ 78 h 143"/>
                <a:gd name="T4" fmla="*/ 1 w 19"/>
                <a:gd name="T5" fmla="*/ 143 h 143"/>
                <a:gd name="T6" fmla="*/ 1 w 19"/>
                <a:gd name="T7" fmla="*/ 143 h 143"/>
                <a:gd name="T8" fmla="*/ 12 w 19"/>
                <a:gd name="T9" fmla="*/ 84 h 143"/>
                <a:gd name="T10" fmla="*/ 19 w 19"/>
                <a:gd name="T11" fmla="*/ 3 h 143"/>
                <a:gd name="T12" fmla="*/ 19 w 19"/>
                <a:gd name="T13" fmla="*/ 0 h 143"/>
              </a:gdLst>
              <a:ahLst/>
              <a:cxnLst>
                <a:cxn ang="0">
                  <a:pos x="T0" y="T1"/>
                </a:cxn>
                <a:cxn ang="0">
                  <a:pos x="T2" y="T3"/>
                </a:cxn>
                <a:cxn ang="0">
                  <a:pos x="T4" y="T5"/>
                </a:cxn>
                <a:cxn ang="0">
                  <a:pos x="T6" y="T7"/>
                </a:cxn>
                <a:cxn ang="0">
                  <a:pos x="T8" y="T9"/>
                </a:cxn>
                <a:cxn ang="0">
                  <a:pos x="T10" y="T11"/>
                </a:cxn>
                <a:cxn ang="0">
                  <a:pos x="T12" y="T13"/>
                </a:cxn>
              </a:cxnLst>
              <a:rect l="0" t="0" r="r" b="b"/>
              <a:pathLst>
                <a:path w="19" h="143">
                  <a:moveTo>
                    <a:pt x="19" y="0"/>
                  </a:moveTo>
                  <a:cubicBezTo>
                    <a:pt x="18" y="15"/>
                    <a:pt x="12" y="78"/>
                    <a:pt x="12" y="78"/>
                  </a:cubicBezTo>
                  <a:cubicBezTo>
                    <a:pt x="12" y="78"/>
                    <a:pt x="0" y="117"/>
                    <a:pt x="1" y="143"/>
                  </a:cubicBezTo>
                  <a:cubicBezTo>
                    <a:pt x="1" y="143"/>
                    <a:pt x="1" y="143"/>
                    <a:pt x="1" y="143"/>
                  </a:cubicBezTo>
                  <a:cubicBezTo>
                    <a:pt x="2" y="118"/>
                    <a:pt x="12" y="84"/>
                    <a:pt x="12" y="84"/>
                  </a:cubicBezTo>
                  <a:cubicBezTo>
                    <a:pt x="12" y="84"/>
                    <a:pt x="19" y="6"/>
                    <a:pt x="19" y="3"/>
                  </a:cubicBezTo>
                  <a:cubicBezTo>
                    <a:pt x="19" y="2"/>
                    <a:pt x="19" y="1"/>
                    <a:pt x="19"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3" name="íṥḻîḓé"/>
            <p:cNvSpPr/>
            <p:nvPr/>
          </p:nvSpPr>
          <p:spPr bwMode="auto">
            <a:xfrm>
              <a:off x="7154863" y="3641726"/>
              <a:ext cx="368300" cy="425450"/>
            </a:xfrm>
            <a:custGeom>
              <a:avLst/>
              <a:gdLst>
                <a:gd name="T0" fmla="*/ 265 w 265"/>
                <a:gd name="T1" fmla="*/ 263 h 306"/>
                <a:gd name="T2" fmla="*/ 250 w 265"/>
                <a:gd name="T3" fmla="*/ 303 h 306"/>
                <a:gd name="T4" fmla="*/ 218 w 265"/>
                <a:gd name="T5" fmla="*/ 304 h 306"/>
                <a:gd name="T6" fmla="*/ 216 w 265"/>
                <a:gd name="T7" fmla="*/ 304 h 306"/>
                <a:gd name="T8" fmla="*/ 188 w 265"/>
                <a:gd name="T9" fmla="*/ 305 h 306"/>
                <a:gd name="T10" fmla="*/ 28 w 265"/>
                <a:gd name="T11" fmla="*/ 301 h 306"/>
                <a:gd name="T12" fmla="*/ 3 w 265"/>
                <a:gd name="T13" fmla="*/ 292 h 306"/>
                <a:gd name="T14" fmla="*/ 2 w 265"/>
                <a:gd name="T15" fmla="*/ 285 h 306"/>
                <a:gd name="T16" fmla="*/ 1 w 265"/>
                <a:gd name="T17" fmla="*/ 279 h 306"/>
                <a:gd name="T18" fmla="*/ 12 w 265"/>
                <a:gd name="T19" fmla="*/ 214 h 306"/>
                <a:gd name="T20" fmla="*/ 19 w 265"/>
                <a:gd name="T21" fmla="*/ 133 h 306"/>
                <a:gd name="T22" fmla="*/ 13 w 265"/>
                <a:gd name="T23" fmla="*/ 74 h 306"/>
                <a:gd name="T24" fmla="*/ 25 w 265"/>
                <a:gd name="T25" fmla="*/ 30 h 306"/>
                <a:gd name="T26" fmla="*/ 47 w 265"/>
                <a:gd name="T27" fmla="*/ 15 h 306"/>
                <a:gd name="T28" fmla="*/ 58 w 265"/>
                <a:gd name="T29" fmla="*/ 8 h 306"/>
                <a:gd name="T30" fmla="*/ 69 w 265"/>
                <a:gd name="T31" fmla="*/ 22 h 306"/>
                <a:gd name="T32" fmla="*/ 81 w 265"/>
                <a:gd name="T33" fmla="*/ 32 h 306"/>
                <a:gd name="T34" fmla="*/ 102 w 265"/>
                <a:gd name="T35" fmla="*/ 45 h 306"/>
                <a:gd name="T36" fmla="*/ 140 w 265"/>
                <a:gd name="T37" fmla="*/ 53 h 306"/>
                <a:gd name="T38" fmla="*/ 211 w 265"/>
                <a:gd name="T39" fmla="*/ 6 h 306"/>
                <a:gd name="T40" fmla="*/ 222 w 265"/>
                <a:gd name="T41" fmla="*/ 0 h 306"/>
                <a:gd name="T42" fmla="*/ 227 w 265"/>
                <a:gd name="T43" fmla="*/ 5 h 306"/>
                <a:gd name="T44" fmla="*/ 260 w 265"/>
                <a:gd name="T45" fmla="*/ 42 h 306"/>
                <a:gd name="T46" fmla="*/ 265 w 265"/>
                <a:gd name="T47" fmla="*/ 263 h 3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Lst>
              <a:rect l="0" t="0" r="r" b="b"/>
              <a:pathLst>
                <a:path w="265" h="306">
                  <a:moveTo>
                    <a:pt x="265" y="263"/>
                  </a:moveTo>
                  <a:cubicBezTo>
                    <a:pt x="250" y="303"/>
                    <a:pt x="250" y="303"/>
                    <a:pt x="250" y="303"/>
                  </a:cubicBezTo>
                  <a:cubicBezTo>
                    <a:pt x="250" y="303"/>
                    <a:pt x="237" y="304"/>
                    <a:pt x="218" y="304"/>
                  </a:cubicBezTo>
                  <a:cubicBezTo>
                    <a:pt x="216" y="304"/>
                    <a:pt x="216" y="304"/>
                    <a:pt x="216" y="304"/>
                  </a:cubicBezTo>
                  <a:cubicBezTo>
                    <a:pt x="208" y="304"/>
                    <a:pt x="198" y="305"/>
                    <a:pt x="188" y="305"/>
                  </a:cubicBezTo>
                  <a:cubicBezTo>
                    <a:pt x="137" y="306"/>
                    <a:pt x="65" y="306"/>
                    <a:pt x="28" y="301"/>
                  </a:cubicBezTo>
                  <a:cubicBezTo>
                    <a:pt x="14" y="299"/>
                    <a:pt x="5" y="296"/>
                    <a:pt x="3" y="292"/>
                  </a:cubicBezTo>
                  <a:cubicBezTo>
                    <a:pt x="3" y="290"/>
                    <a:pt x="2" y="287"/>
                    <a:pt x="2" y="285"/>
                  </a:cubicBezTo>
                  <a:cubicBezTo>
                    <a:pt x="1" y="283"/>
                    <a:pt x="1" y="281"/>
                    <a:pt x="1" y="279"/>
                  </a:cubicBezTo>
                  <a:cubicBezTo>
                    <a:pt x="0" y="254"/>
                    <a:pt x="12" y="214"/>
                    <a:pt x="12" y="214"/>
                  </a:cubicBezTo>
                  <a:cubicBezTo>
                    <a:pt x="12" y="214"/>
                    <a:pt x="19" y="136"/>
                    <a:pt x="19" y="133"/>
                  </a:cubicBezTo>
                  <a:cubicBezTo>
                    <a:pt x="19" y="129"/>
                    <a:pt x="13" y="74"/>
                    <a:pt x="13" y="74"/>
                  </a:cubicBezTo>
                  <a:cubicBezTo>
                    <a:pt x="25" y="30"/>
                    <a:pt x="25" y="30"/>
                    <a:pt x="25" y="30"/>
                  </a:cubicBezTo>
                  <a:cubicBezTo>
                    <a:pt x="47" y="15"/>
                    <a:pt x="47" y="15"/>
                    <a:pt x="47" y="15"/>
                  </a:cubicBezTo>
                  <a:cubicBezTo>
                    <a:pt x="58" y="8"/>
                    <a:pt x="58" y="8"/>
                    <a:pt x="58" y="8"/>
                  </a:cubicBezTo>
                  <a:cubicBezTo>
                    <a:pt x="61" y="13"/>
                    <a:pt x="65" y="18"/>
                    <a:pt x="69" y="22"/>
                  </a:cubicBezTo>
                  <a:cubicBezTo>
                    <a:pt x="72" y="27"/>
                    <a:pt x="76" y="30"/>
                    <a:pt x="81" y="32"/>
                  </a:cubicBezTo>
                  <a:cubicBezTo>
                    <a:pt x="90" y="34"/>
                    <a:pt x="102" y="45"/>
                    <a:pt x="102" y="45"/>
                  </a:cubicBezTo>
                  <a:cubicBezTo>
                    <a:pt x="102" y="45"/>
                    <a:pt x="131" y="62"/>
                    <a:pt x="140" y="53"/>
                  </a:cubicBezTo>
                  <a:cubicBezTo>
                    <a:pt x="147" y="45"/>
                    <a:pt x="191" y="18"/>
                    <a:pt x="211" y="6"/>
                  </a:cubicBezTo>
                  <a:cubicBezTo>
                    <a:pt x="218" y="2"/>
                    <a:pt x="222" y="0"/>
                    <a:pt x="222" y="0"/>
                  </a:cubicBezTo>
                  <a:cubicBezTo>
                    <a:pt x="227" y="5"/>
                    <a:pt x="227" y="5"/>
                    <a:pt x="227" y="5"/>
                  </a:cubicBezTo>
                  <a:cubicBezTo>
                    <a:pt x="260" y="42"/>
                    <a:pt x="260" y="42"/>
                    <a:pt x="260" y="42"/>
                  </a:cubicBezTo>
                  <a:cubicBezTo>
                    <a:pt x="265" y="263"/>
                    <a:pt x="265" y="263"/>
                    <a:pt x="265" y="263"/>
                  </a:cubicBezTo>
                </a:path>
              </a:pathLst>
            </a:custGeom>
            <a:solidFill>
              <a:srgbClr val="FFFFFF"/>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4" name="îṡļîďè"/>
            <p:cNvSpPr/>
            <p:nvPr/>
          </p:nvSpPr>
          <p:spPr bwMode="auto">
            <a:xfrm>
              <a:off x="6743700" y="3414713"/>
              <a:ext cx="55563" cy="58738"/>
            </a:xfrm>
            <a:custGeom>
              <a:avLst/>
              <a:gdLst>
                <a:gd name="T0" fmla="*/ 38 w 40"/>
                <a:gd name="T1" fmla="*/ 0 h 42"/>
                <a:gd name="T2" fmla="*/ 0 w 40"/>
                <a:gd name="T3" fmla="*/ 35 h 42"/>
                <a:gd name="T4" fmla="*/ 1 w 40"/>
                <a:gd name="T5" fmla="*/ 42 h 42"/>
                <a:gd name="T6" fmla="*/ 40 w 40"/>
                <a:gd name="T7" fmla="*/ 7 h 42"/>
                <a:gd name="T8" fmla="*/ 38 w 40"/>
                <a:gd name="T9" fmla="*/ 0 h 42"/>
              </a:gdLst>
              <a:ahLst/>
              <a:cxnLst>
                <a:cxn ang="0">
                  <a:pos x="T0" y="T1"/>
                </a:cxn>
                <a:cxn ang="0">
                  <a:pos x="T2" y="T3"/>
                </a:cxn>
                <a:cxn ang="0">
                  <a:pos x="T4" y="T5"/>
                </a:cxn>
                <a:cxn ang="0">
                  <a:pos x="T6" y="T7"/>
                </a:cxn>
                <a:cxn ang="0">
                  <a:pos x="T8" y="T9"/>
                </a:cxn>
              </a:cxnLst>
              <a:rect l="0" t="0" r="r" b="b"/>
              <a:pathLst>
                <a:path w="40" h="42">
                  <a:moveTo>
                    <a:pt x="38" y="0"/>
                  </a:moveTo>
                  <a:cubicBezTo>
                    <a:pt x="34" y="6"/>
                    <a:pt x="21" y="26"/>
                    <a:pt x="0" y="35"/>
                  </a:cubicBezTo>
                  <a:cubicBezTo>
                    <a:pt x="1" y="37"/>
                    <a:pt x="1" y="40"/>
                    <a:pt x="1" y="42"/>
                  </a:cubicBezTo>
                  <a:cubicBezTo>
                    <a:pt x="23" y="34"/>
                    <a:pt x="36" y="14"/>
                    <a:pt x="40" y="7"/>
                  </a:cubicBezTo>
                  <a:cubicBezTo>
                    <a:pt x="40" y="5"/>
                    <a:pt x="39" y="2"/>
                    <a:pt x="38"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5" name="iSḷîdé"/>
            <p:cNvSpPr/>
            <p:nvPr/>
          </p:nvSpPr>
          <p:spPr bwMode="auto">
            <a:xfrm>
              <a:off x="6691313" y="3421063"/>
              <a:ext cx="358775" cy="384175"/>
            </a:xfrm>
            <a:custGeom>
              <a:avLst/>
              <a:gdLst>
                <a:gd name="T0" fmla="*/ 232 w 258"/>
                <a:gd name="T1" fmla="*/ 117 h 277"/>
                <a:gd name="T2" fmla="*/ 223 w 258"/>
                <a:gd name="T3" fmla="*/ 114 h 277"/>
                <a:gd name="T4" fmla="*/ 199 w 258"/>
                <a:gd name="T5" fmla="*/ 132 h 277"/>
                <a:gd name="T6" fmla="*/ 171 w 258"/>
                <a:gd name="T7" fmla="*/ 146 h 277"/>
                <a:gd name="T8" fmla="*/ 150 w 258"/>
                <a:gd name="T9" fmla="*/ 163 h 277"/>
                <a:gd name="T10" fmla="*/ 139 w 258"/>
                <a:gd name="T11" fmla="*/ 155 h 277"/>
                <a:gd name="T12" fmla="*/ 130 w 258"/>
                <a:gd name="T13" fmla="*/ 129 h 277"/>
                <a:gd name="T14" fmla="*/ 102 w 258"/>
                <a:gd name="T15" fmla="*/ 61 h 277"/>
                <a:gd name="T16" fmla="*/ 80 w 258"/>
                <a:gd name="T17" fmla="*/ 0 h 277"/>
                <a:gd name="T18" fmla="*/ 0 w 258"/>
                <a:gd name="T19" fmla="*/ 38 h 277"/>
                <a:gd name="T20" fmla="*/ 38 w 258"/>
                <a:gd name="T21" fmla="*/ 143 h 277"/>
                <a:gd name="T22" fmla="*/ 64 w 258"/>
                <a:gd name="T23" fmla="*/ 223 h 277"/>
                <a:gd name="T24" fmla="*/ 124 w 258"/>
                <a:gd name="T25" fmla="*/ 264 h 277"/>
                <a:gd name="T26" fmla="*/ 208 w 258"/>
                <a:gd name="T27" fmla="*/ 264 h 277"/>
                <a:gd name="T28" fmla="*/ 244 w 258"/>
                <a:gd name="T29" fmla="*/ 240 h 277"/>
                <a:gd name="T30" fmla="*/ 258 w 258"/>
                <a:gd name="T31" fmla="*/ 230 h 277"/>
                <a:gd name="T32" fmla="*/ 258 w 258"/>
                <a:gd name="T33" fmla="*/ 172 h 277"/>
                <a:gd name="T34" fmla="*/ 232 w 258"/>
                <a:gd name="T35" fmla="*/ 117 h 27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58" h="277">
                  <a:moveTo>
                    <a:pt x="232" y="117"/>
                  </a:moveTo>
                  <a:cubicBezTo>
                    <a:pt x="223" y="114"/>
                    <a:pt x="223" y="114"/>
                    <a:pt x="223" y="114"/>
                  </a:cubicBezTo>
                  <a:cubicBezTo>
                    <a:pt x="223" y="114"/>
                    <a:pt x="208" y="130"/>
                    <a:pt x="199" y="132"/>
                  </a:cubicBezTo>
                  <a:cubicBezTo>
                    <a:pt x="190" y="134"/>
                    <a:pt x="171" y="146"/>
                    <a:pt x="171" y="146"/>
                  </a:cubicBezTo>
                  <a:cubicBezTo>
                    <a:pt x="150" y="163"/>
                    <a:pt x="150" y="163"/>
                    <a:pt x="150" y="163"/>
                  </a:cubicBezTo>
                  <a:cubicBezTo>
                    <a:pt x="150" y="163"/>
                    <a:pt x="134" y="166"/>
                    <a:pt x="139" y="155"/>
                  </a:cubicBezTo>
                  <a:cubicBezTo>
                    <a:pt x="143" y="143"/>
                    <a:pt x="130" y="129"/>
                    <a:pt x="130" y="129"/>
                  </a:cubicBezTo>
                  <a:cubicBezTo>
                    <a:pt x="130" y="129"/>
                    <a:pt x="102" y="73"/>
                    <a:pt x="102" y="61"/>
                  </a:cubicBezTo>
                  <a:cubicBezTo>
                    <a:pt x="102" y="49"/>
                    <a:pt x="80" y="0"/>
                    <a:pt x="80" y="0"/>
                  </a:cubicBezTo>
                  <a:cubicBezTo>
                    <a:pt x="80" y="0"/>
                    <a:pt x="51" y="55"/>
                    <a:pt x="0" y="38"/>
                  </a:cubicBezTo>
                  <a:cubicBezTo>
                    <a:pt x="0" y="38"/>
                    <a:pt x="37" y="122"/>
                    <a:pt x="38" y="143"/>
                  </a:cubicBezTo>
                  <a:cubicBezTo>
                    <a:pt x="39" y="164"/>
                    <a:pt x="64" y="223"/>
                    <a:pt x="64" y="223"/>
                  </a:cubicBezTo>
                  <a:cubicBezTo>
                    <a:pt x="64" y="223"/>
                    <a:pt x="73" y="267"/>
                    <a:pt x="124" y="264"/>
                  </a:cubicBezTo>
                  <a:cubicBezTo>
                    <a:pt x="124" y="264"/>
                    <a:pt x="193" y="277"/>
                    <a:pt x="208" y="264"/>
                  </a:cubicBezTo>
                  <a:cubicBezTo>
                    <a:pt x="224" y="251"/>
                    <a:pt x="237" y="241"/>
                    <a:pt x="244" y="240"/>
                  </a:cubicBezTo>
                  <a:cubicBezTo>
                    <a:pt x="252" y="238"/>
                    <a:pt x="258" y="230"/>
                    <a:pt x="258" y="230"/>
                  </a:cubicBezTo>
                  <a:cubicBezTo>
                    <a:pt x="258" y="172"/>
                    <a:pt x="258" y="172"/>
                    <a:pt x="258" y="172"/>
                  </a:cubicBezTo>
                  <a:cubicBezTo>
                    <a:pt x="232" y="117"/>
                    <a:pt x="232" y="117"/>
                    <a:pt x="232" y="117"/>
                  </a:cubicBezTo>
                </a:path>
              </a:pathLst>
            </a:custGeom>
            <a:solidFill>
              <a:srgbClr val="4C498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6" name="ísḷíďé"/>
            <p:cNvSpPr/>
            <p:nvPr/>
          </p:nvSpPr>
          <p:spPr bwMode="auto">
            <a:xfrm>
              <a:off x="6892925" y="3659188"/>
              <a:ext cx="15875" cy="69850"/>
            </a:xfrm>
            <a:custGeom>
              <a:avLst/>
              <a:gdLst>
                <a:gd name="T0" fmla="*/ 0 w 12"/>
                <a:gd name="T1" fmla="*/ 0 h 50"/>
                <a:gd name="T2" fmla="*/ 4 w 12"/>
                <a:gd name="T3" fmla="*/ 50 h 50"/>
                <a:gd name="T4" fmla="*/ 0 w 12"/>
                <a:gd name="T5" fmla="*/ 0 h 50"/>
              </a:gdLst>
              <a:ahLst/>
              <a:cxnLst>
                <a:cxn ang="0">
                  <a:pos x="T0" y="T1"/>
                </a:cxn>
                <a:cxn ang="0">
                  <a:pos x="T2" y="T3"/>
                </a:cxn>
                <a:cxn ang="0">
                  <a:pos x="T4" y="T5"/>
                </a:cxn>
              </a:cxnLst>
              <a:rect l="0" t="0" r="r" b="b"/>
              <a:pathLst>
                <a:path w="12" h="50">
                  <a:moveTo>
                    <a:pt x="0" y="0"/>
                  </a:moveTo>
                  <a:cubicBezTo>
                    <a:pt x="4" y="50"/>
                    <a:pt x="4" y="50"/>
                    <a:pt x="4" y="50"/>
                  </a:cubicBezTo>
                  <a:cubicBezTo>
                    <a:pt x="12" y="45"/>
                    <a:pt x="0" y="0"/>
                    <a:pt x="0"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7" name="íṡlïďè"/>
            <p:cNvSpPr/>
            <p:nvPr/>
          </p:nvSpPr>
          <p:spPr bwMode="auto">
            <a:xfrm>
              <a:off x="7156450" y="4029076"/>
              <a:ext cx="0" cy="7938"/>
            </a:xfrm>
            <a:custGeom>
              <a:avLst/>
              <a:gdLst>
                <a:gd name="T0" fmla="*/ 0 h 5"/>
                <a:gd name="T1" fmla="*/ 5 h 5"/>
                <a:gd name="T2" fmla="*/ 0 h 5"/>
              </a:gdLst>
              <a:ahLst/>
              <a:cxnLst>
                <a:cxn ang="0">
                  <a:pos x="0" y="T0"/>
                </a:cxn>
                <a:cxn ang="0">
                  <a:pos x="0" y="T1"/>
                </a:cxn>
                <a:cxn ang="0">
                  <a:pos x="0" y="T2"/>
                </a:cxn>
              </a:cxnLst>
              <a:rect l="0" t="0" r="r" b="b"/>
              <a:pathLst>
                <a:path h="5">
                  <a:moveTo>
                    <a:pt x="0" y="0"/>
                  </a:moveTo>
                  <a:cubicBezTo>
                    <a:pt x="0" y="2"/>
                    <a:pt x="0" y="3"/>
                    <a:pt x="0" y="5"/>
                  </a:cubicBezTo>
                  <a:cubicBezTo>
                    <a:pt x="0" y="3"/>
                    <a:pt x="0" y="2"/>
                    <a:pt x="0"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8" name="ïṩḻîďê"/>
            <p:cNvSpPr/>
            <p:nvPr/>
          </p:nvSpPr>
          <p:spPr bwMode="auto">
            <a:xfrm>
              <a:off x="7196138" y="4030663"/>
              <a:ext cx="227013" cy="20638"/>
            </a:xfrm>
            <a:custGeom>
              <a:avLst/>
              <a:gdLst>
                <a:gd name="T0" fmla="*/ 1 w 164"/>
                <a:gd name="T1" fmla="*/ 0 h 15"/>
                <a:gd name="T2" fmla="*/ 0 w 164"/>
                <a:gd name="T3" fmla="*/ 6 h 15"/>
                <a:gd name="T4" fmla="*/ 1 w 164"/>
                <a:gd name="T5" fmla="*/ 6 h 15"/>
                <a:gd name="T6" fmla="*/ 160 w 164"/>
                <a:gd name="T7" fmla="*/ 15 h 15"/>
                <a:gd name="T8" fmla="*/ 160 w 164"/>
                <a:gd name="T9" fmla="*/ 15 h 15"/>
                <a:gd name="T10" fmla="*/ 164 w 164"/>
                <a:gd name="T11" fmla="*/ 9 h 15"/>
                <a:gd name="T12" fmla="*/ 1 w 164"/>
                <a:gd name="T13" fmla="*/ 0 h 15"/>
              </a:gdLst>
              <a:ahLst/>
              <a:cxnLst>
                <a:cxn ang="0">
                  <a:pos x="T0" y="T1"/>
                </a:cxn>
                <a:cxn ang="0">
                  <a:pos x="T2" y="T3"/>
                </a:cxn>
                <a:cxn ang="0">
                  <a:pos x="T4" y="T5"/>
                </a:cxn>
                <a:cxn ang="0">
                  <a:pos x="T6" y="T7"/>
                </a:cxn>
                <a:cxn ang="0">
                  <a:pos x="T8" y="T9"/>
                </a:cxn>
                <a:cxn ang="0">
                  <a:pos x="T10" y="T11"/>
                </a:cxn>
                <a:cxn ang="0">
                  <a:pos x="T12" y="T13"/>
                </a:cxn>
              </a:cxnLst>
              <a:rect l="0" t="0" r="r" b="b"/>
              <a:pathLst>
                <a:path w="164" h="15">
                  <a:moveTo>
                    <a:pt x="1" y="0"/>
                  </a:moveTo>
                  <a:cubicBezTo>
                    <a:pt x="1" y="2"/>
                    <a:pt x="1" y="4"/>
                    <a:pt x="0" y="6"/>
                  </a:cubicBezTo>
                  <a:cubicBezTo>
                    <a:pt x="1" y="6"/>
                    <a:pt x="1" y="6"/>
                    <a:pt x="1" y="6"/>
                  </a:cubicBezTo>
                  <a:cubicBezTo>
                    <a:pt x="160" y="15"/>
                    <a:pt x="160" y="15"/>
                    <a:pt x="160" y="15"/>
                  </a:cubicBezTo>
                  <a:cubicBezTo>
                    <a:pt x="160" y="15"/>
                    <a:pt x="160" y="15"/>
                    <a:pt x="160" y="15"/>
                  </a:cubicBezTo>
                  <a:cubicBezTo>
                    <a:pt x="160" y="14"/>
                    <a:pt x="162" y="12"/>
                    <a:pt x="164" y="9"/>
                  </a:cubicBezTo>
                  <a:cubicBezTo>
                    <a:pt x="1" y="0"/>
                    <a:pt x="1" y="0"/>
                    <a:pt x="1"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69" name="îsļîḑê"/>
            <p:cNvSpPr/>
            <p:nvPr/>
          </p:nvSpPr>
          <p:spPr bwMode="auto">
            <a:xfrm>
              <a:off x="7467600" y="4659313"/>
              <a:ext cx="3175" cy="7938"/>
            </a:xfrm>
            <a:custGeom>
              <a:avLst/>
              <a:gdLst>
                <a:gd name="T0" fmla="*/ 2 w 2"/>
                <a:gd name="T1" fmla="*/ 0 h 6"/>
                <a:gd name="T2" fmla="*/ 0 w 2"/>
                <a:gd name="T3" fmla="*/ 6 h 6"/>
                <a:gd name="T4" fmla="*/ 0 w 2"/>
                <a:gd name="T5" fmla="*/ 6 h 6"/>
                <a:gd name="T6" fmla="*/ 2 w 2"/>
                <a:gd name="T7" fmla="*/ 0 h 6"/>
                <a:gd name="T8" fmla="*/ 2 w 2"/>
                <a:gd name="T9" fmla="*/ 0 h 6"/>
              </a:gdLst>
              <a:ahLst/>
              <a:cxnLst>
                <a:cxn ang="0">
                  <a:pos x="T0" y="T1"/>
                </a:cxn>
                <a:cxn ang="0">
                  <a:pos x="T2" y="T3"/>
                </a:cxn>
                <a:cxn ang="0">
                  <a:pos x="T4" y="T5"/>
                </a:cxn>
                <a:cxn ang="0">
                  <a:pos x="T6" y="T7"/>
                </a:cxn>
                <a:cxn ang="0">
                  <a:pos x="T8" y="T9"/>
                </a:cxn>
              </a:cxnLst>
              <a:rect l="0" t="0" r="r" b="b"/>
              <a:pathLst>
                <a:path w="2" h="6">
                  <a:moveTo>
                    <a:pt x="2" y="0"/>
                  </a:moveTo>
                  <a:cubicBezTo>
                    <a:pt x="1" y="2"/>
                    <a:pt x="0" y="4"/>
                    <a:pt x="0" y="6"/>
                  </a:cubicBezTo>
                  <a:cubicBezTo>
                    <a:pt x="0" y="6"/>
                    <a:pt x="0" y="6"/>
                    <a:pt x="0" y="6"/>
                  </a:cubicBezTo>
                  <a:cubicBezTo>
                    <a:pt x="0" y="4"/>
                    <a:pt x="1" y="2"/>
                    <a:pt x="2" y="0"/>
                  </a:cubicBezTo>
                  <a:cubicBezTo>
                    <a:pt x="2" y="0"/>
                    <a:pt x="2" y="0"/>
                    <a:pt x="2" y="0"/>
                  </a:cubicBezTo>
                </a:path>
              </a:pathLst>
            </a:custGeom>
            <a:solidFill>
              <a:srgbClr val="356BC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0" name="ïṡḷíḑé"/>
            <p:cNvSpPr/>
            <p:nvPr/>
          </p:nvSpPr>
          <p:spPr bwMode="auto">
            <a:xfrm>
              <a:off x="7332663" y="4654551"/>
              <a:ext cx="138113" cy="12700"/>
            </a:xfrm>
            <a:custGeom>
              <a:avLst/>
              <a:gdLst>
                <a:gd name="T0" fmla="*/ 0 w 99"/>
                <a:gd name="T1" fmla="*/ 0 h 9"/>
                <a:gd name="T2" fmla="*/ 0 w 99"/>
                <a:gd name="T3" fmla="*/ 5 h 9"/>
                <a:gd name="T4" fmla="*/ 0 w 99"/>
                <a:gd name="T5" fmla="*/ 5 h 9"/>
                <a:gd name="T6" fmla="*/ 97 w 99"/>
                <a:gd name="T7" fmla="*/ 9 h 9"/>
                <a:gd name="T8" fmla="*/ 99 w 99"/>
                <a:gd name="T9" fmla="*/ 3 h 9"/>
                <a:gd name="T10" fmla="*/ 0 w 99"/>
                <a:gd name="T11" fmla="*/ 0 h 9"/>
              </a:gdLst>
              <a:ahLst/>
              <a:cxnLst>
                <a:cxn ang="0">
                  <a:pos x="T0" y="T1"/>
                </a:cxn>
                <a:cxn ang="0">
                  <a:pos x="T2" y="T3"/>
                </a:cxn>
                <a:cxn ang="0">
                  <a:pos x="T4" y="T5"/>
                </a:cxn>
                <a:cxn ang="0">
                  <a:pos x="T6" y="T7"/>
                </a:cxn>
                <a:cxn ang="0">
                  <a:pos x="T8" y="T9"/>
                </a:cxn>
                <a:cxn ang="0">
                  <a:pos x="T10" y="T11"/>
                </a:cxn>
              </a:cxnLst>
              <a:rect l="0" t="0" r="r" b="b"/>
              <a:pathLst>
                <a:path w="99" h="9">
                  <a:moveTo>
                    <a:pt x="0" y="0"/>
                  </a:moveTo>
                  <a:cubicBezTo>
                    <a:pt x="0" y="1"/>
                    <a:pt x="0" y="3"/>
                    <a:pt x="0" y="5"/>
                  </a:cubicBezTo>
                  <a:cubicBezTo>
                    <a:pt x="0" y="5"/>
                    <a:pt x="0" y="5"/>
                    <a:pt x="0" y="5"/>
                  </a:cubicBezTo>
                  <a:cubicBezTo>
                    <a:pt x="34" y="6"/>
                    <a:pt x="70" y="7"/>
                    <a:pt x="97" y="9"/>
                  </a:cubicBezTo>
                  <a:cubicBezTo>
                    <a:pt x="97" y="7"/>
                    <a:pt x="98" y="5"/>
                    <a:pt x="99" y="3"/>
                  </a:cubicBezTo>
                  <a:cubicBezTo>
                    <a:pt x="72" y="2"/>
                    <a:pt x="35" y="0"/>
                    <a:pt x="0" y="0"/>
                  </a:cubicBezTo>
                </a:path>
              </a:pathLst>
            </a:custGeom>
            <a:solidFill>
              <a:srgbClr val="8C596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1" name="îṧḷîde"/>
            <p:cNvSpPr/>
            <p:nvPr/>
          </p:nvSpPr>
          <p:spPr bwMode="auto">
            <a:xfrm>
              <a:off x="7132638" y="4654551"/>
              <a:ext cx="200025" cy="26988"/>
            </a:xfrm>
            <a:custGeom>
              <a:avLst/>
              <a:gdLst>
                <a:gd name="T0" fmla="*/ 136 w 144"/>
                <a:gd name="T1" fmla="*/ 0 h 19"/>
                <a:gd name="T2" fmla="*/ 52 w 144"/>
                <a:gd name="T3" fmla="*/ 6 h 19"/>
                <a:gd name="T4" fmla="*/ 8 w 144"/>
                <a:gd name="T5" fmla="*/ 13 h 19"/>
                <a:gd name="T6" fmla="*/ 0 w 144"/>
                <a:gd name="T7" fmla="*/ 13 h 19"/>
                <a:gd name="T8" fmla="*/ 1 w 144"/>
                <a:gd name="T9" fmla="*/ 19 h 19"/>
                <a:gd name="T10" fmla="*/ 8 w 144"/>
                <a:gd name="T11" fmla="*/ 19 h 19"/>
                <a:gd name="T12" fmla="*/ 52 w 144"/>
                <a:gd name="T13" fmla="*/ 12 h 19"/>
                <a:gd name="T14" fmla="*/ 109 w 144"/>
                <a:gd name="T15" fmla="*/ 6 h 19"/>
                <a:gd name="T16" fmla="*/ 144 w 144"/>
                <a:gd name="T17" fmla="*/ 5 h 19"/>
                <a:gd name="T18" fmla="*/ 144 w 144"/>
                <a:gd name="T19" fmla="*/ 0 h 19"/>
                <a:gd name="T20" fmla="*/ 136 w 144"/>
                <a:gd name="T21"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144" h="19">
                  <a:moveTo>
                    <a:pt x="136" y="0"/>
                  </a:moveTo>
                  <a:cubicBezTo>
                    <a:pt x="101" y="0"/>
                    <a:pt x="70" y="1"/>
                    <a:pt x="52" y="6"/>
                  </a:cubicBezTo>
                  <a:cubicBezTo>
                    <a:pt x="34" y="11"/>
                    <a:pt x="20" y="13"/>
                    <a:pt x="8" y="13"/>
                  </a:cubicBezTo>
                  <a:cubicBezTo>
                    <a:pt x="5" y="13"/>
                    <a:pt x="2" y="13"/>
                    <a:pt x="0" y="13"/>
                  </a:cubicBezTo>
                  <a:cubicBezTo>
                    <a:pt x="0" y="15"/>
                    <a:pt x="1" y="17"/>
                    <a:pt x="1" y="19"/>
                  </a:cubicBezTo>
                  <a:cubicBezTo>
                    <a:pt x="3" y="19"/>
                    <a:pt x="5" y="19"/>
                    <a:pt x="8" y="19"/>
                  </a:cubicBezTo>
                  <a:cubicBezTo>
                    <a:pt x="23" y="19"/>
                    <a:pt x="38" y="17"/>
                    <a:pt x="52" y="12"/>
                  </a:cubicBezTo>
                  <a:cubicBezTo>
                    <a:pt x="65" y="8"/>
                    <a:pt x="85" y="7"/>
                    <a:pt x="109" y="6"/>
                  </a:cubicBezTo>
                  <a:cubicBezTo>
                    <a:pt x="120" y="5"/>
                    <a:pt x="132" y="5"/>
                    <a:pt x="144" y="5"/>
                  </a:cubicBezTo>
                  <a:cubicBezTo>
                    <a:pt x="144" y="3"/>
                    <a:pt x="144" y="1"/>
                    <a:pt x="144" y="0"/>
                  </a:cubicBezTo>
                  <a:cubicBezTo>
                    <a:pt x="141" y="0"/>
                    <a:pt x="139" y="0"/>
                    <a:pt x="136"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2" name="işḷiḋè"/>
            <p:cNvSpPr/>
            <p:nvPr/>
          </p:nvSpPr>
          <p:spPr bwMode="auto">
            <a:xfrm>
              <a:off x="7058025" y="4037013"/>
              <a:ext cx="501650" cy="646113"/>
            </a:xfrm>
            <a:custGeom>
              <a:avLst/>
              <a:gdLst>
                <a:gd name="T0" fmla="*/ 361 w 361"/>
                <a:gd name="T1" fmla="*/ 249 h 466"/>
                <a:gd name="T2" fmla="*/ 353 w 361"/>
                <a:gd name="T3" fmla="*/ 267 h 466"/>
                <a:gd name="T4" fmla="*/ 350 w 361"/>
                <a:gd name="T5" fmla="*/ 280 h 466"/>
                <a:gd name="T6" fmla="*/ 344 w 361"/>
                <a:gd name="T7" fmla="*/ 356 h 466"/>
                <a:gd name="T8" fmla="*/ 339 w 361"/>
                <a:gd name="T9" fmla="*/ 451 h 466"/>
                <a:gd name="T10" fmla="*/ 106 w 361"/>
                <a:gd name="T11" fmla="*/ 451 h 466"/>
                <a:gd name="T12" fmla="*/ 27 w 361"/>
                <a:gd name="T13" fmla="*/ 451 h 466"/>
                <a:gd name="T14" fmla="*/ 18 w 361"/>
                <a:gd name="T15" fmla="*/ 365 h 466"/>
                <a:gd name="T16" fmla="*/ 0 w 361"/>
                <a:gd name="T17" fmla="*/ 197 h 466"/>
                <a:gd name="T18" fmla="*/ 4 w 361"/>
                <a:gd name="T19" fmla="*/ 145 h 466"/>
                <a:gd name="T20" fmla="*/ 61 w 361"/>
                <a:gd name="T21" fmla="*/ 0 h 466"/>
                <a:gd name="T22" fmla="*/ 72 w 361"/>
                <a:gd name="T23" fmla="*/ 1 h 466"/>
                <a:gd name="T24" fmla="*/ 100 w 361"/>
                <a:gd name="T25" fmla="*/ 2 h 466"/>
                <a:gd name="T26" fmla="*/ 259 w 361"/>
                <a:gd name="T27" fmla="*/ 11 h 466"/>
                <a:gd name="T28" fmla="*/ 284 w 361"/>
                <a:gd name="T29" fmla="*/ 12 h 466"/>
                <a:gd name="T30" fmla="*/ 286 w 361"/>
                <a:gd name="T31" fmla="*/ 20 h 466"/>
                <a:gd name="T32" fmla="*/ 361 w 361"/>
                <a:gd name="T33" fmla="*/ 249 h 46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361" h="466">
                  <a:moveTo>
                    <a:pt x="361" y="249"/>
                  </a:moveTo>
                  <a:cubicBezTo>
                    <a:pt x="353" y="267"/>
                    <a:pt x="353" y="267"/>
                    <a:pt x="353" y="267"/>
                  </a:cubicBezTo>
                  <a:cubicBezTo>
                    <a:pt x="353" y="267"/>
                    <a:pt x="352" y="272"/>
                    <a:pt x="350" y="280"/>
                  </a:cubicBezTo>
                  <a:cubicBezTo>
                    <a:pt x="347" y="298"/>
                    <a:pt x="342" y="331"/>
                    <a:pt x="344" y="356"/>
                  </a:cubicBezTo>
                  <a:cubicBezTo>
                    <a:pt x="347" y="394"/>
                    <a:pt x="339" y="451"/>
                    <a:pt x="339" y="451"/>
                  </a:cubicBezTo>
                  <a:cubicBezTo>
                    <a:pt x="339" y="451"/>
                    <a:pt x="159" y="436"/>
                    <a:pt x="106" y="451"/>
                  </a:cubicBezTo>
                  <a:cubicBezTo>
                    <a:pt x="53" y="466"/>
                    <a:pt x="27" y="451"/>
                    <a:pt x="27" y="451"/>
                  </a:cubicBezTo>
                  <a:cubicBezTo>
                    <a:pt x="27" y="451"/>
                    <a:pt x="34" y="395"/>
                    <a:pt x="18" y="365"/>
                  </a:cubicBezTo>
                  <a:cubicBezTo>
                    <a:pt x="7" y="345"/>
                    <a:pt x="0" y="256"/>
                    <a:pt x="0" y="197"/>
                  </a:cubicBezTo>
                  <a:cubicBezTo>
                    <a:pt x="0" y="170"/>
                    <a:pt x="1" y="150"/>
                    <a:pt x="4" y="145"/>
                  </a:cubicBezTo>
                  <a:cubicBezTo>
                    <a:pt x="15" y="132"/>
                    <a:pt x="61" y="0"/>
                    <a:pt x="61" y="0"/>
                  </a:cubicBezTo>
                  <a:cubicBezTo>
                    <a:pt x="72" y="1"/>
                    <a:pt x="72" y="1"/>
                    <a:pt x="72" y="1"/>
                  </a:cubicBezTo>
                  <a:cubicBezTo>
                    <a:pt x="100" y="2"/>
                    <a:pt x="100" y="2"/>
                    <a:pt x="100" y="2"/>
                  </a:cubicBezTo>
                  <a:cubicBezTo>
                    <a:pt x="259" y="11"/>
                    <a:pt x="259" y="11"/>
                    <a:pt x="259" y="11"/>
                  </a:cubicBezTo>
                  <a:cubicBezTo>
                    <a:pt x="284" y="12"/>
                    <a:pt x="284" y="12"/>
                    <a:pt x="284" y="12"/>
                  </a:cubicBezTo>
                  <a:cubicBezTo>
                    <a:pt x="286" y="20"/>
                    <a:pt x="286" y="20"/>
                    <a:pt x="286" y="20"/>
                  </a:cubicBezTo>
                  <a:cubicBezTo>
                    <a:pt x="361" y="249"/>
                    <a:pt x="361" y="249"/>
                    <a:pt x="361" y="249"/>
                  </a:cubicBezTo>
                </a:path>
              </a:pathLst>
            </a:custGeom>
            <a:solidFill>
              <a:srgbClr val="44405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3" name="íŝľíḑè"/>
            <p:cNvSpPr/>
            <p:nvPr/>
          </p:nvSpPr>
          <p:spPr bwMode="auto">
            <a:xfrm>
              <a:off x="7562850" y="4198938"/>
              <a:ext cx="109538" cy="123825"/>
            </a:xfrm>
            <a:custGeom>
              <a:avLst/>
              <a:gdLst>
                <a:gd name="T0" fmla="*/ 78 w 79"/>
                <a:gd name="T1" fmla="*/ 74 h 89"/>
                <a:gd name="T2" fmla="*/ 79 w 79"/>
                <a:gd name="T3" fmla="*/ 89 h 89"/>
                <a:gd name="T4" fmla="*/ 4 w 79"/>
                <a:gd name="T5" fmla="*/ 32 h 89"/>
                <a:gd name="T6" fmla="*/ 4 w 79"/>
                <a:gd name="T7" fmla="*/ 4 h 89"/>
                <a:gd name="T8" fmla="*/ 68 w 79"/>
                <a:gd name="T9" fmla="*/ 9 h 89"/>
                <a:gd name="T10" fmla="*/ 78 w 79"/>
                <a:gd name="T11" fmla="*/ 74 h 89"/>
              </a:gdLst>
              <a:ahLst/>
              <a:cxnLst>
                <a:cxn ang="0">
                  <a:pos x="T0" y="T1"/>
                </a:cxn>
                <a:cxn ang="0">
                  <a:pos x="T2" y="T3"/>
                </a:cxn>
                <a:cxn ang="0">
                  <a:pos x="T4" y="T5"/>
                </a:cxn>
                <a:cxn ang="0">
                  <a:pos x="T6" y="T7"/>
                </a:cxn>
                <a:cxn ang="0">
                  <a:pos x="T8" y="T9"/>
                </a:cxn>
                <a:cxn ang="0">
                  <a:pos x="T10" y="T11"/>
                </a:cxn>
              </a:cxnLst>
              <a:rect l="0" t="0" r="r" b="b"/>
              <a:pathLst>
                <a:path w="79" h="89">
                  <a:moveTo>
                    <a:pt x="78" y="74"/>
                  </a:moveTo>
                  <a:cubicBezTo>
                    <a:pt x="79" y="89"/>
                    <a:pt x="79" y="89"/>
                    <a:pt x="79" y="89"/>
                  </a:cubicBezTo>
                  <a:cubicBezTo>
                    <a:pt x="79" y="89"/>
                    <a:pt x="0" y="64"/>
                    <a:pt x="4" y="32"/>
                  </a:cubicBezTo>
                  <a:cubicBezTo>
                    <a:pt x="8" y="0"/>
                    <a:pt x="4" y="4"/>
                    <a:pt x="4" y="4"/>
                  </a:cubicBezTo>
                  <a:cubicBezTo>
                    <a:pt x="68" y="9"/>
                    <a:pt x="68" y="9"/>
                    <a:pt x="68" y="9"/>
                  </a:cubicBezTo>
                  <a:cubicBezTo>
                    <a:pt x="78" y="74"/>
                    <a:pt x="78" y="74"/>
                    <a:pt x="78" y="74"/>
                  </a:cubicBezTo>
                </a:path>
              </a:pathLst>
            </a:custGeom>
            <a:solidFill>
              <a:srgbClr val="4C498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4" name="îṥ1ïdê"/>
            <p:cNvSpPr/>
            <p:nvPr/>
          </p:nvSpPr>
          <p:spPr bwMode="auto">
            <a:xfrm>
              <a:off x="7608888" y="4284663"/>
              <a:ext cx="63500" cy="38100"/>
            </a:xfrm>
            <a:custGeom>
              <a:avLst/>
              <a:gdLst>
                <a:gd name="T0" fmla="*/ 27 w 46"/>
                <a:gd name="T1" fmla="*/ 0 h 27"/>
                <a:gd name="T2" fmla="*/ 23 w 46"/>
                <a:gd name="T3" fmla="*/ 2 h 27"/>
                <a:gd name="T4" fmla="*/ 0 w 46"/>
                <a:gd name="T5" fmla="*/ 6 h 27"/>
                <a:gd name="T6" fmla="*/ 46 w 46"/>
                <a:gd name="T7" fmla="*/ 27 h 27"/>
                <a:gd name="T8" fmla="*/ 46 w 46"/>
                <a:gd name="T9" fmla="*/ 27 h 27"/>
                <a:gd name="T10" fmla="*/ 27 w 46"/>
                <a:gd name="T11" fmla="*/ 0 h 27"/>
              </a:gdLst>
              <a:ahLst/>
              <a:cxnLst>
                <a:cxn ang="0">
                  <a:pos x="T0" y="T1"/>
                </a:cxn>
                <a:cxn ang="0">
                  <a:pos x="T2" y="T3"/>
                </a:cxn>
                <a:cxn ang="0">
                  <a:pos x="T4" y="T5"/>
                </a:cxn>
                <a:cxn ang="0">
                  <a:pos x="T6" y="T7"/>
                </a:cxn>
                <a:cxn ang="0">
                  <a:pos x="T8" y="T9"/>
                </a:cxn>
                <a:cxn ang="0">
                  <a:pos x="T10" y="T11"/>
                </a:cxn>
              </a:cxnLst>
              <a:rect l="0" t="0" r="r" b="b"/>
              <a:pathLst>
                <a:path w="46" h="27">
                  <a:moveTo>
                    <a:pt x="27" y="0"/>
                  </a:moveTo>
                  <a:cubicBezTo>
                    <a:pt x="26" y="1"/>
                    <a:pt x="24" y="1"/>
                    <a:pt x="23" y="2"/>
                  </a:cubicBezTo>
                  <a:cubicBezTo>
                    <a:pt x="15" y="4"/>
                    <a:pt x="7" y="5"/>
                    <a:pt x="0" y="6"/>
                  </a:cubicBezTo>
                  <a:cubicBezTo>
                    <a:pt x="21" y="19"/>
                    <a:pt x="46" y="27"/>
                    <a:pt x="46" y="27"/>
                  </a:cubicBezTo>
                  <a:cubicBezTo>
                    <a:pt x="46" y="27"/>
                    <a:pt x="46" y="27"/>
                    <a:pt x="46" y="27"/>
                  </a:cubicBezTo>
                  <a:cubicBezTo>
                    <a:pt x="46" y="27"/>
                    <a:pt x="38" y="15"/>
                    <a:pt x="27"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5" name="işļïḑè"/>
            <p:cNvSpPr/>
            <p:nvPr/>
          </p:nvSpPr>
          <p:spPr bwMode="auto">
            <a:xfrm>
              <a:off x="6950075" y="3659188"/>
              <a:ext cx="53975" cy="38100"/>
            </a:xfrm>
            <a:custGeom>
              <a:avLst/>
              <a:gdLst>
                <a:gd name="T0" fmla="*/ 37 w 39"/>
                <a:gd name="T1" fmla="*/ 26 h 27"/>
                <a:gd name="T2" fmla="*/ 39 w 39"/>
                <a:gd name="T3" fmla="*/ 27 h 27"/>
                <a:gd name="T4" fmla="*/ 37 w 39"/>
                <a:gd name="T5" fmla="*/ 26 h 27"/>
                <a:gd name="T6" fmla="*/ 0 w 39"/>
                <a:gd name="T7" fmla="*/ 0 h 27"/>
                <a:gd name="T8" fmla="*/ 12 w 39"/>
                <a:gd name="T9" fmla="*/ 12 h 27"/>
                <a:gd name="T10" fmla="*/ 37 w 39"/>
                <a:gd name="T11" fmla="*/ 26 h 27"/>
                <a:gd name="T12" fmla="*/ 31 w 39"/>
                <a:gd name="T13" fmla="*/ 23 h 27"/>
                <a:gd name="T14" fmla="*/ 15 w 39"/>
                <a:gd name="T15" fmla="*/ 10 h 27"/>
                <a:gd name="T16" fmla="*/ 0 w 39"/>
                <a:gd name="T17" fmla="*/ 0 h 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39" h="27">
                  <a:moveTo>
                    <a:pt x="37" y="26"/>
                  </a:moveTo>
                  <a:cubicBezTo>
                    <a:pt x="38" y="27"/>
                    <a:pt x="39" y="27"/>
                    <a:pt x="39" y="27"/>
                  </a:cubicBezTo>
                  <a:cubicBezTo>
                    <a:pt x="39" y="27"/>
                    <a:pt x="38" y="26"/>
                    <a:pt x="37" y="26"/>
                  </a:cubicBezTo>
                  <a:moveTo>
                    <a:pt x="0" y="0"/>
                  </a:moveTo>
                  <a:cubicBezTo>
                    <a:pt x="3" y="4"/>
                    <a:pt x="7" y="9"/>
                    <a:pt x="12" y="12"/>
                  </a:cubicBezTo>
                  <a:cubicBezTo>
                    <a:pt x="19" y="19"/>
                    <a:pt x="28" y="24"/>
                    <a:pt x="37" y="26"/>
                  </a:cubicBezTo>
                  <a:cubicBezTo>
                    <a:pt x="35" y="26"/>
                    <a:pt x="33" y="24"/>
                    <a:pt x="31" y="23"/>
                  </a:cubicBezTo>
                  <a:cubicBezTo>
                    <a:pt x="26" y="19"/>
                    <a:pt x="20" y="14"/>
                    <a:pt x="15" y="10"/>
                  </a:cubicBezTo>
                  <a:cubicBezTo>
                    <a:pt x="11" y="7"/>
                    <a:pt x="5" y="1"/>
                    <a:pt x="0"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6" name="ïṧḷíḋe"/>
            <p:cNvSpPr/>
            <p:nvPr/>
          </p:nvSpPr>
          <p:spPr bwMode="auto">
            <a:xfrm>
              <a:off x="6935788" y="3678238"/>
              <a:ext cx="42863" cy="82550"/>
            </a:xfrm>
            <a:custGeom>
              <a:avLst/>
              <a:gdLst>
                <a:gd name="T0" fmla="*/ 2 w 31"/>
                <a:gd name="T1" fmla="*/ 0 h 60"/>
                <a:gd name="T2" fmla="*/ 1 w 31"/>
                <a:gd name="T3" fmla="*/ 1 h 60"/>
                <a:gd name="T4" fmla="*/ 9 w 31"/>
                <a:gd name="T5" fmla="*/ 14 h 60"/>
                <a:gd name="T6" fmla="*/ 16 w 31"/>
                <a:gd name="T7" fmla="*/ 29 h 60"/>
                <a:gd name="T8" fmla="*/ 28 w 31"/>
                <a:gd name="T9" fmla="*/ 60 h 60"/>
                <a:gd name="T10" fmla="*/ 29 w 31"/>
                <a:gd name="T11" fmla="*/ 30 h 60"/>
                <a:gd name="T12" fmla="*/ 23 w 31"/>
                <a:gd name="T13" fmla="*/ 20 h 60"/>
                <a:gd name="T14" fmla="*/ 2 w 31"/>
                <a:gd name="T15" fmla="*/ 0 h 60"/>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1" h="60">
                  <a:moveTo>
                    <a:pt x="2" y="0"/>
                  </a:moveTo>
                  <a:cubicBezTo>
                    <a:pt x="2" y="0"/>
                    <a:pt x="1" y="1"/>
                    <a:pt x="1" y="1"/>
                  </a:cubicBezTo>
                  <a:cubicBezTo>
                    <a:pt x="0" y="3"/>
                    <a:pt x="8" y="12"/>
                    <a:pt x="9" y="14"/>
                  </a:cubicBezTo>
                  <a:cubicBezTo>
                    <a:pt x="11" y="19"/>
                    <a:pt x="14" y="24"/>
                    <a:pt x="16" y="29"/>
                  </a:cubicBezTo>
                  <a:cubicBezTo>
                    <a:pt x="28" y="60"/>
                    <a:pt x="28" y="60"/>
                    <a:pt x="28" y="60"/>
                  </a:cubicBezTo>
                  <a:cubicBezTo>
                    <a:pt x="31" y="50"/>
                    <a:pt x="31" y="40"/>
                    <a:pt x="29" y="30"/>
                  </a:cubicBezTo>
                  <a:cubicBezTo>
                    <a:pt x="27" y="26"/>
                    <a:pt x="25" y="23"/>
                    <a:pt x="23" y="20"/>
                  </a:cubicBezTo>
                  <a:cubicBezTo>
                    <a:pt x="21" y="17"/>
                    <a:pt x="7" y="0"/>
                    <a:pt x="2"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7" name="îśľïḍe"/>
            <p:cNvSpPr/>
            <p:nvPr/>
          </p:nvSpPr>
          <p:spPr bwMode="auto">
            <a:xfrm>
              <a:off x="7388225" y="3924301"/>
              <a:ext cx="100013" cy="17463"/>
            </a:xfrm>
            <a:custGeom>
              <a:avLst/>
              <a:gdLst>
                <a:gd name="T0" fmla="*/ 71 w 72"/>
                <a:gd name="T1" fmla="*/ 0 h 12"/>
                <a:gd name="T2" fmla="*/ 35 w 72"/>
                <a:gd name="T3" fmla="*/ 9 h 12"/>
                <a:gd name="T4" fmla="*/ 23 w 72"/>
                <a:gd name="T5" fmla="*/ 11 h 12"/>
                <a:gd name="T6" fmla="*/ 0 w 72"/>
                <a:gd name="T7" fmla="*/ 6 h 12"/>
                <a:gd name="T8" fmla="*/ 32 w 72"/>
                <a:gd name="T9" fmla="*/ 12 h 12"/>
                <a:gd name="T10" fmla="*/ 51 w 72"/>
                <a:gd name="T11" fmla="*/ 11 h 12"/>
                <a:gd name="T12" fmla="*/ 72 w 72"/>
                <a:gd name="T13" fmla="*/ 2 h 12"/>
                <a:gd name="T14" fmla="*/ 71 w 72"/>
                <a:gd name="T15" fmla="*/ 0 h 12"/>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2">
                  <a:moveTo>
                    <a:pt x="71" y="0"/>
                  </a:moveTo>
                  <a:cubicBezTo>
                    <a:pt x="59" y="2"/>
                    <a:pt x="48" y="7"/>
                    <a:pt x="35" y="9"/>
                  </a:cubicBezTo>
                  <a:cubicBezTo>
                    <a:pt x="31" y="10"/>
                    <a:pt x="27" y="11"/>
                    <a:pt x="23" y="11"/>
                  </a:cubicBezTo>
                  <a:cubicBezTo>
                    <a:pt x="15" y="11"/>
                    <a:pt x="7" y="9"/>
                    <a:pt x="0" y="6"/>
                  </a:cubicBezTo>
                  <a:cubicBezTo>
                    <a:pt x="9" y="11"/>
                    <a:pt x="21" y="12"/>
                    <a:pt x="32" y="12"/>
                  </a:cubicBezTo>
                  <a:cubicBezTo>
                    <a:pt x="38" y="12"/>
                    <a:pt x="45" y="12"/>
                    <a:pt x="51" y="11"/>
                  </a:cubicBezTo>
                  <a:cubicBezTo>
                    <a:pt x="58" y="10"/>
                    <a:pt x="66" y="7"/>
                    <a:pt x="72" y="2"/>
                  </a:cubicBezTo>
                  <a:cubicBezTo>
                    <a:pt x="72" y="1"/>
                    <a:pt x="72" y="1"/>
                    <a:pt x="71"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8" name="íṥḻidê"/>
            <p:cNvSpPr/>
            <p:nvPr/>
          </p:nvSpPr>
          <p:spPr bwMode="auto">
            <a:xfrm>
              <a:off x="7318375" y="3762376"/>
              <a:ext cx="88900" cy="52388"/>
            </a:xfrm>
            <a:custGeom>
              <a:avLst/>
              <a:gdLst>
                <a:gd name="T0" fmla="*/ 56 w 64"/>
                <a:gd name="T1" fmla="*/ 36 h 38"/>
                <a:gd name="T2" fmla="*/ 57 w 64"/>
                <a:gd name="T3" fmla="*/ 37 h 38"/>
                <a:gd name="T4" fmla="*/ 62 w 64"/>
                <a:gd name="T5" fmla="*/ 38 h 38"/>
                <a:gd name="T6" fmla="*/ 64 w 64"/>
                <a:gd name="T7" fmla="*/ 38 h 38"/>
                <a:gd name="T8" fmla="*/ 56 w 64"/>
                <a:gd name="T9" fmla="*/ 36 h 38"/>
                <a:gd name="T10" fmla="*/ 3 w 64"/>
                <a:gd name="T11" fmla="*/ 2 h 38"/>
                <a:gd name="T12" fmla="*/ 56 w 64"/>
                <a:gd name="T13" fmla="*/ 36 h 38"/>
                <a:gd name="T14" fmla="*/ 28 w 64"/>
                <a:gd name="T15" fmla="*/ 19 h 38"/>
                <a:gd name="T16" fmla="*/ 3 w 64"/>
                <a:gd name="T17" fmla="*/ 2 h 38"/>
                <a:gd name="T18" fmla="*/ 0 w 64"/>
                <a:gd name="T19" fmla="*/ 0 h 38"/>
                <a:gd name="T20" fmla="*/ 3 w 64"/>
                <a:gd name="T21" fmla="*/ 2 h 38"/>
                <a:gd name="T22" fmla="*/ 0 w 64"/>
                <a:gd name="T23" fmla="*/ 0 h 3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64" h="38">
                  <a:moveTo>
                    <a:pt x="56" y="36"/>
                  </a:moveTo>
                  <a:cubicBezTo>
                    <a:pt x="57" y="36"/>
                    <a:pt x="57" y="36"/>
                    <a:pt x="57" y="37"/>
                  </a:cubicBezTo>
                  <a:cubicBezTo>
                    <a:pt x="59" y="38"/>
                    <a:pt x="61" y="38"/>
                    <a:pt x="62" y="38"/>
                  </a:cubicBezTo>
                  <a:cubicBezTo>
                    <a:pt x="63" y="38"/>
                    <a:pt x="63" y="38"/>
                    <a:pt x="64" y="38"/>
                  </a:cubicBezTo>
                  <a:cubicBezTo>
                    <a:pt x="61" y="38"/>
                    <a:pt x="59" y="37"/>
                    <a:pt x="56" y="36"/>
                  </a:cubicBezTo>
                  <a:moveTo>
                    <a:pt x="3" y="2"/>
                  </a:moveTo>
                  <a:cubicBezTo>
                    <a:pt x="19" y="17"/>
                    <a:pt x="35" y="29"/>
                    <a:pt x="56" y="36"/>
                  </a:cubicBezTo>
                  <a:cubicBezTo>
                    <a:pt x="47" y="31"/>
                    <a:pt x="38" y="25"/>
                    <a:pt x="28" y="19"/>
                  </a:cubicBezTo>
                  <a:cubicBezTo>
                    <a:pt x="20" y="14"/>
                    <a:pt x="10" y="8"/>
                    <a:pt x="3" y="2"/>
                  </a:cubicBezTo>
                  <a:moveTo>
                    <a:pt x="0" y="0"/>
                  </a:moveTo>
                  <a:cubicBezTo>
                    <a:pt x="1" y="0"/>
                    <a:pt x="2" y="1"/>
                    <a:pt x="3" y="2"/>
                  </a:cubicBezTo>
                  <a:cubicBezTo>
                    <a:pt x="2" y="1"/>
                    <a:pt x="1" y="0"/>
                    <a:pt x="0"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79" name="îṣḷíďe"/>
            <p:cNvSpPr/>
            <p:nvPr/>
          </p:nvSpPr>
          <p:spPr bwMode="auto">
            <a:xfrm>
              <a:off x="7407275" y="3946526"/>
              <a:ext cx="76200" cy="12700"/>
            </a:xfrm>
            <a:custGeom>
              <a:avLst/>
              <a:gdLst>
                <a:gd name="T0" fmla="*/ 53 w 55"/>
                <a:gd name="T1" fmla="*/ 0 h 10"/>
                <a:gd name="T2" fmla="*/ 49 w 55"/>
                <a:gd name="T3" fmla="*/ 1 h 10"/>
                <a:gd name="T4" fmla="*/ 15 w 55"/>
                <a:gd name="T5" fmla="*/ 8 h 10"/>
                <a:gd name="T6" fmla="*/ 0 w 55"/>
                <a:gd name="T7" fmla="*/ 7 h 10"/>
                <a:gd name="T8" fmla="*/ 20 w 55"/>
                <a:gd name="T9" fmla="*/ 10 h 10"/>
                <a:gd name="T10" fmla="*/ 23 w 55"/>
                <a:gd name="T11" fmla="*/ 10 h 10"/>
                <a:gd name="T12" fmla="*/ 26 w 55"/>
                <a:gd name="T13" fmla="*/ 10 h 10"/>
                <a:gd name="T14" fmla="*/ 27 w 55"/>
                <a:gd name="T15" fmla="*/ 10 h 10"/>
                <a:gd name="T16" fmla="*/ 30 w 55"/>
                <a:gd name="T17" fmla="*/ 10 h 10"/>
                <a:gd name="T18" fmla="*/ 42 w 55"/>
                <a:gd name="T19" fmla="*/ 9 h 10"/>
                <a:gd name="T20" fmla="*/ 55 w 55"/>
                <a:gd name="T21" fmla="*/ 1 h 10"/>
                <a:gd name="T22" fmla="*/ 53 w 55"/>
                <a:gd name="T23"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5" h="10">
                  <a:moveTo>
                    <a:pt x="53" y="0"/>
                  </a:moveTo>
                  <a:cubicBezTo>
                    <a:pt x="52" y="0"/>
                    <a:pt x="51" y="1"/>
                    <a:pt x="49" y="1"/>
                  </a:cubicBezTo>
                  <a:cubicBezTo>
                    <a:pt x="38" y="6"/>
                    <a:pt x="26" y="8"/>
                    <a:pt x="15" y="8"/>
                  </a:cubicBezTo>
                  <a:cubicBezTo>
                    <a:pt x="10" y="8"/>
                    <a:pt x="5" y="8"/>
                    <a:pt x="0" y="7"/>
                  </a:cubicBezTo>
                  <a:cubicBezTo>
                    <a:pt x="6" y="10"/>
                    <a:pt x="13" y="10"/>
                    <a:pt x="20" y="10"/>
                  </a:cubicBezTo>
                  <a:cubicBezTo>
                    <a:pt x="21" y="10"/>
                    <a:pt x="22" y="10"/>
                    <a:pt x="23" y="10"/>
                  </a:cubicBezTo>
                  <a:cubicBezTo>
                    <a:pt x="24" y="10"/>
                    <a:pt x="25" y="10"/>
                    <a:pt x="26" y="10"/>
                  </a:cubicBezTo>
                  <a:cubicBezTo>
                    <a:pt x="26" y="10"/>
                    <a:pt x="27" y="10"/>
                    <a:pt x="27" y="10"/>
                  </a:cubicBezTo>
                  <a:cubicBezTo>
                    <a:pt x="28" y="10"/>
                    <a:pt x="29" y="10"/>
                    <a:pt x="30" y="10"/>
                  </a:cubicBezTo>
                  <a:cubicBezTo>
                    <a:pt x="34" y="10"/>
                    <a:pt x="38" y="10"/>
                    <a:pt x="42" y="9"/>
                  </a:cubicBezTo>
                  <a:cubicBezTo>
                    <a:pt x="47" y="8"/>
                    <a:pt x="52" y="5"/>
                    <a:pt x="55" y="1"/>
                  </a:cubicBezTo>
                  <a:cubicBezTo>
                    <a:pt x="54" y="0"/>
                    <a:pt x="54" y="0"/>
                    <a:pt x="53"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0" name="îšḷïḍe"/>
            <p:cNvSpPr/>
            <p:nvPr/>
          </p:nvSpPr>
          <p:spPr bwMode="auto">
            <a:xfrm>
              <a:off x="7137400" y="4270376"/>
              <a:ext cx="177800" cy="12700"/>
            </a:xfrm>
            <a:custGeom>
              <a:avLst/>
              <a:gdLst>
                <a:gd name="T0" fmla="*/ 44 w 128"/>
                <a:gd name="T1" fmla="*/ 0 h 10"/>
                <a:gd name="T2" fmla="*/ 24 w 128"/>
                <a:gd name="T3" fmla="*/ 0 h 10"/>
                <a:gd name="T4" fmla="*/ 24 w 128"/>
                <a:gd name="T5" fmla="*/ 0 h 10"/>
                <a:gd name="T6" fmla="*/ 19 w 128"/>
                <a:gd name="T7" fmla="*/ 0 h 10"/>
                <a:gd name="T8" fmla="*/ 13 w 128"/>
                <a:gd name="T9" fmla="*/ 0 h 10"/>
                <a:gd name="T10" fmla="*/ 5 w 128"/>
                <a:gd name="T11" fmla="*/ 1 h 10"/>
                <a:gd name="T12" fmla="*/ 12 w 128"/>
                <a:gd name="T13" fmla="*/ 6 h 10"/>
                <a:gd name="T14" fmla="*/ 32 w 128"/>
                <a:gd name="T15" fmla="*/ 7 h 10"/>
                <a:gd name="T16" fmla="*/ 72 w 128"/>
                <a:gd name="T17" fmla="*/ 10 h 10"/>
                <a:gd name="T18" fmla="*/ 88 w 128"/>
                <a:gd name="T19" fmla="*/ 10 h 10"/>
                <a:gd name="T20" fmla="*/ 97 w 128"/>
                <a:gd name="T21" fmla="*/ 10 h 10"/>
                <a:gd name="T22" fmla="*/ 128 w 128"/>
                <a:gd name="T23" fmla="*/ 4 h 10"/>
                <a:gd name="T24" fmla="*/ 84 w 128"/>
                <a:gd name="T25" fmla="*/ 1 h 10"/>
                <a:gd name="T26" fmla="*/ 44 w 128"/>
                <a:gd name="T27" fmla="*/ 0 h 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28" h="10">
                  <a:moveTo>
                    <a:pt x="44" y="0"/>
                  </a:moveTo>
                  <a:cubicBezTo>
                    <a:pt x="38" y="0"/>
                    <a:pt x="31" y="0"/>
                    <a:pt x="24" y="0"/>
                  </a:cubicBezTo>
                  <a:cubicBezTo>
                    <a:pt x="24" y="0"/>
                    <a:pt x="24" y="0"/>
                    <a:pt x="24" y="0"/>
                  </a:cubicBezTo>
                  <a:cubicBezTo>
                    <a:pt x="23" y="0"/>
                    <a:pt x="21" y="0"/>
                    <a:pt x="19" y="0"/>
                  </a:cubicBezTo>
                  <a:cubicBezTo>
                    <a:pt x="17" y="0"/>
                    <a:pt x="15" y="0"/>
                    <a:pt x="13" y="0"/>
                  </a:cubicBezTo>
                  <a:cubicBezTo>
                    <a:pt x="9" y="0"/>
                    <a:pt x="6" y="0"/>
                    <a:pt x="5" y="1"/>
                  </a:cubicBezTo>
                  <a:cubicBezTo>
                    <a:pt x="0" y="6"/>
                    <a:pt x="10" y="6"/>
                    <a:pt x="12" y="6"/>
                  </a:cubicBezTo>
                  <a:cubicBezTo>
                    <a:pt x="32" y="7"/>
                    <a:pt x="32" y="7"/>
                    <a:pt x="32" y="7"/>
                  </a:cubicBezTo>
                  <a:cubicBezTo>
                    <a:pt x="72" y="10"/>
                    <a:pt x="72" y="10"/>
                    <a:pt x="72" y="10"/>
                  </a:cubicBezTo>
                  <a:cubicBezTo>
                    <a:pt x="78" y="10"/>
                    <a:pt x="83" y="10"/>
                    <a:pt x="88" y="10"/>
                  </a:cubicBezTo>
                  <a:cubicBezTo>
                    <a:pt x="91" y="10"/>
                    <a:pt x="94" y="10"/>
                    <a:pt x="97" y="10"/>
                  </a:cubicBezTo>
                  <a:cubicBezTo>
                    <a:pt x="108" y="9"/>
                    <a:pt x="118" y="7"/>
                    <a:pt x="128" y="4"/>
                  </a:cubicBezTo>
                  <a:cubicBezTo>
                    <a:pt x="113" y="3"/>
                    <a:pt x="99" y="1"/>
                    <a:pt x="84" y="1"/>
                  </a:cubicBezTo>
                  <a:cubicBezTo>
                    <a:pt x="71" y="0"/>
                    <a:pt x="57" y="0"/>
                    <a:pt x="44"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1" name="îṡľiḋè"/>
            <p:cNvSpPr/>
            <p:nvPr/>
          </p:nvSpPr>
          <p:spPr bwMode="auto">
            <a:xfrm>
              <a:off x="7123113" y="4297363"/>
              <a:ext cx="128588" cy="14288"/>
            </a:xfrm>
            <a:custGeom>
              <a:avLst/>
              <a:gdLst>
                <a:gd name="T0" fmla="*/ 0 w 92"/>
                <a:gd name="T1" fmla="*/ 0 h 10"/>
                <a:gd name="T2" fmla="*/ 46 w 92"/>
                <a:gd name="T3" fmla="*/ 9 h 10"/>
                <a:gd name="T4" fmla="*/ 52 w 92"/>
                <a:gd name="T5" fmla="*/ 10 h 10"/>
                <a:gd name="T6" fmla="*/ 69 w 92"/>
                <a:gd name="T7" fmla="*/ 9 h 10"/>
                <a:gd name="T8" fmla="*/ 91 w 92"/>
                <a:gd name="T9" fmla="*/ 4 h 10"/>
                <a:gd name="T10" fmla="*/ 92 w 92"/>
                <a:gd name="T11" fmla="*/ 4 h 10"/>
                <a:gd name="T12" fmla="*/ 0 w 92"/>
                <a:gd name="T13" fmla="*/ 0 h 10"/>
              </a:gdLst>
              <a:ahLst/>
              <a:cxnLst>
                <a:cxn ang="0">
                  <a:pos x="T0" y="T1"/>
                </a:cxn>
                <a:cxn ang="0">
                  <a:pos x="T2" y="T3"/>
                </a:cxn>
                <a:cxn ang="0">
                  <a:pos x="T4" y="T5"/>
                </a:cxn>
                <a:cxn ang="0">
                  <a:pos x="T6" y="T7"/>
                </a:cxn>
                <a:cxn ang="0">
                  <a:pos x="T8" y="T9"/>
                </a:cxn>
                <a:cxn ang="0">
                  <a:pos x="T10" y="T11"/>
                </a:cxn>
                <a:cxn ang="0">
                  <a:pos x="T12" y="T13"/>
                </a:cxn>
              </a:cxnLst>
              <a:rect l="0" t="0" r="r" b="b"/>
              <a:pathLst>
                <a:path w="92" h="10">
                  <a:moveTo>
                    <a:pt x="0" y="0"/>
                  </a:moveTo>
                  <a:cubicBezTo>
                    <a:pt x="15" y="6"/>
                    <a:pt x="30" y="9"/>
                    <a:pt x="46" y="9"/>
                  </a:cubicBezTo>
                  <a:cubicBezTo>
                    <a:pt x="48" y="10"/>
                    <a:pt x="50" y="10"/>
                    <a:pt x="52" y="10"/>
                  </a:cubicBezTo>
                  <a:cubicBezTo>
                    <a:pt x="58" y="10"/>
                    <a:pt x="63" y="9"/>
                    <a:pt x="69" y="9"/>
                  </a:cubicBezTo>
                  <a:cubicBezTo>
                    <a:pt x="76" y="8"/>
                    <a:pt x="85" y="4"/>
                    <a:pt x="91" y="4"/>
                  </a:cubicBezTo>
                  <a:cubicBezTo>
                    <a:pt x="91" y="4"/>
                    <a:pt x="92" y="4"/>
                    <a:pt x="92" y="4"/>
                  </a:cubicBezTo>
                  <a:cubicBezTo>
                    <a:pt x="61" y="3"/>
                    <a:pt x="31" y="2"/>
                    <a:pt x="0"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2" name="îSľíḑè"/>
            <p:cNvSpPr/>
            <p:nvPr/>
          </p:nvSpPr>
          <p:spPr bwMode="auto">
            <a:xfrm>
              <a:off x="7110413" y="4330701"/>
              <a:ext cx="106363" cy="17463"/>
            </a:xfrm>
            <a:custGeom>
              <a:avLst/>
              <a:gdLst>
                <a:gd name="T0" fmla="*/ 76 w 76"/>
                <a:gd name="T1" fmla="*/ 0 h 13"/>
                <a:gd name="T2" fmla="*/ 40 w 76"/>
                <a:gd name="T3" fmla="*/ 5 h 13"/>
                <a:gd name="T4" fmla="*/ 24 w 76"/>
                <a:gd name="T5" fmla="*/ 3 h 13"/>
                <a:gd name="T6" fmla="*/ 15 w 76"/>
                <a:gd name="T7" fmla="*/ 1 h 13"/>
                <a:gd name="T8" fmla="*/ 10 w 76"/>
                <a:gd name="T9" fmla="*/ 0 h 13"/>
                <a:gd name="T10" fmla="*/ 2 w 76"/>
                <a:gd name="T11" fmla="*/ 6 h 13"/>
                <a:gd name="T12" fmla="*/ 18 w 76"/>
                <a:gd name="T13" fmla="*/ 12 h 13"/>
                <a:gd name="T14" fmla="*/ 34 w 76"/>
                <a:gd name="T15" fmla="*/ 13 h 13"/>
                <a:gd name="T16" fmla="*/ 56 w 76"/>
                <a:gd name="T17" fmla="*/ 11 h 13"/>
                <a:gd name="T18" fmla="*/ 76 w 76"/>
                <a:gd name="T19" fmla="*/ 0 h 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76" h="13">
                  <a:moveTo>
                    <a:pt x="76" y="0"/>
                  </a:moveTo>
                  <a:cubicBezTo>
                    <a:pt x="64" y="3"/>
                    <a:pt x="52" y="5"/>
                    <a:pt x="40" y="5"/>
                  </a:cubicBezTo>
                  <a:cubicBezTo>
                    <a:pt x="35" y="5"/>
                    <a:pt x="29" y="5"/>
                    <a:pt x="24" y="3"/>
                  </a:cubicBezTo>
                  <a:cubicBezTo>
                    <a:pt x="21" y="2"/>
                    <a:pt x="18" y="1"/>
                    <a:pt x="15" y="1"/>
                  </a:cubicBezTo>
                  <a:cubicBezTo>
                    <a:pt x="14" y="1"/>
                    <a:pt x="12" y="0"/>
                    <a:pt x="10" y="0"/>
                  </a:cubicBezTo>
                  <a:cubicBezTo>
                    <a:pt x="5" y="0"/>
                    <a:pt x="0" y="1"/>
                    <a:pt x="2" y="6"/>
                  </a:cubicBezTo>
                  <a:cubicBezTo>
                    <a:pt x="4" y="10"/>
                    <a:pt x="14" y="11"/>
                    <a:pt x="18" y="12"/>
                  </a:cubicBezTo>
                  <a:cubicBezTo>
                    <a:pt x="23" y="13"/>
                    <a:pt x="28" y="13"/>
                    <a:pt x="34" y="13"/>
                  </a:cubicBezTo>
                  <a:cubicBezTo>
                    <a:pt x="41" y="13"/>
                    <a:pt x="49" y="12"/>
                    <a:pt x="56" y="11"/>
                  </a:cubicBezTo>
                  <a:cubicBezTo>
                    <a:pt x="64" y="9"/>
                    <a:pt x="72" y="6"/>
                    <a:pt x="76"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3" name="iŝ1iḍé"/>
            <p:cNvSpPr/>
            <p:nvPr/>
          </p:nvSpPr>
          <p:spPr bwMode="auto">
            <a:xfrm>
              <a:off x="7229475" y="4364038"/>
              <a:ext cx="233363" cy="26988"/>
            </a:xfrm>
            <a:custGeom>
              <a:avLst/>
              <a:gdLst>
                <a:gd name="T0" fmla="*/ 157 w 168"/>
                <a:gd name="T1" fmla="*/ 0 h 19"/>
                <a:gd name="T2" fmla="*/ 98 w 168"/>
                <a:gd name="T3" fmla="*/ 6 h 19"/>
                <a:gd name="T4" fmla="*/ 54 w 168"/>
                <a:gd name="T5" fmla="*/ 14 h 19"/>
                <a:gd name="T6" fmla="*/ 40 w 168"/>
                <a:gd name="T7" fmla="*/ 12 h 19"/>
                <a:gd name="T8" fmla="*/ 25 w 168"/>
                <a:gd name="T9" fmla="*/ 8 h 19"/>
                <a:gd name="T10" fmla="*/ 20 w 168"/>
                <a:gd name="T11" fmla="*/ 8 h 19"/>
                <a:gd name="T12" fmla="*/ 0 w 168"/>
                <a:gd name="T13" fmla="*/ 14 h 19"/>
                <a:gd name="T14" fmla="*/ 36 w 168"/>
                <a:gd name="T15" fmla="*/ 19 h 19"/>
                <a:gd name="T16" fmla="*/ 55 w 168"/>
                <a:gd name="T17" fmla="*/ 19 h 19"/>
                <a:gd name="T18" fmla="*/ 104 w 168"/>
                <a:gd name="T19" fmla="*/ 16 h 19"/>
                <a:gd name="T20" fmla="*/ 136 w 168"/>
                <a:gd name="T21" fmla="*/ 9 h 19"/>
                <a:gd name="T22" fmla="*/ 153 w 168"/>
                <a:gd name="T23" fmla="*/ 5 h 19"/>
                <a:gd name="T24" fmla="*/ 168 w 168"/>
                <a:gd name="T25" fmla="*/ 0 h 19"/>
                <a:gd name="T26" fmla="*/ 157 w 168"/>
                <a:gd name="T27" fmla="*/ 0 h 1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68" h="19">
                  <a:moveTo>
                    <a:pt x="157" y="0"/>
                  </a:moveTo>
                  <a:cubicBezTo>
                    <a:pt x="137" y="0"/>
                    <a:pt x="117" y="2"/>
                    <a:pt x="98" y="6"/>
                  </a:cubicBezTo>
                  <a:cubicBezTo>
                    <a:pt x="83" y="10"/>
                    <a:pt x="69" y="14"/>
                    <a:pt x="54" y="14"/>
                  </a:cubicBezTo>
                  <a:cubicBezTo>
                    <a:pt x="49" y="14"/>
                    <a:pt x="44" y="14"/>
                    <a:pt x="40" y="12"/>
                  </a:cubicBezTo>
                  <a:cubicBezTo>
                    <a:pt x="35" y="11"/>
                    <a:pt x="30" y="9"/>
                    <a:pt x="25" y="8"/>
                  </a:cubicBezTo>
                  <a:cubicBezTo>
                    <a:pt x="23" y="8"/>
                    <a:pt x="22" y="8"/>
                    <a:pt x="20" y="8"/>
                  </a:cubicBezTo>
                  <a:cubicBezTo>
                    <a:pt x="13" y="8"/>
                    <a:pt x="6" y="10"/>
                    <a:pt x="0" y="14"/>
                  </a:cubicBezTo>
                  <a:cubicBezTo>
                    <a:pt x="8" y="19"/>
                    <a:pt x="26" y="18"/>
                    <a:pt x="36" y="19"/>
                  </a:cubicBezTo>
                  <a:cubicBezTo>
                    <a:pt x="43" y="19"/>
                    <a:pt x="49" y="19"/>
                    <a:pt x="55" y="19"/>
                  </a:cubicBezTo>
                  <a:cubicBezTo>
                    <a:pt x="72" y="19"/>
                    <a:pt x="88" y="18"/>
                    <a:pt x="104" y="16"/>
                  </a:cubicBezTo>
                  <a:cubicBezTo>
                    <a:pt x="115" y="14"/>
                    <a:pt x="125" y="12"/>
                    <a:pt x="136" y="9"/>
                  </a:cubicBezTo>
                  <a:cubicBezTo>
                    <a:pt x="142" y="8"/>
                    <a:pt x="147" y="6"/>
                    <a:pt x="153" y="5"/>
                  </a:cubicBezTo>
                  <a:cubicBezTo>
                    <a:pt x="157" y="4"/>
                    <a:pt x="163" y="0"/>
                    <a:pt x="168" y="0"/>
                  </a:cubicBezTo>
                  <a:cubicBezTo>
                    <a:pt x="164" y="0"/>
                    <a:pt x="161" y="0"/>
                    <a:pt x="157"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4" name="išḻîḍê"/>
            <p:cNvSpPr/>
            <p:nvPr/>
          </p:nvSpPr>
          <p:spPr bwMode="auto">
            <a:xfrm>
              <a:off x="7277100" y="3505201"/>
              <a:ext cx="6350" cy="14288"/>
            </a:xfrm>
            <a:custGeom>
              <a:avLst/>
              <a:gdLst>
                <a:gd name="T0" fmla="*/ 2 w 5"/>
                <a:gd name="T1" fmla="*/ 0 h 10"/>
                <a:gd name="T2" fmla="*/ 0 w 5"/>
                <a:gd name="T3" fmla="*/ 10 h 10"/>
                <a:gd name="T4" fmla="*/ 4 w 5"/>
                <a:gd name="T5" fmla="*/ 3 h 10"/>
                <a:gd name="T6" fmla="*/ 5 w 5"/>
                <a:gd name="T7" fmla="*/ 2 h 10"/>
                <a:gd name="T8" fmla="*/ 2 w 5"/>
                <a:gd name="T9" fmla="*/ 0 h 10"/>
              </a:gdLst>
              <a:ahLst/>
              <a:cxnLst>
                <a:cxn ang="0">
                  <a:pos x="T0" y="T1"/>
                </a:cxn>
                <a:cxn ang="0">
                  <a:pos x="T2" y="T3"/>
                </a:cxn>
                <a:cxn ang="0">
                  <a:pos x="T4" y="T5"/>
                </a:cxn>
                <a:cxn ang="0">
                  <a:pos x="T6" y="T7"/>
                </a:cxn>
                <a:cxn ang="0">
                  <a:pos x="T8" y="T9"/>
                </a:cxn>
              </a:cxnLst>
              <a:rect l="0" t="0" r="r" b="b"/>
              <a:pathLst>
                <a:path w="5" h="10">
                  <a:moveTo>
                    <a:pt x="2" y="0"/>
                  </a:moveTo>
                  <a:cubicBezTo>
                    <a:pt x="0" y="10"/>
                    <a:pt x="0" y="10"/>
                    <a:pt x="0" y="10"/>
                  </a:cubicBezTo>
                  <a:cubicBezTo>
                    <a:pt x="2" y="8"/>
                    <a:pt x="3" y="5"/>
                    <a:pt x="4" y="3"/>
                  </a:cubicBezTo>
                  <a:cubicBezTo>
                    <a:pt x="4" y="2"/>
                    <a:pt x="5" y="2"/>
                    <a:pt x="5" y="2"/>
                  </a:cubicBezTo>
                  <a:cubicBezTo>
                    <a:pt x="4" y="1"/>
                    <a:pt x="2" y="0"/>
                    <a:pt x="2"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5" name="îŝḷïďè"/>
            <p:cNvSpPr/>
            <p:nvPr/>
          </p:nvSpPr>
          <p:spPr bwMode="auto">
            <a:xfrm>
              <a:off x="7277100" y="3508376"/>
              <a:ext cx="7938" cy="12700"/>
            </a:xfrm>
            <a:custGeom>
              <a:avLst/>
              <a:gdLst>
                <a:gd name="T0" fmla="*/ 5 w 6"/>
                <a:gd name="T1" fmla="*/ 0 h 9"/>
                <a:gd name="T2" fmla="*/ 4 w 6"/>
                <a:gd name="T3" fmla="*/ 1 h 9"/>
                <a:gd name="T4" fmla="*/ 0 w 6"/>
                <a:gd name="T5" fmla="*/ 8 h 9"/>
                <a:gd name="T6" fmla="*/ 0 w 6"/>
                <a:gd name="T7" fmla="*/ 9 h 9"/>
                <a:gd name="T8" fmla="*/ 4 w 6"/>
                <a:gd name="T9" fmla="*/ 1 h 9"/>
                <a:gd name="T10" fmla="*/ 5 w 6"/>
                <a:gd name="T11" fmla="*/ 1 h 9"/>
                <a:gd name="T12" fmla="*/ 5 w 6"/>
                <a:gd name="T13" fmla="*/ 0 h 9"/>
              </a:gdLst>
              <a:ahLst/>
              <a:cxnLst>
                <a:cxn ang="0">
                  <a:pos x="T0" y="T1"/>
                </a:cxn>
                <a:cxn ang="0">
                  <a:pos x="T2" y="T3"/>
                </a:cxn>
                <a:cxn ang="0">
                  <a:pos x="T4" y="T5"/>
                </a:cxn>
                <a:cxn ang="0">
                  <a:pos x="T6" y="T7"/>
                </a:cxn>
                <a:cxn ang="0">
                  <a:pos x="T8" y="T9"/>
                </a:cxn>
                <a:cxn ang="0">
                  <a:pos x="T10" y="T11"/>
                </a:cxn>
                <a:cxn ang="0">
                  <a:pos x="T12" y="T13"/>
                </a:cxn>
              </a:cxnLst>
              <a:rect l="0" t="0" r="r" b="b"/>
              <a:pathLst>
                <a:path w="6" h="9">
                  <a:moveTo>
                    <a:pt x="5" y="0"/>
                  </a:moveTo>
                  <a:cubicBezTo>
                    <a:pt x="5" y="0"/>
                    <a:pt x="4" y="0"/>
                    <a:pt x="4" y="1"/>
                  </a:cubicBezTo>
                  <a:cubicBezTo>
                    <a:pt x="3" y="3"/>
                    <a:pt x="2" y="6"/>
                    <a:pt x="0" y="8"/>
                  </a:cubicBezTo>
                  <a:cubicBezTo>
                    <a:pt x="0" y="9"/>
                    <a:pt x="0" y="9"/>
                    <a:pt x="0" y="9"/>
                  </a:cubicBezTo>
                  <a:cubicBezTo>
                    <a:pt x="2" y="6"/>
                    <a:pt x="3" y="3"/>
                    <a:pt x="4" y="1"/>
                  </a:cubicBezTo>
                  <a:cubicBezTo>
                    <a:pt x="5" y="1"/>
                    <a:pt x="5" y="1"/>
                    <a:pt x="5" y="1"/>
                  </a:cubicBezTo>
                  <a:cubicBezTo>
                    <a:pt x="6" y="1"/>
                    <a:pt x="5" y="0"/>
                    <a:pt x="5"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6" name="íšḷíḋe"/>
            <p:cNvSpPr/>
            <p:nvPr/>
          </p:nvSpPr>
          <p:spPr bwMode="auto">
            <a:xfrm>
              <a:off x="7156450" y="3743326"/>
              <a:ext cx="25400" cy="285750"/>
            </a:xfrm>
            <a:custGeom>
              <a:avLst/>
              <a:gdLst>
                <a:gd name="T0" fmla="*/ 0 w 18"/>
                <a:gd name="T1" fmla="*/ 200 h 206"/>
                <a:gd name="T2" fmla="*/ 0 w 18"/>
                <a:gd name="T3" fmla="*/ 206 h 206"/>
                <a:gd name="T4" fmla="*/ 0 w 18"/>
                <a:gd name="T5" fmla="*/ 206 h 206"/>
                <a:gd name="T6" fmla="*/ 0 w 18"/>
                <a:gd name="T7" fmla="*/ 206 h 206"/>
                <a:gd name="T8" fmla="*/ 0 w 18"/>
                <a:gd name="T9" fmla="*/ 206 h 206"/>
                <a:gd name="T10" fmla="*/ 0 w 18"/>
                <a:gd name="T11" fmla="*/ 202 h 206"/>
                <a:gd name="T12" fmla="*/ 0 w 18"/>
                <a:gd name="T13" fmla="*/ 200 h 206"/>
                <a:gd name="T14" fmla="*/ 13 w 18"/>
                <a:gd name="T15" fmla="*/ 0 h 206"/>
                <a:gd name="T16" fmla="*/ 12 w 18"/>
                <a:gd name="T17" fmla="*/ 2 h 206"/>
                <a:gd name="T18" fmla="*/ 18 w 18"/>
                <a:gd name="T19" fmla="*/ 57 h 206"/>
                <a:gd name="T20" fmla="*/ 18 w 18"/>
                <a:gd name="T21" fmla="*/ 56 h 206"/>
                <a:gd name="T22" fmla="*/ 12 w 18"/>
                <a:gd name="T23" fmla="*/ 1 h 206"/>
                <a:gd name="T24" fmla="*/ 13 w 18"/>
                <a:gd name="T25" fmla="*/ 0 h 206"/>
                <a:gd name="T26" fmla="*/ 13 w 18"/>
                <a:gd name="T27" fmla="*/ 0 h 20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Lst>
              <a:rect l="0" t="0" r="r" b="b"/>
              <a:pathLst>
                <a:path w="18" h="206">
                  <a:moveTo>
                    <a:pt x="0" y="200"/>
                  </a:moveTo>
                  <a:cubicBezTo>
                    <a:pt x="0" y="202"/>
                    <a:pt x="0" y="204"/>
                    <a:pt x="0" y="206"/>
                  </a:cubicBezTo>
                  <a:cubicBezTo>
                    <a:pt x="0" y="206"/>
                    <a:pt x="0" y="206"/>
                    <a:pt x="0" y="206"/>
                  </a:cubicBezTo>
                  <a:cubicBezTo>
                    <a:pt x="0" y="206"/>
                    <a:pt x="0" y="206"/>
                    <a:pt x="0" y="206"/>
                  </a:cubicBezTo>
                  <a:cubicBezTo>
                    <a:pt x="0" y="206"/>
                    <a:pt x="0" y="206"/>
                    <a:pt x="0" y="206"/>
                  </a:cubicBezTo>
                  <a:cubicBezTo>
                    <a:pt x="0" y="205"/>
                    <a:pt x="0" y="203"/>
                    <a:pt x="0" y="202"/>
                  </a:cubicBezTo>
                  <a:cubicBezTo>
                    <a:pt x="0" y="202"/>
                    <a:pt x="0" y="201"/>
                    <a:pt x="0" y="200"/>
                  </a:cubicBezTo>
                  <a:moveTo>
                    <a:pt x="13" y="0"/>
                  </a:moveTo>
                  <a:cubicBezTo>
                    <a:pt x="12" y="2"/>
                    <a:pt x="12" y="2"/>
                    <a:pt x="12" y="2"/>
                  </a:cubicBezTo>
                  <a:cubicBezTo>
                    <a:pt x="12" y="2"/>
                    <a:pt x="17" y="45"/>
                    <a:pt x="18" y="57"/>
                  </a:cubicBezTo>
                  <a:cubicBezTo>
                    <a:pt x="18" y="57"/>
                    <a:pt x="18" y="56"/>
                    <a:pt x="18" y="56"/>
                  </a:cubicBezTo>
                  <a:cubicBezTo>
                    <a:pt x="17" y="43"/>
                    <a:pt x="12" y="1"/>
                    <a:pt x="12" y="1"/>
                  </a:cubicBezTo>
                  <a:cubicBezTo>
                    <a:pt x="13" y="0"/>
                    <a:pt x="13" y="0"/>
                    <a:pt x="13" y="0"/>
                  </a:cubicBezTo>
                  <a:cubicBezTo>
                    <a:pt x="13" y="0"/>
                    <a:pt x="13" y="0"/>
                    <a:pt x="13"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7" name="îslíḓe"/>
            <p:cNvSpPr/>
            <p:nvPr/>
          </p:nvSpPr>
          <p:spPr bwMode="auto">
            <a:xfrm>
              <a:off x="7221538" y="3521076"/>
              <a:ext cx="55563" cy="146050"/>
            </a:xfrm>
            <a:custGeom>
              <a:avLst/>
              <a:gdLst>
                <a:gd name="T0" fmla="*/ 39 w 39"/>
                <a:gd name="T1" fmla="*/ 0 h 105"/>
                <a:gd name="T2" fmla="*/ 25 w 39"/>
                <a:gd name="T3" fmla="*/ 15 h 105"/>
                <a:gd name="T4" fmla="*/ 0 w 39"/>
                <a:gd name="T5" fmla="*/ 95 h 105"/>
                <a:gd name="T6" fmla="*/ 10 w 39"/>
                <a:gd name="T7" fmla="*/ 88 h 105"/>
                <a:gd name="T8" fmla="*/ 22 w 39"/>
                <a:gd name="T9" fmla="*/ 105 h 105"/>
                <a:gd name="T10" fmla="*/ 31 w 39"/>
                <a:gd name="T11" fmla="*/ 78 h 105"/>
                <a:gd name="T12" fmla="*/ 37 w 39"/>
                <a:gd name="T13" fmla="*/ 12 h 105"/>
                <a:gd name="T14" fmla="*/ 39 w 39"/>
                <a:gd name="T15" fmla="*/ 0 h 105"/>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39" h="105">
                  <a:moveTo>
                    <a:pt x="39" y="0"/>
                  </a:moveTo>
                  <a:cubicBezTo>
                    <a:pt x="35" y="6"/>
                    <a:pt x="30" y="11"/>
                    <a:pt x="25" y="15"/>
                  </a:cubicBezTo>
                  <a:cubicBezTo>
                    <a:pt x="10" y="26"/>
                    <a:pt x="3" y="63"/>
                    <a:pt x="0" y="95"/>
                  </a:cubicBezTo>
                  <a:cubicBezTo>
                    <a:pt x="10" y="88"/>
                    <a:pt x="10" y="88"/>
                    <a:pt x="10" y="88"/>
                  </a:cubicBezTo>
                  <a:cubicBezTo>
                    <a:pt x="10" y="88"/>
                    <a:pt x="16" y="98"/>
                    <a:pt x="22" y="105"/>
                  </a:cubicBezTo>
                  <a:cubicBezTo>
                    <a:pt x="26" y="93"/>
                    <a:pt x="29" y="83"/>
                    <a:pt x="31" y="78"/>
                  </a:cubicBezTo>
                  <a:cubicBezTo>
                    <a:pt x="38" y="57"/>
                    <a:pt x="37" y="12"/>
                    <a:pt x="37" y="12"/>
                  </a:cubicBezTo>
                  <a:cubicBezTo>
                    <a:pt x="39" y="0"/>
                    <a:pt x="39" y="0"/>
                    <a:pt x="39"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8" name="îś1íḋè"/>
            <p:cNvSpPr/>
            <p:nvPr/>
          </p:nvSpPr>
          <p:spPr bwMode="auto">
            <a:xfrm>
              <a:off x="7175500" y="3662363"/>
              <a:ext cx="44450" cy="80963"/>
            </a:xfrm>
            <a:custGeom>
              <a:avLst/>
              <a:gdLst>
                <a:gd name="T0" fmla="*/ 33 w 33"/>
                <a:gd name="T1" fmla="*/ 0 h 58"/>
                <a:gd name="T2" fmla="*/ 11 w 33"/>
                <a:gd name="T3" fmla="*/ 16 h 58"/>
                <a:gd name="T4" fmla="*/ 0 w 33"/>
                <a:gd name="T5" fmla="*/ 58 h 58"/>
                <a:gd name="T6" fmla="*/ 0 w 33"/>
                <a:gd name="T7" fmla="*/ 58 h 58"/>
                <a:gd name="T8" fmla="*/ 11 w 33"/>
                <a:gd name="T9" fmla="*/ 15 h 58"/>
                <a:gd name="T10" fmla="*/ 33 w 33"/>
                <a:gd name="T11" fmla="*/ 0 h 58"/>
                <a:gd name="T12" fmla="*/ 33 w 33"/>
                <a:gd name="T13" fmla="*/ 0 h 58"/>
              </a:gdLst>
              <a:ahLst/>
              <a:cxnLst>
                <a:cxn ang="0">
                  <a:pos x="T0" y="T1"/>
                </a:cxn>
                <a:cxn ang="0">
                  <a:pos x="T2" y="T3"/>
                </a:cxn>
                <a:cxn ang="0">
                  <a:pos x="T4" y="T5"/>
                </a:cxn>
                <a:cxn ang="0">
                  <a:pos x="T6" y="T7"/>
                </a:cxn>
                <a:cxn ang="0">
                  <a:pos x="T8" y="T9"/>
                </a:cxn>
                <a:cxn ang="0">
                  <a:pos x="T10" y="T11"/>
                </a:cxn>
                <a:cxn ang="0">
                  <a:pos x="T12" y="T13"/>
                </a:cxn>
              </a:cxnLst>
              <a:rect l="0" t="0" r="r" b="b"/>
              <a:pathLst>
                <a:path w="33" h="58">
                  <a:moveTo>
                    <a:pt x="33" y="0"/>
                  </a:moveTo>
                  <a:cubicBezTo>
                    <a:pt x="11" y="16"/>
                    <a:pt x="11" y="16"/>
                    <a:pt x="11" y="16"/>
                  </a:cubicBezTo>
                  <a:cubicBezTo>
                    <a:pt x="0" y="58"/>
                    <a:pt x="0" y="58"/>
                    <a:pt x="0" y="58"/>
                  </a:cubicBezTo>
                  <a:cubicBezTo>
                    <a:pt x="0" y="58"/>
                    <a:pt x="0" y="58"/>
                    <a:pt x="0" y="58"/>
                  </a:cubicBezTo>
                  <a:cubicBezTo>
                    <a:pt x="11" y="15"/>
                    <a:pt x="11" y="15"/>
                    <a:pt x="11" y="15"/>
                  </a:cubicBezTo>
                  <a:cubicBezTo>
                    <a:pt x="33" y="0"/>
                    <a:pt x="33" y="0"/>
                    <a:pt x="33" y="0"/>
                  </a:cubicBezTo>
                  <a:cubicBezTo>
                    <a:pt x="33" y="0"/>
                    <a:pt x="33" y="0"/>
                    <a:pt x="33" y="0"/>
                  </a:cubicBezTo>
                </a:path>
              </a:pathLst>
            </a:custGeom>
            <a:solidFill>
              <a:srgbClr val="356BC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89" name="ïṥľíḑé"/>
            <p:cNvSpPr/>
            <p:nvPr/>
          </p:nvSpPr>
          <p:spPr bwMode="auto">
            <a:xfrm>
              <a:off x="7219950" y="3643313"/>
              <a:ext cx="33338" cy="28575"/>
            </a:xfrm>
            <a:custGeom>
              <a:avLst/>
              <a:gdLst>
                <a:gd name="T0" fmla="*/ 11 w 23"/>
                <a:gd name="T1" fmla="*/ 0 h 21"/>
                <a:gd name="T2" fmla="*/ 1 w 23"/>
                <a:gd name="T3" fmla="*/ 7 h 21"/>
                <a:gd name="T4" fmla="*/ 0 w 23"/>
                <a:gd name="T5" fmla="*/ 14 h 21"/>
                <a:gd name="T6" fmla="*/ 0 w 23"/>
                <a:gd name="T7" fmla="*/ 14 h 21"/>
                <a:gd name="T8" fmla="*/ 0 w 23"/>
                <a:gd name="T9" fmla="*/ 14 h 21"/>
                <a:gd name="T10" fmla="*/ 0 w 23"/>
                <a:gd name="T11" fmla="*/ 14 h 21"/>
                <a:gd name="T12" fmla="*/ 11 w 23"/>
                <a:gd name="T13" fmla="*/ 7 h 21"/>
                <a:gd name="T14" fmla="*/ 22 w 23"/>
                <a:gd name="T15" fmla="*/ 21 h 21"/>
                <a:gd name="T16" fmla="*/ 23 w 23"/>
                <a:gd name="T17" fmla="*/ 17 h 21"/>
                <a:gd name="T18" fmla="*/ 11 w 23"/>
                <a:gd name="T19" fmla="*/ 0 h 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3" h="21">
                  <a:moveTo>
                    <a:pt x="11" y="0"/>
                  </a:moveTo>
                  <a:cubicBezTo>
                    <a:pt x="1" y="7"/>
                    <a:pt x="1" y="7"/>
                    <a:pt x="1" y="7"/>
                  </a:cubicBezTo>
                  <a:cubicBezTo>
                    <a:pt x="1" y="9"/>
                    <a:pt x="0" y="12"/>
                    <a:pt x="0" y="14"/>
                  </a:cubicBezTo>
                  <a:cubicBezTo>
                    <a:pt x="0" y="14"/>
                    <a:pt x="0" y="14"/>
                    <a:pt x="0" y="14"/>
                  </a:cubicBezTo>
                  <a:cubicBezTo>
                    <a:pt x="0" y="14"/>
                    <a:pt x="0" y="14"/>
                    <a:pt x="0" y="14"/>
                  </a:cubicBezTo>
                  <a:cubicBezTo>
                    <a:pt x="0" y="14"/>
                    <a:pt x="0" y="14"/>
                    <a:pt x="0" y="14"/>
                  </a:cubicBezTo>
                  <a:cubicBezTo>
                    <a:pt x="11" y="7"/>
                    <a:pt x="11" y="7"/>
                    <a:pt x="11" y="7"/>
                  </a:cubicBezTo>
                  <a:cubicBezTo>
                    <a:pt x="14" y="12"/>
                    <a:pt x="18" y="17"/>
                    <a:pt x="22" y="21"/>
                  </a:cubicBezTo>
                  <a:cubicBezTo>
                    <a:pt x="22" y="20"/>
                    <a:pt x="23" y="18"/>
                    <a:pt x="23" y="17"/>
                  </a:cubicBezTo>
                  <a:cubicBezTo>
                    <a:pt x="17" y="10"/>
                    <a:pt x="11" y="0"/>
                    <a:pt x="11" y="0"/>
                  </a:cubicBezTo>
                </a:path>
              </a:pathLst>
            </a:custGeom>
            <a:solidFill>
              <a:srgbClr val="8C596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0" name="íş1îḑè"/>
            <p:cNvSpPr/>
            <p:nvPr/>
          </p:nvSpPr>
          <p:spPr bwMode="auto">
            <a:xfrm>
              <a:off x="7156450" y="3821113"/>
              <a:ext cx="25400" cy="203200"/>
            </a:xfrm>
            <a:custGeom>
              <a:avLst/>
              <a:gdLst>
                <a:gd name="T0" fmla="*/ 18 w 18"/>
                <a:gd name="T1" fmla="*/ 0 h 146"/>
                <a:gd name="T2" fmla="*/ 18 w 18"/>
                <a:gd name="T3" fmla="*/ 1 h 146"/>
                <a:gd name="T4" fmla="*/ 18 w 18"/>
                <a:gd name="T5" fmla="*/ 4 h 146"/>
                <a:gd name="T6" fmla="*/ 11 w 18"/>
                <a:gd name="T7" fmla="*/ 85 h 146"/>
                <a:gd name="T8" fmla="*/ 0 w 18"/>
                <a:gd name="T9" fmla="*/ 144 h 146"/>
                <a:gd name="T10" fmla="*/ 0 w 18"/>
                <a:gd name="T11" fmla="*/ 146 h 146"/>
                <a:gd name="T12" fmla="*/ 11 w 18"/>
                <a:gd name="T13" fmla="*/ 85 h 146"/>
                <a:gd name="T14" fmla="*/ 18 w 18"/>
                <a:gd name="T15" fmla="*/ 4 h 146"/>
                <a:gd name="T16" fmla="*/ 18 w 18"/>
                <a:gd name="T17" fmla="*/ 0 h 14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8" h="146">
                  <a:moveTo>
                    <a:pt x="18" y="0"/>
                  </a:moveTo>
                  <a:cubicBezTo>
                    <a:pt x="18" y="0"/>
                    <a:pt x="18" y="1"/>
                    <a:pt x="18" y="1"/>
                  </a:cubicBezTo>
                  <a:cubicBezTo>
                    <a:pt x="18" y="2"/>
                    <a:pt x="18" y="3"/>
                    <a:pt x="18" y="4"/>
                  </a:cubicBezTo>
                  <a:cubicBezTo>
                    <a:pt x="18" y="7"/>
                    <a:pt x="11" y="85"/>
                    <a:pt x="11" y="85"/>
                  </a:cubicBezTo>
                  <a:cubicBezTo>
                    <a:pt x="11" y="85"/>
                    <a:pt x="1" y="119"/>
                    <a:pt x="0" y="144"/>
                  </a:cubicBezTo>
                  <a:cubicBezTo>
                    <a:pt x="0" y="145"/>
                    <a:pt x="0" y="146"/>
                    <a:pt x="0" y="146"/>
                  </a:cubicBezTo>
                  <a:cubicBezTo>
                    <a:pt x="0" y="121"/>
                    <a:pt x="11" y="85"/>
                    <a:pt x="11" y="85"/>
                  </a:cubicBezTo>
                  <a:cubicBezTo>
                    <a:pt x="11" y="85"/>
                    <a:pt x="18" y="7"/>
                    <a:pt x="18" y="4"/>
                  </a:cubicBezTo>
                  <a:cubicBezTo>
                    <a:pt x="18" y="3"/>
                    <a:pt x="18" y="2"/>
                    <a:pt x="18" y="0"/>
                  </a:cubicBezTo>
                </a:path>
              </a:pathLst>
            </a:custGeom>
            <a:solidFill>
              <a:srgbClr val="356BC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1" name="îŝ1ïďé"/>
            <p:cNvSpPr/>
            <p:nvPr/>
          </p:nvSpPr>
          <p:spPr bwMode="auto">
            <a:xfrm>
              <a:off x="7156450" y="3652838"/>
              <a:ext cx="95250" cy="377825"/>
            </a:xfrm>
            <a:custGeom>
              <a:avLst/>
              <a:gdLst>
                <a:gd name="T0" fmla="*/ 57 w 68"/>
                <a:gd name="T1" fmla="*/ 0 h 272"/>
                <a:gd name="T2" fmla="*/ 46 w 68"/>
                <a:gd name="T3" fmla="*/ 7 h 272"/>
                <a:gd name="T4" fmla="*/ 46 w 68"/>
                <a:gd name="T5" fmla="*/ 7 h 272"/>
                <a:gd name="T6" fmla="*/ 24 w 68"/>
                <a:gd name="T7" fmla="*/ 22 h 272"/>
                <a:gd name="T8" fmla="*/ 13 w 68"/>
                <a:gd name="T9" fmla="*/ 65 h 272"/>
                <a:gd name="T10" fmla="*/ 12 w 68"/>
                <a:gd name="T11" fmla="*/ 66 h 272"/>
                <a:gd name="T12" fmla="*/ 18 w 68"/>
                <a:gd name="T13" fmla="*/ 121 h 272"/>
                <a:gd name="T14" fmla="*/ 18 w 68"/>
                <a:gd name="T15" fmla="*/ 125 h 272"/>
                <a:gd name="T16" fmla="*/ 11 w 68"/>
                <a:gd name="T17" fmla="*/ 206 h 272"/>
                <a:gd name="T18" fmla="*/ 0 w 68"/>
                <a:gd name="T19" fmla="*/ 267 h 272"/>
                <a:gd name="T20" fmla="*/ 0 w 68"/>
                <a:gd name="T21" fmla="*/ 271 h 272"/>
                <a:gd name="T22" fmla="*/ 29 w 68"/>
                <a:gd name="T23" fmla="*/ 272 h 272"/>
                <a:gd name="T24" fmla="*/ 49 w 68"/>
                <a:gd name="T25" fmla="*/ 80 h 272"/>
                <a:gd name="T26" fmla="*/ 55 w 68"/>
                <a:gd name="T27" fmla="*/ 58 h 272"/>
                <a:gd name="T28" fmla="*/ 68 w 68"/>
                <a:gd name="T29" fmla="*/ 14 h 272"/>
                <a:gd name="T30" fmla="*/ 68 w 68"/>
                <a:gd name="T31" fmla="*/ 14 h 272"/>
                <a:gd name="T32" fmla="*/ 57 w 68"/>
                <a:gd name="T33" fmla="*/ 0 h 27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68" h="272">
                  <a:moveTo>
                    <a:pt x="57" y="0"/>
                  </a:moveTo>
                  <a:cubicBezTo>
                    <a:pt x="46" y="7"/>
                    <a:pt x="46" y="7"/>
                    <a:pt x="46" y="7"/>
                  </a:cubicBezTo>
                  <a:cubicBezTo>
                    <a:pt x="46" y="7"/>
                    <a:pt x="46" y="7"/>
                    <a:pt x="46" y="7"/>
                  </a:cubicBezTo>
                  <a:cubicBezTo>
                    <a:pt x="24" y="22"/>
                    <a:pt x="24" y="22"/>
                    <a:pt x="24" y="22"/>
                  </a:cubicBezTo>
                  <a:cubicBezTo>
                    <a:pt x="13" y="65"/>
                    <a:pt x="13" y="65"/>
                    <a:pt x="13" y="65"/>
                  </a:cubicBezTo>
                  <a:cubicBezTo>
                    <a:pt x="12" y="66"/>
                    <a:pt x="12" y="66"/>
                    <a:pt x="12" y="66"/>
                  </a:cubicBezTo>
                  <a:cubicBezTo>
                    <a:pt x="12" y="66"/>
                    <a:pt x="17" y="108"/>
                    <a:pt x="18" y="121"/>
                  </a:cubicBezTo>
                  <a:cubicBezTo>
                    <a:pt x="18" y="123"/>
                    <a:pt x="18" y="124"/>
                    <a:pt x="18" y="125"/>
                  </a:cubicBezTo>
                  <a:cubicBezTo>
                    <a:pt x="18" y="128"/>
                    <a:pt x="11" y="206"/>
                    <a:pt x="11" y="206"/>
                  </a:cubicBezTo>
                  <a:cubicBezTo>
                    <a:pt x="11" y="206"/>
                    <a:pt x="0" y="242"/>
                    <a:pt x="0" y="267"/>
                  </a:cubicBezTo>
                  <a:cubicBezTo>
                    <a:pt x="0" y="268"/>
                    <a:pt x="0" y="270"/>
                    <a:pt x="0" y="271"/>
                  </a:cubicBezTo>
                  <a:cubicBezTo>
                    <a:pt x="29" y="272"/>
                    <a:pt x="29" y="272"/>
                    <a:pt x="29" y="272"/>
                  </a:cubicBezTo>
                  <a:cubicBezTo>
                    <a:pt x="34" y="206"/>
                    <a:pt x="49" y="80"/>
                    <a:pt x="49" y="80"/>
                  </a:cubicBezTo>
                  <a:cubicBezTo>
                    <a:pt x="49" y="80"/>
                    <a:pt x="52" y="71"/>
                    <a:pt x="55" y="58"/>
                  </a:cubicBezTo>
                  <a:cubicBezTo>
                    <a:pt x="59" y="45"/>
                    <a:pt x="64" y="29"/>
                    <a:pt x="68" y="14"/>
                  </a:cubicBezTo>
                  <a:cubicBezTo>
                    <a:pt x="68" y="14"/>
                    <a:pt x="68" y="14"/>
                    <a:pt x="68" y="14"/>
                  </a:cubicBezTo>
                  <a:cubicBezTo>
                    <a:pt x="64" y="10"/>
                    <a:pt x="60" y="5"/>
                    <a:pt x="57"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2" name="îṧľiḍè"/>
            <p:cNvSpPr/>
            <p:nvPr/>
          </p:nvSpPr>
          <p:spPr bwMode="auto">
            <a:xfrm>
              <a:off x="7058025" y="4037013"/>
              <a:ext cx="100013" cy="273050"/>
            </a:xfrm>
            <a:custGeom>
              <a:avLst/>
              <a:gdLst>
                <a:gd name="T0" fmla="*/ 0 w 72"/>
                <a:gd name="T1" fmla="*/ 197 h 197"/>
                <a:gd name="T2" fmla="*/ 0 w 72"/>
                <a:gd name="T3" fmla="*/ 197 h 197"/>
                <a:gd name="T4" fmla="*/ 0 w 72"/>
                <a:gd name="T5" fmla="*/ 197 h 197"/>
                <a:gd name="T6" fmla="*/ 0 w 72"/>
                <a:gd name="T7" fmla="*/ 197 h 197"/>
                <a:gd name="T8" fmla="*/ 71 w 72"/>
                <a:gd name="T9" fmla="*/ 0 h 197"/>
                <a:gd name="T10" fmla="*/ 71 w 72"/>
                <a:gd name="T11" fmla="*/ 1 h 197"/>
                <a:gd name="T12" fmla="*/ 72 w 72"/>
                <a:gd name="T13" fmla="*/ 1 h 197"/>
                <a:gd name="T14" fmla="*/ 71 w 72"/>
                <a:gd name="T15" fmla="*/ 0 h 197"/>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72" h="197">
                  <a:moveTo>
                    <a:pt x="0" y="197"/>
                  </a:moveTo>
                  <a:cubicBezTo>
                    <a:pt x="0" y="197"/>
                    <a:pt x="0" y="197"/>
                    <a:pt x="0" y="197"/>
                  </a:cubicBezTo>
                  <a:cubicBezTo>
                    <a:pt x="0" y="197"/>
                    <a:pt x="0" y="197"/>
                    <a:pt x="0" y="197"/>
                  </a:cubicBezTo>
                  <a:cubicBezTo>
                    <a:pt x="0" y="197"/>
                    <a:pt x="0" y="197"/>
                    <a:pt x="0" y="197"/>
                  </a:cubicBezTo>
                  <a:moveTo>
                    <a:pt x="71" y="0"/>
                  </a:moveTo>
                  <a:cubicBezTo>
                    <a:pt x="71" y="0"/>
                    <a:pt x="71" y="0"/>
                    <a:pt x="71" y="1"/>
                  </a:cubicBezTo>
                  <a:cubicBezTo>
                    <a:pt x="72" y="1"/>
                    <a:pt x="72" y="1"/>
                    <a:pt x="72" y="1"/>
                  </a:cubicBezTo>
                  <a:cubicBezTo>
                    <a:pt x="71" y="0"/>
                    <a:pt x="71" y="0"/>
                    <a:pt x="71"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3" name="iṧlïde"/>
            <p:cNvSpPr/>
            <p:nvPr/>
          </p:nvSpPr>
          <p:spPr bwMode="auto">
            <a:xfrm>
              <a:off x="7156450" y="4029076"/>
              <a:ext cx="1588" cy="7938"/>
            </a:xfrm>
            <a:custGeom>
              <a:avLst/>
              <a:gdLst>
                <a:gd name="T0" fmla="*/ 0 w 1"/>
                <a:gd name="T1" fmla="*/ 0 h 6"/>
                <a:gd name="T2" fmla="*/ 0 w 1"/>
                <a:gd name="T3" fmla="*/ 0 h 6"/>
                <a:gd name="T4" fmla="*/ 0 w 1"/>
                <a:gd name="T5" fmla="*/ 5 h 6"/>
                <a:gd name="T6" fmla="*/ 1 w 1"/>
                <a:gd name="T7" fmla="*/ 6 h 6"/>
                <a:gd name="T8" fmla="*/ 1 w 1"/>
                <a:gd name="T9" fmla="*/ 6 h 6"/>
                <a:gd name="T10" fmla="*/ 1 w 1"/>
                <a:gd name="T11" fmla="*/ 6 h 6"/>
                <a:gd name="T12" fmla="*/ 0 w 1"/>
                <a:gd name="T13" fmla="*/ 0 h 6"/>
                <a:gd name="T14" fmla="*/ 0 w 1"/>
                <a:gd name="T15" fmla="*/ 0 h 6"/>
                <a:gd name="T16" fmla="*/ 0 w 1"/>
                <a:gd name="T17" fmla="*/ 0 h 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1" h="6">
                  <a:moveTo>
                    <a:pt x="0" y="0"/>
                  </a:moveTo>
                  <a:cubicBezTo>
                    <a:pt x="0" y="0"/>
                    <a:pt x="0" y="0"/>
                    <a:pt x="0" y="0"/>
                  </a:cubicBezTo>
                  <a:cubicBezTo>
                    <a:pt x="0" y="2"/>
                    <a:pt x="0" y="3"/>
                    <a:pt x="0" y="5"/>
                  </a:cubicBezTo>
                  <a:cubicBezTo>
                    <a:pt x="0" y="5"/>
                    <a:pt x="0" y="5"/>
                    <a:pt x="1" y="6"/>
                  </a:cubicBezTo>
                  <a:cubicBezTo>
                    <a:pt x="1" y="6"/>
                    <a:pt x="1" y="6"/>
                    <a:pt x="1" y="6"/>
                  </a:cubicBezTo>
                  <a:cubicBezTo>
                    <a:pt x="1" y="6"/>
                    <a:pt x="1" y="6"/>
                    <a:pt x="1" y="6"/>
                  </a:cubicBezTo>
                  <a:cubicBezTo>
                    <a:pt x="0" y="4"/>
                    <a:pt x="0" y="2"/>
                    <a:pt x="0" y="0"/>
                  </a:cubicBezTo>
                  <a:cubicBezTo>
                    <a:pt x="0" y="0"/>
                    <a:pt x="0" y="0"/>
                    <a:pt x="0" y="0"/>
                  </a:cubicBezTo>
                  <a:cubicBezTo>
                    <a:pt x="0" y="0"/>
                    <a:pt x="0" y="0"/>
                    <a:pt x="0" y="0"/>
                  </a:cubicBezTo>
                </a:path>
              </a:pathLst>
            </a:custGeom>
            <a:solidFill>
              <a:srgbClr val="356BC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4" name="ïśľîďè"/>
            <p:cNvSpPr/>
            <p:nvPr/>
          </p:nvSpPr>
          <p:spPr bwMode="auto">
            <a:xfrm>
              <a:off x="7156450" y="4029076"/>
              <a:ext cx="41275" cy="9525"/>
            </a:xfrm>
            <a:custGeom>
              <a:avLst/>
              <a:gdLst>
                <a:gd name="T0" fmla="*/ 0 w 29"/>
                <a:gd name="T1" fmla="*/ 0 h 7"/>
                <a:gd name="T2" fmla="*/ 0 w 29"/>
                <a:gd name="T3" fmla="*/ 0 h 7"/>
                <a:gd name="T4" fmla="*/ 1 w 29"/>
                <a:gd name="T5" fmla="*/ 6 h 7"/>
                <a:gd name="T6" fmla="*/ 28 w 29"/>
                <a:gd name="T7" fmla="*/ 7 h 7"/>
                <a:gd name="T8" fmla="*/ 29 w 29"/>
                <a:gd name="T9" fmla="*/ 1 h 7"/>
                <a:gd name="T10" fmla="*/ 0 w 29"/>
                <a:gd name="T11" fmla="*/ 0 h 7"/>
              </a:gdLst>
              <a:ahLst/>
              <a:cxnLst>
                <a:cxn ang="0">
                  <a:pos x="T0" y="T1"/>
                </a:cxn>
                <a:cxn ang="0">
                  <a:pos x="T2" y="T3"/>
                </a:cxn>
                <a:cxn ang="0">
                  <a:pos x="T4" y="T5"/>
                </a:cxn>
                <a:cxn ang="0">
                  <a:pos x="T6" y="T7"/>
                </a:cxn>
                <a:cxn ang="0">
                  <a:pos x="T8" y="T9"/>
                </a:cxn>
                <a:cxn ang="0">
                  <a:pos x="T10" y="T11"/>
                </a:cxn>
              </a:cxnLst>
              <a:rect l="0" t="0" r="r" b="b"/>
              <a:pathLst>
                <a:path w="29" h="7">
                  <a:moveTo>
                    <a:pt x="0" y="0"/>
                  </a:moveTo>
                  <a:cubicBezTo>
                    <a:pt x="0" y="0"/>
                    <a:pt x="0" y="0"/>
                    <a:pt x="0" y="0"/>
                  </a:cubicBezTo>
                  <a:cubicBezTo>
                    <a:pt x="0" y="2"/>
                    <a:pt x="0" y="4"/>
                    <a:pt x="1" y="6"/>
                  </a:cubicBezTo>
                  <a:cubicBezTo>
                    <a:pt x="28" y="7"/>
                    <a:pt x="28" y="7"/>
                    <a:pt x="28" y="7"/>
                  </a:cubicBezTo>
                  <a:cubicBezTo>
                    <a:pt x="29" y="5"/>
                    <a:pt x="29" y="3"/>
                    <a:pt x="29" y="1"/>
                  </a:cubicBezTo>
                  <a:cubicBezTo>
                    <a:pt x="0" y="0"/>
                    <a:pt x="0" y="0"/>
                    <a:pt x="0" y="0"/>
                  </a:cubicBezTo>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5" name="islidè"/>
            <p:cNvSpPr/>
            <p:nvPr/>
          </p:nvSpPr>
          <p:spPr bwMode="auto">
            <a:xfrm>
              <a:off x="7058025" y="4037013"/>
              <a:ext cx="138113" cy="273050"/>
            </a:xfrm>
            <a:custGeom>
              <a:avLst/>
              <a:gdLst>
                <a:gd name="T0" fmla="*/ 61 w 99"/>
                <a:gd name="T1" fmla="*/ 0 h 197"/>
                <a:gd name="T2" fmla="*/ 4 w 99"/>
                <a:gd name="T3" fmla="*/ 146 h 197"/>
                <a:gd name="T4" fmla="*/ 0 w 99"/>
                <a:gd name="T5" fmla="*/ 197 h 197"/>
                <a:gd name="T6" fmla="*/ 0 w 99"/>
                <a:gd name="T7" fmla="*/ 197 h 197"/>
                <a:gd name="T8" fmla="*/ 15 w 99"/>
                <a:gd name="T9" fmla="*/ 187 h 197"/>
                <a:gd name="T10" fmla="*/ 98 w 99"/>
                <a:gd name="T11" fmla="*/ 17 h 197"/>
                <a:gd name="T12" fmla="*/ 99 w 99"/>
                <a:gd name="T13" fmla="*/ 6 h 197"/>
                <a:gd name="T14" fmla="*/ 99 w 99"/>
                <a:gd name="T15" fmla="*/ 2 h 197"/>
                <a:gd name="T16" fmla="*/ 99 w 99"/>
                <a:gd name="T17" fmla="*/ 2 h 197"/>
                <a:gd name="T18" fmla="*/ 72 w 99"/>
                <a:gd name="T19" fmla="*/ 1 h 197"/>
                <a:gd name="T20" fmla="*/ 72 w 99"/>
                <a:gd name="T21" fmla="*/ 1 h 197"/>
                <a:gd name="T22" fmla="*/ 72 w 99"/>
                <a:gd name="T23" fmla="*/ 1 h 197"/>
                <a:gd name="T24" fmla="*/ 71 w 99"/>
                <a:gd name="T25" fmla="*/ 1 h 197"/>
                <a:gd name="T26" fmla="*/ 72 w 99"/>
                <a:gd name="T27" fmla="*/ 1 h 197"/>
                <a:gd name="T28" fmla="*/ 61 w 99"/>
                <a:gd name="T29" fmla="*/ 0 h 19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Lst>
              <a:rect l="0" t="0" r="r" b="b"/>
              <a:pathLst>
                <a:path w="99" h="197">
                  <a:moveTo>
                    <a:pt x="61" y="0"/>
                  </a:moveTo>
                  <a:cubicBezTo>
                    <a:pt x="61" y="0"/>
                    <a:pt x="15" y="132"/>
                    <a:pt x="4" y="146"/>
                  </a:cubicBezTo>
                  <a:cubicBezTo>
                    <a:pt x="1" y="150"/>
                    <a:pt x="0" y="170"/>
                    <a:pt x="0" y="197"/>
                  </a:cubicBezTo>
                  <a:cubicBezTo>
                    <a:pt x="0" y="197"/>
                    <a:pt x="0" y="197"/>
                    <a:pt x="0" y="197"/>
                  </a:cubicBezTo>
                  <a:cubicBezTo>
                    <a:pt x="4" y="193"/>
                    <a:pt x="9" y="189"/>
                    <a:pt x="15" y="187"/>
                  </a:cubicBezTo>
                  <a:cubicBezTo>
                    <a:pt x="34" y="179"/>
                    <a:pt x="88" y="81"/>
                    <a:pt x="98" y="17"/>
                  </a:cubicBezTo>
                  <a:cubicBezTo>
                    <a:pt x="99" y="13"/>
                    <a:pt x="99" y="9"/>
                    <a:pt x="99" y="6"/>
                  </a:cubicBezTo>
                  <a:cubicBezTo>
                    <a:pt x="99" y="5"/>
                    <a:pt x="99" y="4"/>
                    <a:pt x="99" y="2"/>
                  </a:cubicBezTo>
                  <a:cubicBezTo>
                    <a:pt x="99" y="2"/>
                    <a:pt x="99" y="2"/>
                    <a:pt x="99" y="2"/>
                  </a:cubicBezTo>
                  <a:cubicBezTo>
                    <a:pt x="72" y="1"/>
                    <a:pt x="72" y="1"/>
                    <a:pt x="72" y="1"/>
                  </a:cubicBezTo>
                  <a:cubicBezTo>
                    <a:pt x="72" y="1"/>
                    <a:pt x="72" y="1"/>
                    <a:pt x="72" y="1"/>
                  </a:cubicBezTo>
                  <a:cubicBezTo>
                    <a:pt x="72" y="1"/>
                    <a:pt x="72" y="1"/>
                    <a:pt x="72" y="1"/>
                  </a:cubicBezTo>
                  <a:cubicBezTo>
                    <a:pt x="71" y="1"/>
                    <a:pt x="71" y="1"/>
                    <a:pt x="71" y="1"/>
                  </a:cubicBezTo>
                  <a:cubicBezTo>
                    <a:pt x="72" y="1"/>
                    <a:pt x="72" y="1"/>
                    <a:pt x="72" y="1"/>
                  </a:cubicBezTo>
                  <a:cubicBezTo>
                    <a:pt x="61" y="0"/>
                    <a:pt x="61" y="0"/>
                    <a:pt x="61"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6" name="isļïḓe"/>
            <p:cNvSpPr/>
            <p:nvPr/>
          </p:nvSpPr>
          <p:spPr bwMode="auto">
            <a:xfrm>
              <a:off x="6848475" y="3494088"/>
              <a:ext cx="438150" cy="841375"/>
            </a:xfrm>
            <a:custGeom>
              <a:avLst/>
              <a:gdLst>
                <a:gd name="T0" fmla="*/ 315 w 315"/>
                <a:gd name="T1" fmla="*/ 6 h 605"/>
                <a:gd name="T2" fmla="*/ 290 w 315"/>
                <a:gd name="T3" fmla="*/ 9 h 605"/>
                <a:gd name="T4" fmla="*/ 251 w 315"/>
                <a:gd name="T5" fmla="*/ 15 h 605"/>
                <a:gd name="T6" fmla="*/ 179 w 315"/>
                <a:gd name="T7" fmla="*/ 7 h 605"/>
                <a:gd name="T8" fmla="*/ 158 w 315"/>
                <a:gd name="T9" fmla="*/ 12 h 605"/>
                <a:gd name="T10" fmla="*/ 142 w 315"/>
                <a:gd name="T11" fmla="*/ 33 h 605"/>
                <a:gd name="T12" fmla="*/ 126 w 315"/>
                <a:gd name="T13" fmla="*/ 47 h 605"/>
                <a:gd name="T14" fmla="*/ 110 w 315"/>
                <a:gd name="T15" fmla="*/ 61 h 605"/>
                <a:gd name="T16" fmla="*/ 146 w 315"/>
                <a:gd name="T17" fmla="*/ 177 h 605"/>
                <a:gd name="T18" fmla="*/ 111 w 315"/>
                <a:gd name="T19" fmla="*/ 336 h 605"/>
                <a:gd name="T20" fmla="*/ 36 w 315"/>
                <a:gd name="T21" fmla="*/ 543 h 605"/>
                <a:gd name="T22" fmla="*/ 126 w 315"/>
                <a:gd name="T23" fmla="*/ 603 h 605"/>
                <a:gd name="T24" fmla="*/ 163 w 315"/>
                <a:gd name="T25" fmla="*/ 571 h 605"/>
                <a:gd name="T26" fmla="*/ 247 w 315"/>
                <a:gd name="T27" fmla="*/ 390 h 605"/>
                <a:gd name="T28" fmla="*/ 268 w 315"/>
                <a:gd name="T29" fmla="*/ 188 h 605"/>
                <a:gd name="T30" fmla="*/ 297 w 315"/>
                <a:gd name="T31" fmla="*/ 91 h 605"/>
                <a:gd name="T32" fmla="*/ 303 w 315"/>
                <a:gd name="T33" fmla="*/ 25 h 605"/>
                <a:gd name="T34" fmla="*/ 315 w 315"/>
                <a:gd name="T35" fmla="*/ 6 h 60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315" h="605">
                  <a:moveTo>
                    <a:pt x="315" y="6"/>
                  </a:moveTo>
                  <a:cubicBezTo>
                    <a:pt x="306" y="3"/>
                    <a:pt x="297" y="4"/>
                    <a:pt x="290" y="9"/>
                  </a:cubicBezTo>
                  <a:cubicBezTo>
                    <a:pt x="279" y="17"/>
                    <a:pt x="257" y="16"/>
                    <a:pt x="251" y="15"/>
                  </a:cubicBezTo>
                  <a:cubicBezTo>
                    <a:pt x="245" y="13"/>
                    <a:pt x="184" y="5"/>
                    <a:pt x="179" y="7"/>
                  </a:cubicBezTo>
                  <a:cubicBezTo>
                    <a:pt x="174" y="9"/>
                    <a:pt x="164" y="0"/>
                    <a:pt x="158" y="12"/>
                  </a:cubicBezTo>
                  <a:cubicBezTo>
                    <a:pt x="151" y="24"/>
                    <a:pt x="148" y="30"/>
                    <a:pt x="142" y="33"/>
                  </a:cubicBezTo>
                  <a:cubicBezTo>
                    <a:pt x="136" y="36"/>
                    <a:pt x="124" y="45"/>
                    <a:pt x="126" y="47"/>
                  </a:cubicBezTo>
                  <a:cubicBezTo>
                    <a:pt x="128" y="49"/>
                    <a:pt x="110" y="61"/>
                    <a:pt x="110" y="61"/>
                  </a:cubicBezTo>
                  <a:cubicBezTo>
                    <a:pt x="146" y="177"/>
                    <a:pt x="146" y="177"/>
                    <a:pt x="146" y="177"/>
                  </a:cubicBezTo>
                  <a:cubicBezTo>
                    <a:pt x="146" y="177"/>
                    <a:pt x="123" y="324"/>
                    <a:pt x="111" y="336"/>
                  </a:cubicBezTo>
                  <a:cubicBezTo>
                    <a:pt x="100" y="349"/>
                    <a:pt x="0" y="514"/>
                    <a:pt x="36" y="543"/>
                  </a:cubicBezTo>
                  <a:cubicBezTo>
                    <a:pt x="64" y="566"/>
                    <a:pt x="94" y="586"/>
                    <a:pt x="126" y="603"/>
                  </a:cubicBezTo>
                  <a:cubicBezTo>
                    <a:pt x="130" y="605"/>
                    <a:pt x="144" y="579"/>
                    <a:pt x="163" y="571"/>
                  </a:cubicBezTo>
                  <a:cubicBezTo>
                    <a:pt x="183" y="562"/>
                    <a:pt x="244" y="452"/>
                    <a:pt x="247" y="390"/>
                  </a:cubicBezTo>
                  <a:cubicBezTo>
                    <a:pt x="251" y="327"/>
                    <a:pt x="268" y="188"/>
                    <a:pt x="268" y="188"/>
                  </a:cubicBezTo>
                  <a:cubicBezTo>
                    <a:pt x="268" y="188"/>
                    <a:pt x="289" y="111"/>
                    <a:pt x="297" y="91"/>
                  </a:cubicBezTo>
                  <a:cubicBezTo>
                    <a:pt x="304" y="70"/>
                    <a:pt x="303" y="25"/>
                    <a:pt x="303" y="25"/>
                  </a:cubicBezTo>
                  <a:lnTo>
                    <a:pt x="315" y="6"/>
                  </a:lnTo>
                  <a:close/>
                </a:path>
              </a:pathLst>
            </a:custGeom>
            <a:solidFill>
              <a:srgbClr val="4C498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7" name="ïṣľíďè"/>
            <p:cNvSpPr/>
            <p:nvPr/>
          </p:nvSpPr>
          <p:spPr bwMode="auto">
            <a:xfrm>
              <a:off x="7448550" y="3646488"/>
              <a:ext cx="3175" cy="3175"/>
            </a:xfrm>
            <a:custGeom>
              <a:avLst/>
              <a:gdLst>
                <a:gd name="T0" fmla="*/ 0 w 2"/>
                <a:gd name="T1" fmla="*/ 0 h 2"/>
                <a:gd name="T2" fmla="*/ 0 w 2"/>
                <a:gd name="T3" fmla="*/ 2 h 2"/>
                <a:gd name="T4" fmla="*/ 2 w 2"/>
                <a:gd name="T5" fmla="*/ 1 h 2"/>
                <a:gd name="T6" fmla="*/ 2 w 2"/>
                <a:gd name="T7" fmla="*/ 1 h 2"/>
                <a:gd name="T8" fmla="*/ 0 w 2"/>
                <a:gd name="T9" fmla="*/ 0 h 2"/>
              </a:gdLst>
              <a:ahLst/>
              <a:cxnLst>
                <a:cxn ang="0">
                  <a:pos x="T0" y="T1"/>
                </a:cxn>
                <a:cxn ang="0">
                  <a:pos x="T2" y="T3"/>
                </a:cxn>
                <a:cxn ang="0">
                  <a:pos x="T4" y="T5"/>
                </a:cxn>
                <a:cxn ang="0">
                  <a:pos x="T6" y="T7"/>
                </a:cxn>
                <a:cxn ang="0">
                  <a:pos x="T8" y="T9"/>
                </a:cxn>
              </a:cxnLst>
              <a:rect l="0" t="0" r="r" b="b"/>
              <a:pathLst>
                <a:path w="2" h="2">
                  <a:moveTo>
                    <a:pt x="0" y="0"/>
                  </a:moveTo>
                  <a:cubicBezTo>
                    <a:pt x="0" y="2"/>
                    <a:pt x="0" y="2"/>
                    <a:pt x="0" y="2"/>
                  </a:cubicBezTo>
                  <a:cubicBezTo>
                    <a:pt x="1" y="1"/>
                    <a:pt x="1" y="1"/>
                    <a:pt x="2" y="1"/>
                  </a:cubicBezTo>
                  <a:cubicBezTo>
                    <a:pt x="2" y="1"/>
                    <a:pt x="2" y="1"/>
                    <a:pt x="2" y="1"/>
                  </a:cubicBezTo>
                  <a:cubicBezTo>
                    <a:pt x="1" y="0"/>
                    <a:pt x="1" y="0"/>
                    <a:pt x="0" y="0"/>
                  </a:cubicBezTo>
                </a:path>
              </a:pathLst>
            </a:custGeom>
            <a:solidFill>
              <a:srgbClr val="8C596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8" name="ïš1ïdê"/>
            <p:cNvSpPr/>
            <p:nvPr/>
          </p:nvSpPr>
          <p:spPr bwMode="auto">
            <a:xfrm>
              <a:off x="7423150" y="3648076"/>
              <a:ext cx="77788" cy="395288"/>
            </a:xfrm>
            <a:custGeom>
              <a:avLst/>
              <a:gdLst>
                <a:gd name="T0" fmla="*/ 20 w 56"/>
                <a:gd name="T1" fmla="*/ 0 h 284"/>
                <a:gd name="T2" fmla="*/ 18 w 56"/>
                <a:gd name="T3" fmla="*/ 1 h 284"/>
                <a:gd name="T4" fmla="*/ 18 w 56"/>
                <a:gd name="T5" fmla="*/ 1 h 284"/>
                <a:gd name="T6" fmla="*/ 22 w 56"/>
                <a:gd name="T7" fmla="*/ 29 h 284"/>
                <a:gd name="T8" fmla="*/ 24 w 56"/>
                <a:gd name="T9" fmla="*/ 46 h 284"/>
                <a:gd name="T10" fmla="*/ 45 w 56"/>
                <a:gd name="T11" fmla="*/ 198 h 284"/>
                <a:gd name="T12" fmla="*/ 45 w 56"/>
                <a:gd name="T13" fmla="*/ 199 h 284"/>
                <a:gd name="T14" fmla="*/ 48 w 56"/>
                <a:gd name="T15" fmla="*/ 199 h 284"/>
                <a:gd name="T16" fmla="*/ 46 w 56"/>
                <a:gd name="T17" fmla="*/ 201 h 284"/>
                <a:gd name="T18" fmla="*/ 0 w 56"/>
                <a:gd name="T19" fmla="*/ 284 h 284"/>
                <a:gd name="T20" fmla="*/ 3 w 56"/>
                <a:gd name="T21" fmla="*/ 284 h 284"/>
                <a:gd name="T22" fmla="*/ 51 w 56"/>
                <a:gd name="T23" fmla="*/ 195 h 284"/>
                <a:gd name="T24" fmla="*/ 30 w 56"/>
                <a:gd name="T25" fmla="*/ 43 h 284"/>
                <a:gd name="T26" fmla="*/ 27 w 56"/>
                <a:gd name="T27" fmla="*/ 23 h 284"/>
                <a:gd name="T28" fmla="*/ 24 w 56"/>
                <a:gd name="T29" fmla="*/ 2 h 284"/>
                <a:gd name="T30" fmla="*/ 24 w 56"/>
                <a:gd name="T31" fmla="*/ 2 h 284"/>
                <a:gd name="T32" fmla="*/ 20 w 56"/>
                <a:gd name="T33" fmla="*/ 0 h 2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6" h="284">
                  <a:moveTo>
                    <a:pt x="20" y="0"/>
                  </a:moveTo>
                  <a:cubicBezTo>
                    <a:pt x="19" y="0"/>
                    <a:pt x="19" y="0"/>
                    <a:pt x="18" y="1"/>
                  </a:cubicBezTo>
                  <a:cubicBezTo>
                    <a:pt x="18" y="1"/>
                    <a:pt x="18" y="1"/>
                    <a:pt x="18" y="1"/>
                  </a:cubicBezTo>
                  <a:cubicBezTo>
                    <a:pt x="22" y="29"/>
                    <a:pt x="22" y="29"/>
                    <a:pt x="22" y="29"/>
                  </a:cubicBezTo>
                  <a:cubicBezTo>
                    <a:pt x="24" y="46"/>
                    <a:pt x="24" y="46"/>
                    <a:pt x="24" y="46"/>
                  </a:cubicBezTo>
                  <a:cubicBezTo>
                    <a:pt x="24" y="46"/>
                    <a:pt x="39" y="174"/>
                    <a:pt x="45" y="198"/>
                  </a:cubicBezTo>
                  <a:cubicBezTo>
                    <a:pt x="45" y="199"/>
                    <a:pt x="45" y="199"/>
                    <a:pt x="45" y="199"/>
                  </a:cubicBezTo>
                  <a:cubicBezTo>
                    <a:pt x="46" y="199"/>
                    <a:pt x="47" y="199"/>
                    <a:pt x="48" y="199"/>
                  </a:cubicBezTo>
                  <a:cubicBezTo>
                    <a:pt x="47" y="200"/>
                    <a:pt x="46" y="200"/>
                    <a:pt x="46" y="201"/>
                  </a:cubicBezTo>
                  <a:cubicBezTo>
                    <a:pt x="48" y="222"/>
                    <a:pt x="13" y="268"/>
                    <a:pt x="0" y="284"/>
                  </a:cubicBezTo>
                  <a:cubicBezTo>
                    <a:pt x="3" y="284"/>
                    <a:pt x="3" y="284"/>
                    <a:pt x="3" y="284"/>
                  </a:cubicBezTo>
                  <a:cubicBezTo>
                    <a:pt x="13" y="272"/>
                    <a:pt x="56" y="216"/>
                    <a:pt x="51" y="195"/>
                  </a:cubicBezTo>
                  <a:cubicBezTo>
                    <a:pt x="44" y="171"/>
                    <a:pt x="30" y="43"/>
                    <a:pt x="30" y="43"/>
                  </a:cubicBezTo>
                  <a:cubicBezTo>
                    <a:pt x="27" y="23"/>
                    <a:pt x="27" y="23"/>
                    <a:pt x="27" y="23"/>
                  </a:cubicBezTo>
                  <a:cubicBezTo>
                    <a:pt x="24" y="2"/>
                    <a:pt x="24" y="2"/>
                    <a:pt x="24" y="2"/>
                  </a:cubicBezTo>
                  <a:cubicBezTo>
                    <a:pt x="24" y="2"/>
                    <a:pt x="24" y="2"/>
                    <a:pt x="24" y="2"/>
                  </a:cubicBezTo>
                  <a:cubicBezTo>
                    <a:pt x="23" y="1"/>
                    <a:pt x="21" y="1"/>
                    <a:pt x="20" y="0"/>
                  </a:cubicBezTo>
                </a:path>
              </a:pathLst>
            </a:custGeom>
            <a:solidFill>
              <a:srgbClr val="E5E5E5"/>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199" name="íṩḷïḓe"/>
            <p:cNvSpPr/>
            <p:nvPr/>
          </p:nvSpPr>
          <p:spPr bwMode="auto">
            <a:xfrm>
              <a:off x="7418388" y="4043363"/>
              <a:ext cx="9525" cy="7938"/>
            </a:xfrm>
            <a:custGeom>
              <a:avLst/>
              <a:gdLst>
                <a:gd name="T0" fmla="*/ 4 w 7"/>
                <a:gd name="T1" fmla="*/ 0 h 6"/>
                <a:gd name="T2" fmla="*/ 0 w 7"/>
                <a:gd name="T3" fmla="*/ 6 h 6"/>
                <a:gd name="T4" fmla="*/ 5 w 7"/>
                <a:gd name="T5" fmla="*/ 6 h 6"/>
                <a:gd name="T6" fmla="*/ 5 w 7"/>
                <a:gd name="T7" fmla="*/ 3 h 6"/>
                <a:gd name="T8" fmla="*/ 7 w 7"/>
                <a:gd name="T9" fmla="*/ 0 h 6"/>
                <a:gd name="T10" fmla="*/ 4 w 7"/>
                <a:gd name="T11" fmla="*/ 0 h 6"/>
              </a:gdLst>
              <a:ahLst/>
              <a:cxnLst>
                <a:cxn ang="0">
                  <a:pos x="T0" y="T1"/>
                </a:cxn>
                <a:cxn ang="0">
                  <a:pos x="T2" y="T3"/>
                </a:cxn>
                <a:cxn ang="0">
                  <a:pos x="T4" y="T5"/>
                </a:cxn>
                <a:cxn ang="0">
                  <a:pos x="T6" y="T7"/>
                </a:cxn>
                <a:cxn ang="0">
                  <a:pos x="T8" y="T9"/>
                </a:cxn>
                <a:cxn ang="0">
                  <a:pos x="T10" y="T11"/>
                </a:cxn>
              </a:cxnLst>
              <a:rect l="0" t="0" r="r" b="b"/>
              <a:pathLst>
                <a:path w="7" h="6">
                  <a:moveTo>
                    <a:pt x="4" y="0"/>
                  </a:moveTo>
                  <a:cubicBezTo>
                    <a:pt x="2" y="3"/>
                    <a:pt x="0" y="5"/>
                    <a:pt x="0" y="6"/>
                  </a:cubicBezTo>
                  <a:cubicBezTo>
                    <a:pt x="5" y="6"/>
                    <a:pt x="5" y="6"/>
                    <a:pt x="5" y="6"/>
                  </a:cubicBezTo>
                  <a:cubicBezTo>
                    <a:pt x="5" y="4"/>
                    <a:pt x="5" y="3"/>
                    <a:pt x="5" y="3"/>
                  </a:cubicBezTo>
                  <a:cubicBezTo>
                    <a:pt x="5" y="3"/>
                    <a:pt x="6" y="2"/>
                    <a:pt x="7" y="0"/>
                  </a:cubicBezTo>
                  <a:cubicBezTo>
                    <a:pt x="4" y="0"/>
                    <a:pt x="4" y="0"/>
                    <a:pt x="4" y="0"/>
                  </a:cubicBezTo>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0" name="isḻïḓé"/>
            <p:cNvSpPr/>
            <p:nvPr/>
          </p:nvSpPr>
          <p:spPr bwMode="auto">
            <a:xfrm>
              <a:off x="7413625" y="4051301"/>
              <a:ext cx="133350" cy="374650"/>
            </a:xfrm>
            <a:custGeom>
              <a:avLst/>
              <a:gdLst>
                <a:gd name="T0" fmla="*/ 3 w 95"/>
                <a:gd name="T1" fmla="*/ 0 h 269"/>
                <a:gd name="T2" fmla="*/ 3 w 95"/>
                <a:gd name="T3" fmla="*/ 0 h 269"/>
                <a:gd name="T4" fmla="*/ 2 w 95"/>
                <a:gd name="T5" fmla="*/ 10 h 269"/>
                <a:gd name="T6" fmla="*/ 3 w 95"/>
                <a:gd name="T7" fmla="*/ 118 h 269"/>
                <a:gd name="T8" fmla="*/ 90 w 95"/>
                <a:gd name="T9" fmla="*/ 268 h 269"/>
                <a:gd name="T10" fmla="*/ 94 w 95"/>
                <a:gd name="T11" fmla="*/ 269 h 269"/>
                <a:gd name="T12" fmla="*/ 95 w 95"/>
                <a:gd name="T13" fmla="*/ 264 h 269"/>
                <a:gd name="T14" fmla="*/ 8 w 95"/>
                <a:gd name="T15" fmla="*/ 115 h 269"/>
                <a:gd name="T16" fmla="*/ 8 w 95"/>
                <a:gd name="T17" fmla="*/ 10 h 269"/>
                <a:gd name="T18" fmla="*/ 8 w 95"/>
                <a:gd name="T19" fmla="*/ 0 h 269"/>
                <a:gd name="T20" fmla="*/ 3 w 95"/>
                <a:gd name="T21" fmla="*/ 0 h 2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Lst>
              <a:rect l="0" t="0" r="r" b="b"/>
              <a:pathLst>
                <a:path w="95" h="269">
                  <a:moveTo>
                    <a:pt x="3" y="0"/>
                  </a:moveTo>
                  <a:cubicBezTo>
                    <a:pt x="3" y="0"/>
                    <a:pt x="3" y="0"/>
                    <a:pt x="3" y="0"/>
                  </a:cubicBezTo>
                  <a:cubicBezTo>
                    <a:pt x="3" y="0"/>
                    <a:pt x="3" y="4"/>
                    <a:pt x="2" y="10"/>
                  </a:cubicBezTo>
                  <a:cubicBezTo>
                    <a:pt x="2" y="28"/>
                    <a:pt x="0" y="70"/>
                    <a:pt x="3" y="118"/>
                  </a:cubicBezTo>
                  <a:cubicBezTo>
                    <a:pt x="6" y="184"/>
                    <a:pt x="78" y="258"/>
                    <a:pt x="90" y="268"/>
                  </a:cubicBezTo>
                  <a:cubicBezTo>
                    <a:pt x="92" y="269"/>
                    <a:pt x="93" y="269"/>
                    <a:pt x="94" y="269"/>
                  </a:cubicBezTo>
                  <a:cubicBezTo>
                    <a:pt x="95" y="268"/>
                    <a:pt x="95" y="266"/>
                    <a:pt x="95" y="264"/>
                  </a:cubicBezTo>
                  <a:cubicBezTo>
                    <a:pt x="82" y="253"/>
                    <a:pt x="12" y="180"/>
                    <a:pt x="8" y="115"/>
                  </a:cubicBezTo>
                  <a:cubicBezTo>
                    <a:pt x="6" y="69"/>
                    <a:pt x="7" y="29"/>
                    <a:pt x="8" y="10"/>
                  </a:cubicBezTo>
                  <a:cubicBezTo>
                    <a:pt x="8" y="5"/>
                    <a:pt x="8" y="2"/>
                    <a:pt x="8" y="0"/>
                  </a:cubicBezTo>
                  <a:cubicBezTo>
                    <a:pt x="3" y="0"/>
                    <a:pt x="3" y="0"/>
                    <a:pt x="3"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1" name="íṡḷidè"/>
            <p:cNvSpPr/>
            <p:nvPr/>
          </p:nvSpPr>
          <p:spPr bwMode="auto">
            <a:xfrm>
              <a:off x="7486650" y="3924301"/>
              <a:ext cx="3175" cy="3175"/>
            </a:xfrm>
            <a:custGeom>
              <a:avLst/>
              <a:gdLst>
                <a:gd name="T0" fmla="*/ 3 w 3"/>
                <a:gd name="T1" fmla="*/ 0 h 2"/>
                <a:gd name="T2" fmla="*/ 0 w 3"/>
                <a:gd name="T3" fmla="*/ 0 h 2"/>
                <a:gd name="T4" fmla="*/ 1 w 3"/>
                <a:gd name="T5" fmla="*/ 2 h 2"/>
                <a:gd name="T6" fmla="*/ 3 w 3"/>
                <a:gd name="T7" fmla="*/ 0 h 2"/>
              </a:gdLst>
              <a:ahLst/>
              <a:cxnLst>
                <a:cxn ang="0">
                  <a:pos x="T0" y="T1"/>
                </a:cxn>
                <a:cxn ang="0">
                  <a:pos x="T2" y="T3"/>
                </a:cxn>
                <a:cxn ang="0">
                  <a:pos x="T4" y="T5"/>
                </a:cxn>
                <a:cxn ang="0">
                  <a:pos x="T6" y="T7"/>
                </a:cxn>
              </a:cxnLst>
              <a:rect l="0" t="0" r="r" b="b"/>
              <a:pathLst>
                <a:path w="3" h="2">
                  <a:moveTo>
                    <a:pt x="3" y="0"/>
                  </a:moveTo>
                  <a:cubicBezTo>
                    <a:pt x="2" y="0"/>
                    <a:pt x="1" y="0"/>
                    <a:pt x="0" y="0"/>
                  </a:cubicBezTo>
                  <a:cubicBezTo>
                    <a:pt x="1" y="1"/>
                    <a:pt x="1" y="1"/>
                    <a:pt x="1" y="2"/>
                  </a:cubicBezTo>
                  <a:cubicBezTo>
                    <a:pt x="1" y="1"/>
                    <a:pt x="2" y="1"/>
                    <a:pt x="3" y="0"/>
                  </a:cubicBezTo>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2" name="ïṡ1iďé"/>
            <p:cNvSpPr/>
            <p:nvPr/>
          </p:nvSpPr>
          <p:spPr bwMode="auto">
            <a:xfrm>
              <a:off x="7423150" y="3549651"/>
              <a:ext cx="238125" cy="882650"/>
            </a:xfrm>
            <a:custGeom>
              <a:avLst/>
              <a:gdLst>
                <a:gd name="T0" fmla="*/ 130 w 172"/>
                <a:gd name="T1" fmla="*/ 233 h 635"/>
                <a:gd name="T2" fmla="*/ 116 w 172"/>
                <a:gd name="T3" fmla="*/ 233 h 635"/>
                <a:gd name="T4" fmla="*/ 112 w 172"/>
                <a:gd name="T5" fmla="*/ 251 h 635"/>
                <a:gd name="T6" fmla="*/ 104 w 172"/>
                <a:gd name="T7" fmla="*/ 290 h 635"/>
                <a:gd name="T8" fmla="*/ 92 w 172"/>
                <a:gd name="T9" fmla="*/ 349 h 635"/>
                <a:gd name="T10" fmla="*/ 83 w 172"/>
                <a:gd name="T11" fmla="*/ 410 h 635"/>
                <a:gd name="T12" fmla="*/ 95 w 172"/>
                <a:gd name="T13" fmla="*/ 474 h 635"/>
                <a:gd name="T14" fmla="*/ 103 w 172"/>
                <a:gd name="T15" fmla="*/ 537 h 635"/>
                <a:gd name="T16" fmla="*/ 111 w 172"/>
                <a:gd name="T17" fmla="*/ 603 h 635"/>
                <a:gd name="T18" fmla="*/ 90 w 172"/>
                <a:gd name="T19" fmla="*/ 626 h 635"/>
                <a:gd name="T20" fmla="*/ 2 w 172"/>
                <a:gd name="T21" fmla="*/ 476 h 635"/>
                <a:gd name="T22" fmla="*/ 2 w 172"/>
                <a:gd name="T23" fmla="*/ 371 h 635"/>
                <a:gd name="T24" fmla="*/ 2 w 172"/>
                <a:gd name="T25" fmla="*/ 358 h 635"/>
                <a:gd name="T26" fmla="*/ 52 w 172"/>
                <a:gd name="T27" fmla="*/ 266 h 635"/>
                <a:gd name="T28" fmla="*/ 31 w 172"/>
                <a:gd name="T29" fmla="*/ 114 h 635"/>
                <a:gd name="T30" fmla="*/ 28 w 172"/>
                <a:gd name="T31" fmla="*/ 94 h 635"/>
                <a:gd name="T32" fmla="*/ 25 w 172"/>
                <a:gd name="T33" fmla="*/ 73 h 635"/>
                <a:gd name="T34" fmla="*/ 25 w 172"/>
                <a:gd name="T35" fmla="*/ 68 h 635"/>
                <a:gd name="T36" fmla="*/ 16 w 172"/>
                <a:gd name="T37" fmla="*/ 0 h 635"/>
                <a:gd name="T38" fmla="*/ 79 w 172"/>
                <a:gd name="T39" fmla="*/ 20 h 635"/>
                <a:gd name="T40" fmla="*/ 131 w 172"/>
                <a:gd name="T41" fmla="*/ 38 h 635"/>
                <a:gd name="T42" fmla="*/ 159 w 172"/>
                <a:gd name="T43" fmla="*/ 66 h 635"/>
                <a:gd name="T44" fmla="*/ 160 w 172"/>
                <a:gd name="T45" fmla="*/ 71 h 635"/>
                <a:gd name="T46" fmla="*/ 168 w 172"/>
                <a:gd name="T47" fmla="*/ 107 h 635"/>
                <a:gd name="T48" fmla="*/ 130 w 172"/>
                <a:gd name="T49" fmla="*/ 233 h 63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Lst>
              <a:rect l="0" t="0" r="r" b="b"/>
              <a:pathLst>
                <a:path w="172" h="635">
                  <a:moveTo>
                    <a:pt x="130" y="233"/>
                  </a:moveTo>
                  <a:cubicBezTo>
                    <a:pt x="130" y="233"/>
                    <a:pt x="117" y="228"/>
                    <a:pt x="116" y="233"/>
                  </a:cubicBezTo>
                  <a:cubicBezTo>
                    <a:pt x="115" y="239"/>
                    <a:pt x="112" y="251"/>
                    <a:pt x="112" y="251"/>
                  </a:cubicBezTo>
                  <a:cubicBezTo>
                    <a:pt x="112" y="251"/>
                    <a:pt x="115" y="279"/>
                    <a:pt x="104" y="290"/>
                  </a:cubicBezTo>
                  <a:cubicBezTo>
                    <a:pt x="94" y="301"/>
                    <a:pt x="92" y="349"/>
                    <a:pt x="92" y="349"/>
                  </a:cubicBezTo>
                  <a:cubicBezTo>
                    <a:pt x="92" y="349"/>
                    <a:pt x="76" y="396"/>
                    <a:pt x="83" y="410"/>
                  </a:cubicBezTo>
                  <a:cubicBezTo>
                    <a:pt x="86" y="416"/>
                    <a:pt x="91" y="442"/>
                    <a:pt x="95" y="474"/>
                  </a:cubicBezTo>
                  <a:cubicBezTo>
                    <a:pt x="98" y="494"/>
                    <a:pt x="101" y="516"/>
                    <a:pt x="103" y="537"/>
                  </a:cubicBezTo>
                  <a:cubicBezTo>
                    <a:pt x="108" y="573"/>
                    <a:pt x="111" y="603"/>
                    <a:pt x="111" y="603"/>
                  </a:cubicBezTo>
                  <a:cubicBezTo>
                    <a:pt x="111" y="603"/>
                    <a:pt x="102" y="635"/>
                    <a:pt x="90" y="626"/>
                  </a:cubicBezTo>
                  <a:cubicBezTo>
                    <a:pt x="78" y="616"/>
                    <a:pt x="6" y="542"/>
                    <a:pt x="2" y="476"/>
                  </a:cubicBezTo>
                  <a:cubicBezTo>
                    <a:pt x="0" y="430"/>
                    <a:pt x="1" y="390"/>
                    <a:pt x="2" y="371"/>
                  </a:cubicBezTo>
                  <a:cubicBezTo>
                    <a:pt x="2" y="362"/>
                    <a:pt x="2" y="358"/>
                    <a:pt x="2" y="358"/>
                  </a:cubicBezTo>
                  <a:cubicBezTo>
                    <a:pt x="2" y="358"/>
                    <a:pt x="58" y="290"/>
                    <a:pt x="52" y="266"/>
                  </a:cubicBezTo>
                  <a:cubicBezTo>
                    <a:pt x="45" y="242"/>
                    <a:pt x="31" y="114"/>
                    <a:pt x="31" y="114"/>
                  </a:cubicBezTo>
                  <a:cubicBezTo>
                    <a:pt x="28" y="94"/>
                    <a:pt x="28" y="94"/>
                    <a:pt x="28" y="94"/>
                  </a:cubicBezTo>
                  <a:cubicBezTo>
                    <a:pt x="25" y="73"/>
                    <a:pt x="25" y="73"/>
                    <a:pt x="25" y="73"/>
                  </a:cubicBezTo>
                  <a:cubicBezTo>
                    <a:pt x="25" y="68"/>
                    <a:pt x="25" y="68"/>
                    <a:pt x="25" y="68"/>
                  </a:cubicBezTo>
                  <a:cubicBezTo>
                    <a:pt x="16" y="0"/>
                    <a:pt x="16" y="0"/>
                    <a:pt x="16" y="0"/>
                  </a:cubicBezTo>
                  <a:cubicBezTo>
                    <a:pt x="17" y="1"/>
                    <a:pt x="72" y="13"/>
                    <a:pt x="79" y="20"/>
                  </a:cubicBezTo>
                  <a:cubicBezTo>
                    <a:pt x="87" y="28"/>
                    <a:pt x="131" y="38"/>
                    <a:pt x="131" y="38"/>
                  </a:cubicBezTo>
                  <a:cubicBezTo>
                    <a:pt x="145" y="42"/>
                    <a:pt x="156" y="53"/>
                    <a:pt x="159" y="66"/>
                  </a:cubicBezTo>
                  <a:cubicBezTo>
                    <a:pt x="160" y="68"/>
                    <a:pt x="160" y="69"/>
                    <a:pt x="160" y="71"/>
                  </a:cubicBezTo>
                  <a:cubicBezTo>
                    <a:pt x="166" y="99"/>
                    <a:pt x="164" y="103"/>
                    <a:pt x="168" y="107"/>
                  </a:cubicBezTo>
                  <a:cubicBezTo>
                    <a:pt x="172" y="112"/>
                    <a:pt x="130" y="233"/>
                    <a:pt x="130" y="233"/>
                  </a:cubicBezTo>
                </a:path>
              </a:pathLst>
            </a:custGeom>
            <a:solidFill>
              <a:srgbClr val="4C498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3" name="îṥľiḑe"/>
            <p:cNvSpPr/>
            <p:nvPr/>
          </p:nvSpPr>
          <p:spPr bwMode="auto">
            <a:xfrm>
              <a:off x="7566025" y="4291013"/>
              <a:ext cx="0" cy="3175"/>
            </a:xfrm>
            <a:custGeom>
              <a:avLst/>
              <a:gdLst>
                <a:gd name="T0" fmla="*/ 0 h 3"/>
                <a:gd name="T1" fmla="*/ 3 h 3"/>
                <a:gd name="T2" fmla="*/ 3 h 3"/>
                <a:gd name="T3" fmla="*/ 0 h 3"/>
                <a:gd name="T4" fmla="*/ 0 h 3"/>
              </a:gdLst>
              <a:ahLst/>
              <a:cxnLst>
                <a:cxn ang="0">
                  <a:pos x="0" y="T0"/>
                </a:cxn>
                <a:cxn ang="0">
                  <a:pos x="0" y="T1"/>
                </a:cxn>
                <a:cxn ang="0">
                  <a:pos x="0" y="T2"/>
                </a:cxn>
                <a:cxn ang="0">
                  <a:pos x="0" y="T3"/>
                </a:cxn>
                <a:cxn ang="0">
                  <a:pos x="0" y="T4"/>
                </a:cxn>
              </a:cxnLst>
              <a:rect l="0" t="0" r="r" b="b"/>
              <a:pathLst>
                <a:path h="3">
                  <a:moveTo>
                    <a:pt x="0" y="0"/>
                  </a:moveTo>
                  <a:cubicBezTo>
                    <a:pt x="0" y="1"/>
                    <a:pt x="0" y="2"/>
                    <a:pt x="0" y="3"/>
                  </a:cubicBezTo>
                  <a:cubicBezTo>
                    <a:pt x="0" y="3"/>
                    <a:pt x="0" y="3"/>
                    <a:pt x="0" y="3"/>
                  </a:cubicBezTo>
                  <a:cubicBezTo>
                    <a:pt x="0" y="2"/>
                    <a:pt x="0" y="1"/>
                    <a:pt x="0" y="0"/>
                  </a:cubicBezTo>
                  <a:cubicBezTo>
                    <a:pt x="0" y="0"/>
                    <a:pt x="0" y="0"/>
                    <a:pt x="0"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4" name="is1íďé"/>
            <p:cNvSpPr/>
            <p:nvPr/>
          </p:nvSpPr>
          <p:spPr bwMode="auto">
            <a:xfrm>
              <a:off x="7497763" y="4225926"/>
              <a:ext cx="68263" cy="68263"/>
            </a:xfrm>
            <a:custGeom>
              <a:avLst/>
              <a:gdLst>
                <a:gd name="T0" fmla="*/ 8 w 49"/>
                <a:gd name="T1" fmla="*/ 0 h 49"/>
                <a:gd name="T2" fmla="*/ 0 w 49"/>
                <a:gd name="T3" fmla="*/ 16 h 49"/>
                <a:gd name="T4" fmla="*/ 49 w 49"/>
                <a:gd name="T5" fmla="*/ 49 h 49"/>
                <a:gd name="T6" fmla="*/ 49 w 49"/>
                <a:gd name="T7" fmla="*/ 46 h 49"/>
                <a:gd name="T8" fmla="*/ 3 w 49"/>
                <a:gd name="T9" fmla="*/ 13 h 49"/>
                <a:gd name="T10" fmla="*/ 8 w 49"/>
                <a:gd name="T11" fmla="*/ 0 h 49"/>
              </a:gdLst>
              <a:ahLst/>
              <a:cxnLst>
                <a:cxn ang="0">
                  <a:pos x="T0" y="T1"/>
                </a:cxn>
                <a:cxn ang="0">
                  <a:pos x="T2" y="T3"/>
                </a:cxn>
                <a:cxn ang="0">
                  <a:pos x="T4" y="T5"/>
                </a:cxn>
                <a:cxn ang="0">
                  <a:pos x="T6" y="T7"/>
                </a:cxn>
                <a:cxn ang="0">
                  <a:pos x="T8" y="T9"/>
                </a:cxn>
                <a:cxn ang="0">
                  <a:pos x="T10" y="T11"/>
                </a:cxn>
              </a:cxnLst>
              <a:rect l="0" t="0" r="r" b="b"/>
              <a:pathLst>
                <a:path w="49" h="49">
                  <a:moveTo>
                    <a:pt x="8" y="0"/>
                  </a:moveTo>
                  <a:cubicBezTo>
                    <a:pt x="4" y="4"/>
                    <a:pt x="1" y="9"/>
                    <a:pt x="0" y="16"/>
                  </a:cubicBezTo>
                  <a:cubicBezTo>
                    <a:pt x="0" y="36"/>
                    <a:pt x="29" y="45"/>
                    <a:pt x="49" y="49"/>
                  </a:cubicBezTo>
                  <a:cubicBezTo>
                    <a:pt x="49" y="48"/>
                    <a:pt x="49" y="47"/>
                    <a:pt x="49" y="46"/>
                  </a:cubicBezTo>
                  <a:cubicBezTo>
                    <a:pt x="29" y="41"/>
                    <a:pt x="3" y="32"/>
                    <a:pt x="3" y="13"/>
                  </a:cubicBezTo>
                  <a:cubicBezTo>
                    <a:pt x="3" y="8"/>
                    <a:pt x="5" y="3"/>
                    <a:pt x="8"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5" name="îSľíḓé"/>
            <p:cNvSpPr/>
            <p:nvPr/>
          </p:nvSpPr>
          <p:spPr bwMode="auto">
            <a:xfrm>
              <a:off x="7500938" y="4203701"/>
              <a:ext cx="155575" cy="90488"/>
            </a:xfrm>
            <a:custGeom>
              <a:avLst/>
              <a:gdLst>
                <a:gd name="T0" fmla="*/ 109 w 112"/>
                <a:gd name="T1" fmla="*/ 56 h 66"/>
                <a:gd name="T2" fmla="*/ 101 w 112"/>
                <a:gd name="T3" fmla="*/ 61 h 66"/>
                <a:gd name="T4" fmla="*/ 68 w 112"/>
                <a:gd name="T5" fmla="*/ 66 h 66"/>
                <a:gd name="T6" fmla="*/ 1 w 112"/>
                <a:gd name="T7" fmla="*/ 30 h 66"/>
                <a:gd name="T8" fmla="*/ 50 w 112"/>
                <a:gd name="T9" fmla="*/ 1 h 66"/>
                <a:gd name="T10" fmla="*/ 61 w 112"/>
                <a:gd name="T11" fmla="*/ 0 h 66"/>
                <a:gd name="T12" fmla="*/ 109 w 112"/>
                <a:gd name="T13" fmla="*/ 56 h 66"/>
              </a:gdLst>
              <a:ahLst/>
              <a:cxnLst>
                <a:cxn ang="0">
                  <a:pos x="T0" y="T1"/>
                </a:cxn>
                <a:cxn ang="0">
                  <a:pos x="T2" y="T3"/>
                </a:cxn>
                <a:cxn ang="0">
                  <a:pos x="T4" y="T5"/>
                </a:cxn>
                <a:cxn ang="0">
                  <a:pos x="T6" y="T7"/>
                </a:cxn>
                <a:cxn ang="0">
                  <a:pos x="T8" y="T9"/>
                </a:cxn>
                <a:cxn ang="0">
                  <a:pos x="T10" y="T11"/>
                </a:cxn>
                <a:cxn ang="0">
                  <a:pos x="T12" y="T13"/>
                </a:cxn>
              </a:cxnLst>
              <a:rect l="0" t="0" r="r" b="b"/>
              <a:pathLst>
                <a:path w="112" h="66">
                  <a:moveTo>
                    <a:pt x="109" y="56"/>
                  </a:moveTo>
                  <a:cubicBezTo>
                    <a:pt x="109" y="58"/>
                    <a:pt x="105" y="60"/>
                    <a:pt x="101" y="61"/>
                  </a:cubicBezTo>
                  <a:cubicBezTo>
                    <a:pt x="90" y="63"/>
                    <a:pt x="79" y="65"/>
                    <a:pt x="68" y="66"/>
                  </a:cubicBezTo>
                  <a:cubicBezTo>
                    <a:pt x="68" y="66"/>
                    <a:pt x="0" y="61"/>
                    <a:pt x="1" y="30"/>
                  </a:cubicBezTo>
                  <a:cubicBezTo>
                    <a:pt x="2" y="8"/>
                    <a:pt x="33" y="2"/>
                    <a:pt x="50" y="1"/>
                  </a:cubicBezTo>
                  <a:cubicBezTo>
                    <a:pt x="54" y="0"/>
                    <a:pt x="58" y="0"/>
                    <a:pt x="61" y="0"/>
                  </a:cubicBezTo>
                  <a:cubicBezTo>
                    <a:pt x="61" y="0"/>
                    <a:pt x="112" y="50"/>
                    <a:pt x="109" y="56"/>
                  </a:cubicBezTo>
                </a:path>
              </a:pathLst>
            </a:custGeom>
            <a:solidFill>
              <a:srgbClr val="AE6E79"/>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6" name="i$ḻîḓé"/>
            <p:cNvSpPr/>
            <p:nvPr/>
          </p:nvSpPr>
          <p:spPr bwMode="auto">
            <a:xfrm>
              <a:off x="7564438" y="4203701"/>
              <a:ext cx="82550" cy="84138"/>
            </a:xfrm>
            <a:custGeom>
              <a:avLst/>
              <a:gdLst>
                <a:gd name="T0" fmla="*/ 3 w 59"/>
                <a:gd name="T1" fmla="*/ 0 h 60"/>
                <a:gd name="T2" fmla="*/ 0 w 59"/>
                <a:gd name="T3" fmla="*/ 3 h 60"/>
                <a:gd name="T4" fmla="*/ 55 w 59"/>
                <a:gd name="T5" fmla="*/ 60 h 60"/>
                <a:gd name="T6" fmla="*/ 59 w 59"/>
                <a:gd name="T7" fmla="*/ 58 h 60"/>
                <a:gd name="T8" fmla="*/ 3 w 59"/>
                <a:gd name="T9" fmla="*/ 0 h 60"/>
              </a:gdLst>
              <a:ahLst/>
              <a:cxnLst>
                <a:cxn ang="0">
                  <a:pos x="T0" y="T1"/>
                </a:cxn>
                <a:cxn ang="0">
                  <a:pos x="T2" y="T3"/>
                </a:cxn>
                <a:cxn ang="0">
                  <a:pos x="T4" y="T5"/>
                </a:cxn>
                <a:cxn ang="0">
                  <a:pos x="T6" y="T7"/>
                </a:cxn>
                <a:cxn ang="0">
                  <a:pos x="T8" y="T9"/>
                </a:cxn>
              </a:cxnLst>
              <a:rect l="0" t="0" r="r" b="b"/>
              <a:pathLst>
                <a:path w="59" h="60">
                  <a:moveTo>
                    <a:pt x="3" y="0"/>
                  </a:moveTo>
                  <a:cubicBezTo>
                    <a:pt x="0" y="3"/>
                    <a:pt x="0" y="3"/>
                    <a:pt x="0" y="3"/>
                  </a:cubicBezTo>
                  <a:cubicBezTo>
                    <a:pt x="12" y="6"/>
                    <a:pt x="37" y="36"/>
                    <a:pt x="55" y="60"/>
                  </a:cubicBezTo>
                  <a:cubicBezTo>
                    <a:pt x="56" y="59"/>
                    <a:pt x="58" y="59"/>
                    <a:pt x="59" y="58"/>
                  </a:cubicBezTo>
                  <a:cubicBezTo>
                    <a:pt x="41" y="35"/>
                    <a:pt x="16" y="3"/>
                    <a:pt x="3"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7" name="îšḷïḋé"/>
            <p:cNvSpPr/>
            <p:nvPr/>
          </p:nvSpPr>
          <p:spPr bwMode="auto">
            <a:xfrm>
              <a:off x="7569200" y="3694113"/>
              <a:ext cx="258763" cy="628650"/>
            </a:xfrm>
            <a:custGeom>
              <a:avLst/>
              <a:gdLst>
                <a:gd name="T0" fmla="*/ 43 w 186"/>
                <a:gd name="T1" fmla="*/ 0 h 452"/>
                <a:gd name="T2" fmla="*/ 63 w 186"/>
                <a:gd name="T3" fmla="*/ 3 h 452"/>
                <a:gd name="T4" fmla="*/ 87 w 186"/>
                <a:gd name="T5" fmla="*/ 40 h 452"/>
                <a:gd name="T6" fmla="*/ 96 w 186"/>
                <a:gd name="T7" fmla="*/ 63 h 452"/>
                <a:gd name="T8" fmla="*/ 135 w 186"/>
                <a:gd name="T9" fmla="*/ 112 h 452"/>
                <a:gd name="T10" fmla="*/ 158 w 186"/>
                <a:gd name="T11" fmla="*/ 150 h 452"/>
                <a:gd name="T12" fmla="*/ 181 w 186"/>
                <a:gd name="T13" fmla="*/ 182 h 452"/>
                <a:gd name="T14" fmla="*/ 186 w 186"/>
                <a:gd name="T15" fmla="*/ 225 h 452"/>
                <a:gd name="T16" fmla="*/ 172 w 186"/>
                <a:gd name="T17" fmla="*/ 273 h 452"/>
                <a:gd name="T18" fmla="*/ 153 w 186"/>
                <a:gd name="T19" fmla="*/ 327 h 452"/>
                <a:gd name="T20" fmla="*/ 118 w 186"/>
                <a:gd name="T21" fmla="*/ 374 h 452"/>
                <a:gd name="T22" fmla="*/ 101 w 186"/>
                <a:gd name="T23" fmla="*/ 403 h 452"/>
                <a:gd name="T24" fmla="*/ 75 w 186"/>
                <a:gd name="T25" fmla="*/ 452 h 452"/>
                <a:gd name="T26" fmla="*/ 0 w 186"/>
                <a:gd name="T27" fmla="*/ 367 h 452"/>
                <a:gd name="T28" fmla="*/ 34 w 186"/>
                <a:gd name="T29" fmla="*/ 342 h 452"/>
                <a:gd name="T30" fmla="*/ 57 w 186"/>
                <a:gd name="T31" fmla="*/ 298 h 452"/>
                <a:gd name="T32" fmla="*/ 77 w 186"/>
                <a:gd name="T33" fmla="*/ 262 h 452"/>
                <a:gd name="T34" fmla="*/ 88 w 186"/>
                <a:gd name="T35" fmla="*/ 246 h 452"/>
                <a:gd name="T36" fmla="*/ 88 w 186"/>
                <a:gd name="T37" fmla="*/ 226 h 452"/>
                <a:gd name="T38" fmla="*/ 56 w 186"/>
                <a:gd name="T39" fmla="*/ 166 h 452"/>
                <a:gd name="T40" fmla="*/ 25 w 186"/>
                <a:gd name="T41" fmla="*/ 130 h 452"/>
                <a:gd name="T42" fmla="*/ 10 w 186"/>
                <a:gd name="T43" fmla="*/ 93 h 452"/>
                <a:gd name="T44" fmla="*/ 43 w 186"/>
                <a:gd name="T45" fmla="*/ 0 h 45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86" h="452">
                  <a:moveTo>
                    <a:pt x="43" y="0"/>
                  </a:moveTo>
                  <a:cubicBezTo>
                    <a:pt x="63" y="3"/>
                    <a:pt x="63" y="3"/>
                    <a:pt x="63" y="3"/>
                  </a:cubicBezTo>
                  <a:cubicBezTo>
                    <a:pt x="71" y="16"/>
                    <a:pt x="79" y="28"/>
                    <a:pt x="87" y="40"/>
                  </a:cubicBezTo>
                  <a:cubicBezTo>
                    <a:pt x="93" y="47"/>
                    <a:pt x="96" y="55"/>
                    <a:pt x="96" y="63"/>
                  </a:cubicBezTo>
                  <a:cubicBezTo>
                    <a:pt x="96" y="63"/>
                    <a:pt x="125" y="107"/>
                    <a:pt x="135" y="112"/>
                  </a:cubicBezTo>
                  <a:cubicBezTo>
                    <a:pt x="144" y="117"/>
                    <a:pt x="158" y="150"/>
                    <a:pt x="158" y="150"/>
                  </a:cubicBezTo>
                  <a:cubicBezTo>
                    <a:pt x="158" y="150"/>
                    <a:pt x="181" y="165"/>
                    <a:pt x="181" y="182"/>
                  </a:cubicBezTo>
                  <a:cubicBezTo>
                    <a:pt x="182" y="196"/>
                    <a:pt x="183" y="211"/>
                    <a:pt x="186" y="225"/>
                  </a:cubicBezTo>
                  <a:cubicBezTo>
                    <a:pt x="186" y="227"/>
                    <a:pt x="182" y="258"/>
                    <a:pt x="172" y="273"/>
                  </a:cubicBezTo>
                  <a:cubicBezTo>
                    <a:pt x="163" y="288"/>
                    <a:pt x="153" y="321"/>
                    <a:pt x="153" y="327"/>
                  </a:cubicBezTo>
                  <a:cubicBezTo>
                    <a:pt x="154" y="333"/>
                    <a:pt x="126" y="365"/>
                    <a:pt x="118" y="374"/>
                  </a:cubicBezTo>
                  <a:cubicBezTo>
                    <a:pt x="112" y="384"/>
                    <a:pt x="106" y="393"/>
                    <a:pt x="101" y="403"/>
                  </a:cubicBezTo>
                  <a:cubicBezTo>
                    <a:pt x="75" y="452"/>
                    <a:pt x="75" y="452"/>
                    <a:pt x="75" y="452"/>
                  </a:cubicBezTo>
                  <a:cubicBezTo>
                    <a:pt x="75" y="452"/>
                    <a:pt x="20" y="371"/>
                    <a:pt x="0" y="367"/>
                  </a:cubicBezTo>
                  <a:cubicBezTo>
                    <a:pt x="0" y="367"/>
                    <a:pt x="23" y="346"/>
                    <a:pt x="34" y="342"/>
                  </a:cubicBezTo>
                  <a:cubicBezTo>
                    <a:pt x="45" y="338"/>
                    <a:pt x="56" y="306"/>
                    <a:pt x="57" y="298"/>
                  </a:cubicBezTo>
                  <a:cubicBezTo>
                    <a:pt x="57" y="291"/>
                    <a:pt x="67" y="266"/>
                    <a:pt x="77" y="262"/>
                  </a:cubicBezTo>
                  <a:cubicBezTo>
                    <a:pt x="87" y="258"/>
                    <a:pt x="93" y="253"/>
                    <a:pt x="88" y="246"/>
                  </a:cubicBezTo>
                  <a:cubicBezTo>
                    <a:pt x="84" y="240"/>
                    <a:pt x="88" y="226"/>
                    <a:pt x="88" y="226"/>
                  </a:cubicBezTo>
                  <a:cubicBezTo>
                    <a:pt x="88" y="226"/>
                    <a:pt x="59" y="188"/>
                    <a:pt x="56" y="166"/>
                  </a:cubicBezTo>
                  <a:cubicBezTo>
                    <a:pt x="52" y="145"/>
                    <a:pt x="25" y="130"/>
                    <a:pt x="25" y="130"/>
                  </a:cubicBezTo>
                  <a:cubicBezTo>
                    <a:pt x="10" y="93"/>
                    <a:pt x="10" y="93"/>
                    <a:pt x="10" y="93"/>
                  </a:cubicBezTo>
                  <a:cubicBezTo>
                    <a:pt x="43" y="0"/>
                    <a:pt x="43" y="0"/>
                    <a:pt x="43" y="0"/>
                  </a:cubicBezTo>
                </a:path>
              </a:pathLst>
            </a:custGeom>
            <a:solidFill>
              <a:srgbClr val="4C4981"/>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8" name="ï$ļíḋe"/>
            <p:cNvSpPr/>
            <p:nvPr/>
          </p:nvSpPr>
          <p:spPr bwMode="auto">
            <a:xfrm>
              <a:off x="7699375" y="3927476"/>
              <a:ext cx="85725" cy="60325"/>
            </a:xfrm>
            <a:custGeom>
              <a:avLst/>
              <a:gdLst>
                <a:gd name="T0" fmla="*/ 62 w 62"/>
                <a:gd name="T1" fmla="*/ 0 h 43"/>
                <a:gd name="T2" fmla="*/ 22 w 62"/>
                <a:gd name="T3" fmla="*/ 15 h 43"/>
                <a:gd name="T4" fmla="*/ 5 w 62"/>
                <a:gd name="T5" fmla="*/ 43 h 43"/>
                <a:gd name="T6" fmla="*/ 5 w 62"/>
                <a:gd name="T7" fmla="*/ 43 h 43"/>
                <a:gd name="T8" fmla="*/ 29 w 62"/>
                <a:gd name="T9" fmla="*/ 19 h 43"/>
                <a:gd name="T10" fmla="*/ 36 w 62"/>
                <a:gd name="T11" fmla="*/ 10 h 43"/>
                <a:gd name="T12" fmla="*/ 62 w 62"/>
                <a:gd name="T13" fmla="*/ 0 h 43"/>
              </a:gdLst>
              <a:ahLst/>
              <a:cxnLst>
                <a:cxn ang="0">
                  <a:pos x="T0" y="T1"/>
                </a:cxn>
                <a:cxn ang="0">
                  <a:pos x="T2" y="T3"/>
                </a:cxn>
                <a:cxn ang="0">
                  <a:pos x="T4" y="T5"/>
                </a:cxn>
                <a:cxn ang="0">
                  <a:pos x="T6" y="T7"/>
                </a:cxn>
                <a:cxn ang="0">
                  <a:pos x="T8" y="T9"/>
                </a:cxn>
                <a:cxn ang="0">
                  <a:pos x="T10" y="T11"/>
                </a:cxn>
                <a:cxn ang="0">
                  <a:pos x="T12" y="T13"/>
                </a:cxn>
              </a:cxnLst>
              <a:rect l="0" t="0" r="r" b="b"/>
              <a:pathLst>
                <a:path w="62" h="43">
                  <a:moveTo>
                    <a:pt x="62" y="0"/>
                  </a:moveTo>
                  <a:cubicBezTo>
                    <a:pt x="47" y="0"/>
                    <a:pt x="33" y="5"/>
                    <a:pt x="22" y="15"/>
                  </a:cubicBezTo>
                  <a:cubicBezTo>
                    <a:pt x="18" y="18"/>
                    <a:pt x="0" y="37"/>
                    <a:pt x="5" y="43"/>
                  </a:cubicBezTo>
                  <a:cubicBezTo>
                    <a:pt x="5" y="43"/>
                    <a:pt x="5" y="43"/>
                    <a:pt x="5" y="43"/>
                  </a:cubicBezTo>
                  <a:cubicBezTo>
                    <a:pt x="10" y="43"/>
                    <a:pt x="26" y="22"/>
                    <a:pt x="29" y="19"/>
                  </a:cubicBezTo>
                  <a:cubicBezTo>
                    <a:pt x="31" y="16"/>
                    <a:pt x="33" y="13"/>
                    <a:pt x="36" y="10"/>
                  </a:cubicBezTo>
                  <a:cubicBezTo>
                    <a:pt x="43" y="3"/>
                    <a:pt x="52" y="1"/>
                    <a:pt x="62"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09" name="ïşļïḑé"/>
            <p:cNvSpPr/>
            <p:nvPr/>
          </p:nvSpPr>
          <p:spPr bwMode="auto">
            <a:xfrm>
              <a:off x="7669213" y="3808413"/>
              <a:ext cx="34925" cy="107950"/>
            </a:xfrm>
            <a:custGeom>
              <a:avLst/>
              <a:gdLst>
                <a:gd name="T0" fmla="*/ 19 w 26"/>
                <a:gd name="T1" fmla="*/ 0 h 78"/>
                <a:gd name="T2" fmla="*/ 13 w 26"/>
                <a:gd name="T3" fmla="*/ 18 h 78"/>
                <a:gd name="T4" fmla="*/ 8 w 26"/>
                <a:gd name="T5" fmla="*/ 38 h 78"/>
                <a:gd name="T6" fmla="*/ 0 w 26"/>
                <a:gd name="T7" fmla="*/ 78 h 78"/>
                <a:gd name="T8" fmla="*/ 14 w 26"/>
                <a:gd name="T9" fmla="*/ 68 h 78"/>
                <a:gd name="T10" fmla="*/ 18 w 26"/>
                <a:gd name="T11" fmla="*/ 50 h 78"/>
                <a:gd name="T12" fmla="*/ 24 w 26"/>
                <a:gd name="T13" fmla="*/ 21 h 78"/>
                <a:gd name="T14" fmla="*/ 23 w 26"/>
                <a:gd name="T15" fmla="*/ 9 h 78"/>
                <a:gd name="T16" fmla="*/ 19 w 26"/>
                <a:gd name="T17" fmla="*/ 0 h 7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26" h="78">
                  <a:moveTo>
                    <a:pt x="19" y="0"/>
                  </a:moveTo>
                  <a:cubicBezTo>
                    <a:pt x="15" y="4"/>
                    <a:pt x="14" y="13"/>
                    <a:pt x="13" y="18"/>
                  </a:cubicBezTo>
                  <a:cubicBezTo>
                    <a:pt x="11" y="25"/>
                    <a:pt x="9" y="32"/>
                    <a:pt x="8" y="38"/>
                  </a:cubicBezTo>
                  <a:cubicBezTo>
                    <a:pt x="7" y="42"/>
                    <a:pt x="0" y="78"/>
                    <a:pt x="0" y="78"/>
                  </a:cubicBezTo>
                  <a:cubicBezTo>
                    <a:pt x="6" y="77"/>
                    <a:pt x="11" y="73"/>
                    <a:pt x="14" y="68"/>
                  </a:cubicBezTo>
                  <a:cubicBezTo>
                    <a:pt x="16" y="62"/>
                    <a:pt x="18" y="56"/>
                    <a:pt x="18" y="50"/>
                  </a:cubicBezTo>
                  <a:cubicBezTo>
                    <a:pt x="20" y="40"/>
                    <a:pt x="22" y="30"/>
                    <a:pt x="24" y="21"/>
                  </a:cubicBezTo>
                  <a:cubicBezTo>
                    <a:pt x="26" y="17"/>
                    <a:pt x="25" y="12"/>
                    <a:pt x="23" y="9"/>
                  </a:cubicBezTo>
                  <a:cubicBezTo>
                    <a:pt x="22" y="6"/>
                    <a:pt x="21" y="3"/>
                    <a:pt x="19"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0" name="îsľíḍê"/>
            <p:cNvSpPr/>
            <p:nvPr/>
          </p:nvSpPr>
          <p:spPr bwMode="auto">
            <a:xfrm>
              <a:off x="7242175" y="3238501"/>
              <a:ext cx="6350" cy="7938"/>
            </a:xfrm>
            <a:custGeom>
              <a:avLst/>
              <a:gdLst>
                <a:gd name="T0" fmla="*/ 5 w 5"/>
                <a:gd name="T1" fmla="*/ 0 h 5"/>
                <a:gd name="T2" fmla="*/ 0 w 5"/>
                <a:gd name="T3" fmla="*/ 5 h 5"/>
                <a:gd name="T4" fmla="*/ 1 w 5"/>
                <a:gd name="T5" fmla="*/ 5 h 5"/>
                <a:gd name="T6" fmla="*/ 5 w 5"/>
                <a:gd name="T7" fmla="*/ 0 h 5"/>
                <a:gd name="T8" fmla="*/ 5 w 5"/>
                <a:gd name="T9" fmla="*/ 0 h 5"/>
              </a:gdLst>
              <a:ahLst/>
              <a:cxnLst>
                <a:cxn ang="0">
                  <a:pos x="T0" y="T1"/>
                </a:cxn>
                <a:cxn ang="0">
                  <a:pos x="T2" y="T3"/>
                </a:cxn>
                <a:cxn ang="0">
                  <a:pos x="T4" y="T5"/>
                </a:cxn>
                <a:cxn ang="0">
                  <a:pos x="T6" y="T7"/>
                </a:cxn>
                <a:cxn ang="0">
                  <a:pos x="T8" y="T9"/>
                </a:cxn>
              </a:cxnLst>
              <a:rect l="0" t="0" r="r" b="b"/>
              <a:pathLst>
                <a:path w="5" h="5">
                  <a:moveTo>
                    <a:pt x="5" y="0"/>
                  </a:moveTo>
                  <a:cubicBezTo>
                    <a:pt x="3" y="1"/>
                    <a:pt x="2" y="3"/>
                    <a:pt x="0" y="5"/>
                  </a:cubicBezTo>
                  <a:cubicBezTo>
                    <a:pt x="1" y="5"/>
                    <a:pt x="1" y="5"/>
                    <a:pt x="1" y="5"/>
                  </a:cubicBezTo>
                  <a:cubicBezTo>
                    <a:pt x="2" y="3"/>
                    <a:pt x="4" y="2"/>
                    <a:pt x="5" y="0"/>
                  </a:cubicBezTo>
                  <a:cubicBezTo>
                    <a:pt x="5" y="0"/>
                    <a:pt x="5" y="0"/>
                    <a:pt x="5"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1" name="ïṡļîdé"/>
            <p:cNvSpPr/>
            <p:nvPr/>
          </p:nvSpPr>
          <p:spPr bwMode="auto">
            <a:xfrm>
              <a:off x="7369175" y="3489326"/>
              <a:ext cx="79375" cy="155575"/>
            </a:xfrm>
            <a:custGeom>
              <a:avLst/>
              <a:gdLst>
                <a:gd name="T0" fmla="*/ 8 w 57"/>
                <a:gd name="T1" fmla="*/ 0 h 112"/>
                <a:gd name="T2" fmla="*/ 0 w 57"/>
                <a:gd name="T3" fmla="*/ 1 h 112"/>
                <a:gd name="T4" fmla="*/ 0 w 57"/>
                <a:gd name="T5" fmla="*/ 1 h 112"/>
                <a:gd name="T6" fmla="*/ 15 w 57"/>
                <a:gd name="T7" fmla="*/ 15 h 112"/>
                <a:gd name="T8" fmla="*/ 36 w 57"/>
                <a:gd name="T9" fmla="*/ 61 h 112"/>
                <a:gd name="T10" fmla="*/ 32 w 57"/>
                <a:gd name="T11" fmla="*/ 79 h 112"/>
                <a:gd name="T12" fmla="*/ 45 w 57"/>
                <a:gd name="T13" fmla="*/ 105 h 112"/>
                <a:gd name="T14" fmla="*/ 54 w 57"/>
                <a:gd name="T15" fmla="*/ 112 h 112"/>
                <a:gd name="T16" fmla="*/ 57 w 57"/>
                <a:gd name="T17" fmla="*/ 110 h 112"/>
                <a:gd name="T18" fmla="*/ 56 w 57"/>
                <a:gd name="T19" fmla="*/ 106 h 112"/>
                <a:gd name="T20" fmla="*/ 48 w 57"/>
                <a:gd name="T21" fmla="*/ 99 h 112"/>
                <a:gd name="T22" fmla="*/ 35 w 57"/>
                <a:gd name="T23" fmla="*/ 73 h 112"/>
                <a:gd name="T24" fmla="*/ 36 w 57"/>
                <a:gd name="T25" fmla="*/ 66 h 112"/>
                <a:gd name="T26" fmla="*/ 39 w 57"/>
                <a:gd name="T27" fmla="*/ 55 h 112"/>
                <a:gd name="T28" fmla="*/ 39 w 57"/>
                <a:gd name="T29" fmla="*/ 54 h 112"/>
                <a:gd name="T30" fmla="*/ 18 w 57"/>
                <a:gd name="T31" fmla="*/ 9 h 112"/>
                <a:gd name="T32" fmla="*/ 8 w 57"/>
                <a:gd name="T33" fmla="*/ 0 h 11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57" h="112">
                  <a:moveTo>
                    <a:pt x="8" y="0"/>
                  </a:moveTo>
                  <a:cubicBezTo>
                    <a:pt x="5" y="0"/>
                    <a:pt x="3" y="0"/>
                    <a:pt x="0" y="1"/>
                  </a:cubicBezTo>
                  <a:cubicBezTo>
                    <a:pt x="0" y="1"/>
                    <a:pt x="0" y="1"/>
                    <a:pt x="0" y="1"/>
                  </a:cubicBezTo>
                  <a:cubicBezTo>
                    <a:pt x="5" y="6"/>
                    <a:pt x="10" y="10"/>
                    <a:pt x="15" y="15"/>
                  </a:cubicBezTo>
                  <a:cubicBezTo>
                    <a:pt x="28" y="28"/>
                    <a:pt x="39" y="44"/>
                    <a:pt x="36" y="61"/>
                  </a:cubicBezTo>
                  <a:cubicBezTo>
                    <a:pt x="35" y="67"/>
                    <a:pt x="32" y="73"/>
                    <a:pt x="32" y="79"/>
                  </a:cubicBezTo>
                  <a:cubicBezTo>
                    <a:pt x="31" y="89"/>
                    <a:pt x="38" y="98"/>
                    <a:pt x="45" y="105"/>
                  </a:cubicBezTo>
                  <a:cubicBezTo>
                    <a:pt x="48" y="108"/>
                    <a:pt x="51" y="110"/>
                    <a:pt x="54" y="112"/>
                  </a:cubicBezTo>
                  <a:cubicBezTo>
                    <a:pt x="55" y="111"/>
                    <a:pt x="56" y="111"/>
                    <a:pt x="57" y="110"/>
                  </a:cubicBezTo>
                  <a:cubicBezTo>
                    <a:pt x="56" y="106"/>
                    <a:pt x="56" y="106"/>
                    <a:pt x="56" y="106"/>
                  </a:cubicBezTo>
                  <a:cubicBezTo>
                    <a:pt x="53" y="104"/>
                    <a:pt x="50" y="102"/>
                    <a:pt x="48" y="99"/>
                  </a:cubicBezTo>
                  <a:cubicBezTo>
                    <a:pt x="40" y="92"/>
                    <a:pt x="34" y="83"/>
                    <a:pt x="35" y="73"/>
                  </a:cubicBezTo>
                  <a:cubicBezTo>
                    <a:pt x="35" y="71"/>
                    <a:pt x="36" y="68"/>
                    <a:pt x="36" y="66"/>
                  </a:cubicBezTo>
                  <a:cubicBezTo>
                    <a:pt x="37" y="62"/>
                    <a:pt x="38" y="59"/>
                    <a:pt x="39" y="55"/>
                  </a:cubicBezTo>
                  <a:cubicBezTo>
                    <a:pt x="39" y="55"/>
                    <a:pt x="39" y="55"/>
                    <a:pt x="39" y="54"/>
                  </a:cubicBezTo>
                  <a:cubicBezTo>
                    <a:pt x="41" y="37"/>
                    <a:pt x="30" y="22"/>
                    <a:pt x="18" y="9"/>
                  </a:cubicBezTo>
                  <a:cubicBezTo>
                    <a:pt x="15" y="6"/>
                    <a:pt x="11" y="3"/>
                    <a:pt x="8"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2" name="îşḷïḍé"/>
            <p:cNvSpPr/>
            <p:nvPr/>
          </p:nvSpPr>
          <p:spPr bwMode="auto">
            <a:xfrm>
              <a:off x="7242175" y="3238501"/>
              <a:ext cx="138113" cy="252413"/>
            </a:xfrm>
            <a:custGeom>
              <a:avLst/>
              <a:gdLst>
                <a:gd name="T0" fmla="*/ 4 w 99"/>
                <a:gd name="T1" fmla="*/ 0 h 181"/>
                <a:gd name="T2" fmla="*/ 0 w 99"/>
                <a:gd name="T3" fmla="*/ 5 h 181"/>
                <a:gd name="T4" fmla="*/ 1 w 99"/>
                <a:gd name="T5" fmla="*/ 5 h 181"/>
                <a:gd name="T6" fmla="*/ 71 w 99"/>
                <a:gd name="T7" fmla="*/ 90 h 181"/>
                <a:gd name="T8" fmla="*/ 70 w 99"/>
                <a:gd name="T9" fmla="*/ 123 h 181"/>
                <a:gd name="T10" fmla="*/ 73 w 99"/>
                <a:gd name="T11" fmla="*/ 155 h 181"/>
                <a:gd name="T12" fmla="*/ 91 w 99"/>
                <a:gd name="T13" fmla="*/ 181 h 181"/>
                <a:gd name="T14" fmla="*/ 91 w 99"/>
                <a:gd name="T15" fmla="*/ 181 h 181"/>
                <a:gd name="T16" fmla="*/ 91 w 99"/>
                <a:gd name="T17" fmla="*/ 181 h 181"/>
                <a:gd name="T18" fmla="*/ 99 w 99"/>
                <a:gd name="T19" fmla="*/ 180 h 181"/>
                <a:gd name="T20" fmla="*/ 76 w 99"/>
                <a:gd name="T21" fmla="*/ 149 h 181"/>
                <a:gd name="T22" fmla="*/ 74 w 99"/>
                <a:gd name="T23" fmla="*/ 85 h 181"/>
                <a:gd name="T24" fmla="*/ 4 w 99"/>
                <a:gd name="T25" fmla="*/ 0 h 18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99" h="181">
                  <a:moveTo>
                    <a:pt x="4" y="0"/>
                  </a:moveTo>
                  <a:cubicBezTo>
                    <a:pt x="3" y="2"/>
                    <a:pt x="1" y="3"/>
                    <a:pt x="0" y="5"/>
                  </a:cubicBezTo>
                  <a:cubicBezTo>
                    <a:pt x="1" y="5"/>
                    <a:pt x="1" y="5"/>
                    <a:pt x="1" y="5"/>
                  </a:cubicBezTo>
                  <a:cubicBezTo>
                    <a:pt x="34" y="22"/>
                    <a:pt x="67" y="51"/>
                    <a:pt x="71" y="90"/>
                  </a:cubicBezTo>
                  <a:cubicBezTo>
                    <a:pt x="71" y="101"/>
                    <a:pt x="71" y="112"/>
                    <a:pt x="70" y="123"/>
                  </a:cubicBezTo>
                  <a:cubicBezTo>
                    <a:pt x="69" y="134"/>
                    <a:pt x="70" y="145"/>
                    <a:pt x="73" y="155"/>
                  </a:cubicBezTo>
                  <a:cubicBezTo>
                    <a:pt x="77" y="165"/>
                    <a:pt x="83" y="174"/>
                    <a:pt x="91" y="181"/>
                  </a:cubicBezTo>
                  <a:cubicBezTo>
                    <a:pt x="91" y="181"/>
                    <a:pt x="91" y="181"/>
                    <a:pt x="91" y="181"/>
                  </a:cubicBezTo>
                  <a:cubicBezTo>
                    <a:pt x="91" y="181"/>
                    <a:pt x="91" y="181"/>
                    <a:pt x="91" y="181"/>
                  </a:cubicBezTo>
                  <a:cubicBezTo>
                    <a:pt x="94" y="180"/>
                    <a:pt x="96" y="180"/>
                    <a:pt x="99" y="180"/>
                  </a:cubicBezTo>
                  <a:cubicBezTo>
                    <a:pt x="89" y="171"/>
                    <a:pt x="80" y="161"/>
                    <a:pt x="76" y="149"/>
                  </a:cubicBezTo>
                  <a:cubicBezTo>
                    <a:pt x="68" y="129"/>
                    <a:pt x="76" y="106"/>
                    <a:pt x="74" y="85"/>
                  </a:cubicBezTo>
                  <a:cubicBezTo>
                    <a:pt x="70" y="46"/>
                    <a:pt x="37" y="16"/>
                    <a:pt x="4" y="0"/>
                  </a:cubicBezTo>
                </a:path>
              </a:pathLst>
            </a:custGeom>
            <a:solidFill>
              <a:srgbClr val="9C636D"/>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3" name="iṩḻíḑé"/>
            <p:cNvSpPr/>
            <p:nvPr/>
          </p:nvSpPr>
          <p:spPr bwMode="auto">
            <a:xfrm>
              <a:off x="7445375" y="3641726"/>
              <a:ext cx="3175" cy="4763"/>
            </a:xfrm>
            <a:custGeom>
              <a:avLst/>
              <a:gdLst>
                <a:gd name="T0" fmla="*/ 3 w 3"/>
                <a:gd name="T1" fmla="*/ 0 h 4"/>
                <a:gd name="T2" fmla="*/ 0 w 3"/>
                <a:gd name="T3" fmla="*/ 2 h 4"/>
                <a:gd name="T4" fmla="*/ 3 w 3"/>
                <a:gd name="T5" fmla="*/ 4 h 4"/>
                <a:gd name="T6" fmla="*/ 3 w 3"/>
                <a:gd name="T7" fmla="*/ 0 h 4"/>
              </a:gdLst>
              <a:ahLst/>
              <a:cxnLst>
                <a:cxn ang="0">
                  <a:pos x="T0" y="T1"/>
                </a:cxn>
                <a:cxn ang="0">
                  <a:pos x="T2" y="T3"/>
                </a:cxn>
                <a:cxn ang="0">
                  <a:pos x="T4" y="T5"/>
                </a:cxn>
                <a:cxn ang="0">
                  <a:pos x="T6" y="T7"/>
                </a:cxn>
              </a:cxnLst>
              <a:rect l="0" t="0" r="r" b="b"/>
              <a:pathLst>
                <a:path w="3" h="4">
                  <a:moveTo>
                    <a:pt x="3" y="0"/>
                  </a:moveTo>
                  <a:cubicBezTo>
                    <a:pt x="2" y="1"/>
                    <a:pt x="1" y="1"/>
                    <a:pt x="0" y="2"/>
                  </a:cubicBezTo>
                  <a:cubicBezTo>
                    <a:pt x="1" y="3"/>
                    <a:pt x="2" y="3"/>
                    <a:pt x="3" y="4"/>
                  </a:cubicBezTo>
                  <a:cubicBezTo>
                    <a:pt x="3" y="0"/>
                    <a:pt x="3" y="0"/>
                    <a:pt x="3" y="0"/>
                  </a:cubicBezTo>
                </a:path>
              </a:pathLst>
            </a:custGeom>
            <a:solidFill>
              <a:srgbClr val="8C596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4" name="ïśḷíḑê"/>
            <p:cNvSpPr/>
            <p:nvPr/>
          </p:nvSpPr>
          <p:spPr bwMode="auto">
            <a:xfrm>
              <a:off x="7643813" y="3638551"/>
              <a:ext cx="0" cy="3175"/>
            </a:xfrm>
            <a:custGeom>
              <a:avLst/>
              <a:gdLst>
                <a:gd name="T0" fmla="*/ 0 h 2"/>
                <a:gd name="T1" fmla="*/ 0 h 2"/>
                <a:gd name="T2" fmla="*/ 2 h 2"/>
                <a:gd name="T3" fmla="*/ 2 h 2"/>
                <a:gd name="T4" fmla="*/ 0 h 2"/>
              </a:gdLst>
              <a:ahLst/>
              <a:cxnLst>
                <a:cxn ang="0">
                  <a:pos x="0" y="T0"/>
                </a:cxn>
                <a:cxn ang="0">
                  <a:pos x="0" y="T1"/>
                </a:cxn>
                <a:cxn ang="0">
                  <a:pos x="0" y="T2"/>
                </a:cxn>
                <a:cxn ang="0">
                  <a:pos x="0" y="T3"/>
                </a:cxn>
                <a:cxn ang="0">
                  <a:pos x="0" y="T4"/>
                </a:cxn>
              </a:cxnLst>
              <a:rect l="0" t="0" r="r" b="b"/>
              <a:pathLst>
                <a:path h="2">
                  <a:moveTo>
                    <a:pt x="0" y="0"/>
                  </a:moveTo>
                  <a:cubicBezTo>
                    <a:pt x="0" y="0"/>
                    <a:pt x="0" y="0"/>
                    <a:pt x="0" y="0"/>
                  </a:cubicBezTo>
                  <a:cubicBezTo>
                    <a:pt x="0" y="1"/>
                    <a:pt x="0" y="2"/>
                    <a:pt x="0" y="2"/>
                  </a:cubicBezTo>
                  <a:cubicBezTo>
                    <a:pt x="0" y="2"/>
                    <a:pt x="0" y="2"/>
                    <a:pt x="0" y="2"/>
                  </a:cubicBezTo>
                  <a:cubicBezTo>
                    <a:pt x="0" y="1"/>
                    <a:pt x="0" y="1"/>
                    <a:pt x="0"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5" name="iṡļidé"/>
            <p:cNvSpPr/>
            <p:nvPr/>
          </p:nvSpPr>
          <p:spPr bwMode="auto">
            <a:xfrm>
              <a:off x="7446963" y="3635376"/>
              <a:ext cx="6350" cy="6350"/>
            </a:xfrm>
            <a:custGeom>
              <a:avLst/>
              <a:gdLst>
                <a:gd name="T0" fmla="*/ 0 w 4"/>
                <a:gd name="T1" fmla="*/ 0 h 4"/>
                <a:gd name="T2" fmla="*/ 1 w 4"/>
                <a:gd name="T3" fmla="*/ 4 h 4"/>
                <a:gd name="T4" fmla="*/ 4 w 4"/>
                <a:gd name="T5" fmla="*/ 2 h 4"/>
                <a:gd name="T6" fmla="*/ 0 w 4"/>
                <a:gd name="T7" fmla="*/ 0 h 4"/>
              </a:gdLst>
              <a:ahLst/>
              <a:cxnLst>
                <a:cxn ang="0">
                  <a:pos x="T0" y="T1"/>
                </a:cxn>
                <a:cxn ang="0">
                  <a:pos x="T2" y="T3"/>
                </a:cxn>
                <a:cxn ang="0">
                  <a:pos x="T4" y="T5"/>
                </a:cxn>
                <a:cxn ang="0">
                  <a:pos x="T6" y="T7"/>
                </a:cxn>
              </a:cxnLst>
              <a:rect l="0" t="0" r="r" b="b"/>
              <a:pathLst>
                <a:path w="4" h="4">
                  <a:moveTo>
                    <a:pt x="0" y="0"/>
                  </a:moveTo>
                  <a:cubicBezTo>
                    <a:pt x="1" y="4"/>
                    <a:pt x="1" y="4"/>
                    <a:pt x="1" y="4"/>
                  </a:cubicBezTo>
                  <a:cubicBezTo>
                    <a:pt x="2" y="3"/>
                    <a:pt x="3" y="3"/>
                    <a:pt x="4" y="2"/>
                  </a:cubicBezTo>
                  <a:cubicBezTo>
                    <a:pt x="3" y="1"/>
                    <a:pt x="1" y="0"/>
                    <a:pt x="0" y="0"/>
                  </a:cubicBezTo>
                </a:path>
              </a:pathLst>
            </a:custGeom>
            <a:solidFill>
              <a:srgbClr val="8C596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6" name="iṩľïďê"/>
            <p:cNvSpPr/>
            <p:nvPr/>
          </p:nvSpPr>
          <p:spPr bwMode="auto">
            <a:xfrm>
              <a:off x="7448550" y="3638551"/>
              <a:ext cx="7938" cy="9525"/>
            </a:xfrm>
            <a:custGeom>
              <a:avLst/>
              <a:gdLst>
                <a:gd name="T0" fmla="*/ 3 w 6"/>
                <a:gd name="T1" fmla="*/ 0 h 7"/>
                <a:gd name="T2" fmla="*/ 0 w 6"/>
                <a:gd name="T3" fmla="*/ 2 h 7"/>
                <a:gd name="T4" fmla="*/ 0 w 6"/>
                <a:gd name="T5" fmla="*/ 6 h 7"/>
                <a:gd name="T6" fmla="*/ 2 w 6"/>
                <a:gd name="T7" fmla="*/ 7 h 7"/>
                <a:gd name="T8" fmla="*/ 2 w 6"/>
                <a:gd name="T9" fmla="*/ 7 h 7"/>
                <a:gd name="T10" fmla="*/ 6 w 6"/>
                <a:gd name="T11" fmla="*/ 5 h 7"/>
                <a:gd name="T12" fmla="*/ 6 w 6"/>
                <a:gd name="T13" fmla="*/ 4 h 7"/>
                <a:gd name="T14" fmla="*/ 5 w 6"/>
                <a:gd name="T15" fmla="*/ 1 h 7"/>
                <a:gd name="T16" fmla="*/ 3 w 6"/>
                <a:gd name="T17" fmla="*/ 0 h 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Lst>
              <a:rect l="0" t="0" r="r" b="b"/>
              <a:pathLst>
                <a:path w="6" h="7">
                  <a:moveTo>
                    <a:pt x="3" y="0"/>
                  </a:moveTo>
                  <a:cubicBezTo>
                    <a:pt x="2" y="1"/>
                    <a:pt x="1" y="1"/>
                    <a:pt x="0" y="2"/>
                  </a:cubicBezTo>
                  <a:cubicBezTo>
                    <a:pt x="0" y="6"/>
                    <a:pt x="0" y="6"/>
                    <a:pt x="0" y="6"/>
                  </a:cubicBezTo>
                  <a:cubicBezTo>
                    <a:pt x="1" y="6"/>
                    <a:pt x="1" y="6"/>
                    <a:pt x="2" y="7"/>
                  </a:cubicBezTo>
                  <a:cubicBezTo>
                    <a:pt x="2" y="7"/>
                    <a:pt x="2" y="7"/>
                    <a:pt x="2" y="7"/>
                  </a:cubicBezTo>
                  <a:cubicBezTo>
                    <a:pt x="3" y="6"/>
                    <a:pt x="5" y="5"/>
                    <a:pt x="6" y="5"/>
                  </a:cubicBezTo>
                  <a:cubicBezTo>
                    <a:pt x="6" y="4"/>
                    <a:pt x="6" y="4"/>
                    <a:pt x="6" y="4"/>
                  </a:cubicBezTo>
                  <a:cubicBezTo>
                    <a:pt x="5" y="1"/>
                    <a:pt x="5" y="1"/>
                    <a:pt x="5" y="1"/>
                  </a:cubicBezTo>
                  <a:cubicBezTo>
                    <a:pt x="5" y="1"/>
                    <a:pt x="4" y="0"/>
                    <a:pt x="3" y="0"/>
                  </a:cubicBezTo>
                </a:path>
              </a:pathLst>
            </a:custGeom>
            <a:solidFill>
              <a:srgbClr val="7E5058"/>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7" name="i$lïḑè"/>
            <p:cNvSpPr/>
            <p:nvPr/>
          </p:nvSpPr>
          <p:spPr bwMode="auto">
            <a:xfrm>
              <a:off x="7451725" y="3646488"/>
              <a:ext cx="4763" cy="4763"/>
            </a:xfrm>
            <a:custGeom>
              <a:avLst/>
              <a:gdLst>
                <a:gd name="T0" fmla="*/ 4 w 4"/>
                <a:gd name="T1" fmla="*/ 0 h 4"/>
                <a:gd name="T2" fmla="*/ 0 w 4"/>
                <a:gd name="T3" fmla="*/ 2 h 4"/>
                <a:gd name="T4" fmla="*/ 4 w 4"/>
                <a:gd name="T5" fmla="*/ 4 h 4"/>
                <a:gd name="T6" fmla="*/ 4 w 4"/>
                <a:gd name="T7" fmla="*/ 0 h 4"/>
              </a:gdLst>
              <a:ahLst/>
              <a:cxnLst>
                <a:cxn ang="0">
                  <a:pos x="T0" y="T1"/>
                </a:cxn>
                <a:cxn ang="0">
                  <a:pos x="T2" y="T3"/>
                </a:cxn>
                <a:cxn ang="0">
                  <a:pos x="T4" y="T5"/>
                </a:cxn>
                <a:cxn ang="0">
                  <a:pos x="T6" y="T7"/>
                </a:cxn>
              </a:cxnLst>
              <a:rect l="0" t="0" r="r" b="b"/>
              <a:pathLst>
                <a:path w="4" h="4">
                  <a:moveTo>
                    <a:pt x="4" y="0"/>
                  </a:moveTo>
                  <a:cubicBezTo>
                    <a:pt x="3" y="0"/>
                    <a:pt x="1" y="1"/>
                    <a:pt x="0" y="2"/>
                  </a:cubicBezTo>
                  <a:cubicBezTo>
                    <a:pt x="1" y="3"/>
                    <a:pt x="3" y="3"/>
                    <a:pt x="4" y="4"/>
                  </a:cubicBezTo>
                  <a:cubicBezTo>
                    <a:pt x="4" y="0"/>
                    <a:pt x="4" y="0"/>
                    <a:pt x="4" y="0"/>
                  </a:cubicBezTo>
                </a:path>
              </a:pathLst>
            </a:custGeom>
            <a:solidFill>
              <a:srgbClr val="CECECE"/>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8" name="íşļïḑe"/>
            <p:cNvSpPr/>
            <p:nvPr/>
          </p:nvSpPr>
          <p:spPr bwMode="auto">
            <a:xfrm>
              <a:off x="7456488" y="3638551"/>
              <a:ext cx="187325" cy="61913"/>
            </a:xfrm>
            <a:custGeom>
              <a:avLst/>
              <a:gdLst>
                <a:gd name="T0" fmla="*/ 0 w 135"/>
                <a:gd name="T1" fmla="*/ 1 h 44"/>
                <a:gd name="T2" fmla="*/ 1 w 135"/>
                <a:gd name="T3" fmla="*/ 4 h 44"/>
                <a:gd name="T4" fmla="*/ 1 w 135"/>
                <a:gd name="T5" fmla="*/ 5 h 44"/>
                <a:gd name="T6" fmla="*/ 1 w 135"/>
                <a:gd name="T7" fmla="*/ 9 h 44"/>
                <a:gd name="T8" fmla="*/ 1 w 135"/>
                <a:gd name="T9" fmla="*/ 9 h 44"/>
                <a:gd name="T10" fmla="*/ 11 w 135"/>
                <a:gd name="T11" fmla="*/ 12 h 44"/>
                <a:gd name="T12" fmla="*/ 16 w 135"/>
                <a:gd name="T13" fmla="*/ 13 h 44"/>
                <a:gd name="T14" fmla="*/ 27 w 135"/>
                <a:gd name="T15" fmla="*/ 14 h 44"/>
                <a:gd name="T16" fmla="*/ 30 w 135"/>
                <a:gd name="T17" fmla="*/ 14 h 44"/>
                <a:gd name="T18" fmla="*/ 51 w 135"/>
                <a:gd name="T19" fmla="*/ 12 h 44"/>
                <a:gd name="T20" fmla="*/ 53 w 135"/>
                <a:gd name="T21" fmla="*/ 12 h 44"/>
                <a:gd name="T22" fmla="*/ 54 w 135"/>
                <a:gd name="T23" fmla="*/ 12 h 44"/>
                <a:gd name="T24" fmla="*/ 73 w 135"/>
                <a:gd name="T25" fmla="*/ 21 h 44"/>
                <a:gd name="T26" fmla="*/ 82 w 135"/>
                <a:gd name="T27" fmla="*/ 39 h 44"/>
                <a:gd name="T28" fmla="*/ 94 w 135"/>
                <a:gd name="T29" fmla="*/ 44 h 44"/>
                <a:gd name="T30" fmla="*/ 100 w 135"/>
                <a:gd name="T31" fmla="*/ 44 h 44"/>
                <a:gd name="T32" fmla="*/ 108 w 135"/>
                <a:gd name="T33" fmla="*/ 41 h 44"/>
                <a:gd name="T34" fmla="*/ 109 w 135"/>
                <a:gd name="T35" fmla="*/ 37 h 44"/>
                <a:gd name="T36" fmla="*/ 102 w 135"/>
                <a:gd name="T37" fmla="*/ 38 h 44"/>
                <a:gd name="T38" fmla="*/ 97 w 135"/>
                <a:gd name="T39" fmla="*/ 38 h 44"/>
                <a:gd name="T40" fmla="*/ 85 w 135"/>
                <a:gd name="T41" fmla="*/ 33 h 44"/>
                <a:gd name="T42" fmla="*/ 75 w 135"/>
                <a:gd name="T43" fmla="*/ 15 h 44"/>
                <a:gd name="T44" fmla="*/ 56 w 135"/>
                <a:gd name="T45" fmla="*/ 6 h 44"/>
                <a:gd name="T46" fmla="*/ 55 w 135"/>
                <a:gd name="T47" fmla="*/ 6 h 44"/>
                <a:gd name="T48" fmla="*/ 54 w 135"/>
                <a:gd name="T49" fmla="*/ 6 h 44"/>
                <a:gd name="T50" fmla="*/ 33 w 135"/>
                <a:gd name="T51" fmla="*/ 8 h 44"/>
                <a:gd name="T52" fmla="*/ 30 w 135"/>
                <a:gd name="T53" fmla="*/ 8 h 44"/>
                <a:gd name="T54" fmla="*/ 0 w 135"/>
                <a:gd name="T55" fmla="*/ 1 h 44"/>
                <a:gd name="T56" fmla="*/ 135 w 135"/>
                <a:gd name="T57" fmla="*/ 0 h 44"/>
                <a:gd name="T58" fmla="*/ 131 w 135"/>
                <a:gd name="T59" fmla="*/ 3 h 44"/>
                <a:gd name="T60" fmla="*/ 112 w 135"/>
                <a:gd name="T61" fmla="*/ 23 h 44"/>
                <a:gd name="T62" fmla="*/ 129 w 135"/>
                <a:gd name="T63" fmla="*/ 9 h 44"/>
                <a:gd name="T64" fmla="*/ 135 w 135"/>
                <a:gd name="T65" fmla="*/ 2 h 44"/>
                <a:gd name="T66" fmla="*/ 135 w 135"/>
                <a:gd name="T67" fmla="*/ 0 h 4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Lst>
              <a:rect l="0" t="0" r="r" b="b"/>
              <a:pathLst>
                <a:path w="135" h="44">
                  <a:moveTo>
                    <a:pt x="0" y="1"/>
                  </a:moveTo>
                  <a:cubicBezTo>
                    <a:pt x="1" y="4"/>
                    <a:pt x="1" y="4"/>
                    <a:pt x="1" y="4"/>
                  </a:cubicBezTo>
                  <a:cubicBezTo>
                    <a:pt x="1" y="5"/>
                    <a:pt x="1" y="5"/>
                    <a:pt x="1" y="5"/>
                  </a:cubicBezTo>
                  <a:cubicBezTo>
                    <a:pt x="1" y="9"/>
                    <a:pt x="1" y="9"/>
                    <a:pt x="1" y="9"/>
                  </a:cubicBezTo>
                  <a:cubicBezTo>
                    <a:pt x="1" y="9"/>
                    <a:pt x="1" y="9"/>
                    <a:pt x="1" y="9"/>
                  </a:cubicBezTo>
                  <a:cubicBezTo>
                    <a:pt x="5" y="10"/>
                    <a:pt x="8" y="11"/>
                    <a:pt x="11" y="12"/>
                  </a:cubicBezTo>
                  <a:cubicBezTo>
                    <a:pt x="13" y="13"/>
                    <a:pt x="14" y="13"/>
                    <a:pt x="16" y="13"/>
                  </a:cubicBezTo>
                  <a:cubicBezTo>
                    <a:pt x="20" y="14"/>
                    <a:pt x="23" y="14"/>
                    <a:pt x="27" y="14"/>
                  </a:cubicBezTo>
                  <a:cubicBezTo>
                    <a:pt x="28" y="14"/>
                    <a:pt x="29" y="14"/>
                    <a:pt x="30" y="14"/>
                  </a:cubicBezTo>
                  <a:cubicBezTo>
                    <a:pt x="37" y="14"/>
                    <a:pt x="44" y="12"/>
                    <a:pt x="51" y="12"/>
                  </a:cubicBezTo>
                  <a:cubicBezTo>
                    <a:pt x="52" y="12"/>
                    <a:pt x="52" y="12"/>
                    <a:pt x="53" y="12"/>
                  </a:cubicBezTo>
                  <a:cubicBezTo>
                    <a:pt x="53" y="12"/>
                    <a:pt x="53" y="12"/>
                    <a:pt x="54" y="12"/>
                  </a:cubicBezTo>
                  <a:cubicBezTo>
                    <a:pt x="61" y="12"/>
                    <a:pt x="68" y="16"/>
                    <a:pt x="73" y="21"/>
                  </a:cubicBezTo>
                  <a:cubicBezTo>
                    <a:pt x="77" y="27"/>
                    <a:pt x="77" y="35"/>
                    <a:pt x="82" y="39"/>
                  </a:cubicBezTo>
                  <a:cubicBezTo>
                    <a:pt x="86" y="42"/>
                    <a:pt x="90" y="43"/>
                    <a:pt x="94" y="44"/>
                  </a:cubicBezTo>
                  <a:cubicBezTo>
                    <a:pt x="96" y="44"/>
                    <a:pt x="98" y="44"/>
                    <a:pt x="100" y="44"/>
                  </a:cubicBezTo>
                  <a:cubicBezTo>
                    <a:pt x="103" y="44"/>
                    <a:pt x="106" y="43"/>
                    <a:pt x="108" y="41"/>
                  </a:cubicBezTo>
                  <a:cubicBezTo>
                    <a:pt x="108" y="39"/>
                    <a:pt x="109" y="38"/>
                    <a:pt x="109" y="37"/>
                  </a:cubicBezTo>
                  <a:cubicBezTo>
                    <a:pt x="107" y="38"/>
                    <a:pt x="105" y="38"/>
                    <a:pt x="102" y="38"/>
                  </a:cubicBezTo>
                  <a:cubicBezTo>
                    <a:pt x="100" y="38"/>
                    <a:pt x="99" y="38"/>
                    <a:pt x="97" y="38"/>
                  </a:cubicBezTo>
                  <a:cubicBezTo>
                    <a:pt x="93" y="37"/>
                    <a:pt x="89" y="36"/>
                    <a:pt x="85" y="33"/>
                  </a:cubicBezTo>
                  <a:cubicBezTo>
                    <a:pt x="80" y="29"/>
                    <a:pt x="79" y="21"/>
                    <a:pt x="75" y="15"/>
                  </a:cubicBezTo>
                  <a:cubicBezTo>
                    <a:pt x="71" y="10"/>
                    <a:pt x="64" y="6"/>
                    <a:pt x="56" y="6"/>
                  </a:cubicBezTo>
                  <a:cubicBezTo>
                    <a:pt x="56" y="6"/>
                    <a:pt x="56" y="6"/>
                    <a:pt x="55" y="6"/>
                  </a:cubicBezTo>
                  <a:cubicBezTo>
                    <a:pt x="55" y="6"/>
                    <a:pt x="54" y="6"/>
                    <a:pt x="54" y="6"/>
                  </a:cubicBezTo>
                  <a:cubicBezTo>
                    <a:pt x="47" y="6"/>
                    <a:pt x="40" y="8"/>
                    <a:pt x="33" y="8"/>
                  </a:cubicBezTo>
                  <a:cubicBezTo>
                    <a:pt x="32" y="8"/>
                    <a:pt x="31" y="8"/>
                    <a:pt x="30" y="8"/>
                  </a:cubicBezTo>
                  <a:cubicBezTo>
                    <a:pt x="20" y="8"/>
                    <a:pt x="9" y="6"/>
                    <a:pt x="0" y="1"/>
                  </a:cubicBezTo>
                  <a:moveTo>
                    <a:pt x="135" y="0"/>
                  </a:moveTo>
                  <a:cubicBezTo>
                    <a:pt x="134" y="1"/>
                    <a:pt x="133" y="2"/>
                    <a:pt x="131" y="3"/>
                  </a:cubicBezTo>
                  <a:cubicBezTo>
                    <a:pt x="124" y="9"/>
                    <a:pt x="114" y="14"/>
                    <a:pt x="112" y="23"/>
                  </a:cubicBezTo>
                  <a:cubicBezTo>
                    <a:pt x="116" y="18"/>
                    <a:pt x="123" y="14"/>
                    <a:pt x="129" y="9"/>
                  </a:cubicBezTo>
                  <a:cubicBezTo>
                    <a:pt x="131" y="7"/>
                    <a:pt x="133" y="5"/>
                    <a:pt x="135" y="2"/>
                  </a:cubicBezTo>
                  <a:cubicBezTo>
                    <a:pt x="135" y="2"/>
                    <a:pt x="135" y="1"/>
                    <a:pt x="135"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19" name="ï$ľïḍe"/>
            <p:cNvSpPr/>
            <p:nvPr/>
          </p:nvSpPr>
          <p:spPr bwMode="auto">
            <a:xfrm>
              <a:off x="7219950" y="3125788"/>
              <a:ext cx="447675" cy="566738"/>
            </a:xfrm>
            <a:custGeom>
              <a:avLst/>
              <a:gdLst>
                <a:gd name="T0" fmla="*/ 8 w 321"/>
                <a:gd name="T1" fmla="*/ 57 h 408"/>
                <a:gd name="T2" fmla="*/ 16 w 321"/>
                <a:gd name="T3" fmla="*/ 51 h 408"/>
                <a:gd name="T4" fmla="*/ 18 w 321"/>
                <a:gd name="T5" fmla="*/ 21 h 408"/>
                <a:gd name="T6" fmla="*/ 46 w 321"/>
                <a:gd name="T7" fmla="*/ 7 h 408"/>
                <a:gd name="T8" fmla="*/ 79 w 321"/>
                <a:gd name="T9" fmla="*/ 14 h 408"/>
                <a:gd name="T10" fmla="*/ 131 w 321"/>
                <a:gd name="T11" fmla="*/ 4 h 408"/>
                <a:gd name="T12" fmla="*/ 180 w 321"/>
                <a:gd name="T13" fmla="*/ 13 h 408"/>
                <a:gd name="T14" fmla="*/ 206 w 321"/>
                <a:gd name="T15" fmla="*/ 58 h 408"/>
                <a:gd name="T16" fmla="*/ 228 w 321"/>
                <a:gd name="T17" fmla="*/ 66 h 408"/>
                <a:gd name="T18" fmla="*/ 247 w 321"/>
                <a:gd name="T19" fmla="*/ 84 h 408"/>
                <a:gd name="T20" fmla="*/ 262 w 321"/>
                <a:gd name="T21" fmla="*/ 145 h 408"/>
                <a:gd name="T22" fmla="*/ 256 w 321"/>
                <a:gd name="T23" fmla="*/ 180 h 408"/>
                <a:gd name="T24" fmla="*/ 258 w 321"/>
                <a:gd name="T25" fmla="*/ 216 h 408"/>
                <a:gd name="T26" fmla="*/ 280 w 321"/>
                <a:gd name="T27" fmla="*/ 244 h 408"/>
                <a:gd name="T28" fmla="*/ 288 w 321"/>
                <a:gd name="T29" fmla="*/ 247 h 408"/>
                <a:gd name="T30" fmla="*/ 292 w 321"/>
                <a:gd name="T31" fmla="*/ 270 h 408"/>
                <a:gd name="T32" fmla="*/ 285 w 321"/>
                <a:gd name="T33" fmla="*/ 302 h 408"/>
                <a:gd name="T34" fmla="*/ 309 w 321"/>
                <a:gd name="T35" fmla="*/ 311 h 408"/>
                <a:gd name="T36" fmla="*/ 315 w 321"/>
                <a:gd name="T37" fmla="*/ 320 h 408"/>
                <a:gd name="T38" fmla="*/ 300 w 321"/>
                <a:gd name="T39" fmla="*/ 372 h 408"/>
                <a:gd name="T40" fmla="*/ 281 w 321"/>
                <a:gd name="T41" fmla="*/ 394 h 408"/>
                <a:gd name="T42" fmla="*/ 280 w 321"/>
                <a:gd name="T43" fmla="*/ 404 h 408"/>
                <a:gd name="T44" fmla="*/ 266 w 321"/>
                <a:gd name="T45" fmla="*/ 407 h 408"/>
                <a:gd name="T46" fmla="*/ 254 w 321"/>
                <a:gd name="T47" fmla="*/ 402 h 408"/>
                <a:gd name="T48" fmla="*/ 244 w 321"/>
                <a:gd name="T49" fmla="*/ 384 h 408"/>
                <a:gd name="T50" fmla="*/ 224 w 321"/>
                <a:gd name="T51" fmla="*/ 375 h 408"/>
                <a:gd name="T52" fmla="*/ 202 w 321"/>
                <a:gd name="T53" fmla="*/ 377 h 408"/>
                <a:gd name="T54" fmla="*/ 155 w 321"/>
                <a:gd name="T55" fmla="*/ 360 h 408"/>
                <a:gd name="T56" fmla="*/ 142 w 321"/>
                <a:gd name="T57" fmla="*/ 334 h 408"/>
                <a:gd name="T58" fmla="*/ 146 w 321"/>
                <a:gd name="T59" fmla="*/ 316 h 408"/>
                <a:gd name="T60" fmla="*/ 125 w 321"/>
                <a:gd name="T61" fmla="*/ 270 h 408"/>
                <a:gd name="T62" fmla="*/ 92 w 321"/>
                <a:gd name="T63" fmla="*/ 230 h 408"/>
                <a:gd name="T64" fmla="*/ 90 w 321"/>
                <a:gd name="T65" fmla="*/ 166 h 408"/>
                <a:gd name="T66" fmla="*/ 20 w 321"/>
                <a:gd name="T67" fmla="*/ 81 h 408"/>
                <a:gd name="T68" fmla="*/ 8 w 321"/>
                <a:gd name="T69" fmla="*/ 57 h 40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Lst>
              <a:rect l="0" t="0" r="r" b="b"/>
              <a:pathLst>
                <a:path w="321" h="408">
                  <a:moveTo>
                    <a:pt x="8" y="57"/>
                  </a:moveTo>
                  <a:cubicBezTo>
                    <a:pt x="10" y="55"/>
                    <a:pt x="14" y="54"/>
                    <a:pt x="16" y="51"/>
                  </a:cubicBezTo>
                  <a:cubicBezTo>
                    <a:pt x="23" y="44"/>
                    <a:pt x="16" y="31"/>
                    <a:pt x="18" y="21"/>
                  </a:cubicBezTo>
                  <a:cubicBezTo>
                    <a:pt x="21" y="10"/>
                    <a:pt x="35" y="6"/>
                    <a:pt x="46" y="7"/>
                  </a:cubicBezTo>
                  <a:cubicBezTo>
                    <a:pt x="57" y="8"/>
                    <a:pt x="68" y="13"/>
                    <a:pt x="79" y="14"/>
                  </a:cubicBezTo>
                  <a:cubicBezTo>
                    <a:pt x="97" y="16"/>
                    <a:pt x="114" y="9"/>
                    <a:pt x="131" y="4"/>
                  </a:cubicBezTo>
                  <a:cubicBezTo>
                    <a:pt x="148" y="0"/>
                    <a:pt x="168" y="0"/>
                    <a:pt x="180" y="13"/>
                  </a:cubicBezTo>
                  <a:cubicBezTo>
                    <a:pt x="192" y="26"/>
                    <a:pt x="191" y="48"/>
                    <a:pt x="206" y="58"/>
                  </a:cubicBezTo>
                  <a:cubicBezTo>
                    <a:pt x="213" y="62"/>
                    <a:pt x="221" y="62"/>
                    <a:pt x="228" y="66"/>
                  </a:cubicBezTo>
                  <a:cubicBezTo>
                    <a:pt x="236" y="70"/>
                    <a:pt x="243" y="76"/>
                    <a:pt x="247" y="84"/>
                  </a:cubicBezTo>
                  <a:cubicBezTo>
                    <a:pt x="259" y="102"/>
                    <a:pt x="264" y="124"/>
                    <a:pt x="262" y="145"/>
                  </a:cubicBezTo>
                  <a:cubicBezTo>
                    <a:pt x="261" y="157"/>
                    <a:pt x="257" y="168"/>
                    <a:pt x="256" y="180"/>
                  </a:cubicBezTo>
                  <a:cubicBezTo>
                    <a:pt x="255" y="192"/>
                    <a:pt x="255" y="204"/>
                    <a:pt x="258" y="216"/>
                  </a:cubicBezTo>
                  <a:cubicBezTo>
                    <a:pt x="261" y="228"/>
                    <a:pt x="268" y="241"/>
                    <a:pt x="280" y="244"/>
                  </a:cubicBezTo>
                  <a:cubicBezTo>
                    <a:pt x="283" y="245"/>
                    <a:pt x="286" y="246"/>
                    <a:pt x="288" y="247"/>
                  </a:cubicBezTo>
                  <a:cubicBezTo>
                    <a:pt x="295" y="252"/>
                    <a:pt x="294" y="262"/>
                    <a:pt x="292" y="270"/>
                  </a:cubicBezTo>
                  <a:cubicBezTo>
                    <a:pt x="285" y="302"/>
                    <a:pt x="285" y="302"/>
                    <a:pt x="285" y="302"/>
                  </a:cubicBezTo>
                  <a:cubicBezTo>
                    <a:pt x="292" y="308"/>
                    <a:pt x="303" y="305"/>
                    <a:pt x="309" y="311"/>
                  </a:cubicBezTo>
                  <a:cubicBezTo>
                    <a:pt x="312" y="313"/>
                    <a:pt x="314" y="316"/>
                    <a:pt x="315" y="320"/>
                  </a:cubicBezTo>
                  <a:cubicBezTo>
                    <a:pt x="321" y="338"/>
                    <a:pt x="316" y="359"/>
                    <a:pt x="300" y="372"/>
                  </a:cubicBezTo>
                  <a:cubicBezTo>
                    <a:pt x="292" y="379"/>
                    <a:pt x="282" y="384"/>
                    <a:pt x="281" y="394"/>
                  </a:cubicBezTo>
                  <a:cubicBezTo>
                    <a:pt x="281" y="397"/>
                    <a:pt x="281" y="401"/>
                    <a:pt x="280" y="404"/>
                  </a:cubicBezTo>
                  <a:cubicBezTo>
                    <a:pt x="277" y="408"/>
                    <a:pt x="271" y="408"/>
                    <a:pt x="266" y="407"/>
                  </a:cubicBezTo>
                  <a:cubicBezTo>
                    <a:pt x="262" y="406"/>
                    <a:pt x="258" y="405"/>
                    <a:pt x="254" y="402"/>
                  </a:cubicBezTo>
                  <a:cubicBezTo>
                    <a:pt x="249" y="398"/>
                    <a:pt x="248" y="390"/>
                    <a:pt x="244" y="384"/>
                  </a:cubicBezTo>
                  <a:cubicBezTo>
                    <a:pt x="240" y="378"/>
                    <a:pt x="232" y="375"/>
                    <a:pt x="224" y="375"/>
                  </a:cubicBezTo>
                  <a:cubicBezTo>
                    <a:pt x="217" y="375"/>
                    <a:pt x="210" y="377"/>
                    <a:pt x="202" y="377"/>
                  </a:cubicBezTo>
                  <a:cubicBezTo>
                    <a:pt x="185" y="378"/>
                    <a:pt x="168" y="372"/>
                    <a:pt x="155" y="360"/>
                  </a:cubicBezTo>
                  <a:cubicBezTo>
                    <a:pt x="147" y="353"/>
                    <a:pt x="141" y="344"/>
                    <a:pt x="142" y="334"/>
                  </a:cubicBezTo>
                  <a:cubicBezTo>
                    <a:pt x="142" y="328"/>
                    <a:pt x="145" y="322"/>
                    <a:pt x="146" y="316"/>
                  </a:cubicBezTo>
                  <a:cubicBezTo>
                    <a:pt x="149" y="299"/>
                    <a:pt x="138" y="283"/>
                    <a:pt x="125" y="270"/>
                  </a:cubicBezTo>
                  <a:cubicBezTo>
                    <a:pt x="113" y="258"/>
                    <a:pt x="98" y="247"/>
                    <a:pt x="92" y="230"/>
                  </a:cubicBezTo>
                  <a:cubicBezTo>
                    <a:pt x="84" y="210"/>
                    <a:pt x="92" y="187"/>
                    <a:pt x="90" y="166"/>
                  </a:cubicBezTo>
                  <a:cubicBezTo>
                    <a:pt x="86" y="127"/>
                    <a:pt x="53" y="97"/>
                    <a:pt x="20" y="81"/>
                  </a:cubicBezTo>
                  <a:cubicBezTo>
                    <a:pt x="12" y="77"/>
                    <a:pt x="0" y="67"/>
                    <a:pt x="8" y="57"/>
                  </a:cubicBezTo>
                </a:path>
              </a:pathLst>
            </a:custGeom>
            <a:solidFill>
              <a:srgbClr val="444053"/>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20" name="iṣḻïḑé"/>
            <p:cNvSpPr/>
            <p:nvPr/>
          </p:nvSpPr>
          <p:spPr bwMode="auto">
            <a:xfrm>
              <a:off x="7224713" y="3135313"/>
              <a:ext cx="46038" cy="90488"/>
            </a:xfrm>
            <a:custGeom>
              <a:avLst/>
              <a:gdLst>
                <a:gd name="T0" fmla="*/ 33 w 33"/>
                <a:gd name="T1" fmla="*/ 0 h 65"/>
                <a:gd name="T2" fmla="*/ 15 w 33"/>
                <a:gd name="T3" fmla="*/ 14 h 65"/>
                <a:gd name="T4" fmla="*/ 13 w 33"/>
                <a:gd name="T5" fmla="*/ 44 h 65"/>
                <a:gd name="T6" fmla="*/ 5 w 33"/>
                <a:gd name="T7" fmla="*/ 50 h 65"/>
                <a:gd name="T8" fmla="*/ 5 w 33"/>
                <a:gd name="T9" fmla="*/ 65 h 65"/>
                <a:gd name="T10" fmla="*/ 5 w 33"/>
                <a:gd name="T11" fmla="*/ 50 h 65"/>
                <a:gd name="T12" fmla="*/ 13 w 33"/>
                <a:gd name="T13" fmla="*/ 44 h 65"/>
                <a:gd name="T14" fmla="*/ 15 w 33"/>
                <a:gd name="T15" fmla="*/ 14 h 65"/>
                <a:gd name="T16" fmla="*/ 33 w 33"/>
                <a:gd name="T17" fmla="*/ 0 h 65"/>
                <a:gd name="T18" fmla="*/ 33 w 33"/>
                <a:gd name="T19" fmla="*/ 0 h 6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33" h="65">
                  <a:moveTo>
                    <a:pt x="33" y="0"/>
                  </a:moveTo>
                  <a:cubicBezTo>
                    <a:pt x="25" y="1"/>
                    <a:pt x="17" y="6"/>
                    <a:pt x="15" y="14"/>
                  </a:cubicBezTo>
                  <a:cubicBezTo>
                    <a:pt x="13" y="24"/>
                    <a:pt x="20" y="36"/>
                    <a:pt x="13" y="44"/>
                  </a:cubicBezTo>
                  <a:cubicBezTo>
                    <a:pt x="10" y="46"/>
                    <a:pt x="7" y="48"/>
                    <a:pt x="5" y="50"/>
                  </a:cubicBezTo>
                  <a:cubicBezTo>
                    <a:pt x="0" y="55"/>
                    <a:pt x="2" y="60"/>
                    <a:pt x="5" y="65"/>
                  </a:cubicBezTo>
                  <a:cubicBezTo>
                    <a:pt x="2" y="60"/>
                    <a:pt x="1" y="55"/>
                    <a:pt x="5" y="50"/>
                  </a:cubicBezTo>
                  <a:cubicBezTo>
                    <a:pt x="7" y="48"/>
                    <a:pt x="11" y="47"/>
                    <a:pt x="13" y="44"/>
                  </a:cubicBezTo>
                  <a:cubicBezTo>
                    <a:pt x="20" y="37"/>
                    <a:pt x="13" y="24"/>
                    <a:pt x="15" y="14"/>
                  </a:cubicBezTo>
                  <a:cubicBezTo>
                    <a:pt x="17" y="7"/>
                    <a:pt x="25" y="2"/>
                    <a:pt x="33" y="0"/>
                  </a:cubicBezTo>
                  <a:cubicBezTo>
                    <a:pt x="33" y="0"/>
                    <a:pt x="33" y="0"/>
                    <a:pt x="33" y="0"/>
                  </a:cubicBezTo>
                </a:path>
              </a:pathLst>
            </a:custGeom>
            <a:solidFill>
              <a:srgbClr val="3B77D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21" name="iṩḻiḓê"/>
            <p:cNvSpPr/>
            <p:nvPr/>
          </p:nvSpPr>
          <p:spPr bwMode="auto">
            <a:xfrm>
              <a:off x="7419975" y="3563938"/>
              <a:ext cx="3175" cy="15875"/>
            </a:xfrm>
            <a:custGeom>
              <a:avLst/>
              <a:gdLst>
                <a:gd name="T0" fmla="*/ 3 w 3"/>
                <a:gd name="T1" fmla="*/ 0 h 12"/>
                <a:gd name="T2" fmla="*/ 3 w 3"/>
                <a:gd name="T3" fmla="*/ 1 h 12"/>
                <a:gd name="T4" fmla="*/ 0 w 3"/>
                <a:gd name="T5" fmla="*/ 12 h 12"/>
                <a:gd name="T6" fmla="*/ 3 w 3"/>
                <a:gd name="T7" fmla="*/ 1 h 12"/>
                <a:gd name="T8" fmla="*/ 3 w 3"/>
                <a:gd name="T9" fmla="*/ 0 h 12"/>
              </a:gdLst>
              <a:ahLst/>
              <a:cxnLst>
                <a:cxn ang="0">
                  <a:pos x="T0" y="T1"/>
                </a:cxn>
                <a:cxn ang="0">
                  <a:pos x="T2" y="T3"/>
                </a:cxn>
                <a:cxn ang="0">
                  <a:pos x="T4" y="T5"/>
                </a:cxn>
                <a:cxn ang="0">
                  <a:pos x="T6" y="T7"/>
                </a:cxn>
                <a:cxn ang="0">
                  <a:pos x="T8" y="T9"/>
                </a:cxn>
              </a:cxnLst>
              <a:rect l="0" t="0" r="r" b="b"/>
              <a:pathLst>
                <a:path w="3" h="12">
                  <a:moveTo>
                    <a:pt x="3" y="0"/>
                  </a:moveTo>
                  <a:cubicBezTo>
                    <a:pt x="3" y="1"/>
                    <a:pt x="3" y="1"/>
                    <a:pt x="3" y="1"/>
                  </a:cubicBezTo>
                  <a:cubicBezTo>
                    <a:pt x="2" y="5"/>
                    <a:pt x="1" y="8"/>
                    <a:pt x="0" y="12"/>
                  </a:cubicBezTo>
                  <a:cubicBezTo>
                    <a:pt x="1" y="9"/>
                    <a:pt x="2" y="5"/>
                    <a:pt x="3" y="1"/>
                  </a:cubicBezTo>
                  <a:cubicBezTo>
                    <a:pt x="3" y="1"/>
                    <a:pt x="3" y="1"/>
                    <a:pt x="3" y="0"/>
                  </a:cubicBezTo>
                </a:path>
              </a:pathLst>
            </a:custGeom>
            <a:solidFill>
              <a:srgbClr val="8C5962"/>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22" name="íśļiḍè"/>
            <p:cNvSpPr/>
            <p:nvPr/>
          </p:nvSpPr>
          <p:spPr bwMode="auto">
            <a:xfrm>
              <a:off x="7610475" y="3679826"/>
              <a:ext cx="1588" cy="7938"/>
            </a:xfrm>
            <a:custGeom>
              <a:avLst/>
              <a:gdLst>
                <a:gd name="T0" fmla="*/ 1 w 1"/>
                <a:gd name="T1" fmla="*/ 0 h 6"/>
                <a:gd name="T2" fmla="*/ 0 w 1"/>
                <a:gd name="T3" fmla="*/ 6 h 6"/>
                <a:gd name="T4" fmla="*/ 0 w 1"/>
                <a:gd name="T5" fmla="*/ 5 h 6"/>
                <a:gd name="T6" fmla="*/ 1 w 1"/>
                <a:gd name="T7" fmla="*/ 0 h 6"/>
                <a:gd name="T8" fmla="*/ 1 w 1"/>
                <a:gd name="T9" fmla="*/ 0 h 6"/>
              </a:gdLst>
              <a:ahLst/>
              <a:cxnLst>
                <a:cxn ang="0">
                  <a:pos x="T0" y="T1"/>
                </a:cxn>
                <a:cxn ang="0">
                  <a:pos x="T2" y="T3"/>
                </a:cxn>
                <a:cxn ang="0">
                  <a:pos x="T4" y="T5"/>
                </a:cxn>
                <a:cxn ang="0">
                  <a:pos x="T6" y="T7"/>
                </a:cxn>
                <a:cxn ang="0">
                  <a:pos x="T8" y="T9"/>
                </a:cxn>
              </a:cxnLst>
              <a:rect l="0" t="0" r="r" b="b"/>
              <a:pathLst>
                <a:path w="1" h="6">
                  <a:moveTo>
                    <a:pt x="1" y="0"/>
                  </a:moveTo>
                  <a:cubicBezTo>
                    <a:pt x="1" y="2"/>
                    <a:pt x="0" y="4"/>
                    <a:pt x="0" y="6"/>
                  </a:cubicBezTo>
                  <a:cubicBezTo>
                    <a:pt x="0" y="5"/>
                    <a:pt x="0" y="5"/>
                    <a:pt x="0" y="5"/>
                  </a:cubicBezTo>
                  <a:cubicBezTo>
                    <a:pt x="1" y="4"/>
                    <a:pt x="1" y="2"/>
                    <a:pt x="1" y="0"/>
                  </a:cubicBezTo>
                  <a:cubicBezTo>
                    <a:pt x="1" y="0"/>
                    <a:pt x="1" y="0"/>
                    <a:pt x="1" y="0"/>
                  </a:cubicBezTo>
                </a:path>
              </a:pathLst>
            </a:custGeom>
            <a:solidFill>
              <a:srgbClr val="44427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23" name="íšļíďé"/>
            <p:cNvSpPr/>
            <p:nvPr/>
          </p:nvSpPr>
          <p:spPr bwMode="auto">
            <a:xfrm>
              <a:off x="7226300" y="3135313"/>
              <a:ext cx="385763" cy="555625"/>
            </a:xfrm>
            <a:custGeom>
              <a:avLst/>
              <a:gdLst>
                <a:gd name="T0" fmla="*/ 32 w 277"/>
                <a:gd name="T1" fmla="*/ 0 h 400"/>
                <a:gd name="T2" fmla="*/ 14 w 277"/>
                <a:gd name="T3" fmla="*/ 14 h 400"/>
                <a:gd name="T4" fmla="*/ 12 w 277"/>
                <a:gd name="T5" fmla="*/ 44 h 400"/>
                <a:gd name="T6" fmla="*/ 4 w 277"/>
                <a:gd name="T7" fmla="*/ 50 h 400"/>
                <a:gd name="T8" fmla="*/ 4 w 277"/>
                <a:gd name="T9" fmla="*/ 65 h 400"/>
                <a:gd name="T10" fmla="*/ 16 w 277"/>
                <a:gd name="T11" fmla="*/ 73 h 400"/>
                <a:gd name="T12" fmla="*/ 86 w 277"/>
                <a:gd name="T13" fmla="*/ 158 h 400"/>
                <a:gd name="T14" fmla="*/ 88 w 277"/>
                <a:gd name="T15" fmla="*/ 223 h 400"/>
                <a:gd name="T16" fmla="*/ 121 w 277"/>
                <a:gd name="T17" fmla="*/ 263 h 400"/>
                <a:gd name="T18" fmla="*/ 142 w 277"/>
                <a:gd name="T19" fmla="*/ 308 h 400"/>
                <a:gd name="T20" fmla="*/ 142 w 277"/>
                <a:gd name="T21" fmla="*/ 309 h 400"/>
                <a:gd name="T22" fmla="*/ 139 w 277"/>
                <a:gd name="T23" fmla="*/ 320 h 400"/>
                <a:gd name="T24" fmla="*/ 138 w 277"/>
                <a:gd name="T25" fmla="*/ 327 h 400"/>
                <a:gd name="T26" fmla="*/ 151 w 277"/>
                <a:gd name="T27" fmla="*/ 353 h 400"/>
                <a:gd name="T28" fmla="*/ 195 w 277"/>
                <a:gd name="T29" fmla="*/ 370 h 400"/>
                <a:gd name="T30" fmla="*/ 198 w 277"/>
                <a:gd name="T31" fmla="*/ 370 h 400"/>
                <a:gd name="T32" fmla="*/ 219 w 277"/>
                <a:gd name="T33" fmla="*/ 368 h 400"/>
                <a:gd name="T34" fmla="*/ 221 w 277"/>
                <a:gd name="T35" fmla="*/ 368 h 400"/>
                <a:gd name="T36" fmla="*/ 222 w 277"/>
                <a:gd name="T37" fmla="*/ 368 h 400"/>
                <a:gd name="T38" fmla="*/ 241 w 277"/>
                <a:gd name="T39" fmla="*/ 377 h 400"/>
                <a:gd name="T40" fmla="*/ 250 w 277"/>
                <a:gd name="T41" fmla="*/ 395 h 400"/>
                <a:gd name="T42" fmla="*/ 262 w 277"/>
                <a:gd name="T43" fmla="*/ 399 h 400"/>
                <a:gd name="T44" fmla="*/ 268 w 277"/>
                <a:gd name="T45" fmla="*/ 400 h 400"/>
                <a:gd name="T46" fmla="*/ 276 w 277"/>
                <a:gd name="T47" fmla="*/ 397 h 400"/>
                <a:gd name="T48" fmla="*/ 277 w 277"/>
                <a:gd name="T49" fmla="*/ 391 h 400"/>
                <a:gd name="T50" fmla="*/ 266 w 277"/>
                <a:gd name="T51" fmla="*/ 386 h 400"/>
                <a:gd name="T52" fmla="*/ 256 w 277"/>
                <a:gd name="T53" fmla="*/ 368 h 400"/>
                <a:gd name="T54" fmla="*/ 237 w 277"/>
                <a:gd name="T55" fmla="*/ 359 h 400"/>
                <a:gd name="T56" fmla="*/ 236 w 277"/>
                <a:gd name="T57" fmla="*/ 359 h 400"/>
                <a:gd name="T58" fmla="*/ 235 w 277"/>
                <a:gd name="T59" fmla="*/ 359 h 400"/>
                <a:gd name="T60" fmla="*/ 214 w 277"/>
                <a:gd name="T61" fmla="*/ 361 h 400"/>
                <a:gd name="T62" fmla="*/ 211 w 277"/>
                <a:gd name="T63" fmla="*/ 361 h 400"/>
                <a:gd name="T64" fmla="*/ 166 w 277"/>
                <a:gd name="T65" fmla="*/ 344 h 400"/>
                <a:gd name="T66" fmla="*/ 154 w 277"/>
                <a:gd name="T67" fmla="*/ 318 h 400"/>
                <a:gd name="T68" fmla="*/ 158 w 277"/>
                <a:gd name="T69" fmla="*/ 300 h 400"/>
                <a:gd name="T70" fmla="*/ 137 w 277"/>
                <a:gd name="T71" fmla="*/ 254 h 400"/>
                <a:gd name="T72" fmla="*/ 103 w 277"/>
                <a:gd name="T73" fmla="*/ 214 h 400"/>
                <a:gd name="T74" fmla="*/ 101 w 277"/>
                <a:gd name="T75" fmla="*/ 149 h 400"/>
                <a:gd name="T76" fmla="*/ 31 w 277"/>
                <a:gd name="T77" fmla="*/ 65 h 400"/>
                <a:gd name="T78" fmla="*/ 19 w 277"/>
                <a:gd name="T79" fmla="*/ 41 h 400"/>
                <a:gd name="T80" fmla="*/ 27 w 277"/>
                <a:gd name="T81" fmla="*/ 35 h 400"/>
                <a:gd name="T82" fmla="*/ 30 w 277"/>
                <a:gd name="T83" fmla="*/ 5 h 400"/>
                <a:gd name="T84" fmla="*/ 32 w 277"/>
                <a:gd name="T85" fmla="*/ 0 h 40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Lst>
              <a:rect l="0" t="0" r="r" b="b"/>
              <a:pathLst>
                <a:path w="277" h="400">
                  <a:moveTo>
                    <a:pt x="32" y="0"/>
                  </a:moveTo>
                  <a:cubicBezTo>
                    <a:pt x="24" y="2"/>
                    <a:pt x="16" y="7"/>
                    <a:pt x="14" y="14"/>
                  </a:cubicBezTo>
                  <a:cubicBezTo>
                    <a:pt x="12" y="24"/>
                    <a:pt x="19" y="37"/>
                    <a:pt x="12" y="44"/>
                  </a:cubicBezTo>
                  <a:cubicBezTo>
                    <a:pt x="10" y="47"/>
                    <a:pt x="6" y="48"/>
                    <a:pt x="4" y="50"/>
                  </a:cubicBezTo>
                  <a:cubicBezTo>
                    <a:pt x="0" y="55"/>
                    <a:pt x="1" y="60"/>
                    <a:pt x="4" y="65"/>
                  </a:cubicBezTo>
                  <a:cubicBezTo>
                    <a:pt x="7" y="68"/>
                    <a:pt x="12" y="72"/>
                    <a:pt x="16" y="73"/>
                  </a:cubicBezTo>
                  <a:cubicBezTo>
                    <a:pt x="49" y="90"/>
                    <a:pt x="82" y="119"/>
                    <a:pt x="86" y="158"/>
                  </a:cubicBezTo>
                  <a:cubicBezTo>
                    <a:pt x="88" y="180"/>
                    <a:pt x="80" y="203"/>
                    <a:pt x="88" y="223"/>
                  </a:cubicBezTo>
                  <a:cubicBezTo>
                    <a:pt x="94" y="239"/>
                    <a:pt x="109" y="251"/>
                    <a:pt x="121" y="263"/>
                  </a:cubicBezTo>
                  <a:cubicBezTo>
                    <a:pt x="133" y="275"/>
                    <a:pt x="145" y="291"/>
                    <a:pt x="142" y="308"/>
                  </a:cubicBezTo>
                  <a:cubicBezTo>
                    <a:pt x="142" y="309"/>
                    <a:pt x="142" y="309"/>
                    <a:pt x="142" y="309"/>
                  </a:cubicBezTo>
                  <a:cubicBezTo>
                    <a:pt x="141" y="313"/>
                    <a:pt x="140" y="317"/>
                    <a:pt x="139" y="320"/>
                  </a:cubicBezTo>
                  <a:cubicBezTo>
                    <a:pt x="139" y="322"/>
                    <a:pt x="138" y="325"/>
                    <a:pt x="138" y="327"/>
                  </a:cubicBezTo>
                  <a:cubicBezTo>
                    <a:pt x="137" y="337"/>
                    <a:pt x="144" y="346"/>
                    <a:pt x="151" y="353"/>
                  </a:cubicBezTo>
                  <a:cubicBezTo>
                    <a:pt x="163" y="364"/>
                    <a:pt x="179" y="370"/>
                    <a:pt x="195" y="370"/>
                  </a:cubicBezTo>
                  <a:cubicBezTo>
                    <a:pt x="196" y="370"/>
                    <a:pt x="197" y="370"/>
                    <a:pt x="198" y="370"/>
                  </a:cubicBezTo>
                  <a:cubicBezTo>
                    <a:pt x="205" y="370"/>
                    <a:pt x="212" y="368"/>
                    <a:pt x="219" y="368"/>
                  </a:cubicBezTo>
                  <a:cubicBezTo>
                    <a:pt x="220" y="368"/>
                    <a:pt x="220" y="368"/>
                    <a:pt x="221" y="368"/>
                  </a:cubicBezTo>
                  <a:cubicBezTo>
                    <a:pt x="221" y="368"/>
                    <a:pt x="221" y="368"/>
                    <a:pt x="222" y="368"/>
                  </a:cubicBezTo>
                  <a:cubicBezTo>
                    <a:pt x="229" y="368"/>
                    <a:pt x="236" y="371"/>
                    <a:pt x="241" y="377"/>
                  </a:cubicBezTo>
                  <a:cubicBezTo>
                    <a:pt x="245" y="383"/>
                    <a:pt x="245" y="391"/>
                    <a:pt x="250" y="395"/>
                  </a:cubicBezTo>
                  <a:cubicBezTo>
                    <a:pt x="254" y="398"/>
                    <a:pt x="258" y="399"/>
                    <a:pt x="262" y="399"/>
                  </a:cubicBezTo>
                  <a:cubicBezTo>
                    <a:pt x="264" y="400"/>
                    <a:pt x="266" y="400"/>
                    <a:pt x="268" y="400"/>
                  </a:cubicBezTo>
                  <a:cubicBezTo>
                    <a:pt x="271" y="400"/>
                    <a:pt x="274" y="399"/>
                    <a:pt x="276" y="397"/>
                  </a:cubicBezTo>
                  <a:cubicBezTo>
                    <a:pt x="276" y="395"/>
                    <a:pt x="277" y="393"/>
                    <a:pt x="277" y="391"/>
                  </a:cubicBezTo>
                  <a:cubicBezTo>
                    <a:pt x="273" y="390"/>
                    <a:pt x="269" y="389"/>
                    <a:pt x="266" y="386"/>
                  </a:cubicBezTo>
                  <a:cubicBezTo>
                    <a:pt x="261" y="382"/>
                    <a:pt x="260" y="374"/>
                    <a:pt x="256" y="368"/>
                  </a:cubicBezTo>
                  <a:cubicBezTo>
                    <a:pt x="251" y="363"/>
                    <a:pt x="244" y="359"/>
                    <a:pt x="237" y="359"/>
                  </a:cubicBezTo>
                  <a:cubicBezTo>
                    <a:pt x="237" y="359"/>
                    <a:pt x="236" y="359"/>
                    <a:pt x="236" y="359"/>
                  </a:cubicBezTo>
                  <a:cubicBezTo>
                    <a:pt x="236" y="359"/>
                    <a:pt x="235" y="359"/>
                    <a:pt x="235" y="359"/>
                  </a:cubicBezTo>
                  <a:cubicBezTo>
                    <a:pt x="228" y="359"/>
                    <a:pt x="221" y="361"/>
                    <a:pt x="214" y="361"/>
                  </a:cubicBezTo>
                  <a:cubicBezTo>
                    <a:pt x="213" y="361"/>
                    <a:pt x="212" y="361"/>
                    <a:pt x="211" y="361"/>
                  </a:cubicBezTo>
                  <a:cubicBezTo>
                    <a:pt x="194" y="361"/>
                    <a:pt x="179" y="355"/>
                    <a:pt x="166" y="344"/>
                  </a:cubicBezTo>
                  <a:cubicBezTo>
                    <a:pt x="159" y="337"/>
                    <a:pt x="153" y="328"/>
                    <a:pt x="154" y="318"/>
                  </a:cubicBezTo>
                  <a:cubicBezTo>
                    <a:pt x="154" y="312"/>
                    <a:pt x="157" y="306"/>
                    <a:pt x="158" y="300"/>
                  </a:cubicBezTo>
                  <a:cubicBezTo>
                    <a:pt x="161" y="283"/>
                    <a:pt x="149" y="267"/>
                    <a:pt x="137" y="254"/>
                  </a:cubicBezTo>
                  <a:cubicBezTo>
                    <a:pt x="124" y="242"/>
                    <a:pt x="110" y="231"/>
                    <a:pt x="103" y="214"/>
                  </a:cubicBezTo>
                  <a:cubicBezTo>
                    <a:pt x="96" y="194"/>
                    <a:pt x="103" y="171"/>
                    <a:pt x="101" y="149"/>
                  </a:cubicBezTo>
                  <a:cubicBezTo>
                    <a:pt x="98" y="111"/>
                    <a:pt x="64" y="81"/>
                    <a:pt x="31" y="65"/>
                  </a:cubicBezTo>
                  <a:cubicBezTo>
                    <a:pt x="23" y="61"/>
                    <a:pt x="11" y="51"/>
                    <a:pt x="19" y="41"/>
                  </a:cubicBezTo>
                  <a:cubicBezTo>
                    <a:pt x="22" y="39"/>
                    <a:pt x="25" y="37"/>
                    <a:pt x="27" y="35"/>
                  </a:cubicBezTo>
                  <a:cubicBezTo>
                    <a:pt x="34" y="28"/>
                    <a:pt x="27" y="15"/>
                    <a:pt x="30" y="5"/>
                  </a:cubicBezTo>
                  <a:cubicBezTo>
                    <a:pt x="30" y="4"/>
                    <a:pt x="31" y="2"/>
                    <a:pt x="32" y="0"/>
                  </a:cubicBezTo>
                </a:path>
              </a:pathLst>
            </a:custGeom>
            <a:solidFill>
              <a:srgbClr val="3D394B"/>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24" name="íśḷíḍê"/>
            <p:cNvSpPr/>
            <p:nvPr/>
          </p:nvSpPr>
          <p:spPr bwMode="auto">
            <a:xfrm>
              <a:off x="5846763" y="1104901"/>
              <a:ext cx="1493838" cy="2238375"/>
            </a:xfrm>
            <a:custGeom>
              <a:avLst/>
              <a:gdLst>
                <a:gd name="T0" fmla="*/ 676 w 1074"/>
                <a:gd name="T1" fmla="*/ 1611 h 1611"/>
                <a:gd name="T2" fmla="*/ 399 w 1074"/>
                <a:gd name="T3" fmla="*/ 1611 h 1611"/>
                <a:gd name="T4" fmla="*/ 399 w 1074"/>
                <a:gd name="T5" fmla="*/ 1338 h 1611"/>
                <a:gd name="T6" fmla="*/ 676 w 1074"/>
                <a:gd name="T7" fmla="*/ 1338 h 1611"/>
                <a:gd name="T8" fmla="*/ 676 w 1074"/>
                <a:gd name="T9" fmla="*/ 1611 h 1611"/>
                <a:gd name="T10" fmla="*/ 672 w 1074"/>
                <a:gd name="T11" fmla="*/ 1200 h 1611"/>
                <a:gd name="T12" fmla="*/ 403 w 1074"/>
                <a:gd name="T13" fmla="*/ 1200 h 1611"/>
                <a:gd name="T14" fmla="*/ 806 w 1074"/>
                <a:gd name="T15" fmla="*/ 533 h 1611"/>
                <a:gd name="T16" fmla="*/ 537 w 1074"/>
                <a:gd name="T17" fmla="*/ 267 h 1611"/>
                <a:gd name="T18" fmla="*/ 269 w 1074"/>
                <a:gd name="T19" fmla="*/ 537 h 1611"/>
                <a:gd name="T20" fmla="*/ 0 w 1074"/>
                <a:gd name="T21" fmla="*/ 537 h 1611"/>
                <a:gd name="T22" fmla="*/ 535 w 1074"/>
                <a:gd name="T23" fmla="*/ 0 h 1611"/>
                <a:gd name="T24" fmla="*/ 537 w 1074"/>
                <a:gd name="T25" fmla="*/ 0 h 1611"/>
                <a:gd name="T26" fmla="*/ 1074 w 1074"/>
                <a:gd name="T27" fmla="*/ 533 h 1611"/>
                <a:gd name="T28" fmla="*/ 671 w 1074"/>
                <a:gd name="T29" fmla="*/ 1200 h 1611"/>
                <a:gd name="T30" fmla="*/ 672 w 1074"/>
                <a:gd name="T31" fmla="*/ 1200 h 16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074" h="1611">
                  <a:moveTo>
                    <a:pt x="676" y="1611"/>
                  </a:moveTo>
                  <a:cubicBezTo>
                    <a:pt x="399" y="1611"/>
                    <a:pt x="399" y="1611"/>
                    <a:pt x="399" y="1611"/>
                  </a:cubicBezTo>
                  <a:cubicBezTo>
                    <a:pt x="399" y="1338"/>
                    <a:pt x="399" y="1338"/>
                    <a:pt x="399" y="1338"/>
                  </a:cubicBezTo>
                  <a:cubicBezTo>
                    <a:pt x="676" y="1338"/>
                    <a:pt x="676" y="1338"/>
                    <a:pt x="676" y="1338"/>
                  </a:cubicBezTo>
                  <a:lnTo>
                    <a:pt x="676" y="1611"/>
                  </a:lnTo>
                  <a:close/>
                  <a:moveTo>
                    <a:pt x="672" y="1200"/>
                  </a:moveTo>
                  <a:cubicBezTo>
                    <a:pt x="403" y="1200"/>
                    <a:pt x="403" y="1200"/>
                    <a:pt x="403" y="1200"/>
                  </a:cubicBezTo>
                  <a:cubicBezTo>
                    <a:pt x="403" y="776"/>
                    <a:pt x="806" y="801"/>
                    <a:pt x="806" y="533"/>
                  </a:cubicBezTo>
                  <a:cubicBezTo>
                    <a:pt x="806" y="385"/>
                    <a:pt x="685" y="267"/>
                    <a:pt x="537" y="267"/>
                  </a:cubicBezTo>
                  <a:cubicBezTo>
                    <a:pt x="389" y="267"/>
                    <a:pt x="269" y="394"/>
                    <a:pt x="269" y="537"/>
                  </a:cubicBezTo>
                  <a:cubicBezTo>
                    <a:pt x="0" y="537"/>
                    <a:pt x="0" y="537"/>
                    <a:pt x="0" y="537"/>
                  </a:cubicBezTo>
                  <a:cubicBezTo>
                    <a:pt x="0" y="241"/>
                    <a:pt x="239" y="0"/>
                    <a:pt x="535" y="0"/>
                  </a:cubicBezTo>
                  <a:cubicBezTo>
                    <a:pt x="536" y="0"/>
                    <a:pt x="536" y="0"/>
                    <a:pt x="537" y="0"/>
                  </a:cubicBezTo>
                  <a:cubicBezTo>
                    <a:pt x="834" y="0"/>
                    <a:pt x="1074" y="236"/>
                    <a:pt x="1074" y="533"/>
                  </a:cubicBezTo>
                  <a:cubicBezTo>
                    <a:pt x="1074" y="868"/>
                    <a:pt x="671" y="906"/>
                    <a:pt x="671" y="1200"/>
                  </a:cubicBezTo>
                  <a:lnTo>
                    <a:pt x="672" y="1200"/>
                  </a:lnTo>
                  <a:close/>
                </a:path>
              </a:pathLst>
            </a:custGeom>
            <a:solidFill>
              <a:srgbClr val="4285F4"/>
            </a:solidFill>
            <a:ln>
              <a:noFill/>
            </a:ln>
            <a:extLst>
              <a:ext uri="{91240B29-F687-4F45-9708-019B960494DF}">
                <a14:hiddenLine xmlns:a14="http://schemas.microsoft.com/office/drawing/2010/main" w="9525">
                  <a:solidFill>
                    <a:srgbClr val="000000"/>
                  </a:solidFill>
                  <a:round/>
                </a14:hiddenLine>
              </a:ext>
            </a:extLst>
          </p:spPr>
          <p:txBody>
            <a:bodyPr anchor="ctr"/>
            <a:lstStyle/>
            <a:p>
              <a:pPr algn="ctr"/>
              <a:endParaRPr>
                <a:latin typeface="Century Gothic" panose="020B0502020202020204" pitchFamily="34" charset="0"/>
              </a:endParaRPr>
            </a:p>
          </p:txBody>
        </p:sp>
        <p:sp>
          <p:nvSpPr>
            <p:cNvPr id="1225" name="i$1íḑe"/>
            <p:cNvSpPr/>
            <p:nvPr/>
          </p:nvSpPr>
          <p:spPr bwMode="auto">
            <a:xfrm>
              <a:off x="4624388" y="2655888"/>
              <a:ext cx="384175" cy="573088"/>
            </a:xfrm>
            <a:custGeom>
              <a:avLst/>
              <a:gdLst>
                <a:gd name="T0" fmla="*/ 174 w 276"/>
                <a:gd name="T1" fmla="*/ 343 h 413"/>
                <a:gd name="T2" fmla="*/ 102 w 276"/>
                <a:gd name="T3" fmla="*/ 343 h 413"/>
                <a:gd name="T4" fmla="*/ 102 w 276"/>
                <a:gd name="T5" fmla="*/ 413 h 413"/>
                <a:gd name="T6" fmla="*/ 174 w 276"/>
                <a:gd name="T7" fmla="*/ 413 h 413"/>
                <a:gd name="T8" fmla="*/ 174 w 276"/>
                <a:gd name="T9" fmla="*/ 343 h 413"/>
                <a:gd name="T10" fmla="*/ 138 w 276"/>
                <a:gd name="T11" fmla="*/ 0 h 413"/>
                <a:gd name="T12" fmla="*/ 0 w 276"/>
                <a:gd name="T13" fmla="*/ 136 h 413"/>
                <a:gd name="T14" fmla="*/ 69 w 276"/>
                <a:gd name="T15" fmla="*/ 136 h 413"/>
                <a:gd name="T16" fmla="*/ 138 w 276"/>
                <a:gd name="T17" fmla="*/ 67 h 413"/>
                <a:gd name="T18" fmla="*/ 138 w 276"/>
                <a:gd name="T19" fmla="*/ 67 h 413"/>
                <a:gd name="T20" fmla="*/ 138 w 276"/>
                <a:gd name="T21" fmla="*/ 67 h 413"/>
                <a:gd name="T22" fmla="*/ 207 w 276"/>
                <a:gd name="T23" fmla="*/ 135 h 413"/>
                <a:gd name="T24" fmla="*/ 103 w 276"/>
                <a:gd name="T25" fmla="*/ 307 h 413"/>
                <a:gd name="T26" fmla="*/ 172 w 276"/>
                <a:gd name="T27" fmla="*/ 307 h 413"/>
                <a:gd name="T28" fmla="*/ 172 w 276"/>
                <a:gd name="T29" fmla="*/ 307 h 413"/>
                <a:gd name="T30" fmla="*/ 276 w 276"/>
                <a:gd name="T31" fmla="*/ 135 h 413"/>
                <a:gd name="T32" fmla="*/ 140 w 276"/>
                <a:gd name="T33" fmla="*/ 0 h 413"/>
                <a:gd name="T34" fmla="*/ 138 w 276"/>
                <a:gd name="T35" fmla="*/ 0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Lst>
              <a:rect l="0" t="0" r="r" b="b"/>
              <a:pathLst>
                <a:path w="276" h="413">
                  <a:moveTo>
                    <a:pt x="174" y="343"/>
                  </a:moveTo>
                  <a:cubicBezTo>
                    <a:pt x="102" y="343"/>
                    <a:pt x="102" y="343"/>
                    <a:pt x="102" y="343"/>
                  </a:cubicBezTo>
                  <a:cubicBezTo>
                    <a:pt x="102" y="413"/>
                    <a:pt x="102" y="413"/>
                    <a:pt x="102" y="413"/>
                  </a:cubicBezTo>
                  <a:cubicBezTo>
                    <a:pt x="174" y="413"/>
                    <a:pt x="174" y="413"/>
                    <a:pt x="174" y="413"/>
                  </a:cubicBezTo>
                  <a:cubicBezTo>
                    <a:pt x="174" y="343"/>
                    <a:pt x="174" y="343"/>
                    <a:pt x="174" y="343"/>
                  </a:cubicBezTo>
                  <a:moveTo>
                    <a:pt x="138" y="0"/>
                  </a:moveTo>
                  <a:cubicBezTo>
                    <a:pt x="62" y="0"/>
                    <a:pt x="1" y="61"/>
                    <a:pt x="0" y="136"/>
                  </a:cubicBezTo>
                  <a:cubicBezTo>
                    <a:pt x="69" y="136"/>
                    <a:pt x="69" y="136"/>
                    <a:pt x="69" y="136"/>
                  </a:cubicBezTo>
                  <a:cubicBezTo>
                    <a:pt x="69" y="98"/>
                    <a:pt x="100" y="68"/>
                    <a:pt x="138" y="67"/>
                  </a:cubicBezTo>
                  <a:cubicBezTo>
                    <a:pt x="138" y="67"/>
                    <a:pt x="138" y="67"/>
                    <a:pt x="138" y="67"/>
                  </a:cubicBezTo>
                  <a:cubicBezTo>
                    <a:pt x="138" y="67"/>
                    <a:pt x="138" y="67"/>
                    <a:pt x="138" y="67"/>
                  </a:cubicBezTo>
                  <a:cubicBezTo>
                    <a:pt x="176" y="67"/>
                    <a:pt x="207" y="97"/>
                    <a:pt x="207" y="135"/>
                  </a:cubicBezTo>
                  <a:cubicBezTo>
                    <a:pt x="207" y="205"/>
                    <a:pt x="103" y="198"/>
                    <a:pt x="103" y="307"/>
                  </a:cubicBezTo>
                  <a:cubicBezTo>
                    <a:pt x="172" y="307"/>
                    <a:pt x="172" y="307"/>
                    <a:pt x="172" y="307"/>
                  </a:cubicBezTo>
                  <a:cubicBezTo>
                    <a:pt x="172" y="307"/>
                    <a:pt x="172" y="307"/>
                    <a:pt x="172" y="307"/>
                  </a:cubicBezTo>
                  <a:cubicBezTo>
                    <a:pt x="172" y="232"/>
                    <a:pt x="276" y="222"/>
                    <a:pt x="276" y="135"/>
                  </a:cubicBezTo>
                  <a:cubicBezTo>
                    <a:pt x="275" y="61"/>
                    <a:pt x="214" y="1"/>
                    <a:pt x="140" y="0"/>
                  </a:cubicBezTo>
                  <a:cubicBezTo>
                    <a:pt x="139" y="0"/>
                    <a:pt x="139" y="0"/>
                    <a:pt x="138" y="0"/>
                  </a:cubicBezTo>
                </a:path>
              </a:pathLst>
            </a:custGeom>
            <a:solidFill>
              <a:srgbClr val="4285F4">
                <a:alpha val="20000"/>
              </a:srgbClr>
            </a:solidFill>
            <a:ln>
              <a:noFill/>
            </a:ln>
          </p:spPr>
          <p:txBody>
            <a:bodyPr anchor="ctr"/>
            <a:lstStyle/>
            <a:p>
              <a:pPr algn="ctr"/>
              <a:endParaRPr>
                <a:latin typeface="Century Gothic" panose="020B0502020202020204" pitchFamily="34" charset="0"/>
              </a:endParaRPr>
            </a:p>
          </p:txBody>
        </p:sp>
        <p:sp>
          <p:nvSpPr>
            <p:cNvPr id="1226" name="ïśļîďe"/>
            <p:cNvSpPr/>
            <p:nvPr/>
          </p:nvSpPr>
          <p:spPr bwMode="auto">
            <a:xfrm>
              <a:off x="5376863" y="3335338"/>
              <a:ext cx="384175" cy="574675"/>
            </a:xfrm>
            <a:custGeom>
              <a:avLst/>
              <a:gdLst>
                <a:gd name="T0" fmla="*/ 174 w 277"/>
                <a:gd name="T1" fmla="*/ 343 h 413"/>
                <a:gd name="T2" fmla="*/ 103 w 277"/>
                <a:gd name="T3" fmla="*/ 343 h 413"/>
                <a:gd name="T4" fmla="*/ 103 w 277"/>
                <a:gd name="T5" fmla="*/ 413 h 413"/>
                <a:gd name="T6" fmla="*/ 174 w 277"/>
                <a:gd name="T7" fmla="*/ 413 h 413"/>
                <a:gd name="T8" fmla="*/ 174 w 277"/>
                <a:gd name="T9" fmla="*/ 343 h 413"/>
                <a:gd name="T10" fmla="*/ 138 w 277"/>
                <a:gd name="T11" fmla="*/ 0 h 413"/>
                <a:gd name="T12" fmla="*/ 0 w 277"/>
                <a:gd name="T13" fmla="*/ 136 h 413"/>
                <a:gd name="T14" fmla="*/ 69 w 277"/>
                <a:gd name="T15" fmla="*/ 136 h 413"/>
                <a:gd name="T16" fmla="*/ 138 w 277"/>
                <a:gd name="T17" fmla="*/ 67 h 413"/>
                <a:gd name="T18" fmla="*/ 138 w 277"/>
                <a:gd name="T19" fmla="*/ 67 h 413"/>
                <a:gd name="T20" fmla="*/ 139 w 277"/>
                <a:gd name="T21" fmla="*/ 67 h 413"/>
                <a:gd name="T22" fmla="*/ 207 w 277"/>
                <a:gd name="T23" fmla="*/ 135 h 413"/>
                <a:gd name="T24" fmla="*/ 104 w 277"/>
                <a:gd name="T25" fmla="*/ 307 h 413"/>
                <a:gd name="T26" fmla="*/ 173 w 277"/>
                <a:gd name="T27" fmla="*/ 307 h 413"/>
                <a:gd name="T28" fmla="*/ 276 w 277"/>
                <a:gd name="T29" fmla="*/ 135 h 413"/>
                <a:gd name="T30" fmla="*/ 140 w 277"/>
                <a:gd name="T31" fmla="*/ 0 h 413"/>
                <a:gd name="T32" fmla="*/ 138 w 277"/>
                <a:gd name="T33" fmla="*/ 0 h 41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77" h="413">
                  <a:moveTo>
                    <a:pt x="174" y="343"/>
                  </a:moveTo>
                  <a:cubicBezTo>
                    <a:pt x="103" y="343"/>
                    <a:pt x="103" y="343"/>
                    <a:pt x="103" y="343"/>
                  </a:cubicBezTo>
                  <a:cubicBezTo>
                    <a:pt x="103" y="413"/>
                    <a:pt x="103" y="413"/>
                    <a:pt x="103" y="413"/>
                  </a:cubicBezTo>
                  <a:cubicBezTo>
                    <a:pt x="174" y="413"/>
                    <a:pt x="174" y="413"/>
                    <a:pt x="174" y="413"/>
                  </a:cubicBezTo>
                  <a:cubicBezTo>
                    <a:pt x="174" y="343"/>
                    <a:pt x="174" y="343"/>
                    <a:pt x="174" y="343"/>
                  </a:cubicBezTo>
                  <a:moveTo>
                    <a:pt x="138" y="0"/>
                  </a:moveTo>
                  <a:cubicBezTo>
                    <a:pt x="62" y="0"/>
                    <a:pt x="1" y="60"/>
                    <a:pt x="0" y="136"/>
                  </a:cubicBezTo>
                  <a:cubicBezTo>
                    <a:pt x="69" y="136"/>
                    <a:pt x="69" y="136"/>
                    <a:pt x="69" y="136"/>
                  </a:cubicBezTo>
                  <a:cubicBezTo>
                    <a:pt x="69" y="98"/>
                    <a:pt x="100" y="67"/>
                    <a:pt x="138" y="67"/>
                  </a:cubicBezTo>
                  <a:cubicBezTo>
                    <a:pt x="138" y="67"/>
                    <a:pt x="138" y="67"/>
                    <a:pt x="138" y="67"/>
                  </a:cubicBezTo>
                  <a:cubicBezTo>
                    <a:pt x="138" y="67"/>
                    <a:pt x="139" y="67"/>
                    <a:pt x="139" y="67"/>
                  </a:cubicBezTo>
                  <a:cubicBezTo>
                    <a:pt x="176" y="67"/>
                    <a:pt x="207" y="97"/>
                    <a:pt x="207" y="135"/>
                  </a:cubicBezTo>
                  <a:cubicBezTo>
                    <a:pt x="207" y="204"/>
                    <a:pt x="104" y="198"/>
                    <a:pt x="104" y="307"/>
                  </a:cubicBezTo>
                  <a:cubicBezTo>
                    <a:pt x="173" y="307"/>
                    <a:pt x="173" y="307"/>
                    <a:pt x="173" y="307"/>
                  </a:cubicBezTo>
                  <a:cubicBezTo>
                    <a:pt x="173" y="231"/>
                    <a:pt x="277" y="222"/>
                    <a:pt x="276" y="135"/>
                  </a:cubicBezTo>
                  <a:cubicBezTo>
                    <a:pt x="275" y="60"/>
                    <a:pt x="214" y="1"/>
                    <a:pt x="140" y="0"/>
                  </a:cubicBezTo>
                  <a:cubicBezTo>
                    <a:pt x="139" y="0"/>
                    <a:pt x="139" y="0"/>
                    <a:pt x="138" y="0"/>
                  </a:cubicBezTo>
                </a:path>
              </a:pathLst>
            </a:custGeom>
            <a:solidFill>
              <a:srgbClr val="4285F4">
                <a:alpha val="20000"/>
              </a:srgbClr>
            </a:solidFill>
            <a:ln>
              <a:noFill/>
            </a:ln>
          </p:spPr>
          <p:txBody>
            <a:bodyPr anchor="ctr"/>
            <a:lstStyle/>
            <a:p>
              <a:pPr algn="ctr"/>
              <a:endParaRPr>
                <a:latin typeface="Century Gothic" panose="020B0502020202020204" pitchFamily="34" charset="0"/>
              </a:endParaRPr>
            </a:p>
          </p:txBody>
        </p:sp>
        <p:sp>
          <p:nvSpPr>
            <p:cNvPr id="1227" name="îślîḍè"/>
            <p:cNvSpPr/>
            <p:nvPr/>
          </p:nvSpPr>
          <p:spPr bwMode="auto">
            <a:xfrm>
              <a:off x="5899150" y="2287588"/>
              <a:ext cx="279400" cy="417513"/>
            </a:xfrm>
            <a:custGeom>
              <a:avLst/>
              <a:gdLst>
                <a:gd name="T0" fmla="*/ 126 w 201"/>
                <a:gd name="T1" fmla="*/ 250 h 301"/>
                <a:gd name="T2" fmla="*/ 75 w 201"/>
                <a:gd name="T3" fmla="*/ 250 h 301"/>
                <a:gd name="T4" fmla="*/ 75 w 201"/>
                <a:gd name="T5" fmla="*/ 301 h 301"/>
                <a:gd name="T6" fmla="*/ 126 w 201"/>
                <a:gd name="T7" fmla="*/ 301 h 301"/>
                <a:gd name="T8" fmla="*/ 126 w 201"/>
                <a:gd name="T9" fmla="*/ 250 h 301"/>
                <a:gd name="T10" fmla="*/ 101 w 201"/>
                <a:gd name="T11" fmla="*/ 0 h 301"/>
                <a:gd name="T12" fmla="*/ 100 w 201"/>
                <a:gd name="T13" fmla="*/ 0 h 301"/>
                <a:gd name="T14" fmla="*/ 0 w 201"/>
                <a:gd name="T15" fmla="*/ 101 h 301"/>
                <a:gd name="T16" fmla="*/ 50 w 201"/>
                <a:gd name="T17" fmla="*/ 101 h 301"/>
                <a:gd name="T18" fmla="*/ 101 w 201"/>
                <a:gd name="T19" fmla="*/ 50 h 301"/>
                <a:gd name="T20" fmla="*/ 101 w 201"/>
                <a:gd name="T21" fmla="*/ 50 h 301"/>
                <a:gd name="T22" fmla="*/ 101 w 201"/>
                <a:gd name="T23" fmla="*/ 50 h 301"/>
                <a:gd name="T24" fmla="*/ 151 w 201"/>
                <a:gd name="T25" fmla="*/ 100 h 301"/>
                <a:gd name="T26" fmla="*/ 76 w 201"/>
                <a:gd name="T27" fmla="*/ 224 h 301"/>
                <a:gd name="T28" fmla="*/ 126 w 201"/>
                <a:gd name="T29" fmla="*/ 224 h 301"/>
                <a:gd name="T30" fmla="*/ 201 w 201"/>
                <a:gd name="T31" fmla="*/ 100 h 301"/>
                <a:gd name="T32" fmla="*/ 101 w 201"/>
                <a:gd name="T33" fmla="*/ 0 h 30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1" h="301">
                  <a:moveTo>
                    <a:pt x="126" y="250"/>
                  </a:moveTo>
                  <a:cubicBezTo>
                    <a:pt x="75" y="250"/>
                    <a:pt x="75" y="250"/>
                    <a:pt x="75" y="250"/>
                  </a:cubicBezTo>
                  <a:cubicBezTo>
                    <a:pt x="75" y="301"/>
                    <a:pt x="75" y="301"/>
                    <a:pt x="75" y="301"/>
                  </a:cubicBezTo>
                  <a:cubicBezTo>
                    <a:pt x="126" y="301"/>
                    <a:pt x="126" y="301"/>
                    <a:pt x="126" y="301"/>
                  </a:cubicBezTo>
                  <a:cubicBezTo>
                    <a:pt x="126" y="250"/>
                    <a:pt x="126" y="250"/>
                    <a:pt x="126" y="250"/>
                  </a:cubicBezTo>
                  <a:moveTo>
                    <a:pt x="101" y="0"/>
                  </a:moveTo>
                  <a:cubicBezTo>
                    <a:pt x="100" y="0"/>
                    <a:pt x="100" y="0"/>
                    <a:pt x="100" y="0"/>
                  </a:cubicBezTo>
                  <a:cubicBezTo>
                    <a:pt x="45" y="0"/>
                    <a:pt x="0" y="45"/>
                    <a:pt x="0" y="101"/>
                  </a:cubicBezTo>
                  <a:cubicBezTo>
                    <a:pt x="50" y="101"/>
                    <a:pt x="50" y="101"/>
                    <a:pt x="50" y="101"/>
                  </a:cubicBezTo>
                  <a:cubicBezTo>
                    <a:pt x="51" y="73"/>
                    <a:pt x="73" y="51"/>
                    <a:pt x="101" y="50"/>
                  </a:cubicBezTo>
                  <a:cubicBezTo>
                    <a:pt x="101" y="50"/>
                    <a:pt x="101" y="50"/>
                    <a:pt x="101" y="50"/>
                  </a:cubicBezTo>
                  <a:cubicBezTo>
                    <a:pt x="101" y="50"/>
                    <a:pt x="101" y="50"/>
                    <a:pt x="101" y="50"/>
                  </a:cubicBezTo>
                  <a:cubicBezTo>
                    <a:pt x="128" y="50"/>
                    <a:pt x="151" y="72"/>
                    <a:pt x="151" y="100"/>
                  </a:cubicBezTo>
                  <a:cubicBezTo>
                    <a:pt x="151" y="150"/>
                    <a:pt x="76" y="145"/>
                    <a:pt x="76" y="224"/>
                  </a:cubicBezTo>
                  <a:cubicBezTo>
                    <a:pt x="126" y="224"/>
                    <a:pt x="126" y="224"/>
                    <a:pt x="126" y="224"/>
                  </a:cubicBezTo>
                  <a:cubicBezTo>
                    <a:pt x="126" y="170"/>
                    <a:pt x="201" y="162"/>
                    <a:pt x="201" y="100"/>
                  </a:cubicBezTo>
                  <a:cubicBezTo>
                    <a:pt x="201" y="45"/>
                    <a:pt x="156" y="0"/>
                    <a:pt x="101" y="0"/>
                  </a:cubicBezTo>
                </a:path>
              </a:pathLst>
            </a:custGeom>
            <a:solidFill>
              <a:srgbClr val="4285F4">
                <a:alpha val="20000"/>
              </a:srgbClr>
            </a:solidFill>
            <a:ln>
              <a:noFill/>
            </a:ln>
          </p:spPr>
          <p:txBody>
            <a:bodyPr anchor="ctr"/>
            <a:lstStyle/>
            <a:p>
              <a:pPr algn="ctr"/>
              <a:endParaRPr>
                <a:latin typeface="Century Gothic" panose="020B0502020202020204" pitchFamily="34" charset="0"/>
              </a:endParaRPr>
            </a:p>
          </p:txBody>
        </p:sp>
        <p:sp>
          <p:nvSpPr>
            <p:cNvPr id="1228" name="îŝḷiḍè"/>
            <p:cNvSpPr/>
            <p:nvPr/>
          </p:nvSpPr>
          <p:spPr bwMode="auto">
            <a:xfrm>
              <a:off x="7204075" y="2570163"/>
              <a:ext cx="158750" cy="234950"/>
            </a:xfrm>
            <a:custGeom>
              <a:avLst/>
              <a:gdLst>
                <a:gd name="T0" fmla="*/ 72 w 114"/>
                <a:gd name="T1" fmla="*/ 140 h 169"/>
                <a:gd name="T2" fmla="*/ 43 w 114"/>
                <a:gd name="T3" fmla="*/ 140 h 169"/>
                <a:gd name="T4" fmla="*/ 43 w 114"/>
                <a:gd name="T5" fmla="*/ 169 h 169"/>
                <a:gd name="T6" fmla="*/ 72 w 114"/>
                <a:gd name="T7" fmla="*/ 169 h 169"/>
                <a:gd name="T8" fmla="*/ 72 w 114"/>
                <a:gd name="T9" fmla="*/ 140 h 169"/>
                <a:gd name="T10" fmla="*/ 57 w 114"/>
                <a:gd name="T11" fmla="*/ 0 h 169"/>
                <a:gd name="T12" fmla="*/ 0 w 114"/>
                <a:gd name="T13" fmla="*/ 56 h 169"/>
                <a:gd name="T14" fmla="*/ 29 w 114"/>
                <a:gd name="T15" fmla="*/ 56 h 169"/>
                <a:gd name="T16" fmla="*/ 57 w 114"/>
                <a:gd name="T17" fmla="*/ 27 h 169"/>
                <a:gd name="T18" fmla="*/ 57 w 114"/>
                <a:gd name="T19" fmla="*/ 27 h 169"/>
                <a:gd name="T20" fmla="*/ 85 w 114"/>
                <a:gd name="T21" fmla="*/ 55 h 169"/>
                <a:gd name="T22" fmla="*/ 43 w 114"/>
                <a:gd name="T23" fmla="*/ 126 h 169"/>
                <a:gd name="T24" fmla="*/ 71 w 114"/>
                <a:gd name="T25" fmla="*/ 126 h 169"/>
                <a:gd name="T26" fmla="*/ 114 w 114"/>
                <a:gd name="T27" fmla="*/ 55 h 169"/>
                <a:gd name="T28" fmla="*/ 58 w 114"/>
                <a:gd name="T29" fmla="*/ 0 h 169"/>
                <a:gd name="T30" fmla="*/ 57 w 114"/>
                <a:gd name="T31"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Lst>
              <a:rect l="0" t="0" r="r" b="b"/>
              <a:pathLst>
                <a:path w="114" h="169">
                  <a:moveTo>
                    <a:pt x="72" y="140"/>
                  </a:moveTo>
                  <a:cubicBezTo>
                    <a:pt x="43" y="140"/>
                    <a:pt x="43" y="140"/>
                    <a:pt x="43" y="140"/>
                  </a:cubicBezTo>
                  <a:cubicBezTo>
                    <a:pt x="43" y="169"/>
                    <a:pt x="43" y="169"/>
                    <a:pt x="43" y="169"/>
                  </a:cubicBezTo>
                  <a:cubicBezTo>
                    <a:pt x="72" y="169"/>
                    <a:pt x="72" y="169"/>
                    <a:pt x="72" y="169"/>
                  </a:cubicBezTo>
                  <a:cubicBezTo>
                    <a:pt x="72" y="140"/>
                    <a:pt x="72" y="140"/>
                    <a:pt x="72" y="140"/>
                  </a:cubicBezTo>
                  <a:moveTo>
                    <a:pt x="57" y="0"/>
                  </a:moveTo>
                  <a:cubicBezTo>
                    <a:pt x="26" y="0"/>
                    <a:pt x="1" y="25"/>
                    <a:pt x="0" y="56"/>
                  </a:cubicBezTo>
                  <a:cubicBezTo>
                    <a:pt x="29" y="56"/>
                    <a:pt x="29" y="56"/>
                    <a:pt x="29" y="56"/>
                  </a:cubicBezTo>
                  <a:cubicBezTo>
                    <a:pt x="29" y="40"/>
                    <a:pt x="41" y="28"/>
                    <a:pt x="57" y="27"/>
                  </a:cubicBezTo>
                  <a:cubicBezTo>
                    <a:pt x="57" y="27"/>
                    <a:pt x="57" y="27"/>
                    <a:pt x="57" y="27"/>
                  </a:cubicBezTo>
                  <a:cubicBezTo>
                    <a:pt x="73" y="27"/>
                    <a:pt x="85" y="40"/>
                    <a:pt x="85" y="55"/>
                  </a:cubicBezTo>
                  <a:cubicBezTo>
                    <a:pt x="85" y="84"/>
                    <a:pt x="43" y="81"/>
                    <a:pt x="43" y="126"/>
                  </a:cubicBezTo>
                  <a:cubicBezTo>
                    <a:pt x="71" y="126"/>
                    <a:pt x="71" y="126"/>
                    <a:pt x="71" y="126"/>
                  </a:cubicBezTo>
                  <a:cubicBezTo>
                    <a:pt x="71" y="95"/>
                    <a:pt x="114" y="90"/>
                    <a:pt x="114" y="55"/>
                  </a:cubicBezTo>
                  <a:cubicBezTo>
                    <a:pt x="113" y="25"/>
                    <a:pt x="88" y="1"/>
                    <a:pt x="58" y="0"/>
                  </a:cubicBezTo>
                  <a:cubicBezTo>
                    <a:pt x="58" y="0"/>
                    <a:pt x="57" y="0"/>
                    <a:pt x="57" y="0"/>
                  </a:cubicBezTo>
                </a:path>
              </a:pathLst>
            </a:custGeom>
            <a:solidFill>
              <a:srgbClr val="4285F4">
                <a:alpha val="20000"/>
              </a:srgbClr>
            </a:solidFill>
            <a:ln>
              <a:noFill/>
            </a:ln>
          </p:spPr>
          <p:txBody>
            <a:bodyPr anchor="ctr"/>
            <a:lstStyle/>
            <a:p>
              <a:pPr algn="ctr"/>
              <a:endParaRPr>
                <a:latin typeface="Century Gothic" panose="020B0502020202020204" pitchFamily="34" charset="0"/>
              </a:endParaRPr>
            </a:p>
          </p:txBody>
        </p:sp>
        <p:sp>
          <p:nvSpPr>
            <p:cNvPr id="1229" name="îšḷíḑè"/>
            <p:cNvSpPr/>
            <p:nvPr/>
          </p:nvSpPr>
          <p:spPr bwMode="auto">
            <a:xfrm>
              <a:off x="7827963" y="4391026"/>
              <a:ext cx="157163" cy="234950"/>
            </a:xfrm>
            <a:custGeom>
              <a:avLst/>
              <a:gdLst>
                <a:gd name="T0" fmla="*/ 71 w 113"/>
                <a:gd name="T1" fmla="*/ 140 h 169"/>
                <a:gd name="T2" fmla="*/ 42 w 113"/>
                <a:gd name="T3" fmla="*/ 140 h 169"/>
                <a:gd name="T4" fmla="*/ 42 w 113"/>
                <a:gd name="T5" fmla="*/ 169 h 169"/>
                <a:gd name="T6" fmla="*/ 71 w 113"/>
                <a:gd name="T7" fmla="*/ 169 h 169"/>
                <a:gd name="T8" fmla="*/ 71 w 113"/>
                <a:gd name="T9" fmla="*/ 140 h 169"/>
                <a:gd name="T10" fmla="*/ 56 w 113"/>
                <a:gd name="T11" fmla="*/ 0 h 169"/>
                <a:gd name="T12" fmla="*/ 0 w 113"/>
                <a:gd name="T13" fmla="*/ 56 h 169"/>
                <a:gd name="T14" fmla="*/ 28 w 113"/>
                <a:gd name="T15" fmla="*/ 56 h 169"/>
                <a:gd name="T16" fmla="*/ 56 w 113"/>
                <a:gd name="T17" fmla="*/ 27 h 169"/>
                <a:gd name="T18" fmla="*/ 56 w 113"/>
                <a:gd name="T19" fmla="*/ 27 h 169"/>
                <a:gd name="T20" fmla="*/ 85 w 113"/>
                <a:gd name="T21" fmla="*/ 55 h 169"/>
                <a:gd name="T22" fmla="*/ 42 w 113"/>
                <a:gd name="T23" fmla="*/ 126 h 169"/>
                <a:gd name="T24" fmla="*/ 70 w 113"/>
                <a:gd name="T25" fmla="*/ 126 h 169"/>
                <a:gd name="T26" fmla="*/ 71 w 113"/>
                <a:gd name="T27" fmla="*/ 126 h 169"/>
                <a:gd name="T28" fmla="*/ 113 w 113"/>
                <a:gd name="T29" fmla="*/ 55 h 169"/>
                <a:gd name="T30" fmla="*/ 57 w 113"/>
                <a:gd name="T31" fmla="*/ 0 h 169"/>
                <a:gd name="T32" fmla="*/ 56 w 113"/>
                <a:gd name="T33" fmla="*/ 0 h 16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113" h="169">
                  <a:moveTo>
                    <a:pt x="71" y="140"/>
                  </a:moveTo>
                  <a:cubicBezTo>
                    <a:pt x="42" y="140"/>
                    <a:pt x="42" y="140"/>
                    <a:pt x="42" y="140"/>
                  </a:cubicBezTo>
                  <a:cubicBezTo>
                    <a:pt x="42" y="169"/>
                    <a:pt x="42" y="169"/>
                    <a:pt x="42" y="169"/>
                  </a:cubicBezTo>
                  <a:cubicBezTo>
                    <a:pt x="71" y="169"/>
                    <a:pt x="71" y="169"/>
                    <a:pt x="71" y="169"/>
                  </a:cubicBezTo>
                  <a:cubicBezTo>
                    <a:pt x="71" y="140"/>
                    <a:pt x="71" y="140"/>
                    <a:pt x="71" y="140"/>
                  </a:cubicBezTo>
                  <a:moveTo>
                    <a:pt x="56" y="0"/>
                  </a:moveTo>
                  <a:cubicBezTo>
                    <a:pt x="25" y="0"/>
                    <a:pt x="0" y="25"/>
                    <a:pt x="0" y="56"/>
                  </a:cubicBezTo>
                  <a:cubicBezTo>
                    <a:pt x="28" y="56"/>
                    <a:pt x="28" y="56"/>
                    <a:pt x="28" y="56"/>
                  </a:cubicBezTo>
                  <a:cubicBezTo>
                    <a:pt x="28" y="40"/>
                    <a:pt x="41" y="27"/>
                    <a:pt x="56" y="27"/>
                  </a:cubicBezTo>
                  <a:cubicBezTo>
                    <a:pt x="56" y="27"/>
                    <a:pt x="56" y="27"/>
                    <a:pt x="56" y="27"/>
                  </a:cubicBezTo>
                  <a:cubicBezTo>
                    <a:pt x="72" y="27"/>
                    <a:pt x="84" y="40"/>
                    <a:pt x="85" y="55"/>
                  </a:cubicBezTo>
                  <a:cubicBezTo>
                    <a:pt x="85" y="83"/>
                    <a:pt x="42" y="81"/>
                    <a:pt x="42" y="126"/>
                  </a:cubicBezTo>
                  <a:cubicBezTo>
                    <a:pt x="70" y="126"/>
                    <a:pt x="70" y="126"/>
                    <a:pt x="70" y="126"/>
                  </a:cubicBezTo>
                  <a:cubicBezTo>
                    <a:pt x="71" y="126"/>
                    <a:pt x="71" y="126"/>
                    <a:pt x="71" y="126"/>
                  </a:cubicBezTo>
                  <a:cubicBezTo>
                    <a:pt x="71" y="95"/>
                    <a:pt x="113" y="90"/>
                    <a:pt x="113" y="55"/>
                  </a:cubicBezTo>
                  <a:cubicBezTo>
                    <a:pt x="112" y="25"/>
                    <a:pt x="88" y="1"/>
                    <a:pt x="57" y="0"/>
                  </a:cubicBezTo>
                  <a:cubicBezTo>
                    <a:pt x="57" y="0"/>
                    <a:pt x="57" y="0"/>
                    <a:pt x="56" y="0"/>
                  </a:cubicBezTo>
                </a:path>
              </a:pathLst>
            </a:custGeom>
            <a:solidFill>
              <a:srgbClr val="4285F4">
                <a:alpha val="20000"/>
              </a:srgbClr>
            </a:solidFill>
            <a:ln>
              <a:noFill/>
            </a:ln>
          </p:spPr>
          <p:txBody>
            <a:bodyPr anchor="ctr"/>
            <a:lstStyle/>
            <a:p>
              <a:pPr algn="ctr"/>
              <a:endParaRPr>
                <a:latin typeface="Century Gothic" panose="020B0502020202020204" pitchFamily="34" charset="0"/>
              </a:endParaRPr>
            </a:p>
          </p:txBody>
        </p:sp>
      </p:grpSp>
      <p:grpSp>
        <p:nvGrpSpPr>
          <p:cNvPr id="48" name="组合 47"/>
          <p:cNvGrpSpPr/>
          <p:nvPr/>
        </p:nvGrpSpPr>
        <p:grpSpPr>
          <a:xfrm>
            <a:off x="1" y="200326"/>
            <a:ext cx="5711183" cy="523220"/>
            <a:chOff x="1" y="200326"/>
            <a:chExt cx="5711183"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5131533"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Traditional Network Solutions</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3</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2327362" y="940074"/>
            <a:ext cx="7537276" cy="414088"/>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Traditional Network Solution is Difficult to Satisfy Customer’s Need</a:t>
            </a:r>
          </a:p>
        </p:txBody>
      </p:sp>
      <p:sp>
        <p:nvSpPr>
          <p:cNvPr id="5" name="矩形 4"/>
          <p:cNvSpPr/>
          <p:nvPr/>
        </p:nvSpPr>
        <p:spPr>
          <a:xfrm>
            <a:off x="6348056" y="2304661"/>
            <a:ext cx="4040155" cy="2575249"/>
          </a:xfrm>
          <a:prstGeom prst="rect">
            <a:avLst/>
          </a:prstGeom>
          <a:solidFill>
            <a:srgbClr val="00B0F0">
              <a:alpha val="29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079" name="ïS1iḋê"/>
          <p:cNvSpPr txBox="1"/>
          <p:nvPr/>
        </p:nvSpPr>
        <p:spPr>
          <a:xfrm>
            <a:off x="2919487" y="2617449"/>
            <a:ext cx="3379713" cy="560071"/>
          </a:xfrm>
          <a:prstGeom prst="rect">
            <a:avLst/>
          </a:prstGeom>
          <a:noFill/>
        </p:spPr>
        <p:txBody>
          <a:bodyPr wrap="square" lIns="91440" tIns="45720" rIns="91440" bIns="45720">
            <a:noAutofit/>
          </a:bodyPr>
          <a:lstStyle/>
          <a:p>
            <a:pPr>
              <a:lnSpc>
                <a:spcPct val="140000"/>
              </a:lnSpc>
            </a:pPr>
            <a:r>
              <a:rPr lang="en-US" altLang="zh-CN" sz="1400" dirty="0">
                <a:solidFill>
                  <a:schemeClr val="bg1"/>
                </a:solidFill>
                <a:latin typeface="Century Gothic" panose="020B0502020202020204" pitchFamily="34" charset="0"/>
              </a:rPr>
              <a:t>High quality</a:t>
            </a:r>
          </a:p>
          <a:p>
            <a:pPr>
              <a:lnSpc>
                <a:spcPct val="140000"/>
              </a:lnSpc>
            </a:pPr>
            <a:r>
              <a:rPr lang="en-US" altLang="zh-CN" sz="1400" dirty="0">
                <a:solidFill>
                  <a:schemeClr val="bg1"/>
                </a:solidFill>
                <a:latin typeface="Century Gothic" panose="020B0502020202020204" pitchFamily="34" charset="0"/>
              </a:rPr>
              <a:t>Expensive and limited bandwidth</a:t>
            </a:r>
          </a:p>
        </p:txBody>
      </p:sp>
      <p:sp>
        <p:nvSpPr>
          <p:cNvPr id="1081" name="îṥḷîḓe"/>
          <p:cNvSpPr txBox="1"/>
          <p:nvPr/>
        </p:nvSpPr>
        <p:spPr>
          <a:xfrm>
            <a:off x="2671703" y="2277183"/>
            <a:ext cx="1846864" cy="340265"/>
          </a:xfrm>
          <a:prstGeom prst="rect">
            <a:avLst/>
          </a:prstGeom>
          <a:noFill/>
        </p:spPr>
        <p:txBody>
          <a:bodyPr wrap="square" lIns="91440" tIns="45720" rIns="91440" bIns="45720" anchor="ctr">
            <a:normAutofit/>
          </a:bodyPr>
          <a:lstStyle/>
          <a:p>
            <a:r>
              <a:rPr lang="en-US" altLang="zh-CN" sz="1600" b="1" dirty="0">
                <a:solidFill>
                  <a:srgbClr val="79BD28"/>
                </a:solidFill>
                <a:latin typeface="Century Gothic" panose="020B0502020202020204" pitchFamily="34" charset="0"/>
              </a:rPr>
              <a:t>MPLS/IPVPN</a:t>
            </a:r>
            <a:endParaRPr lang="zh-CN" altLang="en-US" sz="1600" b="1" dirty="0">
              <a:solidFill>
                <a:srgbClr val="79BD28"/>
              </a:solidFill>
              <a:latin typeface="Century Gothic" panose="020B0502020202020204" pitchFamily="34" charset="0"/>
            </a:endParaRPr>
          </a:p>
        </p:txBody>
      </p:sp>
      <p:sp>
        <p:nvSpPr>
          <p:cNvPr id="1092" name="ïS1iḋê"/>
          <p:cNvSpPr txBox="1"/>
          <p:nvPr/>
        </p:nvSpPr>
        <p:spPr>
          <a:xfrm>
            <a:off x="2925837" y="4164628"/>
            <a:ext cx="2792081" cy="560071"/>
          </a:xfrm>
          <a:prstGeom prst="rect">
            <a:avLst/>
          </a:prstGeom>
          <a:noFill/>
        </p:spPr>
        <p:txBody>
          <a:bodyPr wrap="square" lIns="91440" tIns="45720" rIns="91440" bIns="45720">
            <a:noAutofit/>
          </a:bodyPr>
          <a:lstStyle/>
          <a:p>
            <a:pPr>
              <a:lnSpc>
                <a:spcPct val="140000"/>
              </a:lnSpc>
            </a:pPr>
            <a:r>
              <a:rPr lang="en-US" altLang="zh-CN" sz="1400" dirty="0">
                <a:solidFill>
                  <a:schemeClr val="bg1"/>
                </a:solidFill>
                <a:latin typeface="Century Gothic" panose="020B0502020202020204" pitchFamily="34" charset="0"/>
              </a:rPr>
              <a:t>Cheap and high bandwidth</a:t>
            </a:r>
          </a:p>
          <a:p>
            <a:pPr>
              <a:lnSpc>
                <a:spcPct val="140000"/>
              </a:lnSpc>
            </a:pPr>
            <a:r>
              <a:rPr lang="en-US" altLang="zh-CN" sz="1400" dirty="0">
                <a:solidFill>
                  <a:schemeClr val="bg1"/>
                </a:solidFill>
                <a:latin typeface="Century Gothic" panose="020B0502020202020204" pitchFamily="34" charset="0"/>
              </a:rPr>
              <a:t>Low quality and unstable</a:t>
            </a:r>
          </a:p>
        </p:txBody>
      </p:sp>
      <p:sp>
        <p:nvSpPr>
          <p:cNvPr id="1093" name="îṥḷîḓe"/>
          <p:cNvSpPr txBox="1"/>
          <p:nvPr/>
        </p:nvSpPr>
        <p:spPr>
          <a:xfrm>
            <a:off x="2671703" y="3824362"/>
            <a:ext cx="2792081" cy="340265"/>
          </a:xfrm>
          <a:prstGeom prst="rect">
            <a:avLst/>
          </a:prstGeom>
          <a:noFill/>
        </p:spPr>
        <p:txBody>
          <a:bodyPr wrap="square" lIns="91440" tIns="45720" rIns="91440" bIns="45720" anchor="ctr">
            <a:noAutofit/>
          </a:bodyPr>
          <a:lstStyle/>
          <a:p>
            <a:r>
              <a:rPr lang="en-US" altLang="zh-CN" sz="1600" b="1" dirty="0">
                <a:solidFill>
                  <a:srgbClr val="79BD28"/>
                </a:solidFill>
                <a:latin typeface="Century Gothic" panose="020B0502020202020204" pitchFamily="34" charset="0"/>
              </a:rPr>
              <a:t>Internet VPN</a:t>
            </a:r>
            <a:endParaRPr lang="zh-CN" altLang="en-US" sz="1600" b="1" dirty="0">
              <a:solidFill>
                <a:srgbClr val="79BD28"/>
              </a:solidFill>
              <a:latin typeface="Century Gothic" panose="020B0502020202020204" pitchFamily="34" charset="0"/>
            </a:endParaRPr>
          </a:p>
        </p:txBody>
      </p:sp>
      <p:sp>
        <p:nvSpPr>
          <p:cNvPr id="1094" name="矩形: 圆角 2"/>
          <p:cNvSpPr/>
          <p:nvPr/>
        </p:nvSpPr>
        <p:spPr>
          <a:xfrm>
            <a:off x="6300696" y="2198649"/>
            <a:ext cx="4216461" cy="270258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AutoNum type="arabicPeriod"/>
            </a:pPr>
            <a:r>
              <a:rPr lang="en-US" altLang="zh-CN" sz="1600" dirty="0">
                <a:latin typeface="Century Gothic" panose="020B0502020202020204" pitchFamily="34" charset="0"/>
              </a:rPr>
              <a:t>How to balance link costs/quality/bandwidth/stability </a:t>
            </a:r>
            <a:r>
              <a:rPr lang="en-US" altLang="zh-CN" sz="1600" dirty="0"/>
              <a:t>?</a:t>
            </a:r>
          </a:p>
          <a:p>
            <a:pPr marL="342900" indent="-342900">
              <a:buAutoNum type="arabicPeriod"/>
            </a:pPr>
            <a:endParaRPr lang="en-US" altLang="zh-CN" sz="1600" dirty="0">
              <a:latin typeface="Century Gothic" panose="020B0502020202020204" pitchFamily="34" charset="0"/>
            </a:endParaRPr>
          </a:p>
          <a:p>
            <a:pPr marL="342900" indent="-342900">
              <a:buAutoNum type="arabicPeriod"/>
            </a:pPr>
            <a:r>
              <a:rPr lang="en-US" altLang="zh-CN" sz="1600" dirty="0">
                <a:latin typeface="Century Gothic" panose="020B0502020202020204" pitchFamily="34" charset="0"/>
              </a:rPr>
              <a:t>How to guarantee user and server security </a:t>
            </a:r>
            <a:r>
              <a:rPr lang="en-US" altLang="zh-CN" sz="1600" dirty="0"/>
              <a:t>?</a:t>
            </a:r>
          </a:p>
          <a:p>
            <a:pPr marL="342900" indent="-342900">
              <a:buAutoNum type="arabicPeriod"/>
            </a:pPr>
            <a:endParaRPr lang="en-US" altLang="zh-CN" sz="1600" dirty="0"/>
          </a:p>
          <a:p>
            <a:pPr marL="342900" indent="-342900">
              <a:buFontTx/>
              <a:buAutoNum type="arabicPeriod"/>
            </a:pPr>
            <a:r>
              <a:rPr lang="en-US" altLang="zh-CN" sz="1600" dirty="0">
                <a:latin typeface="Century Gothic" panose="020B0502020202020204" pitchFamily="34" charset="0"/>
              </a:rPr>
              <a:t>How to improve user application experience and work efficiency </a:t>
            </a:r>
            <a:r>
              <a:rPr lang="en-US" altLang="zh-CN" sz="1600" dirty="0"/>
              <a:t>?</a:t>
            </a:r>
          </a:p>
        </p:txBody>
      </p:sp>
      <p:sp>
        <p:nvSpPr>
          <p:cNvPr id="1230" name="矩形 1229"/>
          <p:cNvSpPr/>
          <p:nvPr/>
        </p:nvSpPr>
        <p:spPr>
          <a:xfrm>
            <a:off x="6355676" y="2297041"/>
            <a:ext cx="4040155" cy="2575249"/>
          </a:xfrm>
          <a:prstGeom prst="rect">
            <a:avLst/>
          </a:prstGeom>
          <a:noFill/>
          <a:ln w="1587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231" name="椭圆 1230"/>
          <p:cNvSpPr/>
          <p:nvPr/>
        </p:nvSpPr>
        <p:spPr>
          <a:xfrm>
            <a:off x="2794000" y="279527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232" name="椭圆 1231"/>
          <p:cNvSpPr/>
          <p:nvPr/>
        </p:nvSpPr>
        <p:spPr>
          <a:xfrm>
            <a:off x="2787650" y="310642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233" name="椭圆 1232"/>
          <p:cNvSpPr/>
          <p:nvPr/>
        </p:nvSpPr>
        <p:spPr>
          <a:xfrm>
            <a:off x="2787650" y="436372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234" name="椭圆 1233"/>
          <p:cNvSpPr/>
          <p:nvPr/>
        </p:nvSpPr>
        <p:spPr>
          <a:xfrm>
            <a:off x="2781300" y="4674870"/>
            <a:ext cx="63500" cy="6350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grpSp>
        <p:nvGrpSpPr>
          <p:cNvPr id="10" name="组合 9"/>
          <p:cNvGrpSpPr/>
          <p:nvPr/>
        </p:nvGrpSpPr>
        <p:grpSpPr>
          <a:xfrm>
            <a:off x="1649273" y="2466975"/>
            <a:ext cx="560326" cy="560326"/>
            <a:chOff x="1375059" y="2466975"/>
            <a:chExt cx="560326" cy="560326"/>
          </a:xfrm>
        </p:grpSpPr>
        <p:sp>
          <p:nvSpPr>
            <p:cNvPr id="1235" name="îs1iḓê"/>
            <p:cNvSpPr/>
            <p:nvPr/>
          </p:nvSpPr>
          <p:spPr>
            <a:xfrm>
              <a:off x="1375059" y="2466975"/>
              <a:ext cx="560326" cy="560326"/>
            </a:xfrm>
            <a:prstGeom prst="ellipse">
              <a:avLst/>
            </a:prstGeom>
            <a:no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chorCtr="0">
              <a:normAutofit/>
            </a:bodyPr>
            <a:lstStyle/>
            <a:p>
              <a:pPr indent="-225425" algn="ctr" fontAlgn="base">
                <a:lnSpc>
                  <a:spcPct val="110000"/>
                </a:lnSpc>
                <a:spcBef>
                  <a:spcPct val="0"/>
                </a:spcBef>
                <a:spcAft>
                  <a:spcPct val="0"/>
                </a:spcAft>
              </a:pPr>
              <a:endParaRPr lang="en-US" b="1" kern="0" dirty="0">
                <a:solidFill>
                  <a:schemeClr val="tx1"/>
                </a:solidFill>
                <a:latin typeface="Century Gothic" panose="020B0502020202020204" pitchFamily="34" charset="0"/>
              </a:endParaRPr>
            </a:p>
          </p:txBody>
        </p:sp>
        <p:sp>
          <p:nvSpPr>
            <p:cNvPr id="1236" name="sitemap_341050"/>
            <p:cNvSpPr>
              <a:spLocks noChangeAspect="1"/>
            </p:cNvSpPr>
            <p:nvPr/>
          </p:nvSpPr>
          <p:spPr bwMode="auto">
            <a:xfrm>
              <a:off x="1474708" y="2567728"/>
              <a:ext cx="364279" cy="325824"/>
            </a:xfrm>
            <a:custGeom>
              <a:avLst/>
              <a:gdLst>
                <a:gd name="T0" fmla="*/ 6116 w 6827"/>
                <a:gd name="T1" fmla="*/ 4408 h 6115"/>
                <a:gd name="T2" fmla="*/ 5283 w 6827"/>
                <a:gd name="T3" fmla="*/ 2702 h 6115"/>
                <a:gd name="T4" fmla="*/ 3556 w 6827"/>
                <a:gd name="T5" fmla="*/ 1848 h 6115"/>
                <a:gd name="T6" fmla="*/ 4409 w 6827"/>
                <a:gd name="T7" fmla="*/ 1393 h 6115"/>
                <a:gd name="T8" fmla="*/ 3954 w 6827"/>
                <a:gd name="T9" fmla="*/ 0 h 6115"/>
                <a:gd name="T10" fmla="*/ 2418 w 6827"/>
                <a:gd name="T11" fmla="*/ 455 h 6115"/>
                <a:gd name="T12" fmla="*/ 2873 w 6827"/>
                <a:gd name="T13" fmla="*/ 1848 h 6115"/>
                <a:gd name="T14" fmla="*/ 3271 w 6827"/>
                <a:gd name="T15" fmla="*/ 2702 h 6115"/>
                <a:gd name="T16" fmla="*/ 711 w 6827"/>
                <a:gd name="T17" fmla="*/ 3467 h 6115"/>
                <a:gd name="T18" fmla="*/ 455 w 6827"/>
                <a:gd name="T19" fmla="*/ 4408 h 6115"/>
                <a:gd name="T20" fmla="*/ 0 w 6827"/>
                <a:gd name="T21" fmla="*/ 5660 h 6115"/>
                <a:gd name="T22" fmla="*/ 1252 w 6827"/>
                <a:gd name="T23" fmla="*/ 6115 h 6115"/>
                <a:gd name="T24" fmla="*/ 1707 w 6827"/>
                <a:gd name="T25" fmla="*/ 4864 h 6115"/>
                <a:gd name="T26" fmla="*/ 996 w 6827"/>
                <a:gd name="T27" fmla="*/ 4408 h 6115"/>
                <a:gd name="T28" fmla="*/ 1544 w 6827"/>
                <a:gd name="T29" fmla="*/ 2986 h 6115"/>
                <a:gd name="T30" fmla="*/ 3271 w 6827"/>
                <a:gd name="T31" fmla="*/ 4408 h 6115"/>
                <a:gd name="T32" fmla="*/ 2560 w 6827"/>
                <a:gd name="T33" fmla="*/ 4864 h 6115"/>
                <a:gd name="T34" fmla="*/ 3015 w 6827"/>
                <a:gd name="T35" fmla="*/ 6115 h 6115"/>
                <a:gd name="T36" fmla="*/ 4267 w 6827"/>
                <a:gd name="T37" fmla="*/ 5660 h 6115"/>
                <a:gd name="T38" fmla="*/ 3812 w 6827"/>
                <a:gd name="T39" fmla="*/ 4408 h 6115"/>
                <a:gd name="T40" fmla="*/ 3556 w 6827"/>
                <a:gd name="T41" fmla="*/ 2986 h 6115"/>
                <a:gd name="T42" fmla="*/ 5831 w 6827"/>
                <a:gd name="T43" fmla="*/ 3467 h 6115"/>
                <a:gd name="T44" fmla="*/ 5575 w 6827"/>
                <a:gd name="T45" fmla="*/ 4408 h 6115"/>
                <a:gd name="T46" fmla="*/ 5120 w 6827"/>
                <a:gd name="T47" fmla="*/ 5660 h 6115"/>
                <a:gd name="T48" fmla="*/ 6372 w 6827"/>
                <a:gd name="T49" fmla="*/ 6115 h 6115"/>
                <a:gd name="T50" fmla="*/ 6827 w 6827"/>
                <a:gd name="T51" fmla="*/ 4864 h 6115"/>
                <a:gd name="T52" fmla="*/ 1252 w 6827"/>
                <a:gd name="T53" fmla="*/ 4693 h 6115"/>
                <a:gd name="T54" fmla="*/ 1422 w 6827"/>
                <a:gd name="T55" fmla="*/ 5660 h 6115"/>
                <a:gd name="T56" fmla="*/ 455 w 6827"/>
                <a:gd name="T57" fmla="*/ 5831 h 6115"/>
                <a:gd name="T58" fmla="*/ 284 w 6827"/>
                <a:gd name="T59" fmla="*/ 4864 h 6115"/>
                <a:gd name="T60" fmla="*/ 1252 w 6827"/>
                <a:gd name="T61" fmla="*/ 4693 h 6115"/>
                <a:gd name="T62" fmla="*/ 3982 w 6827"/>
                <a:gd name="T63" fmla="*/ 4864 h 6115"/>
                <a:gd name="T64" fmla="*/ 3812 w 6827"/>
                <a:gd name="T65" fmla="*/ 5831 h 6115"/>
                <a:gd name="T66" fmla="*/ 2844 w 6827"/>
                <a:gd name="T67" fmla="*/ 5660 h 6115"/>
                <a:gd name="T68" fmla="*/ 3015 w 6827"/>
                <a:gd name="T69" fmla="*/ 4693 h 6115"/>
                <a:gd name="T70" fmla="*/ 2873 w 6827"/>
                <a:gd name="T71" fmla="*/ 1564 h 6115"/>
                <a:gd name="T72" fmla="*/ 2702 w 6827"/>
                <a:gd name="T73" fmla="*/ 455 h 6115"/>
                <a:gd name="T74" fmla="*/ 3954 w 6827"/>
                <a:gd name="T75" fmla="*/ 284 h 6115"/>
                <a:gd name="T76" fmla="*/ 4124 w 6827"/>
                <a:gd name="T77" fmla="*/ 1393 h 6115"/>
                <a:gd name="T78" fmla="*/ 2873 w 6827"/>
                <a:gd name="T79" fmla="*/ 1564 h 6115"/>
                <a:gd name="T80" fmla="*/ 6372 w 6827"/>
                <a:gd name="T81" fmla="*/ 5831 h 6115"/>
                <a:gd name="T82" fmla="*/ 5404 w 6827"/>
                <a:gd name="T83" fmla="*/ 5660 h 6115"/>
                <a:gd name="T84" fmla="*/ 5575 w 6827"/>
                <a:gd name="T85" fmla="*/ 4693 h 6115"/>
                <a:gd name="T86" fmla="*/ 6542 w 6827"/>
                <a:gd name="T87" fmla="*/ 4864 h 611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Lst>
              <a:rect l="0" t="0" r="r" b="b"/>
              <a:pathLst>
                <a:path w="6827" h="6115">
                  <a:moveTo>
                    <a:pt x="6372" y="4408"/>
                  </a:moveTo>
                  <a:lnTo>
                    <a:pt x="6116" y="4408"/>
                  </a:lnTo>
                  <a:lnTo>
                    <a:pt x="6116" y="3467"/>
                  </a:lnTo>
                  <a:cubicBezTo>
                    <a:pt x="6116" y="3059"/>
                    <a:pt x="5726" y="2702"/>
                    <a:pt x="5283" y="2702"/>
                  </a:cubicBezTo>
                  <a:lnTo>
                    <a:pt x="3556" y="2702"/>
                  </a:lnTo>
                  <a:lnTo>
                    <a:pt x="3556" y="1848"/>
                  </a:lnTo>
                  <a:lnTo>
                    <a:pt x="3954" y="1848"/>
                  </a:lnTo>
                  <a:cubicBezTo>
                    <a:pt x="4205" y="1848"/>
                    <a:pt x="4408" y="1644"/>
                    <a:pt x="4409" y="1393"/>
                  </a:cubicBezTo>
                  <a:lnTo>
                    <a:pt x="4409" y="455"/>
                  </a:lnTo>
                  <a:cubicBezTo>
                    <a:pt x="4408" y="204"/>
                    <a:pt x="4205" y="0"/>
                    <a:pt x="3954" y="0"/>
                  </a:cubicBezTo>
                  <a:lnTo>
                    <a:pt x="2873" y="0"/>
                  </a:lnTo>
                  <a:cubicBezTo>
                    <a:pt x="2622" y="0"/>
                    <a:pt x="2418" y="204"/>
                    <a:pt x="2418" y="455"/>
                  </a:cubicBezTo>
                  <a:lnTo>
                    <a:pt x="2418" y="1393"/>
                  </a:lnTo>
                  <a:cubicBezTo>
                    <a:pt x="2418" y="1644"/>
                    <a:pt x="2622" y="1848"/>
                    <a:pt x="2873" y="1848"/>
                  </a:cubicBezTo>
                  <a:lnTo>
                    <a:pt x="3271" y="1848"/>
                  </a:lnTo>
                  <a:lnTo>
                    <a:pt x="3271" y="2702"/>
                  </a:lnTo>
                  <a:lnTo>
                    <a:pt x="1544" y="2702"/>
                  </a:lnTo>
                  <a:cubicBezTo>
                    <a:pt x="1100" y="2702"/>
                    <a:pt x="711" y="3059"/>
                    <a:pt x="711" y="3467"/>
                  </a:cubicBezTo>
                  <a:lnTo>
                    <a:pt x="711" y="4408"/>
                  </a:lnTo>
                  <a:lnTo>
                    <a:pt x="455" y="4408"/>
                  </a:lnTo>
                  <a:cubicBezTo>
                    <a:pt x="204" y="4409"/>
                    <a:pt x="0" y="4612"/>
                    <a:pt x="0" y="4864"/>
                  </a:cubicBezTo>
                  <a:lnTo>
                    <a:pt x="0" y="5660"/>
                  </a:lnTo>
                  <a:cubicBezTo>
                    <a:pt x="0" y="5911"/>
                    <a:pt x="204" y="6115"/>
                    <a:pt x="455" y="6115"/>
                  </a:cubicBezTo>
                  <a:lnTo>
                    <a:pt x="1252" y="6115"/>
                  </a:lnTo>
                  <a:cubicBezTo>
                    <a:pt x="1503" y="6115"/>
                    <a:pt x="1706" y="5911"/>
                    <a:pt x="1707" y="5660"/>
                  </a:cubicBezTo>
                  <a:lnTo>
                    <a:pt x="1707" y="4864"/>
                  </a:lnTo>
                  <a:cubicBezTo>
                    <a:pt x="1706" y="4612"/>
                    <a:pt x="1503" y="4409"/>
                    <a:pt x="1252" y="4408"/>
                  </a:cubicBezTo>
                  <a:lnTo>
                    <a:pt x="996" y="4408"/>
                  </a:lnTo>
                  <a:lnTo>
                    <a:pt x="996" y="3467"/>
                  </a:lnTo>
                  <a:cubicBezTo>
                    <a:pt x="996" y="3192"/>
                    <a:pt x="1285" y="2986"/>
                    <a:pt x="1544" y="2986"/>
                  </a:cubicBezTo>
                  <a:lnTo>
                    <a:pt x="3271" y="2986"/>
                  </a:lnTo>
                  <a:lnTo>
                    <a:pt x="3271" y="4408"/>
                  </a:lnTo>
                  <a:lnTo>
                    <a:pt x="3015" y="4408"/>
                  </a:lnTo>
                  <a:cubicBezTo>
                    <a:pt x="2764" y="4409"/>
                    <a:pt x="2560" y="4612"/>
                    <a:pt x="2560" y="4864"/>
                  </a:cubicBezTo>
                  <a:lnTo>
                    <a:pt x="2560" y="5660"/>
                  </a:lnTo>
                  <a:cubicBezTo>
                    <a:pt x="2560" y="5911"/>
                    <a:pt x="2764" y="6115"/>
                    <a:pt x="3015" y="6115"/>
                  </a:cubicBezTo>
                  <a:lnTo>
                    <a:pt x="3812" y="6115"/>
                  </a:lnTo>
                  <a:cubicBezTo>
                    <a:pt x="4063" y="6115"/>
                    <a:pt x="4266" y="5911"/>
                    <a:pt x="4267" y="5660"/>
                  </a:cubicBezTo>
                  <a:lnTo>
                    <a:pt x="4267" y="4864"/>
                  </a:lnTo>
                  <a:cubicBezTo>
                    <a:pt x="4266" y="4612"/>
                    <a:pt x="4063" y="4409"/>
                    <a:pt x="3812" y="4408"/>
                  </a:cubicBezTo>
                  <a:lnTo>
                    <a:pt x="3556" y="4408"/>
                  </a:lnTo>
                  <a:lnTo>
                    <a:pt x="3556" y="2986"/>
                  </a:lnTo>
                  <a:lnTo>
                    <a:pt x="5283" y="2986"/>
                  </a:lnTo>
                  <a:cubicBezTo>
                    <a:pt x="5542" y="2986"/>
                    <a:pt x="5831" y="3192"/>
                    <a:pt x="5831" y="3467"/>
                  </a:cubicBezTo>
                  <a:lnTo>
                    <a:pt x="5831" y="4408"/>
                  </a:lnTo>
                  <a:lnTo>
                    <a:pt x="5575" y="4408"/>
                  </a:lnTo>
                  <a:cubicBezTo>
                    <a:pt x="5324" y="4409"/>
                    <a:pt x="5120" y="4612"/>
                    <a:pt x="5120" y="4864"/>
                  </a:cubicBezTo>
                  <a:lnTo>
                    <a:pt x="5120" y="5660"/>
                  </a:lnTo>
                  <a:cubicBezTo>
                    <a:pt x="5120" y="5911"/>
                    <a:pt x="5324" y="6115"/>
                    <a:pt x="5575" y="6115"/>
                  </a:cubicBezTo>
                  <a:lnTo>
                    <a:pt x="6372" y="6115"/>
                  </a:lnTo>
                  <a:cubicBezTo>
                    <a:pt x="6623" y="6115"/>
                    <a:pt x="6826" y="5911"/>
                    <a:pt x="6827" y="5660"/>
                  </a:cubicBezTo>
                  <a:lnTo>
                    <a:pt x="6827" y="4864"/>
                  </a:lnTo>
                  <a:cubicBezTo>
                    <a:pt x="6826" y="4612"/>
                    <a:pt x="6623" y="4409"/>
                    <a:pt x="6372" y="4408"/>
                  </a:cubicBezTo>
                  <a:close/>
                  <a:moveTo>
                    <a:pt x="1252" y="4693"/>
                  </a:moveTo>
                  <a:cubicBezTo>
                    <a:pt x="1346" y="4693"/>
                    <a:pt x="1422" y="4769"/>
                    <a:pt x="1422" y="4864"/>
                  </a:cubicBezTo>
                  <a:lnTo>
                    <a:pt x="1422" y="5660"/>
                  </a:lnTo>
                  <a:cubicBezTo>
                    <a:pt x="1422" y="5754"/>
                    <a:pt x="1346" y="5831"/>
                    <a:pt x="1252" y="5831"/>
                  </a:cubicBezTo>
                  <a:lnTo>
                    <a:pt x="455" y="5831"/>
                  </a:lnTo>
                  <a:cubicBezTo>
                    <a:pt x="361" y="5831"/>
                    <a:pt x="284" y="5754"/>
                    <a:pt x="284" y="5660"/>
                  </a:cubicBezTo>
                  <a:lnTo>
                    <a:pt x="284" y="4864"/>
                  </a:lnTo>
                  <a:cubicBezTo>
                    <a:pt x="284" y="4769"/>
                    <a:pt x="361" y="4693"/>
                    <a:pt x="455" y="4693"/>
                  </a:cubicBezTo>
                  <a:lnTo>
                    <a:pt x="1252" y="4693"/>
                  </a:lnTo>
                  <a:close/>
                  <a:moveTo>
                    <a:pt x="3812" y="4693"/>
                  </a:moveTo>
                  <a:cubicBezTo>
                    <a:pt x="3906" y="4693"/>
                    <a:pt x="3982" y="4769"/>
                    <a:pt x="3982" y="4864"/>
                  </a:cubicBezTo>
                  <a:lnTo>
                    <a:pt x="3982" y="5660"/>
                  </a:lnTo>
                  <a:cubicBezTo>
                    <a:pt x="3982" y="5754"/>
                    <a:pt x="3906" y="5831"/>
                    <a:pt x="3812" y="5831"/>
                  </a:cubicBezTo>
                  <a:lnTo>
                    <a:pt x="3015" y="5831"/>
                  </a:lnTo>
                  <a:cubicBezTo>
                    <a:pt x="2921" y="5831"/>
                    <a:pt x="2844" y="5754"/>
                    <a:pt x="2844" y="5660"/>
                  </a:cubicBezTo>
                  <a:lnTo>
                    <a:pt x="2844" y="4864"/>
                  </a:lnTo>
                  <a:cubicBezTo>
                    <a:pt x="2844" y="4769"/>
                    <a:pt x="2921" y="4693"/>
                    <a:pt x="3015" y="4693"/>
                  </a:cubicBezTo>
                  <a:lnTo>
                    <a:pt x="3812" y="4693"/>
                  </a:lnTo>
                  <a:close/>
                  <a:moveTo>
                    <a:pt x="2873" y="1564"/>
                  </a:moveTo>
                  <a:cubicBezTo>
                    <a:pt x="2779" y="1564"/>
                    <a:pt x="2702" y="1488"/>
                    <a:pt x="2702" y="1393"/>
                  </a:cubicBezTo>
                  <a:lnTo>
                    <a:pt x="2702" y="455"/>
                  </a:lnTo>
                  <a:cubicBezTo>
                    <a:pt x="2702" y="360"/>
                    <a:pt x="2779" y="284"/>
                    <a:pt x="2873" y="284"/>
                  </a:cubicBezTo>
                  <a:lnTo>
                    <a:pt x="3954" y="284"/>
                  </a:lnTo>
                  <a:cubicBezTo>
                    <a:pt x="4048" y="284"/>
                    <a:pt x="4124" y="360"/>
                    <a:pt x="4124" y="455"/>
                  </a:cubicBezTo>
                  <a:lnTo>
                    <a:pt x="4124" y="1393"/>
                  </a:lnTo>
                  <a:cubicBezTo>
                    <a:pt x="4124" y="1488"/>
                    <a:pt x="4048" y="1564"/>
                    <a:pt x="3954" y="1564"/>
                  </a:cubicBezTo>
                  <a:lnTo>
                    <a:pt x="2873" y="1564"/>
                  </a:lnTo>
                  <a:close/>
                  <a:moveTo>
                    <a:pt x="6542" y="5660"/>
                  </a:moveTo>
                  <a:cubicBezTo>
                    <a:pt x="6542" y="5754"/>
                    <a:pt x="6466" y="5831"/>
                    <a:pt x="6372" y="5831"/>
                  </a:cubicBezTo>
                  <a:lnTo>
                    <a:pt x="5575" y="5831"/>
                  </a:lnTo>
                  <a:cubicBezTo>
                    <a:pt x="5481" y="5831"/>
                    <a:pt x="5404" y="5754"/>
                    <a:pt x="5404" y="5660"/>
                  </a:cubicBezTo>
                  <a:lnTo>
                    <a:pt x="5404" y="4864"/>
                  </a:lnTo>
                  <a:cubicBezTo>
                    <a:pt x="5404" y="4769"/>
                    <a:pt x="5481" y="4693"/>
                    <a:pt x="5575" y="4693"/>
                  </a:cubicBezTo>
                  <a:lnTo>
                    <a:pt x="6372" y="4693"/>
                  </a:lnTo>
                  <a:cubicBezTo>
                    <a:pt x="6466" y="4693"/>
                    <a:pt x="6542" y="4769"/>
                    <a:pt x="6542" y="4864"/>
                  </a:cubicBezTo>
                  <a:lnTo>
                    <a:pt x="6542" y="5660"/>
                  </a:lnTo>
                  <a:close/>
                </a:path>
              </a:pathLst>
            </a:custGeom>
            <a:solidFill>
              <a:schemeClr val="bg1"/>
            </a:solidFill>
            <a:ln>
              <a:noFill/>
            </a:ln>
          </p:spPr>
          <p:txBody>
            <a:bodyPr/>
            <a:lstStyle/>
            <a:p>
              <a:endParaRPr lang="zh-CN" altLang="en-US">
                <a:latin typeface="Century Gothic" panose="020B0502020202020204" pitchFamily="34" charset="0"/>
              </a:endParaRPr>
            </a:p>
          </p:txBody>
        </p:sp>
      </p:grpSp>
      <p:sp>
        <p:nvSpPr>
          <p:cNvPr id="1240" name="îs1iḓê"/>
          <p:cNvSpPr/>
          <p:nvPr/>
        </p:nvSpPr>
        <p:spPr>
          <a:xfrm>
            <a:off x="1649273" y="4043849"/>
            <a:ext cx="560326" cy="560326"/>
          </a:xfrm>
          <a:prstGeom prst="ellipse">
            <a:avLst/>
          </a:prstGeom>
          <a:no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rtlCol="0" anchor="ctr" anchorCtr="0">
            <a:normAutofit/>
          </a:bodyPr>
          <a:lstStyle/>
          <a:p>
            <a:pPr indent="-225425" algn="ctr" fontAlgn="base">
              <a:lnSpc>
                <a:spcPct val="110000"/>
              </a:lnSpc>
              <a:spcBef>
                <a:spcPct val="0"/>
              </a:spcBef>
              <a:spcAft>
                <a:spcPct val="0"/>
              </a:spcAft>
            </a:pPr>
            <a:endParaRPr lang="en-US" b="1" kern="0" dirty="0">
              <a:solidFill>
                <a:schemeClr val="tx1"/>
              </a:solidFill>
              <a:latin typeface="Century Gothic" panose="020B0502020202020204" pitchFamily="34" charset="0"/>
            </a:endParaRPr>
          </a:p>
        </p:txBody>
      </p:sp>
      <p:pic>
        <p:nvPicPr>
          <p:cNvPr id="1242" name="图片 1241"/>
          <p:cNvPicPr>
            <a:picLocks noChangeAspect="1"/>
          </p:cNvPicPr>
          <p:nvPr/>
        </p:nvPicPr>
        <p:blipFill>
          <a:blip r:embed="rId5">
            <a:biLevel thresh="25000"/>
            <a:extLst>
              <a:ext uri="{28A0092B-C50C-407E-A947-70E740481C1C}">
                <a14:useLocalDpi xmlns:a14="http://schemas.microsoft.com/office/drawing/2010/main" val="0"/>
              </a:ext>
            </a:extLst>
          </a:blip>
          <a:stretch>
            <a:fillRect/>
          </a:stretch>
        </p:blipFill>
        <p:spPr>
          <a:xfrm>
            <a:off x="1775243" y="4169569"/>
            <a:ext cx="294461" cy="299211"/>
          </a:xfrm>
          <a:prstGeom prst="rect">
            <a:avLst/>
          </a:prstGeom>
        </p:spPr>
      </p:pic>
      <p:cxnSp>
        <p:nvCxnSpPr>
          <p:cNvPr id="18" name="直接连接符 17"/>
          <p:cNvCxnSpPr/>
          <p:nvPr/>
        </p:nvCxnSpPr>
        <p:spPr>
          <a:xfrm>
            <a:off x="2457579" y="2435290"/>
            <a:ext cx="0" cy="643812"/>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cxnSp>
        <p:nvCxnSpPr>
          <p:cNvPr id="1243" name="直接连接符 1242"/>
          <p:cNvCxnSpPr/>
          <p:nvPr/>
        </p:nvCxnSpPr>
        <p:spPr>
          <a:xfrm>
            <a:off x="2457579" y="4049486"/>
            <a:ext cx="0" cy="643812"/>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79"/>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1081"/>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92"/>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1093"/>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123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3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233"/>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1234"/>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10"/>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1240"/>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1242"/>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243"/>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1094"/>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1230"/>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1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6" grpId="0"/>
      <p:bldP spid="5" grpId="0" animBg="1"/>
      <p:bldP spid="1079" grpId="0"/>
      <p:bldP spid="1081" grpId="0"/>
      <p:bldP spid="1092" grpId="0"/>
      <p:bldP spid="1093" grpId="0"/>
      <p:bldP spid="1094" grpId="0"/>
      <p:bldP spid="1230" grpId="0" animBg="1"/>
      <p:bldP spid="1231" grpId="0" animBg="1"/>
      <p:bldP spid="1232" grpId="0" animBg="1"/>
      <p:bldP spid="1233" grpId="0" animBg="1"/>
      <p:bldP spid="1234" grpId="0" animBg="1"/>
      <p:bldP spid="124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83" name="图片 18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6" name="组合 5"/>
          <p:cNvGrpSpPr/>
          <p:nvPr/>
        </p:nvGrpSpPr>
        <p:grpSpPr>
          <a:xfrm>
            <a:off x="2177144" y="2315029"/>
            <a:ext cx="7858424" cy="1901371"/>
            <a:chOff x="2570844" y="2315029"/>
            <a:chExt cx="7858424" cy="1901371"/>
          </a:xfrm>
        </p:grpSpPr>
        <p:sp>
          <p:nvSpPr>
            <p:cNvPr id="2" name="矩形 1"/>
            <p:cNvSpPr/>
            <p:nvPr/>
          </p:nvSpPr>
          <p:spPr>
            <a:xfrm>
              <a:off x="2570844" y="2315029"/>
              <a:ext cx="1901371" cy="1901371"/>
            </a:xfrm>
            <a:prstGeom prst="rect">
              <a:avLst/>
            </a:prstGeom>
            <a:solidFill>
              <a:srgbClr val="00B0F0">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2 PART</a:t>
              </a:r>
              <a:endParaRPr lang="zh-CN" altLang="en-US" sz="3600" b="1" dirty="0">
                <a:latin typeface="Century Gothic" panose="020B0502020202020204" pitchFamily="34" charset="0"/>
              </a:endParaRPr>
            </a:p>
          </p:txBody>
        </p:sp>
        <p:sp>
          <p:nvSpPr>
            <p:cNvPr id="39" name="矩形 38"/>
            <p:cNvSpPr/>
            <p:nvPr/>
          </p:nvSpPr>
          <p:spPr>
            <a:xfrm>
              <a:off x="4725462" y="2542439"/>
              <a:ext cx="5703806" cy="1200329"/>
            </a:xfrm>
            <a:prstGeom prst="rect">
              <a:avLst/>
            </a:prstGeom>
          </p:spPr>
          <p:txBody>
            <a:bodyPr wrap="none">
              <a:spAutoFit/>
            </a:bodyPr>
            <a:lstStyle/>
            <a:p>
              <a:r>
                <a:rPr kumimoji="1" lang="en-US" altLang="zh-CN" sz="3600" b="1" dirty="0" err="1">
                  <a:solidFill>
                    <a:schemeClr val="bg1"/>
                  </a:solidFill>
                  <a:latin typeface="Century Gothic" panose="020B0502020202020204" pitchFamily="34" charset="0"/>
                  <a:ea typeface="微软雅黑" panose="020B0503020204020204" charset="-122"/>
                  <a:cs typeface="微软雅黑" panose="020B0503020204020204" charset="-122"/>
                </a:rPr>
                <a:t>Sangfor</a:t>
              </a:r>
              <a:r>
                <a:rPr kumimoji="1" lang="en-US" altLang="zh-CN" sz="3600" b="1" dirty="0">
                  <a:solidFill>
                    <a:schemeClr val="bg1"/>
                  </a:solidFill>
                  <a:latin typeface="Century Gothic" panose="020B0502020202020204" pitchFamily="34" charset="0"/>
                  <a:ea typeface="微软雅黑" panose="020B0503020204020204" charset="-122"/>
                  <a:cs typeface="微软雅黑" panose="020B0503020204020204" charset="-122"/>
                </a:rPr>
                <a:t> Next Generation</a:t>
              </a:r>
            </a:p>
            <a:p>
              <a:r>
                <a:rPr kumimoji="1" lang="en-US" altLang="zh-CN" sz="3600" b="1" dirty="0">
                  <a:solidFill>
                    <a:schemeClr val="bg1"/>
                  </a:solidFill>
                  <a:latin typeface="Century Gothic" panose="020B0502020202020204" pitchFamily="34" charset="0"/>
                  <a:ea typeface="微软雅黑" panose="020B0503020204020204" charset="-122"/>
                  <a:cs typeface="微软雅黑" panose="020B0503020204020204" charset="-122"/>
                </a:rPr>
                <a:t>SD-WAN Solution</a:t>
              </a:r>
            </a:p>
          </p:txBody>
        </p:sp>
      </p:grpSp>
      <p:grpSp>
        <p:nvGrpSpPr>
          <p:cNvPr id="12" name="组合 11"/>
          <p:cNvGrpSpPr/>
          <p:nvPr/>
        </p:nvGrpSpPr>
        <p:grpSpPr>
          <a:xfrm>
            <a:off x="907549" y="6426891"/>
            <a:ext cx="10423265" cy="336695"/>
            <a:chOff x="907549" y="6426891"/>
            <a:chExt cx="10423265" cy="336695"/>
          </a:xfrm>
        </p:grpSpPr>
        <p:sp>
          <p:nvSpPr>
            <p:cNvPr id="15" name="文本框 14"/>
            <p:cNvSpPr txBox="1"/>
            <p:nvPr/>
          </p:nvSpPr>
          <p:spPr>
            <a:xfrm>
              <a:off x="1096673" y="6426891"/>
              <a:ext cx="1836939" cy="336695"/>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16" name="文本框 15"/>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7" name="矩形 16"/>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文本框 18"/>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1" name="直接连接符 20"/>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 name="灯片编号占位符 2"/>
          <p:cNvSpPr>
            <a:spLocks noGrp="1"/>
          </p:cNvSpPr>
          <p:nvPr>
            <p:ph type="sldNum" sz="quarter" idx="12"/>
          </p:nvPr>
        </p:nvSpPr>
        <p:spPr/>
        <p:txBody>
          <a:bodyPr/>
          <a:lstStyle/>
          <a:p>
            <a:fld id="{795C62BC-63D8-4176-937B-D5EBCAA09FF2}" type="slidenum">
              <a:rPr lang="zh-CN" altLang="en-US" smtClean="0"/>
              <a:t>4</a:t>
            </a:fld>
            <a:endParaRPr lang="zh-CN" altLang="en-US" dirty="0"/>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7831956" cy="523220"/>
            <a:chOff x="1" y="200326"/>
            <a:chExt cx="7831956"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7252306" cy="523220"/>
            </a:xfrm>
            <a:prstGeom prst="rect">
              <a:avLst/>
            </a:prstGeom>
          </p:spPr>
          <p:txBody>
            <a:bodyPr wrap="none">
              <a:spAutoFit/>
            </a:bodyPr>
            <a:lstStyle/>
            <a:p>
              <a:r>
                <a:rPr kumimoji="1" lang="en-US" altLang="zh-CN" sz="2800" b="1" dirty="0" err="1">
                  <a:solidFill>
                    <a:schemeClr val="bg1"/>
                  </a:solidFill>
                  <a:latin typeface="Century Gothic" panose="020B0502020202020204" pitchFamily="34" charset="0"/>
                  <a:ea typeface="微软雅黑" panose="020B0503020204020204" charset="-122"/>
                  <a:cs typeface="微软雅黑" panose="020B0503020204020204" charset="-122"/>
                </a:rPr>
                <a:t>Sangfor</a:t>
              </a:r>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 Next Generation SD-WAN Family</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a:cxnSpLocks/>
          </p:cNvCxnSpPr>
          <p:nvPr/>
        </p:nvCxnSpPr>
        <p:spPr>
          <a:xfrm>
            <a:off x="914400" y="6299667"/>
            <a:ext cx="10335288" cy="452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5</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grpSp>
        <p:nvGrpSpPr>
          <p:cNvPr id="6" name="组合 5"/>
          <p:cNvGrpSpPr/>
          <p:nvPr/>
        </p:nvGrpSpPr>
        <p:grpSpPr>
          <a:xfrm>
            <a:off x="615199" y="992412"/>
            <a:ext cx="11019625" cy="5339937"/>
            <a:chOff x="704099" y="762000"/>
            <a:chExt cx="11019625" cy="5339937"/>
          </a:xfrm>
        </p:grpSpPr>
        <p:sp>
          <p:nvSpPr>
            <p:cNvPr id="169" name="矩形 168"/>
            <p:cNvSpPr/>
            <p:nvPr/>
          </p:nvSpPr>
          <p:spPr>
            <a:xfrm>
              <a:off x="3919538" y="2374900"/>
              <a:ext cx="4165600" cy="3708400"/>
            </a:xfrm>
            <a:prstGeom prst="rect">
              <a:avLst/>
            </a:prstGeom>
            <a:solidFill>
              <a:srgbClr val="79BD28">
                <a:alpha val="1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0" name="矩形 169"/>
            <p:cNvSpPr/>
            <p:nvPr/>
          </p:nvSpPr>
          <p:spPr>
            <a:xfrm>
              <a:off x="8181975" y="2374900"/>
              <a:ext cx="3133725" cy="3708400"/>
            </a:xfrm>
            <a:prstGeom prst="rect">
              <a:avLst/>
            </a:prstGeom>
            <a:solidFill>
              <a:srgbClr val="79BD28">
                <a:alpha val="1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矩形 3"/>
            <p:cNvSpPr/>
            <p:nvPr/>
          </p:nvSpPr>
          <p:spPr>
            <a:xfrm>
              <a:off x="901700" y="2374900"/>
              <a:ext cx="2921000" cy="3708400"/>
            </a:xfrm>
            <a:prstGeom prst="rect">
              <a:avLst/>
            </a:prstGeom>
            <a:solidFill>
              <a:srgbClr val="79BD28">
                <a:alpha val="1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 name="矩形 2"/>
            <p:cNvSpPr/>
            <p:nvPr/>
          </p:nvSpPr>
          <p:spPr>
            <a:xfrm>
              <a:off x="908050" y="762000"/>
              <a:ext cx="10363200" cy="1473200"/>
            </a:xfrm>
            <a:prstGeom prst="rect">
              <a:avLst/>
            </a:prstGeom>
            <a:solidFill>
              <a:srgbClr val="00B0F0">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pic>
          <p:nvPicPr>
            <p:cNvPr id="139" name="Picture 3"/>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26990" y="2847191"/>
              <a:ext cx="1835395" cy="544826"/>
            </a:xfrm>
            <a:prstGeom prst="rect">
              <a:avLst/>
            </a:prstGeom>
          </p:spPr>
        </p:pic>
        <p:pic>
          <p:nvPicPr>
            <p:cNvPr id="140"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4026990" y="3827367"/>
              <a:ext cx="1835395" cy="555280"/>
            </a:xfrm>
            <a:prstGeom prst="rect">
              <a:avLst/>
            </a:prstGeom>
          </p:spPr>
        </p:pic>
        <p:pic>
          <p:nvPicPr>
            <p:cNvPr id="141" name="Picture 4"/>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4055774" y="4969866"/>
              <a:ext cx="1777826" cy="503598"/>
            </a:xfrm>
            <a:prstGeom prst="rect">
              <a:avLst/>
            </a:prstGeom>
          </p:spPr>
        </p:pic>
        <p:pic>
          <p:nvPicPr>
            <p:cNvPr id="142" name="图片 141"/>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862470" y="1202972"/>
              <a:ext cx="1620000" cy="539190"/>
            </a:xfrm>
            <a:prstGeom prst="rect">
              <a:avLst/>
            </a:prstGeom>
          </p:spPr>
        </p:pic>
        <p:pic>
          <p:nvPicPr>
            <p:cNvPr id="143" name="Picture 66" descr="集线器"/>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966499" y="3706890"/>
              <a:ext cx="828000" cy="690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4" name="图片 143"/>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8869444" y="4318499"/>
              <a:ext cx="1620000" cy="539190"/>
            </a:xfrm>
            <a:prstGeom prst="rect">
              <a:avLst/>
            </a:prstGeom>
          </p:spPr>
        </p:pic>
        <p:sp>
          <p:nvSpPr>
            <p:cNvPr id="145" name="文本框 144"/>
            <p:cNvSpPr txBox="1"/>
            <p:nvPr/>
          </p:nvSpPr>
          <p:spPr>
            <a:xfrm>
              <a:off x="704099" y="2519918"/>
              <a:ext cx="3352800" cy="338554"/>
            </a:xfrm>
            <a:prstGeom prst="rect">
              <a:avLst/>
            </a:prstGeom>
            <a:noFill/>
          </p:spPr>
          <p:txBody>
            <a:bodyPr wrap="square" rtlCol="0">
              <a:spAutoFit/>
            </a:bodyPr>
            <a:lstStyle/>
            <a:p>
              <a:pPr algn="ctr"/>
              <a:r>
                <a:rPr lang="en-US" altLang="zh-CN" sz="1600" b="1" dirty="0">
                  <a:solidFill>
                    <a:srgbClr val="00B0F0"/>
                  </a:solidFill>
                  <a:latin typeface="Century Gothic" panose="020B0502020202020204" pitchFamily="34" charset="0"/>
                </a:rPr>
                <a:t>Small Office/Store</a:t>
              </a:r>
              <a:endParaRPr lang="zh-CN" altLang="en-US" sz="1600" b="1" dirty="0">
                <a:solidFill>
                  <a:srgbClr val="00B0F0"/>
                </a:solidFill>
                <a:latin typeface="Century Gothic" panose="020B0502020202020204" pitchFamily="34" charset="0"/>
              </a:endParaRPr>
            </a:p>
          </p:txBody>
        </p:sp>
        <p:sp>
          <p:nvSpPr>
            <p:cNvPr id="146" name="文本框 145"/>
            <p:cNvSpPr txBox="1"/>
            <p:nvPr/>
          </p:nvSpPr>
          <p:spPr>
            <a:xfrm>
              <a:off x="4651375" y="2471420"/>
              <a:ext cx="3057524" cy="338554"/>
            </a:xfrm>
            <a:prstGeom prst="rect">
              <a:avLst/>
            </a:prstGeom>
            <a:noFill/>
          </p:spPr>
          <p:txBody>
            <a:bodyPr wrap="square" rtlCol="0">
              <a:spAutoFit/>
            </a:bodyPr>
            <a:lstStyle/>
            <a:p>
              <a:pPr algn="ctr"/>
              <a:r>
                <a:rPr lang="en-US" altLang="zh-CN" sz="1600" b="1" dirty="0">
                  <a:solidFill>
                    <a:srgbClr val="00B0F0"/>
                  </a:solidFill>
                  <a:latin typeface="Century Gothic" panose="020B0502020202020204" pitchFamily="34" charset="0"/>
                </a:rPr>
                <a:t>Medium/Large Office</a:t>
              </a:r>
              <a:endParaRPr lang="zh-CN" altLang="en-US" sz="1600" b="1" dirty="0">
                <a:solidFill>
                  <a:srgbClr val="00B0F0"/>
                </a:solidFill>
                <a:latin typeface="Century Gothic" panose="020B0502020202020204" pitchFamily="34" charset="0"/>
              </a:endParaRPr>
            </a:p>
          </p:txBody>
        </p:sp>
        <p:sp>
          <p:nvSpPr>
            <p:cNvPr id="147" name="文本框 146"/>
            <p:cNvSpPr txBox="1"/>
            <p:nvPr/>
          </p:nvSpPr>
          <p:spPr>
            <a:xfrm>
              <a:off x="3914457" y="795368"/>
              <a:ext cx="4546848" cy="338554"/>
            </a:xfrm>
            <a:prstGeom prst="rect">
              <a:avLst/>
            </a:prstGeom>
            <a:noFill/>
          </p:spPr>
          <p:txBody>
            <a:bodyPr wrap="square" rtlCol="0">
              <a:spAutoFit/>
            </a:bodyPr>
            <a:lstStyle/>
            <a:p>
              <a:pPr algn="ctr"/>
              <a:r>
                <a:rPr lang="en-US" altLang="zh-CN" sz="1600" b="1" dirty="0">
                  <a:solidFill>
                    <a:srgbClr val="00B0F0"/>
                  </a:solidFill>
                  <a:latin typeface="Century Gothic" panose="020B0502020202020204" pitchFamily="34" charset="0"/>
                </a:rPr>
                <a:t>Centralized Management Platform</a:t>
              </a:r>
              <a:endParaRPr lang="zh-CN" altLang="en-US" sz="1600" b="1" dirty="0">
                <a:solidFill>
                  <a:srgbClr val="00B0F0"/>
                </a:solidFill>
                <a:latin typeface="Century Gothic" panose="020B0502020202020204" pitchFamily="34" charset="0"/>
              </a:endParaRPr>
            </a:p>
          </p:txBody>
        </p:sp>
        <p:sp>
          <p:nvSpPr>
            <p:cNvPr id="148" name="文本框 147"/>
            <p:cNvSpPr txBox="1"/>
            <p:nvPr/>
          </p:nvSpPr>
          <p:spPr>
            <a:xfrm>
              <a:off x="1039648" y="4291554"/>
              <a:ext cx="2662402" cy="430887"/>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MIG</a:t>
              </a:r>
            </a:p>
            <a:p>
              <a:pPr algn="ctr"/>
              <a:r>
                <a:rPr lang="en-US" altLang="zh-CN" sz="1000" b="1" dirty="0">
                  <a:solidFill>
                    <a:schemeClr val="bg1"/>
                  </a:solidFill>
                  <a:latin typeface="Century Gothic" panose="020B0502020202020204" pitchFamily="34" charset="0"/>
                </a:rPr>
                <a:t>(Multi-Functional Integration Gateway)</a:t>
              </a:r>
              <a:endParaRPr lang="zh-CN" altLang="en-US" sz="1000" b="1" dirty="0">
                <a:solidFill>
                  <a:schemeClr val="bg1"/>
                </a:solidFill>
                <a:latin typeface="Century Gothic" panose="020B0502020202020204" pitchFamily="34" charset="0"/>
              </a:endParaRPr>
            </a:p>
          </p:txBody>
        </p:sp>
        <p:sp>
          <p:nvSpPr>
            <p:cNvPr id="149" name="文本框 148"/>
            <p:cNvSpPr txBox="1"/>
            <p:nvPr/>
          </p:nvSpPr>
          <p:spPr>
            <a:xfrm>
              <a:off x="1368998" y="1680974"/>
              <a:ext cx="2557664" cy="430887"/>
            </a:xfrm>
            <a:prstGeom prst="rect">
              <a:avLst/>
            </a:prstGeom>
            <a:noFill/>
          </p:spPr>
          <p:txBody>
            <a:bodyPr wrap="square" rtlCol="0">
              <a:spAutoFit/>
            </a:bodyPr>
            <a:lstStyle/>
            <a:p>
              <a:pPr algn="ctr"/>
              <a:r>
                <a:rPr lang="en-US" altLang="zh-CN" sz="1200" b="1" dirty="0">
                  <a:solidFill>
                    <a:srgbClr val="00B0F0"/>
                  </a:solidFill>
                  <a:latin typeface="Century Gothic" panose="020B0502020202020204" pitchFamily="34" charset="0"/>
                </a:rPr>
                <a:t>BBC</a:t>
              </a:r>
            </a:p>
            <a:p>
              <a:pPr algn="ctr"/>
              <a:r>
                <a:rPr lang="en-US" altLang="zh-CN" sz="1000" b="1" dirty="0">
                  <a:solidFill>
                    <a:schemeClr val="bg1"/>
                  </a:solidFill>
                  <a:latin typeface="Century Gothic" panose="020B0502020202020204" pitchFamily="34" charset="0"/>
                </a:rPr>
                <a:t>(Branch Business Center)</a:t>
              </a:r>
              <a:endParaRPr lang="zh-CN" altLang="en-US" sz="1000" b="1" dirty="0">
                <a:solidFill>
                  <a:schemeClr val="bg1"/>
                </a:solidFill>
                <a:latin typeface="Century Gothic" panose="020B0502020202020204" pitchFamily="34" charset="0"/>
              </a:endParaRPr>
            </a:p>
          </p:txBody>
        </p:sp>
        <p:sp>
          <p:nvSpPr>
            <p:cNvPr id="150" name="文本框 149"/>
            <p:cNvSpPr txBox="1"/>
            <p:nvPr/>
          </p:nvSpPr>
          <p:spPr>
            <a:xfrm>
              <a:off x="4269941" y="3323526"/>
              <a:ext cx="1349492" cy="430887"/>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WANO</a:t>
              </a:r>
            </a:p>
            <a:p>
              <a:pPr algn="ctr"/>
              <a:r>
                <a:rPr lang="en-US" altLang="zh-CN" sz="1000" b="1" dirty="0">
                  <a:solidFill>
                    <a:schemeClr val="bg1"/>
                  </a:solidFill>
                  <a:latin typeface="Century Gothic" panose="020B0502020202020204" pitchFamily="34" charset="0"/>
                </a:rPr>
                <a:t>(WAN Optimization)</a:t>
              </a:r>
              <a:endParaRPr lang="zh-CN" altLang="en-US" sz="1000" b="1" dirty="0">
                <a:solidFill>
                  <a:schemeClr val="bg1"/>
                </a:solidFill>
                <a:latin typeface="Century Gothic" panose="020B0502020202020204" pitchFamily="34" charset="0"/>
              </a:endParaRPr>
            </a:p>
          </p:txBody>
        </p:sp>
        <p:sp>
          <p:nvSpPr>
            <p:cNvPr id="151" name="文本框 150"/>
            <p:cNvSpPr txBox="1"/>
            <p:nvPr/>
          </p:nvSpPr>
          <p:spPr>
            <a:xfrm>
              <a:off x="3948031" y="4352499"/>
              <a:ext cx="1993313" cy="430887"/>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NGFW</a:t>
              </a:r>
            </a:p>
            <a:p>
              <a:pPr algn="ctr"/>
              <a:r>
                <a:rPr lang="en-US" altLang="zh-CN" sz="1000" b="1" dirty="0">
                  <a:solidFill>
                    <a:schemeClr val="bg1"/>
                  </a:solidFill>
                  <a:latin typeface="Century Gothic" panose="020B0502020202020204" pitchFamily="34" charset="0"/>
                </a:rPr>
                <a:t>(Next Generation Firewall)</a:t>
              </a:r>
              <a:endParaRPr lang="zh-CN" altLang="en-US" sz="1000" b="1" dirty="0">
                <a:solidFill>
                  <a:schemeClr val="bg1"/>
                </a:solidFill>
                <a:latin typeface="Century Gothic" panose="020B0502020202020204" pitchFamily="34" charset="0"/>
              </a:endParaRPr>
            </a:p>
          </p:txBody>
        </p:sp>
        <p:sp>
          <p:nvSpPr>
            <p:cNvPr id="152" name="文本框 151"/>
            <p:cNvSpPr txBox="1"/>
            <p:nvPr/>
          </p:nvSpPr>
          <p:spPr>
            <a:xfrm>
              <a:off x="3856874" y="5453873"/>
              <a:ext cx="2175626" cy="430887"/>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IAM</a:t>
              </a:r>
            </a:p>
            <a:p>
              <a:pPr algn="ctr"/>
              <a:r>
                <a:rPr lang="en-US" altLang="zh-CN" sz="1000" b="1" dirty="0">
                  <a:solidFill>
                    <a:schemeClr val="bg1"/>
                  </a:solidFill>
                  <a:latin typeface="Century Gothic" panose="020B0502020202020204" pitchFamily="34" charset="0"/>
                </a:rPr>
                <a:t>(Internet Access Management)</a:t>
              </a:r>
              <a:endParaRPr lang="zh-CN" altLang="en-US" sz="1000" b="1" dirty="0">
                <a:solidFill>
                  <a:schemeClr val="bg1"/>
                </a:solidFill>
                <a:latin typeface="Century Gothic" panose="020B0502020202020204" pitchFamily="34" charset="0"/>
              </a:endParaRPr>
            </a:p>
          </p:txBody>
        </p:sp>
        <p:sp>
          <p:nvSpPr>
            <p:cNvPr id="153" name="文本框 152"/>
            <p:cNvSpPr txBox="1"/>
            <p:nvPr/>
          </p:nvSpPr>
          <p:spPr>
            <a:xfrm>
              <a:off x="9088334" y="4804349"/>
              <a:ext cx="1294669" cy="430887"/>
            </a:xfrm>
            <a:prstGeom prst="rect">
              <a:avLst/>
            </a:prstGeom>
            <a:noFill/>
          </p:spPr>
          <p:txBody>
            <a:bodyPr wrap="square" rtlCol="0">
              <a:spAutoFit/>
            </a:bodyPr>
            <a:lstStyle/>
            <a:p>
              <a:pPr algn="ctr"/>
              <a:r>
                <a:rPr lang="en-US" altLang="zh-CN" sz="1200" b="1" dirty="0" err="1">
                  <a:solidFill>
                    <a:srgbClr val="79BD28"/>
                  </a:solidFill>
                  <a:latin typeface="Century Gothic" panose="020B0502020202020204" pitchFamily="34" charset="0"/>
                </a:rPr>
                <a:t>aBOS</a:t>
              </a:r>
              <a:endParaRPr lang="en-US" altLang="zh-CN" sz="1200" b="1" dirty="0">
                <a:solidFill>
                  <a:srgbClr val="79BD28"/>
                </a:solidFill>
                <a:latin typeface="Century Gothic" panose="020B0502020202020204" pitchFamily="34" charset="0"/>
              </a:endParaRPr>
            </a:p>
            <a:p>
              <a:pPr algn="ctr"/>
              <a:r>
                <a:rPr lang="en-US" altLang="zh-CN" sz="1000" b="1" dirty="0">
                  <a:solidFill>
                    <a:schemeClr val="bg1"/>
                  </a:solidFill>
                  <a:latin typeface="Century Gothic" panose="020B0502020202020204" pitchFamily="34" charset="0"/>
                </a:rPr>
                <a:t>(a Box of </a:t>
              </a:r>
              <a:r>
                <a:rPr lang="en-US" altLang="zh-CN" sz="1000" b="1" dirty="0" err="1">
                  <a:solidFill>
                    <a:schemeClr val="bg1"/>
                  </a:solidFill>
                  <a:latin typeface="Century Gothic" panose="020B0502020202020204" pitchFamily="34" charset="0"/>
                </a:rPr>
                <a:t>Sangfor</a:t>
              </a:r>
              <a:r>
                <a:rPr lang="en-US" altLang="zh-CN" sz="1000" b="1" dirty="0">
                  <a:solidFill>
                    <a:schemeClr val="bg1"/>
                  </a:solidFill>
                  <a:latin typeface="Century Gothic" panose="020B0502020202020204" pitchFamily="34" charset="0"/>
                </a:rPr>
                <a:t>)</a:t>
              </a:r>
              <a:endParaRPr lang="zh-CN" altLang="en-US" sz="1000" b="1" dirty="0">
                <a:solidFill>
                  <a:schemeClr val="bg1"/>
                </a:solidFill>
                <a:latin typeface="Century Gothic" panose="020B0502020202020204" pitchFamily="34" charset="0"/>
              </a:endParaRPr>
            </a:p>
          </p:txBody>
        </p:sp>
        <p:sp>
          <p:nvSpPr>
            <p:cNvPr id="154" name="文本框 153"/>
            <p:cNvSpPr txBox="1"/>
            <p:nvPr/>
          </p:nvSpPr>
          <p:spPr>
            <a:xfrm>
              <a:off x="1424811" y="4722429"/>
              <a:ext cx="1911377" cy="1223412"/>
            </a:xfrm>
            <a:prstGeom prst="rect">
              <a:avLst/>
            </a:prstGeom>
            <a:noFill/>
          </p:spPr>
          <p:txBody>
            <a:bodyPr wrap="square" rtlCol="0">
              <a:spAutoFit/>
            </a:bodyPr>
            <a:lstStyle/>
            <a:p>
              <a:r>
                <a:rPr lang="en-US" altLang="zh-CN" sz="1050" b="1" dirty="0">
                  <a:solidFill>
                    <a:srgbClr val="79BD28"/>
                  </a:solidFill>
                  <a:latin typeface="Century Gothic" panose="020B0502020202020204" pitchFamily="34" charset="0"/>
                </a:rPr>
                <a:t>Mini Secure Gateway</a:t>
              </a:r>
            </a:p>
            <a:p>
              <a:r>
                <a:rPr lang="en-US" altLang="zh-CN" sz="1000" dirty="0">
                  <a:solidFill>
                    <a:schemeClr val="bg1"/>
                  </a:solidFill>
                  <a:latin typeface="Century Gothic" panose="020B0502020202020204" pitchFamily="34" charset="0"/>
                </a:rPr>
                <a:t>Routing</a:t>
              </a:r>
            </a:p>
            <a:p>
              <a:r>
                <a:rPr lang="en-US" altLang="zh-CN" sz="1000" dirty="0">
                  <a:solidFill>
                    <a:schemeClr val="bg1"/>
                  </a:solidFill>
                  <a:latin typeface="Century Gothic" panose="020B0502020202020204" pitchFamily="34" charset="0"/>
                </a:rPr>
                <a:t>Bandwidth Management</a:t>
              </a:r>
            </a:p>
            <a:p>
              <a:r>
                <a:rPr lang="en-US" altLang="zh-CN" sz="1000" dirty="0">
                  <a:solidFill>
                    <a:schemeClr val="bg1"/>
                  </a:solidFill>
                  <a:latin typeface="Century Gothic" panose="020B0502020202020204" pitchFamily="34" charset="0"/>
                </a:rPr>
                <a:t>URL Filtering</a:t>
              </a:r>
            </a:p>
            <a:p>
              <a:r>
                <a:rPr lang="en-US" altLang="zh-CN" sz="1000" dirty="0">
                  <a:solidFill>
                    <a:schemeClr val="bg1"/>
                  </a:solidFill>
                  <a:latin typeface="Century Gothic" panose="020B0502020202020204" pitchFamily="34" charset="0"/>
                </a:rPr>
                <a:t>Application Access control</a:t>
              </a:r>
            </a:p>
            <a:p>
              <a:r>
                <a:rPr lang="en-US" altLang="zh-CN" sz="1000" dirty="0">
                  <a:solidFill>
                    <a:schemeClr val="bg1"/>
                  </a:solidFill>
                  <a:latin typeface="Century Gothic" panose="020B0502020202020204" pitchFamily="34" charset="0"/>
                </a:rPr>
                <a:t>Anti-Dos</a:t>
              </a:r>
            </a:p>
            <a:p>
              <a:r>
                <a:rPr lang="en-US" altLang="zh-CN" sz="1000" dirty="0">
                  <a:solidFill>
                    <a:schemeClr val="bg1"/>
                  </a:solidFill>
                  <a:latin typeface="Century Gothic" panose="020B0502020202020204" pitchFamily="34" charset="0"/>
                </a:rPr>
                <a:t>ARP Protection</a:t>
              </a:r>
            </a:p>
          </p:txBody>
        </p:sp>
        <p:sp>
          <p:nvSpPr>
            <p:cNvPr id="155" name="文本框 154"/>
            <p:cNvSpPr txBox="1"/>
            <p:nvPr/>
          </p:nvSpPr>
          <p:spPr>
            <a:xfrm>
              <a:off x="6127975" y="2853430"/>
              <a:ext cx="2432859" cy="861774"/>
            </a:xfrm>
            <a:prstGeom prst="rect">
              <a:avLst/>
            </a:prstGeom>
            <a:noFill/>
          </p:spPr>
          <p:txBody>
            <a:bodyPr wrap="square" rtlCol="0">
              <a:spAutoFit/>
            </a:bodyPr>
            <a:lstStyle/>
            <a:p>
              <a:r>
                <a:rPr lang="en-US" altLang="zh-CN" sz="1000" b="1" dirty="0">
                  <a:solidFill>
                    <a:srgbClr val="79BD28"/>
                  </a:solidFill>
                  <a:latin typeface="Century Gothic" panose="020B0502020202020204" pitchFamily="34" charset="0"/>
                </a:rPr>
                <a:t>Acceleration</a:t>
              </a:r>
            </a:p>
            <a:p>
              <a:r>
                <a:rPr lang="en-US" altLang="zh-CN" sz="1000" dirty="0">
                  <a:solidFill>
                    <a:schemeClr val="bg1"/>
                  </a:solidFill>
                  <a:latin typeface="Century Gothic" panose="020B0502020202020204" pitchFamily="34" charset="0"/>
                </a:rPr>
                <a:t>Application Acceleration</a:t>
              </a:r>
            </a:p>
            <a:p>
              <a:r>
                <a:rPr lang="en-US" altLang="zh-CN" sz="1000" dirty="0">
                  <a:solidFill>
                    <a:schemeClr val="bg1"/>
                  </a:solidFill>
                  <a:latin typeface="Century Gothic" panose="020B0502020202020204" pitchFamily="34" charset="0"/>
                </a:rPr>
                <a:t>Link Optimization</a:t>
              </a:r>
            </a:p>
            <a:p>
              <a:r>
                <a:rPr lang="en-US" altLang="zh-CN" sz="1000" dirty="0">
                  <a:solidFill>
                    <a:schemeClr val="bg1"/>
                  </a:solidFill>
                  <a:latin typeface="Century Gothic" panose="020B0502020202020204" pitchFamily="34" charset="0"/>
                </a:rPr>
                <a:t>Transmission Time Reduction</a:t>
              </a:r>
            </a:p>
            <a:p>
              <a:r>
                <a:rPr lang="en-US" altLang="zh-CN" sz="1000" dirty="0">
                  <a:solidFill>
                    <a:schemeClr val="bg1"/>
                  </a:solidFill>
                  <a:latin typeface="Century Gothic" panose="020B0502020202020204" pitchFamily="34" charset="0"/>
                </a:rPr>
                <a:t>Traffic Reduction</a:t>
              </a:r>
            </a:p>
          </p:txBody>
        </p:sp>
        <p:sp>
          <p:nvSpPr>
            <p:cNvPr id="156" name="文本框 155"/>
            <p:cNvSpPr txBox="1"/>
            <p:nvPr/>
          </p:nvSpPr>
          <p:spPr>
            <a:xfrm>
              <a:off x="6147025" y="3871553"/>
              <a:ext cx="1663475" cy="1169551"/>
            </a:xfrm>
            <a:prstGeom prst="rect">
              <a:avLst/>
            </a:prstGeom>
            <a:noFill/>
          </p:spPr>
          <p:txBody>
            <a:bodyPr wrap="square" rtlCol="0">
              <a:spAutoFit/>
            </a:bodyPr>
            <a:lstStyle/>
            <a:p>
              <a:r>
                <a:rPr lang="en-US" altLang="zh-CN" sz="1000" b="1" dirty="0">
                  <a:solidFill>
                    <a:srgbClr val="79BD28"/>
                  </a:solidFill>
                  <a:latin typeface="Century Gothic" panose="020B0502020202020204" pitchFamily="34" charset="0"/>
                </a:rPr>
                <a:t>Full Security</a:t>
              </a:r>
            </a:p>
            <a:p>
              <a:r>
                <a:rPr lang="en-US" altLang="zh-CN" sz="1000" dirty="0">
                  <a:solidFill>
                    <a:schemeClr val="bg1"/>
                  </a:solidFill>
                  <a:latin typeface="Century Gothic" panose="020B0502020202020204" pitchFamily="34" charset="0"/>
                </a:rPr>
                <a:t>IPS/IDS</a:t>
              </a:r>
            </a:p>
            <a:p>
              <a:r>
                <a:rPr lang="en-US" altLang="zh-CN" sz="1000" dirty="0">
                  <a:solidFill>
                    <a:schemeClr val="bg1"/>
                  </a:solidFill>
                  <a:latin typeface="Century Gothic" panose="020B0502020202020204" pitchFamily="34" charset="0"/>
                </a:rPr>
                <a:t>WAF</a:t>
              </a:r>
            </a:p>
            <a:p>
              <a:r>
                <a:rPr lang="en-US" altLang="zh-CN" sz="1000" dirty="0">
                  <a:solidFill>
                    <a:schemeClr val="bg1"/>
                  </a:solidFill>
                  <a:latin typeface="Century Gothic" panose="020B0502020202020204" pitchFamily="34" charset="0"/>
                </a:rPr>
                <a:t>Anti-Virus</a:t>
              </a:r>
            </a:p>
            <a:p>
              <a:r>
                <a:rPr lang="en-US" altLang="zh-CN" sz="1000" dirty="0">
                  <a:solidFill>
                    <a:schemeClr val="bg1"/>
                  </a:solidFill>
                  <a:latin typeface="Century Gothic" panose="020B0502020202020204" pitchFamily="34" charset="0"/>
                </a:rPr>
                <a:t>APT</a:t>
              </a:r>
            </a:p>
            <a:p>
              <a:r>
                <a:rPr lang="en-US" altLang="zh-CN" sz="1000" dirty="0">
                  <a:solidFill>
                    <a:schemeClr val="bg1"/>
                  </a:solidFill>
                  <a:latin typeface="Century Gothic" panose="020B0502020202020204" pitchFamily="34" charset="0"/>
                </a:rPr>
                <a:t>Security Visibility</a:t>
              </a:r>
            </a:p>
            <a:p>
              <a:pPr marL="171450" indent="-171450">
                <a:buFont typeface="Wingdings" panose="05000000000000000000" pitchFamily="2" charset="2"/>
                <a:buChar char="Ø"/>
              </a:pPr>
              <a:endParaRPr lang="en-US" altLang="zh-CN" sz="1000" dirty="0">
                <a:solidFill>
                  <a:schemeClr val="bg1"/>
                </a:solidFill>
                <a:latin typeface="Century Gothic" panose="020B0502020202020204" pitchFamily="34" charset="0"/>
              </a:endParaRPr>
            </a:p>
          </p:txBody>
        </p:sp>
        <p:sp>
          <p:nvSpPr>
            <p:cNvPr id="157" name="文本框 156"/>
            <p:cNvSpPr txBox="1"/>
            <p:nvPr/>
          </p:nvSpPr>
          <p:spPr>
            <a:xfrm>
              <a:off x="6165783" y="5086274"/>
              <a:ext cx="1784417" cy="1015663"/>
            </a:xfrm>
            <a:prstGeom prst="rect">
              <a:avLst/>
            </a:prstGeom>
            <a:noFill/>
          </p:spPr>
          <p:txBody>
            <a:bodyPr wrap="square" rtlCol="0">
              <a:spAutoFit/>
            </a:bodyPr>
            <a:lstStyle/>
            <a:p>
              <a:r>
                <a:rPr lang="en-US" altLang="zh-CN" sz="1000" b="1" dirty="0">
                  <a:solidFill>
                    <a:srgbClr val="79BD28"/>
                  </a:solidFill>
                  <a:latin typeface="Century Gothic" panose="020B0502020202020204" pitchFamily="34" charset="0"/>
                </a:rPr>
                <a:t>Granular Management</a:t>
              </a:r>
            </a:p>
            <a:p>
              <a:r>
                <a:rPr lang="en-US" altLang="zh-CN" sz="1000" dirty="0">
                  <a:solidFill>
                    <a:schemeClr val="bg1"/>
                  </a:solidFill>
                  <a:latin typeface="Century Gothic" panose="020B0502020202020204" pitchFamily="34" charset="0"/>
                </a:rPr>
                <a:t>Full Authentication</a:t>
              </a:r>
            </a:p>
            <a:p>
              <a:r>
                <a:rPr lang="en-US" altLang="zh-CN" sz="1000" dirty="0">
                  <a:solidFill>
                    <a:schemeClr val="bg1"/>
                  </a:solidFill>
                  <a:latin typeface="Century Gothic" panose="020B0502020202020204" pitchFamily="34" charset="0"/>
                </a:rPr>
                <a:t>Detail Reporting</a:t>
              </a:r>
            </a:p>
            <a:p>
              <a:r>
                <a:rPr lang="en-US" altLang="zh-CN" sz="1000" dirty="0">
                  <a:solidFill>
                    <a:schemeClr val="bg1"/>
                  </a:solidFill>
                  <a:latin typeface="Century Gothic" panose="020B0502020202020204" pitchFamily="34" charset="0"/>
                </a:rPr>
                <a:t>Granular AC/BM</a:t>
              </a:r>
            </a:p>
            <a:p>
              <a:r>
                <a:rPr lang="en-US" altLang="zh-CN" sz="1000" dirty="0">
                  <a:solidFill>
                    <a:schemeClr val="bg1"/>
                  </a:solidFill>
                  <a:latin typeface="Century Gothic" panose="020B0502020202020204" pitchFamily="34" charset="0"/>
                </a:rPr>
                <a:t>Audit</a:t>
              </a:r>
            </a:p>
            <a:p>
              <a:pPr marL="171450" indent="-171450">
                <a:buFont typeface="Wingdings" panose="05000000000000000000" pitchFamily="2" charset="2"/>
                <a:buChar char="Ø"/>
              </a:pPr>
              <a:endParaRPr lang="en-US" altLang="zh-CN" sz="1000" dirty="0">
                <a:solidFill>
                  <a:schemeClr val="bg1"/>
                </a:solidFill>
                <a:latin typeface="Century Gothic" panose="020B0502020202020204" pitchFamily="34" charset="0"/>
              </a:endParaRPr>
            </a:p>
          </p:txBody>
        </p:sp>
        <p:sp>
          <p:nvSpPr>
            <p:cNvPr id="158" name="文本框 157"/>
            <p:cNvSpPr txBox="1"/>
            <p:nvPr/>
          </p:nvSpPr>
          <p:spPr>
            <a:xfrm>
              <a:off x="8401726" y="5346599"/>
              <a:ext cx="3147032" cy="707886"/>
            </a:xfrm>
            <a:prstGeom prst="rect">
              <a:avLst/>
            </a:prstGeom>
            <a:noFill/>
          </p:spPr>
          <p:txBody>
            <a:bodyPr wrap="square" rtlCol="0">
              <a:spAutoFit/>
            </a:bodyPr>
            <a:lstStyle/>
            <a:p>
              <a:r>
                <a:rPr lang="en-US" altLang="zh-CN" sz="1000" b="1" dirty="0">
                  <a:solidFill>
                    <a:srgbClr val="79BD28"/>
                  </a:solidFill>
                  <a:latin typeface="Century Gothic" panose="020B0502020202020204" pitchFamily="34" charset="0"/>
                </a:rPr>
                <a:t>Elastic SD-WAN</a:t>
              </a:r>
            </a:p>
            <a:p>
              <a:r>
                <a:rPr lang="en-US" altLang="zh-CN" sz="1000" dirty="0" err="1">
                  <a:solidFill>
                    <a:schemeClr val="bg1"/>
                  </a:solidFill>
                  <a:latin typeface="Century Gothic" panose="020B0502020202020204" pitchFamily="34" charset="0"/>
                </a:rPr>
                <a:t>vWANO</a:t>
              </a:r>
              <a:r>
                <a:rPr lang="en-US" altLang="zh-CN" sz="1000" dirty="0">
                  <a:solidFill>
                    <a:schemeClr val="bg1"/>
                  </a:solidFill>
                  <a:latin typeface="Century Gothic" panose="020B0502020202020204" pitchFamily="34" charset="0"/>
                </a:rPr>
                <a:t>/</a:t>
              </a:r>
              <a:r>
                <a:rPr lang="en-US" altLang="zh-CN" sz="1000" dirty="0" err="1">
                  <a:solidFill>
                    <a:schemeClr val="bg1"/>
                  </a:solidFill>
                  <a:latin typeface="Century Gothic" panose="020B0502020202020204" pitchFamily="34" charset="0"/>
                </a:rPr>
                <a:t>vNGFW</a:t>
              </a:r>
              <a:r>
                <a:rPr lang="en-US" altLang="zh-CN" sz="1000" dirty="0">
                  <a:solidFill>
                    <a:schemeClr val="bg1"/>
                  </a:solidFill>
                  <a:latin typeface="Century Gothic" panose="020B0502020202020204" pitchFamily="34" charset="0"/>
                </a:rPr>
                <a:t>/</a:t>
              </a:r>
              <a:r>
                <a:rPr lang="en-US" altLang="zh-CN" sz="1000" dirty="0" err="1">
                  <a:solidFill>
                    <a:schemeClr val="bg1"/>
                  </a:solidFill>
                  <a:latin typeface="Century Gothic" panose="020B0502020202020204" pitchFamily="34" charset="0"/>
                </a:rPr>
                <a:t>vIAM</a:t>
              </a:r>
              <a:r>
                <a:rPr lang="en-US" altLang="zh-CN" sz="1000" dirty="0">
                  <a:solidFill>
                    <a:schemeClr val="bg1"/>
                  </a:solidFill>
                  <a:latin typeface="Century Gothic" panose="020B0502020202020204" pitchFamily="34" charset="0"/>
                </a:rPr>
                <a:t> Deploy On-demand</a:t>
              </a:r>
            </a:p>
            <a:p>
              <a:r>
                <a:rPr lang="en-US" altLang="zh-CN" sz="1000" dirty="0">
                  <a:solidFill>
                    <a:schemeClr val="bg1"/>
                  </a:solidFill>
                  <a:latin typeface="Century Gothic" panose="020B0502020202020204" pitchFamily="34" charset="0"/>
                </a:rPr>
                <a:t>Server Virtualization </a:t>
              </a:r>
            </a:p>
            <a:p>
              <a:pPr marL="171450" indent="-171450">
                <a:buFont typeface="Wingdings" panose="05000000000000000000" pitchFamily="2" charset="2"/>
                <a:buChar char="Ø"/>
              </a:pPr>
              <a:endParaRPr lang="en-US" altLang="zh-CN" sz="1000" dirty="0">
                <a:solidFill>
                  <a:schemeClr val="bg1"/>
                </a:solidFill>
                <a:latin typeface="Century Gothic" panose="020B0502020202020204" pitchFamily="34" charset="0"/>
              </a:endParaRPr>
            </a:p>
          </p:txBody>
        </p:sp>
        <p:sp>
          <p:nvSpPr>
            <p:cNvPr id="159" name="文本框 158"/>
            <p:cNvSpPr txBox="1"/>
            <p:nvPr/>
          </p:nvSpPr>
          <p:spPr>
            <a:xfrm>
              <a:off x="1297823" y="2850905"/>
              <a:ext cx="2165353" cy="1177245"/>
            </a:xfrm>
            <a:prstGeom prst="rect">
              <a:avLst/>
            </a:prstGeom>
            <a:noFill/>
          </p:spPr>
          <p:txBody>
            <a:bodyPr wrap="square" rtlCol="0">
              <a:spAutoFit/>
            </a:bodyPr>
            <a:lstStyle/>
            <a:p>
              <a:pPr algn="ctr">
                <a:lnSpc>
                  <a:spcPct val="150000"/>
                </a:lnSpc>
              </a:pPr>
              <a:r>
                <a:rPr lang="en-US" altLang="zh-CN" sz="1200" dirty="0">
                  <a:solidFill>
                    <a:schemeClr val="bg1"/>
                  </a:solidFill>
                  <a:latin typeface="Century Gothic" panose="020B0502020202020204" pitchFamily="34" charset="0"/>
                </a:rPr>
                <a:t>(Limited budget;</a:t>
              </a:r>
            </a:p>
            <a:p>
              <a:pPr algn="ctr">
                <a:lnSpc>
                  <a:spcPct val="150000"/>
                </a:lnSpc>
              </a:pPr>
              <a:r>
                <a:rPr lang="en-US" altLang="zh-CN" sz="1200" dirty="0">
                  <a:solidFill>
                    <a:schemeClr val="bg1"/>
                  </a:solidFill>
                  <a:latin typeface="Century Gothic" panose="020B0502020202020204" pitchFamily="34" charset="0"/>
                </a:rPr>
                <a:t>User&lt;10; </a:t>
              </a:r>
            </a:p>
            <a:p>
              <a:pPr algn="ctr">
                <a:lnSpc>
                  <a:spcPct val="150000"/>
                </a:lnSpc>
              </a:pPr>
              <a:r>
                <a:rPr lang="en-US" altLang="zh-CN" sz="1200" dirty="0">
                  <a:solidFill>
                    <a:schemeClr val="bg1"/>
                  </a:solidFill>
                  <a:latin typeface="Century Gothic" panose="020B0502020202020204" pitchFamily="34" charset="0"/>
                </a:rPr>
                <a:t>VPN Throughput &lt;30Mb)</a:t>
              </a:r>
            </a:p>
            <a:p>
              <a:pPr algn="ctr">
                <a:lnSpc>
                  <a:spcPct val="150000"/>
                </a:lnSpc>
              </a:pPr>
              <a:endParaRPr lang="en-US" altLang="zh-CN" sz="1100" b="1" dirty="0">
                <a:solidFill>
                  <a:schemeClr val="bg1"/>
                </a:solidFill>
                <a:latin typeface="Century Gothic" panose="020B0502020202020204" pitchFamily="34" charset="0"/>
              </a:endParaRPr>
            </a:p>
          </p:txBody>
        </p:sp>
        <p:sp>
          <p:nvSpPr>
            <p:cNvPr id="160" name="文本框 159"/>
            <p:cNvSpPr txBox="1"/>
            <p:nvPr/>
          </p:nvSpPr>
          <p:spPr>
            <a:xfrm>
              <a:off x="7903728" y="2475317"/>
              <a:ext cx="3549765" cy="584775"/>
            </a:xfrm>
            <a:prstGeom prst="rect">
              <a:avLst/>
            </a:prstGeom>
            <a:noFill/>
          </p:spPr>
          <p:txBody>
            <a:bodyPr wrap="square" rtlCol="0">
              <a:spAutoFit/>
            </a:bodyPr>
            <a:lstStyle/>
            <a:p>
              <a:pPr algn="ctr"/>
              <a:r>
                <a:rPr lang="en-US" altLang="zh-CN" sz="1600" b="1" dirty="0">
                  <a:solidFill>
                    <a:srgbClr val="00B0F0"/>
                  </a:solidFill>
                  <a:latin typeface="Century Gothic" panose="020B0502020202020204" pitchFamily="34" charset="0"/>
                </a:rPr>
                <a:t>Large Branch/</a:t>
              </a:r>
            </a:p>
            <a:p>
              <a:pPr algn="ctr"/>
              <a:r>
                <a:rPr lang="en-US" altLang="zh-CN" sz="1600" b="1" dirty="0">
                  <a:solidFill>
                    <a:srgbClr val="00B0F0"/>
                  </a:solidFill>
                  <a:latin typeface="Century Gothic" panose="020B0502020202020204" pitchFamily="34" charset="0"/>
                </a:rPr>
                <a:t>Small Data Center</a:t>
              </a:r>
              <a:endParaRPr lang="zh-CN" altLang="en-US" sz="1600" b="1" dirty="0">
                <a:solidFill>
                  <a:srgbClr val="00B0F0"/>
                </a:solidFill>
                <a:latin typeface="Century Gothic" panose="020B0502020202020204" pitchFamily="34" charset="0"/>
              </a:endParaRPr>
            </a:p>
          </p:txBody>
        </p:sp>
        <p:sp>
          <p:nvSpPr>
            <p:cNvPr id="161" name="文本框 160"/>
            <p:cNvSpPr txBox="1"/>
            <p:nvPr/>
          </p:nvSpPr>
          <p:spPr>
            <a:xfrm>
              <a:off x="8115227" y="2998225"/>
              <a:ext cx="3190313" cy="1200329"/>
            </a:xfrm>
            <a:prstGeom prst="rect">
              <a:avLst/>
            </a:prstGeom>
            <a:noFill/>
          </p:spPr>
          <p:txBody>
            <a:bodyPr wrap="square" rtlCol="0">
              <a:spAutoFit/>
            </a:bodyPr>
            <a:lstStyle/>
            <a:p>
              <a:pPr algn="ctr">
                <a:lnSpc>
                  <a:spcPct val="150000"/>
                </a:lnSpc>
              </a:pPr>
              <a:r>
                <a:rPr lang="en-US" altLang="zh-CN" sz="1200" dirty="0">
                  <a:solidFill>
                    <a:schemeClr val="bg1"/>
                  </a:solidFill>
                  <a:latin typeface="Century Gothic" panose="020B0502020202020204" pitchFamily="34" charset="0"/>
                </a:rPr>
                <a:t>(One </a:t>
              </a:r>
              <a:r>
                <a:rPr lang="en-US" altLang="zh-CN" sz="1200" dirty="0" err="1">
                  <a:solidFill>
                    <a:schemeClr val="bg1"/>
                  </a:solidFill>
                  <a:latin typeface="Century Gothic" panose="020B0502020202020204" pitchFamily="34" charset="0"/>
                </a:rPr>
                <a:t>aBOS</a:t>
              </a:r>
              <a:r>
                <a:rPr lang="en-US" altLang="zh-CN" sz="1200" dirty="0">
                  <a:solidFill>
                    <a:schemeClr val="bg1"/>
                  </a:solidFill>
                  <a:latin typeface="Century Gothic" panose="020B0502020202020204" pitchFamily="34" charset="0"/>
                </a:rPr>
                <a:t> is better than</a:t>
              </a:r>
            </a:p>
            <a:p>
              <a:pPr algn="ctr">
                <a:lnSpc>
                  <a:spcPct val="150000"/>
                </a:lnSpc>
              </a:pPr>
              <a:r>
                <a:rPr lang="en-US" altLang="zh-CN" sz="1200" dirty="0">
                  <a:solidFill>
                    <a:schemeClr val="bg1"/>
                  </a:solidFill>
                  <a:latin typeface="Century Gothic" panose="020B0502020202020204" pitchFamily="34" charset="0"/>
                </a:rPr>
                <a:t>Buy server/WANO/NGFW/IAM more than 2 </a:t>
              </a:r>
            </a:p>
            <a:p>
              <a:pPr algn="ctr">
                <a:lnSpc>
                  <a:spcPct val="150000"/>
                </a:lnSpc>
              </a:pPr>
              <a:r>
                <a:rPr lang="en-US" altLang="zh-CN" sz="1200" dirty="0">
                  <a:solidFill>
                    <a:schemeClr val="bg1"/>
                  </a:solidFill>
                  <a:latin typeface="Century Gothic" panose="020B0502020202020204" pitchFamily="34" charset="0"/>
                </a:rPr>
                <a:t>in the same time)</a:t>
              </a:r>
            </a:p>
          </p:txBody>
        </p:sp>
        <p:sp>
          <p:nvSpPr>
            <p:cNvPr id="162" name="文本框 161"/>
            <p:cNvSpPr txBox="1"/>
            <p:nvPr/>
          </p:nvSpPr>
          <p:spPr>
            <a:xfrm>
              <a:off x="4651844" y="1118980"/>
              <a:ext cx="3072074" cy="1107996"/>
            </a:xfrm>
            <a:prstGeom prst="rect">
              <a:avLst/>
            </a:prstGeom>
            <a:noFill/>
          </p:spPr>
          <p:txBody>
            <a:bodyPr wrap="square" rtlCol="0">
              <a:spAutoFit/>
            </a:bodyPr>
            <a:lstStyle/>
            <a:p>
              <a:r>
                <a:rPr lang="en-US" altLang="zh-CN" sz="1100" dirty="0">
                  <a:solidFill>
                    <a:schemeClr val="bg1"/>
                  </a:solidFill>
                  <a:latin typeface="Century Gothic" panose="020B0502020202020204" pitchFamily="34" charset="0"/>
                </a:rPr>
                <a:t>Full Branches Visualization</a:t>
              </a:r>
            </a:p>
            <a:p>
              <a:r>
                <a:rPr lang="en-US" altLang="zh-CN" sz="1100" dirty="0">
                  <a:solidFill>
                    <a:schemeClr val="bg1"/>
                  </a:solidFill>
                  <a:latin typeface="Century Gothic" panose="020B0502020202020204" pitchFamily="34" charset="0"/>
                </a:rPr>
                <a:t>Unified Firmware Upgrade</a:t>
              </a:r>
            </a:p>
            <a:p>
              <a:r>
                <a:rPr lang="en-US" altLang="zh-CN" sz="1100" dirty="0">
                  <a:solidFill>
                    <a:schemeClr val="bg1"/>
                  </a:solidFill>
                  <a:latin typeface="Century Gothic" panose="020B0502020202020204" pitchFamily="34" charset="0"/>
                </a:rPr>
                <a:t>Branches Policy Management </a:t>
              </a:r>
            </a:p>
            <a:p>
              <a:r>
                <a:rPr lang="en-US" altLang="zh-CN" sz="1100" dirty="0">
                  <a:solidFill>
                    <a:schemeClr val="bg1"/>
                  </a:solidFill>
                  <a:latin typeface="Century Gothic" panose="020B0502020202020204" pitchFamily="34" charset="0"/>
                </a:rPr>
                <a:t>Unified License Management</a:t>
              </a:r>
            </a:p>
            <a:p>
              <a:r>
                <a:rPr lang="en-US" altLang="zh-CN" sz="1100" dirty="0">
                  <a:solidFill>
                    <a:schemeClr val="bg1"/>
                  </a:solidFill>
                  <a:latin typeface="Century Gothic" panose="020B0502020202020204" pitchFamily="34" charset="0"/>
                </a:rPr>
                <a:t>Intelligent Alerts</a:t>
              </a:r>
            </a:p>
            <a:p>
              <a:r>
                <a:rPr lang="en-US" altLang="zh-CN" sz="1100" dirty="0">
                  <a:solidFill>
                    <a:schemeClr val="bg1"/>
                  </a:solidFill>
                  <a:latin typeface="Century Gothic" panose="020B0502020202020204" pitchFamily="34" charset="0"/>
                </a:rPr>
                <a:t>Unified Entrance for All Branches Device</a:t>
              </a:r>
            </a:p>
          </p:txBody>
        </p:sp>
        <p:sp>
          <p:nvSpPr>
            <p:cNvPr id="163" name="箭头: 右 5"/>
            <p:cNvSpPr/>
            <p:nvPr/>
          </p:nvSpPr>
          <p:spPr>
            <a:xfrm>
              <a:off x="7706316" y="1440685"/>
              <a:ext cx="875709" cy="344635"/>
            </a:xfrm>
            <a:prstGeom prst="rightArrow">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000" b="1" dirty="0">
                  <a:solidFill>
                    <a:schemeClr val="bg1"/>
                  </a:solidFill>
                  <a:latin typeface="Century Gothic" panose="020B0502020202020204" pitchFamily="34" charset="0"/>
                </a:rPr>
                <a:t>policy</a:t>
              </a:r>
              <a:endParaRPr lang="zh-CN" altLang="en-US" sz="1000" b="1" dirty="0">
                <a:solidFill>
                  <a:schemeClr val="bg1"/>
                </a:solidFill>
                <a:latin typeface="Century Gothic" panose="020B0502020202020204" pitchFamily="34" charset="0"/>
              </a:endParaRPr>
            </a:p>
          </p:txBody>
        </p:sp>
        <p:sp>
          <p:nvSpPr>
            <p:cNvPr id="164" name="矩形 163"/>
            <p:cNvSpPr/>
            <p:nvPr/>
          </p:nvSpPr>
          <p:spPr>
            <a:xfrm>
              <a:off x="8864095" y="1159789"/>
              <a:ext cx="2859629" cy="826082"/>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100" dirty="0">
                  <a:latin typeface="Century Gothic" panose="020B0502020202020204" pitchFamily="34" charset="0"/>
                </a:rPr>
                <a:t>Unified Policy Update</a:t>
              </a:r>
            </a:p>
            <a:p>
              <a:r>
                <a:rPr lang="en-US" altLang="zh-CN" sz="1100" dirty="0">
                  <a:latin typeface="Century Gothic" panose="020B0502020202020204" pitchFamily="34" charset="0"/>
                </a:rPr>
                <a:t>Email Deploy</a:t>
              </a:r>
            </a:p>
            <a:p>
              <a:r>
                <a:rPr lang="en-US" altLang="zh-CN" sz="1100" dirty="0">
                  <a:latin typeface="Century Gothic" panose="020B0502020202020204" pitchFamily="34" charset="0"/>
                </a:rPr>
                <a:t>Auto VPN</a:t>
              </a:r>
            </a:p>
            <a:p>
              <a:r>
                <a:rPr lang="en-US" altLang="zh-CN" sz="1100" dirty="0">
                  <a:latin typeface="Century Gothic" panose="020B0502020202020204" pitchFamily="34" charset="0"/>
                </a:rPr>
                <a:t>SD-WAN Path Selection</a:t>
              </a:r>
            </a:p>
          </p:txBody>
        </p:sp>
        <p:sp>
          <p:nvSpPr>
            <p:cNvPr id="166" name="矩形 165"/>
            <p:cNvSpPr/>
            <p:nvPr/>
          </p:nvSpPr>
          <p:spPr>
            <a:xfrm>
              <a:off x="914400" y="762000"/>
              <a:ext cx="10363200" cy="1473200"/>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1" name="矩形 170"/>
            <p:cNvSpPr/>
            <p:nvPr/>
          </p:nvSpPr>
          <p:spPr>
            <a:xfrm>
              <a:off x="8181975" y="2365375"/>
              <a:ext cx="3133725" cy="3708400"/>
            </a:xfrm>
            <a:prstGeom prst="rect">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2" name="矩形 171"/>
            <p:cNvSpPr/>
            <p:nvPr/>
          </p:nvSpPr>
          <p:spPr>
            <a:xfrm>
              <a:off x="3919538" y="2365375"/>
              <a:ext cx="4165600" cy="3708400"/>
            </a:xfrm>
            <a:prstGeom prst="rect">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3" name="矩形 172"/>
            <p:cNvSpPr/>
            <p:nvPr/>
          </p:nvSpPr>
          <p:spPr>
            <a:xfrm>
              <a:off x="901700" y="2365375"/>
              <a:ext cx="2921000" cy="3708400"/>
            </a:xfrm>
            <a:prstGeom prst="rect">
              <a:avLst/>
            </a:prstGeom>
            <a:noFill/>
            <a:ln>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7" name="组合 6"/>
          <p:cNvGrpSpPr/>
          <p:nvPr/>
        </p:nvGrpSpPr>
        <p:grpSpPr>
          <a:xfrm>
            <a:off x="5992018" y="3350895"/>
            <a:ext cx="49213" cy="496888"/>
            <a:chOff x="5980112" y="3350895"/>
            <a:chExt cx="49213" cy="496888"/>
          </a:xfrm>
        </p:grpSpPr>
        <p:sp>
          <p:nvSpPr>
            <p:cNvPr id="175" name="椭圆 174"/>
            <p:cNvSpPr/>
            <p:nvPr/>
          </p:nvSpPr>
          <p:spPr>
            <a:xfrm>
              <a:off x="5980112" y="335089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6" name="椭圆 175"/>
            <p:cNvSpPr/>
            <p:nvPr/>
          </p:nvSpPr>
          <p:spPr>
            <a:xfrm>
              <a:off x="5980112" y="350012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7" name="椭圆 176"/>
            <p:cNvSpPr/>
            <p:nvPr/>
          </p:nvSpPr>
          <p:spPr>
            <a:xfrm>
              <a:off x="5980112" y="364934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8" name="椭圆 177"/>
            <p:cNvSpPr/>
            <p:nvPr/>
          </p:nvSpPr>
          <p:spPr>
            <a:xfrm>
              <a:off x="5980112" y="379857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grpSp>
      <p:grpSp>
        <p:nvGrpSpPr>
          <p:cNvPr id="180" name="组合 179"/>
          <p:cNvGrpSpPr/>
          <p:nvPr/>
        </p:nvGrpSpPr>
        <p:grpSpPr>
          <a:xfrm>
            <a:off x="5990827" y="4360545"/>
            <a:ext cx="51594" cy="654051"/>
            <a:chOff x="5980112" y="3350895"/>
            <a:chExt cx="51594" cy="654051"/>
          </a:xfrm>
        </p:grpSpPr>
        <p:sp>
          <p:nvSpPr>
            <p:cNvPr id="181" name="椭圆 180"/>
            <p:cNvSpPr/>
            <p:nvPr/>
          </p:nvSpPr>
          <p:spPr>
            <a:xfrm>
              <a:off x="5980112" y="335089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2" name="椭圆 181"/>
            <p:cNvSpPr/>
            <p:nvPr/>
          </p:nvSpPr>
          <p:spPr>
            <a:xfrm>
              <a:off x="5980112" y="350012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3" name="椭圆 182"/>
            <p:cNvSpPr/>
            <p:nvPr/>
          </p:nvSpPr>
          <p:spPr>
            <a:xfrm>
              <a:off x="5980112" y="364934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4" name="椭圆 183"/>
            <p:cNvSpPr/>
            <p:nvPr/>
          </p:nvSpPr>
          <p:spPr>
            <a:xfrm>
              <a:off x="5980112" y="379857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5" name="椭圆 184"/>
            <p:cNvSpPr/>
            <p:nvPr/>
          </p:nvSpPr>
          <p:spPr>
            <a:xfrm>
              <a:off x="5982493" y="3955733"/>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186" name="组合 185"/>
          <p:cNvGrpSpPr/>
          <p:nvPr/>
        </p:nvGrpSpPr>
        <p:grpSpPr>
          <a:xfrm>
            <a:off x="5992018" y="5584507"/>
            <a:ext cx="49213" cy="496888"/>
            <a:chOff x="5980112" y="3350895"/>
            <a:chExt cx="49213" cy="496888"/>
          </a:xfrm>
        </p:grpSpPr>
        <p:sp>
          <p:nvSpPr>
            <p:cNvPr id="187" name="椭圆 186"/>
            <p:cNvSpPr/>
            <p:nvPr/>
          </p:nvSpPr>
          <p:spPr>
            <a:xfrm>
              <a:off x="5980112" y="335089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8" name="椭圆 187"/>
            <p:cNvSpPr/>
            <p:nvPr/>
          </p:nvSpPr>
          <p:spPr>
            <a:xfrm>
              <a:off x="5980112" y="350012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9" name="椭圆 188"/>
            <p:cNvSpPr/>
            <p:nvPr/>
          </p:nvSpPr>
          <p:spPr>
            <a:xfrm>
              <a:off x="5980112" y="364934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0" name="椭圆 189"/>
            <p:cNvSpPr/>
            <p:nvPr/>
          </p:nvSpPr>
          <p:spPr>
            <a:xfrm>
              <a:off x="5980112" y="379857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273" name="组合 272"/>
          <p:cNvGrpSpPr/>
          <p:nvPr/>
        </p:nvGrpSpPr>
        <p:grpSpPr>
          <a:xfrm>
            <a:off x="1292078" y="5220624"/>
            <a:ext cx="57944" cy="806451"/>
            <a:chOff x="5980112" y="3350895"/>
            <a:chExt cx="57944" cy="806451"/>
          </a:xfrm>
        </p:grpSpPr>
        <p:sp>
          <p:nvSpPr>
            <p:cNvPr id="274" name="椭圆 273"/>
            <p:cNvSpPr/>
            <p:nvPr/>
          </p:nvSpPr>
          <p:spPr>
            <a:xfrm>
              <a:off x="5980112" y="335089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5" name="椭圆 274"/>
            <p:cNvSpPr/>
            <p:nvPr/>
          </p:nvSpPr>
          <p:spPr>
            <a:xfrm>
              <a:off x="5980112" y="350012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6" name="椭圆 275"/>
            <p:cNvSpPr/>
            <p:nvPr/>
          </p:nvSpPr>
          <p:spPr>
            <a:xfrm>
              <a:off x="5980112" y="364934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7" name="椭圆 276"/>
            <p:cNvSpPr/>
            <p:nvPr/>
          </p:nvSpPr>
          <p:spPr>
            <a:xfrm>
              <a:off x="5980112" y="379857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8" name="椭圆 277"/>
            <p:cNvSpPr/>
            <p:nvPr/>
          </p:nvSpPr>
          <p:spPr>
            <a:xfrm>
              <a:off x="5982493" y="3955733"/>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9" name="椭圆 278"/>
            <p:cNvSpPr/>
            <p:nvPr/>
          </p:nvSpPr>
          <p:spPr>
            <a:xfrm>
              <a:off x="5988843" y="4108133"/>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2" name="组合 321"/>
          <p:cNvGrpSpPr/>
          <p:nvPr/>
        </p:nvGrpSpPr>
        <p:grpSpPr>
          <a:xfrm>
            <a:off x="4498990" y="1445329"/>
            <a:ext cx="49213" cy="901701"/>
            <a:chOff x="5982097" y="3350895"/>
            <a:chExt cx="49213" cy="901701"/>
          </a:xfrm>
        </p:grpSpPr>
        <p:sp>
          <p:nvSpPr>
            <p:cNvPr id="323" name="椭圆 322"/>
            <p:cNvSpPr/>
            <p:nvPr/>
          </p:nvSpPr>
          <p:spPr>
            <a:xfrm>
              <a:off x="5982097" y="335089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4" name="椭圆 323"/>
            <p:cNvSpPr/>
            <p:nvPr/>
          </p:nvSpPr>
          <p:spPr>
            <a:xfrm>
              <a:off x="5982097" y="3521393"/>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5" name="椭圆 324"/>
            <p:cNvSpPr/>
            <p:nvPr/>
          </p:nvSpPr>
          <p:spPr>
            <a:xfrm>
              <a:off x="5982097" y="3691891"/>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6" name="椭圆 325"/>
            <p:cNvSpPr/>
            <p:nvPr/>
          </p:nvSpPr>
          <p:spPr>
            <a:xfrm>
              <a:off x="5982097" y="3862389"/>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7" name="椭圆 326"/>
            <p:cNvSpPr/>
            <p:nvPr/>
          </p:nvSpPr>
          <p:spPr>
            <a:xfrm>
              <a:off x="5982097" y="4032887"/>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28" name="椭圆 327"/>
            <p:cNvSpPr/>
            <p:nvPr/>
          </p:nvSpPr>
          <p:spPr>
            <a:xfrm>
              <a:off x="5982097" y="4203383"/>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29" name="组合 328"/>
          <p:cNvGrpSpPr/>
          <p:nvPr/>
        </p:nvGrpSpPr>
        <p:grpSpPr>
          <a:xfrm>
            <a:off x="8291598" y="5849651"/>
            <a:ext cx="49213" cy="198438"/>
            <a:chOff x="5980112" y="3350895"/>
            <a:chExt cx="49213" cy="198438"/>
          </a:xfrm>
        </p:grpSpPr>
        <p:sp>
          <p:nvSpPr>
            <p:cNvPr id="330" name="椭圆 329"/>
            <p:cNvSpPr/>
            <p:nvPr/>
          </p:nvSpPr>
          <p:spPr>
            <a:xfrm>
              <a:off x="5980112" y="335089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1" name="椭圆 330"/>
            <p:cNvSpPr/>
            <p:nvPr/>
          </p:nvSpPr>
          <p:spPr>
            <a:xfrm>
              <a:off x="5980112" y="3500120"/>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334" name="组合 333"/>
          <p:cNvGrpSpPr/>
          <p:nvPr/>
        </p:nvGrpSpPr>
        <p:grpSpPr>
          <a:xfrm>
            <a:off x="8726959" y="1526810"/>
            <a:ext cx="49213" cy="560707"/>
            <a:chOff x="5982097" y="3350895"/>
            <a:chExt cx="49213" cy="560707"/>
          </a:xfrm>
        </p:grpSpPr>
        <p:sp>
          <p:nvSpPr>
            <p:cNvPr id="335" name="椭圆 334"/>
            <p:cNvSpPr/>
            <p:nvPr/>
          </p:nvSpPr>
          <p:spPr>
            <a:xfrm>
              <a:off x="5982097" y="3350895"/>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6" name="椭圆 335"/>
            <p:cNvSpPr/>
            <p:nvPr/>
          </p:nvSpPr>
          <p:spPr>
            <a:xfrm>
              <a:off x="5982097" y="3521393"/>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7" name="椭圆 336"/>
            <p:cNvSpPr/>
            <p:nvPr/>
          </p:nvSpPr>
          <p:spPr>
            <a:xfrm>
              <a:off x="5982097" y="3691891"/>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8" name="椭圆 337"/>
            <p:cNvSpPr/>
            <p:nvPr/>
          </p:nvSpPr>
          <p:spPr>
            <a:xfrm>
              <a:off x="5982097" y="3862389"/>
              <a:ext cx="49213" cy="4921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8029125" cy="523220"/>
            <a:chOff x="1" y="200326"/>
            <a:chExt cx="8029125"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7449475" cy="523220"/>
            </a:xfrm>
            <a:prstGeom prst="rect">
              <a:avLst/>
            </a:prstGeom>
          </p:spPr>
          <p:txBody>
            <a:bodyPr wrap="none">
              <a:spAutoFit/>
            </a:bodyPr>
            <a:lstStyle/>
            <a:p>
              <a:r>
                <a:rPr kumimoji="1" lang="en-US" altLang="zh-CN" sz="2800" b="1" dirty="0" err="1">
                  <a:solidFill>
                    <a:schemeClr val="bg1"/>
                  </a:solidFill>
                  <a:latin typeface="Century Gothic" panose="020B0502020202020204" pitchFamily="34" charset="0"/>
                  <a:ea typeface="微软雅黑" panose="020B0503020204020204" charset="-122"/>
                  <a:cs typeface="微软雅黑" panose="020B0503020204020204" charset="-122"/>
                </a:rPr>
                <a:t>Sangfor</a:t>
              </a:r>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 Next Generation SD-WAN solution</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6</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604881" y="914674"/>
            <a:ext cx="10982238" cy="830997"/>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a highly secure, excellent-experienced next-generation SD-WAN flexible branches network access solution </a:t>
            </a:r>
          </a:p>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for enterprise branches' different needs</a:t>
            </a:r>
          </a:p>
        </p:txBody>
      </p:sp>
      <p:grpSp>
        <p:nvGrpSpPr>
          <p:cNvPr id="136" name="组合 135"/>
          <p:cNvGrpSpPr/>
          <p:nvPr/>
        </p:nvGrpSpPr>
        <p:grpSpPr>
          <a:xfrm>
            <a:off x="665937" y="2060575"/>
            <a:ext cx="5910840" cy="3554560"/>
            <a:chOff x="3172287" y="1801813"/>
            <a:chExt cx="4628091" cy="2783164"/>
          </a:xfrm>
          <a:gradFill>
            <a:gsLst>
              <a:gs pos="0">
                <a:srgbClr val="FF0066"/>
              </a:gs>
              <a:gs pos="100000">
                <a:srgbClr val="FF6600"/>
              </a:gs>
            </a:gsLst>
            <a:lin ang="2700000" scaled="1"/>
          </a:gradFill>
        </p:grpSpPr>
        <p:sp>
          <p:nvSpPr>
            <p:cNvPr id="137" name="原创设计师QQ598969553      _1"/>
            <p:cNvSpPr/>
            <p:nvPr/>
          </p:nvSpPr>
          <p:spPr>
            <a:xfrm>
              <a:off x="3173413" y="1801813"/>
              <a:ext cx="1336675" cy="1336675"/>
            </a:xfrm>
            <a:prstGeom prst="rect">
              <a:avLst/>
            </a:prstGeom>
            <a:solidFill>
              <a:srgbClr val="00B0F0">
                <a:alpha val="23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dirty="0">
                <a:solidFill>
                  <a:schemeClr val="bg1"/>
                </a:solidFill>
                <a:latin typeface="Century Gothic" panose="020B0502020202020204" pitchFamily="34" charset="0"/>
              </a:endParaRPr>
            </a:p>
          </p:txBody>
        </p:sp>
        <p:sp>
          <p:nvSpPr>
            <p:cNvPr id="138" name="原创设计师QQ598969553      _3"/>
            <p:cNvSpPr>
              <a:spLocks noChangeArrowheads="1"/>
            </p:cNvSpPr>
            <p:nvPr/>
          </p:nvSpPr>
          <p:spPr bwMode="auto">
            <a:xfrm>
              <a:off x="3274921" y="2256493"/>
              <a:ext cx="1148447" cy="45786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b="1" dirty="0">
                  <a:solidFill>
                    <a:schemeClr val="bg1"/>
                  </a:solidFill>
                  <a:latin typeface="Century Gothic" panose="020B0502020202020204" pitchFamily="34" charset="0"/>
                  <a:ea typeface="微软雅黑" panose="020B0503020204020204" charset="-122"/>
                </a:rPr>
                <a:t>Quickly Deployment</a:t>
              </a:r>
            </a:p>
          </p:txBody>
        </p:sp>
        <p:sp>
          <p:nvSpPr>
            <p:cNvPr id="139" name="原创设计师QQ598969553      _4"/>
            <p:cNvSpPr/>
            <p:nvPr/>
          </p:nvSpPr>
          <p:spPr>
            <a:xfrm>
              <a:off x="4614118" y="1801813"/>
              <a:ext cx="1336675" cy="1336675"/>
            </a:xfrm>
            <a:prstGeom prst="rect">
              <a:avLst/>
            </a:prstGeom>
            <a:solidFill>
              <a:srgbClr val="79BD28">
                <a:alpha val="37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41" name="原创设计师QQ598969553      _7"/>
            <p:cNvSpPr/>
            <p:nvPr/>
          </p:nvSpPr>
          <p:spPr>
            <a:xfrm>
              <a:off x="3173413" y="3246438"/>
              <a:ext cx="1336675" cy="1336675"/>
            </a:xfrm>
            <a:prstGeom prst="rect">
              <a:avLst/>
            </a:prstGeom>
            <a:solidFill>
              <a:srgbClr val="79BD28">
                <a:alpha val="37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43" name="原创设计师QQ598969553      _10"/>
            <p:cNvSpPr/>
            <p:nvPr/>
          </p:nvSpPr>
          <p:spPr>
            <a:xfrm>
              <a:off x="4614118" y="3246438"/>
              <a:ext cx="1336675" cy="1336675"/>
            </a:xfrm>
            <a:prstGeom prst="rect">
              <a:avLst/>
            </a:prstGeom>
            <a:solidFill>
              <a:srgbClr val="00B0F0">
                <a:alpha val="23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45" name="原创设计师QQ598969553      _3"/>
            <p:cNvSpPr>
              <a:spLocks noChangeArrowheads="1"/>
            </p:cNvSpPr>
            <p:nvPr/>
          </p:nvSpPr>
          <p:spPr bwMode="auto">
            <a:xfrm>
              <a:off x="4699384" y="2256493"/>
              <a:ext cx="1148447" cy="45786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b="1" dirty="0">
                  <a:solidFill>
                    <a:schemeClr val="bg1"/>
                  </a:solidFill>
                  <a:latin typeface="Century Gothic" panose="020B0502020202020204" pitchFamily="34" charset="0"/>
                  <a:ea typeface="微软雅黑" panose="020B0503020204020204" charset="-122"/>
                </a:rPr>
                <a:t>Secure </a:t>
              </a:r>
            </a:p>
            <a:p>
              <a:pPr algn="ctr"/>
              <a:r>
                <a:rPr lang="en-US" altLang="zh-CN" sz="1600" b="1" dirty="0">
                  <a:solidFill>
                    <a:schemeClr val="bg1"/>
                  </a:solidFill>
                  <a:latin typeface="Century Gothic" panose="020B0502020202020204" pitchFamily="34" charset="0"/>
                  <a:ea typeface="微软雅黑" panose="020B0503020204020204" charset="-122"/>
                </a:rPr>
                <a:t>Transmission</a:t>
              </a:r>
            </a:p>
          </p:txBody>
        </p:sp>
        <p:sp>
          <p:nvSpPr>
            <p:cNvPr id="146" name="原创设计师QQ598969553      _3"/>
            <p:cNvSpPr>
              <a:spLocks noChangeArrowheads="1"/>
            </p:cNvSpPr>
            <p:nvPr/>
          </p:nvSpPr>
          <p:spPr bwMode="auto">
            <a:xfrm>
              <a:off x="3260006" y="3688414"/>
              <a:ext cx="1148447" cy="457869"/>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b="1" dirty="0">
                  <a:solidFill>
                    <a:schemeClr val="bg1"/>
                  </a:solidFill>
                  <a:latin typeface="Century Gothic" panose="020B0502020202020204" pitchFamily="34" charset="0"/>
                  <a:ea typeface="微软雅黑" panose="020B0503020204020204" charset="-122"/>
                </a:rPr>
                <a:t>Reliable </a:t>
              </a:r>
            </a:p>
            <a:p>
              <a:pPr algn="ctr"/>
              <a:r>
                <a:rPr lang="en-US" altLang="zh-CN" sz="1600" b="1" dirty="0">
                  <a:solidFill>
                    <a:schemeClr val="bg1"/>
                  </a:solidFill>
                  <a:latin typeface="Century Gothic" panose="020B0502020202020204" pitchFamily="34" charset="0"/>
                  <a:ea typeface="微软雅黑" panose="020B0503020204020204" charset="-122"/>
                </a:rPr>
                <a:t>Connections</a:t>
              </a:r>
            </a:p>
          </p:txBody>
        </p:sp>
        <p:sp>
          <p:nvSpPr>
            <p:cNvPr id="147" name="原创设计师QQ598969553      _3"/>
            <p:cNvSpPr>
              <a:spLocks noChangeArrowheads="1"/>
            </p:cNvSpPr>
            <p:nvPr/>
          </p:nvSpPr>
          <p:spPr bwMode="auto">
            <a:xfrm>
              <a:off x="4624805" y="3569087"/>
              <a:ext cx="1342352" cy="650657"/>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b="1" dirty="0">
                  <a:solidFill>
                    <a:schemeClr val="bg1"/>
                  </a:solidFill>
                  <a:latin typeface="Century Gothic" panose="020B0502020202020204" pitchFamily="34" charset="0"/>
                  <a:ea typeface="微软雅黑" panose="020B0503020204020204" charset="-122"/>
                </a:rPr>
                <a:t>Easy Management and Operation</a:t>
              </a:r>
            </a:p>
          </p:txBody>
        </p:sp>
        <p:sp>
          <p:nvSpPr>
            <p:cNvPr id="148" name="原创设计师QQ598969553      _4"/>
            <p:cNvSpPr/>
            <p:nvPr/>
          </p:nvSpPr>
          <p:spPr>
            <a:xfrm>
              <a:off x="6447339" y="1801813"/>
              <a:ext cx="1336675" cy="1336675"/>
            </a:xfrm>
            <a:prstGeom prst="rect">
              <a:avLst/>
            </a:prstGeom>
            <a:solidFill>
              <a:srgbClr val="00B0F0">
                <a:alpha val="23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49" name="原创设计师QQ598969553      _10"/>
            <p:cNvSpPr/>
            <p:nvPr/>
          </p:nvSpPr>
          <p:spPr>
            <a:xfrm>
              <a:off x="6447339" y="3246438"/>
              <a:ext cx="1336675" cy="1336675"/>
            </a:xfrm>
            <a:prstGeom prst="rect">
              <a:avLst/>
            </a:prstGeom>
            <a:solidFill>
              <a:srgbClr val="79BD28">
                <a:alpha val="37000"/>
              </a:srgb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50" name="原创设计师QQ598969553      _3"/>
            <p:cNvSpPr>
              <a:spLocks noChangeArrowheads="1"/>
            </p:cNvSpPr>
            <p:nvPr/>
          </p:nvSpPr>
          <p:spPr bwMode="auto">
            <a:xfrm>
              <a:off x="6532605" y="2338531"/>
              <a:ext cx="1148447" cy="26508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b="1" dirty="0">
                  <a:solidFill>
                    <a:schemeClr val="bg1"/>
                  </a:solidFill>
                  <a:latin typeface="Century Gothic" panose="020B0502020202020204" pitchFamily="34" charset="0"/>
                  <a:ea typeface="微软雅黑" panose="020B0503020204020204" charset="-122"/>
                </a:rPr>
                <a:t>Optimization</a:t>
              </a:r>
            </a:p>
          </p:txBody>
        </p:sp>
        <p:sp>
          <p:nvSpPr>
            <p:cNvPr id="151" name="原创设计师QQ598969553      _3"/>
            <p:cNvSpPr>
              <a:spLocks noChangeArrowheads="1"/>
            </p:cNvSpPr>
            <p:nvPr/>
          </p:nvSpPr>
          <p:spPr bwMode="auto">
            <a:xfrm>
              <a:off x="6458026" y="3762993"/>
              <a:ext cx="1342352" cy="265082"/>
            </a:xfrm>
            <a:prstGeom prst="rect">
              <a:avLst/>
            </a:prstGeom>
            <a:noFill/>
            <a:ln>
              <a:noFill/>
            </a:ln>
            <a:extLs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ctr"/>
              <a:r>
                <a:rPr lang="en-US" altLang="zh-CN" sz="1600" b="1" dirty="0">
                  <a:solidFill>
                    <a:schemeClr val="bg1"/>
                  </a:solidFill>
                  <a:latin typeface="Century Gothic" panose="020B0502020202020204" pitchFamily="34" charset="0"/>
                  <a:ea typeface="微软雅黑" panose="020B0503020204020204" charset="-122"/>
                </a:rPr>
                <a:t>Security</a:t>
              </a:r>
            </a:p>
          </p:txBody>
        </p:sp>
        <p:sp>
          <p:nvSpPr>
            <p:cNvPr id="169" name="原创设计师QQ598969553      _1"/>
            <p:cNvSpPr/>
            <p:nvPr/>
          </p:nvSpPr>
          <p:spPr>
            <a:xfrm>
              <a:off x="3172287" y="1803676"/>
              <a:ext cx="1336675" cy="1336675"/>
            </a:xfrm>
            <a:prstGeom prst="rect">
              <a:avLst/>
            </a:prstGeom>
            <a:noFill/>
            <a:ln w="1270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dirty="0">
                <a:solidFill>
                  <a:schemeClr val="bg1"/>
                </a:solidFill>
                <a:latin typeface="Century Gothic" panose="020B0502020202020204" pitchFamily="34" charset="0"/>
              </a:endParaRPr>
            </a:p>
          </p:txBody>
        </p:sp>
        <p:sp>
          <p:nvSpPr>
            <p:cNvPr id="170" name="原创设计师QQ598969553      _4"/>
            <p:cNvSpPr/>
            <p:nvPr/>
          </p:nvSpPr>
          <p:spPr>
            <a:xfrm>
              <a:off x="4612991" y="1803676"/>
              <a:ext cx="1336675" cy="1336675"/>
            </a:xfrm>
            <a:prstGeom prst="rect">
              <a:avLst/>
            </a:prstGeom>
            <a:noFill/>
            <a:ln w="1270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71" name="原创设计师QQ598969553      _7"/>
            <p:cNvSpPr/>
            <p:nvPr/>
          </p:nvSpPr>
          <p:spPr>
            <a:xfrm>
              <a:off x="3172287" y="3248301"/>
              <a:ext cx="1336675" cy="1336675"/>
            </a:xfrm>
            <a:prstGeom prst="rect">
              <a:avLst/>
            </a:prstGeom>
            <a:noFill/>
            <a:ln w="1270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72" name="原创设计师QQ598969553      _10"/>
            <p:cNvSpPr/>
            <p:nvPr/>
          </p:nvSpPr>
          <p:spPr>
            <a:xfrm>
              <a:off x="4612992" y="3248302"/>
              <a:ext cx="1336675" cy="1336675"/>
            </a:xfrm>
            <a:prstGeom prst="rect">
              <a:avLst/>
            </a:prstGeom>
            <a:noFill/>
            <a:ln w="1270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73" name="原创设计师QQ598969553      _4"/>
            <p:cNvSpPr/>
            <p:nvPr/>
          </p:nvSpPr>
          <p:spPr>
            <a:xfrm>
              <a:off x="6446213" y="1803676"/>
              <a:ext cx="1336675" cy="1336675"/>
            </a:xfrm>
            <a:prstGeom prst="rect">
              <a:avLst/>
            </a:prstGeom>
            <a:noFill/>
            <a:ln w="1270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sp>
          <p:nvSpPr>
            <p:cNvPr id="174" name="原创设计师QQ598969553      _10"/>
            <p:cNvSpPr/>
            <p:nvPr/>
          </p:nvSpPr>
          <p:spPr>
            <a:xfrm>
              <a:off x="6446213" y="3248301"/>
              <a:ext cx="1336675" cy="1336675"/>
            </a:xfrm>
            <a:prstGeom prst="rect">
              <a:avLst/>
            </a:prstGeom>
            <a:noFill/>
            <a:ln w="1270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defTabSz="685800" eaLnBrk="1" fontAlgn="auto" hangingPunct="1">
                <a:spcBef>
                  <a:spcPts val="0"/>
                </a:spcBef>
                <a:spcAft>
                  <a:spcPts val="0"/>
                </a:spcAft>
                <a:defRPr/>
              </a:pPr>
              <a:endParaRPr lang="zh-CN" altLang="en-US" sz="1350">
                <a:solidFill>
                  <a:schemeClr val="bg1"/>
                </a:solidFill>
                <a:latin typeface="Century Gothic" panose="020B0502020202020204" pitchFamily="34" charset="0"/>
              </a:endParaRPr>
            </a:p>
          </p:txBody>
        </p:sp>
      </p:grpSp>
      <p:sp>
        <p:nvSpPr>
          <p:cNvPr id="6" name="矩形 5"/>
          <p:cNvSpPr/>
          <p:nvPr/>
        </p:nvSpPr>
        <p:spPr>
          <a:xfrm>
            <a:off x="1939925" y="3371850"/>
            <a:ext cx="1019175" cy="10191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4" name="文本框 3"/>
          <p:cNvSpPr txBox="1"/>
          <p:nvPr/>
        </p:nvSpPr>
        <p:spPr>
          <a:xfrm>
            <a:off x="4301309" y="3457575"/>
            <a:ext cx="526106" cy="769441"/>
          </a:xfrm>
          <a:prstGeom prst="rect">
            <a:avLst/>
          </a:prstGeom>
          <a:noFill/>
        </p:spPr>
        <p:txBody>
          <a:bodyPr wrap="none" rtlCol="0">
            <a:spAutoFit/>
          </a:bodyPr>
          <a:lstStyle/>
          <a:p>
            <a:r>
              <a:rPr lang="en-US" altLang="zh-CN" sz="4400" dirty="0">
                <a:solidFill>
                  <a:schemeClr val="bg1"/>
                </a:solidFill>
                <a:latin typeface="Century Gothic" panose="020B0502020202020204" pitchFamily="34" charset="0"/>
              </a:rPr>
              <a:t>+</a:t>
            </a:r>
            <a:endParaRPr lang="zh-CN" altLang="en-US" sz="4400" dirty="0">
              <a:solidFill>
                <a:schemeClr val="bg1"/>
              </a:solidFill>
              <a:latin typeface="Century Gothic" panose="020B0502020202020204" pitchFamily="34" charset="0"/>
            </a:endParaRPr>
          </a:p>
        </p:txBody>
      </p:sp>
      <p:sp>
        <p:nvSpPr>
          <p:cNvPr id="156" name="文本框 155"/>
          <p:cNvSpPr txBox="1"/>
          <p:nvPr/>
        </p:nvSpPr>
        <p:spPr>
          <a:xfrm>
            <a:off x="2001825" y="3609975"/>
            <a:ext cx="955711" cy="523220"/>
          </a:xfrm>
          <a:prstGeom prst="rect">
            <a:avLst/>
          </a:prstGeom>
          <a:noFill/>
        </p:spPr>
        <p:txBody>
          <a:bodyPr wrap="none" rtlCol="0">
            <a:spAutoFit/>
          </a:bodyPr>
          <a:lstStyle/>
          <a:p>
            <a:pPr algn="ctr"/>
            <a:r>
              <a:rPr lang="en-US" altLang="zh-CN" sz="1400" b="1" dirty="0">
                <a:solidFill>
                  <a:srgbClr val="345692"/>
                </a:solidFill>
                <a:latin typeface="Century Gothic" panose="020B0502020202020204" pitchFamily="34" charset="0"/>
              </a:rPr>
              <a:t>Basic </a:t>
            </a:r>
          </a:p>
          <a:p>
            <a:pPr algn="ctr"/>
            <a:r>
              <a:rPr lang="en-US" altLang="zh-CN" sz="1400" b="1" dirty="0">
                <a:solidFill>
                  <a:srgbClr val="345692"/>
                </a:solidFill>
                <a:latin typeface="Century Gothic" panose="020B0502020202020204" pitchFamily="34" charset="0"/>
              </a:rPr>
              <a:t>SD-WAN </a:t>
            </a:r>
          </a:p>
        </p:txBody>
      </p:sp>
      <p:sp>
        <p:nvSpPr>
          <p:cNvPr id="157" name="矩形 156"/>
          <p:cNvSpPr/>
          <p:nvPr/>
        </p:nvSpPr>
        <p:spPr>
          <a:xfrm>
            <a:off x="7371676" y="2060575"/>
            <a:ext cx="4040155" cy="3540125"/>
          </a:xfrm>
          <a:prstGeom prst="rect">
            <a:avLst/>
          </a:prstGeom>
          <a:solidFill>
            <a:srgbClr val="00B0F0">
              <a:alpha val="17000"/>
            </a:srgbClr>
          </a:solidFill>
          <a:ln w="1587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latin typeface="Century Gothic" panose="020B0502020202020204" pitchFamily="34" charset="0"/>
            </a:endParaRPr>
          </a:p>
        </p:txBody>
      </p:sp>
      <p:sp>
        <p:nvSpPr>
          <p:cNvPr id="158" name="矩形 157"/>
          <p:cNvSpPr/>
          <p:nvPr/>
        </p:nvSpPr>
        <p:spPr>
          <a:xfrm>
            <a:off x="7361491" y="2051899"/>
            <a:ext cx="4040155" cy="3540125"/>
          </a:xfrm>
          <a:prstGeom prst="rect">
            <a:avLst/>
          </a:prstGeom>
          <a:noFill/>
          <a:ln w="1587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7" name="文本框 6"/>
          <p:cNvSpPr txBox="1"/>
          <p:nvPr/>
        </p:nvSpPr>
        <p:spPr>
          <a:xfrm>
            <a:off x="7503701" y="2163778"/>
            <a:ext cx="3834704" cy="523220"/>
          </a:xfrm>
          <a:prstGeom prst="rect">
            <a:avLst/>
          </a:prstGeom>
          <a:noFill/>
        </p:spPr>
        <p:txBody>
          <a:bodyPr wrap="none" rtlCol="0">
            <a:spAutoFit/>
          </a:bodyPr>
          <a:lstStyle/>
          <a:p>
            <a:r>
              <a:rPr lang="en-US" altLang="zh-CN" sz="1400" b="1" dirty="0" err="1">
                <a:solidFill>
                  <a:schemeClr val="bg1"/>
                </a:solidFill>
                <a:latin typeface="Century Gothic" panose="020B0502020202020204" pitchFamily="34" charset="0"/>
              </a:rPr>
              <a:t>Sangfor</a:t>
            </a:r>
            <a:r>
              <a:rPr lang="en-US" altLang="zh-CN" sz="1400" b="1" dirty="0">
                <a:solidFill>
                  <a:schemeClr val="bg1"/>
                </a:solidFill>
                <a:latin typeface="Century Gothic" panose="020B0502020202020204" pitchFamily="34" charset="0"/>
              </a:rPr>
              <a:t> Next Generation SD-WAN Solution</a:t>
            </a:r>
            <a:endParaRPr lang="zh-CN" altLang="en-US" sz="1400" b="1" dirty="0">
              <a:solidFill>
                <a:schemeClr val="bg1"/>
              </a:solidFill>
              <a:latin typeface="Century Gothic" panose="020B0502020202020204" pitchFamily="34" charset="0"/>
            </a:endParaRPr>
          </a:p>
          <a:p>
            <a:endParaRPr lang="zh-CN" altLang="en-US" sz="1400" dirty="0">
              <a:latin typeface="Century Gothic" panose="020B0502020202020204" pitchFamily="34" charset="0"/>
            </a:endParaRPr>
          </a:p>
        </p:txBody>
      </p:sp>
      <p:sp>
        <p:nvSpPr>
          <p:cNvPr id="9" name="椭圆 8"/>
          <p:cNvSpPr/>
          <p:nvPr/>
        </p:nvSpPr>
        <p:spPr>
          <a:xfrm>
            <a:off x="8981038" y="3558012"/>
            <a:ext cx="841972" cy="8419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1" name="椭圆 10"/>
          <p:cNvSpPr/>
          <p:nvPr/>
        </p:nvSpPr>
        <p:spPr>
          <a:xfrm>
            <a:off x="8356349" y="2906162"/>
            <a:ext cx="2070651" cy="2070651"/>
          </a:xfrm>
          <a:prstGeom prst="ellipse">
            <a:avLst/>
          </a:prstGeom>
          <a:noFill/>
          <a:ln w="12700">
            <a:solidFill>
              <a:schemeClr val="bg1"/>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60" name="椭圆 159"/>
          <p:cNvSpPr/>
          <p:nvPr/>
        </p:nvSpPr>
        <p:spPr>
          <a:xfrm>
            <a:off x="8981433" y="4586053"/>
            <a:ext cx="710993" cy="710993"/>
          </a:xfrm>
          <a:prstGeom prst="ellipse">
            <a:avLst/>
          </a:prstGeom>
          <a:solidFill>
            <a:srgbClr val="5F74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latin typeface="Century Gothic" panose="020B0502020202020204" pitchFamily="34" charset="0"/>
            </a:endParaRPr>
          </a:p>
        </p:txBody>
      </p:sp>
      <p:sp>
        <p:nvSpPr>
          <p:cNvPr id="161" name="椭圆 160"/>
          <p:cNvSpPr/>
          <p:nvPr/>
        </p:nvSpPr>
        <p:spPr>
          <a:xfrm>
            <a:off x="9768766" y="2816582"/>
            <a:ext cx="710993" cy="710993"/>
          </a:xfrm>
          <a:prstGeom prst="ellipse">
            <a:avLst/>
          </a:prstGeom>
          <a:solidFill>
            <a:srgbClr val="96BAD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latin typeface="Century Gothic" panose="020B0502020202020204" pitchFamily="34" charset="0"/>
            </a:endParaRPr>
          </a:p>
        </p:txBody>
      </p:sp>
      <p:sp>
        <p:nvSpPr>
          <p:cNvPr id="162" name="椭圆 161"/>
          <p:cNvSpPr/>
          <p:nvPr/>
        </p:nvSpPr>
        <p:spPr>
          <a:xfrm>
            <a:off x="9972032" y="4024848"/>
            <a:ext cx="710993" cy="710993"/>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latin typeface="Century Gothic" panose="020B0502020202020204" pitchFamily="34" charset="0"/>
            </a:endParaRPr>
          </a:p>
        </p:txBody>
      </p:sp>
      <p:sp>
        <p:nvSpPr>
          <p:cNvPr id="164" name="椭圆 163"/>
          <p:cNvSpPr/>
          <p:nvPr/>
        </p:nvSpPr>
        <p:spPr>
          <a:xfrm>
            <a:off x="8016430" y="3718282"/>
            <a:ext cx="710993" cy="710993"/>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latin typeface="Century Gothic" panose="020B0502020202020204" pitchFamily="34" charset="0"/>
            </a:endParaRPr>
          </a:p>
        </p:txBody>
      </p:sp>
      <p:sp>
        <p:nvSpPr>
          <p:cNvPr id="165" name="椭圆 164"/>
          <p:cNvSpPr/>
          <p:nvPr/>
        </p:nvSpPr>
        <p:spPr>
          <a:xfrm>
            <a:off x="8556114" y="2687816"/>
            <a:ext cx="710993" cy="710993"/>
          </a:xfrm>
          <a:prstGeom prst="ellips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solidFill>
                <a:schemeClr val="bg1"/>
              </a:solidFill>
              <a:latin typeface="Century Gothic" panose="020B0502020202020204" pitchFamily="34" charset="0"/>
            </a:endParaRPr>
          </a:p>
        </p:txBody>
      </p:sp>
      <p:sp>
        <p:nvSpPr>
          <p:cNvPr id="175" name="íśḷîdé"/>
          <p:cNvSpPr txBox="1"/>
          <p:nvPr/>
        </p:nvSpPr>
        <p:spPr>
          <a:xfrm>
            <a:off x="8966020" y="3753677"/>
            <a:ext cx="898784" cy="427798"/>
          </a:xfrm>
          <a:prstGeom prst="rect">
            <a:avLst/>
          </a:prstGeom>
          <a:noFill/>
          <a:effectLst/>
        </p:spPr>
        <p:txBody>
          <a:bodyPr wrap="none">
            <a:noAutofit/>
          </a:bodyPr>
          <a:lstStyle/>
          <a:p>
            <a:pPr algn="ctr"/>
            <a:r>
              <a:rPr lang="en-US" altLang="zh-CN" sz="2400" b="1" dirty="0">
                <a:solidFill>
                  <a:srgbClr val="345692"/>
                </a:solidFill>
                <a:latin typeface="Century Gothic" panose="020B0502020202020204" pitchFamily="34" charset="0"/>
              </a:rPr>
              <a:t>BBC</a:t>
            </a:r>
            <a:endParaRPr lang="zh-CN" altLang="en-US" sz="2400" b="1" dirty="0">
              <a:solidFill>
                <a:srgbClr val="345692"/>
              </a:solidFill>
              <a:latin typeface="Century Gothic" panose="020B0502020202020204" pitchFamily="34" charset="0"/>
            </a:endParaRPr>
          </a:p>
        </p:txBody>
      </p:sp>
      <p:sp>
        <p:nvSpPr>
          <p:cNvPr id="176" name="íśḷîdé"/>
          <p:cNvSpPr txBox="1"/>
          <p:nvPr/>
        </p:nvSpPr>
        <p:spPr>
          <a:xfrm>
            <a:off x="8445955" y="2854517"/>
            <a:ext cx="898784" cy="427798"/>
          </a:xfrm>
          <a:prstGeom prst="rect">
            <a:avLst/>
          </a:prstGeom>
          <a:noFill/>
          <a:effectLst/>
        </p:spPr>
        <p:txBody>
          <a:bodyPr wrap="none">
            <a:noAutofit/>
          </a:bodyPr>
          <a:lstStyle/>
          <a:p>
            <a:pPr algn="ctr"/>
            <a:r>
              <a:rPr lang="en-US" altLang="zh-CN" sz="1600" b="1" dirty="0">
                <a:solidFill>
                  <a:schemeClr val="bg1"/>
                </a:solidFill>
                <a:latin typeface="Century Gothic" panose="020B0502020202020204" pitchFamily="34" charset="0"/>
              </a:rPr>
              <a:t>MIG</a:t>
            </a:r>
          </a:p>
        </p:txBody>
      </p:sp>
      <p:sp>
        <p:nvSpPr>
          <p:cNvPr id="178" name="íśḷîdé"/>
          <p:cNvSpPr txBox="1"/>
          <p:nvPr/>
        </p:nvSpPr>
        <p:spPr>
          <a:xfrm>
            <a:off x="9677855" y="2984057"/>
            <a:ext cx="898784" cy="427798"/>
          </a:xfrm>
          <a:prstGeom prst="rect">
            <a:avLst/>
          </a:prstGeom>
          <a:noFill/>
          <a:effectLst/>
        </p:spPr>
        <p:txBody>
          <a:bodyPr wrap="none">
            <a:noAutofit/>
          </a:bodyPr>
          <a:lstStyle/>
          <a:p>
            <a:pPr algn="ctr"/>
            <a:r>
              <a:rPr lang="en-US" altLang="zh-CN" sz="1600" b="1" dirty="0" err="1">
                <a:solidFill>
                  <a:schemeClr val="bg1"/>
                </a:solidFill>
                <a:latin typeface="Century Gothic" panose="020B0502020202020204" pitchFamily="34" charset="0"/>
              </a:rPr>
              <a:t>aBOS</a:t>
            </a:r>
            <a:endParaRPr lang="en-US" altLang="zh-CN" sz="1600" b="1" dirty="0">
              <a:solidFill>
                <a:schemeClr val="bg1"/>
              </a:solidFill>
              <a:latin typeface="Century Gothic" panose="020B0502020202020204" pitchFamily="34" charset="0"/>
            </a:endParaRPr>
          </a:p>
        </p:txBody>
      </p:sp>
      <p:sp>
        <p:nvSpPr>
          <p:cNvPr id="179" name="íśḷîdé"/>
          <p:cNvSpPr txBox="1"/>
          <p:nvPr/>
        </p:nvSpPr>
        <p:spPr>
          <a:xfrm>
            <a:off x="9877245" y="4185477"/>
            <a:ext cx="898784" cy="427798"/>
          </a:xfrm>
          <a:prstGeom prst="rect">
            <a:avLst/>
          </a:prstGeom>
          <a:noFill/>
          <a:effectLst/>
        </p:spPr>
        <p:txBody>
          <a:bodyPr wrap="none">
            <a:noAutofit/>
          </a:bodyPr>
          <a:lstStyle/>
          <a:p>
            <a:pPr algn="ctr"/>
            <a:r>
              <a:rPr lang="en-US" altLang="zh-CN" sz="1600" b="1" dirty="0">
                <a:solidFill>
                  <a:schemeClr val="bg1"/>
                </a:solidFill>
                <a:latin typeface="Century Gothic" panose="020B0502020202020204" pitchFamily="34" charset="0"/>
              </a:rPr>
              <a:t>IAM</a:t>
            </a:r>
          </a:p>
        </p:txBody>
      </p:sp>
      <p:sp>
        <p:nvSpPr>
          <p:cNvPr id="180" name="íśḷîdé"/>
          <p:cNvSpPr txBox="1"/>
          <p:nvPr/>
        </p:nvSpPr>
        <p:spPr>
          <a:xfrm>
            <a:off x="8894265" y="4762914"/>
            <a:ext cx="898784" cy="427798"/>
          </a:xfrm>
          <a:prstGeom prst="rect">
            <a:avLst/>
          </a:prstGeom>
          <a:noFill/>
          <a:effectLst/>
        </p:spPr>
        <p:txBody>
          <a:bodyPr wrap="none">
            <a:noAutofit/>
          </a:bodyPr>
          <a:lstStyle/>
          <a:p>
            <a:pPr algn="ctr"/>
            <a:r>
              <a:rPr lang="en-US" altLang="zh-CN" sz="1600" b="1" dirty="0">
                <a:solidFill>
                  <a:schemeClr val="bg1"/>
                </a:solidFill>
                <a:latin typeface="Century Gothic" panose="020B0502020202020204" pitchFamily="34" charset="0"/>
              </a:rPr>
              <a:t>NGFW</a:t>
            </a:r>
          </a:p>
        </p:txBody>
      </p:sp>
      <p:sp>
        <p:nvSpPr>
          <p:cNvPr id="181" name="íśḷîdé"/>
          <p:cNvSpPr txBox="1"/>
          <p:nvPr/>
        </p:nvSpPr>
        <p:spPr>
          <a:xfrm>
            <a:off x="7910015" y="3878137"/>
            <a:ext cx="898784" cy="427798"/>
          </a:xfrm>
          <a:prstGeom prst="rect">
            <a:avLst/>
          </a:prstGeom>
          <a:noFill/>
          <a:effectLst/>
        </p:spPr>
        <p:txBody>
          <a:bodyPr wrap="none">
            <a:noAutofit/>
          </a:bodyPr>
          <a:lstStyle/>
          <a:p>
            <a:pPr algn="ctr"/>
            <a:r>
              <a:rPr lang="en-US" altLang="zh-CN" sz="1600" b="1" dirty="0">
                <a:solidFill>
                  <a:schemeClr val="bg1"/>
                </a:solidFill>
                <a:latin typeface="Century Gothic" panose="020B0502020202020204" pitchFamily="34" charset="0"/>
              </a:rPr>
              <a:t>WANO</a:t>
            </a:r>
          </a:p>
        </p:txBody>
      </p:sp>
      <p:sp>
        <p:nvSpPr>
          <p:cNvPr id="182" name="箭头: 右 39"/>
          <p:cNvSpPr/>
          <p:nvPr/>
        </p:nvSpPr>
        <p:spPr>
          <a:xfrm>
            <a:off x="6805665" y="3702050"/>
            <a:ext cx="382931" cy="266700"/>
          </a:xfrm>
          <a:prstGeom prst="rightArrow">
            <a:avLst/>
          </a:prstGeom>
          <a:solidFill>
            <a:schemeClr val="bg1"/>
          </a:solidFill>
          <a:ln w="38100">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Tree>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136" name="组合 1135"/>
          <p:cNvGrpSpPr/>
          <p:nvPr/>
        </p:nvGrpSpPr>
        <p:grpSpPr>
          <a:xfrm>
            <a:off x="356624" y="1233715"/>
            <a:ext cx="11383465" cy="4582885"/>
            <a:chOff x="356624" y="1233715"/>
            <a:chExt cx="11383465" cy="4582885"/>
          </a:xfrm>
        </p:grpSpPr>
        <p:grpSp>
          <p:nvGrpSpPr>
            <p:cNvPr id="17" name="组合 16"/>
            <p:cNvGrpSpPr/>
            <p:nvPr/>
          </p:nvGrpSpPr>
          <p:grpSpPr>
            <a:xfrm>
              <a:off x="356624" y="1233715"/>
              <a:ext cx="3666101" cy="1800225"/>
              <a:chOff x="356624" y="1233715"/>
              <a:chExt cx="3666101" cy="1800225"/>
            </a:xfrm>
          </p:grpSpPr>
          <p:grpSp>
            <p:nvGrpSpPr>
              <p:cNvPr id="12" name="组合 11"/>
              <p:cNvGrpSpPr/>
              <p:nvPr/>
            </p:nvGrpSpPr>
            <p:grpSpPr>
              <a:xfrm>
                <a:off x="591820" y="1233715"/>
                <a:ext cx="3430905" cy="1800225"/>
                <a:chOff x="998220" y="1257300"/>
                <a:chExt cx="3430905" cy="1800225"/>
              </a:xfrm>
            </p:grpSpPr>
            <p:sp>
              <p:nvSpPr>
                <p:cNvPr id="3" name="矩形 2"/>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37" name="矩形 136"/>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8" name="直接连接符 7"/>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 name="直接连接符 10"/>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145" name="文本框 144"/>
              <p:cNvSpPr txBox="1"/>
              <p:nvPr/>
            </p:nvSpPr>
            <p:spPr>
              <a:xfrm>
                <a:off x="356624" y="1423828"/>
                <a:ext cx="2583949" cy="769441"/>
              </a:xfrm>
              <a:prstGeom prst="rect">
                <a:avLst/>
              </a:prstGeom>
              <a:noFill/>
            </p:spPr>
            <p:txBody>
              <a:bodyPr wrap="square" rtlCol="0">
                <a:spAutoFit/>
              </a:bodyPr>
              <a:lstStyle/>
              <a:p>
                <a:pPr algn="ctr"/>
                <a:r>
                  <a:rPr lang="en-US" altLang="zh-CN" sz="1100" dirty="0">
                    <a:solidFill>
                      <a:schemeClr val="bg1"/>
                    </a:solidFill>
                    <a:latin typeface="Century Gothic" panose="020B0502020202020204" pitchFamily="34" charset="0"/>
                  </a:rPr>
                  <a:t>OA/VC/VOIP</a:t>
                </a:r>
              </a:p>
              <a:p>
                <a:pPr algn="ctr"/>
                <a:r>
                  <a:rPr lang="en-US" altLang="zh-CN" sz="1100" dirty="0">
                    <a:solidFill>
                      <a:schemeClr val="bg1"/>
                    </a:solidFill>
                    <a:latin typeface="Century Gothic" panose="020B0502020202020204" pitchFamily="34" charset="0"/>
                  </a:rPr>
                  <a:t>Core Business</a:t>
                </a:r>
              </a:p>
              <a:p>
                <a:pPr algn="ctr"/>
                <a:r>
                  <a:rPr lang="en-US" altLang="zh-CN" sz="1100" dirty="0">
                    <a:solidFill>
                      <a:schemeClr val="bg1"/>
                    </a:solidFill>
                    <a:latin typeface="Century Gothic" panose="020B0502020202020204" pitchFamily="34" charset="0"/>
                  </a:rPr>
                  <a:t>Database</a:t>
                </a:r>
              </a:p>
              <a:p>
                <a:pPr algn="ctr"/>
                <a:r>
                  <a:rPr lang="en-US" altLang="zh-CN" sz="1100" dirty="0">
                    <a:solidFill>
                      <a:schemeClr val="bg1"/>
                    </a:solidFill>
                    <a:latin typeface="Century Gothic" panose="020B0502020202020204" pitchFamily="34" charset="0"/>
                  </a:rPr>
                  <a:t>Backup and Recovery Apps</a:t>
                </a:r>
                <a:endParaRPr lang="zh-CN" altLang="en-US" sz="1100" dirty="0">
                  <a:solidFill>
                    <a:schemeClr val="bg1"/>
                  </a:solidFill>
                  <a:latin typeface="Century Gothic" panose="020B0502020202020204" pitchFamily="34" charset="0"/>
                </a:endParaRPr>
              </a:p>
            </p:txBody>
          </p:sp>
          <p:sp>
            <p:nvSpPr>
              <p:cNvPr id="146" name="文本框 145"/>
              <p:cNvSpPr txBox="1"/>
              <p:nvPr/>
            </p:nvSpPr>
            <p:spPr>
              <a:xfrm>
                <a:off x="847228" y="2550250"/>
                <a:ext cx="2958553" cy="338554"/>
              </a:xfrm>
              <a:prstGeom prst="rect">
                <a:avLst/>
              </a:prstGeom>
              <a:noFill/>
            </p:spPr>
            <p:txBody>
              <a:bodyPr wrap="square" rtlCol="0">
                <a:spAutoFit/>
              </a:bodyPr>
              <a:lstStyle/>
              <a:p>
                <a:pPr algn="ctr"/>
                <a:r>
                  <a:rPr lang="en-US" altLang="zh-CN" sz="1600" b="1" dirty="0">
                    <a:solidFill>
                      <a:srgbClr val="79BD28"/>
                    </a:solidFill>
                    <a:latin typeface="Century Gothic" panose="020B0502020202020204" pitchFamily="34" charset="0"/>
                  </a:rPr>
                  <a:t>Head Office / Data Center</a:t>
                </a:r>
                <a:endParaRPr lang="zh-CN" altLang="en-US" sz="1600" b="1" dirty="0">
                  <a:solidFill>
                    <a:srgbClr val="79BD28"/>
                  </a:solidFill>
                  <a:latin typeface="Century Gothic" panose="020B0502020202020204" pitchFamily="34" charset="0"/>
                </a:endParaRPr>
              </a:p>
            </p:txBody>
          </p:sp>
          <p:sp>
            <p:nvSpPr>
              <p:cNvPr id="147" name="文本框 146"/>
              <p:cNvSpPr txBox="1"/>
              <p:nvPr/>
            </p:nvSpPr>
            <p:spPr>
              <a:xfrm>
                <a:off x="2705680" y="1436528"/>
                <a:ext cx="1232861" cy="830997"/>
              </a:xfrm>
              <a:prstGeom prst="rect">
                <a:avLst/>
              </a:prstGeom>
              <a:noFill/>
            </p:spPr>
            <p:txBody>
              <a:bodyPr wrap="square" rtlCol="0">
                <a:spAutoFit/>
              </a:bodyPr>
              <a:lstStyle/>
              <a:p>
                <a:pPr algn="ctr"/>
                <a:r>
                  <a:rPr lang="en-US" altLang="zh-CN" sz="1600" dirty="0">
                    <a:solidFill>
                      <a:schemeClr val="bg1"/>
                    </a:solidFill>
                    <a:latin typeface="Century Gothic" panose="020B0502020202020204" pitchFamily="34" charset="0"/>
                  </a:rPr>
                  <a:t>NGFW</a:t>
                </a:r>
              </a:p>
              <a:p>
                <a:pPr algn="ctr"/>
                <a:r>
                  <a:rPr lang="en-US" altLang="zh-CN" sz="1600" dirty="0">
                    <a:solidFill>
                      <a:schemeClr val="bg1"/>
                    </a:solidFill>
                    <a:latin typeface="Century Gothic" panose="020B0502020202020204" pitchFamily="34" charset="0"/>
                  </a:rPr>
                  <a:t>WANO</a:t>
                </a:r>
              </a:p>
              <a:p>
                <a:pPr algn="ctr"/>
                <a:r>
                  <a:rPr lang="en-US" altLang="zh-CN" sz="1600" dirty="0">
                    <a:solidFill>
                      <a:schemeClr val="bg1"/>
                    </a:solidFill>
                    <a:latin typeface="Century Gothic" panose="020B0502020202020204" pitchFamily="34" charset="0"/>
                  </a:rPr>
                  <a:t>BBC</a:t>
                </a:r>
                <a:endParaRPr lang="zh-CN" altLang="en-US" sz="1600" dirty="0">
                  <a:solidFill>
                    <a:schemeClr val="bg1"/>
                  </a:solidFill>
                  <a:latin typeface="Century Gothic" panose="020B0502020202020204" pitchFamily="34" charset="0"/>
                </a:endParaRPr>
              </a:p>
            </p:txBody>
          </p:sp>
        </p:grpSp>
        <p:grpSp>
          <p:nvGrpSpPr>
            <p:cNvPr id="19" name="组合 18"/>
            <p:cNvGrpSpPr/>
            <p:nvPr/>
          </p:nvGrpSpPr>
          <p:grpSpPr>
            <a:xfrm>
              <a:off x="1154624" y="3691166"/>
              <a:ext cx="2070100" cy="477520"/>
              <a:chOff x="1206500" y="3691166"/>
              <a:chExt cx="2070100" cy="477520"/>
            </a:xfrm>
          </p:grpSpPr>
          <p:sp>
            <p:nvSpPr>
              <p:cNvPr id="13" name="矩形 12"/>
              <p:cNvSpPr/>
              <p:nvPr/>
            </p:nvSpPr>
            <p:spPr>
              <a:xfrm>
                <a:off x="1206500" y="3691166"/>
                <a:ext cx="2070100" cy="469900"/>
              </a:xfrm>
              <a:prstGeom prst="rect">
                <a:avLst/>
              </a:prstGeom>
              <a:solidFill>
                <a:srgbClr val="79BD28">
                  <a:alpha val="15000"/>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4" name="文本框 13"/>
              <p:cNvSpPr txBox="1"/>
              <p:nvPr/>
            </p:nvSpPr>
            <p:spPr>
              <a:xfrm>
                <a:off x="1762156" y="3741450"/>
                <a:ext cx="939681" cy="338554"/>
              </a:xfrm>
              <a:prstGeom prst="rect">
                <a:avLst/>
              </a:prstGeom>
              <a:noFill/>
            </p:spPr>
            <p:txBody>
              <a:bodyPr wrap="none" rtlCol="0">
                <a:spAutoFit/>
              </a:bodyPr>
              <a:lstStyle/>
              <a:p>
                <a:r>
                  <a:rPr lang="en-US" altLang="zh-CN" sz="1600" b="1" dirty="0">
                    <a:solidFill>
                      <a:schemeClr val="bg1"/>
                    </a:solidFill>
                    <a:latin typeface="Century Gothic" panose="020B0502020202020204" pitchFamily="34" charset="0"/>
                  </a:rPr>
                  <a:t>Internet</a:t>
                </a:r>
                <a:endParaRPr lang="zh-CN" altLang="en-US" sz="1600" b="1" dirty="0">
                  <a:solidFill>
                    <a:schemeClr val="bg1"/>
                  </a:solidFill>
                  <a:latin typeface="Century Gothic" panose="020B0502020202020204" pitchFamily="34" charset="0"/>
                </a:endParaRPr>
              </a:p>
            </p:txBody>
          </p:sp>
          <p:sp>
            <p:nvSpPr>
              <p:cNvPr id="170" name="矩形 169"/>
              <p:cNvSpPr/>
              <p:nvPr/>
            </p:nvSpPr>
            <p:spPr>
              <a:xfrm>
                <a:off x="1206500" y="3698786"/>
                <a:ext cx="2070100" cy="469900"/>
              </a:xfrm>
              <a:prstGeom prst="rect">
                <a:avLst/>
              </a:prstGeom>
              <a:noFill/>
              <a:ln>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grpSp>
        <p:grpSp>
          <p:nvGrpSpPr>
            <p:cNvPr id="23" name="组合 22"/>
            <p:cNvGrpSpPr/>
            <p:nvPr/>
          </p:nvGrpSpPr>
          <p:grpSpPr>
            <a:xfrm>
              <a:off x="4848750" y="3691166"/>
              <a:ext cx="2070100" cy="477520"/>
              <a:chOff x="5060950" y="3691166"/>
              <a:chExt cx="2070100" cy="477520"/>
            </a:xfrm>
          </p:grpSpPr>
          <p:grpSp>
            <p:nvGrpSpPr>
              <p:cNvPr id="21" name="组合 20"/>
              <p:cNvGrpSpPr/>
              <p:nvPr/>
            </p:nvGrpSpPr>
            <p:grpSpPr>
              <a:xfrm>
                <a:off x="5060950" y="3691166"/>
                <a:ext cx="2070100" cy="469900"/>
                <a:chOff x="5060950" y="3691166"/>
                <a:chExt cx="2070100" cy="469900"/>
              </a:xfrm>
            </p:grpSpPr>
            <p:sp>
              <p:nvSpPr>
                <p:cNvPr id="166" name="矩形 165"/>
                <p:cNvSpPr/>
                <p:nvPr/>
              </p:nvSpPr>
              <p:spPr>
                <a:xfrm>
                  <a:off x="5060950" y="3691166"/>
                  <a:ext cx="2070100" cy="469900"/>
                </a:xfrm>
                <a:prstGeom prst="rect">
                  <a:avLst/>
                </a:prstGeom>
                <a:solidFill>
                  <a:srgbClr val="79BD28">
                    <a:alpha val="15000"/>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67" name="文本框 166"/>
                <p:cNvSpPr txBox="1"/>
                <p:nvPr/>
              </p:nvSpPr>
              <p:spPr>
                <a:xfrm>
                  <a:off x="5453665" y="3741450"/>
                  <a:ext cx="1361270" cy="338554"/>
                </a:xfrm>
                <a:prstGeom prst="rect">
                  <a:avLst/>
                </a:prstGeom>
                <a:noFill/>
              </p:spPr>
              <p:txBody>
                <a:bodyPr wrap="none" rtlCol="0">
                  <a:spAutoFit/>
                </a:bodyPr>
                <a:lstStyle/>
                <a:p>
                  <a:r>
                    <a:rPr lang="en-US" altLang="zh-CN" sz="1600" b="1" dirty="0">
                      <a:solidFill>
                        <a:schemeClr val="bg1"/>
                      </a:solidFill>
                      <a:latin typeface="Century Gothic" panose="020B0502020202020204" pitchFamily="34" charset="0"/>
                    </a:rPr>
                    <a:t>MPLS/IPVPN</a:t>
                  </a:r>
                </a:p>
              </p:txBody>
            </p:sp>
          </p:grpSp>
          <p:sp>
            <p:nvSpPr>
              <p:cNvPr id="171" name="矩形 170"/>
              <p:cNvSpPr/>
              <p:nvPr/>
            </p:nvSpPr>
            <p:spPr>
              <a:xfrm>
                <a:off x="5060950" y="3698786"/>
                <a:ext cx="2070100" cy="469900"/>
              </a:xfrm>
              <a:prstGeom prst="rect">
                <a:avLst/>
              </a:prstGeom>
              <a:noFill/>
              <a:ln>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grpSp>
        <p:grpSp>
          <p:nvGrpSpPr>
            <p:cNvPr id="26" name="组合 25"/>
            <p:cNvGrpSpPr/>
            <p:nvPr/>
          </p:nvGrpSpPr>
          <p:grpSpPr>
            <a:xfrm>
              <a:off x="8552087" y="3691166"/>
              <a:ext cx="2070100" cy="477520"/>
              <a:chOff x="8693150" y="3691166"/>
              <a:chExt cx="2070100" cy="477520"/>
            </a:xfrm>
          </p:grpSpPr>
          <p:sp>
            <p:nvSpPr>
              <p:cNvPr id="168" name="矩形 167"/>
              <p:cNvSpPr/>
              <p:nvPr/>
            </p:nvSpPr>
            <p:spPr>
              <a:xfrm>
                <a:off x="8693150" y="3691166"/>
                <a:ext cx="2070100" cy="469900"/>
              </a:xfrm>
              <a:prstGeom prst="rect">
                <a:avLst/>
              </a:prstGeom>
              <a:solidFill>
                <a:srgbClr val="79BD28">
                  <a:alpha val="15000"/>
                </a:srgbClr>
              </a:solidFill>
              <a:ln>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69" name="文本框 168"/>
              <p:cNvSpPr txBox="1"/>
              <p:nvPr/>
            </p:nvSpPr>
            <p:spPr>
              <a:xfrm>
                <a:off x="9383158" y="3741450"/>
                <a:ext cx="671979" cy="338554"/>
              </a:xfrm>
              <a:prstGeom prst="rect">
                <a:avLst/>
              </a:prstGeom>
              <a:noFill/>
            </p:spPr>
            <p:txBody>
              <a:bodyPr wrap="none" rtlCol="0">
                <a:spAutoFit/>
              </a:bodyPr>
              <a:lstStyle/>
              <a:p>
                <a:pPr algn="ctr"/>
                <a:r>
                  <a:rPr lang="en-US" altLang="zh-CN" sz="1600" b="1" dirty="0">
                    <a:solidFill>
                      <a:schemeClr val="bg1"/>
                    </a:solidFill>
                    <a:latin typeface="Century Gothic" panose="020B0502020202020204" pitchFamily="34" charset="0"/>
                  </a:rPr>
                  <a:t>VSAT</a:t>
                </a:r>
                <a:endParaRPr lang="zh-CN" altLang="en-US" sz="1600" b="1" dirty="0">
                  <a:solidFill>
                    <a:schemeClr val="bg1"/>
                  </a:solidFill>
                  <a:latin typeface="Century Gothic" panose="020B0502020202020204" pitchFamily="34" charset="0"/>
                </a:endParaRPr>
              </a:p>
            </p:txBody>
          </p:sp>
          <p:sp>
            <p:nvSpPr>
              <p:cNvPr id="172" name="矩形 171"/>
              <p:cNvSpPr/>
              <p:nvPr/>
            </p:nvSpPr>
            <p:spPr>
              <a:xfrm>
                <a:off x="8693150" y="3698786"/>
                <a:ext cx="2070100" cy="469900"/>
              </a:xfrm>
              <a:prstGeom prst="rect">
                <a:avLst/>
              </a:prstGeom>
              <a:noFill/>
              <a:ln>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grpSp>
        <p:grpSp>
          <p:nvGrpSpPr>
            <p:cNvPr id="1131" name="组合 1130"/>
            <p:cNvGrpSpPr/>
            <p:nvPr/>
          </p:nvGrpSpPr>
          <p:grpSpPr>
            <a:xfrm>
              <a:off x="604520" y="4751615"/>
              <a:ext cx="2029669" cy="1064985"/>
              <a:chOff x="604520" y="4751615"/>
              <a:chExt cx="2029669" cy="1064985"/>
            </a:xfrm>
          </p:grpSpPr>
          <p:grpSp>
            <p:nvGrpSpPr>
              <p:cNvPr id="173" name="组合 172"/>
              <p:cNvGrpSpPr/>
              <p:nvPr/>
            </p:nvGrpSpPr>
            <p:grpSpPr>
              <a:xfrm>
                <a:off x="604520" y="4751615"/>
                <a:ext cx="2029669" cy="1064985"/>
                <a:chOff x="998220" y="1257300"/>
                <a:chExt cx="3430905" cy="1800225"/>
              </a:xfrm>
            </p:grpSpPr>
            <p:sp>
              <p:nvSpPr>
                <p:cNvPr id="174" name="矩形 173"/>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75" name="矩形 174"/>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176" name="直接连接符 175"/>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77" name="直接连接符 176"/>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198" name="文本框 197"/>
              <p:cNvSpPr txBox="1"/>
              <p:nvPr/>
            </p:nvSpPr>
            <p:spPr>
              <a:xfrm>
                <a:off x="662982" y="4816552"/>
                <a:ext cx="1115017" cy="553998"/>
              </a:xfrm>
              <a:prstGeom prst="rect">
                <a:avLst/>
              </a:prstGeom>
              <a:noFill/>
            </p:spPr>
            <p:txBody>
              <a:bodyPr wrap="square" rtlCol="0">
                <a:spAutoFit/>
              </a:bodyPr>
              <a:lstStyle/>
              <a:p>
                <a:pPr algn="ctr"/>
                <a:r>
                  <a:rPr lang="en-US" altLang="zh-CN" sz="1000" dirty="0">
                    <a:solidFill>
                      <a:schemeClr val="bg1"/>
                    </a:solidFill>
                    <a:latin typeface="Century Gothic" panose="020B0502020202020204" pitchFamily="34" charset="0"/>
                  </a:rPr>
                  <a:t>OA/VC/VOIP</a:t>
                </a:r>
              </a:p>
              <a:p>
                <a:pPr algn="ctr"/>
                <a:r>
                  <a:rPr lang="en-US" altLang="zh-CN" sz="1000" dirty="0">
                    <a:solidFill>
                      <a:schemeClr val="bg1"/>
                    </a:solidFill>
                    <a:latin typeface="Century Gothic" panose="020B0502020202020204" pitchFamily="34" charset="0"/>
                  </a:rPr>
                  <a:t>Core Business</a:t>
                </a:r>
              </a:p>
              <a:p>
                <a:pPr algn="ctr"/>
                <a:r>
                  <a:rPr lang="en-US" altLang="zh-CN" sz="1000" dirty="0">
                    <a:solidFill>
                      <a:schemeClr val="bg1"/>
                    </a:solidFill>
                    <a:latin typeface="Century Gothic" panose="020B0502020202020204" pitchFamily="34" charset="0"/>
                  </a:rPr>
                  <a:t>Internet Apps</a:t>
                </a:r>
              </a:p>
            </p:txBody>
          </p:sp>
          <p:sp>
            <p:nvSpPr>
              <p:cNvPr id="199" name="文本框 198"/>
              <p:cNvSpPr txBox="1"/>
              <p:nvPr/>
            </p:nvSpPr>
            <p:spPr>
              <a:xfrm>
                <a:off x="788397" y="5499528"/>
                <a:ext cx="1623083" cy="276999"/>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Small Office</a:t>
                </a:r>
                <a:endParaRPr lang="zh-CN" altLang="en-US" sz="1200" b="1" dirty="0">
                  <a:solidFill>
                    <a:srgbClr val="79BD28"/>
                  </a:solidFill>
                  <a:latin typeface="Century Gothic" panose="020B0502020202020204" pitchFamily="34" charset="0"/>
                </a:endParaRPr>
              </a:p>
            </p:txBody>
          </p:sp>
          <p:sp>
            <p:nvSpPr>
              <p:cNvPr id="200" name="文本框 199"/>
              <p:cNvSpPr txBox="1"/>
              <p:nvPr/>
            </p:nvSpPr>
            <p:spPr>
              <a:xfrm>
                <a:off x="1931485" y="4929269"/>
                <a:ext cx="614274" cy="276999"/>
              </a:xfrm>
              <a:prstGeom prst="rect">
                <a:avLst/>
              </a:prstGeom>
              <a:noFill/>
            </p:spPr>
            <p:txBody>
              <a:bodyPr wrap="square" rtlCol="0">
                <a:spAutoFit/>
              </a:bodyPr>
              <a:lstStyle/>
              <a:p>
                <a:pPr algn="ctr"/>
                <a:r>
                  <a:rPr lang="en-US" altLang="zh-CN" sz="1200" dirty="0">
                    <a:solidFill>
                      <a:schemeClr val="bg1"/>
                    </a:solidFill>
                    <a:latin typeface="Century Gothic" panose="020B0502020202020204" pitchFamily="34" charset="0"/>
                  </a:rPr>
                  <a:t>MIG</a:t>
                </a:r>
                <a:endParaRPr lang="zh-CN" altLang="en-US" sz="1200" dirty="0">
                  <a:solidFill>
                    <a:schemeClr val="bg1"/>
                  </a:solidFill>
                  <a:latin typeface="Century Gothic" panose="020B0502020202020204" pitchFamily="34" charset="0"/>
                </a:endParaRPr>
              </a:p>
            </p:txBody>
          </p:sp>
        </p:grpSp>
        <p:grpSp>
          <p:nvGrpSpPr>
            <p:cNvPr id="1132" name="组合 1131"/>
            <p:cNvGrpSpPr/>
            <p:nvPr/>
          </p:nvGrpSpPr>
          <p:grpSpPr>
            <a:xfrm>
              <a:off x="2865120" y="4751615"/>
              <a:ext cx="2029669" cy="1064985"/>
              <a:chOff x="2865120" y="4751615"/>
              <a:chExt cx="2029669" cy="1064985"/>
            </a:xfrm>
          </p:grpSpPr>
          <p:grpSp>
            <p:nvGrpSpPr>
              <p:cNvPr id="178" name="组合 177"/>
              <p:cNvGrpSpPr/>
              <p:nvPr/>
            </p:nvGrpSpPr>
            <p:grpSpPr>
              <a:xfrm>
                <a:off x="2865120" y="4751615"/>
                <a:ext cx="2029669" cy="1064985"/>
                <a:chOff x="998220" y="1257300"/>
                <a:chExt cx="3430905" cy="1800225"/>
              </a:xfrm>
            </p:grpSpPr>
            <p:sp>
              <p:nvSpPr>
                <p:cNvPr id="179" name="矩形 178"/>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80" name="矩形 179"/>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181" name="直接连接符 180"/>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82" name="直接连接符 181"/>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201" name="文本框 200"/>
              <p:cNvSpPr txBox="1"/>
              <p:nvPr/>
            </p:nvSpPr>
            <p:spPr>
              <a:xfrm>
                <a:off x="3059468" y="5499528"/>
                <a:ext cx="1601710" cy="276999"/>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Regular Office</a:t>
                </a:r>
                <a:endParaRPr lang="zh-CN" altLang="en-US" sz="1200" b="1" dirty="0">
                  <a:solidFill>
                    <a:srgbClr val="79BD28"/>
                  </a:solidFill>
                  <a:latin typeface="Century Gothic" panose="020B0502020202020204" pitchFamily="34" charset="0"/>
                </a:endParaRPr>
              </a:p>
            </p:txBody>
          </p:sp>
          <p:sp>
            <p:nvSpPr>
              <p:cNvPr id="202" name="文本框 201"/>
              <p:cNvSpPr txBox="1"/>
              <p:nvPr/>
            </p:nvSpPr>
            <p:spPr>
              <a:xfrm>
                <a:off x="4141802" y="4795403"/>
                <a:ext cx="722297" cy="646331"/>
              </a:xfrm>
              <a:prstGeom prst="rect">
                <a:avLst/>
              </a:prstGeom>
              <a:noFill/>
            </p:spPr>
            <p:txBody>
              <a:bodyPr wrap="square" rtlCol="0">
                <a:spAutoFit/>
              </a:bodyPr>
              <a:lstStyle/>
              <a:p>
                <a:pPr algn="ctr"/>
                <a:r>
                  <a:rPr lang="en-US" altLang="zh-CN" sz="1200" dirty="0">
                    <a:solidFill>
                      <a:schemeClr val="bg1"/>
                    </a:solidFill>
                    <a:latin typeface="Century Gothic" panose="020B0502020202020204" pitchFamily="34" charset="0"/>
                  </a:rPr>
                  <a:t>NGFW</a:t>
                </a:r>
              </a:p>
              <a:p>
                <a:pPr algn="ctr"/>
                <a:r>
                  <a:rPr lang="en-US" altLang="zh-CN" sz="1200" dirty="0">
                    <a:solidFill>
                      <a:schemeClr val="bg1"/>
                    </a:solidFill>
                    <a:latin typeface="Century Gothic" panose="020B0502020202020204" pitchFamily="34" charset="0"/>
                  </a:rPr>
                  <a:t>WANO</a:t>
                </a:r>
              </a:p>
              <a:p>
                <a:pPr algn="ctr"/>
                <a:r>
                  <a:rPr lang="en-US" altLang="zh-CN" sz="1200" dirty="0">
                    <a:solidFill>
                      <a:schemeClr val="bg1"/>
                    </a:solidFill>
                    <a:latin typeface="Century Gothic" panose="020B0502020202020204" pitchFamily="34" charset="0"/>
                  </a:rPr>
                  <a:t>IAM</a:t>
                </a:r>
                <a:endParaRPr lang="zh-CN" altLang="en-US" sz="1200" dirty="0">
                  <a:solidFill>
                    <a:schemeClr val="bg1"/>
                  </a:solidFill>
                  <a:latin typeface="Century Gothic" panose="020B0502020202020204" pitchFamily="34" charset="0"/>
                </a:endParaRPr>
              </a:p>
            </p:txBody>
          </p:sp>
          <p:sp>
            <p:nvSpPr>
              <p:cNvPr id="203" name="文本框 202"/>
              <p:cNvSpPr txBox="1"/>
              <p:nvPr/>
            </p:nvSpPr>
            <p:spPr>
              <a:xfrm>
                <a:off x="2952772" y="4816552"/>
                <a:ext cx="1060427" cy="553998"/>
              </a:xfrm>
              <a:prstGeom prst="rect">
                <a:avLst/>
              </a:prstGeom>
              <a:noFill/>
            </p:spPr>
            <p:txBody>
              <a:bodyPr wrap="square" rtlCol="0">
                <a:spAutoFit/>
              </a:bodyPr>
              <a:lstStyle/>
              <a:p>
                <a:pPr algn="ctr"/>
                <a:r>
                  <a:rPr lang="en-US" altLang="zh-CN" sz="1000" dirty="0">
                    <a:solidFill>
                      <a:schemeClr val="bg1"/>
                    </a:solidFill>
                    <a:latin typeface="Century Gothic" panose="020B0502020202020204" pitchFamily="34" charset="0"/>
                  </a:rPr>
                  <a:t>OA/VC/VOIP</a:t>
                </a:r>
              </a:p>
              <a:p>
                <a:pPr algn="ctr"/>
                <a:r>
                  <a:rPr lang="en-US" altLang="zh-CN" sz="1000" dirty="0">
                    <a:solidFill>
                      <a:schemeClr val="bg1"/>
                    </a:solidFill>
                    <a:latin typeface="Century Gothic" panose="020B0502020202020204" pitchFamily="34" charset="0"/>
                  </a:rPr>
                  <a:t>Core Business</a:t>
                </a:r>
              </a:p>
              <a:p>
                <a:pPr algn="ctr"/>
                <a:r>
                  <a:rPr lang="en-US" altLang="zh-CN" sz="1000" dirty="0">
                    <a:solidFill>
                      <a:schemeClr val="bg1"/>
                    </a:solidFill>
                    <a:latin typeface="Century Gothic" panose="020B0502020202020204" pitchFamily="34" charset="0"/>
                  </a:rPr>
                  <a:t>Internet Apps</a:t>
                </a:r>
                <a:endParaRPr lang="zh-CN" altLang="en-US" sz="1000" dirty="0">
                  <a:solidFill>
                    <a:schemeClr val="bg1"/>
                  </a:solidFill>
                  <a:latin typeface="Century Gothic" panose="020B0502020202020204" pitchFamily="34" charset="0"/>
                </a:endParaRPr>
              </a:p>
            </p:txBody>
          </p:sp>
        </p:grpSp>
        <p:grpSp>
          <p:nvGrpSpPr>
            <p:cNvPr id="1133" name="组合 1132"/>
            <p:cNvGrpSpPr/>
            <p:nvPr/>
          </p:nvGrpSpPr>
          <p:grpSpPr>
            <a:xfrm>
              <a:off x="5151120" y="4726215"/>
              <a:ext cx="2029669" cy="1064985"/>
              <a:chOff x="5151120" y="4726215"/>
              <a:chExt cx="2029669" cy="1064985"/>
            </a:xfrm>
          </p:grpSpPr>
          <p:grpSp>
            <p:nvGrpSpPr>
              <p:cNvPr id="183" name="组合 182"/>
              <p:cNvGrpSpPr/>
              <p:nvPr/>
            </p:nvGrpSpPr>
            <p:grpSpPr>
              <a:xfrm>
                <a:off x="5151120" y="4726215"/>
                <a:ext cx="2029669" cy="1064985"/>
                <a:chOff x="998220" y="1257300"/>
                <a:chExt cx="3430905" cy="1800225"/>
              </a:xfrm>
            </p:grpSpPr>
            <p:sp>
              <p:nvSpPr>
                <p:cNvPr id="184" name="矩形 183"/>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85" name="矩形 184"/>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186" name="直接连接符 185"/>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87" name="直接连接符 186"/>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204" name="文本框 203"/>
              <p:cNvSpPr txBox="1"/>
              <p:nvPr/>
            </p:nvSpPr>
            <p:spPr>
              <a:xfrm>
                <a:off x="5405730" y="5474128"/>
                <a:ext cx="1542531" cy="276998"/>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Large Office</a:t>
                </a:r>
                <a:endParaRPr lang="zh-CN" altLang="en-US" sz="1200" b="1" dirty="0">
                  <a:solidFill>
                    <a:srgbClr val="79BD28"/>
                  </a:solidFill>
                  <a:latin typeface="Century Gothic" panose="020B0502020202020204" pitchFamily="34" charset="0"/>
                </a:endParaRPr>
              </a:p>
            </p:txBody>
          </p:sp>
          <p:sp>
            <p:nvSpPr>
              <p:cNvPr id="205" name="文本框 204"/>
              <p:cNvSpPr txBox="1"/>
              <p:nvPr/>
            </p:nvSpPr>
            <p:spPr>
              <a:xfrm>
                <a:off x="6428659" y="4929269"/>
                <a:ext cx="676356" cy="276999"/>
              </a:xfrm>
              <a:prstGeom prst="rect">
                <a:avLst/>
              </a:prstGeom>
              <a:noFill/>
            </p:spPr>
            <p:txBody>
              <a:bodyPr wrap="square" rtlCol="0">
                <a:spAutoFit/>
              </a:bodyPr>
              <a:lstStyle/>
              <a:p>
                <a:pPr algn="ctr"/>
                <a:r>
                  <a:rPr lang="en-US" altLang="zh-CN" sz="1200" dirty="0" err="1">
                    <a:solidFill>
                      <a:schemeClr val="bg1"/>
                    </a:solidFill>
                    <a:latin typeface="Century Gothic" panose="020B0502020202020204" pitchFamily="34" charset="0"/>
                  </a:rPr>
                  <a:t>aBOS</a:t>
                </a:r>
                <a:endParaRPr lang="zh-CN" altLang="en-US" sz="1200" dirty="0">
                  <a:solidFill>
                    <a:schemeClr val="bg1"/>
                  </a:solidFill>
                  <a:latin typeface="Century Gothic" panose="020B0502020202020204" pitchFamily="34" charset="0"/>
                </a:endParaRPr>
              </a:p>
            </p:txBody>
          </p:sp>
          <p:sp>
            <p:nvSpPr>
              <p:cNvPr id="206" name="文本框 205"/>
              <p:cNvSpPr txBox="1"/>
              <p:nvPr/>
            </p:nvSpPr>
            <p:spPr>
              <a:xfrm>
                <a:off x="5204640" y="4728428"/>
                <a:ext cx="1106262" cy="707886"/>
              </a:xfrm>
              <a:prstGeom prst="rect">
                <a:avLst/>
              </a:prstGeom>
              <a:noFill/>
            </p:spPr>
            <p:txBody>
              <a:bodyPr wrap="square" rtlCol="0">
                <a:spAutoFit/>
              </a:bodyPr>
              <a:lstStyle/>
              <a:p>
                <a:pPr algn="ctr"/>
                <a:r>
                  <a:rPr lang="en-US" altLang="zh-CN" sz="1000" dirty="0">
                    <a:solidFill>
                      <a:schemeClr val="bg1"/>
                    </a:solidFill>
                    <a:latin typeface="Century Gothic" panose="020B0502020202020204" pitchFamily="34" charset="0"/>
                  </a:rPr>
                  <a:t>Virtual Machine</a:t>
                </a:r>
              </a:p>
              <a:p>
                <a:pPr algn="ctr"/>
                <a:r>
                  <a:rPr lang="en-US" altLang="zh-CN" sz="1000" dirty="0" err="1">
                    <a:solidFill>
                      <a:schemeClr val="bg1"/>
                    </a:solidFill>
                    <a:latin typeface="Century Gothic" panose="020B0502020202020204" pitchFamily="34" charset="0"/>
                  </a:rPr>
                  <a:t>vNGFW</a:t>
                </a:r>
                <a:r>
                  <a:rPr lang="en-US" altLang="zh-CN" sz="1000" dirty="0">
                    <a:solidFill>
                      <a:schemeClr val="bg1"/>
                    </a:solidFill>
                    <a:latin typeface="Century Gothic" panose="020B0502020202020204" pitchFamily="34" charset="0"/>
                  </a:rPr>
                  <a:t>/</a:t>
                </a:r>
                <a:r>
                  <a:rPr lang="en-US" altLang="zh-CN" sz="1000" dirty="0" err="1">
                    <a:solidFill>
                      <a:schemeClr val="bg1"/>
                    </a:solidFill>
                    <a:latin typeface="Century Gothic" panose="020B0502020202020204" pitchFamily="34" charset="0"/>
                  </a:rPr>
                  <a:t>vIAM</a:t>
                </a:r>
                <a:endParaRPr lang="en-US" altLang="zh-CN" sz="1000" dirty="0">
                  <a:solidFill>
                    <a:schemeClr val="bg1"/>
                  </a:solidFill>
                  <a:latin typeface="Century Gothic" panose="020B0502020202020204" pitchFamily="34" charset="0"/>
                </a:endParaRPr>
              </a:p>
              <a:p>
                <a:pPr algn="ctr"/>
                <a:r>
                  <a:rPr lang="en-US" altLang="zh-CN" sz="1000" dirty="0" err="1">
                    <a:solidFill>
                      <a:schemeClr val="bg1"/>
                    </a:solidFill>
                    <a:latin typeface="Century Gothic" panose="020B0502020202020204" pitchFamily="34" charset="0"/>
                  </a:rPr>
                  <a:t>vWANO</a:t>
                </a:r>
                <a:endParaRPr lang="en-US" altLang="zh-CN" sz="1000" dirty="0">
                  <a:solidFill>
                    <a:schemeClr val="bg1"/>
                  </a:solidFill>
                  <a:latin typeface="Century Gothic" panose="020B0502020202020204" pitchFamily="34" charset="0"/>
                </a:endParaRPr>
              </a:p>
            </p:txBody>
          </p:sp>
        </p:grpSp>
        <p:grpSp>
          <p:nvGrpSpPr>
            <p:cNvPr id="1134" name="组合 1133"/>
            <p:cNvGrpSpPr/>
            <p:nvPr/>
          </p:nvGrpSpPr>
          <p:grpSpPr>
            <a:xfrm>
              <a:off x="7449820" y="4713515"/>
              <a:ext cx="2037079" cy="1064985"/>
              <a:chOff x="7449820" y="4713515"/>
              <a:chExt cx="2037079" cy="1064985"/>
            </a:xfrm>
          </p:grpSpPr>
          <p:grpSp>
            <p:nvGrpSpPr>
              <p:cNvPr id="188" name="组合 187"/>
              <p:cNvGrpSpPr/>
              <p:nvPr/>
            </p:nvGrpSpPr>
            <p:grpSpPr>
              <a:xfrm>
                <a:off x="7449820" y="4713515"/>
                <a:ext cx="2029669" cy="1064985"/>
                <a:chOff x="998220" y="1257300"/>
                <a:chExt cx="3430905" cy="1800225"/>
              </a:xfrm>
            </p:grpSpPr>
            <p:sp>
              <p:nvSpPr>
                <p:cNvPr id="189" name="矩形 188"/>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0" name="矩形 189"/>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191" name="直接连接符 190"/>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92" name="直接连接符 191"/>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207" name="文本框 206"/>
              <p:cNvSpPr txBox="1"/>
              <p:nvPr/>
            </p:nvSpPr>
            <p:spPr>
              <a:xfrm>
                <a:off x="7806614" y="5474128"/>
                <a:ext cx="1331103" cy="276999"/>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Oversea Office</a:t>
                </a:r>
                <a:endParaRPr lang="zh-CN" altLang="en-US" sz="1200" b="1" dirty="0">
                  <a:solidFill>
                    <a:srgbClr val="79BD28"/>
                  </a:solidFill>
                  <a:latin typeface="Century Gothic" panose="020B0502020202020204" pitchFamily="34" charset="0"/>
                </a:endParaRPr>
              </a:p>
            </p:txBody>
          </p:sp>
          <p:sp>
            <p:nvSpPr>
              <p:cNvPr id="208" name="文本框 207"/>
              <p:cNvSpPr txBox="1"/>
              <p:nvPr/>
            </p:nvSpPr>
            <p:spPr>
              <a:xfrm>
                <a:off x="8736594" y="4929269"/>
                <a:ext cx="750305" cy="276999"/>
              </a:xfrm>
              <a:prstGeom prst="rect">
                <a:avLst/>
              </a:prstGeom>
              <a:noFill/>
            </p:spPr>
            <p:txBody>
              <a:bodyPr wrap="square" rtlCol="0">
                <a:spAutoFit/>
              </a:bodyPr>
              <a:lstStyle/>
              <a:p>
                <a:pPr algn="ctr"/>
                <a:r>
                  <a:rPr lang="en-US" altLang="zh-CN" sz="1200" dirty="0">
                    <a:solidFill>
                      <a:schemeClr val="bg1"/>
                    </a:solidFill>
                    <a:latin typeface="Century Gothic" panose="020B0502020202020204" pitchFamily="34" charset="0"/>
                  </a:rPr>
                  <a:t>WANO</a:t>
                </a:r>
                <a:endParaRPr lang="zh-CN" altLang="en-US" sz="1200" dirty="0">
                  <a:solidFill>
                    <a:schemeClr val="bg1"/>
                  </a:solidFill>
                  <a:latin typeface="Century Gothic" panose="020B0502020202020204" pitchFamily="34" charset="0"/>
                </a:endParaRPr>
              </a:p>
            </p:txBody>
          </p:sp>
          <p:sp>
            <p:nvSpPr>
              <p:cNvPr id="211" name="文本框 210"/>
              <p:cNvSpPr txBox="1"/>
              <p:nvPr/>
            </p:nvSpPr>
            <p:spPr>
              <a:xfrm>
                <a:off x="7543034" y="4790769"/>
                <a:ext cx="1092966" cy="553998"/>
              </a:xfrm>
              <a:prstGeom prst="rect">
                <a:avLst/>
              </a:prstGeom>
              <a:noFill/>
            </p:spPr>
            <p:txBody>
              <a:bodyPr wrap="square" rtlCol="0">
                <a:spAutoFit/>
              </a:bodyPr>
              <a:lstStyle/>
              <a:p>
                <a:pPr algn="ctr"/>
                <a:r>
                  <a:rPr lang="en-US" altLang="zh-CN" sz="1000" dirty="0">
                    <a:solidFill>
                      <a:schemeClr val="bg1"/>
                    </a:solidFill>
                    <a:latin typeface="Century Gothic" panose="020B0502020202020204" pitchFamily="34" charset="0"/>
                  </a:rPr>
                  <a:t>OA/VC/VOIP</a:t>
                </a:r>
              </a:p>
              <a:p>
                <a:pPr algn="ctr"/>
                <a:r>
                  <a:rPr lang="en-US" altLang="zh-CN" sz="1000" dirty="0">
                    <a:solidFill>
                      <a:schemeClr val="bg1"/>
                    </a:solidFill>
                    <a:latin typeface="Century Gothic" panose="020B0502020202020204" pitchFamily="34" charset="0"/>
                  </a:rPr>
                  <a:t>Core Business</a:t>
                </a:r>
              </a:p>
              <a:p>
                <a:pPr algn="ctr"/>
                <a:r>
                  <a:rPr lang="en-US" altLang="zh-CN" sz="1000" dirty="0">
                    <a:solidFill>
                      <a:schemeClr val="bg1"/>
                    </a:solidFill>
                    <a:latin typeface="Century Gothic" panose="020B0502020202020204" pitchFamily="34" charset="0"/>
                  </a:rPr>
                  <a:t>Internet Apps</a:t>
                </a:r>
                <a:endParaRPr lang="zh-CN" altLang="en-US" sz="1000" dirty="0">
                  <a:solidFill>
                    <a:schemeClr val="bg1"/>
                  </a:solidFill>
                  <a:latin typeface="Century Gothic" panose="020B0502020202020204" pitchFamily="34" charset="0"/>
                </a:endParaRPr>
              </a:p>
            </p:txBody>
          </p:sp>
        </p:grpSp>
        <p:grpSp>
          <p:nvGrpSpPr>
            <p:cNvPr id="1135" name="组合 1134"/>
            <p:cNvGrpSpPr/>
            <p:nvPr/>
          </p:nvGrpSpPr>
          <p:grpSpPr>
            <a:xfrm>
              <a:off x="9710420" y="4700815"/>
              <a:ext cx="2029669" cy="1064985"/>
              <a:chOff x="9710420" y="4700815"/>
              <a:chExt cx="2029669" cy="1064985"/>
            </a:xfrm>
          </p:grpSpPr>
          <p:grpSp>
            <p:nvGrpSpPr>
              <p:cNvPr id="193" name="组合 192"/>
              <p:cNvGrpSpPr/>
              <p:nvPr/>
            </p:nvGrpSpPr>
            <p:grpSpPr>
              <a:xfrm>
                <a:off x="9710420" y="4700815"/>
                <a:ext cx="2029669" cy="1064985"/>
                <a:chOff x="998220" y="1257300"/>
                <a:chExt cx="3430905" cy="1800225"/>
              </a:xfrm>
            </p:grpSpPr>
            <p:sp>
              <p:nvSpPr>
                <p:cNvPr id="194" name="矩形 193"/>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5" name="矩形 194"/>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196" name="直接连接符 195"/>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97" name="直接连接符 196"/>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209" name="文本框 208"/>
              <p:cNvSpPr txBox="1"/>
              <p:nvPr/>
            </p:nvSpPr>
            <p:spPr>
              <a:xfrm>
                <a:off x="9889323" y="5474128"/>
                <a:ext cx="1623083" cy="276999"/>
              </a:xfrm>
              <a:prstGeom prst="rect">
                <a:avLst/>
              </a:prstGeom>
              <a:noFill/>
            </p:spPr>
            <p:txBody>
              <a:bodyPr wrap="square" rtlCol="0">
                <a:spAutoFit/>
              </a:bodyPr>
              <a:lstStyle/>
              <a:p>
                <a:pPr algn="ctr"/>
                <a:r>
                  <a:rPr lang="en-US" altLang="zh-CN" sz="1200" b="1" dirty="0">
                    <a:solidFill>
                      <a:srgbClr val="79BD28"/>
                    </a:solidFill>
                    <a:latin typeface="Century Gothic" panose="020B0502020202020204" pitchFamily="34" charset="0"/>
                  </a:rPr>
                  <a:t>Remote Office</a:t>
                </a:r>
                <a:endParaRPr lang="zh-CN" altLang="en-US" sz="1200" b="1" dirty="0">
                  <a:solidFill>
                    <a:srgbClr val="79BD28"/>
                  </a:solidFill>
                  <a:latin typeface="Century Gothic" panose="020B0502020202020204" pitchFamily="34" charset="0"/>
                </a:endParaRPr>
              </a:p>
            </p:txBody>
          </p:sp>
          <p:sp>
            <p:nvSpPr>
              <p:cNvPr id="210" name="文本框 209"/>
              <p:cNvSpPr txBox="1"/>
              <p:nvPr/>
            </p:nvSpPr>
            <p:spPr>
              <a:xfrm>
                <a:off x="10987904" y="4929269"/>
                <a:ext cx="746896" cy="276999"/>
              </a:xfrm>
              <a:prstGeom prst="rect">
                <a:avLst/>
              </a:prstGeom>
              <a:noFill/>
            </p:spPr>
            <p:txBody>
              <a:bodyPr wrap="square" rtlCol="0">
                <a:spAutoFit/>
              </a:bodyPr>
              <a:lstStyle/>
              <a:p>
                <a:pPr algn="ctr"/>
                <a:r>
                  <a:rPr lang="en-US" altLang="zh-CN" sz="1200" dirty="0">
                    <a:solidFill>
                      <a:schemeClr val="bg1"/>
                    </a:solidFill>
                    <a:latin typeface="Century Gothic" panose="020B0502020202020204" pitchFamily="34" charset="0"/>
                  </a:rPr>
                  <a:t>WANO</a:t>
                </a:r>
              </a:p>
            </p:txBody>
          </p:sp>
          <p:sp>
            <p:nvSpPr>
              <p:cNvPr id="212" name="文本框 211"/>
              <p:cNvSpPr txBox="1"/>
              <p:nvPr/>
            </p:nvSpPr>
            <p:spPr>
              <a:xfrm>
                <a:off x="9808982" y="4790769"/>
                <a:ext cx="1011418" cy="553998"/>
              </a:xfrm>
              <a:prstGeom prst="rect">
                <a:avLst/>
              </a:prstGeom>
              <a:noFill/>
            </p:spPr>
            <p:txBody>
              <a:bodyPr wrap="square" rtlCol="0">
                <a:spAutoFit/>
              </a:bodyPr>
              <a:lstStyle/>
              <a:p>
                <a:pPr algn="ctr"/>
                <a:r>
                  <a:rPr lang="en-US" altLang="zh-CN" sz="1000" dirty="0">
                    <a:solidFill>
                      <a:schemeClr val="bg1"/>
                    </a:solidFill>
                    <a:latin typeface="Century Gothic" panose="020B0502020202020204" pitchFamily="34" charset="0"/>
                  </a:rPr>
                  <a:t>OA/VC/VOIP</a:t>
                </a:r>
              </a:p>
              <a:p>
                <a:pPr algn="ctr"/>
                <a:r>
                  <a:rPr lang="en-US" altLang="zh-CN" sz="1000" dirty="0">
                    <a:solidFill>
                      <a:schemeClr val="bg1"/>
                    </a:solidFill>
                    <a:latin typeface="Century Gothic" panose="020B0502020202020204" pitchFamily="34" charset="0"/>
                  </a:rPr>
                  <a:t>Core Business</a:t>
                </a:r>
              </a:p>
              <a:p>
                <a:pPr algn="ctr"/>
                <a:r>
                  <a:rPr lang="en-US" altLang="zh-CN" sz="1000" dirty="0">
                    <a:solidFill>
                      <a:schemeClr val="bg1"/>
                    </a:solidFill>
                    <a:latin typeface="Century Gothic" panose="020B0502020202020204" pitchFamily="34" charset="0"/>
                  </a:rPr>
                  <a:t>Internet Apps</a:t>
                </a:r>
                <a:endParaRPr lang="zh-CN" altLang="en-US" sz="1000" dirty="0">
                  <a:solidFill>
                    <a:schemeClr val="bg1"/>
                  </a:solidFill>
                  <a:latin typeface="Century Gothic" panose="020B0502020202020204" pitchFamily="34" charset="0"/>
                </a:endParaRPr>
              </a:p>
            </p:txBody>
          </p:sp>
        </p:grpSp>
      </p:grpSp>
      <p:grpSp>
        <p:nvGrpSpPr>
          <p:cNvPr id="48" name="组合 47"/>
          <p:cNvGrpSpPr/>
          <p:nvPr/>
        </p:nvGrpSpPr>
        <p:grpSpPr>
          <a:xfrm>
            <a:off x="1" y="238426"/>
            <a:ext cx="9184891" cy="461665"/>
            <a:chOff x="1" y="238426"/>
            <a:chExt cx="9184891" cy="461665"/>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38426"/>
              <a:ext cx="8605241" cy="461665"/>
            </a:xfrm>
            <a:prstGeom prst="rect">
              <a:avLst/>
            </a:prstGeom>
          </p:spPr>
          <p:txBody>
            <a:bodyPr wrap="none">
              <a:spAutoFit/>
            </a:bodyPr>
            <a:lstStyle/>
            <a:p>
              <a:r>
                <a:rPr kumimoji="1" lang="en-US" altLang="zh-CN" sz="2400" b="1" dirty="0">
                  <a:solidFill>
                    <a:schemeClr val="bg1"/>
                  </a:solidFill>
                  <a:latin typeface="Century Gothic" panose="020B0502020202020204" pitchFamily="34" charset="0"/>
                  <a:ea typeface="微软雅黑" panose="020B0503020204020204" charset="-122"/>
                  <a:cs typeface="微软雅黑" panose="020B0503020204020204" charset="-122"/>
                </a:rPr>
                <a:t>Different Requirements Branches Match Different Solution</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7</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grpSp>
        <p:nvGrpSpPr>
          <p:cNvPr id="20" name="组合 19"/>
          <p:cNvGrpSpPr/>
          <p:nvPr/>
        </p:nvGrpSpPr>
        <p:grpSpPr>
          <a:xfrm>
            <a:off x="4065506" y="1233715"/>
            <a:ext cx="3636589" cy="1800225"/>
            <a:chOff x="4065506" y="1233715"/>
            <a:chExt cx="3636589" cy="1800225"/>
          </a:xfrm>
        </p:grpSpPr>
        <p:grpSp>
          <p:nvGrpSpPr>
            <p:cNvPr id="148" name="组合 147"/>
            <p:cNvGrpSpPr/>
            <p:nvPr/>
          </p:nvGrpSpPr>
          <p:grpSpPr>
            <a:xfrm>
              <a:off x="4271190" y="1233715"/>
              <a:ext cx="3430905" cy="1800225"/>
              <a:chOff x="998220" y="1257300"/>
              <a:chExt cx="3430905" cy="1800225"/>
            </a:xfrm>
          </p:grpSpPr>
          <p:sp>
            <p:nvSpPr>
              <p:cNvPr id="149" name="矩形 148"/>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50" name="矩形 149"/>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151" name="直接连接符 150"/>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52" name="直接连接符 151"/>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158" name="文本框 157"/>
            <p:cNvSpPr txBox="1"/>
            <p:nvPr/>
          </p:nvSpPr>
          <p:spPr>
            <a:xfrm>
              <a:off x="4472161" y="2566207"/>
              <a:ext cx="2958553" cy="338554"/>
            </a:xfrm>
            <a:prstGeom prst="rect">
              <a:avLst/>
            </a:prstGeom>
            <a:noFill/>
          </p:spPr>
          <p:txBody>
            <a:bodyPr wrap="square" rtlCol="0">
              <a:spAutoFit/>
            </a:bodyPr>
            <a:lstStyle/>
            <a:p>
              <a:pPr algn="ctr"/>
              <a:r>
                <a:rPr lang="en-US" altLang="zh-CN" sz="1600" b="1" dirty="0">
                  <a:solidFill>
                    <a:srgbClr val="79BD28"/>
                  </a:solidFill>
                  <a:latin typeface="Century Gothic" panose="020B0502020202020204" pitchFamily="34" charset="0"/>
                </a:rPr>
                <a:t>Disaster Recovery Center</a:t>
              </a:r>
              <a:endParaRPr lang="zh-CN" altLang="en-US" sz="1600" b="1" dirty="0">
                <a:solidFill>
                  <a:srgbClr val="79BD28"/>
                </a:solidFill>
                <a:latin typeface="Century Gothic" panose="020B0502020202020204" pitchFamily="34" charset="0"/>
              </a:endParaRPr>
            </a:p>
          </p:txBody>
        </p:sp>
        <p:sp>
          <p:nvSpPr>
            <p:cNvPr id="159" name="文本框 158"/>
            <p:cNvSpPr txBox="1"/>
            <p:nvPr/>
          </p:nvSpPr>
          <p:spPr>
            <a:xfrm>
              <a:off x="6387763" y="1559639"/>
              <a:ext cx="1232861" cy="584775"/>
            </a:xfrm>
            <a:prstGeom prst="rect">
              <a:avLst/>
            </a:prstGeom>
            <a:noFill/>
          </p:spPr>
          <p:txBody>
            <a:bodyPr wrap="square" rtlCol="0">
              <a:spAutoFit/>
            </a:bodyPr>
            <a:lstStyle/>
            <a:p>
              <a:pPr algn="ctr"/>
              <a:r>
                <a:rPr lang="en-US" altLang="zh-CN" sz="1600" dirty="0">
                  <a:solidFill>
                    <a:schemeClr val="bg1"/>
                  </a:solidFill>
                  <a:latin typeface="Century Gothic" panose="020B0502020202020204" pitchFamily="34" charset="0"/>
                </a:rPr>
                <a:t>NGFW</a:t>
              </a:r>
            </a:p>
            <a:p>
              <a:pPr algn="ctr"/>
              <a:r>
                <a:rPr lang="en-US" altLang="zh-CN" sz="1600" dirty="0">
                  <a:solidFill>
                    <a:schemeClr val="bg1"/>
                  </a:solidFill>
                  <a:latin typeface="Century Gothic" panose="020B0502020202020204" pitchFamily="34" charset="0"/>
                </a:rPr>
                <a:t>WANO</a:t>
              </a:r>
              <a:endParaRPr lang="zh-CN" altLang="en-US" sz="1600" dirty="0">
                <a:solidFill>
                  <a:schemeClr val="bg1"/>
                </a:solidFill>
                <a:latin typeface="Century Gothic" panose="020B0502020202020204" pitchFamily="34" charset="0"/>
              </a:endParaRPr>
            </a:p>
          </p:txBody>
        </p:sp>
        <p:sp>
          <p:nvSpPr>
            <p:cNvPr id="162" name="文本框 161"/>
            <p:cNvSpPr txBox="1"/>
            <p:nvPr/>
          </p:nvSpPr>
          <p:spPr>
            <a:xfrm>
              <a:off x="4065506" y="1423828"/>
              <a:ext cx="2468792" cy="769441"/>
            </a:xfrm>
            <a:prstGeom prst="rect">
              <a:avLst/>
            </a:prstGeom>
            <a:noFill/>
          </p:spPr>
          <p:txBody>
            <a:bodyPr wrap="square" rtlCol="0">
              <a:spAutoFit/>
            </a:bodyPr>
            <a:lstStyle/>
            <a:p>
              <a:pPr algn="ctr"/>
              <a:r>
                <a:rPr lang="en-US" altLang="zh-CN" sz="1100" dirty="0">
                  <a:solidFill>
                    <a:schemeClr val="bg1"/>
                  </a:solidFill>
                  <a:latin typeface="Century Gothic" panose="020B0502020202020204" pitchFamily="34" charset="0"/>
                </a:rPr>
                <a:t>OA/VC/VOIP</a:t>
              </a:r>
            </a:p>
            <a:p>
              <a:pPr algn="ctr"/>
              <a:r>
                <a:rPr lang="en-US" altLang="zh-CN" sz="1100" dirty="0">
                  <a:solidFill>
                    <a:schemeClr val="bg1"/>
                  </a:solidFill>
                  <a:latin typeface="Century Gothic" panose="020B0502020202020204" pitchFamily="34" charset="0"/>
                </a:rPr>
                <a:t>Core Business</a:t>
              </a:r>
            </a:p>
            <a:p>
              <a:pPr algn="ctr"/>
              <a:r>
                <a:rPr lang="en-US" altLang="zh-CN" sz="1100" dirty="0">
                  <a:solidFill>
                    <a:schemeClr val="bg1"/>
                  </a:solidFill>
                  <a:latin typeface="Century Gothic" panose="020B0502020202020204" pitchFamily="34" charset="0"/>
                </a:rPr>
                <a:t>Database</a:t>
              </a:r>
            </a:p>
            <a:p>
              <a:pPr algn="ctr"/>
              <a:r>
                <a:rPr lang="en-US" altLang="zh-CN" sz="1100" dirty="0">
                  <a:solidFill>
                    <a:schemeClr val="bg1"/>
                  </a:solidFill>
                  <a:latin typeface="Century Gothic" panose="020B0502020202020204" pitchFamily="34" charset="0"/>
                </a:rPr>
                <a:t>Backup and Recovery Apps</a:t>
              </a:r>
              <a:endParaRPr lang="zh-CN" altLang="en-US" sz="1100" dirty="0">
                <a:solidFill>
                  <a:schemeClr val="bg1"/>
                </a:solidFill>
                <a:latin typeface="Century Gothic" panose="020B0502020202020204" pitchFamily="34" charset="0"/>
              </a:endParaRPr>
            </a:p>
          </p:txBody>
        </p:sp>
      </p:grpSp>
      <p:grpSp>
        <p:nvGrpSpPr>
          <p:cNvPr id="25" name="组合 24"/>
          <p:cNvGrpSpPr/>
          <p:nvPr/>
        </p:nvGrpSpPr>
        <p:grpSpPr>
          <a:xfrm>
            <a:off x="7792808" y="1233715"/>
            <a:ext cx="3588658" cy="1800225"/>
            <a:chOff x="7792808" y="1233715"/>
            <a:chExt cx="3588658" cy="1800225"/>
          </a:xfrm>
        </p:grpSpPr>
        <p:grpSp>
          <p:nvGrpSpPr>
            <p:cNvPr id="153" name="组合 152"/>
            <p:cNvGrpSpPr/>
            <p:nvPr/>
          </p:nvGrpSpPr>
          <p:grpSpPr>
            <a:xfrm>
              <a:off x="7950561" y="1233715"/>
              <a:ext cx="3430905" cy="1800225"/>
              <a:chOff x="998220" y="1257300"/>
              <a:chExt cx="3430905" cy="1800225"/>
            </a:xfrm>
          </p:grpSpPr>
          <p:sp>
            <p:nvSpPr>
              <p:cNvPr id="154" name="矩形 153"/>
              <p:cNvSpPr/>
              <p:nvPr/>
            </p:nvSpPr>
            <p:spPr>
              <a:xfrm>
                <a:off x="1019175" y="1257300"/>
                <a:ext cx="3409950" cy="1800225"/>
              </a:xfrm>
              <a:prstGeom prst="rect">
                <a:avLst/>
              </a:prstGeom>
              <a:solidFill>
                <a:srgbClr val="00B0F0">
                  <a:alpha val="22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55" name="矩形 154"/>
              <p:cNvSpPr/>
              <p:nvPr/>
            </p:nvSpPr>
            <p:spPr>
              <a:xfrm>
                <a:off x="1016000" y="1257300"/>
                <a:ext cx="3409950" cy="1800225"/>
              </a:xfrm>
              <a:prstGeom prst="rect">
                <a:avLst/>
              </a:prstGeom>
              <a:noFill/>
              <a:ln>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cxnSp>
            <p:nvCxnSpPr>
              <p:cNvPr id="156" name="直接连接符 155"/>
              <p:cNvCxnSpPr/>
              <p:nvPr/>
            </p:nvCxnSpPr>
            <p:spPr>
              <a:xfrm>
                <a:off x="998220" y="2468880"/>
                <a:ext cx="3429000" cy="0"/>
              </a:xfrm>
              <a:prstGeom prst="line">
                <a:avLst/>
              </a:prstGeom>
              <a:ln w="1270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57" name="直接连接符 156"/>
              <p:cNvCxnSpPr/>
              <p:nvPr/>
            </p:nvCxnSpPr>
            <p:spPr>
              <a:xfrm>
                <a:off x="3092450" y="1257300"/>
                <a:ext cx="0" cy="1212850"/>
              </a:xfrm>
              <a:prstGeom prst="line">
                <a:avLst/>
              </a:prstGeom>
              <a:ln w="12700">
                <a:prstDash val="sysDash"/>
              </a:ln>
            </p:spPr>
            <p:style>
              <a:lnRef idx="1">
                <a:schemeClr val="accent1"/>
              </a:lnRef>
              <a:fillRef idx="0">
                <a:schemeClr val="accent1"/>
              </a:fillRef>
              <a:effectRef idx="0">
                <a:schemeClr val="accent1"/>
              </a:effectRef>
              <a:fontRef idx="minor">
                <a:schemeClr val="tx1"/>
              </a:fontRef>
            </p:style>
          </p:cxnSp>
        </p:grpSp>
        <p:sp>
          <p:nvSpPr>
            <p:cNvPr id="160" name="文本框 159"/>
            <p:cNvSpPr txBox="1"/>
            <p:nvPr/>
          </p:nvSpPr>
          <p:spPr>
            <a:xfrm>
              <a:off x="8217740" y="2583630"/>
              <a:ext cx="2958553" cy="338554"/>
            </a:xfrm>
            <a:prstGeom prst="rect">
              <a:avLst/>
            </a:prstGeom>
            <a:noFill/>
          </p:spPr>
          <p:txBody>
            <a:bodyPr wrap="square" rtlCol="0">
              <a:spAutoFit/>
            </a:bodyPr>
            <a:lstStyle/>
            <a:p>
              <a:pPr algn="ctr"/>
              <a:r>
                <a:rPr lang="en-US" altLang="zh-CN" sz="1600" b="1" dirty="0">
                  <a:solidFill>
                    <a:srgbClr val="79BD28"/>
                  </a:solidFill>
                  <a:latin typeface="Century Gothic" panose="020B0502020202020204" pitchFamily="34" charset="0"/>
                </a:rPr>
                <a:t>Public Cloud</a:t>
              </a:r>
              <a:endParaRPr lang="zh-CN" altLang="en-US" sz="1600" b="1" dirty="0">
                <a:solidFill>
                  <a:srgbClr val="79BD28"/>
                </a:solidFill>
                <a:latin typeface="Century Gothic" panose="020B0502020202020204" pitchFamily="34" charset="0"/>
              </a:endParaRPr>
            </a:p>
          </p:txBody>
        </p:sp>
        <p:sp>
          <p:nvSpPr>
            <p:cNvPr id="161" name="文本框 160"/>
            <p:cNvSpPr txBox="1"/>
            <p:nvPr/>
          </p:nvSpPr>
          <p:spPr>
            <a:xfrm>
              <a:off x="10114199" y="1682749"/>
              <a:ext cx="1232861" cy="338554"/>
            </a:xfrm>
            <a:prstGeom prst="rect">
              <a:avLst/>
            </a:prstGeom>
            <a:noFill/>
          </p:spPr>
          <p:txBody>
            <a:bodyPr wrap="square" rtlCol="0">
              <a:spAutoFit/>
            </a:bodyPr>
            <a:lstStyle/>
            <a:p>
              <a:pPr algn="ctr"/>
              <a:r>
                <a:rPr lang="en-US" altLang="zh-CN" sz="1600" dirty="0" err="1">
                  <a:solidFill>
                    <a:schemeClr val="bg1"/>
                  </a:solidFill>
                  <a:latin typeface="Century Gothic" panose="020B0502020202020204" pitchFamily="34" charset="0"/>
                </a:rPr>
                <a:t>vWANO</a:t>
              </a:r>
              <a:endParaRPr lang="en-US" altLang="zh-CN" sz="1600" dirty="0">
                <a:solidFill>
                  <a:schemeClr val="bg1"/>
                </a:solidFill>
                <a:latin typeface="Century Gothic" panose="020B0502020202020204" pitchFamily="34" charset="0"/>
              </a:endParaRPr>
            </a:p>
          </p:txBody>
        </p:sp>
        <p:sp>
          <p:nvSpPr>
            <p:cNvPr id="163" name="文本框 162"/>
            <p:cNvSpPr txBox="1"/>
            <p:nvPr/>
          </p:nvSpPr>
          <p:spPr>
            <a:xfrm>
              <a:off x="7792808" y="1423828"/>
              <a:ext cx="2468792" cy="769441"/>
            </a:xfrm>
            <a:prstGeom prst="rect">
              <a:avLst/>
            </a:prstGeom>
            <a:noFill/>
          </p:spPr>
          <p:txBody>
            <a:bodyPr wrap="square" rtlCol="0">
              <a:spAutoFit/>
            </a:bodyPr>
            <a:lstStyle/>
            <a:p>
              <a:pPr algn="ctr"/>
              <a:r>
                <a:rPr lang="en-US" altLang="zh-CN" sz="1100" dirty="0">
                  <a:solidFill>
                    <a:schemeClr val="bg1"/>
                  </a:solidFill>
                  <a:latin typeface="Century Gothic" panose="020B0502020202020204" pitchFamily="34" charset="0"/>
                </a:rPr>
                <a:t>OA/VC/VOIP</a:t>
              </a:r>
            </a:p>
            <a:p>
              <a:pPr algn="ctr"/>
              <a:r>
                <a:rPr lang="en-US" altLang="zh-CN" sz="1100" dirty="0">
                  <a:solidFill>
                    <a:schemeClr val="bg1"/>
                  </a:solidFill>
                  <a:latin typeface="Century Gothic" panose="020B0502020202020204" pitchFamily="34" charset="0"/>
                </a:rPr>
                <a:t>Core Business</a:t>
              </a:r>
            </a:p>
            <a:p>
              <a:pPr algn="ctr"/>
              <a:r>
                <a:rPr lang="en-US" altLang="zh-CN" sz="1100" dirty="0">
                  <a:solidFill>
                    <a:schemeClr val="bg1"/>
                  </a:solidFill>
                  <a:latin typeface="Century Gothic" panose="020B0502020202020204" pitchFamily="34" charset="0"/>
                </a:rPr>
                <a:t>Database</a:t>
              </a:r>
            </a:p>
            <a:p>
              <a:pPr algn="ctr"/>
              <a:r>
                <a:rPr lang="en-US" altLang="zh-CN" sz="1100" dirty="0">
                  <a:solidFill>
                    <a:schemeClr val="bg1"/>
                  </a:solidFill>
                  <a:latin typeface="Century Gothic" panose="020B0502020202020204" pitchFamily="34" charset="0"/>
                </a:rPr>
                <a:t>Backup and Recovery Apps</a:t>
              </a:r>
              <a:endParaRPr lang="zh-CN" altLang="en-US" sz="1100" dirty="0">
                <a:solidFill>
                  <a:schemeClr val="bg1"/>
                </a:solidFill>
                <a:latin typeface="Century Gothic" panose="020B0502020202020204" pitchFamily="34" charset="0"/>
              </a:endParaRPr>
            </a:p>
          </p:txBody>
        </p:sp>
      </p:grpSp>
      <p:grpSp>
        <p:nvGrpSpPr>
          <p:cNvPr id="60" name="组合 59"/>
          <p:cNvGrpSpPr/>
          <p:nvPr/>
        </p:nvGrpSpPr>
        <p:grpSpPr>
          <a:xfrm>
            <a:off x="2130425" y="3033940"/>
            <a:ext cx="8599149" cy="1717675"/>
            <a:chOff x="2130425" y="3033940"/>
            <a:chExt cx="8599149" cy="1717675"/>
          </a:xfrm>
        </p:grpSpPr>
        <p:cxnSp>
          <p:nvCxnSpPr>
            <p:cNvPr id="28" name="直接连接符 27"/>
            <p:cNvCxnSpPr>
              <a:stCxn id="137" idx="2"/>
            </p:cNvCxnSpPr>
            <p:nvPr/>
          </p:nvCxnSpPr>
          <p:spPr>
            <a:xfrm>
              <a:off x="2314575" y="3033940"/>
              <a:ext cx="2381" cy="656998"/>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28" name="直接连接符 1127"/>
            <p:cNvCxnSpPr>
              <a:stCxn id="3" idx="2"/>
              <a:endCxn id="171" idx="0"/>
            </p:cNvCxnSpPr>
            <p:nvPr/>
          </p:nvCxnSpPr>
          <p:spPr>
            <a:xfrm>
              <a:off x="2317750" y="3033940"/>
              <a:ext cx="3566050" cy="664846"/>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30" name="直接连接符 1129"/>
            <p:cNvCxnSpPr>
              <a:stCxn id="137" idx="2"/>
              <a:endCxn id="172" idx="0"/>
            </p:cNvCxnSpPr>
            <p:nvPr/>
          </p:nvCxnSpPr>
          <p:spPr>
            <a:xfrm>
              <a:off x="2314575" y="3033940"/>
              <a:ext cx="7272562" cy="664846"/>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38" name="直接连接符 237"/>
            <p:cNvCxnSpPr/>
            <p:nvPr/>
          </p:nvCxnSpPr>
          <p:spPr>
            <a:xfrm>
              <a:off x="5883275" y="3033940"/>
              <a:ext cx="2381" cy="656998"/>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40" name="直接连接符 1139"/>
            <p:cNvCxnSpPr/>
            <p:nvPr/>
          </p:nvCxnSpPr>
          <p:spPr>
            <a:xfrm flipH="1">
              <a:off x="2324100" y="3048000"/>
              <a:ext cx="3552825" cy="638175"/>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42" name="直接连接符 1141"/>
            <p:cNvCxnSpPr>
              <a:stCxn id="150" idx="2"/>
              <a:endCxn id="172" idx="0"/>
            </p:cNvCxnSpPr>
            <p:nvPr/>
          </p:nvCxnSpPr>
          <p:spPr>
            <a:xfrm>
              <a:off x="5993945" y="3033940"/>
              <a:ext cx="3593192" cy="664846"/>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32" name="直接连接符 31"/>
            <p:cNvCxnSpPr>
              <a:stCxn id="154" idx="2"/>
              <a:endCxn id="166" idx="0"/>
            </p:cNvCxnSpPr>
            <p:nvPr/>
          </p:nvCxnSpPr>
          <p:spPr>
            <a:xfrm flipH="1">
              <a:off x="5883800" y="3033940"/>
              <a:ext cx="3792691" cy="657226"/>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34" name="直接连接符 33"/>
            <p:cNvCxnSpPr>
              <a:stCxn id="155" idx="2"/>
            </p:cNvCxnSpPr>
            <p:nvPr/>
          </p:nvCxnSpPr>
          <p:spPr>
            <a:xfrm flipH="1">
              <a:off x="2323322" y="3033940"/>
              <a:ext cx="7349994" cy="660982"/>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48" name="直接连接符 247"/>
            <p:cNvCxnSpPr/>
            <p:nvPr/>
          </p:nvCxnSpPr>
          <p:spPr>
            <a:xfrm>
              <a:off x="5892800" y="4176940"/>
              <a:ext cx="0" cy="52841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39" name="直接连接符 38"/>
            <p:cNvCxnSpPr>
              <a:stCxn id="171" idx="2"/>
              <a:endCxn id="180" idx="0"/>
            </p:cNvCxnSpPr>
            <p:nvPr/>
          </p:nvCxnSpPr>
          <p:spPr>
            <a:xfrm flipH="1">
              <a:off x="3884274" y="4168686"/>
              <a:ext cx="1999526" cy="58292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41" name="直接连接符 40"/>
            <p:cNvCxnSpPr>
              <a:stCxn id="171" idx="2"/>
              <a:endCxn id="190" idx="0"/>
            </p:cNvCxnSpPr>
            <p:nvPr/>
          </p:nvCxnSpPr>
          <p:spPr>
            <a:xfrm>
              <a:off x="5883800" y="4168686"/>
              <a:ext cx="2585174" cy="54482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43" name="直接连接符 42"/>
            <p:cNvCxnSpPr>
              <a:stCxn id="171" idx="2"/>
              <a:endCxn id="195" idx="0"/>
            </p:cNvCxnSpPr>
            <p:nvPr/>
          </p:nvCxnSpPr>
          <p:spPr>
            <a:xfrm>
              <a:off x="5883800" y="4168686"/>
              <a:ext cx="4845774" cy="53212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58" name="直接连接符 257"/>
            <p:cNvCxnSpPr/>
            <p:nvPr/>
          </p:nvCxnSpPr>
          <p:spPr>
            <a:xfrm>
              <a:off x="2130425" y="4195990"/>
              <a:ext cx="0" cy="52841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47" name="直接连接符 46"/>
            <p:cNvCxnSpPr>
              <a:stCxn id="170" idx="2"/>
              <a:endCxn id="180" idx="0"/>
            </p:cNvCxnSpPr>
            <p:nvPr/>
          </p:nvCxnSpPr>
          <p:spPr>
            <a:xfrm>
              <a:off x="2189674" y="4168686"/>
              <a:ext cx="1694600" cy="58292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53" name="直接连接符 52"/>
            <p:cNvCxnSpPr>
              <a:stCxn id="170" idx="2"/>
            </p:cNvCxnSpPr>
            <p:nvPr/>
          </p:nvCxnSpPr>
          <p:spPr>
            <a:xfrm>
              <a:off x="2189674" y="4168686"/>
              <a:ext cx="3706301" cy="54618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55" name="直接连接符 54"/>
            <p:cNvCxnSpPr>
              <a:stCxn id="13" idx="2"/>
              <a:endCxn id="190" idx="0"/>
            </p:cNvCxnSpPr>
            <p:nvPr/>
          </p:nvCxnSpPr>
          <p:spPr>
            <a:xfrm>
              <a:off x="2189674" y="4161066"/>
              <a:ext cx="6279300" cy="55244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168" idx="2"/>
              <a:endCxn id="195" idx="0"/>
            </p:cNvCxnSpPr>
            <p:nvPr/>
          </p:nvCxnSpPr>
          <p:spPr>
            <a:xfrm>
              <a:off x="9587137" y="4161066"/>
              <a:ext cx="1142437" cy="53974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spTree>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25726"/>
            <a:ext cx="4868003" cy="523220"/>
            <a:chOff x="1" y="225726"/>
            <a:chExt cx="4868003"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cs typeface="Century Gothic" panose="020B0502020202020204" pitchFamily="34" charset="0"/>
              </a:endParaRPr>
            </a:p>
          </p:txBody>
        </p:sp>
        <p:sp>
          <p:nvSpPr>
            <p:cNvPr id="59" name="矩形 58"/>
            <p:cNvSpPr/>
            <p:nvPr/>
          </p:nvSpPr>
          <p:spPr>
            <a:xfrm>
              <a:off x="579651" y="225726"/>
              <a:ext cx="4288353"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Century Gothic" panose="020B0502020202020204" pitchFamily="34" charset="0"/>
                </a:rPr>
                <a:t>Highlight 1: Hybrid WAN</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cs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cs typeface="Century Gothic" panose="020B0502020202020204" pitchFamily="34" charset="0"/>
                </a:rPr>
                <a:t>Sangfor</a:t>
              </a:r>
              <a:r>
                <a:rPr lang="en-US" altLang="zh-CN" sz="1200" dirty="0">
                  <a:solidFill>
                    <a:schemeClr val="bg1"/>
                  </a:solidFill>
                  <a:latin typeface="Century Gothic" panose="020B0502020202020204" pitchFamily="34" charset="0"/>
                  <a:ea typeface="微软雅黑" panose="020B0503020204020204" charset="-122"/>
                  <a:cs typeface="Century Gothic" panose="020B0502020202020204" pitchFamily="34" charset="0"/>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cs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cs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cs typeface="Century Gothic" panose="020B0502020202020204" pitchFamily="34" charset="0"/>
                </a:rPr>
                <a:t>CONFIDENTIAL</a:t>
              </a: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cs typeface="Century Gothic" panose="020B0502020202020204" pitchFamily="34" charset="0"/>
              </a:rPr>
              <a:t>8</a:t>
            </a:fld>
            <a:endParaRPr lang="zh-CN" altLang="en-US">
              <a:cs typeface="Century Gothic" panose="020B0502020202020204" pitchFamily="34" charset="0"/>
            </a:endParaRPr>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cs typeface="Century Gothic" panose="020B0502020202020204" pitchFamily="34" charset="0"/>
              </a:rPr>
              <a:t>Page</a:t>
            </a:r>
          </a:p>
        </p:txBody>
      </p:sp>
      <p:sp>
        <p:nvSpPr>
          <p:cNvPr id="1076" name="文本框 1075"/>
          <p:cNvSpPr txBox="1"/>
          <p:nvPr/>
        </p:nvSpPr>
        <p:spPr>
          <a:xfrm>
            <a:off x="2327362" y="940074"/>
            <a:ext cx="7537276" cy="414088"/>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cs typeface="Century Gothic" panose="020B0502020202020204" pitchFamily="34" charset="0"/>
              </a:rPr>
              <a:t>Hybrid WAN Replace Single WAN Is The Inexorable Trend</a:t>
            </a:r>
          </a:p>
        </p:txBody>
      </p:sp>
      <p:sp>
        <p:nvSpPr>
          <p:cNvPr id="41" name="Title 1"/>
          <p:cNvSpPr txBox="1"/>
          <p:nvPr/>
        </p:nvSpPr>
        <p:spPr>
          <a:xfrm>
            <a:off x="3810" y="3972560"/>
            <a:ext cx="4027805" cy="460375"/>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solidFill>
                <a:latin typeface="Century Gothic" panose="020B0502020202020204" pitchFamily="34" charset="0"/>
                <a:ea typeface="微软雅黑" panose="020B0503020204020204" charset="-122"/>
                <a:cs typeface="Century Gothic" panose="020B0502020202020204" pitchFamily="34" charset="0"/>
              </a:rPr>
              <a:t>4M MPLS 600USD/Month</a:t>
            </a:r>
          </a:p>
        </p:txBody>
      </p:sp>
      <p:sp>
        <p:nvSpPr>
          <p:cNvPr id="46" name="椭圆 45"/>
          <p:cNvSpPr/>
          <p:nvPr/>
        </p:nvSpPr>
        <p:spPr>
          <a:xfrm>
            <a:off x="843915" y="4177665"/>
            <a:ext cx="49530" cy="495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79" name="Title 1"/>
          <p:cNvSpPr txBox="1"/>
          <p:nvPr/>
        </p:nvSpPr>
        <p:spPr>
          <a:xfrm>
            <a:off x="8335262" y="3825443"/>
            <a:ext cx="4027906" cy="1004104"/>
          </a:xfrm>
          <a:prstGeom prst="rect">
            <a:avLst/>
          </a:prstGeom>
        </p:spPr>
        <p:txBody>
          <a:bodyPr vert="horz" lIns="91440" tIns="45720" rIns="91440" bIns="45720" rtlCol="0" anchor="ctr">
            <a:norm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l">
              <a:lnSpc>
                <a:spcPct val="150000"/>
              </a:lnSpc>
            </a:pPr>
            <a:r>
              <a:rPr lang="en-US" altLang="zh-CN" sz="1400" dirty="0">
                <a:solidFill>
                  <a:schemeClr val="bg1"/>
                </a:solidFill>
                <a:latin typeface="Century Gothic" panose="020B0502020202020204" pitchFamily="34" charset="0"/>
                <a:cs typeface="Century Gothic" panose="020B0502020202020204" pitchFamily="34" charset="0"/>
              </a:rPr>
              <a:t>1M MPLS</a:t>
            </a:r>
            <a:r>
              <a:rPr lang="en-US" altLang="zh-CN" sz="1400" dirty="0">
                <a:solidFill>
                  <a:schemeClr val="accent6"/>
                </a:solidFill>
                <a:latin typeface="Century Gothic" panose="020B0502020202020204" pitchFamily="34" charset="0"/>
                <a:cs typeface="Century Gothic" panose="020B0502020202020204" pitchFamily="34" charset="0"/>
              </a:rPr>
              <a:t> </a:t>
            </a:r>
            <a:r>
              <a:rPr lang="en-US" altLang="zh-CN" sz="1400" dirty="0">
                <a:solidFill>
                  <a:schemeClr val="bg1"/>
                </a:solidFill>
                <a:latin typeface="Century Gothic" panose="020B0502020202020204" pitchFamily="34" charset="0"/>
                <a:ea typeface="微软雅黑" panose="020B0503020204020204" charset="-122"/>
                <a:cs typeface="Century Gothic" panose="020B0502020202020204" pitchFamily="34" charset="0"/>
              </a:rPr>
              <a:t>200USD/Month</a:t>
            </a:r>
          </a:p>
          <a:p>
            <a:pPr algn="l">
              <a:lnSpc>
                <a:spcPct val="150000"/>
              </a:lnSpc>
            </a:pPr>
            <a:r>
              <a:rPr lang="en-US" altLang="zh-CN" sz="1400" dirty="0">
                <a:solidFill>
                  <a:schemeClr val="bg1"/>
                </a:solidFill>
                <a:latin typeface="Century Gothic" panose="020B0502020202020204" pitchFamily="34" charset="0"/>
                <a:ea typeface="微软雅黑" panose="020B0503020204020204" charset="-122"/>
                <a:cs typeface="Century Gothic" panose="020B0502020202020204" pitchFamily="34" charset="0"/>
              </a:rPr>
              <a:t>20M Internet 20USD/Month</a:t>
            </a:r>
          </a:p>
        </p:txBody>
      </p:sp>
      <p:sp>
        <p:nvSpPr>
          <p:cNvPr id="5" name="矩形 4"/>
          <p:cNvSpPr/>
          <p:nvPr/>
        </p:nvSpPr>
        <p:spPr>
          <a:xfrm>
            <a:off x="579755" y="1784350"/>
            <a:ext cx="10954385" cy="3830955"/>
          </a:xfrm>
          <a:prstGeom prst="rect">
            <a:avLst/>
          </a:prstGeom>
          <a:noFill/>
          <a:ln w="9525" cmpd="sng">
            <a:solidFill>
              <a:srgbClr val="00B0F0"/>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72" name="文本框 2"/>
          <p:cNvSpPr txBox="1"/>
          <p:nvPr/>
        </p:nvSpPr>
        <p:spPr>
          <a:xfrm>
            <a:off x="5126355" y="4017010"/>
            <a:ext cx="2913380" cy="30670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buFont typeface="Wingdings" panose="05000000000000000000" pitchFamily="2" charset="2"/>
              <a:buNone/>
            </a:pPr>
            <a:r>
              <a:rPr lang="en-US" altLang="zh-CN" sz="1400" dirty="0">
                <a:solidFill>
                  <a:schemeClr val="accent6"/>
                </a:solidFill>
                <a:latin typeface="Century Gothic" panose="020B0502020202020204" pitchFamily="34" charset="0"/>
                <a:cs typeface="Century Gothic" panose="020B0502020202020204" pitchFamily="34" charset="0"/>
              </a:rPr>
              <a:t>Reduce Bandwidth Cost</a:t>
            </a:r>
          </a:p>
        </p:txBody>
      </p:sp>
      <p:sp>
        <p:nvSpPr>
          <p:cNvPr id="73" name="文本框 35"/>
          <p:cNvSpPr txBox="1"/>
          <p:nvPr/>
        </p:nvSpPr>
        <p:spPr>
          <a:xfrm>
            <a:off x="5126355" y="4304030"/>
            <a:ext cx="2896870" cy="30670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buFont typeface="Wingdings" panose="05000000000000000000" pitchFamily="2" charset="2"/>
              <a:buNone/>
            </a:pPr>
            <a:r>
              <a:rPr lang="en-US" altLang="zh-CN" sz="1400" dirty="0">
                <a:solidFill>
                  <a:schemeClr val="accent6"/>
                </a:solidFill>
                <a:latin typeface="Century Gothic" panose="020B0502020202020204" pitchFamily="34" charset="0"/>
                <a:cs typeface="Century Gothic" panose="020B0502020202020204" pitchFamily="34" charset="0"/>
              </a:rPr>
              <a:t>Increase Bandwidth</a:t>
            </a:r>
          </a:p>
        </p:txBody>
      </p:sp>
      <p:sp>
        <p:nvSpPr>
          <p:cNvPr id="74" name="文本框 36"/>
          <p:cNvSpPr txBox="1"/>
          <p:nvPr/>
        </p:nvSpPr>
        <p:spPr>
          <a:xfrm>
            <a:off x="5126355" y="4585970"/>
            <a:ext cx="2660650" cy="521970"/>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buFont typeface="Wingdings" panose="05000000000000000000" pitchFamily="2" charset="2"/>
              <a:buNone/>
            </a:pPr>
            <a:r>
              <a:rPr lang="en-US" altLang="zh-CN" sz="1400" dirty="0">
                <a:solidFill>
                  <a:schemeClr val="accent6"/>
                </a:solidFill>
                <a:latin typeface="Century Gothic" panose="020B0502020202020204" pitchFamily="34" charset="0"/>
                <a:cs typeface="Century Gothic" panose="020B0502020202020204" pitchFamily="34" charset="0"/>
              </a:rPr>
              <a:t>Business and Internet Traffic Separation</a:t>
            </a:r>
          </a:p>
        </p:txBody>
      </p:sp>
      <p:sp>
        <p:nvSpPr>
          <p:cNvPr id="75" name="文本框 37"/>
          <p:cNvSpPr txBox="1"/>
          <p:nvPr/>
        </p:nvSpPr>
        <p:spPr>
          <a:xfrm>
            <a:off x="5126355" y="5107940"/>
            <a:ext cx="2896870" cy="306705"/>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indent="0">
              <a:buFont typeface="Wingdings" panose="05000000000000000000" pitchFamily="2" charset="2"/>
              <a:buNone/>
            </a:pPr>
            <a:r>
              <a:rPr lang="en-US" altLang="zh-CN" sz="1400" dirty="0">
                <a:solidFill>
                  <a:schemeClr val="accent6"/>
                </a:solidFill>
                <a:latin typeface="Century Gothic" panose="020B0502020202020204" pitchFamily="34" charset="0"/>
                <a:cs typeface="Century Gothic" panose="020B0502020202020204" pitchFamily="34" charset="0"/>
              </a:rPr>
              <a:t>Business High Availability</a:t>
            </a:r>
          </a:p>
        </p:txBody>
      </p:sp>
      <p:sp>
        <p:nvSpPr>
          <p:cNvPr id="323" name="椭圆 322"/>
          <p:cNvSpPr/>
          <p:nvPr/>
        </p:nvSpPr>
        <p:spPr>
          <a:xfrm>
            <a:off x="5076825" y="4145915"/>
            <a:ext cx="49530" cy="4953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71" name="椭圆 70"/>
          <p:cNvSpPr/>
          <p:nvPr/>
        </p:nvSpPr>
        <p:spPr>
          <a:xfrm>
            <a:off x="5076825" y="4426585"/>
            <a:ext cx="49530" cy="4953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76" name="椭圆 75"/>
          <p:cNvSpPr/>
          <p:nvPr/>
        </p:nvSpPr>
        <p:spPr>
          <a:xfrm>
            <a:off x="5076825" y="4698365"/>
            <a:ext cx="49530" cy="4953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77" name="椭圆 76"/>
          <p:cNvSpPr/>
          <p:nvPr/>
        </p:nvSpPr>
        <p:spPr>
          <a:xfrm>
            <a:off x="5076825" y="5236845"/>
            <a:ext cx="49530" cy="49530"/>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80" name="椭圆 79"/>
          <p:cNvSpPr/>
          <p:nvPr/>
        </p:nvSpPr>
        <p:spPr>
          <a:xfrm>
            <a:off x="8285480" y="4177665"/>
            <a:ext cx="49530" cy="495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15" name="箭头: 右 49"/>
          <p:cNvSpPr/>
          <p:nvPr/>
        </p:nvSpPr>
        <p:spPr>
          <a:xfrm>
            <a:off x="5584825" y="2741295"/>
            <a:ext cx="1018540" cy="556260"/>
          </a:xfrm>
          <a:prstGeom prst="rightArrow">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r>
              <a:rPr lang="en-US" altLang="zh-CN" sz="1200" b="1" dirty="0">
                <a:solidFill>
                  <a:srgbClr val="345692"/>
                </a:solidFill>
                <a:latin typeface="Century Gothic" panose="020B0502020202020204" pitchFamily="34" charset="0"/>
                <a:cs typeface="Century Gothic" panose="020B0502020202020204" pitchFamily="34" charset="0"/>
              </a:rPr>
              <a:t>SD-WAN</a:t>
            </a:r>
          </a:p>
        </p:txBody>
      </p:sp>
      <p:sp>
        <p:nvSpPr>
          <p:cNvPr id="13" name="矩形 12"/>
          <p:cNvSpPr/>
          <p:nvPr/>
        </p:nvSpPr>
        <p:spPr>
          <a:xfrm>
            <a:off x="6817995" y="2214245"/>
            <a:ext cx="3034030" cy="502920"/>
          </a:xfrm>
          <a:prstGeom prst="rect">
            <a:avLst/>
          </a:prstGeom>
          <a:solidFill>
            <a:schemeClr val="accent1">
              <a:lumMod val="75000"/>
              <a:alpha val="48000"/>
            </a:schemeClr>
          </a:solidFill>
          <a:ln w="12700" cmpd="sng">
            <a:solidFill>
              <a:srgbClr val="00B0F0"/>
            </a:solidFill>
            <a:prstDash val="sysDash"/>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84" name="矩形 83"/>
          <p:cNvSpPr/>
          <p:nvPr/>
        </p:nvSpPr>
        <p:spPr>
          <a:xfrm>
            <a:off x="6817995" y="3322320"/>
            <a:ext cx="3034030" cy="502920"/>
          </a:xfrm>
          <a:prstGeom prst="rect">
            <a:avLst/>
          </a:prstGeom>
          <a:solidFill>
            <a:srgbClr val="00B0F0">
              <a:alpha val="83000"/>
            </a:srgbClr>
          </a:solidFill>
          <a:ln w="12700" cmpd="sng">
            <a:solidFill>
              <a:srgbClr val="00B0F0"/>
            </a:solidFill>
            <a:prstDash val="sysDash"/>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a:latin typeface="Century Gothic" panose="020B0502020202020204" pitchFamily="34" charset="0"/>
              <a:cs typeface="Century Gothic" panose="020B0502020202020204" pitchFamily="34" charset="0"/>
            </a:endParaRPr>
          </a:p>
        </p:txBody>
      </p:sp>
      <p:sp>
        <p:nvSpPr>
          <p:cNvPr id="85" name="矩形 84"/>
          <p:cNvSpPr/>
          <p:nvPr/>
        </p:nvSpPr>
        <p:spPr>
          <a:xfrm>
            <a:off x="6817995" y="2762250"/>
            <a:ext cx="3034030" cy="502920"/>
          </a:xfrm>
          <a:prstGeom prst="rect">
            <a:avLst/>
          </a:prstGeom>
          <a:solidFill>
            <a:srgbClr val="00B0F0">
              <a:alpha val="59000"/>
            </a:srgbClr>
          </a:solidFill>
          <a:ln w="12700" cmpd="sng">
            <a:solidFill>
              <a:srgbClr val="00B0F0"/>
            </a:solidFill>
            <a:prstDash val="sysDash"/>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34" name="文本框 33"/>
          <p:cNvSpPr txBox="1"/>
          <p:nvPr/>
        </p:nvSpPr>
        <p:spPr>
          <a:xfrm>
            <a:off x="6858000" y="2314575"/>
            <a:ext cx="999490" cy="306705"/>
          </a:xfrm>
          <a:prstGeom prst="rect">
            <a:avLst/>
          </a:prstGeom>
          <a:noFill/>
        </p:spPr>
        <p:txBody>
          <a:bodyPr wrap="none" rtlCol="0" anchor="t">
            <a:spAutoFit/>
          </a:bodyPr>
          <a:lstStyle/>
          <a:p>
            <a:pPr algn="l"/>
            <a:r>
              <a:rPr lang="en-US" sz="1400" b="1" dirty="0">
                <a:solidFill>
                  <a:schemeClr val="bg1"/>
                </a:solidFill>
                <a:latin typeface="Century Gothic" panose="020B0502020202020204" pitchFamily="34" charset="0"/>
                <a:cs typeface="Century Gothic" panose="020B0502020202020204" pitchFamily="34" charset="0"/>
                <a:sym typeface="+mn-ea"/>
              </a:rPr>
              <a:t>Internet 2</a:t>
            </a:r>
            <a:endParaRPr lang="en-US" altLang="en-US" sz="1400" b="1" dirty="0">
              <a:solidFill>
                <a:schemeClr val="bg1"/>
              </a:solidFill>
              <a:latin typeface="Century Gothic" panose="020B0502020202020204" pitchFamily="34" charset="0"/>
              <a:cs typeface="Century Gothic" panose="020B0502020202020204" pitchFamily="34" charset="0"/>
              <a:sym typeface="+mn-ea"/>
            </a:endParaRPr>
          </a:p>
        </p:txBody>
      </p:sp>
      <p:sp>
        <p:nvSpPr>
          <p:cNvPr id="35" name="文本框 34"/>
          <p:cNvSpPr txBox="1"/>
          <p:nvPr/>
        </p:nvSpPr>
        <p:spPr>
          <a:xfrm>
            <a:off x="6875780" y="2877185"/>
            <a:ext cx="624205" cy="306705"/>
          </a:xfrm>
          <a:prstGeom prst="rect">
            <a:avLst/>
          </a:prstGeom>
          <a:noFill/>
        </p:spPr>
        <p:txBody>
          <a:bodyPr wrap="none" rtlCol="0" anchor="t">
            <a:spAutoFit/>
          </a:bodyPr>
          <a:lstStyle/>
          <a:p>
            <a:pPr algn="l"/>
            <a:r>
              <a:rPr lang="en-US" sz="1400" b="1" dirty="0">
                <a:solidFill>
                  <a:schemeClr val="bg1"/>
                </a:solidFill>
                <a:latin typeface="Century Gothic" panose="020B0502020202020204" pitchFamily="34" charset="0"/>
                <a:cs typeface="Century Gothic" panose="020B0502020202020204" pitchFamily="34" charset="0"/>
                <a:sym typeface="+mn-ea"/>
              </a:rPr>
              <a:t>MPLS</a:t>
            </a:r>
            <a:endParaRPr lang="en-US" altLang="en-US" sz="1400" b="1" dirty="0">
              <a:solidFill>
                <a:schemeClr val="bg1"/>
              </a:solidFill>
              <a:latin typeface="Century Gothic" panose="020B0502020202020204" pitchFamily="34" charset="0"/>
              <a:cs typeface="Century Gothic" panose="020B0502020202020204" pitchFamily="34" charset="0"/>
              <a:sym typeface="+mn-ea"/>
            </a:endParaRPr>
          </a:p>
        </p:txBody>
      </p:sp>
      <p:sp>
        <p:nvSpPr>
          <p:cNvPr id="36" name="文本框 35"/>
          <p:cNvSpPr txBox="1"/>
          <p:nvPr/>
        </p:nvSpPr>
        <p:spPr>
          <a:xfrm>
            <a:off x="6858000" y="3409950"/>
            <a:ext cx="999490" cy="306705"/>
          </a:xfrm>
          <a:prstGeom prst="rect">
            <a:avLst/>
          </a:prstGeom>
          <a:noFill/>
        </p:spPr>
        <p:txBody>
          <a:bodyPr wrap="none" rtlCol="0" anchor="t">
            <a:spAutoFit/>
          </a:bodyPr>
          <a:lstStyle/>
          <a:p>
            <a:pPr algn="l"/>
            <a:r>
              <a:rPr lang="en-US" sz="1400" b="1" dirty="0">
                <a:solidFill>
                  <a:schemeClr val="bg1"/>
                </a:solidFill>
                <a:latin typeface="Century Gothic" panose="020B0502020202020204" pitchFamily="34" charset="0"/>
                <a:cs typeface="Century Gothic" panose="020B0502020202020204" pitchFamily="34" charset="0"/>
                <a:sym typeface="+mn-ea"/>
              </a:rPr>
              <a:t>Internet 1</a:t>
            </a:r>
            <a:endParaRPr lang="en-US" altLang="en-US" sz="1400" b="1" dirty="0">
              <a:solidFill>
                <a:schemeClr val="bg1"/>
              </a:solidFill>
              <a:latin typeface="Century Gothic" panose="020B0502020202020204" pitchFamily="34" charset="0"/>
              <a:cs typeface="Century Gothic" panose="020B0502020202020204" pitchFamily="34" charset="0"/>
              <a:sym typeface="+mn-ea"/>
            </a:endParaRPr>
          </a:p>
        </p:txBody>
      </p:sp>
      <p:pic>
        <p:nvPicPr>
          <p:cNvPr id="38" name="图片 37"/>
          <p:cNvPicPr>
            <a:picLocks noChangeAspect="1"/>
          </p:cNvPicPr>
          <p:nvPr/>
        </p:nvPicPr>
        <p:blipFill>
          <a:blip r:embed="rId4"/>
          <a:stretch>
            <a:fillRect/>
          </a:stretch>
        </p:blipFill>
        <p:spPr>
          <a:xfrm>
            <a:off x="8966200" y="2363470"/>
            <a:ext cx="245745" cy="266700"/>
          </a:xfrm>
          <a:prstGeom prst="rect">
            <a:avLst/>
          </a:prstGeom>
        </p:spPr>
      </p:pic>
      <p:pic>
        <p:nvPicPr>
          <p:cNvPr id="60" name="图片 59"/>
          <p:cNvPicPr>
            <a:picLocks noChangeAspect="1"/>
          </p:cNvPicPr>
          <p:nvPr/>
        </p:nvPicPr>
        <p:blipFill>
          <a:blip r:embed="rId5"/>
          <a:stretch>
            <a:fillRect/>
          </a:stretch>
        </p:blipFill>
        <p:spPr>
          <a:xfrm>
            <a:off x="9402445" y="2355215"/>
            <a:ext cx="307975" cy="275590"/>
          </a:xfrm>
          <a:prstGeom prst="rect">
            <a:avLst/>
          </a:prstGeom>
        </p:spPr>
      </p:pic>
      <p:pic>
        <p:nvPicPr>
          <p:cNvPr id="61" name="图片 60"/>
          <p:cNvPicPr>
            <a:picLocks noChangeAspect="1"/>
          </p:cNvPicPr>
          <p:nvPr/>
        </p:nvPicPr>
        <p:blipFill>
          <a:blip r:embed="rId6"/>
          <a:stretch>
            <a:fillRect/>
          </a:stretch>
        </p:blipFill>
        <p:spPr>
          <a:xfrm>
            <a:off x="8144510" y="2361565"/>
            <a:ext cx="631190" cy="260985"/>
          </a:xfrm>
          <a:prstGeom prst="rect">
            <a:avLst/>
          </a:prstGeom>
        </p:spPr>
      </p:pic>
      <p:pic>
        <p:nvPicPr>
          <p:cNvPr id="53" name="图片 52"/>
          <p:cNvPicPr>
            <a:picLocks noChangeAspect="1"/>
          </p:cNvPicPr>
          <p:nvPr/>
        </p:nvPicPr>
        <p:blipFill>
          <a:blip r:embed="rId7"/>
          <a:stretch>
            <a:fillRect/>
          </a:stretch>
        </p:blipFill>
        <p:spPr>
          <a:xfrm>
            <a:off x="8150860" y="2894965"/>
            <a:ext cx="287655" cy="250190"/>
          </a:xfrm>
          <a:prstGeom prst="rect">
            <a:avLst/>
          </a:prstGeom>
        </p:spPr>
      </p:pic>
      <p:pic>
        <p:nvPicPr>
          <p:cNvPr id="54" name="图片 53"/>
          <p:cNvPicPr>
            <a:picLocks noChangeAspect="1"/>
          </p:cNvPicPr>
          <p:nvPr/>
        </p:nvPicPr>
        <p:blipFill>
          <a:blip r:embed="rId8"/>
          <a:stretch>
            <a:fillRect/>
          </a:stretch>
        </p:blipFill>
        <p:spPr>
          <a:xfrm>
            <a:off x="8671560" y="2896235"/>
            <a:ext cx="497840" cy="248920"/>
          </a:xfrm>
          <a:prstGeom prst="rect">
            <a:avLst/>
          </a:prstGeom>
        </p:spPr>
      </p:pic>
      <p:pic>
        <p:nvPicPr>
          <p:cNvPr id="55" name="图片 54"/>
          <p:cNvPicPr>
            <a:picLocks noChangeAspect="1"/>
          </p:cNvPicPr>
          <p:nvPr/>
        </p:nvPicPr>
        <p:blipFill>
          <a:blip r:embed="rId9"/>
          <a:stretch>
            <a:fillRect/>
          </a:stretch>
        </p:blipFill>
        <p:spPr>
          <a:xfrm>
            <a:off x="9402445" y="2897505"/>
            <a:ext cx="310515" cy="247650"/>
          </a:xfrm>
          <a:prstGeom prst="rect">
            <a:avLst/>
          </a:prstGeom>
        </p:spPr>
      </p:pic>
      <p:pic>
        <p:nvPicPr>
          <p:cNvPr id="56" name="图片 55"/>
          <p:cNvPicPr>
            <a:picLocks noChangeAspect="1"/>
          </p:cNvPicPr>
          <p:nvPr/>
        </p:nvPicPr>
        <p:blipFill>
          <a:blip r:embed="rId10"/>
          <a:stretch>
            <a:fillRect/>
          </a:stretch>
        </p:blipFill>
        <p:spPr>
          <a:xfrm>
            <a:off x="8158480" y="3401060"/>
            <a:ext cx="551180" cy="303530"/>
          </a:xfrm>
          <a:prstGeom prst="rect">
            <a:avLst/>
          </a:prstGeom>
        </p:spPr>
      </p:pic>
      <p:pic>
        <p:nvPicPr>
          <p:cNvPr id="57" name="图片 56"/>
          <p:cNvPicPr>
            <a:picLocks noChangeAspect="1"/>
          </p:cNvPicPr>
          <p:nvPr/>
        </p:nvPicPr>
        <p:blipFill>
          <a:blip r:embed="rId11"/>
          <a:stretch>
            <a:fillRect/>
          </a:stretch>
        </p:blipFill>
        <p:spPr>
          <a:xfrm>
            <a:off x="8854440" y="3407410"/>
            <a:ext cx="389890" cy="306705"/>
          </a:xfrm>
          <a:prstGeom prst="rect">
            <a:avLst/>
          </a:prstGeom>
        </p:spPr>
      </p:pic>
      <p:pic>
        <p:nvPicPr>
          <p:cNvPr id="39" name="图片 38"/>
          <p:cNvPicPr>
            <a:picLocks noChangeAspect="1"/>
          </p:cNvPicPr>
          <p:nvPr/>
        </p:nvPicPr>
        <p:blipFill>
          <a:blip r:embed="rId12"/>
          <a:stretch>
            <a:fillRect/>
          </a:stretch>
        </p:blipFill>
        <p:spPr>
          <a:xfrm>
            <a:off x="9389110" y="3413125"/>
            <a:ext cx="329565" cy="284480"/>
          </a:xfrm>
          <a:prstGeom prst="rect">
            <a:avLst/>
          </a:prstGeom>
        </p:spPr>
      </p:pic>
      <p:sp>
        <p:nvSpPr>
          <p:cNvPr id="82" name="矩形 81"/>
          <p:cNvSpPr/>
          <p:nvPr/>
        </p:nvSpPr>
        <p:spPr>
          <a:xfrm rot="5400000">
            <a:off x="9851390" y="2358390"/>
            <a:ext cx="1612265" cy="1321435"/>
          </a:xfrm>
          <a:prstGeom prst="rect">
            <a:avLst/>
          </a:prstGeom>
          <a:solidFill>
            <a:srgbClr val="79BD28">
              <a:alpha val="23000"/>
            </a:srgbClr>
          </a:solidFill>
          <a:ln w="12700" cmpd="sng">
            <a:solidFill>
              <a:srgbClr val="79BD28"/>
            </a:solidFill>
            <a:prstDash val="sysDash"/>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a:latin typeface="Century Gothic" panose="020B0502020202020204" pitchFamily="34" charset="0"/>
              <a:cs typeface="Century Gothic" panose="020B0502020202020204" pitchFamily="34" charset="0"/>
            </a:endParaRPr>
          </a:p>
        </p:txBody>
      </p:sp>
      <p:sp>
        <p:nvSpPr>
          <p:cNvPr id="83" name="文本框 22"/>
          <p:cNvSpPr txBox="1"/>
          <p:nvPr/>
        </p:nvSpPr>
        <p:spPr>
          <a:xfrm rot="16200000">
            <a:off x="10461625" y="2593340"/>
            <a:ext cx="490220" cy="859790"/>
          </a:xfrm>
          <a:prstGeom prst="rect">
            <a:avLst/>
          </a:prstGeom>
          <a:noFill/>
        </p:spPr>
        <p:txBody>
          <a:bodyPr vert="eaVert"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altLang="zh-CN" sz="2000" b="1" dirty="0">
                <a:solidFill>
                  <a:schemeClr val="bg1"/>
                </a:solidFill>
                <a:latin typeface="Century Gothic" panose="020B0502020202020204" pitchFamily="34" charset="0"/>
                <a:cs typeface="Century Gothic" panose="020B0502020202020204" pitchFamily="34" charset="0"/>
              </a:rPr>
              <a:t>WAN</a:t>
            </a:r>
          </a:p>
        </p:txBody>
      </p:sp>
      <p:sp>
        <p:nvSpPr>
          <p:cNvPr id="7" name="矩形 6"/>
          <p:cNvSpPr/>
          <p:nvPr/>
        </p:nvSpPr>
        <p:spPr>
          <a:xfrm>
            <a:off x="815340" y="2212975"/>
            <a:ext cx="3034030" cy="1611630"/>
          </a:xfrm>
          <a:prstGeom prst="rect">
            <a:avLst/>
          </a:prstGeom>
          <a:solidFill>
            <a:srgbClr val="00B0F0">
              <a:alpha val="23000"/>
            </a:srgbClr>
          </a:solidFill>
          <a:ln w="12700" cmpd="sng">
            <a:solidFill>
              <a:srgbClr val="00B0F0"/>
            </a:solidFill>
            <a:prstDash val="sysDash"/>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pic>
        <p:nvPicPr>
          <p:cNvPr id="18" name="图片 17"/>
          <p:cNvPicPr>
            <a:picLocks noChangeAspect="1"/>
          </p:cNvPicPr>
          <p:nvPr/>
        </p:nvPicPr>
        <p:blipFill>
          <a:blip r:embed="rId4"/>
          <a:stretch>
            <a:fillRect/>
          </a:stretch>
        </p:blipFill>
        <p:spPr>
          <a:xfrm>
            <a:off x="2662555" y="2445385"/>
            <a:ext cx="276860" cy="300990"/>
          </a:xfrm>
          <a:prstGeom prst="rect">
            <a:avLst/>
          </a:prstGeom>
        </p:spPr>
      </p:pic>
      <p:pic>
        <p:nvPicPr>
          <p:cNvPr id="63" name="图片 62"/>
          <p:cNvPicPr>
            <a:picLocks noChangeAspect="1"/>
          </p:cNvPicPr>
          <p:nvPr/>
        </p:nvPicPr>
        <p:blipFill>
          <a:blip r:embed="rId5"/>
          <a:stretch>
            <a:fillRect/>
          </a:stretch>
        </p:blipFill>
        <p:spPr>
          <a:xfrm>
            <a:off x="3197860" y="2434590"/>
            <a:ext cx="346710" cy="310515"/>
          </a:xfrm>
          <a:prstGeom prst="rect">
            <a:avLst/>
          </a:prstGeom>
        </p:spPr>
      </p:pic>
      <p:pic>
        <p:nvPicPr>
          <p:cNvPr id="64" name="图片 63"/>
          <p:cNvPicPr>
            <a:picLocks noChangeAspect="1"/>
          </p:cNvPicPr>
          <p:nvPr/>
        </p:nvPicPr>
        <p:blipFill>
          <a:blip r:embed="rId6"/>
          <a:stretch>
            <a:fillRect/>
          </a:stretch>
        </p:blipFill>
        <p:spPr>
          <a:xfrm>
            <a:off x="1691640" y="2445385"/>
            <a:ext cx="712470" cy="294640"/>
          </a:xfrm>
          <a:prstGeom prst="rect">
            <a:avLst/>
          </a:prstGeom>
        </p:spPr>
      </p:pic>
      <p:pic>
        <p:nvPicPr>
          <p:cNvPr id="65" name="图片 64"/>
          <p:cNvPicPr>
            <a:picLocks noChangeAspect="1"/>
          </p:cNvPicPr>
          <p:nvPr/>
        </p:nvPicPr>
        <p:blipFill>
          <a:blip r:embed="rId10"/>
          <a:stretch>
            <a:fillRect/>
          </a:stretch>
        </p:blipFill>
        <p:spPr>
          <a:xfrm>
            <a:off x="1703070" y="2867660"/>
            <a:ext cx="579755" cy="318770"/>
          </a:xfrm>
          <a:prstGeom prst="rect">
            <a:avLst/>
          </a:prstGeom>
        </p:spPr>
      </p:pic>
      <p:pic>
        <p:nvPicPr>
          <p:cNvPr id="66" name="图片 65"/>
          <p:cNvPicPr>
            <a:picLocks noChangeAspect="1"/>
          </p:cNvPicPr>
          <p:nvPr/>
        </p:nvPicPr>
        <p:blipFill>
          <a:blip r:embed="rId11"/>
          <a:stretch>
            <a:fillRect/>
          </a:stretch>
        </p:blipFill>
        <p:spPr>
          <a:xfrm>
            <a:off x="2540635" y="2873375"/>
            <a:ext cx="410845" cy="322580"/>
          </a:xfrm>
          <a:prstGeom prst="rect">
            <a:avLst/>
          </a:prstGeom>
        </p:spPr>
      </p:pic>
      <p:pic>
        <p:nvPicPr>
          <p:cNvPr id="67" name="图片 66"/>
          <p:cNvPicPr>
            <a:picLocks noChangeAspect="1"/>
          </p:cNvPicPr>
          <p:nvPr/>
        </p:nvPicPr>
        <p:blipFill>
          <a:blip r:embed="rId12"/>
          <a:stretch>
            <a:fillRect/>
          </a:stretch>
        </p:blipFill>
        <p:spPr>
          <a:xfrm>
            <a:off x="3209290" y="2879090"/>
            <a:ext cx="346710" cy="298450"/>
          </a:xfrm>
          <a:prstGeom prst="rect">
            <a:avLst/>
          </a:prstGeom>
        </p:spPr>
      </p:pic>
      <p:pic>
        <p:nvPicPr>
          <p:cNvPr id="68" name="图片 67"/>
          <p:cNvPicPr>
            <a:picLocks noChangeAspect="1"/>
          </p:cNvPicPr>
          <p:nvPr/>
        </p:nvPicPr>
        <p:blipFill>
          <a:blip r:embed="rId7"/>
          <a:stretch>
            <a:fillRect/>
          </a:stretch>
        </p:blipFill>
        <p:spPr>
          <a:xfrm>
            <a:off x="1703070" y="3329305"/>
            <a:ext cx="353060" cy="306070"/>
          </a:xfrm>
          <a:prstGeom prst="rect">
            <a:avLst/>
          </a:prstGeom>
        </p:spPr>
      </p:pic>
      <p:pic>
        <p:nvPicPr>
          <p:cNvPr id="69" name="图片 68"/>
          <p:cNvPicPr>
            <a:picLocks noChangeAspect="1"/>
          </p:cNvPicPr>
          <p:nvPr/>
        </p:nvPicPr>
        <p:blipFill>
          <a:blip r:embed="rId8"/>
          <a:stretch>
            <a:fillRect/>
          </a:stretch>
        </p:blipFill>
        <p:spPr>
          <a:xfrm>
            <a:off x="2327910" y="3322320"/>
            <a:ext cx="610235" cy="304800"/>
          </a:xfrm>
          <a:prstGeom prst="rect">
            <a:avLst/>
          </a:prstGeom>
        </p:spPr>
      </p:pic>
      <p:pic>
        <p:nvPicPr>
          <p:cNvPr id="70" name="图片 69"/>
          <p:cNvPicPr>
            <a:picLocks noChangeAspect="1"/>
          </p:cNvPicPr>
          <p:nvPr/>
        </p:nvPicPr>
        <p:blipFill>
          <a:blip r:embed="rId9"/>
          <a:stretch>
            <a:fillRect/>
          </a:stretch>
        </p:blipFill>
        <p:spPr>
          <a:xfrm>
            <a:off x="3209925" y="3324860"/>
            <a:ext cx="380365" cy="302895"/>
          </a:xfrm>
          <a:prstGeom prst="rect">
            <a:avLst/>
          </a:prstGeom>
        </p:spPr>
      </p:pic>
      <p:sp>
        <p:nvSpPr>
          <p:cNvPr id="28" name="文本框 27"/>
          <p:cNvSpPr txBox="1"/>
          <p:nvPr/>
        </p:nvSpPr>
        <p:spPr>
          <a:xfrm>
            <a:off x="902335" y="2867025"/>
            <a:ext cx="624205" cy="306705"/>
          </a:xfrm>
          <a:prstGeom prst="rect">
            <a:avLst/>
          </a:prstGeom>
          <a:noFill/>
        </p:spPr>
        <p:txBody>
          <a:bodyPr wrap="none" rtlCol="0" anchor="t">
            <a:spAutoFit/>
          </a:bodyPr>
          <a:lstStyle/>
          <a:p>
            <a:pPr algn="l"/>
            <a:r>
              <a:rPr lang="en-US" sz="1400" b="1" dirty="0">
                <a:solidFill>
                  <a:schemeClr val="bg1"/>
                </a:solidFill>
                <a:latin typeface="Century Gothic" panose="020B0502020202020204" pitchFamily="34" charset="0"/>
                <a:cs typeface="Century Gothic" panose="020B0502020202020204" pitchFamily="34" charset="0"/>
                <a:sym typeface="+mn-ea"/>
              </a:rPr>
              <a:t>MPLS</a:t>
            </a:r>
            <a:endParaRPr lang="en-US" altLang="en-US" sz="1400" b="1" dirty="0">
              <a:solidFill>
                <a:schemeClr val="bg1"/>
              </a:solidFill>
              <a:latin typeface="Century Gothic" panose="020B0502020202020204" pitchFamily="34" charset="0"/>
              <a:cs typeface="Century Gothic" panose="020B0502020202020204" pitchFamily="34" charset="0"/>
              <a:sym typeface="+mn-ea"/>
            </a:endParaRPr>
          </a:p>
        </p:txBody>
      </p:sp>
      <p:sp>
        <p:nvSpPr>
          <p:cNvPr id="86" name="矩形 85"/>
          <p:cNvSpPr/>
          <p:nvPr/>
        </p:nvSpPr>
        <p:spPr>
          <a:xfrm rot="5400000">
            <a:off x="3819525" y="2358390"/>
            <a:ext cx="1611630" cy="1321435"/>
          </a:xfrm>
          <a:prstGeom prst="rect">
            <a:avLst/>
          </a:prstGeom>
          <a:solidFill>
            <a:srgbClr val="79BD28">
              <a:alpha val="23000"/>
            </a:srgbClr>
          </a:solidFill>
          <a:ln w="12700" cmpd="sng">
            <a:solidFill>
              <a:srgbClr val="79BD28"/>
            </a:solidFill>
            <a:prstDash val="sysDash"/>
          </a:ln>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endParaRPr lang="zh-CN" altLang="en-US">
              <a:latin typeface="Century Gothic" panose="020B0502020202020204" pitchFamily="34" charset="0"/>
              <a:cs typeface="Century Gothic" panose="020B0502020202020204" pitchFamily="34" charset="0"/>
            </a:endParaRPr>
          </a:p>
        </p:txBody>
      </p:sp>
      <p:sp>
        <p:nvSpPr>
          <p:cNvPr id="87" name="文本框 22"/>
          <p:cNvSpPr txBox="1"/>
          <p:nvPr/>
        </p:nvSpPr>
        <p:spPr>
          <a:xfrm rot="16200000">
            <a:off x="4380230" y="2661920"/>
            <a:ext cx="492760" cy="723265"/>
          </a:xfrm>
          <a:prstGeom prst="rect">
            <a:avLst/>
          </a:prstGeom>
          <a:noFill/>
        </p:spPr>
        <p:txBody>
          <a:bodyPr vert="eaVert"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altLang="zh-CN" sz="2000" b="1" dirty="0">
                <a:solidFill>
                  <a:schemeClr val="bg1"/>
                </a:solidFill>
                <a:latin typeface="Century Gothic" panose="020B0502020202020204" pitchFamily="34" charset="0"/>
                <a:cs typeface="Century Gothic" panose="020B0502020202020204" pitchFamily="34" charset="0"/>
              </a:rPr>
              <a:t>WAN</a:t>
            </a:r>
          </a:p>
        </p:txBody>
      </p:sp>
      <p:sp>
        <p:nvSpPr>
          <p:cNvPr id="81" name="椭圆 80"/>
          <p:cNvSpPr/>
          <p:nvPr/>
        </p:nvSpPr>
        <p:spPr>
          <a:xfrm>
            <a:off x="8285480" y="4476115"/>
            <a:ext cx="49530" cy="49530"/>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cs typeface="Century Gothic" panose="020B0502020202020204" pitchFamily="34" charset="0"/>
            </a:endParaRPr>
          </a:p>
        </p:txBody>
      </p:sp>
      <p:sp>
        <p:nvSpPr>
          <p:cNvPr id="10" name="箭头: 左弧形 9">
            <a:extLst>
              <a:ext uri="{FF2B5EF4-FFF2-40B4-BE49-F238E27FC236}">
                <a16:creationId xmlns:a16="http://schemas.microsoft.com/office/drawing/2014/main" id="{DAF3B7E8-58E7-4F0D-A45F-DCB4A615534D}"/>
              </a:ext>
            </a:extLst>
          </p:cNvPr>
          <p:cNvSpPr/>
          <p:nvPr/>
        </p:nvSpPr>
        <p:spPr>
          <a:xfrm>
            <a:off x="6412865" y="3081655"/>
            <a:ext cx="483870" cy="632460"/>
          </a:xfrm>
          <a:prstGeom prst="curvedRightArrow">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28"/>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86"/>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87"/>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34"/>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3"/>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35"/>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5"/>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84"/>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3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82"/>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8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1"/>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79"/>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72"/>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323"/>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71"/>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0"/>
                                          </p:stCondLst>
                                        </p:cTn>
                                        <p:tgtEl>
                                          <p:spTgt spid="73"/>
                                        </p:tgtEl>
                                        <p:attrNameLst>
                                          <p:attrName>style.visibility</p:attrName>
                                        </p:attrNameLst>
                                      </p:cBhvr>
                                      <p:to>
                                        <p:strVal val="visible"/>
                                      </p:to>
                                    </p:set>
                                  </p:childTnLst>
                                </p:cTn>
                              </p:par>
                              <p:par>
                                <p:cTn id="41" presetID="1" presetClass="entr" presetSubtype="0" fill="hold" grpId="0" nodeType="withEffect">
                                  <p:stCondLst>
                                    <p:cond delay="0"/>
                                  </p:stCondLst>
                                  <p:childTnLst>
                                    <p:set>
                                      <p:cBhvr>
                                        <p:cTn id="42" dur="1" fill="hold">
                                          <p:stCondLst>
                                            <p:cond delay="0"/>
                                          </p:stCondLst>
                                        </p:cTn>
                                        <p:tgtEl>
                                          <p:spTgt spid="46"/>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80"/>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81"/>
                                        </p:tgtEl>
                                        <p:attrNameLst>
                                          <p:attrName>style.visibility</p:attrName>
                                        </p:attrNameLst>
                                      </p:cBhvr>
                                      <p:to>
                                        <p:strVal val="visible"/>
                                      </p:to>
                                    </p:set>
                                  </p:childTnLst>
                                </p:cTn>
                              </p:par>
                              <p:par>
                                <p:cTn id="47" presetID="1" presetClass="entr" presetSubtype="0" fill="hold" grpId="0" nodeType="withEffect">
                                  <p:stCondLst>
                                    <p:cond delay="0"/>
                                  </p:stCondLst>
                                  <p:childTnLst>
                                    <p:set>
                                      <p:cBhvr>
                                        <p:cTn id="48" dur="1" fill="hold">
                                          <p:stCondLst>
                                            <p:cond delay="0"/>
                                          </p:stCondLst>
                                        </p:cTn>
                                        <p:tgtEl>
                                          <p:spTgt spid="15"/>
                                        </p:tgtEl>
                                        <p:attrNameLst>
                                          <p:attrName>style.visibility</p:attrName>
                                        </p:attrNameLst>
                                      </p:cBhvr>
                                      <p:to>
                                        <p:strVal val="visible"/>
                                      </p:to>
                                    </p:set>
                                  </p:childTnLst>
                                </p:cTn>
                              </p:par>
                              <p:par>
                                <p:cTn id="49" presetID="1" presetClass="entr" presetSubtype="0" fill="hold" grpId="0" nodeType="withEffect">
                                  <p:stCondLst>
                                    <p:cond delay="0"/>
                                  </p:stCondLst>
                                  <p:childTnLst>
                                    <p:set>
                                      <p:cBhvr>
                                        <p:cTn id="50" dur="1" fill="hold">
                                          <p:stCondLst>
                                            <p:cond delay="0"/>
                                          </p:stCondLst>
                                        </p:cTn>
                                        <p:tgtEl>
                                          <p:spTgt spid="5"/>
                                        </p:tgtEl>
                                        <p:attrNameLst>
                                          <p:attrName>style.visibility</p:attrName>
                                        </p:attrNameLst>
                                      </p:cBhvr>
                                      <p:to>
                                        <p:strVal val="visible"/>
                                      </p:to>
                                    </p:set>
                                  </p:childTnLst>
                                </p:cTn>
                              </p:par>
                            </p:childTnLst>
                          </p:cTn>
                        </p:par>
                      </p:childTnLst>
                    </p:cTn>
                  </p:par>
                  <p:par>
                    <p:cTn id="51" fill="hold">
                      <p:stCondLst>
                        <p:cond delay="indefinite"/>
                      </p:stCondLst>
                      <p:childTnLst>
                        <p:par>
                          <p:cTn id="52" fill="hold">
                            <p:stCondLst>
                              <p:cond delay="0"/>
                            </p:stCondLst>
                            <p:childTnLst>
                              <p:par>
                                <p:cTn id="53" presetID="1" presetClass="entr" presetSubtype="0" fill="hold" nodeType="clickEffect">
                                  <p:stCondLst>
                                    <p:cond delay="0"/>
                                  </p:stCondLst>
                                  <p:childTnLst>
                                    <p:set>
                                      <p:cBhvr>
                                        <p:cTn id="54" dur="1" fill="hold">
                                          <p:stCondLst>
                                            <p:cond delay="0"/>
                                          </p:stCondLst>
                                        </p:cTn>
                                        <p:tgtEl>
                                          <p:spTgt spid="18"/>
                                        </p:tgtEl>
                                        <p:attrNameLst>
                                          <p:attrName>style.visibility</p:attrName>
                                        </p:attrNameLst>
                                      </p:cBhvr>
                                      <p:to>
                                        <p:strVal val="visible"/>
                                      </p:to>
                                    </p:set>
                                  </p:childTnLst>
                                </p:cTn>
                              </p:par>
                              <p:par>
                                <p:cTn id="55" presetID="1" presetClass="entr" presetSubtype="0" fill="hold" nodeType="withEffect">
                                  <p:stCondLst>
                                    <p:cond delay="0"/>
                                  </p:stCondLst>
                                  <p:childTnLst>
                                    <p:set>
                                      <p:cBhvr>
                                        <p:cTn id="56" dur="1" fill="hold">
                                          <p:stCondLst>
                                            <p:cond delay="0"/>
                                          </p:stCondLst>
                                        </p:cTn>
                                        <p:tgtEl>
                                          <p:spTgt spid="63"/>
                                        </p:tgtEl>
                                        <p:attrNameLst>
                                          <p:attrName>style.visibility</p:attrName>
                                        </p:attrNameLst>
                                      </p:cBhvr>
                                      <p:to>
                                        <p:strVal val="visible"/>
                                      </p:to>
                                    </p:set>
                                  </p:childTnLst>
                                </p:cTn>
                              </p:par>
                              <p:par>
                                <p:cTn id="57" presetID="1" presetClass="entr" presetSubtype="0" fill="hold" nodeType="withEffect">
                                  <p:stCondLst>
                                    <p:cond delay="0"/>
                                  </p:stCondLst>
                                  <p:childTnLst>
                                    <p:set>
                                      <p:cBhvr>
                                        <p:cTn id="58" dur="1" fill="hold">
                                          <p:stCondLst>
                                            <p:cond delay="0"/>
                                          </p:stCondLst>
                                        </p:cTn>
                                        <p:tgtEl>
                                          <p:spTgt spid="64"/>
                                        </p:tgtEl>
                                        <p:attrNameLst>
                                          <p:attrName>style.visibility</p:attrName>
                                        </p:attrNameLst>
                                      </p:cBhvr>
                                      <p:to>
                                        <p:strVal val="visible"/>
                                      </p:to>
                                    </p:set>
                                  </p:childTnLst>
                                </p:cTn>
                              </p:par>
                              <p:par>
                                <p:cTn id="59" presetID="1" presetClass="entr" presetSubtype="0" fill="hold" nodeType="withEffect">
                                  <p:stCondLst>
                                    <p:cond delay="0"/>
                                  </p:stCondLst>
                                  <p:childTnLst>
                                    <p:set>
                                      <p:cBhvr>
                                        <p:cTn id="60" dur="1" fill="hold">
                                          <p:stCondLst>
                                            <p:cond delay="0"/>
                                          </p:stCondLst>
                                        </p:cTn>
                                        <p:tgtEl>
                                          <p:spTgt spid="65"/>
                                        </p:tgtEl>
                                        <p:attrNameLst>
                                          <p:attrName>style.visibility</p:attrName>
                                        </p:attrNameLst>
                                      </p:cBhvr>
                                      <p:to>
                                        <p:strVal val="visible"/>
                                      </p:to>
                                    </p:set>
                                  </p:childTnLst>
                                </p:cTn>
                              </p:par>
                              <p:par>
                                <p:cTn id="61" presetID="1" presetClass="entr" presetSubtype="0" fill="hold" nodeType="withEffect">
                                  <p:stCondLst>
                                    <p:cond delay="0"/>
                                  </p:stCondLst>
                                  <p:childTnLst>
                                    <p:set>
                                      <p:cBhvr>
                                        <p:cTn id="62" dur="1" fill="hold">
                                          <p:stCondLst>
                                            <p:cond delay="0"/>
                                          </p:stCondLst>
                                        </p:cTn>
                                        <p:tgtEl>
                                          <p:spTgt spid="66"/>
                                        </p:tgtEl>
                                        <p:attrNameLst>
                                          <p:attrName>style.visibility</p:attrName>
                                        </p:attrNameLst>
                                      </p:cBhvr>
                                      <p:to>
                                        <p:strVal val="visible"/>
                                      </p:to>
                                    </p:set>
                                  </p:childTnLst>
                                </p:cTn>
                              </p:par>
                              <p:par>
                                <p:cTn id="63" presetID="1" presetClass="entr" presetSubtype="0" fill="hold" nodeType="withEffect">
                                  <p:stCondLst>
                                    <p:cond delay="0"/>
                                  </p:stCondLst>
                                  <p:childTnLst>
                                    <p:set>
                                      <p:cBhvr>
                                        <p:cTn id="64" dur="1" fill="hold">
                                          <p:stCondLst>
                                            <p:cond delay="0"/>
                                          </p:stCondLst>
                                        </p:cTn>
                                        <p:tgtEl>
                                          <p:spTgt spid="67"/>
                                        </p:tgtEl>
                                        <p:attrNameLst>
                                          <p:attrName>style.visibility</p:attrName>
                                        </p:attrNameLst>
                                      </p:cBhvr>
                                      <p:to>
                                        <p:strVal val="visible"/>
                                      </p:to>
                                    </p:set>
                                  </p:childTnLst>
                                </p:cTn>
                              </p:par>
                              <p:par>
                                <p:cTn id="65" presetID="1" presetClass="entr" presetSubtype="0" fill="hold" nodeType="withEffect">
                                  <p:stCondLst>
                                    <p:cond delay="0"/>
                                  </p:stCondLst>
                                  <p:childTnLst>
                                    <p:set>
                                      <p:cBhvr>
                                        <p:cTn id="66" dur="1" fill="hold">
                                          <p:stCondLst>
                                            <p:cond delay="0"/>
                                          </p:stCondLst>
                                        </p:cTn>
                                        <p:tgtEl>
                                          <p:spTgt spid="68"/>
                                        </p:tgtEl>
                                        <p:attrNameLst>
                                          <p:attrName>style.visibility</p:attrName>
                                        </p:attrNameLst>
                                      </p:cBhvr>
                                      <p:to>
                                        <p:strVal val="visible"/>
                                      </p:to>
                                    </p:set>
                                  </p:childTnLst>
                                </p:cTn>
                              </p:par>
                              <p:par>
                                <p:cTn id="67" presetID="1" presetClass="entr" presetSubtype="0" fill="hold" nodeType="withEffect">
                                  <p:stCondLst>
                                    <p:cond delay="0"/>
                                  </p:stCondLst>
                                  <p:childTnLst>
                                    <p:set>
                                      <p:cBhvr>
                                        <p:cTn id="68" dur="1" fill="hold">
                                          <p:stCondLst>
                                            <p:cond delay="0"/>
                                          </p:stCondLst>
                                        </p:cTn>
                                        <p:tgtEl>
                                          <p:spTgt spid="69"/>
                                        </p:tgtEl>
                                        <p:attrNameLst>
                                          <p:attrName>style.visibility</p:attrName>
                                        </p:attrNameLst>
                                      </p:cBhvr>
                                      <p:to>
                                        <p:strVal val="visible"/>
                                      </p:to>
                                    </p:set>
                                  </p:childTnLst>
                                </p:cTn>
                              </p:par>
                              <p:par>
                                <p:cTn id="69" presetID="1" presetClass="entr" presetSubtype="0" fill="hold" nodeType="withEffect">
                                  <p:stCondLst>
                                    <p:cond delay="0"/>
                                  </p:stCondLst>
                                  <p:childTnLst>
                                    <p:set>
                                      <p:cBhvr>
                                        <p:cTn id="70" dur="1" fill="hold">
                                          <p:stCondLst>
                                            <p:cond delay="0"/>
                                          </p:stCondLst>
                                        </p:cTn>
                                        <p:tgtEl>
                                          <p:spTgt spid="70"/>
                                        </p:tgtEl>
                                        <p:attrNameLst>
                                          <p:attrName>style.visibility</p:attrName>
                                        </p:attrNameLst>
                                      </p:cBhvr>
                                      <p:to>
                                        <p:strVal val="visible"/>
                                      </p:to>
                                    </p:set>
                                  </p:childTnLst>
                                </p:cTn>
                              </p:par>
                              <p:par>
                                <p:cTn id="71" presetID="1" presetClass="entr" presetSubtype="0" fill="hold" nodeType="withEffect">
                                  <p:stCondLst>
                                    <p:cond delay="0"/>
                                  </p:stCondLst>
                                  <p:childTnLst>
                                    <p:set>
                                      <p:cBhvr>
                                        <p:cTn id="72" dur="1" fill="hold">
                                          <p:stCondLst>
                                            <p:cond delay="0"/>
                                          </p:stCondLst>
                                        </p:cTn>
                                        <p:tgtEl>
                                          <p:spTgt spid="38"/>
                                        </p:tgtEl>
                                        <p:attrNameLst>
                                          <p:attrName>style.visibility</p:attrName>
                                        </p:attrNameLst>
                                      </p:cBhvr>
                                      <p:to>
                                        <p:strVal val="visible"/>
                                      </p:to>
                                    </p:set>
                                  </p:childTnLst>
                                </p:cTn>
                              </p:par>
                              <p:par>
                                <p:cTn id="73" presetID="1" presetClass="entr" presetSubtype="0" fill="hold" nodeType="withEffect">
                                  <p:stCondLst>
                                    <p:cond delay="0"/>
                                  </p:stCondLst>
                                  <p:childTnLst>
                                    <p:set>
                                      <p:cBhvr>
                                        <p:cTn id="74" dur="1" fill="hold">
                                          <p:stCondLst>
                                            <p:cond delay="0"/>
                                          </p:stCondLst>
                                        </p:cTn>
                                        <p:tgtEl>
                                          <p:spTgt spid="60"/>
                                        </p:tgtEl>
                                        <p:attrNameLst>
                                          <p:attrName>style.visibility</p:attrName>
                                        </p:attrNameLst>
                                      </p:cBhvr>
                                      <p:to>
                                        <p:strVal val="visible"/>
                                      </p:to>
                                    </p:set>
                                  </p:childTnLst>
                                </p:cTn>
                              </p:par>
                              <p:par>
                                <p:cTn id="75" presetID="1" presetClass="entr" presetSubtype="0" fill="hold" nodeType="withEffect">
                                  <p:stCondLst>
                                    <p:cond delay="0"/>
                                  </p:stCondLst>
                                  <p:childTnLst>
                                    <p:set>
                                      <p:cBhvr>
                                        <p:cTn id="76" dur="1" fill="hold">
                                          <p:stCondLst>
                                            <p:cond delay="0"/>
                                          </p:stCondLst>
                                        </p:cTn>
                                        <p:tgtEl>
                                          <p:spTgt spid="61"/>
                                        </p:tgtEl>
                                        <p:attrNameLst>
                                          <p:attrName>style.visibility</p:attrName>
                                        </p:attrNameLst>
                                      </p:cBhvr>
                                      <p:to>
                                        <p:strVal val="visible"/>
                                      </p:to>
                                    </p:set>
                                  </p:childTnLst>
                                </p:cTn>
                              </p:par>
                              <p:par>
                                <p:cTn id="77" presetID="1" presetClass="entr" presetSubtype="0" fill="hold" nodeType="withEffect">
                                  <p:stCondLst>
                                    <p:cond delay="0"/>
                                  </p:stCondLst>
                                  <p:childTnLst>
                                    <p:set>
                                      <p:cBhvr>
                                        <p:cTn id="78" dur="1" fill="hold">
                                          <p:stCondLst>
                                            <p:cond delay="0"/>
                                          </p:stCondLst>
                                        </p:cTn>
                                        <p:tgtEl>
                                          <p:spTgt spid="53"/>
                                        </p:tgtEl>
                                        <p:attrNameLst>
                                          <p:attrName>style.visibility</p:attrName>
                                        </p:attrNameLst>
                                      </p:cBhvr>
                                      <p:to>
                                        <p:strVal val="visible"/>
                                      </p:to>
                                    </p:set>
                                  </p:childTnLst>
                                </p:cTn>
                              </p:par>
                              <p:par>
                                <p:cTn id="79" presetID="1" presetClass="entr" presetSubtype="0" fill="hold" nodeType="withEffect">
                                  <p:stCondLst>
                                    <p:cond delay="0"/>
                                  </p:stCondLst>
                                  <p:childTnLst>
                                    <p:set>
                                      <p:cBhvr>
                                        <p:cTn id="80" dur="1" fill="hold">
                                          <p:stCondLst>
                                            <p:cond delay="0"/>
                                          </p:stCondLst>
                                        </p:cTn>
                                        <p:tgtEl>
                                          <p:spTgt spid="54"/>
                                        </p:tgtEl>
                                        <p:attrNameLst>
                                          <p:attrName>style.visibility</p:attrName>
                                        </p:attrNameLst>
                                      </p:cBhvr>
                                      <p:to>
                                        <p:strVal val="visible"/>
                                      </p:to>
                                    </p:set>
                                  </p:childTnLst>
                                </p:cTn>
                              </p:par>
                              <p:par>
                                <p:cTn id="81" presetID="1" presetClass="entr" presetSubtype="0" fill="hold" nodeType="withEffect">
                                  <p:stCondLst>
                                    <p:cond delay="0"/>
                                  </p:stCondLst>
                                  <p:childTnLst>
                                    <p:set>
                                      <p:cBhvr>
                                        <p:cTn id="82" dur="1" fill="hold">
                                          <p:stCondLst>
                                            <p:cond delay="0"/>
                                          </p:stCondLst>
                                        </p:cTn>
                                        <p:tgtEl>
                                          <p:spTgt spid="55"/>
                                        </p:tgtEl>
                                        <p:attrNameLst>
                                          <p:attrName>style.visibility</p:attrName>
                                        </p:attrNameLst>
                                      </p:cBhvr>
                                      <p:to>
                                        <p:strVal val="visible"/>
                                      </p:to>
                                    </p:set>
                                  </p:childTnLst>
                                </p:cTn>
                              </p:par>
                              <p:par>
                                <p:cTn id="83" presetID="1" presetClass="entr" presetSubtype="0" fill="hold" nodeType="withEffect">
                                  <p:stCondLst>
                                    <p:cond delay="0"/>
                                  </p:stCondLst>
                                  <p:childTnLst>
                                    <p:set>
                                      <p:cBhvr>
                                        <p:cTn id="84" dur="1" fill="hold">
                                          <p:stCondLst>
                                            <p:cond delay="0"/>
                                          </p:stCondLst>
                                        </p:cTn>
                                        <p:tgtEl>
                                          <p:spTgt spid="56"/>
                                        </p:tgtEl>
                                        <p:attrNameLst>
                                          <p:attrName>style.visibility</p:attrName>
                                        </p:attrNameLst>
                                      </p:cBhvr>
                                      <p:to>
                                        <p:strVal val="visible"/>
                                      </p:to>
                                    </p:set>
                                  </p:childTnLst>
                                </p:cTn>
                              </p:par>
                              <p:par>
                                <p:cTn id="85" presetID="1" presetClass="entr" presetSubtype="0" fill="hold" nodeType="withEffect">
                                  <p:stCondLst>
                                    <p:cond delay="0"/>
                                  </p:stCondLst>
                                  <p:childTnLst>
                                    <p:set>
                                      <p:cBhvr>
                                        <p:cTn id="86" dur="1" fill="hold">
                                          <p:stCondLst>
                                            <p:cond delay="0"/>
                                          </p:stCondLst>
                                        </p:cTn>
                                        <p:tgtEl>
                                          <p:spTgt spid="57"/>
                                        </p:tgtEl>
                                        <p:attrNameLst>
                                          <p:attrName>style.visibility</p:attrName>
                                        </p:attrNameLst>
                                      </p:cBhvr>
                                      <p:to>
                                        <p:strVal val="visible"/>
                                      </p:to>
                                    </p:set>
                                  </p:childTnLst>
                                </p:cTn>
                              </p:par>
                              <p:par>
                                <p:cTn id="87" presetID="1" presetClass="entr" presetSubtype="0" fill="hold" nodeType="withEffect">
                                  <p:stCondLst>
                                    <p:cond delay="0"/>
                                  </p:stCondLst>
                                  <p:childTnLst>
                                    <p:set>
                                      <p:cBhvr>
                                        <p:cTn id="88" dur="1" fill="hold">
                                          <p:stCondLst>
                                            <p:cond delay="0"/>
                                          </p:stCondLst>
                                        </p:cTn>
                                        <p:tgtEl>
                                          <p:spTgt spid="39"/>
                                        </p:tgtEl>
                                        <p:attrNameLst>
                                          <p:attrName>style.visibility</p:attrName>
                                        </p:attrNameLst>
                                      </p:cBhvr>
                                      <p:to>
                                        <p:strVal val="visible"/>
                                      </p:to>
                                    </p:set>
                                  </p:childTnLst>
                                </p:cTn>
                              </p:par>
                              <p:par>
                                <p:cTn id="89" presetID="1" presetClass="entr" presetSubtype="0" fill="hold" grpId="0" nodeType="withEffect">
                                  <p:stCondLst>
                                    <p:cond delay="0"/>
                                  </p:stCondLst>
                                  <p:childTnLst>
                                    <p:set>
                                      <p:cBhvr>
                                        <p:cTn id="90" dur="1" fill="hold">
                                          <p:stCondLst>
                                            <p:cond delay="0"/>
                                          </p:stCondLst>
                                        </p:cTn>
                                        <p:tgtEl>
                                          <p:spTgt spid="74"/>
                                        </p:tgtEl>
                                        <p:attrNameLst>
                                          <p:attrName>style.visibility</p:attrName>
                                        </p:attrNameLst>
                                      </p:cBhvr>
                                      <p:to>
                                        <p:strVal val="visible"/>
                                      </p:to>
                                    </p:set>
                                  </p:childTnLst>
                                </p:cTn>
                              </p:par>
                              <p:par>
                                <p:cTn id="91" presetID="1" presetClass="entr" presetSubtype="0" fill="hold" grpId="0" nodeType="withEffect">
                                  <p:stCondLst>
                                    <p:cond delay="0"/>
                                  </p:stCondLst>
                                  <p:childTnLst>
                                    <p:set>
                                      <p:cBhvr>
                                        <p:cTn id="92" dur="1" fill="hold">
                                          <p:stCondLst>
                                            <p:cond delay="0"/>
                                          </p:stCondLst>
                                        </p:cTn>
                                        <p:tgtEl>
                                          <p:spTgt spid="76"/>
                                        </p:tgtEl>
                                        <p:attrNameLst>
                                          <p:attrName>style.visibility</p:attrName>
                                        </p:attrNameLst>
                                      </p:cBhvr>
                                      <p:to>
                                        <p:strVal val="visible"/>
                                      </p:to>
                                    </p:set>
                                  </p:childTnLst>
                                </p:cTn>
                              </p:par>
                            </p:childTnLst>
                          </p:cTn>
                        </p:par>
                      </p:childTnLst>
                    </p:cTn>
                  </p:par>
                  <p:par>
                    <p:cTn id="93" fill="hold">
                      <p:stCondLst>
                        <p:cond delay="indefinite"/>
                      </p:stCondLst>
                      <p:childTnLst>
                        <p:par>
                          <p:cTn id="94" fill="hold">
                            <p:stCondLst>
                              <p:cond delay="0"/>
                            </p:stCondLst>
                            <p:childTnLst>
                              <p:par>
                                <p:cTn id="95" presetID="1" presetClass="entr" presetSubtype="0" fill="hold" grpId="0" nodeType="clickEffect">
                                  <p:stCondLst>
                                    <p:cond delay="0"/>
                                  </p:stCondLst>
                                  <p:childTnLst>
                                    <p:set>
                                      <p:cBhvr>
                                        <p:cTn id="96" dur="1" fill="hold">
                                          <p:stCondLst>
                                            <p:cond delay="0"/>
                                          </p:stCondLst>
                                        </p:cTn>
                                        <p:tgtEl>
                                          <p:spTgt spid="10"/>
                                        </p:tgtEl>
                                        <p:attrNameLst>
                                          <p:attrName>style.visibility</p:attrName>
                                        </p:attrNameLst>
                                      </p:cBhvr>
                                      <p:to>
                                        <p:strVal val="visible"/>
                                      </p:to>
                                    </p:set>
                                  </p:childTnLst>
                                </p:cTn>
                              </p:par>
                              <p:par>
                                <p:cTn id="97" presetID="1" presetClass="entr" presetSubtype="0" fill="hold" grpId="0" nodeType="withEffect">
                                  <p:stCondLst>
                                    <p:cond delay="0"/>
                                  </p:stCondLst>
                                  <p:childTnLst>
                                    <p:set>
                                      <p:cBhvr>
                                        <p:cTn id="98" dur="1" fill="hold">
                                          <p:stCondLst>
                                            <p:cond delay="0"/>
                                          </p:stCondLst>
                                        </p:cTn>
                                        <p:tgtEl>
                                          <p:spTgt spid="75"/>
                                        </p:tgtEl>
                                        <p:attrNameLst>
                                          <p:attrName>style.visibility</p:attrName>
                                        </p:attrNameLst>
                                      </p:cBhvr>
                                      <p:to>
                                        <p:strVal val="visible"/>
                                      </p:to>
                                    </p:set>
                                  </p:childTnLst>
                                </p:cTn>
                              </p:par>
                              <p:par>
                                <p:cTn id="99" presetID="1" presetClass="entr" presetSubtype="0" fill="hold" grpId="0" nodeType="withEffect">
                                  <p:stCondLst>
                                    <p:cond delay="0"/>
                                  </p:stCondLst>
                                  <p:childTnLst>
                                    <p:set>
                                      <p:cBhvr>
                                        <p:cTn id="100" dur="1" fill="hold">
                                          <p:stCondLst>
                                            <p:cond delay="0"/>
                                          </p:stCondLst>
                                        </p:cTn>
                                        <p:tgtEl>
                                          <p:spTgt spid="77"/>
                                        </p:tgtEl>
                                        <p:attrNameLst>
                                          <p:attrName>style.visibility</p:attrName>
                                        </p:attrNameLst>
                                      </p:cBhvr>
                                      <p:to>
                                        <p:strVal val="visible"/>
                                      </p:to>
                                    </p:set>
                                  </p:childTnLst>
                                </p:cTn>
                              </p:par>
                            </p:childTnLst>
                          </p:cTn>
                        </p:par>
                      </p:childTnLst>
                    </p:cTn>
                  </p:par>
                  <p:par>
                    <p:cTn id="101" fill="hold">
                      <p:stCondLst>
                        <p:cond delay="indefinite"/>
                      </p:stCondLst>
                      <p:childTnLst>
                        <p:par>
                          <p:cTn id="102" fill="hold">
                            <p:stCondLst>
                              <p:cond delay="0"/>
                            </p:stCondLst>
                            <p:childTnLst>
                              <p:par>
                                <p:cTn id="103" presetID="1" presetClass="entr" presetSubtype="0" fill="hold" grpId="0" nodeType="clickEffect">
                                  <p:stCondLst>
                                    <p:cond delay="0"/>
                                  </p:stCondLst>
                                  <p:childTnLst>
                                    <p:set>
                                      <p:cBhvr>
                                        <p:cTn id="104" dur="1" fill="hold">
                                          <p:stCondLst>
                                            <p:cond delay="0"/>
                                          </p:stCondLst>
                                        </p:cTn>
                                        <p:tgtEl>
                                          <p:spTgt spid="1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6" grpId="0"/>
      <p:bldP spid="41" grpId="0"/>
      <p:bldP spid="46" grpId="0" animBg="1"/>
      <p:bldP spid="79" grpId="0"/>
      <p:bldP spid="5" grpId="0" animBg="1"/>
      <p:bldP spid="72" grpId="0"/>
      <p:bldP spid="73" grpId="0"/>
      <p:bldP spid="74" grpId="0"/>
      <p:bldP spid="75" grpId="0"/>
      <p:bldP spid="323" grpId="0" animBg="1"/>
      <p:bldP spid="71" grpId="0" animBg="1"/>
      <p:bldP spid="76" grpId="0" animBg="1"/>
      <p:bldP spid="77" grpId="0" animBg="1"/>
      <p:bldP spid="80" grpId="0" animBg="1"/>
      <p:bldP spid="15" grpId="0" animBg="1"/>
      <p:bldP spid="13" grpId="0" animBg="1"/>
      <p:bldP spid="84" grpId="0" animBg="1"/>
      <p:bldP spid="85" grpId="0" animBg="1"/>
      <p:bldP spid="34" grpId="0"/>
      <p:bldP spid="35" grpId="0"/>
      <p:bldP spid="36" grpId="0"/>
      <p:bldP spid="82" grpId="0" animBg="1"/>
      <p:bldP spid="83" grpId="0"/>
      <p:bldP spid="7" grpId="0" animBg="1"/>
      <p:bldP spid="28" grpId="0"/>
      <p:bldP spid="86" grpId="0" animBg="1"/>
      <p:bldP spid="87" grpId="0"/>
      <p:bldP spid="81" grpId="0" animBg="1"/>
      <p:bldP spid="10"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9851"/>
            <a:ext cx="5360565" cy="521970"/>
            <a:chOff x="1" y="209851"/>
            <a:chExt cx="5360565" cy="52197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9851"/>
              <a:ext cx="4780915" cy="521970"/>
            </a:xfrm>
            <a:prstGeom prst="rect">
              <a:avLst/>
            </a:prstGeom>
          </p:spPr>
          <p:txBody>
            <a:bodyPr wrap="none">
              <a:spAutoFit/>
            </a:bodyPr>
            <a:lstStyle/>
            <a:p>
              <a:pPr algn="l"/>
              <a:r>
                <a:rPr lang="en-US" altLang="zh-CN" sz="2800" b="1" dirty="0">
                  <a:solidFill>
                    <a:schemeClr val="bg1"/>
                  </a:solidFill>
                  <a:latin typeface="Century Gothic" panose="020B0502020202020204" pitchFamily="34" charset="0"/>
                  <a:ea typeface="微软雅黑" panose="020B0503020204020204" charset="-122"/>
                  <a:sym typeface="+mn-ea"/>
                </a:rPr>
                <a:t>Highlight 2: Quickly Deploy</a:t>
              </a:r>
              <a:endPar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sym typeface="+mn-ea"/>
              </a:endParaRP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9</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1551940" y="1016000"/>
            <a:ext cx="9087485" cy="583565"/>
          </a:xfrm>
          <a:prstGeom prst="rect">
            <a:avLst/>
          </a:prstGeom>
          <a:noFill/>
        </p:spPr>
        <p:txBody>
          <a:bodyPr wrap="square" rtlCol="0">
            <a:spAutoFit/>
          </a:bodyPr>
          <a:lstStyle/>
          <a:p>
            <a:pPr algn="ctr"/>
            <a:r>
              <a:rPr lang="en-US" altLang="zh-CN" sz="1600" b="1" dirty="0">
                <a:solidFill>
                  <a:srgbClr val="00B0F0"/>
                </a:solidFill>
                <a:latin typeface="Century Gothic" panose="020B0502020202020204" pitchFamily="34" charset="0"/>
                <a:ea typeface="微软雅黑" panose="020B0503020204020204" charset="-122"/>
                <a:sym typeface="+mn-ea"/>
              </a:rPr>
              <a:t>Any One in Branch Office Can Quickly Finish Deployment Work</a:t>
            </a:r>
            <a:endParaRPr lang="en-US" altLang="zh-CN" sz="1600" b="1" dirty="0">
              <a:solidFill>
                <a:srgbClr val="00B0F0"/>
              </a:solidFill>
              <a:latin typeface="Century Gothic" panose="020B0502020202020204" pitchFamily="34" charset="0"/>
              <a:ea typeface="微软雅黑" panose="020B0503020204020204" charset="-122"/>
            </a:endParaRPr>
          </a:p>
          <a:p>
            <a:pPr algn="ctr"/>
            <a:r>
              <a:rPr lang="en-US" altLang="zh-CN" sz="1600" b="1" dirty="0">
                <a:solidFill>
                  <a:srgbClr val="00B0F0"/>
                </a:solidFill>
                <a:latin typeface="Century Gothic" panose="020B0502020202020204" pitchFamily="34" charset="0"/>
                <a:ea typeface="微软雅黑" panose="020B0503020204020204" charset="-122"/>
                <a:sym typeface="+mn-ea"/>
              </a:rPr>
              <a:t>Reduce Business Cycle and Deployment Costs</a:t>
            </a:r>
          </a:p>
        </p:txBody>
      </p:sp>
      <p:sp>
        <p:nvSpPr>
          <p:cNvPr id="3" name="矩形 2"/>
          <p:cNvSpPr/>
          <p:nvPr/>
        </p:nvSpPr>
        <p:spPr>
          <a:xfrm>
            <a:off x="474676" y="2025015"/>
            <a:ext cx="11247120" cy="1731645"/>
          </a:xfrm>
          <a:prstGeom prst="rect">
            <a:avLst/>
          </a:prstGeom>
          <a:noFill/>
          <a:ln w="12700" cmpd="sng">
            <a:solidFill>
              <a:srgbClr val="00B0F0"/>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文本框 30"/>
          <p:cNvSpPr txBox="1">
            <a:spLocks noChangeArrowheads="1"/>
          </p:cNvSpPr>
          <p:nvPr/>
        </p:nvSpPr>
        <p:spPr bwMode="auto">
          <a:xfrm>
            <a:off x="393700" y="1599565"/>
            <a:ext cx="1971675" cy="283845"/>
          </a:xfrm>
          <a:prstGeom prst="rect">
            <a:avLst/>
          </a:prstGeom>
          <a:noFill/>
          <a:ln>
            <a:noFill/>
          </a:ln>
          <a:effectLst/>
        </p:spPr>
        <p:txBody>
          <a:bodyPr wrap="square" lIns="68576" tIns="34290" rIns="68576"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b="1" dirty="0">
                <a:solidFill>
                  <a:schemeClr val="bg1"/>
                </a:solidFill>
                <a:latin typeface="Century Gothic" panose="020B0502020202020204" pitchFamily="34" charset="0"/>
                <a:ea typeface="微软雅黑" panose="020B0503020204020204" charset="-122"/>
                <a:cs typeface="Century Gothic" panose="020B0502020202020204" pitchFamily="34" charset="0"/>
                <a:sym typeface="微软雅黑" panose="020B0503020204020204" charset="-122"/>
              </a:rPr>
              <a:t>1. Email deployment</a:t>
            </a:r>
          </a:p>
        </p:txBody>
      </p:sp>
      <p:sp>
        <p:nvSpPr>
          <p:cNvPr id="116" name="文本框 119"/>
          <p:cNvSpPr txBox="1">
            <a:spLocks noChangeArrowheads="1"/>
          </p:cNvSpPr>
          <p:nvPr/>
        </p:nvSpPr>
        <p:spPr bwMode="auto">
          <a:xfrm>
            <a:off x="393700" y="3886835"/>
            <a:ext cx="1217295" cy="283845"/>
          </a:xfrm>
          <a:prstGeom prst="rect">
            <a:avLst/>
          </a:prstGeom>
          <a:noFill/>
          <a:ln>
            <a:noFill/>
          </a:ln>
          <a:effectLst/>
        </p:spPr>
        <p:txBody>
          <a:bodyPr wrap="square" lIns="68576" tIns="34290" rIns="68576" bIns="3429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400" b="1" dirty="0">
                <a:solidFill>
                  <a:schemeClr val="bg1"/>
                </a:solidFill>
                <a:latin typeface="Century Gothic" panose="020B0502020202020204" pitchFamily="34" charset="0"/>
                <a:ea typeface="微软雅黑" panose="020B0503020204020204" charset="-122"/>
                <a:cs typeface="Century Gothic" panose="020B0502020202020204" pitchFamily="34" charset="0"/>
                <a:sym typeface="微软雅黑" panose="020B0503020204020204" charset="-122"/>
              </a:rPr>
              <a:t>2. Auto VPN</a:t>
            </a:r>
          </a:p>
        </p:txBody>
      </p:sp>
      <p:grpSp>
        <p:nvGrpSpPr>
          <p:cNvPr id="15" name="组合 14"/>
          <p:cNvGrpSpPr/>
          <p:nvPr/>
        </p:nvGrpSpPr>
        <p:grpSpPr>
          <a:xfrm>
            <a:off x="702310" y="2075815"/>
            <a:ext cx="10799273" cy="1697438"/>
            <a:chOff x="803910" y="2075815"/>
            <a:chExt cx="10799273" cy="1697438"/>
          </a:xfrm>
        </p:grpSpPr>
        <p:sp>
          <p:nvSpPr>
            <p:cNvPr id="12" name="文本框 61"/>
            <p:cNvSpPr txBox="1"/>
            <p:nvPr/>
          </p:nvSpPr>
          <p:spPr>
            <a:xfrm>
              <a:off x="2840990" y="2075815"/>
              <a:ext cx="1007745" cy="305435"/>
            </a:xfrm>
            <a:prstGeom prst="rect">
              <a:avLst/>
            </a:prstGeom>
            <a:noFill/>
          </p:spPr>
          <p:txBody>
            <a:bodyPr wrap="squar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Step</a:t>
              </a:r>
              <a:r>
                <a:rPr lang="zh-CN" altLang="en-US"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 </a:t>
              </a:r>
              <a:r>
                <a:rPr lang="en-US"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1</a:t>
              </a:r>
            </a:p>
          </p:txBody>
        </p:sp>
        <p:sp>
          <p:nvSpPr>
            <p:cNvPr id="88" name="文本框 63"/>
            <p:cNvSpPr txBox="1"/>
            <p:nvPr/>
          </p:nvSpPr>
          <p:spPr>
            <a:xfrm>
              <a:off x="5523865" y="2075815"/>
              <a:ext cx="1007745" cy="305435"/>
            </a:xfrm>
            <a:prstGeom prst="rect">
              <a:avLst/>
            </a:prstGeom>
            <a:noFill/>
          </p:spPr>
          <p:txBody>
            <a:bodyPr wrap="squar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Step</a:t>
              </a:r>
              <a:r>
                <a:rPr lang="zh-CN" altLang="en-US"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 </a:t>
              </a:r>
              <a:r>
                <a:rPr lang="zh-CN"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2</a:t>
              </a:r>
            </a:p>
          </p:txBody>
        </p:sp>
        <p:sp>
          <p:nvSpPr>
            <p:cNvPr id="89" name="文本框 64"/>
            <p:cNvSpPr txBox="1"/>
            <p:nvPr/>
          </p:nvSpPr>
          <p:spPr>
            <a:xfrm>
              <a:off x="8012430" y="2075815"/>
              <a:ext cx="1007745" cy="305435"/>
            </a:xfrm>
            <a:prstGeom prst="rect">
              <a:avLst/>
            </a:prstGeom>
            <a:noFill/>
          </p:spPr>
          <p:txBody>
            <a:bodyPr wrap="squar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Step</a:t>
              </a:r>
              <a:r>
                <a:rPr lang="zh-CN" altLang="en-US"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 </a:t>
              </a:r>
              <a:r>
                <a:rPr lang="zh-CN"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3</a:t>
              </a:r>
            </a:p>
          </p:txBody>
        </p:sp>
        <p:sp>
          <p:nvSpPr>
            <p:cNvPr id="14" name="transportation-truck_75588"/>
            <p:cNvSpPr>
              <a:spLocks noChangeAspect="1"/>
            </p:cNvSpPr>
            <p:nvPr/>
          </p:nvSpPr>
          <p:spPr bwMode="auto">
            <a:xfrm>
              <a:off x="803910" y="2607945"/>
              <a:ext cx="934720" cy="567055"/>
            </a:xfrm>
            <a:custGeom>
              <a:avLst/>
              <a:gdLst>
                <a:gd name="connsiteX0" fmla="*/ 499181 w 607004"/>
                <a:gd name="connsiteY0" fmla="*/ 271394 h 368351"/>
                <a:gd name="connsiteX1" fmla="*/ 510052 w 607004"/>
                <a:gd name="connsiteY1" fmla="*/ 282242 h 368351"/>
                <a:gd name="connsiteX2" fmla="*/ 499181 w 607004"/>
                <a:gd name="connsiteY2" fmla="*/ 292988 h 368351"/>
                <a:gd name="connsiteX3" fmla="*/ 488817 w 607004"/>
                <a:gd name="connsiteY3" fmla="*/ 303431 h 368351"/>
                <a:gd name="connsiteX4" fmla="*/ 499181 w 607004"/>
                <a:gd name="connsiteY4" fmla="*/ 313873 h 368351"/>
                <a:gd name="connsiteX5" fmla="*/ 509646 w 607004"/>
                <a:gd name="connsiteY5" fmla="*/ 303431 h 368351"/>
                <a:gd name="connsiteX6" fmla="*/ 520416 w 607004"/>
                <a:gd name="connsiteY6" fmla="*/ 292583 h 368351"/>
                <a:gd name="connsiteX7" fmla="*/ 531288 w 607004"/>
                <a:gd name="connsiteY7" fmla="*/ 303431 h 368351"/>
                <a:gd name="connsiteX8" fmla="*/ 499181 w 607004"/>
                <a:gd name="connsiteY8" fmla="*/ 335467 h 368351"/>
                <a:gd name="connsiteX9" fmla="*/ 467073 w 607004"/>
                <a:gd name="connsiteY9" fmla="*/ 303431 h 368351"/>
                <a:gd name="connsiteX10" fmla="*/ 499181 w 607004"/>
                <a:gd name="connsiteY10" fmla="*/ 271394 h 368351"/>
                <a:gd name="connsiteX11" fmla="*/ 108460 w 607004"/>
                <a:gd name="connsiteY11" fmla="*/ 271394 h 368351"/>
                <a:gd name="connsiteX12" fmla="*/ 119331 w 607004"/>
                <a:gd name="connsiteY12" fmla="*/ 282242 h 368351"/>
                <a:gd name="connsiteX13" fmla="*/ 108460 w 607004"/>
                <a:gd name="connsiteY13" fmla="*/ 292988 h 368351"/>
                <a:gd name="connsiteX14" fmla="*/ 98096 w 607004"/>
                <a:gd name="connsiteY14" fmla="*/ 303431 h 368351"/>
                <a:gd name="connsiteX15" fmla="*/ 108460 w 607004"/>
                <a:gd name="connsiteY15" fmla="*/ 313873 h 368351"/>
                <a:gd name="connsiteX16" fmla="*/ 118925 w 607004"/>
                <a:gd name="connsiteY16" fmla="*/ 303431 h 368351"/>
                <a:gd name="connsiteX17" fmla="*/ 129695 w 607004"/>
                <a:gd name="connsiteY17" fmla="*/ 292583 h 368351"/>
                <a:gd name="connsiteX18" fmla="*/ 140567 w 607004"/>
                <a:gd name="connsiteY18" fmla="*/ 303431 h 368351"/>
                <a:gd name="connsiteX19" fmla="*/ 108460 w 607004"/>
                <a:gd name="connsiteY19" fmla="*/ 335467 h 368351"/>
                <a:gd name="connsiteX20" fmla="*/ 76352 w 607004"/>
                <a:gd name="connsiteY20" fmla="*/ 303431 h 368351"/>
                <a:gd name="connsiteX21" fmla="*/ 108460 w 607004"/>
                <a:gd name="connsiteY21" fmla="*/ 271394 h 368351"/>
                <a:gd name="connsiteX22" fmla="*/ 499180 w 607004"/>
                <a:gd name="connsiteY22" fmla="*/ 260108 h 368351"/>
                <a:gd name="connsiteX23" fmla="*/ 455787 w 607004"/>
                <a:gd name="connsiteY23" fmla="*/ 303426 h 368351"/>
                <a:gd name="connsiteX24" fmla="*/ 499180 w 607004"/>
                <a:gd name="connsiteY24" fmla="*/ 346743 h 368351"/>
                <a:gd name="connsiteX25" fmla="*/ 542574 w 607004"/>
                <a:gd name="connsiteY25" fmla="*/ 303426 h 368351"/>
                <a:gd name="connsiteX26" fmla="*/ 499180 w 607004"/>
                <a:gd name="connsiteY26" fmla="*/ 260108 h 368351"/>
                <a:gd name="connsiteX27" fmla="*/ 108434 w 607004"/>
                <a:gd name="connsiteY27" fmla="*/ 260108 h 368351"/>
                <a:gd name="connsiteX28" fmla="*/ 65040 w 607004"/>
                <a:gd name="connsiteY28" fmla="*/ 303426 h 368351"/>
                <a:gd name="connsiteX29" fmla="*/ 108434 w 607004"/>
                <a:gd name="connsiteY29" fmla="*/ 346743 h 368351"/>
                <a:gd name="connsiteX30" fmla="*/ 151827 w 607004"/>
                <a:gd name="connsiteY30" fmla="*/ 303426 h 368351"/>
                <a:gd name="connsiteX31" fmla="*/ 108434 w 607004"/>
                <a:gd name="connsiteY31" fmla="*/ 260108 h 368351"/>
                <a:gd name="connsiteX32" fmla="*/ 575094 w 607004"/>
                <a:gd name="connsiteY32" fmla="*/ 184835 h 368351"/>
                <a:gd name="connsiteX33" fmla="*/ 564220 w 607004"/>
                <a:gd name="connsiteY33" fmla="*/ 195690 h 368351"/>
                <a:gd name="connsiteX34" fmla="*/ 564220 w 607004"/>
                <a:gd name="connsiteY34" fmla="*/ 206139 h 368351"/>
                <a:gd name="connsiteX35" fmla="*/ 585358 w 607004"/>
                <a:gd name="connsiteY35" fmla="*/ 206139 h 368351"/>
                <a:gd name="connsiteX36" fmla="*/ 585358 w 607004"/>
                <a:gd name="connsiteY36" fmla="*/ 184835 h 368351"/>
                <a:gd name="connsiteX37" fmla="*/ 466051 w 607004"/>
                <a:gd name="connsiteY37" fmla="*/ 97084 h 368351"/>
                <a:gd name="connsiteX38" fmla="*/ 466051 w 607004"/>
                <a:gd name="connsiteY38" fmla="*/ 140402 h 368351"/>
                <a:gd name="connsiteX39" fmla="*/ 477026 w 607004"/>
                <a:gd name="connsiteY39" fmla="*/ 151459 h 368351"/>
                <a:gd name="connsiteX40" fmla="*/ 479262 w 607004"/>
                <a:gd name="connsiteY40" fmla="*/ 151662 h 368351"/>
                <a:gd name="connsiteX41" fmla="*/ 578854 w 607004"/>
                <a:gd name="connsiteY41" fmla="*/ 151662 h 368351"/>
                <a:gd name="connsiteX42" fmla="*/ 546537 w 607004"/>
                <a:gd name="connsiteY42" fmla="*/ 97084 h 368351"/>
                <a:gd name="connsiteX43" fmla="*/ 423470 w 607004"/>
                <a:gd name="connsiteY43" fmla="*/ 65230 h 368351"/>
                <a:gd name="connsiteX44" fmla="*/ 423470 w 607004"/>
                <a:gd name="connsiteY44" fmla="*/ 292571 h 368351"/>
                <a:gd name="connsiteX45" fmla="*/ 435055 w 607004"/>
                <a:gd name="connsiteY45" fmla="*/ 292571 h 368351"/>
                <a:gd name="connsiteX46" fmla="*/ 499180 w 607004"/>
                <a:gd name="connsiteY46" fmla="*/ 238500 h 368351"/>
                <a:gd name="connsiteX47" fmla="*/ 563305 w 607004"/>
                <a:gd name="connsiteY47" fmla="*/ 292571 h 368351"/>
                <a:gd name="connsiteX48" fmla="*/ 585358 w 607004"/>
                <a:gd name="connsiteY48" fmla="*/ 292571 h 368351"/>
                <a:gd name="connsiteX49" fmla="*/ 585358 w 607004"/>
                <a:gd name="connsiteY49" fmla="*/ 227848 h 368351"/>
                <a:gd name="connsiteX50" fmla="*/ 553448 w 607004"/>
                <a:gd name="connsiteY50" fmla="*/ 227848 h 368351"/>
                <a:gd name="connsiteX51" fmla="*/ 542574 w 607004"/>
                <a:gd name="connsiteY51" fmla="*/ 216993 h 368351"/>
                <a:gd name="connsiteX52" fmla="*/ 542574 w 607004"/>
                <a:gd name="connsiteY52" fmla="*/ 195690 h 368351"/>
                <a:gd name="connsiteX53" fmla="*/ 551517 w 607004"/>
                <a:gd name="connsiteY53" fmla="*/ 173270 h 368351"/>
                <a:gd name="connsiteX54" fmla="*/ 477026 w 607004"/>
                <a:gd name="connsiteY54" fmla="*/ 173270 h 368351"/>
                <a:gd name="connsiteX55" fmla="*/ 474384 w 607004"/>
                <a:gd name="connsiteY55" fmla="*/ 172966 h 368351"/>
                <a:gd name="connsiteX56" fmla="*/ 444303 w 607004"/>
                <a:gd name="connsiteY56" fmla="*/ 140402 h 368351"/>
                <a:gd name="connsiteX57" fmla="*/ 444303 w 607004"/>
                <a:gd name="connsiteY57" fmla="*/ 86229 h 368351"/>
                <a:gd name="connsiteX58" fmla="*/ 455177 w 607004"/>
                <a:gd name="connsiteY58" fmla="*/ 75375 h 368351"/>
                <a:gd name="connsiteX59" fmla="*/ 530887 w 607004"/>
                <a:gd name="connsiteY59" fmla="*/ 75375 h 368351"/>
                <a:gd name="connsiteX60" fmla="*/ 500806 w 607004"/>
                <a:gd name="connsiteY60" fmla="*/ 65230 h 368351"/>
                <a:gd name="connsiteX61" fmla="*/ 54693 w 607004"/>
                <a:gd name="connsiteY61" fmla="*/ 43609 h 368351"/>
                <a:gd name="connsiteX62" fmla="*/ 368770 w 607004"/>
                <a:gd name="connsiteY62" fmla="*/ 43609 h 368351"/>
                <a:gd name="connsiteX63" fmla="*/ 379642 w 607004"/>
                <a:gd name="connsiteY63" fmla="*/ 54456 h 368351"/>
                <a:gd name="connsiteX64" fmla="*/ 368770 w 607004"/>
                <a:gd name="connsiteY64" fmla="*/ 65202 h 368351"/>
                <a:gd name="connsiteX65" fmla="*/ 54693 w 607004"/>
                <a:gd name="connsiteY65" fmla="*/ 65202 h 368351"/>
                <a:gd name="connsiteX66" fmla="*/ 43821 w 607004"/>
                <a:gd name="connsiteY66" fmla="*/ 54456 h 368351"/>
                <a:gd name="connsiteX67" fmla="*/ 54693 w 607004"/>
                <a:gd name="connsiteY67" fmla="*/ 43609 h 368351"/>
                <a:gd name="connsiteX68" fmla="*/ 21646 w 607004"/>
                <a:gd name="connsiteY68" fmla="*/ 21608 h 368351"/>
                <a:gd name="connsiteX69" fmla="*/ 21646 w 607004"/>
                <a:gd name="connsiteY69" fmla="*/ 292571 h 368351"/>
                <a:gd name="connsiteX70" fmla="*/ 44308 w 607004"/>
                <a:gd name="connsiteY70" fmla="*/ 292571 h 368351"/>
                <a:gd name="connsiteX71" fmla="*/ 108434 w 607004"/>
                <a:gd name="connsiteY71" fmla="*/ 238500 h 368351"/>
                <a:gd name="connsiteX72" fmla="*/ 172559 w 607004"/>
                <a:gd name="connsiteY72" fmla="*/ 292571 h 368351"/>
                <a:gd name="connsiteX73" fmla="*/ 401722 w 607004"/>
                <a:gd name="connsiteY73" fmla="*/ 292571 h 368351"/>
                <a:gd name="connsiteX74" fmla="*/ 401722 w 607004"/>
                <a:gd name="connsiteY74" fmla="*/ 21608 h 368351"/>
                <a:gd name="connsiteX75" fmla="*/ 21646 w 607004"/>
                <a:gd name="connsiteY75" fmla="*/ 0 h 368351"/>
                <a:gd name="connsiteX76" fmla="*/ 401722 w 607004"/>
                <a:gd name="connsiteY76" fmla="*/ 0 h 368351"/>
                <a:gd name="connsiteX77" fmla="*/ 423470 w 607004"/>
                <a:gd name="connsiteY77" fmla="*/ 21608 h 368351"/>
                <a:gd name="connsiteX78" fmla="*/ 423470 w 607004"/>
                <a:gd name="connsiteY78" fmla="*/ 43622 h 368351"/>
                <a:gd name="connsiteX79" fmla="*/ 506599 w 607004"/>
                <a:gd name="connsiteY79" fmla="*/ 43622 h 368351"/>
                <a:gd name="connsiteX80" fmla="*/ 509343 w 607004"/>
                <a:gd name="connsiteY80" fmla="*/ 44028 h 368351"/>
                <a:gd name="connsiteX81" fmla="*/ 564017 w 607004"/>
                <a:gd name="connsiteY81" fmla="*/ 83896 h 368351"/>
                <a:gd name="connsiteX82" fmla="*/ 605581 w 607004"/>
                <a:gd name="connsiteY82" fmla="*/ 154198 h 368351"/>
                <a:gd name="connsiteX83" fmla="*/ 607004 w 607004"/>
                <a:gd name="connsiteY83" fmla="*/ 159676 h 368351"/>
                <a:gd name="connsiteX84" fmla="*/ 607004 w 607004"/>
                <a:gd name="connsiteY84" fmla="*/ 303426 h 368351"/>
                <a:gd name="connsiteX85" fmla="*/ 596232 w 607004"/>
                <a:gd name="connsiteY85" fmla="*/ 314280 h 368351"/>
                <a:gd name="connsiteX86" fmla="*/ 563305 w 607004"/>
                <a:gd name="connsiteY86" fmla="*/ 314280 h 368351"/>
                <a:gd name="connsiteX87" fmla="*/ 499180 w 607004"/>
                <a:gd name="connsiteY87" fmla="*/ 368351 h 368351"/>
                <a:gd name="connsiteX88" fmla="*/ 435055 w 607004"/>
                <a:gd name="connsiteY88" fmla="*/ 314280 h 368351"/>
                <a:gd name="connsiteX89" fmla="*/ 172559 w 607004"/>
                <a:gd name="connsiteY89" fmla="*/ 314280 h 368351"/>
                <a:gd name="connsiteX90" fmla="*/ 108434 w 607004"/>
                <a:gd name="connsiteY90" fmla="*/ 368351 h 368351"/>
                <a:gd name="connsiteX91" fmla="*/ 44308 w 607004"/>
                <a:gd name="connsiteY91" fmla="*/ 314280 h 368351"/>
                <a:gd name="connsiteX92" fmla="*/ 21646 w 607004"/>
                <a:gd name="connsiteY92" fmla="*/ 314280 h 368351"/>
                <a:gd name="connsiteX93" fmla="*/ 0 w 607004"/>
                <a:gd name="connsiteY93" fmla="*/ 292571 h 368351"/>
                <a:gd name="connsiteX94" fmla="*/ 0 w 607004"/>
                <a:gd name="connsiteY94" fmla="*/ 21608 h 368351"/>
                <a:gd name="connsiteX95" fmla="*/ 21646 w 607004"/>
                <a:gd name="connsiteY95" fmla="*/ 0 h 368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Lst>
              <a:rect l="l" t="t" r="r" b="b"/>
              <a:pathLst>
                <a:path w="607004" h="368351">
                  <a:moveTo>
                    <a:pt x="499181" y="271394"/>
                  </a:moveTo>
                  <a:cubicBezTo>
                    <a:pt x="505175" y="271394"/>
                    <a:pt x="510052" y="276260"/>
                    <a:pt x="510052" y="282242"/>
                  </a:cubicBezTo>
                  <a:cubicBezTo>
                    <a:pt x="510052" y="288223"/>
                    <a:pt x="505175" y="292988"/>
                    <a:pt x="499181" y="292988"/>
                  </a:cubicBezTo>
                  <a:cubicBezTo>
                    <a:pt x="493491" y="292988"/>
                    <a:pt x="488817" y="297652"/>
                    <a:pt x="488817" y="303431"/>
                  </a:cubicBezTo>
                  <a:cubicBezTo>
                    <a:pt x="488817" y="309209"/>
                    <a:pt x="493491" y="313873"/>
                    <a:pt x="499181" y="313873"/>
                  </a:cubicBezTo>
                  <a:cubicBezTo>
                    <a:pt x="504972" y="313873"/>
                    <a:pt x="509646" y="309209"/>
                    <a:pt x="509646" y="303431"/>
                  </a:cubicBezTo>
                  <a:cubicBezTo>
                    <a:pt x="509646" y="297449"/>
                    <a:pt x="514421" y="292583"/>
                    <a:pt x="520416" y="292583"/>
                  </a:cubicBezTo>
                  <a:cubicBezTo>
                    <a:pt x="526411" y="292583"/>
                    <a:pt x="531288" y="297449"/>
                    <a:pt x="531288" y="303431"/>
                  </a:cubicBezTo>
                  <a:cubicBezTo>
                    <a:pt x="531288" y="321071"/>
                    <a:pt x="516860" y="335467"/>
                    <a:pt x="499181" y="335467"/>
                  </a:cubicBezTo>
                  <a:cubicBezTo>
                    <a:pt x="481501" y="335467"/>
                    <a:pt x="467073" y="321071"/>
                    <a:pt x="467073" y="303431"/>
                  </a:cubicBezTo>
                  <a:cubicBezTo>
                    <a:pt x="467073" y="285790"/>
                    <a:pt x="481501" y="271394"/>
                    <a:pt x="499181" y="271394"/>
                  </a:cubicBezTo>
                  <a:close/>
                  <a:moveTo>
                    <a:pt x="108460" y="271394"/>
                  </a:moveTo>
                  <a:cubicBezTo>
                    <a:pt x="114454" y="271394"/>
                    <a:pt x="119331" y="276260"/>
                    <a:pt x="119331" y="282242"/>
                  </a:cubicBezTo>
                  <a:cubicBezTo>
                    <a:pt x="119331" y="288223"/>
                    <a:pt x="114454" y="292988"/>
                    <a:pt x="108460" y="292988"/>
                  </a:cubicBezTo>
                  <a:cubicBezTo>
                    <a:pt x="102770" y="292988"/>
                    <a:pt x="98096" y="297652"/>
                    <a:pt x="98096" y="303431"/>
                  </a:cubicBezTo>
                  <a:cubicBezTo>
                    <a:pt x="98096" y="309209"/>
                    <a:pt x="102770" y="313873"/>
                    <a:pt x="108460" y="313873"/>
                  </a:cubicBezTo>
                  <a:cubicBezTo>
                    <a:pt x="114251" y="313873"/>
                    <a:pt x="118925" y="309209"/>
                    <a:pt x="118925" y="303431"/>
                  </a:cubicBezTo>
                  <a:cubicBezTo>
                    <a:pt x="118925" y="297449"/>
                    <a:pt x="123700" y="292583"/>
                    <a:pt x="129695" y="292583"/>
                  </a:cubicBezTo>
                  <a:cubicBezTo>
                    <a:pt x="135690" y="292583"/>
                    <a:pt x="140567" y="297449"/>
                    <a:pt x="140567" y="303431"/>
                  </a:cubicBezTo>
                  <a:cubicBezTo>
                    <a:pt x="140567" y="321071"/>
                    <a:pt x="126139" y="335467"/>
                    <a:pt x="108460" y="335467"/>
                  </a:cubicBezTo>
                  <a:cubicBezTo>
                    <a:pt x="90780" y="335467"/>
                    <a:pt x="76352" y="321071"/>
                    <a:pt x="76352" y="303431"/>
                  </a:cubicBezTo>
                  <a:cubicBezTo>
                    <a:pt x="76352" y="285790"/>
                    <a:pt x="90780" y="271394"/>
                    <a:pt x="108460" y="271394"/>
                  </a:cubicBezTo>
                  <a:close/>
                  <a:moveTo>
                    <a:pt x="499180" y="260108"/>
                  </a:moveTo>
                  <a:cubicBezTo>
                    <a:pt x="475298" y="260108"/>
                    <a:pt x="455787" y="279586"/>
                    <a:pt x="455787" y="303426"/>
                  </a:cubicBezTo>
                  <a:cubicBezTo>
                    <a:pt x="455787" y="327265"/>
                    <a:pt x="475298" y="346743"/>
                    <a:pt x="499180" y="346743"/>
                  </a:cubicBezTo>
                  <a:cubicBezTo>
                    <a:pt x="523062" y="346743"/>
                    <a:pt x="542574" y="327265"/>
                    <a:pt x="542574" y="303426"/>
                  </a:cubicBezTo>
                  <a:cubicBezTo>
                    <a:pt x="542574" y="279586"/>
                    <a:pt x="523062" y="260108"/>
                    <a:pt x="499180" y="260108"/>
                  </a:cubicBezTo>
                  <a:close/>
                  <a:moveTo>
                    <a:pt x="108434" y="260108"/>
                  </a:moveTo>
                  <a:cubicBezTo>
                    <a:pt x="84552" y="260108"/>
                    <a:pt x="65040" y="279586"/>
                    <a:pt x="65040" y="303426"/>
                  </a:cubicBezTo>
                  <a:cubicBezTo>
                    <a:pt x="65040" y="327265"/>
                    <a:pt x="84552" y="346743"/>
                    <a:pt x="108434" y="346743"/>
                  </a:cubicBezTo>
                  <a:cubicBezTo>
                    <a:pt x="132417" y="346743"/>
                    <a:pt x="151827" y="327265"/>
                    <a:pt x="151827" y="303426"/>
                  </a:cubicBezTo>
                  <a:cubicBezTo>
                    <a:pt x="151827" y="279586"/>
                    <a:pt x="132417" y="260108"/>
                    <a:pt x="108434" y="260108"/>
                  </a:cubicBezTo>
                  <a:close/>
                  <a:moveTo>
                    <a:pt x="575094" y="184835"/>
                  </a:moveTo>
                  <a:cubicBezTo>
                    <a:pt x="569098" y="184835"/>
                    <a:pt x="564220" y="189704"/>
                    <a:pt x="564220" y="195690"/>
                  </a:cubicBezTo>
                  <a:lnTo>
                    <a:pt x="564220" y="206139"/>
                  </a:lnTo>
                  <a:lnTo>
                    <a:pt x="585358" y="206139"/>
                  </a:lnTo>
                  <a:lnTo>
                    <a:pt x="585358" y="184835"/>
                  </a:lnTo>
                  <a:close/>
                  <a:moveTo>
                    <a:pt x="466051" y="97084"/>
                  </a:moveTo>
                  <a:lnTo>
                    <a:pt x="466051" y="140402"/>
                  </a:lnTo>
                  <a:cubicBezTo>
                    <a:pt x="466051" y="146488"/>
                    <a:pt x="470929" y="151459"/>
                    <a:pt x="477026" y="151459"/>
                  </a:cubicBezTo>
                  <a:cubicBezTo>
                    <a:pt x="477839" y="151459"/>
                    <a:pt x="478550" y="151561"/>
                    <a:pt x="479262" y="151662"/>
                  </a:cubicBezTo>
                  <a:lnTo>
                    <a:pt x="578854" y="151662"/>
                  </a:lnTo>
                  <a:lnTo>
                    <a:pt x="546537" y="97084"/>
                  </a:lnTo>
                  <a:close/>
                  <a:moveTo>
                    <a:pt x="423470" y="65230"/>
                  </a:moveTo>
                  <a:lnTo>
                    <a:pt x="423470" y="292571"/>
                  </a:lnTo>
                  <a:lnTo>
                    <a:pt x="435055" y="292571"/>
                  </a:lnTo>
                  <a:cubicBezTo>
                    <a:pt x="440238" y="261934"/>
                    <a:pt x="466965" y="238500"/>
                    <a:pt x="499180" y="238500"/>
                  </a:cubicBezTo>
                  <a:cubicBezTo>
                    <a:pt x="531395" y="238500"/>
                    <a:pt x="558123" y="261934"/>
                    <a:pt x="563305" y="292571"/>
                  </a:cubicBezTo>
                  <a:lnTo>
                    <a:pt x="585358" y="292571"/>
                  </a:lnTo>
                  <a:lnTo>
                    <a:pt x="585358" y="227848"/>
                  </a:lnTo>
                  <a:lnTo>
                    <a:pt x="553448" y="227848"/>
                  </a:lnTo>
                  <a:cubicBezTo>
                    <a:pt x="547452" y="227848"/>
                    <a:pt x="542574" y="222979"/>
                    <a:pt x="542574" y="216993"/>
                  </a:cubicBezTo>
                  <a:lnTo>
                    <a:pt x="542574" y="195690"/>
                  </a:lnTo>
                  <a:cubicBezTo>
                    <a:pt x="542574" y="187067"/>
                    <a:pt x="546029" y="179154"/>
                    <a:pt x="551517" y="173270"/>
                  </a:cubicBezTo>
                  <a:lnTo>
                    <a:pt x="477026" y="173270"/>
                  </a:lnTo>
                  <a:cubicBezTo>
                    <a:pt x="476111" y="173270"/>
                    <a:pt x="475197" y="173169"/>
                    <a:pt x="474384" y="172966"/>
                  </a:cubicBezTo>
                  <a:cubicBezTo>
                    <a:pt x="457616" y="171647"/>
                    <a:pt x="444303" y="157546"/>
                    <a:pt x="444303" y="140402"/>
                  </a:cubicBezTo>
                  <a:lnTo>
                    <a:pt x="444303" y="86229"/>
                  </a:lnTo>
                  <a:cubicBezTo>
                    <a:pt x="444303" y="80244"/>
                    <a:pt x="449181" y="75375"/>
                    <a:pt x="455177" y="75375"/>
                  </a:cubicBezTo>
                  <a:lnTo>
                    <a:pt x="530887" y="75375"/>
                  </a:lnTo>
                  <a:cubicBezTo>
                    <a:pt x="523265" y="68172"/>
                    <a:pt x="514627" y="65230"/>
                    <a:pt x="500806" y="65230"/>
                  </a:cubicBezTo>
                  <a:close/>
                  <a:moveTo>
                    <a:pt x="54693" y="43609"/>
                  </a:moveTo>
                  <a:lnTo>
                    <a:pt x="368770" y="43609"/>
                  </a:lnTo>
                  <a:cubicBezTo>
                    <a:pt x="374765" y="43609"/>
                    <a:pt x="379642" y="48475"/>
                    <a:pt x="379642" y="54456"/>
                  </a:cubicBezTo>
                  <a:cubicBezTo>
                    <a:pt x="379642" y="60437"/>
                    <a:pt x="374765" y="65202"/>
                    <a:pt x="368770" y="65202"/>
                  </a:cubicBezTo>
                  <a:lnTo>
                    <a:pt x="54693" y="65202"/>
                  </a:lnTo>
                  <a:cubicBezTo>
                    <a:pt x="48698" y="65202"/>
                    <a:pt x="43821" y="60437"/>
                    <a:pt x="43821" y="54456"/>
                  </a:cubicBezTo>
                  <a:cubicBezTo>
                    <a:pt x="43821" y="48475"/>
                    <a:pt x="48698" y="43609"/>
                    <a:pt x="54693" y="43609"/>
                  </a:cubicBezTo>
                  <a:close/>
                  <a:moveTo>
                    <a:pt x="21646" y="21608"/>
                  </a:moveTo>
                  <a:lnTo>
                    <a:pt x="21646" y="292571"/>
                  </a:lnTo>
                  <a:lnTo>
                    <a:pt x="44308" y="292571"/>
                  </a:lnTo>
                  <a:cubicBezTo>
                    <a:pt x="49491" y="261934"/>
                    <a:pt x="76219" y="238500"/>
                    <a:pt x="108434" y="238500"/>
                  </a:cubicBezTo>
                  <a:cubicBezTo>
                    <a:pt x="140649" y="238500"/>
                    <a:pt x="167376" y="261934"/>
                    <a:pt x="172559" y="292571"/>
                  </a:cubicBezTo>
                  <a:lnTo>
                    <a:pt x="401722" y="292571"/>
                  </a:lnTo>
                  <a:lnTo>
                    <a:pt x="401722" y="21608"/>
                  </a:lnTo>
                  <a:close/>
                  <a:moveTo>
                    <a:pt x="21646" y="0"/>
                  </a:moveTo>
                  <a:lnTo>
                    <a:pt x="401722" y="0"/>
                  </a:lnTo>
                  <a:cubicBezTo>
                    <a:pt x="413714" y="0"/>
                    <a:pt x="423470" y="9739"/>
                    <a:pt x="423470" y="21608"/>
                  </a:cubicBezTo>
                  <a:lnTo>
                    <a:pt x="423470" y="43622"/>
                  </a:lnTo>
                  <a:lnTo>
                    <a:pt x="506599" y="43622"/>
                  </a:lnTo>
                  <a:cubicBezTo>
                    <a:pt x="507513" y="43622"/>
                    <a:pt x="508428" y="43723"/>
                    <a:pt x="509343" y="44028"/>
                  </a:cubicBezTo>
                  <a:cubicBezTo>
                    <a:pt x="536273" y="46361"/>
                    <a:pt x="549688" y="60158"/>
                    <a:pt x="564017" y="83896"/>
                  </a:cubicBezTo>
                  <a:lnTo>
                    <a:pt x="605581" y="154198"/>
                  </a:lnTo>
                  <a:cubicBezTo>
                    <a:pt x="606496" y="155923"/>
                    <a:pt x="607004" y="157749"/>
                    <a:pt x="607004" y="159676"/>
                  </a:cubicBezTo>
                  <a:lnTo>
                    <a:pt x="607004" y="303426"/>
                  </a:lnTo>
                  <a:cubicBezTo>
                    <a:pt x="607004" y="309411"/>
                    <a:pt x="602228" y="314280"/>
                    <a:pt x="596232" y="314280"/>
                  </a:cubicBezTo>
                  <a:lnTo>
                    <a:pt x="563305" y="314280"/>
                  </a:lnTo>
                  <a:cubicBezTo>
                    <a:pt x="558123" y="344917"/>
                    <a:pt x="531395" y="368351"/>
                    <a:pt x="499180" y="368351"/>
                  </a:cubicBezTo>
                  <a:cubicBezTo>
                    <a:pt x="466965" y="368351"/>
                    <a:pt x="440238" y="344917"/>
                    <a:pt x="435055" y="314280"/>
                  </a:cubicBezTo>
                  <a:lnTo>
                    <a:pt x="172559" y="314280"/>
                  </a:lnTo>
                  <a:cubicBezTo>
                    <a:pt x="167376" y="344917"/>
                    <a:pt x="140649" y="368351"/>
                    <a:pt x="108434" y="368351"/>
                  </a:cubicBezTo>
                  <a:cubicBezTo>
                    <a:pt x="76219" y="368351"/>
                    <a:pt x="49491" y="344917"/>
                    <a:pt x="44308" y="314280"/>
                  </a:cubicBezTo>
                  <a:lnTo>
                    <a:pt x="21646" y="314280"/>
                  </a:lnTo>
                  <a:cubicBezTo>
                    <a:pt x="9756" y="314280"/>
                    <a:pt x="0" y="304541"/>
                    <a:pt x="0" y="292571"/>
                  </a:cubicBezTo>
                  <a:lnTo>
                    <a:pt x="0" y="21608"/>
                  </a:lnTo>
                  <a:cubicBezTo>
                    <a:pt x="0" y="9739"/>
                    <a:pt x="9756" y="0"/>
                    <a:pt x="21646" y="0"/>
                  </a:cubicBezTo>
                  <a:close/>
                </a:path>
              </a:pathLst>
            </a:custGeom>
            <a:solidFill>
              <a:schemeClr val="bg1"/>
            </a:solidFill>
            <a:ln>
              <a:noFill/>
            </a:ln>
          </p:spPr>
          <p:txBody>
            <a:bodyPr/>
            <a:lstStyle/>
            <a:p>
              <a:endParaRPr lang="zh-CN" altLang="en-US"/>
            </a:p>
          </p:txBody>
        </p:sp>
        <p:cxnSp>
          <p:nvCxnSpPr>
            <p:cNvPr id="16" name="MH_Other_2"/>
            <p:cNvCxnSpPr/>
            <p:nvPr/>
          </p:nvCxnSpPr>
          <p:spPr>
            <a:xfrm flipV="1">
              <a:off x="803910" y="3376098"/>
              <a:ext cx="10737215" cy="9723"/>
            </a:xfrm>
            <a:prstGeom prst="line">
              <a:avLst/>
            </a:prstGeom>
            <a:ln w="15875">
              <a:solidFill>
                <a:schemeClr val="bg1"/>
              </a:solidFill>
            </a:ln>
          </p:spPr>
          <p:style>
            <a:lnRef idx="1">
              <a:schemeClr val="accent1"/>
            </a:lnRef>
            <a:fillRef idx="0">
              <a:schemeClr val="accent1"/>
            </a:fillRef>
            <a:effectRef idx="0">
              <a:schemeClr val="accent1"/>
            </a:effectRef>
            <a:fontRef idx="minor">
              <a:schemeClr val="tx1"/>
            </a:fontRef>
          </p:style>
        </p:cxnSp>
        <p:sp>
          <p:nvSpPr>
            <p:cNvPr id="17" name="MH_Other_7"/>
            <p:cNvSpPr/>
            <p:nvPr/>
          </p:nvSpPr>
          <p:spPr>
            <a:xfrm>
              <a:off x="7178133" y="3299628"/>
              <a:ext cx="165100" cy="165100"/>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lIns="91434" tIns="45718" rIns="91434" bIns="45718" anchor="ctr">
              <a:normAutofit fontScale="25000" lnSpcReduction="20000"/>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165"/>
              <a:endParaRPr lang="zh-CN" altLang="en-US" sz="1100">
                <a:solidFill>
                  <a:schemeClr val="bg1"/>
                </a:solidFill>
                <a:ea typeface="微软雅黑" panose="020B0503020204020204" charset="-122"/>
              </a:endParaRPr>
            </a:p>
          </p:txBody>
        </p:sp>
        <p:sp>
          <p:nvSpPr>
            <p:cNvPr id="19" name="MH_Other_5"/>
            <p:cNvSpPr/>
            <p:nvPr/>
          </p:nvSpPr>
          <p:spPr>
            <a:xfrm>
              <a:off x="4554948" y="3308512"/>
              <a:ext cx="165100" cy="165100"/>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lIns="91434" tIns="45718" rIns="91434" bIns="45718" anchor="ctr">
              <a:normAutofit fontScale="25000" lnSpcReduction="20000"/>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165"/>
              <a:endParaRPr lang="zh-CN" altLang="en-US" sz="1100">
                <a:solidFill>
                  <a:schemeClr val="bg1"/>
                </a:solidFill>
                <a:ea typeface="微软雅黑" panose="020B0503020204020204" charset="-122"/>
              </a:endParaRPr>
            </a:p>
          </p:txBody>
        </p:sp>
        <p:sp>
          <p:nvSpPr>
            <p:cNvPr id="81" name="MH_Other_3"/>
            <p:cNvSpPr/>
            <p:nvPr/>
          </p:nvSpPr>
          <p:spPr>
            <a:xfrm>
              <a:off x="1933350" y="3297917"/>
              <a:ext cx="163513" cy="165100"/>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lIns="91434" tIns="45718" rIns="91434" bIns="45718" anchor="ctr">
              <a:normAutofit fontScale="25000" lnSpcReduction="20000"/>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165">
                <a:defRPr/>
              </a:pPr>
              <a:endParaRPr lang="zh-CN" altLang="en-US" sz="1100">
                <a:solidFill>
                  <a:schemeClr val="bg1"/>
                </a:solidFill>
                <a:ea typeface="微软雅黑" panose="020B0503020204020204" charset="-122"/>
              </a:endParaRPr>
            </a:p>
          </p:txBody>
        </p:sp>
        <p:sp>
          <p:nvSpPr>
            <p:cNvPr id="20" name="文本框 56"/>
            <p:cNvSpPr txBox="1"/>
            <p:nvPr/>
          </p:nvSpPr>
          <p:spPr>
            <a:xfrm>
              <a:off x="1475575" y="3473170"/>
              <a:ext cx="1077967" cy="300083"/>
            </a:xfrm>
            <a:prstGeom prst="rect">
              <a:avLst/>
            </a:prstGeom>
            <a:noFill/>
          </p:spPr>
          <p:txBody>
            <a:bodyPr wrap="square" lIns="91434" tIns="45718" rIns="91434" bIns="45718">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defRPr/>
              </a:pPr>
              <a:r>
                <a:rPr lang="en-US" altLang="zh-CN" sz="1300" b="1" dirty="0">
                  <a:solidFill>
                    <a:schemeClr val="bg1"/>
                  </a:solidFill>
                  <a:ea typeface="微软雅黑" panose="020B0503020204020204" charset="-122"/>
                </a:rPr>
                <a:t>8:00</a:t>
              </a:r>
              <a:r>
                <a:rPr lang="zh-CN" altLang="en-US" sz="1300" b="1" dirty="0">
                  <a:solidFill>
                    <a:schemeClr val="bg1"/>
                  </a:solidFill>
                  <a:ea typeface="微软雅黑" panose="020B0503020204020204" charset="-122"/>
                </a:rPr>
                <a:t> </a:t>
              </a:r>
              <a:r>
                <a:rPr lang="en-US" altLang="zh-CN" sz="1300" b="1" dirty="0">
                  <a:solidFill>
                    <a:schemeClr val="bg1"/>
                  </a:solidFill>
                  <a:ea typeface="微软雅黑" panose="020B0503020204020204" charset="-122"/>
                </a:rPr>
                <a:t>AM</a:t>
              </a:r>
              <a:endParaRPr lang="zh-CN" altLang="en-US" sz="1300" b="1" dirty="0">
                <a:solidFill>
                  <a:schemeClr val="bg1"/>
                </a:solidFill>
                <a:ea typeface="微软雅黑" panose="020B0503020204020204" charset="-122"/>
              </a:endParaRPr>
            </a:p>
          </p:txBody>
        </p:sp>
        <p:sp>
          <p:nvSpPr>
            <p:cNvPr id="21" name="MH_Other_7"/>
            <p:cNvSpPr/>
            <p:nvPr/>
          </p:nvSpPr>
          <p:spPr>
            <a:xfrm>
              <a:off x="9801318" y="3299628"/>
              <a:ext cx="165100" cy="165100"/>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lIns="91434" tIns="45718" rIns="91434" bIns="45718" anchor="ctr">
              <a:normAutofit fontScale="25000" lnSpcReduction="20000"/>
            </a:bodyP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685165"/>
              <a:endParaRPr lang="zh-CN" altLang="en-US" sz="1100">
                <a:solidFill>
                  <a:schemeClr val="bg1"/>
                </a:solidFill>
                <a:ea typeface="微软雅黑" panose="020B0503020204020204" charset="-122"/>
              </a:endParaRPr>
            </a:p>
          </p:txBody>
        </p:sp>
        <p:sp>
          <p:nvSpPr>
            <p:cNvPr id="22" name="文本框 58"/>
            <p:cNvSpPr txBox="1"/>
            <p:nvPr/>
          </p:nvSpPr>
          <p:spPr>
            <a:xfrm>
              <a:off x="4100402" y="3473170"/>
              <a:ext cx="1077595" cy="300083"/>
            </a:xfrm>
            <a:prstGeom prst="rect">
              <a:avLst/>
            </a:prstGeom>
            <a:noFill/>
          </p:spPr>
          <p:txBody>
            <a:bodyPr wrap="square" lIns="91434" tIns="45718" rIns="91434" bIns="45718">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defRPr/>
              </a:pPr>
              <a:r>
                <a:rPr lang="en-US" altLang="zh-CN" sz="1300" b="1" dirty="0">
                  <a:solidFill>
                    <a:schemeClr val="bg1"/>
                  </a:solidFill>
                  <a:ea typeface="微软雅黑" panose="020B0503020204020204" charset="-122"/>
                </a:rPr>
                <a:t>8:10</a:t>
              </a:r>
              <a:r>
                <a:rPr lang="zh-CN" altLang="en-US" sz="1300" b="1" dirty="0">
                  <a:solidFill>
                    <a:schemeClr val="bg1"/>
                  </a:solidFill>
                  <a:ea typeface="微软雅黑" panose="020B0503020204020204" charset="-122"/>
                </a:rPr>
                <a:t> </a:t>
              </a:r>
              <a:r>
                <a:rPr lang="en-US" altLang="zh-CN" sz="1300" b="1" dirty="0">
                  <a:solidFill>
                    <a:schemeClr val="bg1"/>
                  </a:solidFill>
                  <a:ea typeface="微软雅黑" panose="020B0503020204020204" charset="-122"/>
                </a:rPr>
                <a:t>AM</a:t>
              </a:r>
              <a:endParaRPr lang="zh-CN" altLang="en-US" sz="1300" b="1" dirty="0">
                <a:solidFill>
                  <a:schemeClr val="bg1"/>
                </a:solidFill>
                <a:ea typeface="微软雅黑" panose="020B0503020204020204" charset="-122"/>
              </a:endParaRPr>
            </a:p>
          </p:txBody>
        </p:sp>
        <p:sp>
          <p:nvSpPr>
            <p:cNvPr id="23" name="文本框 59"/>
            <p:cNvSpPr txBox="1"/>
            <p:nvPr/>
          </p:nvSpPr>
          <p:spPr>
            <a:xfrm>
              <a:off x="6724857" y="3473170"/>
              <a:ext cx="1077595" cy="300083"/>
            </a:xfrm>
            <a:prstGeom prst="rect">
              <a:avLst/>
            </a:prstGeom>
            <a:noFill/>
          </p:spPr>
          <p:txBody>
            <a:bodyPr wrap="square" lIns="91434" tIns="45718" rIns="91434" bIns="45718">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defRPr/>
              </a:pPr>
              <a:r>
                <a:rPr lang="en-US" altLang="zh-CN" sz="1300" b="1" dirty="0">
                  <a:solidFill>
                    <a:schemeClr val="bg1"/>
                  </a:solidFill>
                  <a:ea typeface="微软雅黑" panose="020B0503020204020204" charset="-122"/>
                </a:rPr>
                <a:t>8:11</a:t>
              </a:r>
              <a:r>
                <a:rPr lang="zh-CN" altLang="en-US" sz="1300" b="1" dirty="0">
                  <a:solidFill>
                    <a:schemeClr val="bg1"/>
                  </a:solidFill>
                  <a:ea typeface="微软雅黑" panose="020B0503020204020204" charset="-122"/>
                </a:rPr>
                <a:t> </a:t>
              </a:r>
              <a:r>
                <a:rPr lang="en-US" altLang="zh-CN" sz="1300" b="1" dirty="0">
                  <a:solidFill>
                    <a:schemeClr val="bg1"/>
                  </a:solidFill>
                  <a:ea typeface="微软雅黑" panose="020B0503020204020204" charset="-122"/>
                </a:rPr>
                <a:t>AM</a:t>
              </a:r>
              <a:endParaRPr lang="zh-CN" altLang="en-US" sz="1300" b="1" dirty="0">
                <a:solidFill>
                  <a:schemeClr val="bg1"/>
                </a:solidFill>
                <a:ea typeface="微软雅黑" panose="020B0503020204020204" charset="-122"/>
              </a:endParaRPr>
            </a:p>
          </p:txBody>
        </p:sp>
        <p:sp>
          <p:nvSpPr>
            <p:cNvPr id="7" name="文本框 60"/>
            <p:cNvSpPr txBox="1"/>
            <p:nvPr/>
          </p:nvSpPr>
          <p:spPr>
            <a:xfrm>
              <a:off x="9349312" y="3473170"/>
              <a:ext cx="1077595" cy="300083"/>
            </a:xfrm>
            <a:prstGeom prst="rect">
              <a:avLst/>
            </a:prstGeom>
            <a:noFill/>
          </p:spPr>
          <p:txBody>
            <a:bodyPr wrap="square" lIns="91434" tIns="45718" rIns="91434" bIns="45718">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685165">
                <a:defRPr/>
              </a:pPr>
              <a:r>
                <a:rPr lang="en-US" altLang="zh-CN" sz="1300" b="1" dirty="0">
                  <a:solidFill>
                    <a:schemeClr val="bg1"/>
                  </a:solidFill>
                  <a:ea typeface="微软雅黑" panose="020B0503020204020204" charset="-122"/>
                </a:rPr>
                <a:t>8:15</a:t>
              </a:r>
              <a:r>
                <a:rPr lang="zh-CN" altLang="en-US" sz="1300" b="1" dirty="0">
                  <a:solidFill>
                    <a:schemeClr val="bg1"/>
                  </a:solidFill>
                  <a:ea typeface="微软雅黑" panose="020B0503020204020204" charset="-122"/>
                </a:rPr>
                <a:t> </a:t>
              </a:r>
              <a:r>
                <a:rPr lang="en-US" altLang="zh-CN" sz="1300" b="1" dirty="0">
                  <a:solidFill>
                    <a:schemeClr val="bg1"/>
                  </a:solidFill>
                  <a:ea typeface="微软雅黑" panose="020B0503020204020204" charset="-122"/>
                </a:rPr>
                <a:t>AM</a:t>
              </a:r>
              <a:endParaRPr lang="zh-CN" altLang="en-US" sz="1300" b="1" dirty="0">
                <a:solidFill>
                  <a:schemeClr val="bg1"/>
                </a:solidFill>
                <a:ea typeface="微软雅黑" panose="020B0503020204020204" charset="-122"/>
              </a:endParaRPr>
            </a:p>
          </p:txBody>
        </p:sp>
        <p:sp>
          <p:nvSpPr>
            <p:cNvPr id="8" name="矩形 7"/>
            <p:cNvSpPr/>
            <p:nvPr/>
          </p:nvSpPr>
          <p:spPr>
            <a:xfrm>
              <a:off x="2408555" y="2469949"/>
              <a:ext cx="1872615" cy="685800"/>
            </a:xfrm>
            <a:prstGeom prst="rect">
              <a:avLst/>
            </a:prstGeom>
            <a:solidFill>
              <a:srgbClr val="00B0F0">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矩形 10"/>
            <p:cNvSpPr/>
            <p:nvPr/>
          </p:nvSpPr>
          <p:spPr>
            <a:xfrm>
              <a:off x="2402840" y="2469949"/>
              <a:ext cx="1877695" cy="685800"/>
            </a:xfrm>
            <a:prstGeom prst="rect">
              <a:avLst/>
            </a:prstGeom>
            <a:solidFill>
              <a:srgbClr val="00B0F0">
                <a:alpha val="2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71" name="图片 70"/>
            <p:cNvPicPr>
              <a:picLocks noChangeAspect="1"/>
            </p:cNvPicPr>
            <p:nvPr/>
          </p:nvPicPr>
          <p:blipFill>
            <a:blip r:embed="rId4"/>
            <a:stretch>
              <a:fillRect/>
            </a:stretch>
          </p:blipFill>
          <p:spPr>
            <a:xfrm>
              <a:off x="2514600" y="2613141"/>
              <a:ext cx="358140" cy="399415"/>
            </a:xfrm>
            <a:prstGeom prst="rect">
              <a:avLst/>
            </a:prstGeom>
          </p:spPr>
        </p:pic>
        <p:sp>
          <p:nvSpPr>
            <p:cNvPr id="70" name="文本框 23"/>
            <p:cNvSpPr txBox="1"/>
            <p:nvPr/>
          </p:nvSpPr>
          <p:spPr>
            <a:xfrm>
              <a:off x="2916494" y="2614094"/>
              <a:ext cx="1263475" cy="430883"/>
            </a:xfrm>
            <a:prstGeom prst="rect">
              <a:avLst/>
            </a:prstGeom>
            <a:noFill/>
          </p:spPr>
          <p:txBody>
            <a:bodyPr wrap="non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rPr>
                <a:t>Connect Cable</a:t>
              </a:r>
            </a:p>
            <a:p>
              <a:pPr algn="ctr"/>
              <a:r>
                <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rPr>
                <a:t>(WAN/LAN)</a:t>
              </a:r>
            </a:p>
          </p:txBody>
        </p:sp>
        <p:sp>
          <p:nvSpPr>
            <p:cNvPr id="46" name="矩形 45"/>
            <p:cNvSpPr/>
            <p:nvPr/>
          </p:nvSpPr>
          <p:spPr>
            <a:xfrm>
              <a:off x="5094605" y="2469949"/>
              <a:ext cx="1872615" cy="685800"/>
            </a:xfrm>
            <a:prstGeom prst="rect">
              <a:avLst/>
            </a:prstGeom>
            <a:solidFill>
              <a:srgbClr val="00B0F0">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矩形 46"/>
            <p:cNvSpPr/>
            <p:nvPr/>
          </p:nvSpPr>
          <p:spPr>
            <a:xfrm>
              <a:off x="5088890" y="2469949"/>
              <a:ext cx="1877695" cy="685800"/>
            </a:xfrm>
            <a:prstGeom prst="rect">
              <a:avLst/>
            </a:prstGeom>
            <a:solidFill>
              <a:srgbClr val="00B0F0">
                <a:alpha val="2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9" name="图片 48"/>
            <p:cNvPicPr>
              <a:picLocks noChangeAspect="1"/>
            </p:cNvPicPr>
            <p:nvPr/>
          </p:nvPicPr>
          <p:blipFill>
            <a:blip r:embed="rId4"/>
            <a:stretch>
              <a:fillRect/>
            </a:stretch>
          </p:blipFill>
          <p:spPr>
            <a:xfrm>
              <a:off x="5200650" y="2613141"/>
              <a:ext cx="358140" cy="399415"/>
            </a:xfrm>
            <a:prstGeom prst="rect">
              <a:avLst/>
            </a:prstGeom>
          </p:spPr>
        </p:pic>
        <p:sp>
          <p:nvSpPr>
            <p:cNvPr id="26" name="文本框 23"/>
            <p:cNvSpPr txBox="1"/>
            <p:nvPr/>
          </p:nvSpPr>
          <p:spPr>
            <a:xfrm>
              <a:off x="5729139" y="2614094"/>
              <a:ext cx="1095867" cy="430883"/>
            </a:xfrm>
            <a:prstGeom prst="rect">
              <a:avLst/>
            </a:prstGeom>
            <a:noFill/>
          </p:spPr>
          <p:txBody>
            <a:bodyPr wrap="squar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sym typeface="+mn-ea"/>
                </a:rPr>
                <a:t>Connect PC </a:t>
              </a:r>
              <a:endPar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endParaRPr>
            </a:p>
            <a:p>
              <a:pPr algn="ctr"/>
              <a:r>
                <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sym typeface="+mn-ea"/>
                </a:rPr>
                <a:t>to  Device</a:t>
              </a:r>
            </a:p>
          </p:txBody>
        </p:sp>
        <p:sp>
          <p:nvSpPr>
            <p:cNvPr id="53" name="矩形 52"/>
            <p:cNvSpPr/>
            <p:nvPr/>
          </p:nvSpPr>
          <p:spPr>
            <a:xfrm>
              <a:off x="7548245" y="2469949"/>
              <a:ext cx="1872615" cy="685800"/>
            </a:xfrm>
            <a:prstGeom prst="rect">
              <a:avLst/>
            </a:prstGeom>
            <a:solidFill>
              <a:srgbClr val="00B0F0">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矩形 53"/>
            <p:cNvSpPr/>
            <p:nvPr/>
          </p:nvSpPr>
          <p:spPr>
            <a:xfrm>
              <a:off x="7542530" y="2469949"/>
              <a:ext cx="1877695" cy="685800"/>
            </a:xfrm>
            <a:prstGeom prst="rect">
              <a:avLst/>
            </a:prstGeom>
            <a:solidFill>
              <a:srgbClr val="00B0F0">
                <a:alpha val="2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55" name="图片 54"/>
            <p:cNvPicPr>
              <a:picLocks noChangeAspect="1"/>
            </p:cNvPicPr>
            <p:nvPr/>
          </p:nvPicPr>
          <p:blipFill>
            <a:blip r:embed="rId4"/>
            <a:stretch>
              <a:fillRect/>
            </a:stretch>
          </p:blipFill>
          <p:spPr>
            <a:xfrm>
              <a:off x="7654290" y="2613141"/>
              <a:ext cx="358140" cy="399415"/>
            </a:xfrm>
            <a:prstGeom prst="rect">
              <a:avLst/>
            </a:prstGeom>
          </p:spPr>
        </p:pic>
        <p:sp>
          <p:nvSpPr>
            <p:cNvPr id="56" name="文本框 23"/>
            <p:cNvSpPr txBox="1"/>
            <p:nvPr/>
          </p:nvSpPr>
          <p:spPr>
            <a:xfrm>
              <a:off x="8090569" y="2690929"/>
              <a:ext cx="1244238" cy="261606"/>
            </a:xfrm>
            <a:prstGeom prst="rect">
              <a:avLst/>
            </a:prstGeom>
            <a:noFill/>
          </p:spPr>
          <p:txBody>
            <a:bodyPr wrap="non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sym typeface="+mn-ea"/>
                </a:rPr>
                <a:t>Click Email Link</a:t>
              </a:r>
            </a:p>
          </p:txBody>
        </p:sp>
        <p:sp>
          <p:nvSpPr>
            <p:cNvPr id="57" name="矩形 56"/>
            <p:cNvSpPr/>
            <p:nvPr/>
          </p:nvSpPr>
          <p:spPr>
            <a:xfrm>
              <a:off x="9669145" y="2469949"/>
              <a:ext cx="1872615" cy="685800"/>
            </a:xfrm>
            <a:prstGeom prst="rect">
              <a:avLst/>
            </a:prstGeom>
            <a:solidFill>
              <a:srgbClr val="00B0F0">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矩形 59"/>
            <p:cNvSpPr/>
            <p:nvPr/>
          </p:nvSpPr>
          <p:spPr>
            <a:xfrm>
              <a:off x="9663430" y="2469949"/>
              <a:ext cx="1877695" cy="685800"/>
            </a:xfrm>
            <a:prstGeom prst="rect">
              <a:avLst/>
            </a:prstGeom>
            <a:solidFill>
              <a:srgbClr val="00B0F0">
                <a:alpha val="2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61" name="图片 60"/>
            <p:cNvPicPr>
              <a:picLocks noChangeAspect="1"/>
            </p:cNvPicPr>
            <p:nvPr/>
          </p:nvPicPr>
          <p:blipFill>
            <a:blip r:embed="rId4"/>
            <a:stretch>
              <a:fillRect/>
            </a:stretch>
          </p:blipFill>
          <p:spPr>
            <a:xfrm>
              <a:off x="9775190" y="2613141"/>
              <a:ext cx="358140" cy="399415"/>
            </a:xfrm>
            <a:prstGeom prst="rect">
              <a:avLst/>
            </a:prstGeom>
          </p:spPr>
        </p:pic>
        <p:sp>
          <p:nvSpPr>
            <p:cNvPr id="63" name="文本框 23"/>
            <p:cNvSpPr txBox="1"/>
            <p:nvPr/>
          </p:nvSpPr>
          <p:spPr>
            <a:xfrm>
              <a:off x="10063991" y="2614094"/>
              <a:ext cx="1539192" cy="430883"/>
            </a:xfrm>
            <a:prstGeom prst="rect">
              <a:avLst/>
            </a:prstGeom>
            <a:noFill/>
          </p:spPr>
          <p:txBody>
            <a:bodyPr wrap="non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sym typeface="+mn-ea"/>
                </a:rPr>
                <a:t>Device Connect to </a:t>
              </a:r>
              <a:endPar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endParaRPr>
            </a:p>
            <a:p>
              <a:pPr algn="ctr"/>
              <a:r>
                <a:rPr lang="en-US" altLang="zh-CN" sz="1100" dirty="0">
                  <a:solidFill>
                    <a:schemeClr val="bg1"/>
                  </a:solidFill>
                  <a:latin typeface="Century Gothic" panose="020B0502020202020204" pitchFamily="34" charset="0"/>
                  <a:ea typeface="微软雅黑" panose="020B0503020204020204" charset="-122"/>
                  <a:cs typeface="Century Gothic" panose="020B0502020202020204" pitchFamily="34" charset="0"/>
                  <a:sym typeface="+mn-ea"/>
                </a:rPr>
                <a:t>Internet and BBC</a:t>
              </a:r>
            </a:p>
          </p:txBody>
        </p:sp>
      </p:grpSp>
      <p:grpSp>
        <p:nvGrpSpPr>
          <p:cNvPr id="9" name="组合 8"/>
          <p:cNvGrpSpPr/>
          <p:nvPr/>
        </p:nvGrpSpPr>
        <p:grpSpPr>
          <a:xfrm>
            <a:off x="896828" y="4307885"/>
            <a:ext cx="2073043" cy="1468793"/>
            <a:chOff x="944072" y="4206457"/>
            <a:chExt cx="1886701" cy="1336766"/>
          </a:xfrm>
        </p:grpSpPr>
        <p:cxnSp>
          <p:nvCxnSpPr>
            <p:cNvPr id="69" name="直线连接符 47">
              <a:extLst>
                <a:ext uri="{FF2B5EF4-FFF2-40B4-BE49-F238E27FC236}">
                  <a16:creationId xmlns:a16="http://schemas.microsoft.com/office/drawing/2014/main" id="{D6246038-1D72-47E0-A29A-A9B8D1E37EB3}"/>
                </a:ext>
              </a:extLst>
            </p:cNvPr>
            <p:cNvCxnSpPr>
              <a:cxnSpLocks/>
            </p:cNvCxnSpPr>
            <p:nvPr/>
          </p:nvCxnSpPr>
          <p:spPr>
            <a:xfrm flipH="1">
              <a:off x="1579029" y="4593576"/>
              <a:ext cx="304080" cy="551508"/>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2" name="直线连接符 49">
              <a:extLst>
                <a:ext uri="{FF2B5EF4-FFF2-40B4-BE49-F238E27FC236}">
                  <a16:creationId xmlns:a16="http://schemas.microsoft.com/office/drawing/2014/main" id="{F6F459F3-20A9-4DC5-B207-6216A30722E9}"/>
                </a:ext>
              </a:extLst>
            </p:cNvPr>
            <p:cNvCxnSpPr>
              <a:cxnSpLocks/>
            </p:cNvCxnSpPr>
            <p:nvPr/>
          </p:nvCxnSpPr>
          <p:spPr>
            <a:xfrm>
              <a:off x="1883109" y="4593576"/>
              <a:ext cx="300545" cy="555106"/>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3" name="直线连接符 52">
              <a:extLst>
                <a:ext uri="{FF2B5EF4-FFF2-40B4-BE49-F238E27FC236}">
                  <a16:creationId xmlns:a16="http://schemas.microsoft.com/office/drawing/2014/main" id="{F2457DB4-1B05-422B-BA2A-6DE4CC839DB4}"/>
                </a:ext>
              </a:extLst>
            </p:cNvPr>
            <p:cNvCxnSpPr>
              <a:cxnSpLocks/>
            </p:cNvCxnSpPr>
            <p:nvPr/>
          </p:nvCxnSpPr>
          <p:spPr>
            <a:xfrm>
              <a:off x="1405444" y="4707981"/>
              <a:ext cx="778210" cy="437103"/>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4" name="直线连接符 56">
              <a:extLst>
                <a:ext uri="{FF2B5EF4-FFF2-40B4-BE49-F238E27FC236}">
                  <a16:creationId xmlns:a16="http://schemas.microsoft.com/office/drawing/2014/main" id="{B09DFCE4-52BB-48EC-89C6-FBD14F07A394}"/>
                </a:ext>
              </a:extLst>
            </p:cNvPr>
            <p:cNvCxnSpPr>
              <a:cxnSpLocks/>
            </p:cNvCxnSpPr>
            <p:nvPr/>
          </p:nvCxnSpPr>
          <p:spPr>
            <a:xfrm flipH="1">
              <a:off x="1579031" y="4728057"/>
              <a:ext cx="736742" cy="420624"/>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5" name="直线连接符 70">
              <a:extLst>
                <a:ext uri="{FF2B5EF4-FFF2-40B4-BE49-F238E27FC236}">
                  <a16:creationId xmlns:a16="http://schemas.microsoft.com/office/drawing/2014/main" id="{123FFCEA-429A-4D8B-BCE6-BB00FAE1093F}"/>
                </a:ext>
              </a:extLst>
            </p:cNvPr>
            <p:cNvCxnSpPr>
              <a:cxnSpLocks/>
            </p:cNvCxnSpPr>
            <p:nvPr/>
          </p:nvCxnSpPr>
          <p:spPr>
            <a:xfrm>
              <a:off x="1405444" y="4704383"/>
              <a:ext cx="951795" cy="0"/>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6" name="直线连接符 77">
              <a:extLst>
                <a:ext uri="{FF2B5EF4-FFF2-40B4-BE49-F238E27FC236}">
                  <a16:creationId xmlns:a16="http://schemas.microsoft.com/office/drawing/2014/main" id="{DAE6735C-2A68-4986-AB72-567848F2CD8B}"/>
                </a:ext>
              </a:extLst>
            </p:cNvPr>
            <p:cNvCxnSpPr>
              <a:cxnSpLocks/>
            </p:cNvCxnSpPr>
            <p:nvPr/>
          </p:nvCxnSpPr>
          <p:spPr>
            <a:xfrm>
              <a:off x="1407105" y="4707981"/>
              <a:ext cx="171924" cy="438065"/>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7" name="直线连接符 80">
              <a:extLst>
                <a:ext uri="{FF2B5EF4-FFF2-40B4-BE49-F238E27FC236}">
                  <a16:creationId xmlns:a16="http://schemas.microsoft.com/office/drawing/2014/main" id="{BFFF899A-0A39-4911-AB50-C23AA6B14488}"/>
                </a:ext>
              </a:extLst>
            </p:cNvPr>
            <p:cNvCxnSpPr>
              <a:cxnSpLocks/>
            </p:cNvCxnSpPr>
            <p:nvPr/>
          </p:nvCxnSpPr>
          <p:spPr>
            <a:xfrm flipH="1">
              <a:off x="1579029" y="5145084"/>
              <a:ext cx="595675" cy="7195"/>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79" name="直线连接符 83">
              <a:extLst>
                <a:ext uri="{FF2B5EF4-FFF2-40B4-BE49-F238E27FC236}">
                  <a16:creationId xmlns:a16="http://schemas.microsoft.com/office/drawing/2014/main" id="{1DA55036-4839-41DD-9AAF-C4B28D8FB401}"/>
                </a:ext>
              </a:extLst>
            </p:cNvPr>
            <p:cNvCxnSpPr>
              <a:cxnSpLocks/>
            </p:cNvCxnSpPr>
            <p:nvPr/>
          </p:nvCxnSpPr>
          <p:spPr>
            <a:xfrm flipV="1">
              <a:off x="2178458" y="4704382"/>
              <a:ext cx="163479" cy="447896"/>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80" name="直线连接符 86">
              <a:extLst>
                <a:ext uri="{FF2B5EF4-FFF2-40B4-BE49-F238E27FC236}">
                  <a16:creationId xmlns:a16="http://schemas.microsoft.com/office/drawing/2014/main" id="{02617E38-CDCB-4936-BA51-05062064BB1B}"/>
                </a:ext>
              </a:extLst>
            </p:cNvPr>
            <p:cNvCxnSpPr>
              <a:cxnSpLocks/>
            </p:cNvCxnSpPr>
            <p:nvPr/>
          </p:nvCxnSpPr>
          <p:spPr>
            <a:xfrm>
              <a:off x="1880511" y="4593576"/>
              <a:ext cx="461426" cy="114404"/>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82" name="直线连接符 89">
              <a:extLst>
                <a:ext uri="{FF2B5EF4-FFF2-40B4-BE49-F238E27FC236}">
                  <a16:creationId xmlns:a16="http://schemas.microsoft.com/office/drawing/2014/main" id="{DD42C875-E504-45CD-8079-F0C930DF3ACF}"/>
                </a:ext>
              </a:extLst>
            </p:cNvPr>
            <p:cNvCxnSpPr>
              <a:cxnSpLocks/>
            </p:cNvCxnSpPr>
            <p:nvPr/>
          </p:nvCxnSpPr>
          <p:spPr>
            <a:xfrm flipH="1">
              <a:off x="1405443" y="4597173"/>
              <a:ext cx="471423" cy="118786"/>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pic>
          <p:nvPicPr>
            <p:cNvPr id="64" name="图片 63" descr="0927第一批_复制-08.png">
              <a:extLst>
                <a:ext uri="{FF2B5EF4-FFF2-40B4-BE49-F238E27FC236}">
                  <a16:creationId xmlns:a16="http://schemas.microsoft.com/office/drawing/2014/main" id="{0A0C972B-4936-4F91-80E5-8417FBEC8E43}"/>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614024" y="4206457"/>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65" name="图片 64" descr="0927第一批_复制-08.png">
              <a:extLst>
                <a:ext uri="{FF2B5EF4-FFF2-40B4-BE49-F238E27FC236}">
                  <a16:creationId xmlns:a16="http://schemas.microsoft.com/office/drawing/2014/main" id="{B7118AD7-8974-42C6-BFAE-314B6476257D}"/>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301796" y="4988117"/>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67" name="图片 66" descr="0927第一批_复制-08.png">
              <a:extLst>
                <a:ext uri="{FF2B5EF4-FFF2-40B4-BE49-F238E27FC236}">
                  <a16:creationId xmlns:a16="http://schemas.microsoft.com/office/drawing/2014/main" id="{D5118044-8D7D-488B-9112-02B3840C3A6E}"/>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44072" y="4426828"/>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68" name="图片 67" descr="0927第一批_复制-08.png">
              <a:extLst>
                <a:ext uri="{FF2B5EF4-FFF2-40B4-BE49-F238E27FC236}">
                  <a16:creationId xmlns:a16="http://schemas.microsoft.com/office/drawing/2014/main" id="{FBF1B72F-52F9-46C9-895D-0CE0222C1A07}"/>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932898" y="4988117"/>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66" name="图片 65" descr="0927第一批_复制-08.png">
              <a:extLst>
                <a:ext uri="{FF2B5EF4-FFF2-40B4-BE49-F238E27FC236}">
                  <a16:creationId xmlns:a16="http://schemas.microsoft.com/office/drawing/2014/main" id="{F94FDE86-533F-45B7-8140-C54CC73BEE82}"/>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276310" y="4426828"/>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grpSp>
      <p:sp>
        <p:nvSpPr>
          <p:cNvPr id="83" name="矩形 82">
            <a:extLst>
              <a:ext uri="{FF2B5EF4-FFF2-40B4-BE49-F238E27FC236}">
                <a16:creationId xmlns:a16="http://schemas.microsoft.com/office/drawing/2014/main" id="{1FDC058C-B39C-4269-BD07-7E7E98288FAD}"/>
              </a:ext>
            </a:extLst>
          </p:cNvPr>
          <p:cNvSpPr/>
          <p:nvPr/>
        </p:nvSpPr>
        <p:spPr>
          <a:xfrm>
            <a:off x="1521098" y="5682527"/>
            <a:ext cx="864339" cy="27699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00" b="1" dirty="0">
                <a:solidFill>
                  <a:srgbClr val="79BD28"/>
                </a:solidFill>
                <a:latin typeface="Century Gothic" panose="020B0502020202020204" pitchFamily="34" charset="0"/>
                <a:ea typeface="Microsoft YaHei" charset="-122"/>
                <a:sym typeface="微软雅黑" charset="0"/>
              </a:rPr>
              <a:t>Full Mesh</a:t>
            </a:r>
            <a:endParaRPr lang="zh-CN" altLang="en-US" sz="1200" b="1" dirty="0">
              <a:solidFill>
                <a:srgbClr val="79BD28"/>
              </a:solidFill>
              <a:latin typeface="Century Gothic" panose="020B0502020202020204" pitchFamily="34" charset="0"/>
            </a:endParaRPr>
          </a:p>
        </p:txBody>
      </p:sp>
      <p:sp>
        <p:nvSpPr>
          <p:cNvPr id="95" name="矩形 94">
            <a:extLst>
              <a:ext uri="{FF2B5EF4-FFF2-40B4-BE49-F238E27FC236}">
                <a16:creationId xmlns:a16="http://schemas.microsoft.com/office/drawing/2014/main" id="{8A960562-3634-469D-8FCC-979FD363F9D8}"/>
              </a:ext>
            </a:extLst>
          </p:cNvPr>
          <p:cNvSpPr/>
          <p:nvPr/>
        </p:nvSpPr>
        <p:spPr>
          <a:xfrm>
            <a:off x="4115383" y="5682527"/>
            <a:ext cx="1164678" cy="276999"/>
          </a:xfrm>
          <a:prstGeom prst="rect">
            <a:avLst/>
          </a:prstGeom>
        </p:spPr>
        <p:txBody>
          <a:bodyPr wrap="non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altLang="zh-CN" sz="1200" b="1" dirty="0">
                <a:solidFill>
                  <a:srgbClr val="79BD28"/>
                </a:solidFill>
                <a:latin typeface="Century Gothic" panose="020B0502020202020204" pitchFamily="34" charset="0"/>
                <a:ea typeface="Microsoft YaHei" charset="-122"/>
                <a:sym typeface="微软雅黑" charset="0"/>
              </a:rPr>
              <a:t>Tree Network</a:t>
            </a:r>
            <a:endParaRPr lang="zh-CN" altLang="en-US" sz="1200" b="1" dirty="0">
              <a:solidFill>
                <a:srgbClr val="79BD28"/>
              </a:solidFill>
              <a:latin typeface="Century Gothic" panose="020B0502020202020204" pitchFamily="34" charset="0"/>
            </a:endParaRPr>
          </a:p>
        </p:txBody>
      </p:sp>
      <p:pic>
        <p:nvPicPr>
          <p:cNvPr id="96" name="图片 95">
            <a:extLst>
              <a:ext uri="{FF2B5EF4-FFF2-40B4-BE49-F238E27FC236}">
                <a16:creationId xmlns:a16="http://schemas.microsoft.com/office/drawing/2014/main" id="{7232D33F-3B09-4564-A31F-2F5207D42E3E}"/>
              </a:ext>
            </a:extLst>
          </p:cNvPr>
          <p:cNvPicPr>
            <a:picLocks noChangeAspect="1"/>
          </p:cNvPicPr>
          <p:nvPr/>
        </p:nvPicPr>
        <p:blipFill>
          <a:blip r:embed="rId6"/>
          <a:stretch>
            <a:fillRect/>
          </a:stretch>
        </p:blipFill>
        <p:spPr>
          <a:xfrm>
            <a:off x="6177683" y="4499293"/>
            <a:ext cx="2498061" cy="1366287"/>
          </a:xfrm>
          <a:prstGeom prst="rect">
            <a:avLst/>
          </a:prstGeom>
          <a:noFill/>
          <a:ln w="12700">
            <a:solidFill>
              <a:srgbClr val="00B0F0"/>
            </a:solidFill>
          </a:ln>
        </p:spPr>
      </p:pic>
      <p:sp>
        <p:nvSpPr>
          <p:cNvPr id="97" name="矩形 96">
            <a:extLst>
              <a:ext uri="{FF2B5EF4-FFF2-40B4-BE49-F238E27FC236}">
                <a16:creationId xmlns:a16="http://schemas.microsoft.com/office/drawing/2014/main" id="{5674BC83-5A66-4445-A0AB-5633FA895863}"/>
              </a:ext>
            </a:extLst>
          </p:cNvPr>
          <p:cNvSpPr/>
          <p:nvPr/>
        </p:nvSpPr>
        <p:spPr>
          <a:xfrm>
            <a:off x="9210400" y="4926111"/>
            <a:ext cx="1645153" cy="307777"/>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rgbClr val="79BD28"/>
                </a:solidFill>
                <a:latin typeface="Century Gothic" panose="020B0502020202020204" pitchFamily="34" charset="0"/>
                <a:ea typeface="Microsoft YaHei" charset="-122"/>
                <a:sym typeface="微软雅黑" charset="0"/>
              </a:rPr>
              <a:t>VPN Topology </a:t>
            </a:r>
            <a:endParaRPr lang="zh-CN" altLang="en-US" sz="1400" b="1" dirty="0">
              <a:solidFill>
                <a:srgbClr val="79BD28"/>
              </a:solidFill>
              <a:latin typeface="Century Gothic" panose="020B0502020202020204" pitchFamily="34" charset="0"/>
            </a:endParaRPr>
          </a:p>
        </p:txBody>
      </p:sp>
      <p:grpSp>
        <p:nvGrpSpPr>
          <p:cNvPr id="13" name="组合 12"/>
          <p:cNvGrpSpPr/>
          <p:nvPr/>
        </p:nvGrpSpPr>
        <p:grpSpPr>
          <a:xfrm>
            <a:off x="3781094" y="4328474"/>
            <a:ext cx="1828654" cy="1484713"/>
            <a:chOff x="2796211" y="4224480"/>
            <a:chExt cx="1664280" cy="1351255"/>
          </a:xfrm>
        </p:grpSpPr>
        <p:pic>
          <p:nvPicPr>
            <p:cNvPr id="87" name="图片 86" descr="0927第一批_复制-08.png">
              <a:extLst>
                <a:ext uri="{FF2B5EF4-FFF2-40B4-BE49-F238E27FC236}">
                  <a16:creationId xmlns:a16="http://schemas.microsoft.com/office/drawing/2014/main" id="{D6218DB3-50B3-4E2C-8622-4E36E33C241C}"/>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440528" y="5020629"/>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85" name="图片 84" descr="0927第一批_复制-08.png">
              <a:extLst>
                <a:ext uri="{FF2B5EF4-FFF2-40B4-BE49-F238E27FC236}">
                  <a16:creationId xmlns:a16="http://schemas.microsoft.com/office/drawing/2014/main" id="{C7B05F30-6D67-4907-9082-10140EEEB214}"/>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627905" y="4596501"/>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90" name="图片 89" descr="0927第一批_复制-08.png">
              <a:extLst>
                <a:ext uri="{FF2B5EF4-FFF2-40B4-BE49-F238E27FC236}">
                  <a16:creationId xmlns:a16="http://schemas.microsoft.com/office/drawing/2014/main" id="{2D9480EA-F805-4A90-A642-7FB903D941BF}"/>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906028" y="5020629"/>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cxnSp>
          <p:nvCxnSpPr>
            <p:cNvPr id="91" name="直线连接符 97">
              <a:extLst>
                <a:ext uri="{FF2B5EF4-FFF2-40B4-BE49-F238E27FC236}">
                  <a16:creationId xmlns:a16="http://schemas.microsoft.com/office/drawing/2014/main" id="{6037267D-397F-44AA-A6A1-4C0B6D24C4F9}"/>
                </a:ext>
              </a:extLst>
            </p:cNvPr>
            <p:cNvCxnSpPr>
              <a:cxnSpLocks/>
            </p:cNvCxnSpPr>
            <p:nvPr/>
          </p:nvCxnSpPr>
          <p:spPr>
            <a:xfrm>
              <a:off x="3558367" y="4605397"/>
              <a:ext cx="346769" cy="145245"/>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92" name="直线连接符 100">
              <a:extLst>
                <a:ext uri="{FF2B5EF4-FFF2-40B4-BE49-F238E27FC236}">
                  <a16:creationId xmlns:a16="http://schemas.microsoft.com/office/drawing/2014/main" id="{BBEE90A3-87BB-480A-8590-84E6DE077A7F}"/>
                </a:ext>
              </a:extLst>
            </p:cNvPr>
            <p:cNvCxnSpPr>
              <a:cxnSpLocks/>
            </p:cNvCxnSpPr>
            <p:nvPr/>
          </p:nvCxnSpPr>
          <p:spPr>
            <a:xfrm flipH="1">
              <a:off x="3057388" y="4605397"/>
              <a:ext cx="500979" cy="555106"/>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93" name="直线连接符 104">
              <a:extLst>
                <a:ext uri="{FF2B5EF4-FFF2-40B4-BE49-F238E27FC236}">
                  <a16:creationId xmlns:a16="http://schemas.microsoft.com/office/drawing/2014/main" id="{2CD6BC38-668C-4511-98D3-52EE37842DF2}"/>
                </a:ext>
              </a:extLst>
            </p:cNvPr>
            <p:cNvCxnSpPr>
              <a:cxnSpLocks/>
            </p:cNvCxnSpPr>
            <p:nvPr/>
          </p:nvCxnSpPr>
          <p:spPr>
            <a:xfrm flipH="1">
              <a:off x="3717760" y="4979100"/>
              <a:ext cx="187377" cy="193988"/>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94" name="直线连接符 107">
              <a:extLst>
                <a:ext uri="{FF2B5EF4-FFF2-40B4-BE49-F238E27FC236}">
                  <a16:creationId xmlns:a16="http://schemas.microsoft.com/office/drawing/2014/main" id="{ECBF2C82-934D-4F2D-91BC-2E9FC572B79E}"/>
                </a:ext>
              </a:extLst>
            </p:cNvPr>
            <p:cNvCxnSpPr>
              <a:cxnSpLocks/>
            </p:cNvCxnSpPr>
            <p:nvPr/>
          </p:nvCxnSpPr>
          <p:spPr>
            <a:xfrm>
              <a:off x="3905136" y="4979100"/>
              <a:ext cx="258433" cy="193988"/>
            </a:xfrm>
            <a:prstGeom prst="line">
              <a:avLst/>
            </a:prstGeom>
            <a:ln w="6350">
              <a:solidFill>
                <a:srgbClr val="00B0F0"/>
              </a:solidFill>
              <a:prstDash val="sysDash"/>
            </a:ln>
          </p:spPr>
          <p:style>
            <a:lnRef idx="1">
              <a:schemeClr val="accent1"/>
            </a:lnRef>
            <a:fillRef idx="0">
              <a:schemeClr val="accent1"/>
            </a:fillRef>
            <a:effectRef idx="0">
              <a:schemeClr val="accent1"/>
            </a:effectRef>
            <a:fontRef idx="minor">
              <a:schemeClr val="tx1"/>
            </a:fontRef>
          </p:style>
        </p:cxnSp>
        <p:pic>
          <p:nvPicPr>
            <p:cNvPr id="84" name="图片 83" descr="0927第一批_复制-08.png">
              <a:extLst>
                <a:ext uri="{FF2B5EF4-FFF2-40B4-BE49-F238E27FC236}">
                  <a16:creationId xmlns:a16="http://schemas.microsoft.com/office/drawing/2014/main" id="{520B6ABF-324A-4B72-BFD6-D86526BF1B10}"/>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281136" y="4224480"/>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pic>
          <p:nvPicPr>
            <p:cNvPr id="86" name="图片 85" descr="0927第一批_复制-08.png">
              <a:extLst>
                <a:ext uri="{FF2B5EF4-FFF2-40B4-BE49-F238E27FC236}">
                  <a16:creationId xmlns:a16="http://schemas.microsoft.com/office/drawing/2014/main" id="{BB57AC82-DBFD-453D-97E0-CA4D81BA461B}"/>
                </a:ext>
              </a:extLst>
            </p:cNvPr>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796211" y="5006343"/>
              <a:ext cx="554463" cy="555106"/>
            </a:xfrm>
            <a:prstGeom prst="rect">
              <a:avLst/>
            </a:prstGeom>
            <a:noFill/>
            <a:ln>
              <a:noFill/>
            </a:ln>
            <a:extLst>
              <a:ext uri="{909E8E84-426E-40dd-AFC4-6F175D3DCCD1}">
                <a14:hiddenFill xmlns="" xmlns:a14="http://schemas.microsoft.com/office/drawing/2010/main" xmlns:lc="http://schemas.openxmlformats.org/drawingml/2006/lockedCanvas">
                  <a:solidFill>
                    <a:srgbClr val="FFFFFF"/>
                  </a:solidFill>
                </a14:hiddenFill>
              </a:ext>
              <a:ext uri="{91240B29-F687-4f45-9708-019B960494DF}">
                <a14:hiddenLine xmlns="" xmlns:a14="http://schemas.microsoft.com/office/drawing/2010/main" xmlns:lc="http://schemas.openxmlformats.org/drawingml/2006/lockedCanvas" w="9525">
                  <a:solidFill>
                    <a:srgbClr val="000000"/>
                  </a:solidFill>
                  <a:miter lim="800000"/>
                  <a:headEnd/>
                  <a:tailEnd/>
                </a14:hiddenLine>
              </a:ext>
            </a:extLst>
          </p:spPr>
        </p:pic>
      </p:grpSp>
      <p:sp>
        <p:nvSpPr>
          <p:cNvPr id="98" name="矩形 97"/>
          <p:cNvSpPr/>
          <p:nvPr/>
        </p:nvSpPr>
        <p:spPr>
          <a:xfrm>
            <a:off x="474676" y="4284262"/>
            <a:ext cx="11247120" cy="1731645"/>
          </a:xfrm>
          <a:prstGeom prst="rect">
            <a:avLst/>
          </a:prstGeom>
          <a:noFill/>
          <a:ln w="12700" cmpd="sng">
            <a:solidFill>
              <a:srgbClr val="00B0F0"/>
            </a:solidFill>
            <a:prstDash val="sysDash"/>
          </a:ln>
          <a:extLst>
            <a:ext uri="{909E8E84-426E-40DD-AFC4-6F175D3DCCD1}">
              <a14:hiddenFill xmlns:a14="http://schemas.microsoft.com/office/drawing/2010/main">
                <a:solidFill>
                  <a:schemeClr val="accent1"/>
                </a:solidFill>
              </a14:hiddenFill>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9" name="文本框 64">
            <a:extLst>
              <a:ext uri="{FF2B5EF4-FFF2-40B4-BE49-F238E27FC236}">
                <a16:creationId xmlns:a16="http://schemas.microsoft.com/office/drawing/2014/main" id="{14BE58B7-7BE4-4A60-95F5-7C603EE254C0}"/>
              </a:ext>
            </a:extLst>
          </p:cNvPr>
          <p:cNvSpPr txBox="1"/>
          <p:nvPr/>
        </p:nvSpPr>
        <p:spPr>
          <a:xfrm>
            <a:off x="10012609" y="2069625"/>
            <a:ext cx="1007745" cy="305435"/>
          </a:xfrm>
          <a:prstGeom prst="rect">
            <a:avLst/>
          </a:prstGeom>
          <a:noFill/>
        </p:spPr>
        <p:txBody>
          <a:bodyPr wrap="square" lIns="91434" tIns="45718" rIns="91434"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rPr>
              <a:t>Success</a:t>
            </a:r>
            <a:endParaRPr lang="zh-CN" altLang="zh-CN" sz="1400" b="1" dirty="0">
              <a:solidFill>
                <a:srgbClr val="79BD28"/>
              </a:solidFill>
              <a:latin typeface="Century Gothic" panose="020B0502020202020204" pitchFamily="34" charset="0"/>
              <a:ea typeface="微软雅黑" panose="020B0503020204020204" charset="-122"/>
              <a:cs typeface="Century Gothic" panose="020B0502020202020204" pitchFamily="34" charset="0"/>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99"/>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116"/>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9"/>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83"/>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95"/>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96"/>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97"/>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13"/>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98"/>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107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76" grpId="0"/>
      <p:bldP spid="3" grpId="0" animBg="1"/>
      <p:bldP spid="6" grpId="0"/>
      <p:bldP spid="116" grpId="0"/>
      <p:bldP spid="83" grpId="0"/>
      <p:bldP spid="95" grpId="0"/>
      <p:bldP spid="97" grpId="0"/>
      <p:bldP spid="98" grpId="0" animBg="1"/>
      <p:bldP spid="99" grpId="0"/>
    </p:bld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6857331" cy="523220"/>
            <a:chOff x="1" y="200326"/>
            <a:chExt cx="6857331"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6277681"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Highlight 3: Business High Reliability</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10</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2327362" y="940074"/>
            <a:ext cx="7537276" cy="414088"/>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Business  Continuous and Steady Operation</a:t>
            </a:r>
          </a:p>
        </p:txBody>
      </p:sp>
      <p:sp>
        <p:nvSpPr>
          <p:cNvPr id="174" name="矩形 173">
            <a:extLst>
              <a:ext uri="{FF2B5EF4-FFF2-40B4-BE49-F238E27FC236}">
                <a16:creationId xmlns:a16="http://schemas.microsoft.com/office/drawing/2014/main" id="{070E5DCB-FA9C-4DF0-B1CE-CF800692CAA4}"/>
              </a:ext>
            </a:extLst>
          </p:cNvPr>
          <p:cNvSpPr/>
          <p:nvPr/>
        </p:nvSpPr>
        <p:spPr>
          <a:xfrm>
            <a:off x="6388" y="5660104"/>
            <a:ext cx="12191999" cy="338554"/>
          </a:xfrm>
          <a:prstGeom prst="rect">
            <a:avLst/>
          </a:prstGeom>
        </p:spPr>
        <p:txBody>
          <a:bodyPr wrap="square">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chemeClr val="bg1"/>
                </a:solidFill>
                <a:latin typeface="Microsoft YaHei" charset="-122"/>
                <a:ea typeface="Microsoft YaHei" charset="-122"/>
                <a:sym typeface="微软雅黑" charset="0"/>
              </a:rPr>
              <a:t>Fail-over without user perceptions  !</a:t>
            </a:r>
            <a:endParaRPr lang="zh-CN" altLang="en-US" sz="1600" dirty="0"/>
          </a:p>
        </p:txBody>
      </p:sp>
      <p:grpSp>
        <p:nvGrpSpPr>
          <p:cNvPr id="19" name="组合 18"/>
          <p:cNvGrpSpPr/>
          <p:nvPr/>
        </p:nvGrpSpPr>
        <p:grpSpPr>
          <a:xfrm>
            <a:off x="9796260" y="3658029"/>
            <a:ext cx="1551976" cy="1115706"/>
            <a:chOff x="9690931" y="3267755"/>
            <a:chExt cx="1551976" cy="1115706"/>
          </a:xfrm>
        </p:grpSpPr>
        <p:pic>
          <p:nvPicPr>
            <p:cNvPr id="148" name="Picture 10" descr="建筑物群">
              <a:extLst>
                <a:ext uri="{FF2B5EF4-FFF2-40B4-BE49-F238E27FC236}">
                  <a16:creationId xmlns:a16="http://schemas.microsoft.com/office/drawing/2014/main" id="{6B89254B-1093-4A21-A571-76725F32DF5D}"/>
                </a:ext>
              </a:extLst>
            </p:cNvP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0273844" y="3267755"/>
              <a:ext cx="969063" cy="969063"/>
            </a:xfrm>
            <a:prstGeom prst="rect">
              <a:avLst/>
            </a:prstGeom>
            <a:noFill/>
            <a:ln w="9525">
              <a:noFill/>
              <a:miter lim="800000"/>
              <a:headEnd/>
              <a:tailEnd/>
            </a:ln>
          </p:spPr>
        </p:pic>
        <p:pic>
          <p:nvPicPr>
            <p:cNvPr id="140" name="Picture 4" descr="安全网关">
              <a:extLst>
                <a:ext uri="{FF2B5EF4-FFF2-40B4-BE49-F238E27FC236}">
                  <a16:creationId xmlns:a16="http://schemas.microsoft.com/office/drawing/2014/main" id="{9E8351C9-EC8A-479A-94DE-13DB62749386}"/>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690931" y="3517146"/>
              <a:ext cx="1021395" cy="866315"/>
            </a:xfrm>
            <a:prstGeom prst="rect">
              <a:avLst/>
            </a:prstGeom>
            <a:noFill/>
            <a:ln>
              <a:noFill/>
            </a:ln>
          </p:spPr>
        </p:pic>
      </p:grpSp>
      <p:grpSp>
        <p:nvGrpSpPr>
          <p:cNvPr id="9" name="组合 8"/>
          <p:cNvGrpSpPr/>
          <p:nvPr/>
        </p:nvGrpSpPr>
        <p:grpSpPr>
          <a:xfrm>
            <a:off x="9590327" y="1902482"/>
            <a:ext cx="2246402" cy="1497413"/>
            <a:chOff x="8969680" y="1861414"/>
            <a:chExt cx="2485159" cy="1656564"/>
          </a:xfrm>
        </p:grpSpPr>
        <p:pic>
          <p:nvPicPr>
            <p:cNvPr id="157" name="Picture 35" descr="Cloud.png">
              <a:extLst>
                <a:ext uri="{FF2B5EF4-FFF2-40B4-BE49-F238E27FC236}">
                  <a16:creationId xmlns:a16="http://schemas.microsoft.com/office/drawing/2014/main" id="{EF3C85EC-1686-43E3-8DA7-0009E953C21C}"/>
                </a:ext>
              </a:extLst>
            </p:cNvPr>
            <p:cNvPicPr>
              <a:picLocks noChangeAspect="1"/>
            </p:cNvPicPr>
            <p:nvPr/>
          </p:nvPicPr>
          <p:blipFill>
            <a:blip r:embed="rId6" cstate="screen">
              <a:biLevel thresh="25000"/>
            </a:blip>
            <a:stretch>
              <a:fillRect/>
            </a:stretch>
          </p:blipFill>
          <p:spPr>
            <a:xfrm>
              <a:off x="8969680" y="1861414"/>
              <a:ext cx="2485159" cy="1656564"/>
            </a:xfrm>
            <a:prstGeom prst="rect">
              <a:avLst/>
            </a:prstGeom>
          </p:spPr>
        </p:pic>
        <p:pic>
          <p:nvPicPr>
            <p:cNvPr id="158" name="Picture 36">
              <a:extLst>
                <a:ext uri="{FF2B5EF4-FFF2-40B4-BE49-F238E27FC236}">
                  <a16:creationId xmlns:a16="http://schemas.microsoft.com/office/drawing/2014/main" id="{B3D2A8EC-717B-43F7-8149-98C8832D8CD1}"/>
                </a:ext>
              </a:extLst>
            </p:cNvPr>
            <p:cNvPicPr>
              <a:picLocks noChangeAspect="1"/>
            </p:cNvPicPr>
            <p:nvPr/>
          </p:nvPicPr>
          <p:blipFill>
            <a:blip r:embed="rId7" cstate="screen"/>
            <a:stretch>
              <a:fillRect/>
            </a:stretch>
          </p:blipFill>
          <p:spPr>
            <a:xfrm>
              <a:off x="9104136" y="2459148"/>
              <a:ext cx="709572" cy="548945"/>
            </a:xfrm>
            <a:prstGeom prst="rect">
              <a:avLst/>
            </a:prstGeom>
          </p:spPr>
        </p:pic>
        <p:pic>
          <p:nvPicPr>
            <p:cNvPr id="159" name="Picture 38">
              <a:extLst>
                <a:ext uri="{FF2B5EF4-FFF2-40B4-BE49-F238E27FC236}">
                  <a16:creationId xmlns:a16="http://schemas.microsoft.com/office/drawing/2014/main" id="{03F9BF12-538A-465F-BF3C-5924768440D4}"/>
                </a:ext>
              </a:extLst>
            </p:cNvPr>
            <p:cNvPicPr>
              <a:picLocks noChangeAspect="1"/>
            </p:cNvPicPr>
            <p:nvPr/>
          </p:nvPicPr>
          <p:blipFill>
            <a:blip r:embed="rId8" cstate="screen"/>
            <a:stretch>
              <a:fillRect/>
            </a:stretch>
          </p:blipFill>
          <p:spPr>
            <a:xfrm>
              <a:off x="9599261" y="2653528"/>
              <a:ext cx="816084" cy="459197"/>
            </a:xfrm>
            <a:prstGeom prst="rect">
              <a:avLst/>
            </a:prstGeom>
          </p:spPr>
        </p:pic>
        <p:pic>
          <p:nvPicPr>
            <p:cNvPr id="160" name="Picture 39">
              <a:extLst>
                <a:ext uri="{FF2B5EF4-FFF2-40B4-BE49-F238E27FC236}">
                  <a16:creationId xmlns:a16="http://schemas.microsoft.com/office/drawing/2014/main" id="{E5EE02CA-7FA6-42FC-BBEF-4416053A9BF0}"/>
                </a:ext>
              </a:extLst>
            </p:cNvPr>
            <p:cNvPicPr>
              <a:picLocks noChangeAspect="1"/>
            </p:cNvPicPr>
            <p:nvPr/>
          </p:nvPicPr>
          <p:blipFill>
            <a:blip r:embed="rId9" cstate="screen"/>
            <a:stretch>
              <a:fillRect/>
            </a:stretch>
          </p:blipFill>
          <p:spPr>
            <a:xfrm>
              <a:off x="9532961" y="2308591"/>
              <a:ext cx="527000" cy="255257"/>
            </a:xfrm>
            <a:prstGeom prst="rect">
              <a:avLst/>
            </a:prstGeom>
          </p:spPr>
        </p:pic>
        <p:pic>
          <p:nvPicPr>
            <p:cNvPr id="161" name="Picture 40">
              <a:extLst>
                <a:ext uri="{FF2B5EF4-FFF2-40B4-BE49-F238E27FC236}">
                  <a16:creationId xmlns:a16="http://schemas.microsoft.com/office/drawing/2014/main" id="{DA9A9817-5ACB-43E2-B6F8-B2FF87116389}"/>
                </a:ext>
              </a:extLst>
            </p:cNvPr>
            <p:cNvPicPr>
              <a:picLocks noChangeAspect="1"/>
            </p:cNvPicPr>
            <p:nvPr/>
          </p:nvPicPr>
          <p:blipFill>
            <a:blip r:embed="rId10" cstate="screen"/>
            <a:stretch>
              <a:fillRect/>
            </a:stretch>
          </p:blipFill>
          <p:spPr>
            <a:xfrm>
              <a:off x="10479601" y="2693119"/>
              <a:ext cx="357840" cy="433307"/>
            </a:xfrm>
            <a:prstGeom prst="rect">
              <a:avLst/>
            </a:prstGeom>
          </p:spPr>
        </p:pic>
        <p:pic>
          <p:nvPicPr>
            <p:cNvPr id="162" name="Picture 41">
              <a:extLst>
                <a:ext uri="{FF2B5EF4-FFF2-40B4-BE49-F238E27FC236}">
                  <a16:creationId xmlns:a16="http://schemas.microsoft.com/office/drawing/2014/main" id="{D04FCD58-B348-44C1-9E87-B51C10B53450}"/>
                </a:ext>
              </a:extLst>
            </p:cNvPr>
            <p:cNvPicPr>
              <a:picLocks noChangeAspect="1"/>
            </p:cNvPicPr>
            <p:nvPr/>
          </p:nvPicPr>
          <p:blipFill>
            <a:blip r:embed="rId11" cstate="screen"/>
            <a:stretch>
              <a:fillRect/>
            </a:stretch>
          </p:blipFill>
          <p:spPr>
            <a:xfrm>
              <a:off x="10121409" y="2278677"/>
              <a:ext cx="527043" cy="215390"/>
            </a:xfrm>
            <a:prstGeom prst="rect">
              <a:avLst/>
            </a:prstGeom>
          </p:spPr>
        </p:pic>
        <p:pic>
          <p:nvPicPr>
            <p:cNvPr id="163" name="Picture 50">
              <a:extLst>
                <a:ext uri="{FF2B5EF4-FFF2-40B4-BE49-F238E27FC236}">
                  <a16:creationId xmlns:a16="http://schemas.microsoft.com/office/drawing/2014/main" id="{2529AA7A-2A6D-4930-9003-3D226EF33E94}"/>
                </a:ext>
              </a:extLst>
            </p:cNvPr>
            <p:cNvPicPr>
              <a:picLocks noChangeAspect="1"/>
            </p:cNvPicPr>
            <p:nvPr/>
          </p:nvPicPr>
          <p:blipFill>
            <a:blip r:embed="rId12" cstate="screen"/>
            <a:stretch>
              <a:fillRect/>
            </a:stretch>
          </p:blipFill>
          <p:spPr>
            <a:xfrm>
              <a:off x="10121409" y="2505455"/>
              <a:ext cx="884319" cy="183293"/>
            </a:xfrm>
            <a:prstGeom prst="rect">
              <a:avLst/>
            </a:prstGeom>
          </p:spPr>
        </p:pic>
        <p:pic>
          <p:nvPicPr>
            <p:cNvPr id="164" name="Picture 54">
              <a:extLst>
                <a:ext uri="{FF2B5EF4-FFF2-40B4-BE49-F238E27FC236}">
                  <a16:creationId xmlns:a16="http://schemas.microsoft.com/office/drawing/2014/main" id="{C7B1AB37-909D-4E9C-9A07-217017E3314D}"/>
                </a:ext>
              </a:extLst>
            </p:cNvPr>
            <p:cNvPicPr>
              <a:picLocks noChangeAspect="1"/>
            </p:cNvPicPr>
            <p:nvPr/>
          </p:nvPicPr>
          <p:blipFill>
            <a:blip r:embed="rId13" cstate="screen"/>
            <a:stretch>
              <a:fillRect/>
            </a:stretch>
          </p:blipFill>
          <p:spPr>
            <a:xfrm>
              <a:off x="9763966" y="2062804"/>
              <a:ext cx="517878" cy="278013"/>
            </a:xfrm>
            <a:prstGeom prst="rect">
              <a:avLst/>
            </a:prstGeom>
          </p:spPr>
        </p:pic>
      </p:grpSp>
      <p:cxnSp>
        <p:nvCxnSpPr>
          <p:cNvPr id="137" name="曲线连接符 12">
            <a:extLst>
              <a:ext uri="{FF2B5EF4-FFF2-40B4-BE49-F238E27FC236}">
                <a16:creationId xmlns:a16="http://schemas.microsoft.com/office/drawing/2014/main" id="{676ECA87-BF89-4B7C-82F5-A7759BBD8BD8}"/>
              </a:ext>
            </a:extLst>
          </p:cNvPr>
          <p:cNvCxnSpPr/>
          <p:nvPr/>
        </p:nvCxnSpPr>
        <p:spPr>
          <a:xfrm>
            <a:off x="5631205" y="3419975"/>
            <a:ext cx="4428766" cy="1198368"/>
          </a:xfrm>
          <a:prstGeom prst="curvedConnector3">
            <a:avLst>
              <a:gd name="adj1" fmla="val 45922"/>
            </a:avLst>
          </a:prstGeom>
          <a:ln w="12700">
            <a:solidFill>
              <a:srgbClr val="ECA575"/>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cxnSp>
        <p:nvCxnSpPr>
          <p:cNvPr id="138" name="曲线连接符 5">
            <a:extLst>
              <a:ext uri="{FF2B5EF4-FFF2-40B4-BE49-F238E27FC236}">
                <a16:creationId xmlns:a16="http://schemas.microsoft.com/office/drawing/2014/main" id="{65896794-51F4-450A-9415-C921993FC971}"/>
              </a:ext>
            </a:extLst>
          </p:cNvPr>
          <p:cNvCxnSpPr/>
          <p:nvPr/>
        </p:nvCxnSpPr>
        <p:spPr>
          <a:xfrm>
            <a:off x="5609693" y="2994347"/>
            <a:ext cx="4489799" cy="629446"/>
          </a:xfrm>
          <a:prstGeom prst="curvedConnector2">
            <a:avLst/>
          </a:prstGeom>
          <a:ln w="12700">
            <a:solidFill>
              <a:srgbClr val="00B0F0"/>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41" name="Picture 2">
            <a:extLst>
              <a:ext uri="{FF2B5EF4-FFF2-40B4-BE49-F238E27FC236}">
                <a16:creationId xmlns:a16="http://schemas.microsoft.com/office/drawing/2014/main" id="{254B9AEB-FDC8-48A1-B456-E6076E2A97ED}"/>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39903" y="2735290"/>
            <a:ext cx="3034239" cy="807367"/>
          </a:xfrm>
          <a:prstGeom prst="rect">
            <a:avLst/>
          </a:prstGeom>
          <a:noFill/>
          <a:ln>
            <a:noFill/>
          </a:ln>
        </p:spPr>
      </p:pic>
      <p:cxnSp>
        <p:nvCxnSpPr>
          <p:cNvPr id="142" name="曲线连接符 19">
            <a:extLst>
              <a:ext uri="{FF2B5EF4-FFF2-40B4-BE49-F238E27FC236}">
                <a16:creationId xmlns:a16="http://schemas.microsoft.com/office/drawing/2014/main" id="{4BABD813-4E85-435C-B089-F43F482587EE}"/>
              </a:ext>
            </a:extLst>
          </p:cNvPr>
          <p:cNvCxnSpPr/>
          <p:nvPr/>
        </p:nvCxnSpPr>
        <p:spPr>
          <a:xfrm>
            <a:off x="5631205" y="3247258"/>
            <a:ext cx="4072561" cy="1200342"/>
          </a:xfrm>
          <a:prstGeom prst="curvedConnector3">
            <a:avLst/>
          </a:prstGeom>
          <a:ln w="12700">
            <a:prstDash val="sysDash"/>
            <a:headEnd type="arrow"/>
            <a:tailEnd type="arrow"/>
          </a:ln>
        </p:spPr>
        <p:style>
          <a:lnRef idx="2">
            <a:schemeClr val="accent2"/>
          </a:lnRef>
          <a:fillRef idx="0">
            <a:schemeClr val="accent2"/>
          </a:fillRef>
          <a:effectRef idx="1">
            <a:schemeClr val="accent2"/>
          </a:effectRef>
          <a:fontRef idx="minor">
            <a:schemeClr val="tx1"/>
          </a:fontRef>
        </p:style>
      </p:cxnSp>
      <p:cxnSp>
        <p:nvCxnSpPr>
          <p:cNvPr id="144" name="直线箭头连接符 47">
            <a:extLst>
              <a:ext uri="{FF2B5EF4-FFF2-40B4-BE49-F238E27FC236}">
                <a16:creationId xmlns:a16="http://schemas.microsoft.com/office/drawing/2014/main" id="{B786FA31-D41F-4C69-8815-ADB31030D200}"/>
              </a:ext>
            </a:extLst>
          </p:cNvPr>
          <p:cNvCxnSpPr/>
          <p:nvPr/>
        </p:nvCxnSpPr>
        <p:spPr>
          <a:xfrm>
            <a:off x="5606171" y="2843381"/>
            <a:ext cx="3889395" cy="0"/>
          </a:xfrm>
          <a:prstGeom prst="straightConnector1">
            <a:avLst/>
          </a:prstGeom>
          <a:ln w="12700">
            <a:solidFill>
              <a:srgbClr val="00B0F0"/>
            </a:solidFill>
            <a:prstDash val="sysDash"/>
            <a:headEnd type="arrow"/>
            <a:tailEnd type="arrow"/>
          </a:ln>
        </p:spPr>
        <p:style>
          <a:lnRef idx="2">
            <a:schemeClr val="accent1"/>
          </a:lnRef>
          <a:fillRef idx="0">
            <a:schemeClr val="accent1"/>
          </a:fillRef>
          <a:effectRef idx="1">
            <a:schemeClr val="accent1"/>
          </a:effectRef>
          <a:fontRef idx="minor">
            <a:schemeClr val="tx1"/>
          </a:fontRef>
        </p:style>
      </p:cxnSp>
      <p:grpSp>
        <p:nvGrpSpPr>
          <p:cNvPr id="1134" name="组合 1133"/>
          <p:cNvGrpSpPr/>
          <p:nvPr/>
        </p:nvGrpSpPr>
        <p:grpSpPr>
          <a:xfrm>
            <a:off x="368046" y="2432289"/>
            <a:ext cx="1463683" cy="1115604"/>
            <a:chOff x="521305" y="2316177"/>
            <a:chExt cx="1463683" cy="1115604"/>
          </a:xfrm>
        </p:grpSpPr>
        <p:pic>
          <p:nvPicPr>
            <p:cNvPr id="136" name="Picture 14" descr="SOHO">
              <a:extLst>
                <a:ext uri="{FF2B5EF4-FFF2-40B4-BE49-F238E27FC236}">
                  <a16:creationId xmlns:a16="http://schemas.microsoft.com/office/drawing/2014/main" id="{4789AF75-44F0-4402-9EB5-FF4A6F05699A}"/>
                </a:ext>
              </a:extLst>
            </p:cNvPr>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21305" y="2316177"/>
              <a:ext cx="925905" cy="925903"/>
            </a:xfrm>
            <a:prstGeom prst="rect">
              <a:avLst/>
            </a:prstGeom>
            <a:noFill/>
            <a:ln>
              <a:noFill/>
            </a:ln>
          </p:spPr>
        </p:pic>
        <p:pic>
          <p:nvPicPr>
            <p:cNvPr id="147" name="Picture 4" descr="安全网关">
              <a:extLst>
                <a:ext uri="{FF2B5EF4-FFF2-40B4-BE49-F238E27FC236}">
                  <a16:creationId xmlns:a16="http://schemas.microsoft.com/office/drawing/2014/main" id="{06D7FD57-CC18-420A-9482-A160D9AED741}"/>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84323" y="2583049"/>
              <a:ext cx="1000665" cy="848732"/>
            </a:xfrm>
            <a:prstGeom prst="rect">
              <a:avLst/>
            </a:prstGeom>
            <a:noFill/>
            <a:ln>
              <a:noFill/>
            </a:ln>
          </p:spPr>
        </p:pic>
      </p:grpSp>
      <p:sp>
        <p:nvSpPr>
          <p:cNvPr id="151" name="文本框 150">
            <a:extLst>
              <a:ext uri="{FF2B5EF4-FFF2-40B4-BE49-F238E27FC236}">
                <a16:creationId xmlns:a16="http://schemas.microsoft.com/office/drawing/2014/main" id="{31568FB1-6781-4062-A381-50258C941857}"/>
              </a:ext>
            </a:extLst>
          </p:cNvPr>
          <p:cNvSpPr txBox="1"/>
          <p:nvPr/>
        </p:nvSpPr>
        <p:spPr>
          <a:xfrm>
            <a:off x="426392" y="3444992"/>
            <a:ext cx="1225273" cy="307777"/>
          </a:xfrm>
          <a:prstGeom prst="rect">
            <a:avLst/>
          </a:prstGeom>
          <a:noFill/>
        </p:spPr>
        <p:txBody>
          <a:bodyPr wrap="square" rtlCol="0">
            <a:spAutoFit/>
          </a:bodyPr>
          <a:lstStyle/>
          <a:p>
            <a:pPr algn="ctr"/>
            <a:r>
              <a:rPr kumimoji="1" lang="en-US" altLang="zh-CN" sz="1400" b="1" dirty="0">
                <a:solidFill>
                  <a:srgbClr val="79BD28"/>
                </a:solidFill>
                <a:latin typeface="Century Gothic" panose="020B0502020202020204" pitchFamily="34" charset="0"/>
              </a:rPr>
              <a:t>Branches</a:t>
            </a:r>
            <a:endParaRPr kumimoji="1" lang="zh-CN" altLang="en-US" sz="1400" b="1" dirty="0">
              <a:solidFill>
                <a:srgbClr val="79BD28"/>
              </a:solidFill>
              <a:latin typeface="Century Gothic" panose="020B0502020202020204" pitchFamily="34" charset="0"/>
            </a:endParaRPr>
          </a:p>
        </p:txBody>
      </p:sp>
      <p:sp>
        <p:nvSpPr>
          <p:cNvPr id="152" name="矩形 151">
            <a:extLst>
              <a:ext uri="{FF2B5EF4-FFF2-40B4-BE49-F238E27FC236}">
                <a16:creationId xmlns:a16="http://schemas.microsoft.com/office/drawing/2014/main" id="{442FCD1B-F79F-4741-BFA3-B2AC67ADE32F}"/>
              </a:ext>
            </a:extLst>
          </p:cNvPr>
          <p:cNvSpPr/>
          <p:nvPr/>
        </p:nvSpPr>
        <p:spPr>
          <a:xfrm>
            <a:off x="2607104" y="1960314"/>
            <a:ext cx="2645969" cy="492434"/>
          </a:xfrm>
          <a:prstGeom prst="rect">
            <a:avLst/>
          </a:prstGeom>
        </p:spPr>
        <p:txBody>
          <a:bodyPr wrap="square" lIns="121912" tIns="60956" rIns="121912" bIns="60956">
            <a:spAutoFit/>
          </a:bodyPr>
          <a:lstStyle/>
          <a:p>
            <a:r>
              <a:rPr lang="en-US" altLang="zh-CN" sz="1200" dirty="0">
                <a:solidFill>
                  <a:schemeClr val="bg1"/>
                </a:solidFill>
                <a:latin typeface="Century Gothic" panose="020B0502020202020204" pitchFamily="34" charset="0"/>
                <a:ea typeface="微软雅黑" panose="020B0503020204020204" charset="-122"/>
              </a:rPr>
              <a:t>File</a:t>
            </a:r>
            <a:r>
              <a:rPr lang="zh-CN" altLang="en-US" sz="1200" dirty="0">
                <a:solidFill>
                  <a:schemeClr val="bg1"/>
                </a:solidFill>
                <a:latin typeface="Century Gothic" panose="020B0502020202020204" pitchFamily="34" charset="0"/>
                <a:ea typeface="微软雅黑" panose="020B0503020204020204" charset="-122"/>
              </a:rPr>
              <a:t> </a:t>
            </a:r>
            <a:r>
              <a:rPr lang="en-US" altLang="zh-CN" sz="1200" dirty="0">
                <a:solidFill>
                  <a:schemeClr val="bg1"/>
                </a:solidFill>
                <a:latin typeface="Century Gothic" panose="020B0502020202020204" pitchFamily="34" charset="0"/>
                <a:ea typeface="微软雅黑" panose="020B0503020204020204" charset="-122"/>
              </a:rPr>
              <a:t>sharing: High bandwidth</a:t>
            </a:r>
            <a:r>
              <a:rPr lang="zh-CN" altLang="en-US" sz="1200" dirty="0">
                <a:solidFill>
                  <a:schemeClr val="bg1"/>
                </a:solidFill>
                <a:latin typeface="Century Gothic" panose="020B0502020202020204" pitchFamily="34" charset="0"/>
                <a:ea typeface="微软雅黑" panose="020B0503020204020204" charset="-122"/>
              </a:rPr>
              <a:t>；</a:t>
            </a:r>
            <a:endParaRPr lang="en-US" altLang="zh-CN" sz="1200" dirty="0">
              <a:solidFill>
                <a:schemeClr val="bg1"/>
              </a:solidFill>
              <a:latin typeface="Century Gothic" panose="020B0502020202020204" pitchFamily="34" charset="0"/>
              <a:ea typeface="微软雅黑" panose="020B0503020204020204" charset="-122"/>
            </a:endParaRPr>
          </a:p>
          <a:p>
            <a:r>
              <a:rPr lang="en-US" altLang="zh-CN" sz="1200" dirty="0">
                <a:solidFill>
                  <a:schemeClr val="bg1"/>
                </a:solidFill>
                <a:latin typeface="Century Gothic" panose="020B0502020202020204" pitchFamily="34" charset="0"/>
                <a:ea typeface="微软雅黑" panose="020B0503020204020204" charset="-122"/>
              </a:rPr>
              <a:t>e.g.</a:t>
            </a:r>
            <a:r>
              <a:rPr lang="zh-CN" altLang="en-US" sz="1200" dirty="0">
                <a:solidFill>
                  <a:schemeClr val="bg1"/>
                </a:solidFill>
                <a:latin typeface="Century Gothic" panose="020B0502020202020204" pitchFamily="34" charset="0"/>
                <a:ea typeface="微软雅黑" panose="020B0503020204020204" charset="-122"/>
              </a:rPr>
              <a:t> FTP</a:t>
            </a:r>
            <a:r>
              <a:rPr lang="en-US" altLang="zh-CN" sz="1200" dirty="0">
                <a:solidFill>
                  <a:schemeClr val="bg1"/>
                </a:solidFill>
                <a:latin typeface="Century Gothic" panose="020B0502020202020204" pitchFamily="34" charset="0"/>
                <a:ea typeface="微软雅黑" panose="020B0503020204020204" charset="-122"/>
              </a:rPr>
              <a:t>,</a:t>
            </a:r>
            <a:r>
              <a:rPr lang="zh-CN" altLang="en-US" sz="1200" dirty="0">
                <a:solidFill>
                  <a:schemeClr val="bg1"/>
                </a:solidFill>
                <a:latin typeface="Century Gothic" panose="020B0502020202020204" pitchFamily="34" charset="0"/>
                <a:ea typeface="微软雅黑" panose="020B0503020204020204" charset="-122"/>
              </a:rPr>
              <a:t>CIFS</a:t>
            </a:r>
          </a:p>
        </p:txBody>
      </p:sp>
      <p:sp>
        <p:nvSpPr>
          <p:cNvPr id="153" name="矩形 152">
            <a:extLst>
              <a:ext uri="{FF2B5EF4-FFF2-40B4-BE49-F238E27FC236}">
                <a16:creationId xmlns:a16="http://schemas.microsoft.com/office/drawing/2014/main" id="{888D56E4-A4FF-40B6-8DEC-5A45735C6C57}"/>
              </a:ext>
            </a:extLst>
          </p:cNvPr>
          <p:cNvSpPr/>
          <p:nvPr/>
        </p:nvSpPr>
        <p:spPr>
          <a:xfrm>
            <a:off x="6204037" y="4748199"/>
            <a:ext cx="3322112" cy="677100"/>
          </a:xfrm>
          <a:prstGeom prst="rect">
            <a:avLst/>
          </a:prstGeom>
        </p:spPr>
        <p:txBody>
          <a:bodyPr wrap="square" lIns="121912" tIns="60956" rIns="121912" bIns="60956">
            <a:spAutoFit/>
          </a:bodyPr>
          <a:lstStyle/>
          <a:p>
            <a:r>
              <a:rPr lang="en-US" altLang="zh-CN" sz="1200" dirty="0">
                <a:solidFill>
                  <a:schemeClr val="bg1"/>
                </a:solidFill>
                <a:latin typeface="Century Gothic" panose="020B0502020202020204" pitchFamily="34" charset="0"/>
                <a:ea typeface="微软雅黑" panose="020B0503020204020204" charset="-122"/>
              </a:rPr>
              <a:t>Instant Message application: High experience, 0 packets loss rate, low latency; e.g. VOIP/VC</a:t>
            </a:r>
            <a:endParaRPr lang="zh-CN" altLang="en-US" sz="1200" dirty="0">
              <a:solidFill>
                <a:schemeClr val="bg1"/>
              </a:solidFill>
              <a:latin typeface="Century Gothic" panose="020B0502020202020204" pitchFamily="34" charset="0"/>
              <a:ea typeface="微软雅黑" panose="020B0503020204020204" charset="-122"/>
            </a:endParaRPr>
          </a:p>
        </p:txBody>
      </p:sp>
      <p:sp>
        <p:nvSpPr>
          <p:cNvPr id="154" name="矩形 153">
            <a:extLst>
              <a:ext uri="{FF2B5EF4-FFF2-40B4-BE49-F238E27FC236}">
                <a16:creationId xmlns:a16="http://schemas.microsoft.com/office/drawing/2014/main" id="{0960AF63-C34B-4AA8-A223-4CC4111C0C21}"/>
              </a:ext>
            </a:extLst>
          </p:cNvPr>
          <p:cNvSpPr/>
          <p:nvPr/>
        </p:nvSpPr>
        <p:spPr>
          <a:xfrm>
            <a:off x="2577628" y="3833879"/>
            <a:ext cx="2969860" cy="461665"/>
          </a:xfrm>
          <a:prstGeom prst="rect">
            <a:avLst/>
          </a:prstGeom>
        </p:spPr>
        <p:txBody>
          <a:bodyPr wrap="square">
            <a:spAutoFit/>
          </a:bodyPr>
          <a:lstStyle/>
          <a:p>
            <a:r>
              <a:rPr lang="en-US" altLang="zh-CN" sz="1200" dirty="0">
                <a:solidFill>
                  <a:schemeClr val="bg1"/>
                </a:solidFill>
                <a:latin typeface="Century Gothic" panose="020B0502020202020204" pitchFamily="34" charset="0"/>
                <a:ea typeface="微软雅黑" panose="020B0503020204020204" charset="-122"/>
              </a:rPr>
              <a:t>Core application: </a:t>
            </a:r>
            <a:r>
              <a:rPr lang="en-US" altLang="zh-CN" sz="1200" dirty="0" err="1">
                <a:solidFill>
                  <a:schemeClr val="bg1"/>
                </a:solidFill>
                <a:latin typeface="Century Gothic" panose="020B0502020202020204" pitchFamily="34" charset="0"/>
                <a:ea typeface="微软雅黑" panose="020B0503020204020204" charset="-122"/>
              </a:rPr>
              <a:t>Highavailable</a:t>
            </a:r>
            <a:r>
              <a:rPr lang="en-US" altLang="zh-CN" sz="1200" dirty="0">
                <a:solidFill>
                  <a:schemeClr val="bg1"/>
                </a:solidFill>
                <a:latin typeface="Century Gothic" panose="020B0502020202020204" pitchFamily="34" charset="0"/>
                <a:ea typeface="微软雅黑" panose="020B0503020204020204" charset="-122"/>
              </a:rPr>
              <a:t>, allow a little jitter</a:t>
            </a:r>
            <a:r>
              <a:rPr lang="zh-CN" altLang="en-US" sz="1200" dirty="0">
                <a:solidFill>
                  <a:schemeClr val="bg1"/>
                </a:solidFill>
                <a:latin typeface="Century Gothic" panose="020B0502020202020204" pitchFamily="34" charset="0"/>
                <a:ea typeface="微软雅黑" panose="020B0503020204020204" charset="-122"/>
              </a:rPr>
              <a:t>；</a:t>
            </a:r>
            <a:r>
              <a:rPr lang="en-US" altLang="zh-CN" sz="1200" dirty="0">
                <a:solidFill>
                  <a:schemeClr val="bg1"/>
                </a:solidFill>
                <a:latin typeface="Century Gothic" panose="020B0502020202020204" pitchFamily="34" charset="0"/>
                <a:ea typeface="微软雅黑" panose="020B0503020204020204" charset="-122"/>
              </a:rPr>
              <a:t>e.g. OA, ERP, CRM</a:t>
            </a:r>
            <a:endParaRPr lang="zh-CN" altLang="en-US" sz="1200" dirty="0">
              <a:solidFill>
                <a:schemeClr val="bg1"/>
              </a:solidFill>
              <a:latin typeface="Century Gothic" panose="020B0502020202020204" pitchFamily="34" charset="0"/>
              <a:ea typeface="微软雅黑" panose="020B0503020204020204" charset="-122"/>
            </a:endParaRPr>
          </a:p>
        </p:txBody>
      </p:sp>
      <p:sp>
        <p:nvSpPr>
          <p:cNvPr id="155" name="文本框 154">
            <a:extLst>
              <a:ext uri="{FF2B5EF4-FFF2-40B4-BE49-F238E27FC236}">
                <a16:creationId xmlns:a16="http://schemas.microsoft.com/office/drawing/2014/main" id="{0B84761B-F039-407A-B333-B8ABF4B9A27B}"/>
              </a:ext>
            </a:extLst>
          </p:cNvPr>
          <p:cNvSpPr txBox="1"/>
          <p:nvPr/>
        </p:nvSpPr>
        <p:spPr>
          <a:xfrm>
            <a:off x="10122963" y="4684619"/>
            <a:ext cx="1225273" cy="307777"/>
          </a:xfrm>
          <a:prstGeom prst="rect">
            <a:avLst/>
          </a:prstGeom>
          <a:noFill/>
        </p:spPr>
        <p:txBody>
          <a:bodyPr wrap="square" rtlCol="0">
            <a:spAutoFit/>
          </a:bodyPr>
          <a:lstStyle/>
          <a:p>
            <a:pPr algn="ctr"/>
            <a:r>
              <a:rPr kumimoji="1" lang="en-US" altLang="zh-CN" sz="1400" b="1" dirty="0">
                <a:solidFill>
                  <a:srgbClr val="79BD28"/>
                </a:solidFill>
                <a:latin typeface="Century Gothic" panose="020B0502020202020204" pitchFamily="34" charset="0"/>
              </a:rPr>
              <a:t>HQ</a:t>
            </a:r>
            <a:endParaRPr kumimoji="1" lang="zh-CN" altLang="en-US" sz="1400" b="1" dirty="0">
              <a:solidFill>
                <a:srgbClr val="79BD28"/>
              </a:solidFill>
              <a:latin typeface="Century Gothic" panose="020B0502020202020204" pitchFamily="34" charset="0"/>
            </a:endParaRPr>
          </a:p>
        </p:txBody>
      </p:sp>
      <p:sp>
        <p:nvSpPr>
          <p:cNvPr id="165" name="文本框 164">
            <a:extLst>
              <a:ext uri="{FF2B5EF4-FFF2-40B4-BE49-F238E27FC236}">
                <a16:creationId xmlns:a16="http://schemas.microsoft.com/office/drawing/2014/main" id="{03D16C78-82F7-405F-A05B-B984EA5ABC0E}"/>
              </a:ext>
            </a:extLst>
          </p:cNvPr>
          <p:cNvSpPr txBox="1"/>
          <p:nvPr/>
        </p:nvSpPr>
        <p:spPr>
          <a:xfrm>
            <a:off x="10085577" y="3115960"/>
            <a:ext cx="1114035" cy="307777"/>
          </a:xfrm>
          <a:prstGeom prst="rect">
            <a:avLst/>
          </a:prstGeom>
          <a:noFill/>
        </p:spPr>
        <p:txBody>
          <a:bodyPr wrap="square" rtlCol="0">
            <a:spAutoFit/>
          </a:bodyPr>
          <a:lstStyle/>
          <a:p>
            <a:pPr algn="ctr"/>
            <a:r>
              <a:rPr kumimoji="1" lang="en-US" altLang="zh-CN" sz="1400" b="1" dirty="0">
                <a:solidFill>
                  <a:srgbClr val="79BD28"/>
                </a:solidFill>
                <a:latin typeface="Century Gothic" panose="020B0502020202020204" pitchFamily="34" charset="0"/>
              </a:rPr>
              <a:t>IaaS/SaaS</a:t>
            </a:r>
            <a:endParaRPr kumimoji="1" lang="zh-CN" altLang="en-US" sz="1400" b="1" dirty="0">
              <a:solidFill>
                <a:srgbClr val="79BD28"/>
              </a:solidFill>
              <a:latin typeface="Century Gothic" panose="020B0502020202020204" pitchFamily="34" charset="0"/>
            </a:endParaRPr>
          </a:p>
        </p:txBody>
      </p:sp>
      <p:sp>
        <p:nvSpPr>
          <p:cNvPr id="166" name="乘号 165">
            <a:extLst>
              <a:ext uri="{FF2B5EF4-FFF2-40B4-BE49-F238E27FC236}">
                <a16:creationId xmlns:a16="http://schemas.microsoft.com/office/drawing/2014/main" id="{BB09EF5E-4E0B-4A3E-A1F9-EEBCA5193EA1}"/>
              </a:ext>
            </a:extLst>
          </p:cNvPr>
          <p:cNvSpPr/>
          <p:nvPr/>
        </p:nvSpPr>
        <p:spPr>
          <a:xfrm>
            <a:off x="8781481" y="4230833"/>
            <a:ext cx="461950" cy="461950"/>
          </a:xfrm>
          <a:prstGeom prst="mathMultiply">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68" name="矩形 167">
            <a:extLst>
              <a:ext uri="{FF2B5EF4-FFF2-40B4-BE49-F238E27FC236}">
                <a16:creationId xmlns:a16="http://schemas.microsoft.com/office/drawing/2014/main" id="{563904E9-9156-448A-B8FC-EC5DFC198FD5}"/>
              </a:ext>
            </a:extLst>
          </p:cNvPr>
          <p:cNvSpPr/>
          <p:nvPr/>
        </p:nvSpPr>
        <p:spPr>
          <a:xfrm>
            <a:off x="5863096" y="3345561"/>
            <a:ext cx="159290" cy="15929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solidFill>
                <a:srgbClr val="FF0000"/>
              </a:solidFill>
            </a:endParaRPr>
          </a:p>
        </p:txBody>
      </p:sp>
      <p:sp>
        <p:nvSpPr>
          <p:cNvPr id="169" name="矩形 168">
            <a:extLst>
              <a:ext uri="{FF2B5EF4-FFF2-40B4-BE49-F238E27FC236}">
                <a16:creationId xmlns:a16="http://schemas.microsoft.com/office/drawing/2014/main" id="{51120184-1F78-459C-A3A0-B39BD6EDA083}"/>
              </a:ext>
            </a:extLst>
          </p:cNvPr>
          <p:cNvSpPr/>
          <p:nvPr/>
        </p:nvSpPr>
        <p:spPr>
          <a:xfrm>
            <a:off x="5862409" y="2746390"/>
            <a:ext cx="159290" cy="159290"/>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71" name="矩形 170">
            <a:extLst>
              <a:ext uri="{FF2B5EF4-FFF2-40B4-BE49-F238E27FC236}">
                <a16:creationId xmlns:a16="http://schemas.microsoft.com/office/drawing/2014/main" id="{554BFDF9-686F-44D9-AD9C-5C4FBDAE9333}"/>
              </a:ext>
            </a:extLst>
          </p:cNvPr>
          <p:cNvSpPr/>
          <p:nvPr/>
        </p:nvSpPr>
        <p:spPr>
          <a:xfrm>
            <a:off x="6206431" y="4738672"/>
            <a:ext cx="3199819" cy="715043"/>
          </a:xfrm>
          <a:prstGeom prst="rect">
            <a:avLst/>
          </a:prstGeom>
          <a:no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73" name="矩形 172">
            <a:extLst>
              <a:ext uri="{FF2B5EF4-FFF2-40B4-BE49-F238E27FC236}">
                <a16:creationId xmlns:a16="http://schemas.microsoft.com/office/drawing/2014/main" id="{C0DD3248-7DF4-4B61-8606-C8D58724F232}"/>
              </a:ext>
            </a:extLst>
          </p:cNvPr>
          <p:cNvSpPr/>
          <p:nvPr/>
        </p:nvSpPr>
        <p:spPr>
          <a:xfrm>
            <a:off x="2553082" y="1826702"/>
            <a:ext cx="3002356" cy="747759"/>
          </a:xfrm>
          <a:prstGeom prst="rect">
            <a:avLst/>
          </a:prstGeom>
          <a:no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75" name="矩形 174">
            <a:extLst>
              <a:ext uri="{FF2B5EF4-FFF2-40B4-BE49-F238E27FC236}">
                <a16:creationId xmlns:a16="http://schemas.microsoft.com/office/drawing/2014/main" id="{C0DD3248-7DF4-4B61-8606-C8D58724F232}"/>
              </a:ext>
            </a:extLst>
          </p:cNvPr>
          <p:cNvSpPr/>
          <p:nvPr/>
        </p:nvSpPr>
        <p:spPr>
          <a:xfrm>
            <a:off x="2571786" y="3712705"/>
            <a:ext cx="3002356" cy="747759"/>
          </a:xfrm>
          <a:prstGeom prst="rect">
            <a:avLst/>
          </a:prstGeom>
          <a:no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cxnSp>
        <p:nvCxnSpPr>
          <p:cNvPr id="190" name="直线箭头连接符 47">
            <a:extLst>
              <a:ext uri="{FF2B5EF4-FFF2-40B4-BE49-F238E27FC236}">
                <a16:creationId xmlns:a16="http://schemas.microsoft.com/office/drawing/2014/main" id="{B786FA31-D41F-4C69-8815-ADB31030D200}"/>
              </a:ext>
            </a:extLst>
          </p:cNvPr>
          <p:cNvCxnSpPr/>
          <p:nvPr/>
        </p:nvCxnSpPr>
        <p:spPr>
          <a:xfrm>
            <a:off x="5606171" y="2987822"/>
            <a:ext cx="3889395" cy="0"/>
          </a:xfrm>
          <a:prstGeom prst="straightConnector1">
            <a:avLst/>
          </a:prstGeom>
          <a:ln w="12700">
            <a:solidFill>
              <a:srgbClr val="00B0F0"/>
            </a:solidFill>
            <a:prstDash val="sysDash"/>
            <a:headEnd type="arrow"/>
            <a:tailEnd type="arrow"/>
          </a:ln>
        </p:spPr>
        <p:style>
          <a:lnRef idx="2">
            <a:schemeClr val="accent1"/>
          </a:lnRef>
          <a:fillRef idx="0">
            <a:schemeClr val="accent1"/>
          </a:fillRef>
          <a:effectRef idx="1">
            <a:schemeClr val="accent1"/>
          </a:effectRef>
          <a:fontRef idx="minor">
            <a:schemeClr val="tx1"/>
          </a:fontRef>
        </p:style>
      </p:cxnSp>
      <p:pic>
        <p:nvPicPr>
          <p:cNvPr id="8" name="图片 7"/>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252037" y="2405214"/>
            <a:ext cx="1210242" cy="880176"/>
          </a:xfrm>
          <a:prstGeom prst="rect">
            <a:avLst/>
          </a:prstGeom>
        </p:spPr>
      </p:pic>
      <p:sp>
        <p:nvSpPr>
          <p:cNvPr id="149" name="文本框 148">
            <a:extLst>
              <a:ext uri="{FF2B5EF4-FFF2-40B4-BE49-F238E27FC236}">
                <a16:creationId xmlns:a16="http://schemas.microsoft.com/office/drawing/2014/main" id="{25E3E3CE-0B4F-4DE7-A4A6-79B5E702425A}"/>
              </a:ext>
            </a:extLst>
          </p:cNvPr>
          <p:cNvSpPr txBox="1"/>
          <p:nvPr/>
        </p:nvSpPr>
        <p:spPr>
          <a:xfrm>
            <a:off x="7244522" y="2775685"/>
            <a:ext cx="1225273" cy="307777"/>
          </a:xfrm>
          <a:prstGeom prst="rect">
            <a:avLst/>
          </a:prstGeom>
          <a:noFill/>
        </p:spPr>
        <p:txBody>
          <a:bodyPr wrap="square" rtlCol="0">
            <a:spAutoFit/>
          </a:bodyPr>
          <a:lstStyle/>
          <a:p>
            <a:pPr algn="ctr"/>
            <a:r>
              <a:rPr kumimoji="1" lang="en-US" altLang="zh-CN" sz="1400" b="1" dirty="0">
                <a:solidFill>
                  <a:srgbClr val="345692"/>
                </a:solidFill>
                <a:latin typeface="Century Gothic" panose="020B0502020202020204" pitchFamily="34" charset="0"/>
              </a:rPr>
              <a:t>Internet</a:t>
            </a:r>
            <a:endParaRPr kumimoji="1" lang="zh-CN" altLang="en-US" sz="1400" b="1" dirty="0">
              <a:solidFill>
                <a:srgbClr val="345692"/>
              </a:solidFill>
              <a:latin typeface="Century Gothic" panose="020B0502020202020204" pitchFamily="34" charset="0"/>
            </a:endParaRPr>
          </a:p>
        </p:txBody>
      </p:sp>
      <p:pic>
        <p:nvPicPr>
          <p:cNvPr id="181" name="图片 180"/>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7252037" y="3477860"/>
            <a:ext cx="1210242" cy="880176"/>
          </a:xfrm>
          <a:prstGeom prst="rect">
            <a:avLst/>
          </a:prstGeom>
        </p:spPr>
      </p:pic>
      <p:sp>
        <p:nvSpPr>
          <p:cNvPr id="150" name="文本框 149">
            <a:extLst>
              <a:ext uri="{FF2B5EF4-FFF2-40B4-BE49-F238E27FC236}">
                <a16:creationId xmlns:a16="http://schemas.microsoft.com/office/drawing/2014/main" id="{822AF836-4821-4B8C-B12A-B3805D579E26}"/>
              </a:ext>
            </a:extLst>
          </p:cNvPr>
          <p:cNvSpPr txBox="1"/>
          <p:nvPr/>
        </p:nvSpPr>
        <p:spPr>
          <a:xfrm>
            <a:off x="7488099" y="3858422"/>
            <a:ext cx="738119" cy="307777"/>
          </a:xfrm>
          <a:prstGeom prst="rect">
            <a:avLst/>
          </a:prstGeom>
          <a:noFill/>
        </p:spPr>
        <p:txBody>
          <a:bodyPr wrap="square" rtlCol="0">
            <a:spAutoFit/>
          </a:bodyPr>
          <a:lstStyle/>
          <a:p>
            <a:pPr algn="ctr"/>
            <a:r>
              <a:rPr kumimoji="1" lang="en-US" altLang="zh-CN" sz="1400" b="1" dirty="0">
                <a:solidFill>
                  <a:srgbClr val="345692"/>
                </a:solidFill>
                <a:latin typeface="Century Gothic" panose="020B0502020202020204" pitchFamily="34" charset="0"/>
              </a:rPr>
              <a:t>MPLS</a:t>
            </a:r>
            <a:endParaRPr kumimoji="1" lang="zh-CN" altLang="en-US" sz="1400" b="1" dirty="0">
              <a:solidFill>
                <a:srgbClr val="345692"/>
              </a:solidFill>
              <a:latin typeface="Century Gothic" panose="020B0502020202020204" pitchFamily="34" charset="0"/>
            </a:endParaRPr>
          </a:p>
        </p:txBody>
      </p:sp>
      <p:sp>
        <p:nvSpPr>
          <p:cNvPr id="167" name="矩形 166">
            <a:extLst>
              <a:ext uri="{FF2B5EF4-FFF2-40B4-BE49-F238E27FC236}">
                <a16:creationId xmlns:a16="http://schemas.microsoft.com/office/drawing/2014/main" id="{23BB2A9F-FBCB-4135-A416-742A23758564}"/>
              </a:ext>
            </a:extLst>
          </p:cNvPr>
          <p:cNvSpPr/>
          <p:nvPr/>
        </p:nvSpPr>
        <p:spPr>
          <a:xfrm>
            <a:off x="5862464" y="2945090"/>
            <a:ext cx="159290" cy="159290"/>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a:p>
        </p:txBody>
      </p:sp>
      <p:sp>
        <p:nvSpPr>
          <p:cNvPr id="170" name="矩形 169">
            <a:extLst>
              <a:ext uri="{FF2B5EF4-FFF2-40B4-BE49-F238E27FC236}">
                <a16:creationId xmlns:a16="http://schemas.microsoft.com/office/drawing/2014/main" id="{308125D7-7C6E-4F87-911D-F74D08EE61B4}"/>
              </a:ext>
            </a:extLst>
          </p:cNvPr>
          <p:cNvSpPr/>
          <p:nvPr/>
        </p:nvSpPr>
        <p:spPr>
          <a:xfrm>
            <a:off x="5862409" y="3011182"/>
            <a:ext cx="159290" cy="159290"/>
          </a:xfrm>
          <a:prstGeom prst="rect">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400" dirty="0"/>
          </a:p>
        </p:txBody>
      </p:sp>
      <p:grpSp>
        <p:nvGrpSpPr>
          <p:cNvPr id="1133" name="组合 1132"/>
          <p:cNvGrpSpPr/>
          <p:nvPr/>
        </p:nvGrpSpPr>
        <p:grpSpPr>
          <a:xfrm>
            <a:off x="1907337" y="2938996"/>
            <a:ext cx="580173" cy="406565"/>
            <a:chOff x="2060596" y="2822884"/>
            <a:chExt cx="580173" cy="406565"/>
          </a:xfrm>
        </p:grpSpPr>
        <p:cxnSp>
          <p:nvCxnSpPr>
            <p:cNvPr id="1129" name="直接连接符 1128"/>
            <p:cNvCxnSpPr/>
            <p:nvPr/>
          </p:nvCxnSpPr>
          <p:spPr>
            <a:xfrm flipH="1">
              <a:off x="2432070" y="2822884"/>
              <a:ext cx="208699"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04" name="直接连接符 203"/>
            <p:cNvCxnSpPr/>
            <p:nvPr/>
          </p:nvCxnSpPr>
          <p:spPr>
            <a:xfrm flipH="1">
              <a:off x="2432070" y="3229449"/>
              <a:ext cx="208699"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205" name="直接连接符 204"/>
            <p:cNvCxnSpPr/>
            <p:nvPr/>
          </p:nvCxnSpPr>
          <p:spPr>
            <a:xfrm flipH="1">
              <a:off x="2060596" y="3022861"/>
              <a:ext cx="330179"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1132" name="直接连接符 1131"/>
            <p:cNvCxnSpPr/>
            <p:nvPr/>
          </p:nvCxnSpPr>
          <p:spPr>
            <a:xfrm>
              <a:off x="2432070" y="2822884"/>
              <a:ext cx="0" cy="406565"/>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sp>
        <p:nvSpPr>
          <p:cNvPr id="1136" name="椭圆 1135"/>
          <p:cNvSpPr/>
          <p:nvPr/>
        </p:nvSpPr>
        <p:spPr>
          <a:xfrm>
            <a:off x="2421972" y="2078604"/>
            <a:ext cx="235862" cy="2358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latin typeface="Century Gothic" panose="020B0502020202020204" pitchFamily="34" charset="0"/>
              </a:rPr>
              <a:t>1</a:t>
            </a:r>
            <a:endParaRPr lang="zh-CN" altLang="en-US" sz="1200" b="1" dirty="0">
              <a:latin typeface="Century Gothic" panose="020B0502020202020204" pitchFamily="34" charset="0"/>
            </a:endParaRPr>
          </a:p>
        </p:txBody>
      </p:sp>
      <p:sp>
        <p:nvSpPr>
          <p:cNvPr id="213" name="椭圆 212"/>
          <p:cNvSpPr/>
          <p:nvPr/>
        </p:nvSpPr>
        <p:spPr>
          <a:xfrm>
            <a:off x="2443099" y="3945758"/>
            <a:ext cx="235862" cy="2358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latin typeface="Century Gothic" panose="020B0502020202020204" pitchFamily="34" charset="0"/>
              </a:rPr>
              <a:t>2</a:t>
            </a:r>
            <a:endParaRPr lang="zh-CN" altLang="en-US" sz="1200" b="1" dirty="0">
              <a:latin typeface="Century Gothic" panose="020B0502020202020204" pitchFamily="34" charset="0"/>
            </a:endParaRPr>
          </a:p>
        </p:txBody>
      </p:sp>
      <p:sp>
        <p:nvSpPr>
          <p:cNvPr id="214" name="椭圆 213"/>
          <p:cNvSpPr/>
          <p:nvPr/>
        </p:nvSpPr>
        <p:spPr>
          <a:xfrm>
            <a:off x="6079976" y="4985660"/>
            <a:ext cx="235862" cy="235862"/>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200" b="1" dirty="0">
                <a:latin typeface="Century Gothic" panose="020B0502020202020204" pitchFamily="34" charset="0"/>
              </a:rPr>
              <a:t>3</a:t>
            </a:r>
            <a:endParaRPr lang="zh-CN" altLang="en-US" sz="1200" b="1" dirty="0">
              <a:latin typeface="Century Gothic" panose="020B0502020202020204" pitchFamily="34" charset="0"/>
            </a:endParaRPr>
          </a:p>
        </p:txBody>
      </p:sp>
    </p:spTree>
    <p:extLst>
      <p:ext uri="{BB962C8B-B14F-4D97-AF65-F5344CB8AC3E}">
        <p14:creationId xmlns:p14="http://schemas.microsoft.com/office/powerpoint/2010/main" val="560373149"/>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0" presetClass="path" presetSubtype="0" repeatCount="indefinite" accel="50000" decel="50000" fill="hold" grpId="0" nodeType="withEffect">
                                  <p:stCondLst>
                                    <p:cond delay="0"/>
                                  </p:stCondLst>
                                  <p:childTnLst>
                                    <p:animMotion origin="layout" path="M 0.00612 -0.00926 L 0.00612 -0.00926 C 0.03385 -0.00486 0.00143 -0.00972 0.06484 -0.00625 C 0.06745 -0.00625 0.06992 -0.00509 0.07253 -0.00486 C 0.08411 -0.00393 0.09583 -0.0037 0.10742 -0.00324 C 0.11029 -0.00278 0.11315 -0.00254 0.11602 -0.00185 C 0.11914 -0.00092 0.12227 0.00023 0.12539 0.00116 C 0.12682 0.00162 0.12826 0.00255 0.12969 0.00278 C 0.13385 0.00347 0.13815 0.00371 0.14245 0.00417 C 0.14414 0.00486 0.14583 0.00509 0.14753 0.00579 C 0.15742 0.00926 0.15247 0.00834 0.1612 0.01042 C 0.17578 0.01366 0.16172 0.01019 0.17734 0.01343 C 0.17943 0.01389 0.18138 0.01412 0.18333 0.01482 C 0.18568 0.01574 0.18789 0.01759 0.1901 0.01783 L 0.19779 0.01945 L 0.21823 0.02408 C 0.22174 0.02477 0.22513 0.025 0.22852 0.02547 C 0.23945 0.03033 0.22734 0.02547 0.25326 0.03009 C 0.25729 0.03079 0.2651 0.0331 0.2651 0.0331 C 0.26862 0.03681 0.26979 0.03866 0.2737 0.04074 C 0.27513 0.04144 0.27656 0.04167 0.27799 0.04213 C 0.27904 0.04375 0.28008 0.0456 0.28138 0.04676 C 0.28216 0.04746 0.28307 0.04769 0.28385 0.04838 C 0.28529 0.04931 0.28672 0.05047 0.28815 0.05139 C 0.29219 0.05371 0.29583 0.05371 0.30013 0.0544 C 0.30182 0.05579 0.30352 0.05764 0.30521 0.05903 C 0.30599 0.05949 0.3069 0.05996 0.30781 0.06042 C 0.30924 0.06134 0.31068 0.06227 0.31198 0.06343 C 0.31315 0.06435 0.31432 0.06574 0.31549 0.06644 C 0.31654 0.06713 0.31771 0.06736 0.31888 0.06806 C 0.32083 0.06898 0.32279 0.07014 0.32487 0.07107 C 0.32617 0.07176 0.32773 0.07199 0.32904 0.07269 C 0.32995 0.07292 0.33073 0.07361 0.33164 0.07408 C 0.33359 0.07523 0.33568 0.07593 0.33763 0.07709 C 0.33932 0.07801 0.34128 0.07847 0.34271 0.08009 C 0.34362 0.08125 0.3444 0.08241 0.34531 0.0831 C 0.34609 0.0838 0.34701 0.08403 0.34779 0.08472 C 0.34844 0.08519 0.34896 0.08565 0.34961 0.08634 L 0.34961 0.08634 " pathEditMode="relative" ptsTypes="AAAAAAAAAAAAAAAAAAAAAAAAAAAAAAAAAAAAAAA">
                                      <p:cBhvr>
                                        <p:cTn id="6" dur="2000" fill="hold"/>
                                        <p:tgtEl>
                                          <p:spTgt spid="167"/>
                                        </p:tgtEl>
                                        <p:attrNameLst>
                                          <p:attrName>ppt_x</p:attrName>
                                          <p:attrName>ppt_y</p:attrName>
                                        </p:attrNameLst>
                                      </p:cBhvr>
                                    </p:animMotion>
                                  </p:childTnLst>
                                </p:cTn>
                              </p:par>
                              <p:par>
                                <p:cTn id="7" presetID="42" presetClass="path" presetSubtype="0" repeatCount="indefinite" accel="50000" decel="50000" fill="hold" grpId="0" nodeType="withEffect">
                                  <p:stCondLst>
                                    <p:cond delay="0"/>
                                  </p:stCondLst>
                                  <p:childTnLst>
                                    <p:animMotion origin="layout" path="M 2.08333E-7 2.96296E-6 L 0.28646 0.00301 " pathEditMode="relative" rAng="0" ptsTypes="AA">
                                      <p:cBhvr>
                                        <p:cTn id="8" dur="2000" fill="hold"/>
                                        <p:tgtEl>
                                          <p:spTgt spid="169"/>
                                        </p:tgtEl>
                                        <p:attrNameLst>
                                          <p:attrName>ppt_x</p:attrName>
                                          <p:attrName>ppt_y</p:attrName>
                                        </p:attrNameLst>
                                      </p:cBhvr>
                                      <p:rCtr x="14323" y="139"/>
                                    </p:animMotion>
                                  </p:childTnLst>
                                </p:cTn>
                              </p:par>
                              <p:par>
                                <p:cTn id="9" presetID="0" presetClass="path" presetSubtype="0" repeatCount="indefinite" accel="50000" decel="50000" fill="hold" grpId="0" nodeType="withEffect">
                                  <p:stCondLst>
                                    <p:cond delay="0"/>
                                  </p:stCondLst>
                                  <p:endCondLst>
                                    <p:cond evt="onNext" delay="0">
                                      <p:tgtEl>
                                        <p:sldTgt/>
                                      </p:tgtEl>
                                    </p:cond>
                                  </p:endCondLst>
                                  <p:childTnLst>
                                    <p:animMotion origin="layout" path="M 0.00612 0.00069 L 0.00612 0.00069 L 0.01719 0.00208 C 0.02201 0.00277 0.02682 0.00231 0.03164 0.0037 C 0.03268 0.00393 0.0332 0.00601 0.03424 0.00671 C 0.03529 0.0074 0.03646 0.00763 0.03763 0.0081 C 0.03841 0.00856 0.03932 0.00925 0.0401 0.00972 C 0.04323 0.01088 0.05013 0.01319 0.05378 0.01412 C 0.05599 0.01481 0.05833 0.01527 0.06055 0.01574 C 0.06146 0.0162 0.06224 0.01689 0.06315 0.01713 C 0.06654 0.01851 0.07096 0.01921 0.07422 0.02037 C 0.07708 0.02106 0.07995 0.02175 0.08281 0.02338 C 0.08854 0.02685 0.08138 0.02245 0.08958 0.02777 C 0.09036 0.02847 0.09128 0.0287 0.09219 0.02939 C 0.09336 0.03032 0.0944 0.03171 0.09557 0.0324 C 0.09661 0.0331 0.09779 0.03333 0.09896 0.03379 C 0.09987 0.03425 0.10065 0.03495 0.10156 0.03541 C 0.10299 0.03819 0.10586 0.04421 0.10833 0.04606 C 0.10937 0.04675 0.11055 0.04699 0.11172 0.04745 C 0.11367 0.04953 0.11562 0.05185 0.11771 0.0537 C 0.1194 0.05509 0.12292 0.05601 0.12448 0.05671 C 0.12539 0.05763 0.12604 0.05902 0.12708 0.05972 C 0.12904 0.06064 0.13112 0.06041 0.13307 0.06111 C 0.13398 0.06157 0.13477 0.06226 0.13555 0.06273 C 0.13646 0.06365 0.13724 0.06481 0.13815 0.06574 C 0.13893 0.06643 0.13997 0.0662 0.14076 0.06713 C 0.14635 0.075 0.14492 0.07638 0.15013 0.08379 C 0.16289 0.10208 0.1487 0.08333 0.1569 0.09143 C 0.16576 0.10023 0.15885 0.0956 0.16458 0.09907 C 0.16471 0.0993 0.175 0.11342 0.17656 0.11412 C 0.18294 0.11805 0.175 0.11296 0.18164 0.11875 C 0.18242 0.11944 0.18333 0.11944 0.18424 0.12037 C 0.18516 0.12106 0.18581 0.12245 0.18672 0.12338 C 0.19284 0.12939 0.1875 0.12384 0.19362 0.12777 C 0.19479 0.1287 0.19583 0.13009 0.19701 0.13078 C 0.19844 0.13194 0.20326 0.13333 0.20469 0.13379 C 0.20573 0.13425 0.2069 0.13518 0.20807 0.13541 C 0.21029 0.13611 0.21263 0.13634 0.21484 0.13703 C 0.22826 0.14027 0.20977 0.13634 0.2276 0.14004 C 0.23594 0.14375 0.22552 0.13912 0.23529 0.14305 C 0.23646 0.14351 0.23763 0.14398 0.23867 0.14444 C 0.23958 0.1449 0.24036 0.14583 0.24128 0.14606 C 0.2444 0.14675 0.24753 0.14699 0.25065 0.14745 C 0.25651 0.15092 0.24948 0.14675 0.25924 0.15208 C 0.2625 0.15393 0.2625 0.15463 0.2668 0.15509 C 0.27591 0.15601 0.28503 0.15601 0.29414 0.15671 C 0.30703 0.16111 0.29687 0.1581 0.32487 0.1581 L 0.32487 0.1581 " pathEditMode="relative" ptsTypes="AAAAAAAAAAAAAAAAAAAAAAAAAAAAAAAAAAAAAAAAAAAAAAAA">
                                      <p:cBhvr>
                                        <p:cTn id="10" dur="2000" fill="hold"/>
                                        <p:tgtEl>
                                          <p:spTgt spid="168"/>
                                        </p:tgtEl>
                                        <p:attrNameLst>
                                          <p:attrName>ppt_x</p:attrName>
                                          <p:attrName>ppt_y</p:attrName>
                                        </p:attrNameLst>
                                      </p:cBhvr>
                                    </p:animMotion>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66"/>
                                        </p:tgtEl>
                                        <p:attrNameLst>
                                          <p:attrName>style.visibility</p:attrName>
                                        </p:attrNameLst>
                                      </p:cBhvr>
                                      <p:to>
                                        <p:strVal val="visible"/>
                                      </p:to>
                                    </p:set>
                                  </p:childTnLst>
                                </p:cTn>
                              </p:par>
                              <p:par>
                                <p:cTn id="15" presetID="0" presetClass="path" presetSubtype="0" repeatCount="indefinite" accel="50000" decel="50000" fill="hold" grpId="0" nodeType="withEffect">
                                  <p:stCondLst>
                                    <p:cond delay="0"/>
                                  </p:stCondLst>
                                  <p:childTnLst>
                                    <p:animMotion origin="layout" path="M 0.00521 -0.00833 L 0.00521 -0.00833 C 0.01133 -0.00787 0.01771 -0.00763 0.02383 -0.00694 C 0.02591 -0.00671 0.02786 -0.00532 0.02982 -0.00532 C 0.05234 -0.00578 0.07474 -0.0074 0.09714 -0.00833 L 0.18503 -0.00532 C 0.18672 -0.00509 0.18841 -0.00439 0.1901 -0.00393 C 0.1957 -0.00046 0.19062 -0.00324 0.20117 -0.00092 C 0.20286 -0.00046 0.20456 0.00024 0.20625 0.0007 C 0.20742 0.00162 0.20846 0.00301 0.20964 0.00371 C 0.21185 0.0051 0.21432 0.00533 0.21654 0.00672 L 0.21901 0.00834 C 0.22357 0.01366 0.21966 0.00996 0.22669 0.01274 C 0.24557 0.02061 0.22122 0.01204 0.23776 0.01737 C 0.23932 0.01783 0.24388 0.01945 0.24544 0.02037 C 0.24687 0.0213 0.24831 0.02269 0.24974 0.02338 C 0.25143 0.02431 0.25312 0.02454 0.25482 0.025 C 0.25573 0.02547 0.25664 0.0257 0.25742 0.02639 C 0.25911 0.02778 0.26068 0.02987 0.2625 0.03102 C 0.26419 0.03195 0.26589 0.03195 0.26758 0.03264 C 0.2737 0.03496 0.26615 0.03334 0.27357 0.03565 C 0.2776 0.03681 0.28555 0.03866 0.28555 0.03866 C 0.29336 0.04908 0.2832 0.03704 0.29661 0.04468 C 0.31719 0.05625 0.29349 0.05024 0.31367 0.05371 C 0.31536 0.05533 0.31693 0.05718 0.31875 0.05834 C 0.32044 0.05926 0.32227 0.0588 0.32383 0.05973 C 0.32526 0.06088 0.32604 0.0632 0.32734 0.06436 C 0.32904 0.06621 0.33372 0.06713 0.3349 0.06737 C 0.33581 0.06852 0.33659 0.06991 0.3375 0.07037 C 0.34466 0.07385 0.34427 0.0676 0.34427 0.07362 L 0.34427 0.07362 " pathEditMode="relative" ptsTypes="AAAAAAAAAAAAAAAAAAAAAAAAAAAAAAA">
                                      <p:cBhvr>
                                        <p:cTn id="16" dur="2000" fill="hold"/>
                                        <p:tgtEl>
                                          <p:spTgt spid="170"/>
                                        </p:tgtEl>
                                        <p:attrNameLst>
                                          <p:attrName>ppt_x</p:attrName>
                                          <p:attrName>ppt_y</p:attrName>
                                        </p:attrNameLst>
                                      </p:cBhvr>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6" grpId="0" animBg="1"/>
      <p:bldP spid="168" grpId="0" animBg="1"/>
      <p:bldP spid="169" grpId="0" animBg="1"/>
      <p:bldP spid="167" grpId="0" animBg="1"/>
      <p:bldP spid="170"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90" name="矩形 189"/>
          <p:cNvSpPr/>
          <p:nvPr/>
        </p:nvSpPr>
        <p:spPr>
          <a:xfrm>
            <a:off x="1016258" y="3564833"/>
            <a:ext cx="10234141" cy="2532186"/>
          </a:xfrm>
          <a:prstGeom prst="rect">
            <a:avLst/>
          </a:prstGeom>
          <a:solidFill>
            <a:srgbClr val="00B0F0">
              <a:alpha val="12000"/>
            </a:srgbClr>
          </a:solidFill>
          <a:ln w="952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1" name="矩形 190"/>
          <p:cNvSpPr/>
          <p:nvPr/>
        </p:nvSpPr>
        <p:spPr>
          <a:xfrm>
            <a:off x="1015547" y="1448699"/>
            <a:ext cx="10234141" cy="1962038"/>
          </a:xfrm>
          <a:prstGeom prst="rect">
            <a:avLst/>
          </a:prstGeom>
          <a:no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矩形 5"/>
          <p:cNvSpPr/>
          <p:nvPr/>
        </p:nvSpPr>
        <p:spPr>
          <a:xfrm>
            <a:off x="1015547" y="1436421"/>
            <a:ext cx="10234141" cy="1962038"/>
          </a:xfrm>
          <a:prstGeom prst="rect">
            <a:avLst/>
          </a:prstGeom>
          <a:solidFill>
            <a:srgbClr val="00B0F0">
              <a:alpha val="12000"/>
            </a:srgbClr>
          </a:solidFill>
          <a:ln w="9525">
            <a:no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48" name="组合 47"/>
          <p:cNvGrpSpPr/>
          <p:nvPr/>
        </p:nvGrpSpPr>
        <p:grpSpPr>
          <a:xfrm>
            <a:off x="1" y="200326"/>
            <a:ext cx="8692768" cy="523220"/>
            <a:chOff x="1" y="200326"/>
            <a:chExt cx="8692768"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8113118"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Highlight 4: Easy Management and Operation</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11</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2327362" y="940074"/>
            <a:ext cx="7537276" cy="414088"/>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Greatly Decrease Operation Difficulties and Costs</a:t>
            </a:r>
          </a:p>
        </p:txBody>
      </p:sp>
      <p:pic>
        <p:nvPicPr>
          <p:cNvPr id="136" name="图片 135">
            <a:extLst>
              <a:ext uri="{FF2B5EF4-FFF2-40B4-BE49-F238E27FC236}">
                <a16:creationId xmlns:a16="http://schemas.microsoft.com/office/drawing/2014/main" id="{BA8B1DD0-5B7E-4E3B-8D33-11D11AADA66D}"/>
              </a:ext>
            </a:extLst>
          </p:cNvPr>
          <p:cNvPicPr>
            <a:picLocks noChangeAspect="1"/>
          </p:cNvPicPr>
          <p:nvPr/>
        </p:nvPicPr>
        <p:blipFill>
          <a:blip r:embed="rId4"/>
          <a:stretch>
            <a:fillRect/>
          </a:stretch>
        </p:blipFill>
        <p:spPr>
          <a:xfrm>
            <a:off x="2864919" y="1591440"/>
            <a:ext cx="2800662" cy="1632733"/>
          </a:xfrm>
          <a:prstGeom prst="rect">
            <a:avLst/>
          </a:prstGeom>
          <a:ln w="9525">
            <a:solidFill>
              <a:srgbClr val="00B0F0"/>
            </a:solidFill>
          </a:ln>
        </p:spPr>
      </p:pic>
      <p:pic>
        <p:nvPicPr>
          <p:cNvPr id="137" name="图片 136">
            <a:extLst>
              <a:ext uri="{FF2B5EF4-FFF2-40B4-BE49-F238E27FC236}">
                <a16:creationId xmlns:a16="http://schemas.microsoft.com/office/drawing/2014/main" id="{FD2668BA-2D81-41B8-9D31-68A3280FFFAC}"/>
              </a:ext>
            </a:extLst>
          </p:cNvPr>
          <p:cNvPicPr>
            <a:picLocks noChangeAspect="1"/>
          </p:cNvPicPr>
          <p:nvPr/>
        </p:nvPicPr>
        <p:blipFill>
          <a:blip r:embed="rId5"/>
          <a:stretch>
            <a:fillRect/>
          </a:stretch>
        </p:blipFill>
        <p:spPr>
          <a:xfrm>
            <a:off x="6523778" y="1591440"/>
            <a:ext cx="2858301" cy="1632733"/>
          </a:xfrm>
          <a:prstGeom prst="rect">
            <a:avLst/>
          </a:prstGeom>
          <a:noFill/>
          <a:ln w="9525">
            <a:solidFill>
              <a:srgbClr val="00B0F0"/>
            </a:solidFill>
          </a:ln>
        </p:spPr>
      </p:pic>
      <p:sp>
        <p:nvSpPr>
          <p:cNvPr id="138" name="文本框 137">
            <a:extLst>
              <a:ext uri="{FF2B5EF4-FFF2-40B4-BE49-F238E27FC236}">
                <a16:creationId xmlns:a16="http://schemas.microsoft.com/office/drawing/2014/main" id="{3040EC04-58E0-4628-A751-807AFF650F05}"/>
              </a:ext>
            </a:extLst>
          </p:cNvPr>
          <p:cNvSpPr txBox="1"/>
          <p:nvPr/>
        </p:nvSpPr>
        <p:spPr>
          <a:xfrm>
            <a:off x="858982" y="2254144"/>
            <a:ext cx="2192747" cy="338554"/>
          </a:xfrm>
          <a:prstGeom prst="rect">
            <a:avLst/>
          </a:prstGeom>
          <a:noFill/>
        </p:spPr>
        <p:txBody>
          <a:bodyPr wrap="square" rtlCol="0">
            <a:spAutoFit/>
          </a:bodyPr>
          <a:lstStyle/>
          <a:p>
            <a:pPr algn="ctr"/>
            <a:r>
              <a:rPr lang="en-US" altLang="zh-CN" sz="1600" dirty="0">
                <a:solidFill>
                  <a:schemeClr val="bg1"/>
                </a:solidFill>
              </a:rPr>
              <a:t>Branches Map</a:t>
            </a:r>
            <a:endParaRPr lang="zh-CN" altLang="en-US" sz="1600" dirty="0">
              <a:solidFill>
                <a:schemeClr val="bg1"/>
              </a:solidFill>
            </a:endParaRPr>
          </a:p>
        </p:txBody>
      </p:sp>
      <p:sp>
        <p:nvSpPr>
          <p:cNvPr id="139" name="文本框 138">
            <a:extLst>
              <a:ext uri="{FF2B5EF4-FFF2-40B4-BE49-F238E27FC236}">
                <a16:creationId xmlns:a16="http://schemas.microsoft.com/office/drawing/2014/main" id="{7C280AE9-036C-44B5-9F95-F5BE3F717B1A}"/>
              </a:ext>
            </a:extLst>
          </p:cNvPr>
          <p:cNvSpPr txBox="1"/>
          <p:nvPr/>
        </p:nvSpPr>
        <p:spPr>
          <a:xfrm>
            <a:off x="9382079" y="2209807"/>
            <a:ext cx="2005937" cy="338554"/>
          </a:xfrm>
          <a:prstGeom prst="rect">
            <a:avLst/>
          </a:prstGeom>
          <a:noFill/>
        </p:spPr>
        <p:txBody>
          <a:bodyPr wrap="square" rtlCol="0">
            <a:spAutoFit/>
          </a:bodyPr>
          <a:lstStyle/>
          <a:p>
            <a:pPr algn="ctr"/>
            <a:r>
              <a:rPr lang="en-US" altLang="zh-CN" sz="1600" dirty="0">
                <a:solidFill>
                  <a:schemeClr val="bg1"/>
                </a:solidFill>
              </a:rPr>
              <a:t>VPN Topology</a:t>
            </a:r>
            <a:endParaRPr lang="zh-CN" altLang="en-US" sz="1600" dirty="0">
              <a:solidFill>
                <a:schemeClr val="bg1"/>
              </a:solidFill>
            </a:endParaRPr>
          </a:p>
        </p:txBody>
      </p:sp>
      <p:grpSp>
        <p:nvGrpSpPr>
          <p:cNvPr id="140" name="组合 139">
            <a:extLst>
              <a:ext uri="{FF2B5EF4-FFF2-40B4-BE49-F238E27FC236}">
                <a16:creationId xmlns:a16="http://schemas.microsoft.com/office/drawing/2014/main" id="{FCD55E1E-59C8-433E-BFA5-31BDF09CF53D}"/>
              </a:ext>
            </a:extLst>
          </p:cNvPr>
          <p:cNvGrpSpPr/>
          <p:nvPr/>
        </p:nvGrpSpPr>
        <p:grpSpPr>
          <a:xfrm>
            <a:off x="4883275" y="3633343"/>
            <a:ext cx="2492619" cy="2311443"/>
            <a:chOff x="4406900" y="2401888"/>
            <a:chExt cx="3429000" cy="3179762"/>
          </a:xfrm>
        </p:grpSpPr>
        <p:sp>
          <p:nvSpPr>
            <p:cNvPr id="141" name="任意多边形 16">
              <a:extLst>
                <a:ext uri="{FF2B5EF4-FFF2-40B4-BE49-F238E27FC236}">
                  <a16:creationId xmlns:a16="http://schemas.microsoft.com/office/drawing/2014/main" id="{4F88C1B0-7A61-430D-96DD-1FEBB11C81D6}"/>
                </a:ext>
              </a:extLst>
            </p:cNvPr>
            <p:cNvSpPr>
              <a:spLocks noChangeArrowheads="1"/>
            </p:cNvSpPr>
            <p:nvPr/>
          </p:nvSpPr>
          <p:spPr bwMode="auto">
            <a:xfrm rot="2796417">
              <a:off x="5012532" y="2251869"/>
              <a:ext cx="1143000" cy="1443037"/>
            </a:xfrm>
            <a:custGeom>
              <a:avLst/>
              <a:gdLst>
                <a:gd name="T0" fmla="*/ 85965 w 1997680"/>
                <a:gd name="T1" fmla="*/ 471208 h 2524712"/>
                <a:gd name="T2" fmla="*/ 531923 w 1997680"/>
                <a:gd name="T3" fmla="*/ 0 h 2524712"/>
                <a:gd name="T4" fmla="*/ 732573 w 1997680"/>
                <a:gd name="T5" fmla="*/ 189500 h 2524712"/>
                <a:gd name="T6" fmla="*/ 947302 w 1997680"/>
                <a:gd name="T7" fmla="*/ 392298 h 2524712"/>
                <a:gd name="T8" fmla="*/ 1143000 w 1997680"/>
                <a:gd name="T9" fmla="*/ 577122 h 2524712"/>
                <a:gd name="T10" fmla="*/ 966969 w 1997680"/>
                <a:gd name="T11" fmla="*/ 763120 h 2524712"/>
                <a:gd name="T12" fmla="*/ 967995 w 1997680"/>
                <a:gd name="T13" fmla="*/ 764089 h 2524712"/>
                <a:gd name="T14" fmla="*/ 953499 w 1997680"/>
                <a:gd name="T15" fmla="*/ 782868 h 2524712"/>
                <a:gd name="T16" fmla="*/ 933465 w 1997680"/>
                <a:gd name="T17" fmla="*/ 934834 h 2524712"/>
                <a:gd name="T18" fmla="*/ 934391 w 1997680"/>
                <a:gd name="T19" fmla="*/ 937169 h 2524712"/>
                <a:gd name="T20" fmla="*/ 933999 w 1997680"/>
                <a:gd name="T21" fmla="*/ 937289 h 2524712"/>
                <a:gd name="T22" fmla="*/ 1013097 w 1997680"/>
                <a:gd name="T23" fmla="*/ 1196770 h 2524712"/>
                <a:gd name="T24" fmla="*/ 203517 w 1997680"/>
                <a:gd name="T25" fmla="*/ 1443037 h 2524712"/>
                <a:gd name="T26" fmla="*/ 17510 w 1997680"/>
                <a:gd name="T27" fmla="*/ 832834 h 2524712"/>
                <a:gd name="T28" fmla="*/ 18324 w 1997680"/>
                <a:gd name="T29" fmla="*/ 832586 h 2524712"/>
                <a:gd name="T30" fmla="*/ 16402 w 1997680"/>
                <a:gd name="T31" fmla="*/ 827736 h 2524712"/>
                <a:gd name="T32" fmla="*/ 57997 w 1997680"/>
                <a:gd name="T33" fmla="*/ 512210 h 2524712"/>
                <a:gd name="T34" fmla="*/ 88095 w 1997680"/>
                <a:gd name="T35" fmla="*/ 47322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97680"/>
                <a:gd name="T55" fmla="*/ 0 h 2524712"/>
                <a:gd name="T56" fmla="*/ 1997680 w 1997680"/>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97680" h="2524712">
                  <a:moveTo>
                    <a:pt x="150246" y="824418"/>
                  </a:moveTo>
                  <a:lnTo>
                    <a:pt x="929670" y="0"/>
                  </a:lnTo>
                  <a:lnTo>
                    <a:pt x="1280355" y="331546"/>
                  </a:lnTo>
                  <a:lnTo>
                    <a:pt x="1655649" y="686358"/>
                  </a:lnTo>
                  <a:lnTo>
                    <a:pt x="1997680" y="1009723"/>
                  </a:lnTo>
                  <a:lnTo>
                    <a:pt x="1690021" y="1335142"/>
                  </a:lnTo>
                  <a:lnTo>
                    <a:pt x="1691814" y="1336837"/>
                  </a:lnTo>
                  <a:lnTo>
                    <a:pt x="1666479" y="1369692"/>
                  </a:lnTo>
                  <a:cubicBezTo>
                    <a:pt x="1616466" y="1450265"/>
                    <a:pt x="1605036" y="1547518"/>
                    <a:pt x="1631465" y="1635569"/>
                  </a:cubicBezTo>
                  <a:lnTo>
                    <a:pt x="1633083" y="1639655"/>
                  </a:lnTo>
                  <a:lnTo>
                    <a:pt x="1632398" y="1639864"/>
                  </a:lnTo>
                  <a:lnTo>
                    <a:pt x="1770641" y="2093848"/>
                  </a:lnTo>
                  <a:lnTo>
                    <a:pt x="355698" y="2524712"/>
                  </a:lnTo>
                  <a:lnTo>
                    <a:pt x="30604" y="1457111"/>
                  </a:lnTo>
                  <a:lnTo>
                    <a:pt x="32026" y="1456678"/>
                  </a:lnTo>
                  <a:lnTo>
                    <a:pt x="28667" y="1448193"/>
                  </a:lnTo>
                  <a:cubicBezTo>
                    <a:pt x="-26207" y="1265374"/>
                    <a:pt x="-2477" y="1063448"/>
                    <a:pt x="101365" y="896153"/>
                  </a:cubicBezTo>
                  <a:lnTo>
                    <a:pt x="153968" y="827937"/>
                  </a:lnTo>
                  <a:lnTo>
                    <a:pt x="150246" y="824418"/>
                  </a:lnTo>
                  <a:close/>
                </a:path>
              </a:pathLst>
            </a:custGeom>
            <a:solidFill>
              <a:srgbClr val="79BD28"/>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42" name="任意多边形 17">
              <a:extLst>
                <a:ext uri="{FF2B5EF4-FFF2-40B4-BE49-F238E27FC236}">
                  <a16:creationId xmlns:a16="http://schemas.microsoft.com/office/drawing/2014/main" id="{8380C1FC-3378-44FC-897F-E701278D638D}"/>
                </a:ext>
              </a:extLst>
            </p:cNvPr>
            <p:cNvSpPr>
              <a:spLocks noChangeArrowheads="1"/>
            </p:cNvSpPr>
            <p:nvPr/>
          </p:nvSpPr>
          <p:spPr bwMode="auto">
            <a:xfrm rot="18803583" flipH="1">
              <a:off x="6077744" y="2258219"/>
              <a:ext cx="1133475" cy="1443037"/>
            </a:xfrm>
            <a:custGeom>
              <a:avLst/>
              <a:gdLst>
                <a:gd name="T0" fmla="*/ 531440 w 1982833"/>
                <a:gd name="T1" fmla="*/ 0 h 2524712"/>
                <a:gd name="T2" fmla="*/ 85887 w 1982833"/>
                <a:gd name="T3" fmla="*/ 471208 h 2524712"/>
                <a:gd name="T4" fmla="*/ 88015 w 1982833"/>
                <a:gd name="T5" fmla="*/ 473220 h 2524712"/>
                <a:gd name="T6" fmla="*/ 57945 w 1982833"/>
                <a:gd name="T7" fmla="*/ 512210 h 2524712"/>
                <a:gd name="T8" fmla="*/ 16387 w 1982833"/>
                <a:gd name="T9" fmla="*/ 827736 h 2524712"/>
                <a:gd name="T10" fmla="*/ 18307 w 1982833"/>
                <a:gd name="T11" fmla="*/ 832586 h 2524712"/>
                <a:gd name="T12" fmla="*/ 17495 w 1982833"/>
                <a:gd name="T13" fmla="*/ 832834 h 2524712"/>
                <a:gd name="T14" fmla="*/ 203333 w 1982833"/>
                <a:gd name="T15" fmla="*/ 1443037 h 2524712"/>
                <a:gd name="T16" fmla="*/ 971612 w 1982833"/>
                <a:gd name="T17" fmla="*/ 1209121 h 2524712"/>
                <a:gd name="T18" fmla="*/ 895708 w 1982833"/>
                <a:gd name="T19" fmla="*/ 959889 h 2524712"/>
                <a:gd name="T20" fmla="*/ 896099 w 1982833"/>
                <a:gd name="T21" fmla="*/ 959769 h 2524712"/>
                <a:gd name="T22" fmla="*/ 895174 w 1982833"/>
                <a:gd name="T23" fmla="*/ 957433 h 2524712"/>
                <a:gd name="T24" fmla="*/ 915189 w 1982833"/>
                <a:gd name="T25" fmla="*/ 805468 h 2524712"/>
                <a:gd name="T26" fmla="*/ 929672 w 1982833"/>
                <a:gd name="T27" fmla="*/ 786689 h 2524712"/>
                <a:gd name="T28" fmla="*/ 928647 w 1982833"/>
                <a:gd name="T29" fmla="*/ 785720 h 2524712"/>
                <a:gd name="T30" fmla="*/ 1133475 w 1982833"/>
                <a:gd name="T31" fmla="*/ 569099 h 2524712"/>
                <a:gd name="T32" fmla="*/ 946442 w 1982833"/>
                <a:gd name="T33" fmla="*/ 392298 h 2524712"/>
                <a:gd name="T34" fmla="*/ 731908 w 1982833"/>
                <a:gd name="T35" fmla="*/ 189500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82833"/>
                <a:gd name="T55" fmla="*/ 0 h 2524712"/>
                <a:gd name="T56" fmla="*/ 1982833 w 1982833"/>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82833" h="2524712">
                  <a:moveTo>
                    <a:pt x="929670" y="0"/>
                  </a:move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lnTo>
                    <a:pt x="1699679" y="2115457"/>
                  </a:lnTo>
                  <a:lnTo>
                    <a:pt x="1566897" y="1679404"/>
                  </a:lnTo>
                  <a:lnTo>
                    <a:pt x="1567582" y="1679195"/>
                  </a:lnTo>
                  <a:lnTo>
                    <a:pt x="1565964" y="1675108"/>
                  </a:lnTo>
                  <a:cubicBezTo>
                    <a:pt x="1539535" y="1587058"/>
                    <a:pt x="1550964" y="1489806"/>
                    <a:pt x="1600977" y="1409232"/>
                  </a:cubicBezTo>
                  <a:lnTo>
                    <a:pt x="1626313" y="1376377"/>
                  </a:lnTo>
                  <a:lnTo>
                    <a:pt x="1624520" y="1374682"/>
                  </a:lnTo>
                  <a:lnTo>
                    <a:pt x="1982833" y="995685"/>
                  </a:lnTo>
                  <a:lnTo>
                    <a:pt x="1655649" y="686358"/>
                  </a:lnTo>
                  <a:lnTo>
                    <a:pt x="1280355" y="331546"/>
                  </a:lnTo>
                  <a:lnTo>
                    <a:pt x="929670" y="0"/>
                  </a:lnTo>
                  <a:close/>
                </a:path>
              </a:pathLst>
            </a:custGeom>
            <a:solidFill>
              <a:srgbClr val="00B0F0">
                <a:alpha val="67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43" name="任意多边形 18">
              <a:extLst>
                <a:ext uri="{FF2B5EF4-FFF2-40B4-BE49-F238E27FC236}">
                  <a16:creationId xmlns:a16="http://schemas.microsoft.com/office/drawing/2014/main" id="{D1FD8403-4864-4CF8-B4CC-179E6708FE7A}"/>
                </a:ext>
              </a:extLst>
            </p:cNvPr>
            <p:cNvSpPr>
              <a:spLocks noChangeArrowheads="1"/>
            </p:cNvSpPr>
            <p:nvPr/>
          </p:nvSpPr>
          <p:spPr bwMode="auto">
            <a:xfrm rot="-811666" flipH="1" flipV="1">
              <a:off x="6707188" y="3327400"/>
              <a:ext cx="1128712" cy="1443038"/>
            </a:xfrm>
            <a:custGeom>
              <a:avLst/>
              <a:gdLst>
                <a:gd name="T0" fmla="*/ 203331 w 1974521"/>
                <a:gd name="T1" fmla="*/ 1443038 h 2524712"/>
                <a:gd name="T2" fmla="*/ 17494 w 1974521"/>
                <a:gd name="T3" fmla="*/ 832834 h 2524712"/>
                <a:gd name="T4" fmla="*/ 18307 w 1974521"/>
                <a:gd name="T5" fmla="*/ 832587 h 2524712"/>
                <a:gd name="T6" fmla="*/ 16387 w 1974521"/>
                <a:gd name="T7" fmla="*/ 827737 h 2524712"/>
                <a:gd name="T8" fmla="*/ 57944 w 1974521"/>
                <a:gd name="T9" fmla="*/ 512210 h 2524712"/>
                <a:gd name="T10" fmla="*/ 88014 w 1974521"/>
                <a:gd name="T11" fmla="*/ 473220 h 2524712"/>
                <a:gd name="T12" fmla="*/ 85886 w 1974521"/>
                <a:gd name="T13" fmla="*/ 471209 h 2524712"/>
                <a:gd name="T14" fmla="*/ 531435 w 1974521"/>
                <a:gd name="T15" fmla="*/ 0 h 2524712"/>
                <a:gd name="T16" fmla="*/ 731900 w 1974521"/>
                <a:gd name="T17" fmla="*/ 189500 h 2524712"/>
                <a:gd name="T18" fmla="*/ 946433 w 1974521"/>
                <a:gd name="T19" fmla="*/ 392298 h 2524712"/>
                <a:gd name="T20" fmla="*/ 1128712 w 1974521"/>
                <a:gd name="T21" fmla="*/ 564608 h 2524712"/>
                <a:gd name="T22" fmla="*/ 931863 w 1974521"/>
                <a:gd name="T23" fmla="*/ 772794 h 2524712"/>
                <a:gd name="T24" fmla="*/ 932888 w 1974521"/>
                <a:gd name="T25" fmla="*/ 773762 h 2524712"/>
                <a:gd name="T26" fmla="*/ 918405 w 1974521"/>
                <a:gd name="T27" fmla="*/ 792541 h 2524712"/>
                <a:gd name="T28" fmla="*/ 898390 w 1974521"/>
                <a:gd name="T29" fmla="*/ 944507 h 2524712"/>
                <a:gd name="T30" fmla="*/ 899315 w 1974521"/>
                <a:gd name="T31" fmla="*/ 946843 h 2524712"/>
                <a:gd name="T32" fmla="*/ 898923 w 1974521"/>
                <a:gd name="T33" fmla="*/ 946962 h 2524712"/>
                <a:gd name="T34" fmla="*/ 978156 w 1974521"/>
                <a:gd name="T35" fmla="*/ 1207126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974521"/>
                <a:gd name="T55" fmla="*/ 0 h 2524712"/>
                <a:gd name="T56" fmla="*/ 1974521 w 1974521"/>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974521" h="2524712">
                  <a:moveTo>
                    <a:pt x="355698" y="2524712"/>
                  </a:moveTo>
                  <a:lnTo>
                    <a:pt x="30604" y="1457111"/>
                  </a:lnTo>
                  <a:lnTo>
                    <a:pt x="32026" y="1456678"/>
                  </a:lnTo>
                  <a:lnTo>
                    <a:pt x="28667" y="1448193"/>
                  </a:lnTo>
                  <a:cubicBezTo>
                    <a:pt x="-26207" y="1265374"/>
                    <a:pt x="-2477" y="1063448"/>
                    <a:pt x="101365" y="896153"/>
                  </a:cubicBezTo>
                  <a:lnTo>
                    <a:pt x="153968" y="827937"/>
                  </a:lnTo>
                  <a:lnTo>
                    <a:pt x="150246" y="824418"/>
                  </a:lnTo>
                  <a:lnTo>
                    <a:pt x="929670" y="0"/>
                  </a:lnTo>
                  <a:lnTo>
                    <a:pt x="1280355" y="331546"/>
                  </a:lnTo>
                  <a:lnTo>
                    <a:pt x="1655649" y="686358"/>
                  </a:lnTo>
                  <a:lnTo>
                    <a:pt x="1974521" y="987827"/>
                  </a:lnTo>
                  <a:lnTo>
                    <a:pt x="1630161" y="1352065"/>
                  </a:lnTo>
                  <a:lnTo>
                    <a:pt x="1631954" y="1353760"/>
                  </a:lnTo>
                  <a:lnTo>
                    <a:pt x="1606619" y="1386615"/>
                  </a:lnTo>
                  <a:cubicBezTo>
                    <a:pt x="1556606" y="1467188"/>
                    <a:pt x="1545177" y="1564441"/>
                    <a:pt x="1571605" y="1652492"/>
                  </a:cubicBezTo>
                  <a:lnTo>
                    <a:pt x="1573223" y="1656578"/>
                  </a:lnTo>
                  <a:lnTo>
                    <a:pt x="1572538" y="1656786"/>
                  </a:lnTo>
                  <a:lnTo>
                    <a:pt x="1711144" y="2111965"/>
                  </a:lnTo>
                  <a:lnTo>
                    <a:pt x="355698" y="2524712"/>
                  </a:lnTo>
                  <a:close/>
                </a:path>
              </a:pathLst>
            </a:custGeom>
            <a:solidFill>
              <a:srgbClr val="34569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44" name="任意多边形 19">
              <a:extLst>
                <a:ext uri="{FF2B5EF4-FFF2-40B4-BE49-F238E27FC236}">
                  <a16:creationId xmlns:a16="http://schemas.microsoft.com/office/drawing/2014/main" id="{5EC583FD-8BE1-496F-AEF8-A37FB090D84D}"/>
                </a:ext>
              </a:extLst>
            </p:cNvPr>
            <p:cNvSpPr>
              <a:spLocks noChangeArrowheads="1"/>
            </p:cNvSpPr>
            <p:nvPr/>
          </p:nvSpPr>
          <p:spPr bwMode="auto">
            <a:xfrm rot="811666" flipV="1">
              <a:off x="4406900" y="3328988"/>
              <a:ext cx="1144588" cy="1443037"/>
            </a:xfrm>
            <a:custGeom>
              <a:avLst/>
              <a:gdLst>
                <a:gd name="T0" fmla="*/ 203178 w 2003794"/>
                <a:gd name="T1" fmla="*/ 1443037 h 2524712"/>
                <a:gd name="T2" fmla="*/ 999303 w 2003794"/>
                <a:gd name="T3" fmla="*/ 1200459 h 2524712"/>
                <a:gd name="T4" fmla="*/ 924048 w 2003794"/>
                <a:gd name="T5" fmla="*/ 953173 h 2524712"/>
                <a:gd name="T6" fmla="*/ 924440 w 2003794"/>
                <a:gd name="T7" fmla="*/ 953053 h 2524712"/>
                <a:gd name="T8" fmla="*/ 923515 w 2003794"/>
                <a:gd name="T9" fmla="*/ 950718 h 2524712"/>
                <a:gd name="T10" fmla="*/ 943515 w 2003794"/>
                <a:gd name="T11" fmla="*/ 798752 h 2524712"/>
                <a:gd name="T12" fmla="*/ 957987 w 2003794"/>
                <a:gd name="T13" fmla="*/ 779974 h 2524712"/>
                <a:gd name="T14" fmla="*/ 956963 w 2003794"/>
                <a:gd name="T15" fmla="*/ 779004 h 2524712"/>
                <a:gd name="T16" fmla="*/ 1144588 w 2003794"/>
                <a:gd name="T17" fmla="*/ 580425 h 2524712"/>
                <a:gd name="T18" fmla="*/ 945724 w 2003794"/>
                <a:gd name="T19" fmla="*/ 392298 h 2524712"/>
                <a:gd name="T20" fmla="*/ 731352 w 2003794"/>
                <a:gd name="T21" fmla="*/ 189500 h 2524712"/>
                <a:gd name="T22" fmla="*/ 531037 w 2003794"/>
                <a:gd name="T23" fmla="*/ 0 h 2524712"/>
                <a:gd name="T24" fmla="*/ 85822 w 2003794"/>
                <a:gd name="T25" fmla="*/ 471208 h 2524712"/>
                <a:gd name="T26" fmla="*/ 87948 w 2003794"/>
                <a:gd name="T27" fmla="*/ 473220 h 2524712"/>
                <a:gd name="T28" fmla="*/ 57901 w 2003794"/>
                <a:gd name="T29" fmla="*/ 512210 h 2524712"/>
                <a:gd name="T30" fmla="*/ 16375 w 2003794"/>
                <a:gd name="T31" fmla="*/ 827736 h 2524712"/>
                <a:gd name="T32" fmla="*/ 18294 w 2003794"/>
                <a:gd name="T33" fmla="*/ 832586 h 2524712"/>
                <a:gd name="T34" fmla="*/ 17481 w 2003794"/>
                <a:gd name="T35" fmla="*/ 832834 h 2524712"/>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2003794"/>
                <a:gd name="T55" fmla="*/ 0 h 2524712"/>
                <a:gd name="T56" fmla="*/ 2003794 w 2003794"/>
                <a:gd name="T57" fmla="*/ 2524712 h 2524712"/>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2003794" h="2524712">
                  <a:moveTo>
                    <a:pt x="355698" y="2524712"/>
                  </a:moveTo>
                  <a:lnTo>
                    <a:pt x="1749448" y="2100302"/>
                  </a:lnTo>
                  <a:lnTo>
                    <a:pt x="1617702" y="1667654"/>
                  </a:lnTo>
                  <a:lnTo>
                    <a:pt x="1618387" y="1667445"/>
                  </a:lnTo>
                  <a:lnTo>
                    <a:pt x="1616769" y="1663359"/>
                  </a:lnTo>
                  <a:cubicBezTo>
                    <a:pt x="1590341" y="1575308"/>
                    <a:pt x="1601770" y="1478056"/>
                    <a:pt x="1651782" y="1397482"/>
                  </a:cubicBezTo>
                  <a:lnTo>
                    <a:pt x="1677117" y="1364628"/>
                  </a:lnTo>
                  <a:lnTo>
                    <a:pt x="1675325" y="1362932"/>
                  </a:lnTo>
                  <a:lnTo>
                    <a:pt x="2003794" y="1015502"/>
                  </a:lnTo>
                  <a:lnTo>
                    <a:pt x="1655649" y="686358"/>
                  </a:lnTo>
                  <a:lnTo>
                    <a:pt x="1280355" y="331546"/>
                  </a:lnTo>
                  <a:lnTo>
                    <a:pt x="929670" y="0"/>
                  </a:lnTo>
                  <a:lnTo>
                    <a:pt x="150246" y="824418"/>
                  </a:lnTo>
                  <a:lnTo>
                    <a:pt x="153968" y="827937"/>
                  </a:lnTo>
                  <a:lnTo>
                    <a:pt x="101365" y="896153"/>
                  </a:lnTo>
                  <a:cubicBezTo>
                    <a:pt x="-2477" y="1063448"/>
                    <a:pt x="-26207" y="1265374"/>
                    <a:pt x="28667" y="1448193"/>
                  </a:cubicBezTo>
                  <a:lnTo>
                    <a:pt x="32026" y="1456678"/>
                  </a:lnTo>
                  <a:lnTo>
                    <a:pt x="30604" y="1457111"/>
                  </a:lnTo>
                  <a:lnTo>
                    <a:pt x="355698" y="2524712"/>
                  </a:lnTo>
                  <a:close/>
                </a:path>
              </a:pathLst>
            </a:custGeom>
            <a:solidFill>
              <a:srgbClr val="345692"/>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45" name="任意多边形 20">
              <a:extLst>
                <a:ext uri="{FF2B5EF4-FFF2-40B4-BE49-F238E27FC236}">
                  <a16:creationId xmlns:a16="http://schemas.microsoft.com/office/drawing/2014/main" id="{09DE14C8-4A10-4FD0-B6B0-17AF9CFD9FD3}"/>
                </a:ext>
              </a:extLst>
            </p:cNvPr>
            <p:cNvSpPr>
              <a:spLocks noChangeArrowheads="1"/>
            </p:cNvSpPr>
            <p:nvPr/>
          </p:nvSpPr>
          <p:spPr bwMode="auto">
            <a:xfrm rot="18755030" flipV="1">
              <a:off x="5018882" y="4296568"/>
              <a:ext cx="1130300" cy="1439863"/>
            </a:xfrm>
            <a:custGeom>
              <a:avLst/>
              <a:gdLst>
                <a:gd name="T0" fmla="*/ 1007332 w 1424028"/>
                <a:gd name="T1" fmla="*/ 1195122 h 1814500"/>
                <a:gd name="T2" fmla="*/ 923615 w 1424028"/>
                <a:gd name="T3" fmla="*/ 920264 h 1814500"/>
                <a:gd name="T4" fmla="*/ 924006 w 1424028"/>
                <a:gd name="T5" fmla="*/ 920146 h 1814500"/>
                <a:gd name="T6" fmla="*/ 923081 w 1424028"/>
                <a:gd name="T7" fmla="*/ 917809 h 1814500"/>
                <a:gd name="T8" fmla="*/ 943103 w 1424028"/>
                <a:gd name="T9" fmla="*/ 765808 h 1814500"/>
                <a:gd name="T10" fmla="*/ 957591 w 1424028"/>
                <a:gd name="T11" fmla="*/ 747024 h 1814500"/>
                <a:gd name="T12" fmla="*/ 956566 w 1424028"/>
                <a:gd name="T13" fmla="*/ 746055 h 1814500"/>
                <a:gd name="T14" fmla="*/ 1130300 w 1424028"/>
                <a:gd name="T15" fmla="*/ 562339 h 1814500"/>
                <a:gd name="T16" fmla="*/ 946776 w 1424028"/>
                <a:gd name="T17" fmla="*/ 388876 h 1814500"/>
                <a:gd name="T18" fmla="*/ 780439 w 1424028"/>
                <a:gd name="T19" fmla="*/ 231657 h 1814500"/>
                <a:gd name="T20" fmla="*/ 528306 w 1424028"/>
                <a:gd name="T21" fmla="*/ 0 h 1814500"/>
                <a:gd name="T22" fmla="*/ 85918 w 1424028"/>
                <a:gd name="T23" fmla="*/ 467806 h 1814500"/>
                <a:gd name="T24" fmla="*/ 88046 w 1424028"/>
                <a:gd name="T25" fmla="*/ 469817 h 1814500"/>
                <a:gd name="T26" fmla="*/ 57965 w 1424028"/>
                <a:gd name="T27" fmla="*/ 508816 h 1814500"/>
                <a:gd name="T28" fmla="*/ 16393 w 1424028"/>
                <a:gd name="T29" fmla="*/ 824417 h 1814500"/>
                <a:gd name="T30" fmla="*/ 18314 w 1424028"/>
                <a:gd name="T31" fmla="*/ 829268 h 1814500"/>
                <a:gd name="T32" fmla="*/ 17501 w 1424028"/>
                <a:gd name="T33" fmla="*/ 829516 h 1814500"/>
                <a:gd name="T34" fmla="*/ 203405 w 1424028"/>
                <a:gd name="T35" fmla="*/ 1439863 h 1814500"/>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28"/>
                <a:gd name="T55" fmla="*/ 0 h 1814500"/>
                <a:gd name="T56" fmla="*/ 1424028 w 1424028"/>
                <a:gd name="T57" fmla="*/ 1814500 h 1814500"/>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28" h="1814500">
                  <a:moveTo>
                    <a:pt x="1269105" y="1506080"/>
                  </a:moveTo>
                  <a:lnTo>
                    <a:pt x="1163632" y="1159707"/>
                  </a:lnTo>
                  <a:lnTo>
                    <a:pt x="1164125" y="1159558"/>
                  </a:lnTo>
                  <a:lnTo>
                    <a:pt x="1162960" y="1156613"/>
                  </a:lnTo>
                  <a:cubicBezTo>
                    <a:pt x="1143919" y="1093177"/>
                    <a:pt x="1152153" y="1023111"/>
                    <a:pt x="1188185" y="965063"/>
                  </a:cubicBezTo>
                  <a:lnTo>
                    <a:pt x="1206437" y="941392"/>
                  </a:lnTo>
                  <a:lnTo>
                    <a:pt x="1205146" y="940171"/>
                  </a:lnTo>
                  <a:lnTo>
                    <a:pt x="1424028" y="708654"/>
                  </a:lnTo>
                  <a:lnTo>
                    <a:pt x="1192812" y="490058"/>
                  </a:lnTo>
                  <a:lnTo>
                    <a:pt x="983249" y="291932"/>
                  </a:lnTo>
                  <a:lnTo>
                    <a:pt x="665595" y="0"/>
                  </a:lnTo>
                  <a:lnTo>
                    <a:pt x="108245" y="589524"/>
                  </a:lnTo>
                  <a:lnTo>
                    <a:pt x="110926" y="592059"/>
                  </a:lnTo>
                  <a:lnTo>
                    <a:pt x="73028" y="641205"/>
                  </a:lnTo>
                  <a:cubicBezTo>
                    <a:pt x="-1785" y="761733"/>
                    <a:pt x="-18881" y="907210"/>
                    <a:pt x="20653" y="1038922"/>
                  </a:cubicBezTo>
                  <a:lnTo>
                    <a:pt x="23073" y="1045035"/>
                  </a:lnTo>
                  <a:lnTo>
                    <a:pt x="22049" y="1045347"/>
                  </a:lnTo>
                  <a:lnTo>
                    <a:pt x="256263" y="1814500"/>
                  </a:lnTo>
                  <a:lnTo>
                    <a:pt x="1269105" y="1506080"/>
                  </a:lnTo>
                  <a:close/>
                </a:path>
              </a:pathLst>
            </a:custGeom>
            <a:solidFill>
              <a:srgbClr val="00B0F0">
                <a:alpha val="67000"/>
              </a:srgbClr>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sp>
          <p:nvSpPr>
            <p:cNvPr id="146" name="任意多边形 21">
              <a:extLst>
                <a:ext uri="{FF2B5EF4-FFF2-40B4-BE49-F238E27FC236}">
                  <a16:creationId xmlns:a16="http://schemas.microsoft.com/office/drawing/2014/main" id="{A971290F-14C3-4720-8FBA-251F7B505DE6}"/>
                </a:ext>
              </a:extLst>
            </p:cNvPr>
            <p:cNvSpPr>
              <a:spLocks noChangeArrowheads="1"/>
            </p:cNvSpPr>
            <p:nvPr/>
          </p:nvSpPr>
          <p:spPr bwMode="auto">
            <a:xfrm rot="2844970" flipH="1" flipV="1">
              <a:off x="6092032" y="4294981"/>
              <a:ext cx="1130300" cy="1443037"/>
            </a:xfrm>
            <a:custGeom>
              <a:avLst/>
              <a:gdLst>
                <a:gd name="T0" fmla="*/ 984607 w 1424033"/>
                <a:gd name="T1" fmla="*/ 1205269 h 1818928"/>
                <a:gd name="T2" fmla="*/ 203404 w 1424033"/>
                <a:gd name="T3" fmla="*/ 1443037 h 1818928"/>
                <a:gd name="T4" fmla="*/ 17501 w 1424033"/>
                <a:gd name="T5" fmla="*/ 832833 h 1818928"/>
                <a:gd name="T6" fmla="*/ 18314 w 1424033"/>
                <a:gd name="T7" fmla="*/ 832587 h 1818928"/>
                <a:gd name="T8" fmla="*/ 16393 w 1424033"/>
                <a:gd name="T9" fmla="*/ 827736 h 1818928"/>
                <a:gd name="T10" fmla="*/ 57965 w 1424033"/>
                <a:gd name="T11" fmla="*/ 512210 h 1818928"/>
                <a:gd name="T12" fmla="*/ 88045 w 1424033"/>
                <a:gd name="T13" fmla="*/ 473220 h 1818928"/>
                <a:gd name="T14" fmla="*/ 85917 w 1424033"/>
                <a:gd name="T15" fmla="*/ 471209 h 1818928"/>
                <a:gd name="T16" fmla="*/ 531626 w 1424033"/>
                <a:gd name="T17" fmla="*/ 0 h 1818928"/>
                <a:gd name="T18" fmla="*/ 732163 w 1424033"/>
                <a:gd name="T19" fmla="*/ 189500 h 1818928"/>
                <a:gd name="T20" fmla="*/ 946773 w 1424033"/>
                <a:gd name="T21" fmla="*/ 392298 h 1818928"/>
                <a:gd name="T22" fmla="*/ 1130300 w 1424033"/>
                <a:gd name="T23" fmla="*/ 565725 h 1818928"/>
                <a:gd name="T24" fmla="*/ 937784 w 1424033"/>
                <a:gd name="T25" fmla="*/ 769255 h 1818928"/>
                <a:gd name="T26" fmla="*/ 938809 w 1424033"/>
                <a:gd name="T27" fmla="*/ 770224 h 1818928"/>
                <a:gd name="T28" fmla="*/ 924322 w 1424033"/>
                <a:gd name="T29" fmla="*/ 789003 h 1818928"/>
                <a:gd name="T30" fmla="*/ 904299 w 1424033"/>
                <a:gd name="T31" fmla="*/ 940969 h 1818928"/>
                <a:gd name="T32" fmla="*/ 905224 w 1424033"/>
                <a:gd name="T33" fmla="*/ 943304 h 1818928"/>
                <a:gd name="T34" fmla="*/ 904833 w 1424033"/>
                <a:gd name="T35" fmla="*/ 943423 h 1818928"/>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424033"/>
                <a:gd name="T55" fmla="*/ 0 h 1818928"/>
                <a:gd name="T56" fmla="*/ 1424033 w 1424033"/>
                <a:gd name="T57" fmla="*/ 1818928 h 1818928"/>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424033" h="1818928">
                  <a:moveTo>
                    <a:pt x="1240478" y="1519225"/>
                  </a:moveTo>
                  <a:lnTo>
                    <a:pt x="256263" y="1818928"/>
                  </a:lnTo>
                  <a:lnTo>
                    <a:pt x="22049" y="1049775"/>
                  </a:lnTo>
                  <a:lnTo>
                    <a:pt x="23073" y="1049464"/>
                  </a:lnTo>
                  <a:lnTo>
                    <a:pt x="20653" y="1043350"/>
                  </a:lnTo>
                  <a:cubicBezTo>
                    <a:pt x="-18881" y="911639"/>
                    <a:pt x="-1785" y="766161"/>
                    <a:pt x="73029" y="645633"/>
                  </a:cubicBezTo>
                  <a:lnTo>
                    <a:pt x="110926" y="596487"/>
                  </a:lnTo>
                  <a:lnTo>
                    <a:pt x="108245" y="593952"/>
                  </a:lnTo>
                  <a:lnTo>
                    <a:pt x="669780" y="0"/>
                  </a:lnTo>
                  <a:lnTo>
                    <a:pt x="922431" y="238862"/>
                  </a:lnTo>
                  <a:lnTo>
                    <a:pt x="1192812" y="494486"/>
                  </a:lnTo>
                  <a:lnTo>
                    <a:pt x="1424033" y="713088"/>
                  </a:lnTo>
                  <a:lnTo>
                    <a:pt x="1181487" y="969635"/>
                  </a:lnTo>
                  <a:lnTo>
                    <a:pt x="1182779" y="970857"/>
                  </a:lnTo>
                  <a:lnTo>
                    <a:pt x="1164527" y="994527"/>
                  </a:lnTo>
                  <a:cubicBezTo>
                    <a:pt x="1128494" y="1052576"/>
                    <a:pt x="1120260" y="1122642"/>
                    <a:pt x="1139301" y="1186078"/>
                  </a:cubicBezTo>
                  <a:lnTo>
                    <a:pt x="1140466" y="1189021"/>
                  </a:lnTo>
                  <a:lnTo>
                    <a:pt x="1139973" y="1189172"/>
                  </a:lnTo>
                  <a:lnTo>
                    <a:pt x="1240478" y="1519225"/>
                  </a:lnTo>
                  <a:close/>
                </a:path>
              </a:pathLst>
            </a:custGeom>
            <a:solidFill>
              <a:srgbClr val="79BD28"/>
            </a:solidFill>
            <a:ln>
              <a:noFill/>
            </a:ln>
            <a:extLst>
              <a:ext uri="{91240B29-F687-4F45-9708-019B960494DF}">
                <a14:hiddenLine xmlns:a14="http://schemas.microsoft.com/office/drawing/2010/main" w="12700" cap="flat" cmpd="sng">
                  <a:solidFill>
                    <a:srgbClr val="42719B"/>
                  </a:solidFill>
                  <a:bevel/>
                  <a:headEnd/>
                  <a:tailEnd/>
                </a14:hiddenLine>
              </a:ext>
            </a:extLst>
          </p:spPr>
          <p:txBody>
            <a:bodyPr anchor="ctr"/>
            <a:lstStyle/>
            <a:p>
              <a:endParaRPr lang="zh-CN" altLang="en-US">
                <a:cs typeface="+mn-ea"/>
                <a:sym typeface="+mn-lt"/>
              </a:endParaRPr>
            </a:p>
          </p:txBody>
        </p:sp>
        <p:grpSp>
          <p:nvGrpSpPr>
            <p:cNvPr id="147" name="组合 69">
              <a:extLst>
                <a:ext uri="{FF2B5EF4-FFF2-40B4-BE49-F238E27FC236}">
                  <a16:creationId xmlns:a16="http://schemas.microsoft.com/office/drawing/2014/main" id="{BE8F12FD-5312-4D85-B92D-AB88175ABB72}"/>
                </a:ext>
              </a:extLst>
            </p:cNvPr>
            <p:cNvGrpSpPr>
              <a:grpSpLocks/>
            </p:cNvGrpSpPr>
            <p:nvPr/>
          </p:nvGrpSpPr>
          <p:grpSpPr bwMode="auto">
            <a:xfrm>
              <a:off x="5330825" y="2720975"/>
              <a:ext cx="395288" cy="381000"/>
              <a:chOff x="0" y="0"/>
              <a:chExt cx="645684" cy="620945"/>
            </a:xfrm>
            <a:solidFill>
              <a:schemeClr val="bg1"/>
            </a:solidFill>
          </p:grpSpPr>
          <p:sp>
            <p:nvSpPr>
              <p:cNvPr id="165" name="Oval 131">
                <a:extLst>
                  <a:ext uri="{FF2B5EF4-FFF2-40B4-BE49-F238E27FC236}">
                    <a16:creationId xmlns:a16="http://schemas.microsoft.com/office/drawing/2014/main" id="{9F368ECB-83A2-486A-805D-61B6D0533EB5}"/>
                  </a:ext>
                </a:extLst>
              </p:cNvPr>
              <p:cNvSpPr>
                <a:spLocks noChangeArrowheads="1"/>
              </p:cNvSpPr>
              <p:nvPr/>
            </p:nvSpPr>
            <p:spPr bwMode="auto">
              <a:xfrm>
                <a:off x="177563" y="0"/>
                <a:ext cx="290558" cy="294275"/>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66" name="Freeform 134">
                <a:extLst>
                  <a:ext uri="{FF2B5EF4-FFF2-40B4-BE49-F238E27FC236}">
                    <a16:creationId xmlns:a16="http://schemas.microsoft.com/office/drawing/2014/main" id="{149162AB-F3D9-49BC-9CDE-1E146A042713}"/>
                  </a:ext>
                </a:extLst>
              </p:cNvPr>
              <p:cNvSpPr>
                <a:spLocks noChangeArrowheads="1"/>
              </p:cNvSpPr>
              <p:nvPr/>
            </p:nvSpPr>
            <p:spPr bwMode="auto">
              <a:xfrm>
                <a:off x="0" y="340170"/>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w 200"/>
                  <a:gd name="T67" fmla="*/ 0 h 87"/>
                  <a:gd name="T68" fmla="*/ 200 w 200"/>
                  <a:gd name="T69" fmla="*/ 87 h 87"/>
                </a:gdLst>
                <a:ahLst/>
                <a:cxnLst>
                  <a:cxn ang="T44">
                    <a:pos x="T0" y="T1"/>
                  </a:cxn>
                  <a:cxn ang="T45">
                    <a:pos x="T2" y="T3"/>
                  </a:cxn>
                  <a:cxn ang="T46">
                    <a:pos x="T4" y="T5"/>
                  </a:cxn>
                  <a:cxn ang="T47">
                    <a:pos x="T6" y="T7"/>
                  </a:cxn>
                  <a:cxn ang="T48">
                    <a:pos x="T8" y="T9"/>
                  </a:cxn>
                  <a:cxn ang="T49">
                    <a:pos x="T10" y="T11"/>
                  </a:cxn>
                  <a:cxn ang="T50">
                    <a:pos x="T12" y="T13"/>
                  </a:cxn>
                  <a:cxn ang="T51">
                    <a:pos x="T14" y="T15"/>
                  </a:cxn>
                  <a:cxn ang="T52">
                    <a:pos x="T16" y="T17"/>
                  </a:cxn>
                  <a:cxn ang="T53">
                    <a:pos x="T18" y="T19"/>
                  </a:cxn>
                  <a:cxn ang="T54">
                    <a:pos x="T20" y="T21"/>
                  </a:cxn>
                  <a:cxn ang="T55">
                    <a:pos x="T22" y="T23"/>
                  </a:cxn>
                  <a:cxn ang="T56">
                    <a:pos x="T24" y="T25"/>
                  </a:cxn>
                  <a:cxn ang="T57">
                    <a:pos x="T26" y="T27"/>
                  </a:cxn>
                  <a:cxn ang="T58">
                    <a:pos x="T28" y="T29"/>
                  </a:cxn>
                  <a:cxn ang="T59">
                    <a:pos x="T30" y="T31"/>
                  </a:cxn>
                  <a:cxn ang="T60">
                    <a:pos x="T32" y="T33"/>
                  </a:cxn>
                  <a:cxn ang="T61">
                    <a:pos x="T34" y="T35"/>
                  </a:cxn>
                  <a:cxn ang="T62">
                    <a:pos x="T36" y="T37"/>
                  </a:cxn>
                  <a:cxn ang="T63">
                    <a:pos x="T38" y="T39"/>
                  </a:cxn>
                  <a:cxn ang="T64">
                    <a:pos x="T40" y="T41"/>
                  </a:cxn>
                  <a:cxn ang="T65">
                    <a:pos x="T42" y="T43"/>
                  </a:cxn>
                </a:cxnLst>
                <a:rect l="T66" t="T67" r="T68" b="T69"/>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48" name="组合 72">
              <a:extLst>
                <a:ext uri="{FF2B5EF4-FFF2-40B4-BE49-F238E27FC236}">
                  <a16:creationId xmlns:a16="http://schemas.microsoft.com/office/drawing/2014/main" id="{19801EB3-90FF-4CF6-919B-01DDB5CCC95D}"/>
                </a:ext>
              </a:extLst>
            </p:cNvPr>
            <p:cNvGrpSpPr>
              <a:grpSpLocks/>
            </p:cNvGrpSpPr>
            <p:nvPr/>
          </p:nvGrpSpPr>
          <p:grpSpPr bwMode="auto">
            <a:xfrm>
              <a:off x="4657725" y="3832225"/>
              <a:ext cx="533400" cy="404813"/>
              <a:chOff x="0" y="0"/>
              <a:chExt cx="509646" cy="387231"/>
            </a:xfrm>
            <a:solidFill>
              <a:schemeClr val="bg1"/>
            </a:solidFill>
          </p:grpSpPr>
          <p:sp>
            <p:nvSpPr>
              <p:cNvPr id="163" name="Freeform 20">
                <a:extLst>
                  <a:ext uri="{FF2B5EF4-FFF2-40B4-BE49-F238E27FC236}">
                    <a16:creationId xmlns:a16="http://schemas.microsoft.com/office/drawing/2014/main" id="{84B68151-8D2A-411A-843C-732F1B592ADB}"/>
                  </a:ext>
                </a:extLst>
              </p:cNvPr>
              <p:cNvSpPr>
                <a:spLocks noEditPoints="1" noChangeArrowheads="1"/>
              </p:cNvSpPr>
              <p:nvPr/>
            </p:nvSpPr>
            <p:spPr bwMode="auto">
              <a:xfrm>
                <a:off x="0" y="51839"/>
                <a:ext cx="337890" cy="335392"/>
              </a:xfrm>
              <a:custGeom>
                <a:avLst/>
                <a:gdLst>
                  <a:gd name="T0" fmla="*/ 229 w 229"/>
                  <a:gd name="T1" fmla="*/ 128 h 227"/>
                  <a:gd name="T2" fmla="*/ 229 w 229"/>
                  <a:gd name="T3" fmla="*/ 98 h 227"/>
                  <a:gd name="T4" fmla="*/ 206 w 229"/>
                  <a:gd name="T5" fmla="*/ 93 h 227"/>
                  <a:gd name="T6" fmla="*/ 200 w 229"/>
                  <a:gd name="T7" fmla="*/ 76 h 227"/>
                  <a:gd name="T8" fmla="*/ 216 w 229"/>
                  <a:gd name="T9" fmla="*/ 58 h 227"/>
                  <a:gd name="T10" fmla="*/ 198 w 229"/>
                  <a:gd name="T11" fmla="*/ 34 h 227"/>
                  <a:gd name="T12" fmla="*/ 176 w 229"/>
                  <a:gd name="T13" fmla="*/ 44 h 227"/>
                  <a:gd name="T14" fmla="*/ 161 w 229"/>
                  <a:gd name="T15" fmla="*/ 33 h 227"/>
                  <a:gd name="T16" fmla="*/ 164 w 229"/>
                  <a:gd name="T17" fmla="*/ 9 h 227"/>
                  <a:gd name="T18" fmla="*/ 135 w 229"/>
                  <a:gd name="T19" fmla="*/ 0 h 227"/>
                  <a:gd name="T20" fmla="*/ 123 w 229"/>
                  <a:gd name="T21" fmla="*/ 20 h 227"/>
                  <a:gd name="T22" fmla="*/ 114 w 229"/>
                  <a:gd name="T23" fmla="*/ 20 h 227"/>
                  <a:gd name="T24" fmla="*/ 105 w 229"/>
                  <a:gd name="T25" fmla="*/ 20 h 227"/>
                  <a:gd name="T26" fmla="*/ 93 w 229"/>
                  <a:gd name="T27" fmla="*/ 0 h 227"/>
                  <a:gd name="T28" fmla="*/ 65 w 229"/>
                  <a:gd name="T29" fmla="*/ 9 h 227"/>
                  <a:gd name="T30" fmla="*/ 67 w 229"/>
                  <a:gd name="T31" fmla="*/ 33 h 227"/>
                  <a:gd name="T32" fmla="*/ 52 w 229"/>
                  <a:gd name="T33" fmla="*/ 44 h 227"/>
                  <a:gd name="T34" fmla="*/ 30 w 229"/>
                  <a:gd name="T35" fmla="*/ 34 h 227"/>
                  <a:gd name="T36" fmla="*/ 13 w 229"/>
                  <a:gd name="T37" fmla="*/ 58 h 227"/>
                  <a:gd name="T38" fmla="*/ 29 w 229"/>
                  <a:gd name="T39" fmla="*/ 76 h 227"/>
                  <a:gd name="T40" fmla="*/ 23 w 229"/>
                  <a:gd name="T41" fmla="*/ 94 h 227"/>
                  <a:gd name="T42" fmla="*/ 0 w 229"/>
                  <a:gd name="T43" fmla="*/ 98 h 227"/>
                  <a:gd name="T44" fmla="*/ 0 w 229"/>
                  <a:gd name="T45" fmla="*/ 128 h 227"/>
                  <a:gd name="T46" fmla="*/ 23 w 229"/>
                  <a:gd name="T47" fmla="*/ 133 h 227"/>
                  <a:gd name="T48" fmla="*/ 29 w 229"/>
                  <a:gd name="T49" fmla="*/ 151 h 227"/>
                  <a:gd name="T50" fmla="*/ 13 w 229"/>
                  <a:gd name="T51" fmla="*/ 169 h 227"/>
                  <a:gd name="T52" fmla="*/ 31 w 229"/>
                  <a:gd name="T53" fmla="*/ 193 h 227"/>
                  <a:gd name="T54" fmla="*/ 52 w 229"/>
                  <a:gd name="T55" fmla="*/ 183 h 227"/>
                  <a:gd name="T56" fmla="*/ 67 w 229"/>
                  <a:gd name="T57" fmla="*/ 194 h 227"/>
                  <a:gd name="T58" fmla="*/ 65 w 229"/>
                  <a:gd name="T59" fmla="*/ 218 h 227"/>
                  <a:gd name="T60" fmla="*/ 93 w 229"/>
                  <a:gd name="T61" fmla="*/ 227 h 227"/>
                  <a:gd name="T62" fmla="*/ 105 w 229"/>
                  <a:gd name="T63" fmla="*/ 206 h 227"/>
                  <a:gd name="T64" fmla="*/ 114 w 229"/>
                  <a:gd name="T65" fmla="*/ 207 h 227"/>
                  <a:gd name="T66" fmla="*/ 124 w 229"/>
                  <a:gd name="T67" fmla="*/ 206 h 227"/>
                  <a:gd name="T68" fmla="*/ 135 w 229"/>
                  <a:gd name="T69" fmla="*/ 227 h 227"/>
                  <a:gd name="T70" fmla="*/ 164 w 229"/>
                  <a:gd name="T71" fmla="*/ 217 h 227"/>
                  <a:gd name="T72" fmla="*/ 161 w 229"/>
                  <a:gd name="T73" fmla="*/ 194 h 227"/>
                  <a:gd name="T74" fmla="*/ 176 w 229"/>
                  <a:gd name="T75" fmla="*/ 183 h 227"/>
                  <a:gd name="T76" fmla="*/ 198 w 229"/>
                  <a:gd name="T77" fmla="*/ 193 h 227"/>
                  <a:gd name="T78" fmla="*/ 216 w 229"/>
                  <a:gd name="T79" fmla="*/ 168 h 227"/>
                  <a:gd name="T80" fmla="*/ 200 w 229"/>
                  <a:gd name="T81" fmla="*/ 151 h 227"/>
                  <a:gd name="T82" fmla="*/ 206 w 229"/>
                  <a:gd name="T83" fmla="*/ 133 h 227"/>
                  <a:gd name="T84" fmla="*/ 229 w 229"/>
                  <a:gd name="T85" fmla="*/ 128 h 227"/>
                  <a:gd name="T86" fmla="*/ 114 w 229"/>
                  <a:gd name="T87" fmla="*/ 180 h 227"/>
                  <a:gd name="T88" fmla="*/ 47 w 229"/>
                  <a:gd name="T89" fmla="*/ 113 h 227"/>
                  <a:gd name="T90" fmla="*/ 114 w 229"/>
                  <a:gd name="T91" fmla="*/ 46 h 227"/>
                  <a:gd name="T92" fmla="*/ 181 w 229"/>
                  <a:gd name="T93" fmla="*/ 113 h 227"/>
                  <a:gd name="T94" fmla="*/ 114 w 229"/>
                  <a:gd name="T95" fmla="*/ 180 h 227"/>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229"/>
                  <a:gd name="T145" fmla="*/ 0 h 227"/>
                  <a:gd name="T146" fmla="*/ 229 w 229"/>
                  <a:gd name="T147" fmla="*/ 227 h 227"/>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229" h="227">
                    <a:moveTo>
                      <a:pt x="229" y="128"/>
                    </a:moveTo>
                    <a:cubicBezTo>
                      <a:pt x="229" y="98"/>
                      <a:pt x="229" y="98"/>
                      <a:pt x="229" y="98"/>
                    </a:cubicBezTo>
                    <a:cubicBezTo>
                      <a:pt x="206" y="93"/>
                      <a:pt x="206" y="93"/>
                      <a:pt x="206" y="93"/>
                    </a:cubicBezTo>
                    <a:cubicBezTo>
                      <a:pt x="204" y="87"/>
                      <a:pt x="202" y="81"/>
                      <a:pt x="200" y="76"/>
                    </a:cubicBezTo>
                    <a:cubicBezTo>
                      <a:pt x="216" y="58"/>
                      <a:pt x="216" y="58"/>
                      <a:pt x="216" y="58"/>
                    </a:cubicBezTo>
                    <a:cubicBezTo>
                      <a:pt x="198" y="34"/>
                      <a:pt x="198" y="34"/>
                      <a:pt x="198" y="34"/>
                    </a:cubicBezTo>
                    <a:cubicBezTo>
                      <a:pt x="176" y="44"/>
                      <a:pt x="176" y="44"/>
                      <a:pt x="176" y="44"/>
                    </a:cubicBezTo>
                    <a:cubicBezTo>
                      <a:pt x="172" y="39"/>
                      <a:pt x="167" y="36"/>
                      <a:pt x="161" y="33"/>
                    </a:cubicBezTo>
                    <a:cubicBezTo>
                      <a:pt x="164" y="9"/>
                      <a:pt x="164" y="9"/>
                      <a:pt x="164" y="9"/>
                    </a:cubicBezTo>
                    <a:cubicBezTo>
                      <a:pt x="135" y="0"/>
                      <a:pt x="135" y="0"/>
                      <a:pt x="135" y="0"/>
                    </a:cubicBezTo>
                    <a:cubicBezTo>
                      <a:pt x="123" y="20"/>
                      <a:pt x="123" y="20"/>
                      <a:pt x="123" y="20"/>
                    </a:cubicBezTo>
                    <a:cubicBezTo>
                      <a:pt x="120" y="20"/>
                      <a:pt x="117" y="20"/>
                      <a:pt x="114" y="20"/>
                    </a:cubicBezTo>
                    <a:cubicBezTo>
                      <a:pt x="111" y="20"/>
                      <a:pt x="108" y="20"/>
                      <a:pt x="105" y="20"/>
                    </a:cubicBezTo>
                    <a:cubicBezTo>
                      <a:pt x="93" y="0"/>
                      <a:pt x="93" y="0"/>
                      <a:pt x="93" y="0"/>
                    </a:cubicBezTo>
                    <a:cubicBezTo>
                      <a:pt x="65" y="9"/>
                      <a:pt x="65" y="9"/>
                      <a:pt x="65" y="9"/>
                    </a:cubicBezTo>
                    <a:cubicBezTo>
                      <a:pt x="67" y="33"/>
                      <a:pt x="67" y="33"/>
                      <a:pt x="67" y="33"/>
                    </a:cubicBezTo>
                    <a:cubicBezTo>
                      <a:pt x="62" y="36"/>
                      <a:pt x="57" y="39"/>
                      <a:pt x="52" y="44"/>
                    </a:cubicBezTo>
                    <a:cubicBezTo>
                      <a:pt x="30" y="34"/>
                      <a:pt x="30" y="34"/>
                      <a:pt x="30" y="34"/>
                    </a:cubicBezTo>
                    <a:cubicBezTo>
                      <a:pt x="13" y="58"/>
                      <a:pt x="13" y="58"/>
                      <a:pt x="13" y="58"/>
                    </a:cubicBezTo>
                    <a:cubicBezTo>
                      <a:pt x="29" y="76"/>
                      <a:pt x="29" y="76"/>
                      <a:pt x="29" y="76"/>
                    </a:cubicBezTo>
                    <a:cubicBezTo>
                      <a:pt x="26" y="81"/>
                      <a:pt x="24" y="87"/>
                      <a:pt x="23" y="94"/>
                    </a:cubicBezTo>
                    <a:cubicBezTo>
                      <a:pt x="0" y="98"/>
                      <a:pt x="0" y="98"/>
                      <a:pt x="0" y="98"/>
                    </a:cubicBezTo>
                    <a:cubicBezTo>
                      <a:pt x="0" y="128"/>
                      <a:pt x="0" y="128"/>
                      <a:pt x="0" y="128"/>
                    </a:cubicBezTo>
                    <a:cubicBezTo>
                      <a:pt x="23" y="133"/>
                      <a:pt x="23" y="133"/>
                      <a:pt x="23" y="133"/>
                    </a:cubicBezTo>
                    <a:cubicBezTo>
                      <a:pt x="24" y="139"/>
                      <a:pt x="26" y="145"/>
                      <a:pt x="29" y="151"/>
                    </a:cubicBezTo>
                    <a:cubicBezTo>
                      <a:pt x="13" y="169"/>
                      <a:pt x="13" y="169"/>
                      <a:pt x="13" y="169"/>
                    </a:cubicBezTo>
                    <a:cubicBezTo>
                      <a:pt x="31" y="193"/>
                      <a:pt x="31" y="193"/>
                      <a:pt x="31" y="193"/>
                    </a:cubicBezTo>
                    <a:cubicBezTo>
                      <a:pt x="52" y="183"/>
                      <a:pt x="52" y="183"/>
                      <a:pt x="52" y="183"/>
                    </a:cubicBezTo>
                    <a:cubicBezTo>
                      <a:pt x="57" y="187"/>
                      <a:pt x="62" y="191"/>
                      <a:pt x="67" y="194"/>
                    </a:cubicBezTo>
                    <a:cubicBezTo>
                      <a:pt x="65" y="218"/>
                      <a:pt x="65" y="218"/>
                      <a:pt x="65" y="218"/>
                    </a:cubicBezTo>
                    <a:cubicBezTo>
                      <a:pt x="93" y="227"/>
                      <a:pt x="93" y="227"/>
                      <a:pt x="93" y="227"/>
                    </a:cubicBezTo>
                    <a:cubicBezTo>
                      <a:pt x="105" y="206"/>
                      <a:pt x="105" y="206"/>
                      <a:pt x="105" y="206"/>
                    </a:cubicBezTo>
                    <a:cubicBezTo>
                      <a:pt x="108" y="207"/>
                      <a:pt x="111" y="207"/>
                      <a:pt x="114" y="207"/>
                    </a:cubicBezTo>
                    <a:cubicBezTo>
                      <a:pt x="117" y="207"/>
                      <a:pt x="121" y="207"/>
                      <a:pt x="124" y="206"/>
                    </a:cubicBezTo>
                    <a:cubicBezTo>
                      <a:pt x="135" y="227"/>
                      <a:pt x="135" y="227"/>
                      <a:pt x="135" y="227"/>
                    </a:cubicBezTo>
                    <a:cubicBezTo>
                      <a:pt x="164" y="217"/>
                      <a:pt x="164" y="217"/>
                      <a:pt x="164" y="217"/>
                    </a:cubicBezTo>
                    <a:cubicBezTo>
                      <a:pt x="161" y="194"/>
                      <a:pt x="161" y="194"/>
                      <a:pt x="161" y="194"/>
                    </a:cubicBezTo>
                    <a:cubicBezTo>
                      <a:pt x="167" y="191"/>
                      <a:pt x="172" y="187"/>
                      <a:pt x="176" y="183"/>
                    </a:cubicBezTo>
                    <a:cubicBezTo>
                      <a:pt x="198" y="193"/>
                      <a:pt x="198" y="193"/>
                      <a:pt x="198" y="193"/>
                    </a:cubicBezTo>
                    <a:cubicBezTo>
                      <a:pt x="216" y="168"/>
                      <a:pt x="216" y="168"/>
                      <a:pt x="216" y="168"/>
                    </a:cubicBezTo>
                    <a:cubicBezTo>
                      <a:pt x="200" y="151"/>
                      <a:pt x="200" y="151"/>
                      <a:pt x="200" y="151"/>
                    </a:cubicBezTo>
                    <a:cubicBezTo>
                      <a:pt x="202" y="145"/>
                      <a:pt x="204" y="139"/>
                      <a:pt x="206" y="133"/>
                    </a:cubicBezTo>
                    <a:lnTo>
                      <a:pt x="229" y="128"/>
                    </a:lnTo>
                    <a:close/>
                    <a:moveTo>
                      <a:pt x="114" y="180"/>
                    </a:moveTo>
                    <a:cubicBezTo>
                      <a:pt x="77" y="180"/>
                      <a:pt x="47" y="150"/>
                      <a:pt x="47" y="113"/>
                    </a:cubicBezTo>
                    <a:cubicBezTo>
                      <a:pt x="47" y="76"/>
                      <a:pt x="77" y="46"/>
                      <a:pt x="114" y="46"/>
                    </a:cubicBezTo>
                    <a:cubicBezTo>
                      <a:pt x="151" y="46"/>
                      <a:pt x="181" y="76"/>
                      <a:pt x="181" y="113"/>
                    </a:cubicBezTo>
                    <a:cubicBezTo>
                      <a:pt x="181" y="150"/>
                      <a:pt x="151" y="180"/>
                      <a:pt x="114" y="180"/>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64" name="Freeform 21">
                <a:extLst>
                  <a:ext uri="{FF2B5EF4-FFF2-40B4-BE49-F238E27FC236}">
                    <a16:creationId xmlns:a16="http://schemas.microsoft.com/office/drawing/2014/main" id="{367E7782-1195-40F0-B08C-89F8D5275803}"/>
                  </a:ext>
                </a:extLst>
              </p:cNvPr>
              <p:cNvSpPr>
                <a:spLocks noEditPoints="1" noChangeArrowheads="1"/>
              </p:cNvSpPr>
              <p:nvPr/>
            </p:nvSpPr>
            <p:spPr bwMode="auto">
              <a:xfrm>
                <a:off x="309785" y="0"/>
                <a:ext cx="199861" cy="199861"/>
              </a:xfrm>
              <a:custGeom>
                <a:avLst/>
                <a:gdLst>
                  <a:gd name="T0" fmla="*/ 135 w 135"/>
                  <a:gd name="T1" fmla="*/ 76 h 135"/>
                  <a:gd name="T2" fmla="*/ 135 w 135"/>
                  <a:gd name="T3" fmla="*/ 58 h 135"/>
                  <a:gd name="T4" fmla="*/ 122 w 135"/>
                  <a:gd name="T5" fmla="*/ 55 h 135"/>
                  <a:gd name="T6" fmla="*/ 118 w 135"/>
                  <a:gd name="T7" fmla="*/ 45 h 135"/>
                  <a:gd name="T8" fmla="*/ 128 w 135"/>
                  <a:gd name="T9" fmla="*/ 34 h 135"/>
                  <a:gd name="T10" fmla="*/ 117 w 135"/>
                  <a:gd name="T11" fmla="*/ 20 h 135"/>
                  <a:gd name="T12" fmla="*/ 104 w 135"/>
                  <a:gd name="T13" fmla="*/ 26 h 135"/>
                  <a:gd name="T14" fmla="*/ 96 w 135"/>
                  <a:gd name="T15" fmla="*/ 19 h 135"/>
                  <a:gd name="T16" fmla="*/ 97 w 135"/>
                  <a:gd name="T17" fmla="*/ 5 h 135"/>
                  <a:gd name="T18" fmla="*/ 80 w 135"/>
                  <a:gd name="T19" fmla="*/ 0 h 135"/>
                  <a:gd name="T20" fmla="*/ 73 w 135"/>
                  <a:gd name="T21" fmla="*/ 12 h 135"/>
                  <a:gd name="T22" fmla="*/ 67 w 135"/>
                  <a:gd name="T23" fmla="*/ 12 h 135"/>
                  <a:gd name="T24" fmla="*/ 62 w 135"/>
                  <a:gd name="T25" fmla="*/ 12 h 135"/>
                  <a:gd name="T26" fmla="*/ 55 w 135"/>
                  <a:gd name="T27" fmla="*/ 0 h 135"/>
                  <a:gd name="T28" fmla="*/ 38 w 135"/>
                  <a:gd name="T29" fmla="*/ 5 h 135"/>
                  <a:gd name="T30" fmla="*/ 39 w 135"/>
                  <a:gd name="T31" fmla="*/ 19 h 135"/>
                  <a:gd name="T32" fmla="*/ 30 w 135"/>
                  <a:gd name="T33" fmla="*/ 26 h 135"/>
                  <a:gd name="T34" fmla="*/ 18 w 135"/>
                  <a:gd name="T35" fmla="*/ 20 h 135"/>
                  <a:gd name="T36" fmla="*/ 7 w 135"/>
                  <a:gd name="T37" fmla="*/ 34 h 135"/>
                  <a:gd name="T38" fmla="*/ 17 w 135"/>
                  <a:gd name="T39" fmla="*/ 45 h 135"/>
                  <a:gd name="T40" fmla="*/ 13 w 135"/>
                  <a:gd name="T41" fmla="*/ 55 h 135"/>
                  <a:gd name="T42" fmla="*/ 0 w 135"/>
                  <a:gd name="T43" fmla="*/ 58 h 135"/>
                  <a:gd name="T44" fmla="*/ 0 w 135"/>
                  <a:gd name="T45" fmla="*/ 76 h 135"/>
                  <a:gd name="T46" fmla="*/ 13 w 135"/>
                  <a:gd name="T47" fmla="*/ 79 h 135"/>
                  <a:gd name="T48" fmla="*/ 17 w 135"/>
                  <a:gd name="T49" fmla="*/ 90 h 135"/>
                  <a:gd name="T50" fmla="*/ 7 w 135"/>
                  <a:gd name="T51" fmla="*/ 100 h 135"/>
                  <a:gd name="T52" fmla="*/ 18 w 135"/>
                  <a:gd name="T53" fmla="*/ 114 h 135"/>
                  <a:gd name="T54" fmla="*/ 31 w 135"/>
                  <a:gd name="T55" fmla="*/ 109 h 135"/>
                  <a:gd name="T56" fmla="*/ 39 w 135"/>
                  <a:gd name="T57" fmla="*/ 115 h 135"/>
                  <a:gd name="T58" fmla="*/ 38 w 135"/>
                  <a:gd name="T59" fmla="*/ 129 h 135"/>
                  <a:gd name="T60" fmla="*/ 55 w 135"/>
                  <a:gd name="T61" fmla="*/ 135 h 135"/>
                  <a:gd name="T62" fmla="*/ 62 w 135"/>
                  <a:gd name="T63" fmla="*/ 122 h 135"/>
                  <a:gd name="T64" fmla="*/ 68 w 135"/>
                  <a:gd name="T65" fmla="*/ 123 h 135"/>
                  <a:gd name="T66" fmla="*/ 73 w 135"/>
                  <a:gd name="T67" fmla="*/ 122 h 135"/>
                  <a:gd name="T68" fmla="*/ 80 w 135"/>
                  <a:gd name="T69" fmla="*/ 135 h 135"/>
                  <a:gd name="T70" fmla="*/ 97 w 135"/>
                  <a:gd name="T71" fmla="*/ 129 h 135"/>
                  <a:gd name="T72" fmla="*/ 96 w 135"/>
                  <a:gd name="T73" fmla="*/ 115 h 135"/>
                  <a:gd name="T74" fmla="*/ 104 w 135"/>
                  <a:gd name="T75" fmla="*/ 109 h 135"/>
                  <a:gd name="T76" fmla="*/ 117 w 135"/>
                  <a:gd name="T77" fmla="*/ 114 h 135"/>
                  <a:gd name="T78" fmla="*/ 128 w 135"/>
                  <a:gd name="T79" fmla="*/ 100 h 135"/>
                  <a:gd name="T80" fmla="*/ 118 w 135"/>
                  <a:gd name="T81" fmla="*/ 89 h 135"/>
                  <a:gd name="T82" fmla="*/ 122 w 135"/>
                  <a:gd name="T83" fmla="*/ 79 h 135"/>
                  <a:gd name="T84" fmla="*/ 135 w 135"/>
                  <a:gd name="T85" fmla="*/ 76 h 135"/>
                  <a:gd name="T86" fmla="*/ 67 w 135"/>
                  <a:gd name="T87" fmla="*/ 107 h 135"/>
                  <a:gd name="T88" fmla="*/ 28 w 135"/>
                  <a:gd name="T89" fmla="*/ 67 h 135"/>
                  <a:gd name="T90" fmla="*/ 67 w 135"/>
                  <a:gd name="T91" fmla="*/ 27 h 135"/>
                  <a:gd name="T92" fmla="*/ 107 w 135"/>
                  <a:gd name="T93" fmla="*/ 67 h 135"/>
                  <a:gd name="T94" fmla="*/ 67 w 135"/>
                  <a:gd name="T95" fmla="*/ 107 h 135"/>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w 135"/>
                  <a:gd name="T145" fmla="*/ 0 h 135"/>
                  <a:gd name="T146" fmla="*/ 135 w 135"/>
                  <a:gd name="T147" fmla="*/ 135 h 135"/>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T144" t="T145" r="T146" b="T147"/>
                <a:pathLst>
                  <a:path w="135" h="135">
                    <a:moveTo>
                      <a:pt x="135" y="76"/>
                    </a:moveTo>
                    <a:cubicBezTo>
                      <a:pt x="135" y="58"/>
                      <a:pt x="135" y="58"/>
                      <a:pt x="135" y="58"/>
                    </a:cubicBezTo>
                    <a:cubicBezTo>
                      <a:pt x="122" y="55"/>
                      <a:pt x="122" y="55"/>
                      <a:pt x="122" y="55"/>
                    </a:cubicBezTo>
                    <a:cubicBezTo>
                      <a:pt x="121" y="52"/>
                      <a:pt x="120" y="48"/>
                      <a:pt x="118" y="45"/>
                    </a:cubicBezTo>
                    <a:cubicBezTo>
                      <a:pt x="128" y="34"/>
                      <a:pt x="128" y="34"/>
                      <a:pt x="128" y="34"/>
                    </a:cubicBezTo>
                    <a:cubicBezTo>
                      <a:pt x="117" y="20"/>
                      <a:pt x="117" y="20"/>
                      <a:pt x="117" y="20"/>
                    </a:cubicBezTo>
                    <a:cubicBezTo>
                      <a:pt x="104" y="26"/>
                      <a:pt x="104" y="26"/>
                      <a:pt x="104" y="26"/>
                    </a:cubicBezTo>
                    <a:cubicBezTo>
                      <a:pt x="102" y="23"/>
                      <a:pt x="99" y="21"/>
                      <a:pt x="96" y="19"/>
                    </a:cubicBezTo>
                    <a:cubicBezTo>
                      <a:pt x="97" y="5"/>
                      <a:pt x="97" y="5"/>
                      <a:pt x="97" y="5"/>
                    </a:cubicBezTo>
                    <a:cubicBezTo>
                      <a:pt x="80" y="0"/>
                      <a:pt x="80" y="0"/>
                      <a:pt x="80" y="0"/>
                    </a:cubicBezTo>
                    <a:cubicBezTo>
                      <a:pt x="73" y="12"/>
                      <a:pt x="73" y="12"/>
                      <a:pt x="73" y="12"/>
                    </a:cubicBezTo>
                    <a:cubicBezTo>
                      <a:pt x="71" y="12"/>
                      <a:pt x="69" y="12"/>
                      <a:pt x="67" y="12"/>
                    </a:cubicBezTo>
                    <a:cubicBezTo>
                      <a:pt x="66" y="12"/>
                      <a:pt x="64" y="12"/>
                      <a:pt x="62" y="12"/>
                    </a:cubicBezTo>
                    <a:cubicBezTo>
                      <a:pt x="55" y="0"/>
                      <a:pt x="55" y="0"/>
                      <a:pt x="55" y="0"/>
                    </a:cubicBezTo>
                    <a:cubicBezTo>
                      <a:pt x="38" y="5"/>
                      <a:pt x="38" y="5"/>
                      <a:pt x="38" y="5"/>
                    </a:cubicBezTo>
                    <a:cubicBezTo>
                      <a:pt x="39" y="19"/>
                      <a:pt x="39" y="19"/>
                      <a:pt x="39" y="19"/>
                    </a:cubicBezTo>
                    <a:cubicBezTo>
                      <a:pt x="36" y="21"/>
                      <a:pt x="33" y="23"/>
                      <a:pt x="30" y="26"/>
                    </a:cubicBezTo>
                    <a:cubicBezTo>
                      <a:pt x="18" y="20"/>
                      <a:pt x="18" y="20"/>
                      <a:pt x="18" y="20"/>
                    </a:cubicBezTo>
                    <a:cubicBezTo>
                      <a:pt x="7" y="34"/>
                      <a:pt x="7" y="34"/>
                      <a:pt x="7" y="34"/>
                    </a:cubicBezTo>
                    <a:cubicBezTo>
                      <a:pt x="17" y="45"/>
                      <a:pt x="17" y="45"/>
                      <a:pt x="17" y="45"/>
                    </a:cubicBezTo>
                    <a:cubicBezTo>
                      <a:pt x="15" y="48"/>
                      <a:pt x="14" y="52"/>
                      <a:pt x="13" y="55"/>
                    </a:cubicBezTo>
                    <a:cubicBezTo>
                      <a:pt x="0" y="58"/>
                      <a:pt x="0" y="58"/>
                      <a:pt x="0" y="58"/>
                    </a:cubicBezTo>
                    <a:cubicBezTo>
                      <a:pt x="0" y="76"/>
                      <a:pt x="0" y="76"/>
                      <a:pt x="0" y="76"/>
                    </a:cubicBezTo>
                    <a:cubicBezTo>
                      <a:pt x="13" y="79"/>
                      <a:pt x="13" y="79"/>
                      <a:pt x="13" y="79"/>
                    </a:cubicBezTo>
                    <a:cubicBezTo>
                      <a:pt x="14" y="83"/>
                      <a:pt x="15" y="86"/>
                      <a:pt x="17" y="90"/>
                    </a:cubicBezTo>
                    <a:cubicBezTo>
                      <a:pt x="7" y="100"/>
                      <a:pt x="7" y="100"/>
                      <a:pt x="7" y="100"/>
                    </a:cubicBezTo>
                    <a:cubicBezTo>
                      <a:pt x="18" y="114"/>
                      <a:pt x="18" y="114"/>
                      <a:pt x="18" y="114"/>
                    </a:cubicBezTo>
                    <a:cubicBezTo>
                      <a:pt x="31" y="109"/>
                      <a:pt x="31" y="109"/>
                      <a:pt x="31" y="109"/>
                    </a:cubicBezTo>
                    <a:cubicBezTo>
                      <a:pt x="33" y="111"/>
                      <a:pt x="36" y="113"/>
                      <a:pt x="39" y="115"/>
                    </a:cubicBezTo>
                    <a:cubicBezTo>
                      <a:pt x="38" y="129"/>
                      <a:pt x="38" y="129"/>
                      <a:pt x="38" y="129"/>
                    </a:cubicBezTo>
                    <a:cubicBezTo>
                      <a:pt x="55" y="135"/>
                      <a:pt x="55" y="135"/>
                      <a:pt x="55" y="135"/>
                    </a:cubicBezTo>
                    <a:cubicBezTo>
                      <a:pt x="62" y="122"/>
                      <a:pt x="62" y="122"/>
                      <a:pt x="62" y="122"/>
                    </a:cubicBezTo>
                    <a:cubicBezTo>
                      <a:pt x="64" y="123"/>
                      <a:pt x="66" y="123"/>
                      <a:pt x="68" y="123"/>
                    </a:cubicBezTo>
                    <a:cubicBezTo>
                      <a:pt x="69" y="123"/>
                      <a:pt x="71" y="123"/>
                      <a:pt x="73" y="122"/>
                    </a:cubicBezTo>
                    <a:cubicBezTo>
                      <a:pt x="80" y="135"/>
                      <a:pt x="80" y="135"/>
                      <a:pt x="80" y="135"/>
                    </a:cubicBezTo>
                    <a:cubicBezTo>
                      <a:pt x="97" y="129"/>
                      <a:pt x="97" y="129"/>
                      <a:pt x="97" y="129"/>
                    </a:cubicBezTo>
                    <a:cubicBezTo>
                      <a:pt x="96" y="115"/>
                      <a:pt x="96" y="115"/>
                      <a:pt x="96" y="115"/>
                    </a:cubicBezTo>
                    <a:cubicBezTo>
                      <a:pt x="99" y="113"/>
                      <a:pt x="102" y="111"/>
                      <a:pt x="104" y="109"/>
                    </a:cubicBezTo>
                    <a:cubicBezTo>
                      <a:pt x="117" y="114"/>
                      <a:pt x="117" y="114"/>
                      <a:pt x="117" y="114"/>
                    </a:cubicBezTo>
                    <a:cubicBezTo>
                      <a:pt x="128" y="100"/>
                      <a:pt x="128" y="100"/>
                      <a:pt x="128" y="100"/>
                    </a:cubicBezTo>
                    <a:cubicBezTo>
                      <a:pt x="118" y="89"/>
                      <a:pt x="118" y="89"/>
                      <a:pt x="118" y="89"/>
                    </a:cubicBezTo>
                    <a:cubicBezTo>
                      <a:pt x="120" y="86"/>
                      <a:pt x="121" y="83"/>
                      <a:pt x="122" y="79"/>
                    </a:cubicBezTo>
                    <a:lnTo>
                      <a:pt x="135" y="76"/>
                    </a:lnTo>
                    <a:close/>
                    <a:moveTo>
                      <a:pt x="67" y="107"/>
                    </a:moveTo>
                    <a:cubicBezTo>
                      <a:pt x="46" y="107"/>
                      <a:pt x="28" y="89"/>
                      <a:pt x="28" y="67"/>
                    </a:cubicBezTo>
                    <a:cubicBezTo>
                      <a:pt x="28" y="45"/>
                      <a:pt x="46" y="27"/>
                      <a:pt x="67" y="27"/>
                    </a:cubicBezTo>
                    <a:cubicBezTo>
                      <a:pt x="89" y="27"/>
                      <a:pt x="107" y="45"/>
                      <a:pt x="107" y="67"/>
                    </a:cubicBezTo>
                    <a:cubicBezTo>
                      <a:pt x="107" y="89"/>
                      <a:pt x="89" y="107"/>
                      <a:pt x="67" y="107"/>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49" name="组合 75">
              <a:extLst>
                <a:ext uri="{FF2B5EF4-FFF2-40B4-BE49-F238E27FC236}">
                  <a16:creationId xmlns:a16="http://schemas.microsoft.com/office/drawing/2014/main" id="{286662D0-C519-4554-A33B-D3DD43C0A549}"/>
                </a:ext>
              </a:extLst>
            </p:cNvPr>
            <p:cNvGrpSpPr>
              <a:grpSpLocks/>
            </p:cNvGrpSpPr>
            <p:nvPr/>
          </p:nvGrpSpPr>
          <p:grpSpPr bwMode="auto">
            <a:xfrm>
              <a:off x="5365750" y="4833938"/>
              <a:ext cx="301625" cy="387350"/>
              <a:chOff x="0" y="0"/>
              <a:chExt cx="563562" cy="720725"/>
            </a:xfrm>
            <a:solidFill>
              <a:schemeClr val="bg1"/>
            </a:solidFill>
          </p:grpSpPr>
          <p:sp>
            <p:nvSpPr>
              <p:cNvPr id="160" name="Freeform 32">
                <a:extLst>
                  <a:ext uri="{FF2B5EF4-FFF2-40B4-BE49-F238E27FC236}">
                    <a16:creationId xmlns:a16="http://schemas.microsoft.com/office/drawing/2014/main" id="{A697D0F0-E2B1-4D4B-9BA2-EE7FF4B0BA51}"/>
                  </a:ext>
                </a:extLst>
              </p:cNvPr>
              <p:cNvSpPr>
                <a:spLocks noChangeArrowheads="1"/>
              </p:cNvSpPr>
              <p:nvPr/>
            </p:nvSpPr>
            <p:spPr bwMode="auto">
              <a:xfrm>
                <a:off x="209550" y="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 name="T14" fmla="*/ 0 60000 65536"/>
                  <a:gd name="T15" fmla="*/ 0 60000 65536"/>
                  <a:gd name="T16" fmla="*/ 0 60000 65536"/>
                  <a:gd name="T17" fmla="*/ 0 60000 65536"/>
                  <a:gd name="T18" fmla="*/ 0 60000 65536"/>
                  <a:gd name="T19" fmla="*/ 0 60000 65536"/>
                  <a:gd name="T20" fmla="*/ 0 60000 65536"/>
                  <a:gd name="T21" fmla="*/ 0 w 64"/>
                  <a:gd name="T22" fmla="*/ 0 h 321"/>
                  <a:gd name="T23" fmla="*/ 64 w 64"/>
                  <a:gd name="T24" fmla="*/ 321 h 321"/>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61" name="Freeform 33">
                <a:extLst>
                  <a:ext uri="{FF2B5EF4-FFF2-40B4-BE49-F238E27FC236}">
                    <a16:creationId xmlns:a16="http://schemas.microsoft.com/office/drawing/2014/main" id="{A5273599-8DDD-494A-81DB-35AF63A2A643}"/>
                  </a:ext>
                </a:extLst>
              </p:cNvPr>
              <p:cNvSpPr>
                <a:spLocks noChangeArrowheads="1"/>
              </p:cNvSpPr>
              <p:nvPr/>
            </p:nvSpPr>
            <p:spPr bwMode="auto">
              <a:xfrm>
                <a:off x="0" y="43973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 name="T14" fmla="*/ 0 60000 65536"/>
                  <a:gd name="T15" fmla="*/ 0 60000 65536"/>
                  <a:gd name="T16" fmla="*/ 0 60000 65536"/>
                  <a:gd name="T17" fmla="*/ 0 60000 65536"/>
                  <a:gd name="T18" fmla="*/ 0 60000 65536"/>
                  <a:gd name="T19" fmla="*/ 0 60000 65536"/>
                  <a:gd name="T20" fmla="*/ 0 60000 65536"/>
                  <a:gd name="T21" fmla="*/ 0 w 63"/>
                  <a:gd name="T22" fmla="*/ 0 h 125"/>
                  <a:gd name="T23" fmla="*/ 63 w 63"/>
                  <a:gd name="T24" fmla="*/ 125 h 125"/>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62" name="Freeform 34">
                <a:extLst>
                  <a:ext uri="{FF2B5EF4-FFF2-40B4-BE49-F238E27FC236}">
                    <a16:creationId xmlns:a16="http://schemas.microsoft.com/office/drawing/2014/main" id="{317EAE87-3077-433A-9DB2-B5FFC6DE4451}"/>
                  </a:ext>
                </a:extLst>
              </p:cNvPr>
              <p:cNvSpPr>
                <a:spLocks noChangeArrowheads="1"/>
              </p:cNvSpPr>
              <p:nvPr/>
            </p:nvSpPr>
            <p:spPr bwMode="auto">
              <a:xfrm>
                <a:off x="420687" y="23177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 name="T14" fmla="*/ 0 60000 65536"/>
                  <a:gd name="T15" fmla="*/ 0 60000 65536"/>
                  <a:gd name="T16" fmla="*/ 0 60000 65536"/>
                  <a:gd name="T17" fmla="*/ 0 60000 65536"/>
                  <a:gd name="T18" fmla="*/ 0 60000 65536"/>
                  <a:gd name="T19" fmla="*/ 0 60000 65536"/>
                  <a:gd name="T20" fmla="*/ 0 60000 65536"/>
                  <a:gd name="T21" fmla="*/ 0 w 64"/>
                  <a:gd name="T22" fmla="*/ 0 h 218"/>
                  <a:gd name="T23" fmla="*/ 64 w 64"/>
                  <a:gd name="T24" fmla="*/ 218 h 218"/>
                </a:gdLst>
                <a:ahLst/>
                <a:cxnLst>
                  <a:cxn ang="T14">
                    <a:pos x="T0" y="T1"/>
                  </a:cxn>
                  <a:cxn ang="T15">
                    <a:pos x="T2" y="T3"/>
                  </a:cxn>
                  <a:cxn ang="T16">
                    <a:pos x="T4" y="T5"/>
                  </a:cxn>
                  <a:cxn ang="T17">
                    <a:pos x="T6" y="T7"/>
                  </a:cxn>
                  <a:cxn ang="T18">
                    <a:pos x="T8" y="T9"/>
                  </a:cxn>
                  <a:cxn ang="T19">
                    <a:pos x="T10" y="T11"/>
                  </a:cxn>
                  <a:cxn ang="T20">
                    <a:pos x="T12" y="T13"/>
                  </a:cxn>
                </a:cxnLst>
                <a:rect l="T21" t="T22" r="T23" b="T24"/>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50" name="组合 79">
              <a:extLst>
                <a:ext uri="{FF2B5EF4-FFF2-40B4-BE49-F238E27FC236}">
                  <a16:creationId xmlns:a16="http://schemas.microsoft.com/office/drawing/2014/main" id="{6B9FCDBC-C570-4686-A548-A26EF544CD77}"/>
                </a:ext>
              </a:extLst>
            </p:cNvPr>
            <p:cNvGrpSpPr>
              <a:grpSpLocks/>
            </p:cNvGrpSpPr>
            <p:nvPr/>
          </p:nvGrpSpPr>
          <p:grpSpPr bwMode="auto">
            <a:xfrm>
              <a:off x="6588125" y="2790825"/>
              <a:ext cx="346075" cy="342900"/>
              <a:chOff x="0" y="0"/>
              <a:chExt cx="453105" cy="448433"/>
            </a:xfrm>
            <a:solidFill>
              <a:schemeClr val="bg1"/>
            </a:solidFill>
          </p:grpSpPr>
          <p:sp>
            <p:nvSpPr>
              <p:cNvPr id="158" name="Freeform 136">
                <a:extLst>
                  <a:ext uri="{FF2B5EF4-FFF2-40B4-BE49-F238E27FC236}">
                    <a16:creationId xmlns:a16="http://schemas.microsoft.com/office/drawing/2014/main" id="{4F8CA116-054D-4C7A-9B62-C55E2000017D}"/>
                  </a:ext>
                </a:extLst>
              </p:cNvPr>
              <p:cNvSpPr>
                <a:spLocks noChangeArrowheads="1"/>
              </p:cNvSpPr>
              <p:nvPr/>
            </p:nvSpPr>
            <p:spPr bwMode="auto">
              <a:xfrm>
                <a:off x="0" y="251309"/>
                <a:ext cx="453105" cy="197124"/>
              </a:xfrm>
              <a:custGeom>
                <a:avLst/>
                <a:gdLst>
                  <a:gd name="T0" fmla="*/ 103 w 205"/>
                  <a:gd name="T1" fmla="*/ 19 h 89"/>
                  <a:gd name="T2" fmla="*/ 47 w 205"/>
                  <a:gd name="T3" fmla="*/ 0 h 89"/>
                  <a:gd name="T4" fmla="*/ 0 w 205"/>
                  <a:gd name="T5" fmla="*/ 0 h 89"/>
                  <a:gd name="T6" fmla="*/ 0 w 205"/>
                  <a:gd name="T7" fmla="*/ 67 h 89"/>
                  <a:gd name="T8" fmla="*/ 22 w 205"/>
                  <a:gd name="T9" fmla="*/ 89 h 89"/>
                  <a:gd name="T10" fmla="*/ 183 w 205"/>
                  <a:gd name="T11" fmla="*/ 89 h 89"/>
                  <a:gd name="T12" fmla="*/ 205 w 205"/>
                  <a:gd name="T13" fmla="*/ 67 h 89"/>
                  <a:gd name="T14" fmla="*/ 205 w 205"/>
                  <a:gd name="T15" fmla="*/ 0 h 89"/>
                  <a:gd name="T16" fmla="*/ 158 w 205"/>
                  <a:gd name="T17" fmla="*/ 0 h 89"/>
                  <a:gd name="T18" fmla="*/ 103 w 205"/>
                  <a:gd name="T19" fmla="*/ 19 h 89"/>
                  <a:gd name="T20" fmla="*/ 0 60000 65536"/>
                  <a:gd name="T21" fmla="*/ 0 60000 65536"/>
                  <a:gd name="T22" fmla="*/ 0 60000 65536"/>
                  <a:gd name="T23" fmla="*/ 0 60000 65536"/>
                  <a:gd name="T24" fmla="*/ 0 60000 65536"/>
                  <a:gd name="T25" fmla="*/ 0 60000 65536"/>
                  <a:gd name="T26" fmla="*/ 0 60000 65536"/>
                  <a:gd name="T27" fmla="*/ 0 60000 65536"/>
                  <a:gd name="T28" fmla="*/ 0 60000 65536"/>
                  <a:gd name="T29" fmla="*/ 0 60000 65536"/>
                  <a:gd name="T30" fmla="*/ 0 w 205"/>
                  <a:gd name="T31" fmla="*/ 0 h 89"/>
                  <a:gd name="T32" fmla="*/ 205 w 205"/>
                  <a:gd name="T33" fmla="*/ 89 h 89"/>
                </a:gdLst>
                <a:ahLst/>
                <a:cxnLst>
                  <a:cxn ang="T20">
                    <a:pos x="T0" y="T1"/>
                  </a:cxn>
                  <a:cxn ang="T21">
                    <a:pos x="T2" y="T3"/>
                  </a:cxn>
                  <a:cxn ang="T22">
                    <a:pos x="T4" y="T5"/>
                  </a:cxn>
                  <a:cxn ang="T23">
                    <a:pos x="T6" y="T7"/>
                  </a:cxn>
                  <a:cxn ang="T24">
                    <a:pos x="T8" y="T9"/>
                  </a:cxn>
                  <a:cxn ang="T25">
                    <a:pos x="T10" y="T11"/>
                  </a:cxn>
                  <a:cxn ang="T26">
                    <a:pos x="T12" y="T13"/>
                  </a:cxn>
                  <a:cxn ang="T27">
                    <a:pos x="T14" y="T15"/>
                  </a:cxn>
                  <a:cxn ang="T28">
                    <a:pos x="T16" y="T17"/>
                  </a:cxn>
                  <a:cxn ang="T29">
                    <a:pos x="T18" y="T19"/>
                  </a:cxn>
                </a:cxnLst>
                <a:rect l="T30" t="T31" r="T32" b="T33"/>
                <a:pathLst>
                  <a:path w="205" h="89">
                    <a:moveTo>
                      <a:pt x="103" y="19"/>
                    </a:moveTo>
                    <a:cubicBezTo>
                      <a:pt x="82" y="19"/>
                      <a:pt x="62" y="12"/>
                      <a:pt x="47" y="0"/>
                    </a:cubicBezTo>
                    <a:cubicBezTo>
                      <a:pt x="0" y="0"/>
                      <a:pt x="0" y="0"/>
                      <a:pt x="0" y="0"/>
                    </a:cubicBezTo>
                    <a:cubicBezTo>
                      <a:pt x="0" y="67"/>
                      <a:pt x="0" y="67"/>
                      <a:pt x="0" y="67"/>
                    </a:cubicBezTo>
                    <a:cubicBezTo>
                      <a:pt x="0" y="79"/>
                      <a:pt x="10" y="89"/>
                      <a:pt x="22" y="89"/>
                    </a:cubicBezTo>
                    <a:cubicBezTo>
                      <a:pt x="183" y="89"/>
                      <a:pt x="183" y="89"/>
                      <a:pt x="183" y="89"/>
                    </a:cubicBezTo>
                    <a:cubicBezTo>
                      <a:pt x="195" y="89"/>
                      <a:pt x="205" y="79"/>
                      <a:pt x="205" y="67"/>
                    </a:cubicBezTo>
                    <a:cubicBezTo>
                      <a:pt x="205" y="0"/>
                      <a:pt x="205" y="0"/>
                      <a:pt x="205" y="0"/>
                    </a:cubicBezTo>
                    <a:cubicBezTo>
                      <a:pt x="158" y="0"/>
                      <a:pt x="158" y="0"/>
                      <a:pt x="158" y="0"/>
                    </a:cubicBezTo>
                    <a:cubicBezTo>
                      <a:pt x="143" y="12"/>
                      <a:pt x="124" y="19"/>
                      <a:pt x="103" y="19"/>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59" name="Freeform 137">
                <a:extLst>
                  <a:ext uri="{FF2B5EF4-FFF2-40B4-BE49-F238E27FC236}">
                    <a16:creationId xmlns:a16="http://schemas.microsoft.com/office/drawing/2014/main" id="{0E598FBD-B18F-4BAB-A553-B020D389589B}"/>
                  </a:ext>
                </a:extLst>
              </p:cNvPr>
              <p:cNvSpPr>
                <a:spLocks noEditPoints="1" noChangeArrowheads="1"/>
              </p:cNvSpPr>
              <p:nvPr/>
            </p:nvSpPr>
            <p:spPr bwMode="auto">
              <a:xfrm>
                <a:off x="0" y="0"/>
                <a:ext cx="453105" cy="260652"/>
              </a:xfrm>
              <a:custGeom>
                <a:avLst/>
                <a:gdLst>
                  <a:gd name="T0" fmla="*/ 183 w 205"/>
                  <a:gd name="T1" fmla="*/ 42 h 118"/>
                  <a:gd name="T2" fmla="*/ 180 w 205"/>
                  <a:gd name="T3" fmla="*/ 42 h 118"/>
                  <a:gd name="T4" fmla="*/ 154 w 205"/>
                  <a:gd name="T5" fmla="*/ 42 h 118"/>
                  <a:gd name="T6" fmla="*/ 154 w 205"/>
                  <a:gd name="T7" fmla="*/ 22 h 118"/>
                  <a:gd name="T8" fmla="*/ 132 w 205"/>
                  <a:gd name="T9" fmla="*/ 0 h 118"/>
                  <a:gd name="T10" fmla="*/ 73 w 205"/>
                  <a:gd name="T11" fmla="*/ 0 h 118"/>
                  <a:gd name="T12" fmla="*/ 51 w 205"/>
                  <a:gd name="T13" fmla="*/ 22 h 118"/>
                  <a:gd name="T14" fmla="*/ 51 w 205"/>
                  <a:gd name="T15" fmla="*/ 42 h 118"/>
                  <a:gd name="T16" fmla="*/ 25 w 205"/>
                  <a:gd name="T17" fmla="*/ 42 h 118"/>
                  <a:gd name="T18" fmla="*/ 22 w 205"/>
                  <a:gd name="T19" fmla="*/ 42 h 118"/>
                  <a:gd name="T20" fmla="*/ 0 w 205"/>
                  <a:gd name="T21" fmla="*/ 64 h 118"/>
                  <a:gd name="T22" fmla="*/ 0 w 205"/>
                  <a:gd name="T23" fmla="*/ 101 h 118"/>
                  <a:gd name="T24" fmla="*/ 54 w 205"/>
                  <a:gd name="T25" fmla="*/ 101 h 118"/>
                  <a:gd name="T26" fmla="*/ 103 w 205"/>
                  <a:gd name="T27" fmla="*/ 118 h 118"/>
                  <a:gd name="T28" fmla="*/ 151 w 205"/>
                  <a:gd name="T29" fmla="*/ 101 h 118"/>
                  <a:gd name="T30" fmla="*/ 205 w 205"/>
                  <a:gd name="T31" fmla="*/ 101 h 118"/>
                  <a:gd name="T32" fmla="*/ 205 w 205"/>
                  <a:gd name="T33" fmla="*/ 64 h 118"/>
                  <a:gd name="T34" fmla="*/ 183 w 205"/>
                  <a:gd name="T35" fmla="*/ 42 h 118"/>
                  <a:gd name="T36" fmla="*/ 67 w 205"/>
                  <a:gd name="T37" fmla="*/ 26 h 118"/>
                  <a:gd name="T38" fmla="*/ 67 w 205"/>
                  <a:gd name="T39" fmla="*/ 22 h 118"/>
                  <a:gd name="T40" fmla="*/ 73 w 205"/>
                  <a:gd name="T41" fmla="*/ 17 h 118"/>
                  <a:gd name="T42" fmla="*/ 132 w 205"/>
                  <a:gd name="T43" fmla="*/ 17 h 118"/>
                  <a:gd name="T44" fmla="*/ 138 w 205"/>
                  <a:gd name="T45" fmla="*/ 22 h 118"/>
                  <a:gd name="T46" fmla="*/ 138 w 205"/>
                  <a:gd name="T47" fmla="*/ 26 h 118"/>
                  <a:gd name="T48" fmla="*/ 138 w 205"/>
                  <a:gd name="T49" fmla="*/ 42 h 118"/>
                  <a:gd name="T50" fmla="*/ 67 w 205"/>
                  <a:gd name="T51" fmla="*/ 42 h 118"/>
                  <a:gd name="T52" fmla="*/ 67 w 205"/>
                  <a:gd name="T53" fmla="*/ 26 h 118"/>
                  <a:gd name="T54" fmla="*/ 101 w 205"/>
                  <a:gd name="T55" fmla="*/ 101 h 118"/>
                  <a:gd name="T56" fmla="*/ 85 w 205"/>
                  <a:gd name="T57" fmla="*/ 86 h 118"/>
                  <a:gd name="T58" fmla="*/ 101 w 205"/>
                  <a:gd name="T59" fmla="*/ 70 h 118"/>
                  <a:gd name="T60" fmla="*/ 117 w 205"/>
                  <a:gd name="T61" fmla="*/ 86 h 118"/>
                  <a:gd name="T62" fmla="*/ 101 w 205"/>
                  <a:gd name="T63" fmla="*/ 101 h 118"/>
                  <a:gd name="T64" fmla="*/ 0 60000 65536"/>
                  <a:gd name="T65" fmla="*/ 0 60000 65536"/>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w 205"/>
                  <a:gd name="T97" fmla="*/ 0 h 118"/>
                  <a:gd name="T98" fmla="*/ 205 w 205"/>
                  <a:gd name="T99" fmla="*/ 118 h 118"/>
                </a:gdLst>
                <a:ahLst/>
                <a:cxnLst>
                  <a:cxn ang="T64">
                    <a:pos x="T0" y="T1"/>
                  </a:cxn>
                  <a:cxn ang="T65">
                    <a:pos x="T2" y="T3"/>
                  </a:cxn>
                  <a:cxn ang="T66">
                    <a:pos x="T4" y="T5"/>
                  </a:cxn>
                  <a:cxn ang="T67">
                    <a:pos x="T6" y="T7"/>
                  </a:cxn>
                  <a:cxn ang="T68">
                    <a:pos x="T8" y="T9"/>
                  </a:cxn>
                  <a:cxn ang="T69">
                    <a:pos x="T10" y="T11"/>
                  </a:cxn>
                  <a:cxn ang="T70">
                    <a:pos x="T12" y="T13"/>
                  </a:cxn>
                  <a:cxn ang="T71">
                    <a:pos x="T14" y="T15"/>
                  </a:cxn>
                  <a:cxn ang="T72">
                    <a:pos x="T16" y="T17"/>
                  </a:cxn>
                  <a:cxn ang="T73">
                    <a:pos x="T18" y="T19"/>
                  </a:cxn>
                  <a:cxn ang="T74">
                    <a:pos x="T20" y="T21"/>
                  </a:cxn>
                  <a:cxn ang="T75">
                    <a:pos x="T22" y="T23"/>
                  </a:cxn>
                  <a:cxn ang="T76">
                    <a:pos x="T24" y="T25"/>
                  </a:cxn>
                  <a:cxn ang="T77">
                    <a:pos x="T26" y="T27"/>
                  </a:cxn>
                  <a:cxn ang="T78">
                    <a:pos x="T28" y="T29"/>
                  </a:cxn>
                  <a:cxn ang="T79">
                    <a:pos x="T30" y="T31"/>
                  </a:cxn>
                  <a:cxn ang="T80">
                    <a:pos x="T32" y="T33"/>
                  </a:cxn>
                  <a:cxn ang="T81">
                    <a:pos x="T34" y="T35"/>
                  </a:cxn>
                  <a:cxn ang="T82">
                    <a:pos x="T36" y="T37"/>
                  </a:cxn>
                  <a:cxn ang="T83">
                    <a:pos x="T38" y="T39"/>
                  </a:cxn>
                  <a:cxn ang="T84">
                    <a:pos x="T40" y="T41"/>
                  </a:cxn>
                  <a:cxn ang="T85">
                    <a:pos x="T42" y="T43"/>
                  </a:cxn>
                  <a:cxn ang="T86">
                    <a:pos x="T44" y="T45"/>
                  </a:cxn>
                  <a:cxn ang="T87">
                    <a:pos x="T46" y="T47"/>
                  </a:cxn>
                  <a:cxn ang="T88">
                    <a:pos x="T48" y="T49"/>
                  </a:cxn>
                  <a:cxn ang="T89">
                    <a:pos x="T50" y="T51"/>
                  </a:cxn>
                  <a:cxn ang="T90">
                    <a:pos x="T52" y="T53"/>
                  </a:cxn>
                  <a:cxn ang="T91">
                    <a:pos x="T54" y="T55"/>
                  </a:cxn>
                  <a:cxn ang="T92">
                    <a:pos x="T56" y="T57"/>
                  </a:cxn>
                  <a:cxn ang="T93">
                    <a:pos x="T58" y="T59"/>
                  </a:cxn>
                  <a:cxn ang="T94">
                    <a:pos x="T60" y="T61"/>
                  </a:cxn>
                  <a:cxn ang="T95">
                    <a:pos x="T62" y="T63"/>
                  </a:cxn>
                </a:cxnLst>
                <a:rect l="T96" t="T97" r="T98" b="T99"/>
                <a:pathLst>
                  <a:path w="205" h="118">
                    <a:moveTo>
                      <a:pt x="183" y="42"/>
                    </a:moveTo>
                    <a:cubicBezTo>
                      <a:pt x="180" y="42"/>
                      <a:pt x="180" y="42"/>
                      <a:pt x="180" y="42"/>
                    </a:cubicBezTo>
                    <a:cubicBezTo>
                      <a:pt x="154" y="42"/>
                      <a:pt x="154" y="42"/>
                      <a:pt x="154" y="42"/>
                    </a:cubicBezTo>
                    <a:cubicBezTo>
                      <a:pt x="154" y="22"/>
                      <a:pt x="154" y="22"/>
                      <a:pt x="154" y="22"/>
                    </a:cubicBezTo>
                    <a:cubicBezTo>
                      <a:pt x="154" y="10"/>
                      <a:pt x="144" y="0"/>
                      <a:pt x="132" y="0"/>
                    </a:cubicBezTo>
                    <a:cubicBezTo>
                      <a:pt x="73" y="0"/>
                      <a:pt x="73" y="0"/>
                      <a:pt x="73" y="0"/>
                    </a:cubicBezTo>
                    <a:cubicBezTo>
                      <a:pt x="61" y="0"/>
                      <a:pt x="51" y="10"/>
                      <a:pt x="51" y="22"/>
                    </a:cubicBezTo>
                    <a:cubicBezTo>
                      <a:pt x="51" y="42"/>
                      <a:pt x="51" y="42"/>
                      <a:pt x="51" y="42"/>
                    </a:cubicBezTo>
                    <a:cubicBezTo>
                      <a:pt x="25" y="42"/>
                      <a:pt x="25" y="42"/>
                      <a:pt x="25" y="42"/>
                    </a:cubicBezTo>
                    <a:cubicBezTo>
                      <a:pt x="22" y="42"/>
                      <a:pt x="22" y="42"/>
                      <a:pt x="22" y="42"/>
                    </a:cubicBezTo>
                    <a:cubicBezTo>
                      <a:pt x="10" y="42"/>
                      <a:pt x="0" y="52"/>
                      <a:pt x="0" y="64"/>
                    </a:cubicBezTo>
                    <a:cubicBezTo>
                      <a:pt x="0" y="101"/>
                      <a:pt x="0" y="101"/>
                      <a:pt x="0" y="101"/>
                    </a:cubicBezTo>
                    <a:cubicBezTo>
                      <a:pt x="54" y="101"/>
                      <a:pt x="54" y="101"/>
                      <a:pt x="54" y="101"/>
                    </a:cubicBezTo>
                    <a:cubicBezTo>
                      <a:pt x="67" y="112"/>
                      <a:pt x="84" y="118"/>
                      <a:pt x="103" y="118"/>
                    </a:cubicBezTo>
                    <a:cubicBezTo>
                      <a:pt x="121" y="118"/>
                      <a:pt x="138" y="112"/>
                      <a:pt x="151" y="101"/>
                    </a:cubicBezTo>
                    <a:cubicBezTo>
                      <a:pt x="205" y="101"/>
                      <a:pt x="205" y="101"/>
                      <a:pt x="205" y="101"/>
                    </a:cubicBezTo>
                    <a:cubicBezTo>
                      <a:pt x="205" y="64"/>
                      <a:pt x="205" y="64"/>
                      <a:pt x="205" y="64"/>
                    </a:cubicBezTo>
                    <a:cubicBezTo>
                      <a:pt x="205" y="52"/>
                      <a:pt x="195" y="42"/>
                      <a:pt x="183" y="42"/>
                    </a:cubicBezTo>
                    <a:close/>
                    <a:moveTo>
                      <a:pt x="67" y="26"/>
                    </a:moveTo>
                    <a:cubicBezTo>
                      <a:pt x="67" y="22"/>
                      <a:pt x="67" y="22"/>
                      <a:pt x="67" y="22"/>
                    </a:cubicBezTo>
                    <a:cubicBezTo>
                      <a:pt x="67" y="19"/>
                      <a:pt x="70" y="17"/>
                      <a:pt x="73" y="17"/>
                    </a:cubicBezTo>
                    <a:cubicBezTo>
                      <a:pt x="132" y="17"/>
                      <a:pt x="132" y="17"/>
                      <a:pt x="132" y="17"/>
                    </a:cubicBezTo>
                    <a:cubicBezTo>
                      <a:pt x="135" y="17"/>
                      <a:pt x="138" y="19"/>
                      <a:pt x="138" y="22"/>
                    </a:cubicBezTo>
                    <a:cubicBezTo>
                      <a:pt x="138" y="26"/>
                      <a:pt x="138" y="26"/>
                      <a:pt x="138" y="26"/>
                    </a:cubicBezTo>
                    <a:cubicBezTo>
                      <a:pt x="138" y="42"/>
                      <a:pt x="138" y="42"/>
                      <a:pt x="138" y="42"/>
                    </a:cubicBezTo>
                    <a:cubicBezTo>
                      <a:pt x="67" y="42"/>
                      <a:pt x="67" y="42"/>
                      <a:pt x="67" y="42"/>
                    </a:cubicBezTo>
                    <a:lnTo>
                      <a:pt x="67" y="26"/>
                    </a:lnTo>
                    <a:close/>
                    <a:moveTo>
                      <a:pt x="101" y="101"/>
                    </a:moveTo>
                    <a:cubicBezTo>
                      <a:pt x="92" y="101"/>
                      <a:pt x="85" y="94"/>
                      <a:pt x="85" y="86"/>
                    </a:cubicBezTo>
                    <a:cubicBezTo>
                      <a:pt x="85" y="77"/>
                      <a:pt x="92" y="70"/>
                      <a:pt x="101" y="70"/>
                    </a:cubicBezTo>
                    <a:cubicBezTo>
                      <a:pt x="110" y="70"/>
                      <a:pt x="117" y="77"/>
                      <a:pt x="117" y="86"/>
                    </a:cubicBezTo>
                    <a:cubicBezTo>
                      <a:pt x="117" y="94"/>
                      <a:pt x="110" y="101"/>
                      <a:pt x="101" y="101"/>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51" name="组合 82">
              <a:extLst>
                <a:ext uri="{FF2B5EF4-FFF2-40B4-BE49-F238E27FC236}">
                  <a16:creationId xmlns:a16="http://schemas.microsoft.com/office/drawing/2014/main" id="{97011909-19B1-45F9-AAC2-8D649538EB36}"/>
                </a:ext>
              </a:extLst>
            </p:cNvPr>
            <p:cNvGrpSpPr>
              <a:grpSpLocks/>
            </p:cNvGrpSpPr>
            <p:nvPr/>
          </p:nvGrpSpPr>
          <p:grpSpPr bwMode="auto">
            <a:xfrm>
              <a:off x="7189788" y="3895725"/>
              <a:ext cx="357187" cy="341313"/>
              <a:chOff x="0" y="0"/>
              <a:chExt cx="2438400" cy="2332038"/>
            </a:xfrm>
            <a:solidFill>
              <a:schemeClr val="bg1"/>
            </a:solidFill>
          </p:grpSpPr>
          <p:sp>
            <p:nvSpPr>
              <p:cNvPr id="156" name="Freeform 25">
                <a:extLst>
                  <a:ext uri="{FF2B5EF4-FFF2-40B4-BE49-F238E27FC236}">
                    <a16:creationId xmlns:a16="http://schemas.microsoft.com/office/drawing/2014/main" id="{FF6AD185-B7DB-4B85-8E3F-869B448E53C3}"/>
                  </a:ext>
                </a:extLst>
              </p:cNvPr>
              <p:cNvSpPr>
                <a:spLocks noChangeArrowheads="1"/>
              </p:cNvSpPr>
              <p:nvPr/>
            </p:nvSpPr>
            <p:spPr bwMode="auto">
              <a:xfrm>
                <a:off x="893763" y="1676400"/>
                <a:ext cx="655638" cy="655638"/>
              </a:xfrm>
              <a:custGeom>
                <a:avLst/>
                <a:gdLst>
                  <a:gd name="T0" fmla="*/ 206 w 413"/>
                  <a:gd name="T1" fmla="*/ 413 h 413"/>
                  <a:gd name="T2" fmla="*/ 0 w 413"/>
                  <a:gd name="T3" fmla="*/ 0 h 413"/>
                  <a:gd name="T4" fmla="*/ 413 w 413"/>
                  <a:gd name="T5" fmla="*/ 0 h 413"/>
                  <a:gd name="T6" fmla="*/ 206 w 413"/>
                  <a:gd name="T7" fmla="*/ 413 h 413"/>
                  <a:gd name="T8" fmla="*/ 0 60000 65536"/>
                  <a:gd name="T9" fmla="*/ 0 60000 65536"/>
                  <a:gd name="T10" fmla="*/ 0 60000 65536"/>
                  <a:gd name="T11" fmla="*/ 0 60000 65536"/>
                  <a:gd name="T12" fmla="*/ 0 w 413"/>
                  <a:gd name="T13" fmla="*/ 0 h 413"/>
                  <a:gd name="T14" fmla="*/ 413 w 413"/>
                  <a:gd name="T15" fmla="*/ 413 h 413"/>
                </a:gdLst>
                <a:ahLst/>
                <a:cxnLst>
                  <a:cxn ang="T8">
                    <a:pos x="T0" y="T1"/>
                  </a:cxn>
                  <a:cxn ang="T9">
                    <a:pos x="T2" y="T3"/>
                  </a:cxn>
                  <a:cxn ang="T10">
                    <a:pos x="T4" y="T5"/>
                  </a:cxn>
                  <a:cxn ang="T11">
                    <a:pos x="T6" y="T7"/>
                  </a:cxn>
                </a:cxnLst>
                <a:rect l="T12" t="T13" r="T14" b="T15"/>
                <a:pathLst>
                  <a:path w="413" h="413">
                    <a:moveTo>
                      <a:pt x="206" y="413"/>
                    </a:moveTo>
                    <a:lnTo>
                      <a:pt x="0" y="0"/>
                    </a:lnTo>
                    <a:lnTo>
                      <a:pt x="413" y="0"/>
                    </a:lnTo>
                    <a:lnTo>
                      <a:pt x="206" y="413"/>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57" name="任意多边形 84">
                <a:extLst>
                  <a:ext uri="{FF2B5EF4-FFF2-40B4-BE49-F238E27FC236}">
                    <a16:creationId xmlns:a16="http://schemas.microsoft.com/office/drawing/2014/main" id="{30CBD810-24E7-49B1-9D3C-66273D0F8DA4}"/>
                  </a:ext>
                </a:extLst>
              </p:cNvPr>
              <p:cNvSpPr>
                <a:spLocks noChangeArrowheads="1"/>
              </p:cNvSpPr>
              <p:nvPr/>
            </p:nvSpPr>
            <p:spPr bwMode="auto">
              <a:xfrm>
                <a:off x="0" y="0"/>
                <a:ext cx="2438400" cy="1774825"/>
              </a:xfrm>
              <a:custGeom>
                <a:avLst/>
                <a:gdLst>
                  <a:gd name="T0" fmla="*/ 290196 w 2438400"/>
                  <a:gd name="T1" fmla="*/ 0 h 1774825"/>
                  <a:gd name="T2" fmla="*/ 2151973 w 2438400"/>
                  <a:gd name="T3" fmla="*/ 0 h 1774825"/>
                  <a:gd name="T4" fmla="*/ 2438400 w 2438400"/>
                  <a:gd name="T5" fmla="*/ 286384 h 1774825"/>
                  <a:gd name="T6" fmla="*/ 2438400 w 2438400"/>
                  <a:gd name="T7" fmla="*/ 1484673 h 1774825"/>
                  <a:gd name="T8" fmla="*/ 2151973 w 2438400"/>
                  <a:gd name="T9" fmla="*/ 1774825 h 1774825"/>
                  <a:gd name="T10" fmla="*/ 290196 w 2438400"/>
                  <a:gd name="T11" fmla="*/ 1774825 h 1774825"/>
                  <a:gd name="T12" fmla="*/ 0 w 2438400"/>
                  <a:gd name="T13" fmla="*/ 1484673 h 1774825"/>
                  <a:gd name="T14" fmla="*/ 0 w 2438400"/>
                  <a:gd name="T15" fmla="*/ 286384 h 1774825"/>
                  <a:gd name="T16" fmla="*/ 290196 w 2438400"/>
                  <a:gd name="T17" fmla="*/ 0 h 1774825"/>
                  <a:gd name="T18" fmla="*/ 471488 w 2438400"/>
                  <a:gd name="T19" fmla="*/ 425450 h 1774825"/>
                  <a:gd name="T20" fmla="*/ 471488 w 2438400"/>
                  <a:gd name="T21" fmla="*/ 598488 h 1774825"/>
                  <a:gd name="T22" fmla="*/ 1971676 w 2438400"/>
                  <a:gd name="T23" fmla="*/ 598488 h 1774825"/>
                  <a:gd name="T24" fmla="*/ 1971676 w 2438400"/>
                  <a:gd name="T25" fmla="*/ 425450 h 1774825"/>
                  <a:gd name="T26" fmla="*/ 471488 w 2438400"/>
                  <a:gd name="T27" fmla="*/ 425450 h 1774825"/>
                  <a:gd name="T28" fmla="*/ 471488 w 2438400"/>
                  <a:gd name="T29" fmla="*/ 801688 h 1774825"/>
                  <a:gd name="T30" fmla="*/ 471488 w 2438400"/>
                  <a:gd name="T31" fmla="*/ 971551 h 1774825"/>
                  <a:gd name="T32" fmla="*/ 1971676 w 2438400"/>
                  <a:gd name="T33" fmla="*/ 971551 h 1774825"/>
                  <a:gd name="T34" fmla="*/ 1971676 w 2438400"/>
                  <a:gd name="T35" fmla="*/ 801688 h 1774825"/>
                  <a:gd name="T36" fmla="*/ 471488 w 2438400"/>
                  <a:gd name="T37" fmla="*/ 801688 h 1774825"/>
                  <a:gd name="T38" fmla="*/ 471488 w 2438400"/>
                  <a:gd name="T39" fmla="*/ 1174750 h 1774825"/>
                  <a:gd name="T40" fmla="*/ 471488 w 2438400"/>
                  <a:gd name="T41" fmla="*/ 1347788 h 1774825"/>
                  <a:gd name="T42" fmla="*/ 1971676 w 2438400"/>
                  <a:gd name="T43" fmla="*/ 1347788 h 1774825"/>
                  <a:gd name="T44" fmla="*/ 1971676 w 2438400"/>
                  <a:gd name="T45" fmla="*/ 1174750 h 1774825"/>
                  <a:gd name="T46" fmla="*/ 471488 w 2438400"/>
                  <a:gd name="T47" fmla="*/ 1174750 h 1774825"/>
                  <a:gd name="T48" fmla="*/ 0 60000 65536"/>
                  <a:gd name="T49" fmla="*/ 0 60000 65536"/>
                  <a:gd name="T50" fmla="*/ 0 60000 65536"/>
                  <a:gd name="T51" fmla="*/ 0 60000 65536"/>
                  <a:gd name="T52" fmla="*/ 0 60000 65536"/>
                  <a:gd name="T53" fmla="*/ 0 60000 65536"/>
                  <a:gd name="T54" fmla="*/ 0 60000 65536"/>
                  <a:gd name="T55" fmla="*/ 0 60000 65536"/>
                  <a:gd name="T56" fmla="*/ 0 60000 65536"/>
                  <a:gd name="T57" fmla="*/ 0 60000 65536"/>
                  <a:gd name="T58" fmla="*/ 0 60000 65536"/>
                  <a:gd name="T59" fmla="*/ 0 60000 65536"/>
                  <a:gd name="T60" fmla="*/ 0 60000 65536"/>
                  <a:gd name="T61" fmla="*/ 0 60000 65536"/>
                  <a:gd name="T62" fmla="*/ 0 60000 65536"/>
                  <a:gd name="T63" fmla="*/ 0 60000 65536"/>
                  <a:gd name="T64" fmla="*/ 0 60000 65536"/>
                  <a:gd name="T65" fmla="*/ 0 60000 65536"/>
                  <a:gd name="T66" fmla="*/ 0 60000 65536"/>
                  <a:gd name="T67" fmla="*/ 0 60000 65536"/>
                  <a:gd name="T68" fmla="*/ 0 60000 65536"/>
                  <a:gd name="T69" fmla="*/ 0 60000 65536"/>
                  <a:gd name="T70" fmla="*/ 0 60000 65536"/>
                  <a:gd name="T71" fmla="*/ 0 60000 65536"/>
                  <a:gd name="T72" fmla="*/ 0 w 2438400"/>
                  <a:gd name="T73" fmla="*/ 0 h 1774825"/>
                  <a:gd name="T74" fmla="*/ 2438400 w 2438400"/>
                  <a:gd name="T75" fmla="*/ 1774825 h 1774825"/>
                </a:gdLst>
                <a:ahLst/>
                <a:cxnLst>
                  <a:cxn ang="T48">
                    <a:pos x="T0" y="T1"/>
                  </a:cxn>
                  <a:cxn ang="T49">
                    <a:pos x="T2" y="T3"/>
                  </a:cxn>
                  <a:cxn ang="T50">
                    <a:pos x="T4" y="T5"/>
                  </a:cxn>
                  <a:cxn ang="T51">
                    <a:pos x="T6" y="T7"/>
                  </a:cxn>
                  <a:cxn ang="T52">
                    <a:pos x="T8" y="T9"/>
                  </a:cxn>
                  <a:cxn ang="T53">
                    <a:pos x="T10" y="T11"/>
                  </a:cxn>
                  <a:cxn ang="T54">
                    <a:pos x="T12" y="T13"/>
                  </a:cxn>
                  <a:cxn ang="T55">
                    <a:pos x="T14" y="T15"/>
                  </a:cxn>
                  <a:cxn ang="T56">
                    <a:pos x="T16" y="T17"/>
                  </a:cxn>
                  <a:cxn ang="T57">
                    <a:pos x="T18" y="T19"/>
                  </a:cxn>
                  <a:cxn ang="T58">
                    <a:pos x="T20" y="T21"/>
                  </a:cxn>
                  <a:cxn ang="T59">
                    <a:pos x="T22" y="T23"/>
                  </a:cxn>
                  <a:cxn ang="T60">
                    <a:pos x="T24" y="T25"/>
                  </a:cxn>
                  <a:cxn ang="T61">
                    <a:pos x="T26" y="T27"/>
                  </a:cxn>
                  <a:cxn ang="T62">
                    <a:pos x="T28" y="T29"/>
                  </a:cxn>
                  <a:cxn ang="T63">
                    <a:pos x="T30" y="T31"/>
                  </a:cxn>
                  <a:cxn ang="T64">
                    <a:pos x="T32" y="T33"/>
                  </a:cxn>
                  <a:cxn ang="T65">
                    <a:pos x="T34" y="T35"/>
                  </a:cxn>
                  <a:cxn ang="T66">
                    <a:pos x="T36" y="T37"/>
                  </a:cxn>
                  <a:cxn ang="T67">
                    <a:pos x="T38" y="T39"/>
                  </a:cxn>
                  <a:cxn ang="T68">
                    <a:pos x="T40" y="T41"/>
                  </a:cxn>
                  <a:cxn ang="T69">
                    <a:pos x="T42" y="T43"/>
                  </a:cxn>
                  <a:cxn ang="T70">
                    <a:pos x="T44" y="T45"/>
                  </a:cxn>
                  <a:cxn ang="T71">
                    <a:pos x="T46" y="T47"/>
                  </a:cxn>
                </a:cxnLst>
                <a:rect l="T72" t="T73" r="T74" b="T75"/>
                <a:pathLst>
                  <a:path w="2438400" h="1774825">
                    <a:moveTo>
                      <a:pt x="290196" y="0"/>
                    </a:moveTo>
                    <a:cubicBezTo>
                      <a:pt x="2151973" y="0"/>
                      <a:pt x="2151973" y="0"/>
                      <a:pt x="2151973" y="0"/>
                    </a:cubicBezTo>
                    <a:cubicBezTo>
                      <a:pt x="2310262" y="0"/>
                      <a:pt x="2438400" y="128119"/>
                      <a:pt x="2438400" y="286384"/>
                    </a:cubicBezTo>
                    <a:lnTo>
                      <a:pt x="2438400" y="1484673"/>
                    </a:lnTo>
                    <a:cubicBezTo>
                      <a:pt x="2438400" y="1646706"/>
                      <a:pt x="2310262" y="1774825"/>
                      <a:pt x="2151973" y="1774825"/>
                    </a:cubicBezTo>
                    <a:cubicBezTo>
                      <a:pt x="290196" y="1774825"/>
                      <a:pt x="290196" y="1774825"/>
                      <a:pt x="290196" y="1774825"/>
                    </a:cubicBezTo>
                    <a:cubicBezTo>
                      <a:pt x="131907" y="1774825"/>
                      <a:pt x="0" y="1646706"/>
                      <a:pt x="0" y="1484673"/>
                    </a:cubicBezTo>
                    <a:cubicBezTo>
                      <a:pt x="0" y="286384"/>
                      <a:pt x="0" y="286384"/>
                      <a:pt x="0" y="286384"/>
                    </a:cubicBezTo>
                    <a:cubicBezTo>
                      <a:pt x="0" y="128119"/>
                      <a:pt x="131907" y="0"/>
                      <a:pt x="290196" y="0"/>
                    </a:cubicBezTo>
                    <a:close/>
                    <a:moveTo>
                      <a:pt x="471488" y="425450"/>
                    </a:moveTo>
                    <a:lnTo>
                      <a:pt x="471488" y="598488"/>
                    </a:lnTo>
                    <a:lnTo>
                      <a:pt x="1971676" y="598488"/>
                    </a:lnTo>
                    <a:lnTo>
                      <a:pt x="1971676" y="425450"/>
                    </a:lnTo>
                    <a:lnTo>
                      <a:pt x="471488" y="425450"/>
                    </a:lnTo>
                    <a:close/>
                    <a:moveTo>
                      <a:pt x="471488" y="801688"/>
                    </a:moveTo>
                    <a:lnTo>
                      <a:pt x="471488" y="971551"/>
                    </a:lnTo>
                    <a:lnTo>
                      <a:pt x="1971676" y="971551"/>
                    </a:lnTo>
                    <a:lnTo>
                      <a:pt x="1971676" y="801688"/>
                    </a:lnTo>
                    <a:lnTo>
                      <a:pt x="471488" y="801688"/>
                    </a:lnTo>
                    <a:close/>
                    <a:moveTo>
                      <a:pt x="471488" y="1174750"/>
                    </a:moveTo>
                    <a:lnTo>
                      <a:pt x="471488" y="1347788"/>
                    </a:lnTo>
                    <a:lnTo>
                      <a:pt x="1971676" y="1347788"/>
                    </a:lnTo>
                    <a:lnTo>
                      <a:pt x="1971676" y="1174750"/>
                    </a:lnTo>
                    <a:lnTo>
                      <a:pt x="471488" y="1174750"/>
                    </a:ln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nvGrpSpPr>
            <p:cNvPr id="152" name="组合 85">
              <a:extLst>
                <a:ext uri="{FF2B5EF4-FFF2-40B4-BE49-F238E27FC236}">
                  <a16:creationId xmlns:a16="http://schemas.microsoft.com/office/drawing/2014/main" id="{CC47682A-0015-4F77-AAB4-D16A1934A10E}"/>
                </a:ext>
              </a:extLst>
            </p:cNvPr>
            <p:cNvGrpSpPr>
              <a:grpSpLocks/>
            </p:cNvGrpSpPr>
            <p:nvPr/>
          </p:nvGrpSpPr>
          <p:grpSpPr bwMode="auto">
            <a:xfrm>
              <a:off x="6556375" y="4833938"/>
              <a:ext cx="387350" cy="438150"/>
              <a:chOff x="0" y="0"/>
              <a:chExt cx="406393" cy="459645"/>
            </a:xfrm>
            <a:solidFill>
              <a:schemeClr val="bg1"/>
            </a:solidFill>
          </p:grpSpPr>
          <p:sp>
            <p:nvSpPr>
              <p:cNvPr id="153" name="Freeform 148">
                <a:extLst>
                  <a:ext uri="{FF2B5EF4-FFF2-40B4-BE49-F238E27FC236}">
                    <a16:creationId xmlns:a16="http://schemas.microsoft.com/office/drawing/2014/main" id="{98BE69D3-7F9A-4E1F-B3F6-E73E4E342879}"/>
                  </a:ext>
                </a:extLst>
              </p:cNvPr>
              <p:cNvSpPr>
                <a:spLocks noEditPoints="1" noChangeArrowheads="1"/>
              </p:cNvSpPr>
              <p:nvPr/>
            </p:nvSpPr>
            <p:spPr bwMode="auto">
              <a:xfrm>
                <a:off x="55120" y="0"/>
                <a:ext cx="351273" cy="456842"/>
              </a:xfrm>
              <a:custGeom>
                <a:avLst/>
                <a:gdLst>
                  <a:gd name="T0" fmla="*/ 157 w 159"/>
                  <a:gd name="T1" fmla="*/ 185 h 207"/>
                  <a:gd name="T2" fmla="*/ 89 w 159"/>
                  <a:gd name="T3" fmla="*/ 79 h 207"/>
                  <a:gd name="T4" fmla="*/ 92 w 159"/>
                  <a:gd name="T5" fmla="*/ 24 h 207"/>
                  <a:gd name="T6" fmla="*/ 42 w 159"/>
                  <a:gd name="T7" fmla="*/ 4 h 207"/>
                  <a:gd name="T8" fmla="*/ 70 w 159"/>
                  <a:gd name="T9" fmla="*/ 48 h 207"/>
                  <a:gd name="T10" fmla="*/ 37 w 159"/>
                  <a:gd name="T11" fmla="*/ 69 h 207"/>
                  <a:gd name="T12" fmla="*/ 10 w 159"/>
                  <a:gd name="T13" fmla="*/ 27 h 207"/>
                  <a:gd name="T14" fmla="*/ 10 w 159"/>
                  <a:gd name="T15" fmla="*/ 77 h 207"/>
                  <a:gd name="T16" fmla="*/ 62 w 159"/>
                  <a:gd name="T17" fmla="*/ 96 h 207"/>
                  <a:gd name="T18" fmla="*/ 130 w 159"/>
                  <a:gd name="T19" fmla="*/ 202 h 207"/>
                  <a:gd name="T20" fmla="*/ 143 w 159"/>
                  <a:gd name="T21" fmla="*/ 205 h 207"/>
                  <a:gd name="T22" fmla="*/ 154 w 159"/>
                  <a:gd name="T23" fmla="*/ 197 h 207"/>
                  <a:gd name="T24" fmla="*/ 157 w 159"/>
                  <a:gd name="T25" fmla="*/ 185 h 207"/>
                  <a:gd name="T26" fmla="*/ 144 w 159"/>
                  <a:gd name="T27" fmla="*/ 193 h 207"/>
                  <a:gd name="T28" fmla="*/ 134 w 159"/>
                  <a:gd name="T29" fmla="*/ 191 h 207"/>
                  <a:gd name="T30" fmla="*/ 137 w 159"/>
                  <a:gd name="T31" fmla="*/ 182 h 207"/>
                  <a:gd name="T32" fmla="*/ 146 w 159"/>
                  <a:gd name="T33" fmla="*/ 184 h 207"/>
                  <a:gd name="T34" fmla="*/ 144 w 159"/>
                  <a:gd name="T35" fmla="*/ 193 h 207"/>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 name="T45" fmla="*/ 0 60000 65536"/>
                  <a:gd name="T46" fmla="*/ 0 60000 65536"/>
                  <a:gd name="T47" fmla="*/ 0 60000 65536"/>
                  <a:gd name="T48" fmla="*/ 0 60000 65536"/>
                  <a:gd name="T49" fmla="*/ 0 60000 65536"/>
                  <a:gd name="T50" fmla="*/ 0 60000 65536"/>
                  <a:gd name="T51" fmla="*/ 0 60000 65536"/>
                  <a:gd name="T52" fmla="*/ 0 60000 65536"/>
                  <a:gd name="T53" fmla="*/ 0 60000 65536"/>
                  <a:gd name="T54" fmla="*/ 0 w 159"/>
                  <a:gd name="T55" fmla="*/ 0 h 207"/>
                  <a:gd name="T56" fmla="*/ 159 w 159"/>
                  <a:gd name="T57" fmla="*/ 207 h 207"/>
                </a:gdLst>
                <a:ahLst/>
                <a:cxnLst>
                  <a:cxn ang="T36">
                    <a:pos x="T0" y="T1"/>
                  </a:cxn>
                  <a:cxn ang="T37">
                    <a:pos x="T2" y="T3"/>
                  </a:cxn>
                  <a:cxn ang="T38">
                    <a:pos x="T4" y="T5"/>
                  </a:cxn>
                  <a:cxn ang="T39">
                    <a:pos x="T6" y="T7"/>
                  </a:cxn>
                  <a:cxn ang="T40">
                    <a:pos x="T8" y="T9"/>
                  </a:cxn>
                  <a:cxn ang="T41">
                    <a:pos x="T10" y="T11"/>
                  </a:cxn>
                  <a:cxn ang="T42">
                    <a:pos x="T12" y="T13"/>
                  </a:cxn>
                  <a:cxn ang="T43">
                    <a:pos x="T14" y="T15"/>
                  </a:cxn>
                  <a:cxn ang="T44">
                    <a:pos x="T16" y="T17"/>
                  </a:cxn>
                  <a:cxn ang="T45">
                    <a:pos x="T18" y="T19"/>
                  </a:cxn>
                  <a:cxn ang="T46">
                    <a:pos x="T20" y="T21"/>
                  </a:cxn>
                  <a:cxn ang="T47">
                    <a:pos x="T22" y="T23"/>
                  </a:cxn>
                  <a:cxn ang="T48">
                    <a:pos x="T24" y="T25"/>
                  </a:cxn>
                  <a:cxn ang="T49">
                    <a:pos x="T26" y="T27"/>
                  </a:cxn>
                  <a:cxn ang="T50">
                    <a:pos x="T28" y="T29"/>
                  </a:cxn>
                  <a:cxn ang="T51">
                    <a:pos x="T30" y="T31"/>
                  </a:cxn>
                  <a:cxn ang="T52">
                    <a:pos x="T32" y="T33"/>
                  </a:cxn>
                  <a:cxn ang="T53">
                    <a:pos x="T34" y="T35"/>
                  </a:cxn>
                </a:cxnLst>
                <a:rect l="T54" t="T55" r="T56" b="T57"/>
                <a:pathLst>
                  <a:path w="159" h="207">
                    <a:moveTo>
                      <a:pt x="157" y="185"/>
                    </a:moveTo>
                    <a:cubicBezTo>
                      <a:pt x="89" y="79"/>
                      <a:pt x="89" y="79"/>
                      <a:pt x="89" y="79"/>
                    </a:cubicBezTo>
                    <a:cubicBezTo>
                      <a:pt x="101" y="63"/>
                      <a:pt x="103" y="42"/>
                      <a:pt x="92" y="24"/>
                    </a:cubicBezTo>
                    <a:cubicBezTo>
                      <a:pt x="81" y="8"/>
                      <a:pt x="61" y="0"/>
                      <a:pt x="42" y="4"/>
                    </a:cubicBezTo>
                    <a:cubicBezTo>
                      <a:pt x="70" y="48"/>
                      <a:pt x="70" y="48"/>
                      <a:pt x="70" y="48"/>
                    </a:cubicBezTo>
                    <a:cubicBezTo>
                      <a:pt x="37" y="69"/>
                      <a:pt x="37" y="69"/>
                      <a:pt x="37" y="69"/>
                    </a:cubicBezTo>
                    <a:cubicBezTo>
                      <a:pt x="10" y="27"/>
                      <a:pt x="10" y="27"/>
                      <a:pt x="10" y="27"/>
                    </a:cubicBezTo>
                    <a:cubicBezTo>
                      <a:pt x="1" y="42"/>
                      <a:pt x="0" y="61"/>
                      <a:pt x="10" y="77"/>
                    </a:cubicBezTo>
                    <a:cubicBezTo>
                      <a:pt x="21" y="95"/>
                      <a:pt x="43" y="102"/>
                      <a:pt x="62" y="96"/>
                    </a:cubicBezTo>
                    <a:cubicBezTo>
                      <a:pt x="130" y="202"/>
                      <a:pt x="130" y="202"/>
                      <a:pt x="130" y="202"/>
                    </a:cubicBezTo>
                    <a:cubicBezTo>
                      <a:pt x="133" y="206"/>
                      <a:pt x="138" y="207"/>
                      <a:pt x="143" y="205"/>
                    </a:cubicBezTo>
                    <a:cubicBezTo>
                      <a:pt x="154" y="197"/>
                      <a:pt x="154" y="197"/>
                      <a:pt x="154" y="197"/>
                    </a:cubicBezTo>
                    <a:cubicBezTo>
                      <a:pt x="158" y="195"/>
                      <a:pt x="159" y="189"/>
                      <a:pt x="157" y="185"/>
                    </a:cubicBezTo>
                    <a:close/>
                    <a:moveTo>
                      <a:pt x="144" y="193"/>
                    </a:moveTo>
                    <a:cubicBezTo>
                      <a:pt x="141" y="195"/>
                      <a:pt x="136" y="195"/>
                      <a:pt x="134" y="191"/>
                    </a:cubicBezTo>
                    <a:cubicBezTo>
                      <a:pt x="132" y="188"/>
                      <a:pt x="133" y="184"/>
                      <a:pt x="137" y="182"/>
                    </a:cubicBezTo>
                    <a:cubicBezTo>
                      <a:pt x="140" y="180"/>
                      <a:pt x="144" y="181"/>
                      <a:pt x="146" y="184"/>
                    </a:cubicBezTo>
                    <a:cubicBezTo>
                      <a:pt x="148" y="187"/>
                      <a:pt x="147" y="191"/>
                      <a:pt x="144" y="19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54" name="Freeform 149">
                <a:extLst>
                  <a:ext uri="{FF2B5EF4-FFF2-40B4-BE49-F238E27FC236}">
                    <a16:creationId xmlns:a16="http://schemas.microsoft.com/office/drawing/2014/main" id="{6F7B3F94-137B-44B1-9F40-14ADF962CFE8}"/>
                  </a:ext>
                </a:extLst>
              </p:cNvPr>
              <p:cNvSpPr>
                <a:spLocks noEditPoints="1" noChangeArrowheads="1"/>
              </p:cNvSpPr>
              <p:nvPr/>
            </p:nvSpPr>
            <p:spPr bwMode="auto">
              <a:xfrm>
                <a:off x="0" y="231691"/>
                <a:ext cx="231691" cy="227954"/>
              </a:xfrm>
              <a:custGeom>
                <a:avLst/>
                <a:gdLst>
                  <a:gd name="T0" fmla="*/ 91 w 105"/>
                  <a:gd name="T1" fmla="*/ 26 h 103"/>
                  <a:gd name="T2" fmla="*/ 97 w 105"/>
                  <a:gd name="T3" fmla="*/ 20 h 103"/>
                  <a:gd name="T4" fmla="*/ 84 w 105"/>
                  <a:gd name="T5" fmla="*/ 7 h 103"/>
                  <a:gd name="T6" fmla="*/ 78 w 105"/>
                  <a:gd name="T7" fmla="*/ 13 h 103"/>
                  <a:gd name="T8" fmla="*/ 62 w 105"/>
                  <a:gd name="T9" fmla="*/ 7 h 103"/>
                  <a:gd name="T10" fmla="*/ 62 w 105"/>
                  <a:gd name="T11" fmla="*/ 0 h 103"/>
                  <a:gd name="T12" fmla="*/ 43 w 105"/>
                  <a:gd name="T13" fmla="*/ 0 h 103"/>
                  <a:gd name="T14" fmla="*/ 43 w 105"/>
                  <a:gd name="T15" fmla="*/ 7 h 103"/>
                  <a:gd name="T16" fmla="*/ 28 w 105"/>
                  <a:gd name="T17" fmla="*/ 13 h 103"/>
                  <a:gd name="T18" fmla="*/ 22 w 105"/>
                  <a:gd name="T19" fmla="*/ 7 h 103"/>
                  <a:gd name="T20" fmla="*/ 8 w 105"/>
                  <a:gd name="T21" fmla="*/ 20 h 103"/>
                  <a:gd name="T22" fmla="*/ 15 w 105"/>
                  <a:gd name="T23" fmla="*/ 27 h 103"/>
                  <a:gd name="T24" fmla="*/ 8 w 105"/>
                  <a:gd name="T25" fmla="*/ 42 h 103"/>
                  <a:gd name="T26" fmla="*/ 0 w 105"/>
                  <a:gd name="T27" fmla="*/ 42 h 103"/>
                  <a:gd name="T28" fmla="*/ 0 w 105"/>
                  <a:gd name="T29" fmla="*/ 61 h 103"/>
                  <a:gd name="T30" fmla="*/ 9 w 105"/>
                  <a:gd name="T31" fmla="*/ 61 h 103"/>
                  <a:gd name="T32" fmla="*/ 15 w 105"/>
                  <a:gd name="T33" fmla="*/ 76 h 103"/>
                  <a:gd name="T34" fmla="*/ 9 w 105"/>
                  <a:gd name="T35" fmla="*/ 82 h 103"/>
                  <a:gd name="T36" fmla="*/ 22 w 105"/>
                  <a:gd name="T37" fmla="*/ 95 h 103"/>
                  <a:gd name="T38" fmla="*/ 28 w 105"/>
                  <a:gd name="T39" fmla="*/ 89 h 103"/>
                  <a:gd name="T40" fmla="*/ 43 w 105"/>
                  <a:gd name="T41" fmla="*/ 95 h 103"/>
                  <a:gd name="T42" fmla="*/ 43 w 105"/>
                  <a:gd name="T43" fmla="*/ 103 h 103"/>
                  <a:gd name="T44" fmla="*/ 62 w 105"/>
                  <a:gd name="T45" fmla="*/ 103 h 103"/>
                  <a:gd name="T46" fmla="*/ 62 w 105"/>
                  <a:gd name="T47" fmla="*/ 95 h 103"/>
                  <a:gd name="T48" fmla="*/ 77 w 105"/>
                  <a:gd name="T49" fmla="*/ 89 h 103"/>
                  <a:gd name="T50" fmla="*/ 83 w 105"/>
                  <a:gd name="T51" fmla="*/ 95 h 103"/>
                  <a:gd name="T52" fmla="*/ 96 w 105"/>
                  <a:gd name="T53" fmla="*/ 82 h 103"/>
                  <a:gd name="T54" fmla="*/ 91 w 105"/>
                  <a:gd name="T55" fmla="*/ 76 h 103"/>
                  <a:gd name="T56" fmla="*/ 97 w 105"/>
                  <a:gd name="T57" fmla="*/ 61 h 103"/>
                  <a:gd name="T58" fmla="*/ 105 w 105"/>
                  <a:gd name="T59" fmla="*/ 61 h 103"/>
                  <a:gd name="T60" fmla="*/ 105 w 105"/>
                  <a:gd name="T61" fmla="*/ 42 h 103"/>
                  <a:gd name="T62" fmla="*/ 97 w 105"/>
                  <a:gd name="T63" fmla="*/ 42 h 103"/>
                  <a:gd name="T64" fmla="*/ 91 w 105"/>
                  <a:gd name="T65" fmla="*/ 26 h 103"/>
                  <a:gd name="T66" fmla="*/ 53 w 105"/>
                  <a:gd name="T67" fmla="*/ 83 h 103"/>
                  <a:gd name="T68" fmla="*/ 21 w 105"/>
                  <a:gd name="T69" fmla="*/ 51 h 103"/>
                  <a:gd name="T70" fmla="*/ 53 w 105"/>
                  <a:gd name="T71" fmla="*/ 19 h 103"/>
                  <a:gd name="T72" fmla="*/ 85 w 105"/>
                  <a:gd name="T73" fmla="*/ 51 h 103"/>
                  <a:gd name="T74" fmla="*/ 53 w 105"/>
                  <a:gd name="T75" fmla="*/ 83 h 103"/>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w 105"/>
                  <a:gd name="T115" fmla="*/ 0 h 103"/>
                  <a:gd name="T116" fmla="*/ 105 w 105"/>
                  <a:gd name="T117" fmla="*/ 103 h 103"/>
                </a:gdLst>
                <a:ahLst/>
                <a:cxnLst>
                  <a:cxn ang="T76">
                    <a:pos x="T0" y="T1"/>
                  </a:cxn>
                  <a:cxn ang="T77">
                    <a:pos x="T2" y="T3"/>
                  </a:cxn>
                  <a:cxn ang="T78">
                    <a:pos x="T4" y="T5"/>
                  </a:cxn>
                  <a:cxn ang="T79">
                    <a:pos x="T6" y="T7"/>
                  </a:cxn>
                  <a:cxn ang="T80">
                    <a:pos x="T8" y="T9"/>
                  </a:cxn>
                  <a:cxn ang="T81">
                    <a:pos x="T10" y="T11"/>
                  </a:cxn>
                  <a:cxn ang="T82">
                    <a:pos x="T12" y="T13"/>
                  </a:cxn>
                  <a:cxn ang="T83">
                    <a:pos x="T14" y="T15"/>
                  </a:cxn>
                  <a:cxn ang="T84">
                    <a:pos x="T16" y="T17"/>
                  </a:cxn>
                  <a:cxn ang="T85">
                    <a:pos x="T18" y="T19"/>
                  </a:cxn>
                  <a:cxn ang="T86">
                    <a:pos x="T20" y="T21"/>
                  </a:cxn>
                  <a:cxn ang="T87">
                    <a:pos x="T22" y="T23"/>
                  </a:cxn>
                  <a:cxn ang="T88">
                    <a:pos x="T24" y="T25"/>
                  </a:cxn>
                  <a:cxn ang="T89">
                    <a:pos x="T26" y="T27"/>
                  </a:cxn>
                  <a:cxn ang="T90">
                    <a:pos x="T28" y="T29"/>
                  </a:cxn>
                  <a:cxn ang="T91">
                    <a:pos x="T30" y="T31"/>
                  </a:cxn>
                  <a:cxn ang="T92">
                    <a:pos x="T32" y="T33"/>
                  </a:cxn>
                  <a:cxn ang="T93">
                    <a:pos x="T34" y="T35"/>
                  </a:cxn>
                  <a:cxn ang="T94">
                    <a:pos x="T36" y="T37"/>
                  </a:cxn>
                  <a:cxn ang="T95">
                    <a:pos x="T38" y="T39"/>
                  </a:cxn>
                  <a:cxn ang="T96">
                    <a:pos x="T40" y="T41"/>
                  </a:cxn>
                  <a:cxn ang="T97">
                    <a:pos x="T42" y="T43"/>
                  </a:cxn>
                  <a:cxn ang="T98">
                    <a:pos x="T44" y="T45"/>
                  </a:cxn>
                  <a:cxn ang="T99">
                    <a:pos x="T46" y="T47"/>
                  </a:cxn>
                  <a:cxn ang="T100">
                    <a:pos x="T48" y="T49"/>
                  </a:cxn>
                  <a:cxn ang="T101">
                    <a:pos x="T50" y="T51"/>
                  </a:cxn>
                  <a:cxn ang="T102">
                    <a:pos x="T52" y="T53"/>
                  </a:cxn>
                  <a:cxn ang="T103">
                    <a:pos x="T54" y="T55"/>
                  </a:cxn>
                  <a:cxn ang="T104">
                    <a:pos x="T56" y="T57"/>
                  </a:cxn>
                  <a:cxn ang="T105">
                    <a:pos x="T58" y="T59"/>
                  </a:cxn>
                  <a:cxn ang="T106">
                    <a:pos x="T60" y="T61"/>
                  </a:cxn>
                  <a:cxn ang="T107">
                    <a:pos x="T62" y="T63"/>
                  </a:cxn>
                  <a:cxn ang="T108">
                    <a:pos x="T64" y="T65"/>
                  </a:cxn>
                  <a:cxn ang="T109">
                    <a:pos x="T66" y="T67"/>
                  </a:cxn>
                  <a:cxn ang="T110">
                    <a:pos x="T68" y="T69"/>
                  </a:cxn>
                  <a:cxn ang="T111">
                    <a:pos x="T70" y="T71"/>
                  </a:cxn>
                  <a:cxn ang="T112">
                    <a:pos x="T72" y="T73"/>
                  </a:cxn>
                  <a:cxn ang="T113">
                    <a:pos x="T74" y="T75"/>
                  </a:cxn>
                </a:cxnLst>
                <a:rect l="T114" t="T115" r="T116" b="T117"/>
                <a:pathLst>
                  <a:path w="105" h="103">
                    <a:moveTo>
                      <a:pt x="91" y="26"/>
                    </a:moveTo>
                    <a:cubicBezTo>
                      <a:pt x="97" y="20"/>
                      <a:pt x="97" y="20"/>
                      <a:pt x="97" y="20"/>
                    </a:cubicBezTo>
                    <a:cubicBezTo>
                      <a:pt x="84" y="7"/>
                      <a:pt x="84" y="7"/>
                      <a:pt x="84" y="7"/>
                    </a:cubicBezTo>
                    <a:cubicBezTo>
                      <a:pt x="78" y="13"/>
                      <a:pt x="78" y="13"/>
                      <a:pt x="78" y="13"/>
                    </a:cubicBezTo>
                    <a:cubicBezTo>
                      <a:pt x="73" y="10"/>
                      <a:pt x="67" y="8"/>
                      <a:pt x="62" y="7"/>
                    </a:cubicBezTo>
                    <a:cubicBezTo>
                      <a:pt x="62" y="0"/>
                      <a:pt x="62" y="0"/>
                      <a:pt x="62" y="0"/>
                    </a:cubicBezTo>
                    <a:cubicBezTo>
                      <a:pt x="43" y="0"/>
                      <a:pt x="43" y="0"/>
                      <a:pt x="43" y="0"/>
                    </a:cubicBezTo>
                    <a:cubicBezTo>
                      <a:pt x="43" y="7"/>
                      <a:pt x="43" y="7"/>
                      <a:pt x="43" y="7"/>
                    </a:cubicBezTo>
                    <a:cubicBezTo>
                      <a:pt x="38" y="8"/>
                      <a:pt x="33" y="10"/>
                      <a:pt x="28" y="13"/>
                    </a:cubicBezTo>
                    <a:cubicBezTo>
                      <a:pt x="22" y="7"/>
                      <a:pt x="22" y="7"/>
                      <a:pt x="22" y="7"/>
                    </a:cubicBezTo>
                    <a:cubicBezTo>
                      <a:pt x="8" y="20"/>
                      <a:pt x="8" y="20"/>
                      <a:pt x="8" y="20"/>
                    </a:cubicBezTo>
                    <a:cubicBezTo>
                      <a:pt x="15" y="27"/>
                      <a:pt x="15" y="27"/>
                      <a:pt x="15" y="27"/>
                    </a:cubicBezTo>
                    <a:cubicBezTo>
                      <a:pt x="12" y="31"/>
                      <a:pt x="10" y="36"/>
                      <a:pt x="8" y="42"/>
                    </a:cubicBezTo>
                    <a:cubicBezTo>
                      <a:pt x="0" y="42"/>
                      <a:pt x="0" y="42"/>
                      <a:pt x="0" y="42"/>
                    </a:cubicBezTo>
                    <a:cubicBezTo>
                      <a:pt x="0" y="61"/>
                      <a:pt x="0" y="61"/>
                      <a:pt x="0" y="61"/>
                    </a:cubicBezTo>
                    <a:cubicBezTo>
                      <a:pt x="9" y="61"/>
                      <a:pt x="9" y="61"/>
                      <a:pt x="9" y="61"/>
                    </a:cubicBezTo>
                    <a:cubicBezTo>
                      <a:pt x="10" y="66"/>
                      <a:pt x="12" y="71"/>
                      <a:pt x="15" y="76"/>
                    </a:cubicBezTo>
                    <a:cubicBezTo>
                      <a:pt x="9" y="82"/>
                      <a:pt x="9" y="82"/>
                      <a:pt x="9" y="82"/>
                    </a:cubicBezTo>
                    <a:cubicBezTo>
                      <a:pt x="22" y="95"/>
                      <a:pt x="22" y="95"/>
                      <a:pt x="22" y="95"/>
                    </a:cubicBezTo>
                    <a:cubicBezTo>
                      <a:pt x="28" y="89"/>
                      <a:pt x="28" y="89"/>
                      <a:pt x="28" y="89"/>
                    </a:cubicBezTo>
                    <a:cubicBezTo>
                      <a:pt x="33" y="92"/>
                      <a:pt x="38" y="94"/>
                      <a:pt x="43" y="95"/>
                    </a:cubicBezTo>
                    <a:cubicBezTo>
                      <a:pt x="43" y="103"/>
                      <a:pt x="43" y="103"/>
                      <a:pt x="43" y="103"/>
                    </a:cubicBezTo>
                    <a:cubicBezTo>
                      <a:pt x="62" y="103"/>
                      <a:pt x="62" y="103"/>
                      <a:pt x="62" y="103"/>
                    </a:cubicBezTo>
                    <a:cubicBezTo>
                      <a:pt x="62" y="95"/>
                      <a:pt x="62" y="95"/>
                      <a:pt x="62" y="95"/>
                    </a:cubicBezTo>
                    <a:cubicBezTo>
                      <a:pt x="67" y="94"/>
                      <a:pt x="73" y="92"/>
                      <a:pt x="77" y="89"/>
                    </a:cubicBezTo>
                    <a:cubicBezTo>
                      <a:pt x="83" y="95"/>
                      <a:pt x="83" y="95"/>
                      <a:pt x="83" y="95"/>
                    </a:cubicBezTo>
                    <a:cubicBezTo>
                      <a:pt x="96" y="82"/>
                      <a:pt x="96" y="82"/>
                      <a:pt x="96" y="82"/>
                    </a:cubicBezTo>
                    <a:cubicBezTo>
                      <a:pt x="91" y="76"/>
                      <a:pt x="91" y="76"/>
                      <a:pt x="91" y="76"/>
                    </a:cubicBezTo>
                    <a:cubicBezTo>
                      <a:pt x="94" y="71"/>
                      <a:pt x="96" y="66"/>
                      <a:pt x="97" y="61"/>
                    </a:cubicBezTo>
                    <a:cubicBezTo>
                      <a:pt x="105" y="61"/>
                      <a:pt x="105" y="61"/>
                      <a:pt x="105" y="61"/>
                    </a:cubicBezTo>
                    <a:cubicBezTo>
                      <a:pt x="105" y="42"/>
                      <a:pt x="105" y="42"/>
                      <a:pt x="105" y="42"/>
                    </a:cubicBezTo>
                    <a:cubicBezTo>
                      <a:pt x="97" y="42"/>
                      <a:pt x="97" y="42"/>
                      <a:pt x="97" y="42"/>
                    </a:cubicBezTo>
                    <a:cubicBezTo>
                      <a:pt x="96" y="36"/>
                      <a:pt x="94" y="31"/>
                      <a:pt x="91" y="26"/>
                    </a:cubicBezTo>
                    <a:close/>
                    <a:moveTo>
                      <a:pt x="53" y="83"/>
                    </a:moveTo>
                    <a:cubicBezTo>
                      <a:pt x="35" y="83"/>
                      <a:pt x="21" y="69"/>
                      <a:pt x="21" y="51"/>
                    </a:cubicBezTo>
                    <a:cubicBezTo>
                      <a:pt x="21" y="33"/>
                      <a:pt x="35" y="19"/>
                      <a:pt x="53" y="19"/>
                    </a:cubicBezTo>
                    <a:cubicBezTo>
                      <a:pt x="71" y="19"/>
                      <a:pt x="85" y="33"/>
                      <a:pt x="85" y="51"/>
                    </a:cubicBezTo>
                    <a:cubicBezTo>
                      <a:pt x="85" y="69"/>
                      <a:pt x="71" y="83"/>
                      <a:pt x="53" y="83"/>
                    </a:cubicBezTo>
                    <a:close/>
                  </a:path>
                </a:pathLst>
              </a:cu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sp>
            <p:nvSpPr>
              <p:cNvPr id="155" name="Oval 150">
                <a:extLst>
                  <a:ext uri="{FF2B5EF4-FFF2-40B4-BE49-F238E27FC236}">
                    <a16:creationId xmlns:a16="http://schemas.microsoft.com/office/drawing/2014/main" id="{96171B60-345E-4A55-A329-9DFFD6A1CBA7}"/>
                  </a:ext>
                </a:extLst>
              </p:cNvPr>
              <p:cNvSpPr>
                <a:spLocks noChangeArrowheads="1"/>
              </p:cNvSpPr>
              <p:nvPr/>
            </p:nvSpPr>
            <p:spPr bwMode="auto">
              <a:xfrm>
                <a:off x="97160" y="326983"/>
                <a:ext cx="37370" cy="37370"/>
              </a:xfrm>
              <a:prstGeom prst="ellipse">
                <a:avLst/>
              </a:prstGeom>
              <a:grpFill/>
              <a:ln>
                <a:noFill/>
              </a:ln>
              <a:extLst>
                <a:ext uri="{91240B29-F687-4F45-9708-019B960494DF}">
                  <a14:hiddenLine xmlns:a14="http://schemas.microsoft.com/office/drawing/2010/main" w="9525" cmpd="sng">
                    <a:solidFill>
                      <a:srgbClr val="000000"/>
                    </a:solidFill>
                    <a:bevel/>
                    <a:headEnd/>
                    <a:tailEnd/>
                  </a14:hiddenLine>
                </a:ext>
              </a:extLst>
            </p:spPr>
            <p:txBody>
              <a:bodyPr/>
              <a:lstStyle/>
              <a:p>
                <a:pPr>
                  <a:defRPr/>
                </a:pPr>
                <a:endParaRPr lang="zh-CN" altLang="zh-CN">
                  <a:solidFill>
                    <a:srgbClr val="000000"/>
                  </a:solidFill>
                  <a:cs typeface="+mn-ea"/>
                  <a:sym typeface="+mn-lt"/>
                </a:endParaRPr>
              </a:p>
            </p:txBody>
          </p:sp>
        </p:grpSp>
      </p:grpSp>
      <p:sp>
        <p:nvSpPr>
          <p:cNvPr id="175" name="矩形 174">
            <a:extLst>
              <a:ext uri="{FF2B5EF4-FFF2-40B4-BE49-F238E27FC236}">
                <a16:creationId xmlns:a16="http://schemas.microsoft.com/office/drawing/2014/main" id="{2AC60D3C-FA14-44FA-8457-E7B544603899}"/>
              </a:ext>
            </a:extLst>
          </p:cNvPr>
          <p:cNvSpPr/>
          <p:nvPr/>
        </p:nvSpPr>
        <p:spPr>
          <a:xfrm>
            <a:off x="1220734" y="4625584"/>
            <a:ext cx="3216395" cy="307777"/>
          </a:xfrm>
          <a:prstGeom prst="rect">
            <a:avLst/>
          </a:prstGeom>
        </p:spPr>
        <p:txBody>
          <a:bodyPr wrap="square">
            <a:spAutoFit/>
            <a:scene3d>
              <a:camera prst="orthographicFront"/>
              <a:lightRig rig="threePt" dir="t"/>
            </a:scene3d>
            <a:sp3d contourW="12700"/>
          </a:bodyPr>
          <a:lstStyle/>
          <a:p>
            <a:pPr algn="r">
              <a:spcBef>
                <a:spcPct val="0"/>
              </a:spcBef>
            </a:pPr>
            <a:r>
              <a:rPr lang="en-US" altLang="zh-CN" sz="1400" b="1" dirty="0">
                <a:solidFill>
                  <a:srgbClr val="79BD28"/>
                </a:solidFill>
                <a:latin typeface="微软雅黑" panose="020B0503020204020204" charset="-122"/>
                <a:ea typeface="微软雅黑" panose="020B0503020204020204" charset="-122"/>
                <a:sym typeface="微软雅黑" panose="020B0503020204020204" charset="-122"/>
              </a:rPr>
              <a:t>Unified Policy Update</a:t>
            </a:r>
            <a:endParaRPr lang="en-US" altLang="x-none" sz="1400" b="1" dirty="0">
              <a:solidFill>
                <a:srgbClr val="79BD28"/>
              </a:solidFill>
              <a:latin typeface="微软雅黑" panose="020B0503020204020204" charset="-122"/>
              <a:ea typeface="微软雅黑" panose="020B0503020204020204" charset="-122"/>
              <a:sym typeface="微软雅黑" panose="020B0503020204020204" charset="-122"/>
            </a:endParaRPr>
          </a:p>
        </p:txBody>
      </p:sp>
      <p:sp>
        <p:nvSpPr>
          <p:cNvPr id="176" name="矩形 175">
            <a:extLst>
              <a:ext uri="{FF2B5EF4-FFF2-40B4-BE49-F238E27FC236}">
                <a16:creationId xmlns:a16="http://schemas.microsoft.com/office/drawing/2014/main" id="{8325DD71-4C5F-42F7-A069-95D2307EA182}"/>
              </a:ext>
            </a:extLst>
          </p:cNvPr>
          <p:cNvSpPr/>
          <p:nvPr/>
        </p:nvSpPr>
        <p:spPr>
          <a:xfrm>
            <a:off x="1682463" y="5590662"/>
            <a:ext cx="3056373" cy="307777"/>
          </a:xfrm>
          <a:prstGeom prst="rect">
            <a:avLst/>
          </a:prstGeom>
        </p:spPr>
        <p:txBody>
          <a:bodyPr wrap="square">
            <a:spAutoFit/>
            <a:scene3d>
              <a:camera prst="orthographicFront"/>
              <a:lightRig rig="threePt" dir="t"/>
            </a:scene3d>
            <a:sp3d contourW="12700"/>
          </a:bodyPr>
          <a:lstStyle/>
          <a:p>
            <a:pPr algn="r">
              <a:spcBef>
                <a:spcPct val="0"/>
              </a:spcBef>
            </a:pPr>
            <a:r>
              <a:rPr lang="en-US" altLang="x-none" sz="1400" b="1" dirty="0">
                <a:solidFill>
                  <a:srgbClr val="79BD28"/>
                </a:solidFill>
                <a:latin typeface="微软雅黑" panose="020B0503020204020204" charset="-122"/>
                <a:ea typeface="微软雅黑" panose="020B0503020204020204" charset="-122"/>
                <a:sym typeface="微软雅黑" panose="020B0503020204020204" charset="-122"/>
              </a:rPr>
              <a:t>Unified Firmware Upgrade</a:t>
            </a:r>
          </a:p>
        </p:txBody>
      </p:sp>
      <p:grpSp>
        <p:nvGrpSpPr>
          <p:cNvPr id="4" name="组合 3"/>
          <p:cNvGrpSpPr/>
          <p:nvPr/>
        </p:nvGrpSpPr>
        <p:grpSpPr>
          <a:xfrm>
            <a:off x="1894053" y="3812160"/>
            <a:ext cx="8126095" cy="307777"/>
            <a:chOff x="1875003" y="3812160"/>
            <a:chExt cx="8126095" cy="307777"/>
          </a:xfrm>
        </p:grpSpPr>
        <p:sp>
          <p:nvSpPr>
            <p:cNvPr id="174" name="矩形 173">
              <a:extLst>
                <a:ext uri="{FF2B5EF4-FFF2-40B4-BE49-F238E27FC236}">
                  <a16:creationId xmlns:a16="http://schemas.microsoft.com/office/drawing/2014/main" id="{4BB7D680-0D0D-4503-8875-0546D24E491B}"/>
                </a:ext>
              </a:extLst>
            </p:cNvPr>
            <p:cNvSpPr/>
            <p:nvPr/>
          </p:nvSpPr>
          <p:spPr>
            <a:xfrm>
              <a:off x="1875003" y="3812160"/>
              <a:ext cx="2849196" cy="307777"/>
            </a:xfrm>
            <a:prstGeom prst="rect">
              <a:avLst/>
            </a:prstGeom>
          </p:spPr>
          <p:txBody>
            <a:bodyPr wrap="square">
              <a:spAutoFit/>
              <a:scene3d>
                <a:camera prst="orthographicFront"/>
                <a:lightRig rig="threePt" dir="t"/>
              </a:scene3d>
              <a:sp3d contourW="12700"/>
            </a:bodyPr>
            <a:lstStyle/>
            <a:p>
              <a:pPr algn="r">
                <a:spcBef>
                  <a:spcPct val="0"/>
                </a:spcBef>
              </a:pPr>
              <a:r>
                <a:rPr lang="en-US" altLang="zh-CN" sz="1400" b="1" dirty="0">
                  <a:solidFill>
                    <a:srgbClr val="79BD28"/>
                  </a:solidFill>
                  <a:latin typeface="微软雅黑" panose="020B0503020204020204" charset="-122"/>
                  <a:ea typeface="微软雅黑" panose="020B0503020204020204" charset="-122"/>
                  <a:sym typeface="微软雅黑" panose="020B0503020204020204" charset="-122"/>
                </a:rPr>
                <a:t>Map Based Visualization</a:t>
              </a:r>
              <a:endParaRPr lang="en-US" altLang="x-none" sz="1400" b="1" dirty="0">
                <a:solidFill>
                  <a:srgbClr val="79BD28"/>
                </a:solidFill>
                <a:latin typeface="微软雅黑" panose="020B0503020204020204" charset="-122"/>
                <a:ea typeface="微软雅黑" panose="020B0503020204020204" charset="-122"/>
                <a:sym typeface="微软雅黑" panose="020B0503020204020204" charset="-122"/>
              </a:endParaRPr>
            </a:p>
          </p:txBody>
        </p:sp>
        <p:sp>
          <p:nvSpPr>
            <p:cNvPr id="184" name="矩形 183">
              <a:extLst>
                <a:ext uri="{FF2B5EF4-FFF2-40B4-BE49-F238E27FC236}">
                  <a16:creationId xmlns:a16="http://schemas.microsoft.com/office/drawing/2014/main" id="{C384DEE8-E5FD-44A0-8D5A-C4D471AFBFA1}"/>
                </a:ext>
              </a:extLst>
            </p:cNvPr>
            <p:cNvSpPr/>
            <p:nvPr/>
          </p:nvSpPr>
          <p:spPr>
            <a:xfrm>
              <a:off x="7494331" y="3812160"/>
              <a:ext cx="2506767" cy="307777"/>
            </a:xfrm>
            <a:prstGeom prst="rect">
              <a:avLst/>
            </a:prstGeom>
          </p:spPr>
          <p:txBody>
            <a:bodyPr wrap="square">
              <a:spAutoFit/>
              <a:scene3d>
                <a:camera prst="orthographicFront"/>
                <a:lightRig rig="threePt" dir="t"/>
              </a:scene3d>
              <a:sp3d contourW="12700"/>
            </a:bodyPr>
            <a:lstStyle/>
            <a:p>
              <a:pPr>
                <a:spcBef>
                  <a:spcPct val="0"/>
                </a:spcBef>
              </a:pPr>
              <a:r>
                <a:rPr lang="en-US" altLang="zh-CN" sz="1400" b="1" dirty="0">
                  <a:solidFill>
                    <a:srgbClr val="79BD28"/>
                  </a:solidFill>
                  <a:latin typeface="微软雅黑" panose="020B0503020204020204" charset="-122"/>
                  <a:ea typeface="微软雅黑" panose="020B0503020204020204" charset="-122"/>
                  <a:sym typeface="微软雅黑" panose="020B0503020204020204" charset="-122"/>
                </a:rPr>
                <a:t>Intelligent Alerts</a:t>
              </a:r>
              <a:endParaRPr lang="en-US" altLang="x-none" sz="1400" b="1" dirty="0">
                <a:solidFill>
                  <a:srgbClr val="79BD28"/>
                </a:solidFill>
                <a:latin typeface="微软雅黑" panose="020B0503020204020204" charset="-122"/>
                <a:ea typeface="微软雅黑" panose="020B0503020204020204" charset="-122"/>
                <a:sym typeface="微软雅黑" panose="020B0503020204020204" charset="-122"/>
              </a:endParaRPr>
            </a:p>
          </p:txBody>
        </p:sp>
      </p:grpSp>
      <p:sp>
        <p:nvSpPr>
          <p:cNvPr id="185" name="矩形 184">
            <a:extLst>
              <a:ext uri="{FF2B5EF4-FFF2-40B4-BE49-F238E27FC236}">
                <a16:creationId xmlns:a16="http://schemas.microsoft.com/office/drawing/2014/main" id="{23C63043-FABD-4B6A-843C-AE6ED3EDF3D9}"/>
              </a:ext>
            </a:extLst>
          </p:cNvPr>
          <p:cNvSpPr/>
          <p:nvPr/>
        </p:nvSpPr>
        <p:spPr>
          <a:xfrm>
            <a:off x="7781111" y="4625584"/>
            <a:ext cx="3042095" cy="307777"/>
          </a:xfrm>
          <a:prstGeom prst="rect">
            <a:avLst/>
          </a:prstGeom>
        </p:spPr>
        <p:txBody>
          <a:bodyPr wrap="square">
            <a:spAutoFit/>
            <a:scene3d>
              <a:camera prst="orthographicFront"/>
              <a:lightRig rig="threePt" dir="t"/>
            </a:scene3d>
            <a:sp3d contourW="12700"/>
          </a:bodyPr>
          <a:lstStyle/>
          <a:p>
            <a:pPr>
              <a:spcBef>
                <a:spcPct val="0"/>
              </a:spcBef>
            </a:pPr>
            <a:r>
              <a:rPr lang="en-US" altLang="zh-CN" sz="1400" b="1" dirty="0">
                <a:solidFill>
                  <a:srgbClr val="79BD28"/>
                </a:solidFill>
                <a:latin typeface="微软雅黑" panose="020B0503020204020204" charset="-122"/>
                <a:ea typeface="微软雅黑" panose="020B0503020204020204" charset="-122"/>
                <a:sym typeface="微软雅黑" panose="020B0503020204020204" charset="-122"/>
              </a:rPr>
              <a:t>Unified License Management</a:t>
            </a:r>
            <a:endParaRPr lang="en-US" altLang="x-none" sz="1400" b="1" dirty="0">
              <a:solidFill>
                <a:srgbClr val="79BD28"/>
              </a:solidFill>
              <a:latin typeface="微软雅黑" panose="020B0503020204020204" charset="-122"/>
              <a:ea typeface="微软雅黑" panose="020B0503020204020204" charset="-122"/>
              <a:sym typeface="微软雅黑" panose="020B0503020204020204" charset="-122"/>
            </a:endParaRPr>
          </a:p>
        </p:txBody>
      </p:sp>
      <p:sp>
        <p:nvSpPr>
          <p:cNvPr id="186" name="矩形 185">
            <a:extLst>
              <a:ext uri="{FF2B5EF4-FFF2-40B4-BE49-F238E27FC236}">
                <a16:creationId xmlns:a16="http://schemas.microsoft.com/office/drawing/2014/main" id="{1A45AE48-EEB5-4A75-930E-C126253DF5B6}"/>
              </a:ext>
            </a:extLst>
          </p:cNvPr>
          <p:cNvSpPr/>
          <p:nvPr/>
        </p:nvSpPr>
        <p:spPr>
          <a:xfrm>
            <a:off x="7477243" y="5573054"/>
            <a:ext cx="3042094" cy="307777"/>
          </a:xfrm>
          <a:prstGeom prst="rect">
            <a:avLst/>
          </a:prstGeom>
        </p:spPr>
        <p:txBody>
          <a:bodyPr wrap="square">
            <a:spAutoFit/>
            <a:scene3d>
              <a:camera prst="orthographicFront"/>
              <a:lightRig rig="threePt" dir="t"/>
            </a:scene3d>
            <a:sp3d contourW="12700"/>
          </a:bodyPr>
          <a:lstStyle/>
          <a:p>
            <a:pPr>
              <a:spcBef>
                <a:spcPct val="0"/>
              </a:spcBef>
            </a:pPr>
            <a:r>
              <a:rPr lang="en-US" altLang="zh-CN" sz="1400" b="1" dirty="0">
                <a:solidFill>
                  <a:srgbClr val="79BD28"/>
                </a:solidFill>
                <a:latin typeface="微软雅黑" panose="020B0503020204020204" charset="-122"/>
                <a:ea typeface="微软雅黑" panose="020B0503020204020204" charset="-122"/>
                <a:sym typeface="微软雅黑" panose="020B0503020204020204" charset="-122"/>
              </a:rPr>
              <a:t>All devices entrance</a:t>
            </a:r>
            <a:endParaRPr lang="en-US" altLang="x-none" sz="1400" b="1" dirty="0">
              <a:solidFill>
                <a:srgbClr val="79BD28"/>
              </a:solidFill>
              <a:latin typeface="微软雅黑" panose="020B0503020204020204" charset="-122"/>
              <a:ea typeface="微软雅黑" panose="020B0503020204020204" charset="-122"/>
              <a:sym typeface="微软雅黑" panose="020B0503020204020204" charset="-122"/>
            </a:endParaRPr>
          </a:p>
        </p:txBody>
      </p:sp>
      <p:sp>
        <p:nvSpPr>
          <p:cNvPr id="192" name="矩形 191"/>
          <p:cNvSpPr/>
          <p:nvPr/>
        </p:nvSpPr>
        <p:spPr>
          <a:xfrm>
            <a:off x="1015547" y="3568134"/>
            <a:ext cx="10234141" cy="2532186"/>
          </a:xfrm>
          <a:prstGeom prst="rect">
            <a:avLst/>
          </a:prstGeom>
          <a:no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1243750990"/>
      </p:ext>
    </p:extLst>
  </p:cSld>
  <p:clrMapOvr>
    <a:masterClrMapping/>
  </p:clrMapOvr>
  <p:transition>
    <p:fade/>
  </p:transition>
</p:sld>
</file>

<file path=ppt/slides/slide1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4980214" cy="523220"/>
            <a:chOff x="1" y="200326"/>
            <a:chExt cx="4980214"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4400564"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Highlight 5: Optimization</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12</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2327362" y="940074"/>
            <a:ext cx="7537276" cy="414088"/>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Best User Application Experience with Lower Bandwidth Costs </a:t>
            </a:r>
          </a:p>
        </p:txBody>
      </p:sp>
      <p:grpSp>
        <p:nvGrpSpPr>
          <p:cNvPr id="4" name="组合 3"/>
          <p:cNvGrpSpPr/>
          <p:nvPr/>
        </p:nvGrpSpPr>
        <p:grpSpPr>
          <a:xfrm>
            <a:off x="7875956" y="3805770"/>
            <a:ext cx="3020644" cy="2110555"/>
            <a:chOff x="7875956" y="3848100"/>
            <a:chExt cx="3732779" cy="2608131"/>
          </a:xfrm>
        </p:grpSpPr>
        <p:pic>
          <p:nvPicPr>
            <p:cNvPr id="137" name="Picture 2">
              <a:extLst>
                <a:ext uri="{FF2B5EF4-FFF2-40B4-BE49-F238E27FC236}">
                  <a16:creationId xmlns:a16="http://schemas.microsoft.com/office/drawing/2014/main" id="{9146903A-E896-4E29-BCA6-07285DC9F917}"/>
                </a:ext>
              </a:extLst>
            </p:cNvPr>
            <p:cNvPicPr>
              <a:picLocks noChangeAspect="1" noChangeArrowheads="1"/>
            </p:cNvPicPr>
            <p:nvPr/>
          </p:nvPicPr>
          <p:blipFill>
            <a:blip r:embed="rId4"/>
            <a:srcRect/>
            <a:stretch>
              <a:fillRect/>
            </a:stretch>
          </p:blipFill>
          <p:spPr bwMode="auto">
            <a:xfrm>
              <a:off x="7875956" y="4319156"/>
              <a:ext cx="3732779" cy="2137075"/>
            </a:xfrm>
            <a:prstGeom prst="rect">
              <a:avLst/>
            </a:prstGeom>
            <a:solidFill>
              <a:schemeClr val="bg1"/>
            </a:solidFill>
            <a:ln w="9525">
              <a:noFill/>
              <a:miter lim="800000"/>
              <a:headEnd/>
              <a:tailEnd/>
            </a:ln>
          </p:spPr>
        </p:pic>
        <p:pic>
          <p:nvPicPr>
            <p:cNvPr id="138" name="Picture 5">
              <a:extLst>
                <a:ext uri="{FF2B5EF4-FFF2-40B4-BE49-F238E27FC236}">
                  <a16:creationId xmlns:a16="http://schemas.microsoft.com/office/drawing/2014/main" id="{425F146C-9315-4305-B233-CBD665902054}"/>
                </a:ext>
              </a:extLst>
            </p:cNvPr>
            <p:cNvPicPr>
              <a:picLocks noChangeAspect="1" noChangeArrowheads="1"/>
            </p:cNvPicPr>
            <p:nvPr/>
          </p:nvPicPr>
          <p:blipFill>
            <a:blip r:embed="rId5"/>
            <a:srcRect/>
            <a:stretch>
              <a:fillRect/>
            </a:stretch>
          </p:blipFill>
          <p:spPr bwMode="auto">
            <a:xfrm>
              <a:off x="7875956" y="3848100"/>
              <a:ext cx="1198470" cy="471056"/>
            </a:xfrm>
            <a:prstGeom prst="rect">
              <a:avLst/>
            </a:prstGeom>
            <a:noFill/>
            <a:ln w="9525">
              <a:noFill/>
              <a:miter lim="800000"/>
              <a:headEnd/>
              <a:tailEnd/>
            </a:ln>
          </p:spPr>
        </p:pic>
      </p:grpSp>
      <p:grpSp>
        <p:nvGrpSpPr>
          <p:cNvPr id="3" name="组合 2"/>
          <p:cNvGrpSpPr/>
          <p:nvPr/>
        </p:nvGrpSpPr>
        <p:grpSpPr>
          <a:xfrm>
            <a:off x="7875956" y="1653383"/>
            <a:ext cx="3020644" cy="1895114"/>
            <a:chOff x="7875956" y="1206598"/>
            <a:chExt cx="3732779" cy="2341899"/>
          </a:xfrm>
        </p:grpSpPr>
        <p:graphicFrame>
          <p:nvGraphicFramePr>
            <p:cNvPr id="136" name="图表 135">
              <a:extLst>
                <a:ext uri="{FF2B5EF4-FFF2-40B4-BE49-F238E27FC236}">
                  <a16:creationId xmlns:a16="http://schemas.microsoft.com/office/drawing/2014/main" id="{9A7CE340-5F4B-4846-9FA7-2F045B637E0E}"/>
                </a:ext>
              </a:extLst>
            </p:cNvPr>
            <p:cNvGraphicFramePr/>
            <p:nvPr>
              <p:extLst>
                <p:ext uri="{D42A27DB-BD31-4B8C-83A1-F6EECF244321}">
                  <p14:modId xmlns:p14="http://schemas.microsoft.com/office/powerpoint/2010/main" val="3293940845"/>
                </p:ext>
              </p:extLst>
            </p:nvPr>
          </p:nvGraphicFramePr>
          <p:xfrm>
            <a:off x="7875956" y="1677654"/>
            <a:ext cx="3732779" cy="1870843"/>
          </p:xfrm>
          <a:graphic>
            <a:graphicData uri="http://schemas.openxmlformats.org/drawingml/2006/chart">
              <c:chart xmlns:c="http://schemas.openxmlformats.org/drawingml/2006/chart" xmlns:r="http://schemas.openxmlformats.org/officeDocument/2006/relationships" r:id="rId6"/>
            </a:graphicData>
          </a:graphic>
        </p:graphicFrame>
        <p:pic>
          <p:nvPicPr>
            <p:cNvPr id="139" name="Picture 2">
              <a:extLst>
                <a:ext uri="{FF2B5EF4-FFF2-40B4-BE49-F238E27FC236}">
                  <a16:creationId xmlns:a16="http://schemas.microsoft.com/office/drawing/2014/main" id="{2CA901ED-2EF1-4D1C-94BA-550446778A55}"/>
                </a:ext>
              </a:extLst>
            </p:cNvPr>
            <p:cNvPicPr>
              <a:picLocks noChangeAspect="1" noChangeArrowheads="1"/>
            </p:cNvPicPr>
            <p:nvPr/>
          </p:nvPicPr>
          <p:blipFill>
            <a:blip r:embed="rId7"/>
            <a:srcRect/>
            <a:stretch>
              <a:fillRect/>
            </a:stretch>
          </p:blipFill>
          <p:spPr bwMode="auto">
            <a:xfrm>
              <a:off x="7875956" y="1206598"/>
              <a:ext cx="1347193" cy="471056"/>
            </a:xfrm>
            <a:prstGeom prst="rect">
              <a:avLst/>
            </a:prstGeom>
            <a:noFill/>
            <a:ln w="9525">
              <a:noFill/>
              <a:miter lim="800000"/>
              <a:headEnd/>
              <a:tailEnd/>
            </a:ln>
          </p:spPr>
        </p:pic>
      </p:grpSp>
      <p:grpSp>
        <p:nvGrpSpPr>
          <p:cNvPr id="1142" name="组合 1141"/>
          <p:cNvGrpSpPr/>
          <p:nvPr/>
        </p:nvGrpSpPr>
        <p:grpSpPr>
          <a:xfrm>
            <a:off x="988675" y="1971071"/>
            <a:ext cx="6217605" cy="3860487"/>
            <a:chOff x="988675" y="1928185"/>
            <a:chExt cx="6217605" cy="3860487"/>
          </a:xfrm>
        </p:grpSpPr>
        <p:sp>
          <p:nvSpPr>
            <p:cNvPr id="189" name="矩形 188"/>
            <p:cNvSpPr/>
            <p:nvPr/>
          </p:nvSpPr>
          <p:spPr>
            <a:xfrm>
              <a:off x="2363434" y="1951545"/>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0" name="矩形 189"/>
            <p:cNvSpPr/>
            <p:nvPr/>
          </p:nvSpPr>
          <p:spPr>
            <a:xfrm>
              <a:off x="4467124" y="1951545"/>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1" name="矩形 190"/>
            <p:cNvSpPr/>
            <p:nvPr/>
          </p:nvSpPr>
          <p:spPr>
            <a:xfrm>
              <a:off x="5637256" y="2808261"/>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2" name="矩形 191"/>
            <p:cNvSpPr/>
            <p:nvPr/>
          </p:nvSpPr>
          <p:spPr>
            <a:xfrm>
              <a:off x="5637256" y="4394510"/>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5" name="矩形 194"/>
            <p:cNvSpPr/>
            <p:nvPr/>
          </p:nvSpPr>
          <p:spPr>
            <a:xfrm>
              <a:off x="1027981" y="4394510"/>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3" name="矩形 192"/>
            <p:cNvSpPr/>
            <p:nvPr/>
          </p:nvSpPr>
          <p:spPr>
            <a:xfrm>
              <a:off x="4567345" y="5293556"/>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94" name="矩形 193"/>
            <p:cNvSpPr/>
            <p:nvPr/>
          </p:nvSpPr>
          <p:spPr>
            <a:xfrm>
              <a:off x="2371673" y="5293556"/>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88" name="矩形 187"/>
            <p:cNvSpPr/>
            <p:nvPr/>
          </p:nvSpPr>
          <p:spPr>
            <a:xfrm>
              <a:off x="1027981" y="2808261"/>
              <a:ext cx="1478365" cy="493095"/>
            </a:xfrm>
            <a:prstGeom prst="rect">
              <a:avLst/>
            </a:prstGeom>
            <a:solidFill>
              <a:srgbClr val="00B0F0">
                <a:alpha val="12000"/>
              </a:srgbClr>
            </a:solidFill>
            <a:ln w="6350">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61" name="矩形 160"/>
            <p:cNvSpPr/>
            <p:nvPr/>
          </p:nvSpPr>
          <p:spPr>
            <a:xfrm>
              <a:off x="3382607" y="3582285"/>
              <a:ext cx="1521377" cy="536956"/>
            </a:xfrm>
            <a:prstGeom prst="rect">
              <a:avLst/>
            </a:prstGeom>
            <a:solidFill>
              <a:srgbClr val="79BD28">
                <a:alpha val="12000"/>
              </a:srgbClr>
            </a:solidFill>
            <a:ln w="6350">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latin typeface="Century Gothic" panose="020B0502020202020204" pitchFamily="34" charset="0"/>
              </a:endParaRPr>
            </a:p>
          </p:txBody>
        </p:sp>
        <p:sp>
          <p:nvSpPr>
            <p:cNvPr id="140" name="AutoShape 14">
              <a:extLst>
                <a:ext uri="{FF2B5EF4-FFF2-40B4-BE49-F238E27FC236}">
                  <a16:creationId xmlns:a16="http://schemas.microsoft.com/office/drawing/2014/main" id="{CCBEBA8C-47F5-BD4F-8CB1-74DC3D10384A}"/>
                </a:ext>
              </a:extLst>
            </p:cNvPr>
            <p:cNvSpPr>
              <a:spLocks/>
            </p:cNvSpPr>
            <p:nvPr/>
          </p:nvSpPr>
          <p:spPr bwMode="auto">
            <a:xfrm>
              <a:off x="988675" y="2788256"/>
              <a:ext cx="1580426" cy="512456"/>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a:solidFill>
                    <a:schemeClr val="bg1"/>
                  </a:solidFill>
                  <a:latin typeface="Century Gothic" panose="020B0502020202020204" pitchFamily="34" charset="0"/>
                  <a:ea typeface="微软雅黑" panose="020B0503020204020204" pitchFamily="34" charset="-122"/>
                </a:rPr>
                <a:t>Dynamic Compression</a:t>
              </a:r>
              <a:endParaRPr lang="zh-CN" altLang="en-US" sz="1200" dirty="0">
                <a:solidFill>
                  <a:schemeClr val="bg1"/>
                </a:solidFill>
                <a:latin typeface="Century Gothic" panose="020B0502020202020204" pitchFamily="34" charset="0"/>
                <a:ea typeface="微软雅黑" panose="020B0503020204020204" pitchFamily="34" charset="-122"/>
              </a:endParaRPr>
            </a:p>
          </p:txBody>
        </p:sp>
        <p:sp>
          <p:nvSpPr>
            <p:cNvPr id="141" name="AutoShape 15">
              <a:extLst>
                <a:ext uri="{FF2B5EF4-FFF2-40B4-BE49-F238E27FC236}">
                  <a16:creationId xmlns:a16="http://schemas.microsoft.com/office/drawing/2014/main" id="{65494A7B-DDCE-A546-BA19-DD22673EDCD7}"/>
                </a:ext>
              </a:extLst>
            </p:cNvPr>
            <p:cNvSpPr>
              <a:spLocks/>
            </p:cNvSpPr>
            <p:nvPr/>
          </p:nvSpPr>
          <p:spPr bwMode="auto">
            <a:xfrm>
              <a:off x="5611856" y="2790576"/>
              <a:ext cx="1585264" cy="507816"/>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a:solidFill>
                    <a:schemeClr val="bg1"/>
                  </a:solidFill>
                  <a:latin typeface="Century Gothic" panose="020B0502020202020204" pitchFamily="34" charset="0"/>
                  <a:ea typeface="微软雅黑" panose="020B0503020204020204" pitchFamily="34" charset="-122"/>
                </a:rPr>
                <a:t>Windows Slides</a:t>
              </a:r>
            </a:p>
            <a:p>
              <a:pPr algn="ctr"/>
              <a:r>
                <a:rPr lang="en-US" altLang="zh-CN" sz="1200" dirty="0">
                  <a:solidFill>
                    <a:schemeClr val="bg1"/>
                  </a:solidFill>
                  <a:latin typeface="Century Gothic" panose="020B0502020202020204" pitchFamily="34" charset="0"/>
                  <a:ea typeface="微软雅黑" panose="020B0503020204020204" pitchFamily="34" charset="-122"/>
                </a:rPr>
                <a:t>Optimization</a:t>
              </a:r>
              <a:endParaRPr lang="zh-CN" altLang="en-US" sz="1200" dirty="0">
                <a:solidFill>
                  <a:schemeClr val="bg1"/>
                </a:solidFill>
                <a:latin typeface="Century Gothic" panose="020B0502020202020204" pitchFamily="34" charset="0"/>
                <a:ea typeface="微软雅黑" panose="020B0503020204020204" pitchFamily="34" charset="-122"/>
              </a:endParaRPr>
            </a:p>
          </p:txBody>
        </p:sp>
        <p:sp>
          <p:nvSpPr>
            <p:cNvPr id="142" name="AutoShape 16">
              <a:extLst>
                <a:ext uri="{FF2B5EF4-FFF2-40B4-BE49-F238E27FC236}">
                  <a16:creationId xmlns:a16="http://schemas.microsoft.com/office/drawing/2014/main" id="{B12421C9-3A79-424F-905F-4547367A8AD2}"/>
                </a:ext>
              </a:extLst>
            </p:cNvPr>
            <p:cNvSpPr>
              <a:spLocks/>
            </p:cNvSpPr>
            <p:nvPr/>
          </p:nvSpPr>
          <p:spPr bwMode="auto">
            <a:xfrm>
              <a:off x="2295805" y="5281387"/>
              <a:ext cx="1580426" cy="507285"/>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a:solidFill>
                    <a:schemeClr val="bg1"/>
                  </a:solidFill>
                  <a:latin typeface="Century Gothic" panose="020B0502020202020204" pitchFamily="34" charset="0"/>
                  <a:ea typeface="微软雅黑" panose="020B0503020204020204" pitchFamily="34" charset="-122"/>
                </a:rPr>
                <a:t>IP Traffic</a:t>
              </a:r>
            </a:p>
            <a:p>
              <a:pPr algn="ctr"/>
              <a:r>
                <a:rPr lang="en-US" altLang="zh-CN" sz="1200" dirty="0">
                  <a:solidFill>
                    <a:schemeClr val="bg1"/>
                  </a:solidFill>
                  <a:latin typeface="Century Gothic" panose="020B0502020202020204" pitchFamily="34" charset="0"/>
                  <a:ea typeface="微软雅黑" panose="020B0503020204020204" pitchFamily="34" charset="-122"/>
                </a:rPr>
                <a:t>Compression</a:t>
              </a:r>
              <a:endParaRPr lang="zh-CN" altLang="en-US" sz="1200" dirty="0">
                <a:solidFill>
                  <a:schemeClr val="bg1"/>
                </a:solidFill>
                <a:latin typeface="Century Gothic" panose="020B0502020202020204" pitchFamily="34" charset="0"/>
                <a:ea typeface="微软雅黑" panose="020B0503020204020204" pitchFamily="34" charset="-122"/>
              </a:endParaRPr>
            </a:p>
          </p:txBody>
        </p:sp>
        <p:sp>
          <p:nvSpPr>
            <p:cNvPr id="143" name="AutoShape 19">
              <a:extLst>
                <a:ext uri="{FF2B5EF4-FFF2-40B4-BE49-F238E27FC236}">
                  <a16:creationId xmlns:a16="http://schemas.microsoft.com/office/drawing/2014/main" id="{709EE842-43D4-0E42-A85F-0FC3E761B22F}"/>
                </a:ext>
              </a:extLst>
            </p:cNvPr>
            <p:cNvSpPr>
              <a:spLocks/>
            </p:cNvSpPr>
            <p:nvPr/>
          </p:nvSpPr>
          <p:spPr bwMode="auto">
            <a:xfrm>
              <a:off x="4400546" y="1928185"/>
              <a:ext cx="1580426" cy="511012"/>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solidFill>
                  <a:latin typeface="Century Gothic" panose="020B0502020202020204" pitchFamily="34" charset="0"/>
                  <a:ea typeface="微软雅黑" panose="020B0503020204020204" pitchFamily="34" charset="-122"/>
                </a:rPr>
                <a:t>FEC</a:t>
              </a:r>
              <a:endParaRPr lang="zh-CN" altLang="en-US" sz="1400" dirty="0">
                <a:solidFill>
                  <a:schemeClr val="bg1"/>
                </a:solidFill>
                <a:latin typeface="Century Gothic" panose="020B0502020202020204" pitchFamily="34" charset="0"/>
                <a:ea typeface="微软雅黑" panose="020B0503020204020204" pitchFamily="34" charset="-122"/>
              </a:endParaRPr>
            </a:p>
          </p:txBody>
        </p:sp>
        <p:sp>
          <p:nvSpPr>
            <p:cNvPr id="144" name="AutoShape 20">
              <a:extLst>
                <a:ext uri="{FF2B5EF4-FFF2-40B4-BE49-F238E27FC236}">
                  <a16:creationId xmlns:a16="http://schemas.microsoft.com/office/drawing/2014/main" id="{0B5CADCE-BE5B-1B44-9AC4-7675BFC873BD}"/>
                </a:ext>
              </a:extLst>
            </p:cNvPr>
            <p:cNvSpPr>
              <a:spLocks/>
            </p:cNvSpPr>
            <p:nvPr/>
          </p:nvSpPr>
          <p:spPr bwMode="auto">
            <a:xfrm>
              <a:off x="988675" y="4386436"/>
              <a:ext cx="1580426" cy="507285"/>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a:solidFill>
                    <a:schemeClr val="bg1"/>
                  </a:solidFill>
                  <a:latin typeface="Century Gothic" panose="020B0502020202020204" pitchFamily="34" charset="0"/>
                  <a:ea typeface="微软雅黑" panose="020B0503020204020204" pitchFamily="34" charset="-122"/>
                </a:rPr>
                <a:t>Application </a:t>
              </a:r>
            </a:p>
            <a:p>
              <a:pPr algn="ctr"/>
              <a:r>
                <a:rPr lang="en-US" altLang="zh-CN" sz="1200" dirty="0">
                  <a:solidFill>
                    <a:schemeClr val="bg1"/>
                  </a:solidFill>
                  <a:latin typeface="Century Gothic" panose="020B0502020202020204" pitchFamily="34" charset="0"/>
                  <a:ea typeface="微软雅黑" panose="020B0503020204020204" pitchFamily="34" charset="-122"/>
                </a:rPr>
                <a:t>Proxy</a:t>
              </a:r>
              <a:endParaRPr lang="zh-CN" altLang="en-US" sz="1200" dirty="0">
                <a:solidFill>
                  <a:schemeClr val="bg1"/>
                </a:solidFill>
                <a:latin typeface="Century Gothic" panose="020B0502020202020204" pitchFamily="34" charset="0"/>
                <a:ea typeface="微软雅黑" panose="020B0503020204020204" pitchFamily="34" charset="-122"/>
              </a:endParaRPr>
            </a:p>
          </p:txBody>
        </p:sp>
        <p:sp>
          <p:nvSpPr>
            <p:cNvPr id="145" name="AutoShape 23">
              <a:extLst>
                <a:ext uri="{FF2B5EF4-FFF2-40B4-BE49-F238E27FC236}">
                  <a16:creationId xmlns:a16="http://schemas.microsoft.com/office/drawing/2014/main" id="{14D090D0-32D9-7747-9112-E93B06E8BE4C}"/>
                </a:ext>
              </a:extLst>
            </p:cNvPr>
            <p:cNvSpPr>
              <a:spLocks/>
            </p:cNvSpPr>
            <p:nvPr/>
          </p:nvSpPr>
          <p:spPr bwMode="auto">
            <a:xfrm>
              <a:off x="2307566" y="1928185"/>
              <a:ext cx="1590103" cy="507285"/>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dirty="0">
                  <a:solidFill>
                    <a:schemeClr val="bg1"/>
                  </a:solidFill>
                  <a:latin typeface="Century Gothic" panose="020B0502020202020204" pitchFamily="34" charset="0"/>
                  <a:ea typeface="微软雅黑" panose="020B0503020204020204" pitchFamily="34" charset="-122"/>
                </a:rPr>
                <a:t>Byte Cache</a:t>
              </a:r>
              <a:endParaRPr lang="zh-CN" altLang="en-US" sz="1400" dirty="0">
                <a:solidFill>
                  <a:schemeClr val="bg1"/>
                </a:solidFill>
                <a:latin typeface="Century Gothic" panose="020B0502020202020204" pitchFamily="34" charset="0"/>
                <a:ea typeface="微软雅黑" panose="020B0503020204020204" pitchFamily="34" charset="-122"/>
              </a:endParaRPr>
            </a:p>
          </p:txBody>
        </p:sp>
        <p:sp>
          <p:nvSpPr>
            <p:cNvPr id="146" name="AutoShape 24">
              <a:extLst>
                <a:ext uri="{FF2B5EF4-FFF2-40B4-BE49-F238E27FC236}">
                  <a16:creationId xmlns:a16="http://schemas.microsoft.com/office/drawing/2014/main" id="{FFD76741-ABD3-0B47-8971-94782CDE0297}"/>
                </a:ext>
              </a:extLst>
            </p:cNvPr>
            <p:cNvSpPr>
              <a:spLocks/>
            </p:cNvSpPr>
            <p:nvPr/>
          </p:nvSpPr>
          <p:spPr bwMode="auto">
            <a:xfrm>
              <a:off x="5611856" y="4383782"/>
              <a:ext cx="1594424" cy="509939"/>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a:solidFill>
                    <a:schemeClr val="bg1"/>
                  </a:solidFill>
                  <a:latin typeface="Century Gothic" panose="020B0502020202020204" pitchFamily="34" charset="0"/>
                  <a:ea typeface="微软雅黑" panose="020B0503020204020204" pitchFamily="34" charset="-122"/>
                </a:rPr>
                <a:t>Quickly </a:t>
              </a:r>
            </a:p>
            <a:p>
              <a:pPr algn="ctr"/>
              <a:r>
                <a:rPr lang="en-US" altLang="zh-CN" sz="1200" dirty="0">
                  <a:solidFill>
                    <a:schemeClr val="bg1"/>
                  </a:solidFill>
                  <a:latin typeface="Century Gothic" panose="020B0502020202020204" pitchFamily="34" charset="0"/>
                  <a:ea typeface="微软雅黑" panose="020B0503020204020204" pitchFamily="34" charset="-122"/>
                </a:rPr>
                <a:t>Re-transmit</a:t>
              </a:r>
              <a:endParaRPr lang="zh-CN" altLang="en-US" sz="1200" dirty="0">
                <a:solidFill>
                  <a:schemeClr val="bg1"/>
                </a:solidFill>
                <a:latin typeface="Century Gothic" panose="020B0502020202020204" pitchFamily="34" charset="0"/>
                <a:ea typeface="微软雅黑" panose="020B0503020204020204" pitchFamily="34" charset="-122"/>
              </a:endParaRPr>
            </a:p>
          </p:txBody>
        </p:sp>
        <p:sp>
          <p:nvSpPr>
            <p:cNvPr id="147" name="AutoShape 16">
              <a:extLst>
                <a:ext uri="{FF2B5EF4-FFF2-40B4-BE49-F238E27FC236}">
                  <a16:creationId xmlns:a16="http://schemas.microsoft.com/office/drawing/2014/main" id="{A4C90986-B9EB-2241-83D6-636F30B3699A}"/>
                </a:ext>
              </a:extLst>
            </p:cNvPr>
            <p:cNvSpPr>
              <a:spLocks/>
            </p:cNvSpPr>
            <p:nvPr/>
          </p:nvSpPr>
          <p:spPr bwMode="auto">
            <a:xfrm>
              <a:off x="4535266" y="5281387"/>
              <a:ext cx="1590103" cy="507285"/>
            </a:xfrm>
            <a:prstGeom prst="roundRect">
              <a:avLst>
                <a:gd name="adj" fmla="val 50000"/>
              </a:avLst>
            </a:prstGeom>
            <a:noFill/>
            <a:ln w="12700">
              <a:noFill/>
              <a:prstDash val="lgDashDot"/>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200" dirty="0">
                  <a:solidFill>
                    <a:schemeClr val="bg1"/>
                  </a:solidFill>
                  <a:latin typeface="Century Gothic" panose="020B0502020202020204" pitchFamily="34" charset="0"/>
                  <a:ea typeface="微软雅黑" panose="020B0503020204020204" pitchFamily="34" charset="-122"/>
                </a:rPr>
                <a:t>Protocol Optimization</a:t>
              </a:r>
              <a:endParaRPr lang="zh-CN" altLang="en-US" sz="1200" dirty="0">
                <a:solidFill>
                  <a:schemeClr val="bg1"/>
                </a:solidFill>
                <a:latin typeface="Century Gothic" panose="020B0502020202020204" pitchFamily="34" charset="0"/>
                <a:ea typeface="微软雅黑" panose="020B0503020204020204" pitchFamily="34" charset="-122"/>
              </a:endParaRPr>
            </a:p>
          </p:txBody>
        </p:sp>
        <p:sp>
          <p:nvSpPr>
            <p:cNvPr id="148" name="AutoShape 13">
              <a:extLst>
                <a:ext uri="{FF2B5EF4-FFF2-40B4-BE49-F238E27FC236}">
                  <a16:creationId xmlns:a16="http://schemas.microsoft.com/office/drawing/2014/main" id="{9AD0814D-98A5-F642-AF0E-9AD88E64BEC2}"/>
                </a:ext>
              </a:extLst>
            </p:cNvPr>
            <p:cNvSpPr>
              <a:spLocks/>
            </p:cNvSpPr>
            <p:nvPr/>
          </p:nvSpPr>
          <p:spPr bwMode="auto">
            <a:xfrm>
              <a:off x="3176429" y="3593085"/>
              <a:ext cx="1933734" cy="478462"/>
            </a:xfrm>
            <a:prstGeom prst="roundRect">
              <a:avLst>
                <a:gd name="adj" fmla="val 50000"/>
              </a:avLst>
            </a:prstGeom>
            <a:noFill/>
            <a:ln w="76200">
              <a:noFill/>
            </a:ln>
            <a:extLst/>
          </p:spPr>
          <p:txBody>
            <a:bodyPr lIns="0" tIns="0" rIns="0" bIns="0"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bg1"/>
                  </a:solidFill>
                  <a:latin typeface="Century Gothic" panose="020B0502020202020204" pitchFamily="34" charset="0"/>
                  <a:ea typeface="微软雅黑" panose="020B0503020204020204" pitchFamily="34" charset="-122"/>
                </a:rPr>
                <a:t>Optimization</a:t>
              </a:r>
            </a:p>
            <a:p>
              <a:pPr algn="ctr"/>
              <a:r>
                <a:rPr lang="en-US" altLang="zh-CN" sz="1400" b="1" dirty="0">
                  <a:solidFill>
                    <a:schemeClr val="bg1"/>
                  </a:solidFill>
                  <a:latin typeface="Century Gothic" panose="020B0502020202020204" pitchFamily="34" charset="0"/>
                  <a:ea typeface="微软雅黑" panose="020B0503020204020204" pitchFamily="34" charset="-122"/>
                </a:rPr>
                <a:t>Key Technology</a:t>
              </a:r>
              <a:endParaRPr lang="zh-CN" altLang="en-US" sz="1400" b="1" dirty="0">
                <a:solidFill>
                  <a:schemeClr val="bg1"/>
                </a:solidFill>
                <a:latin typeface="Century Gothic" panose="020B0502020202020204" pitchFamily="34" charset="0"/>
                <a:ea typeface="微软雅黑" panose="020B0503020204020204" pitchFamily="34" charset="-122"/>
              </a:endParaRPr>
            </a:p>
          </p:txBody>
        </p:sp>
        <p:grpSp>
          <p:nvGrpSpPr>
            <p:cNvPr id="1133" name="组合 1132"/>
            <p:cNvGrpSpPr/>
            <p:nvPr/>
          </p:nvGrpSpPr>
          <p:grpSpPr>
            <a:xfrm>
              <a:off x="2569101" y="2452053"/>
              <a:ext cx="3042755" cy="1141032"/>
              <a:chOff x="2569101" y="2551040"/>
              <a:chExt cx="3042755" cy="1157615"/>
            </a:xfrm>
          </p:grpSpPr>
          <p:cxnSp>
            <p:nvCxnSpPr>
              <p:cNvPr id="149" name="AutoShape 4">
                <a:extLst>
                  <a:ext uri="{FF2B5EF4-FFF2-40B4-BE49-F238E27FC236}">
                    <a16:creationId xmlns:a16="http://schemas.microsoft.com/office/drawing/2014/main" id="{17A23E83-3BCD-4F4A-A298-7611042A0F71}"/>
                  </a:ext>
                </a:extLst>
              </p:cNvPr>
              <p:cNvCxnSpPr>
                <a:cxnSpLocks noChangeShapeType="1"/>
                <a:stCxn id="148" idx="0"/>
                <a:endCxn id="145" idx="2"/>
              </p:cNvCxnSpPr>
              <p:nvPr/>
            </p:nvCxnSpPr>
            <p:spPr bwMode="auto">
              <a:xfrm flipH="1" flipV="1">
                <a:off x="3102618" y="2551040"/>
                <a:ext cx="1040678" cy="1157615"/>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cxnSp>
            <p:nvCxnSpPr>
              <p:cNvPr id="150" name="AutoShape 4">
                <a:extLst>
                  <a:ext uri="{FF2B5EF4-FFF2-40B4-BE49-F238E27FC236}">
                    <a16:creationId xmlns:a16="http://schemas.microsoft.com/office/drawing/2014/main" id="{53B9062D-E37A-4DFD-B178-825A7AE9A1D0}"/>
                  </a:ext>
                </a:extLst>
              </p:cNvPr>
              <p:cNvCxnSpPr>
                <a:cxnSpLocks noChangeShapeType="1"/>
                <a:stCxn id="148" idx="0"/>
                <a:endCxn id="143" idx="2"/>
              </p:cNvCxnSpPr>
              <p:nvPr/>
            </p:nvCxnSpPr>
            <p:spPr bwMode="auto">
              <a:xfrm flipV="1">
                <a:off x="4143296" y="2554767"/>
                <a:ext cx="1047463" cy="1153888"/>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cxnSp>
            <p:nvCxnSpPr>
              <p:cNvPr id="151" name="AutoShape 4">
                <a:extLst>
                  <a:ext uri="{FF2B5EF4-FFF2-40B4-BE49-F238E27FC236}">
                    <a16:creationId xmlns:a16="http://schemas.microsoft.com/office/drawing/2014/main" id="{05A656B4-17F0-47E0-B073-647D6B682191}"/>
                  </a:ext>
                </a:extLst>
              </p:cNvPr>
              <p:cNvCxnSpPr>
                <a:cxnSpLocks noChangeShapeType="1"/>
                <a:stCxn id="148" idx="0"/>
                <a:endCxn id="141" idx="1"/>
              </p:cNvCxnSpPr>
              <p:nvPr/>
            </p:nvCxnSpPr>
            <p:spPr bwMode="auto">
              <a:xfrm flipV="1">
                <a:off x="4143296" y="3160054"/>
                <a:ext cx="1468560" cy="548601"/>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cxnSp>
            <p:nvCxnSpPr>
              <p:cNvPr id="153" name="AutoShape 4">
                <a:extLst>
                  <a:ext uri="{FF2B5EF4-FFF2-40B4-BE49-F238E27FC236}">
                    <a16:creationId xmlns:a16="http://schemas.microsoft.com/office/drawing/2014/main" id="{B14664CE-DFB4-4A21-91A4-1564D7886292}"/>
                  </a:ext>
                </a:extLst>
              </p:cNvPr>
              <p:cNvCxnSpPr>
                <a:cxnSpLocks noChangeShapeType="1"/>
                <a:stCxn id="140" idx="3"/>
                <a:endCxn id="148" idx="0"/>
              </p:cNvCxnSpPr>
              <p:nvPr/>
            </p:nvCxnSpPr>
            <p:spPr bwMode="auto">
              <a:xfrm>
                <a:off x="2569101" y="3160054"/>
                <a:ext cx="1574195" cy="548601"/>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grpSp>
        <p:grpSp>
          <p:nvGrpSpPr>
            <p:cNvPr id="1132" name="组合 1131"/>
            <p:cNvGrpSpPr/>
            <p:nvPr/>
          </p:nvGrpSpPr>
          <p:grpSpPr>
            <a:xfrm>
              <a:off x="2569101" y="4173147"/>
              <a:ext cx="3042755" cy="1108240"/>
              <a:chOff x="2569101" y="3972487"/>
              <a:chExt cx="3042755" cy="1108240"/>
            </a:xfrm>
          </p:grpSpPr>
          <p:cxnSp>
            <p:nvCxnSpPr>
              <p:cNvPr id="152" name="AutoShape 4">
                <a:extLst>
                  <a:ext uri="{FF2B5EF4-FFF2-40B4-BE49-F238E27FC236}">
                    <a16:creationId xmlns:a16="http://schemas.microsoft.com/office/drawing/2014/main" id="{557464A6-0963-4655-B82A-376388D7FF5F}"/>
                  </a:ext>
                </a:extLst>
              </p:cNvPr>
              <p:cNvCxnSpPr>
                <a:cxnSpLocks noChangeShapeType="1"/>
                <a:stCxn id="144" idx="3"/>
                <a:endCxn id="148" idx="2"/>
              </p:cNvCxnSpPr>
              <p:nvPr/>
            </p:nvCxnSpPr>
            <p:spPr bwMode="auto">
              <a:xfrm flipV="1">
                <a:off x="2569101" y="3972487"/>
                <a:ext cx="1574195" cy="568532"/>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cxnSp>
            <p:nvCxnSpPr>
              <p:cNvPr id="154" name="AutoShape 4">
                <a:extLst>
                  <a:ext uri="{FF2B5EF4-FFF2-40B4-BE49-F238E27FC236}">
                    <a16:creationId xmlns:a16="http://schemas.microsoft.com/office/drawing/2014/main" id="{78CF9509-E921-4459-AFB1-9464AB6FD458}"/>
                  </a:ext>
                </a:extLst>
              </p:cNvPr>
              <p:cNvCxnSpPr>
                <a:cxnSpLocks noChangeShapeType="1"/>
                <a:stCxn id="142" idx="0"/>
              </p:cNvCxnSpPr>
              <p:nvPr/>
            </p:nvCxnSpPr>
            <p:spPr bwMode="auto">
              <a:xfrm flipV="1">
                <a:off x="3086018" y="3972487"/>
                <a:ext cx="1057278" cy="1108240"/>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cxnSp>
            <p:nvCxnSpPr>
              <p:cNvPr id="155" name="AutoShape 4">
                <a:extLst>
                  <a:ext uri="{FF2B5EF4-FFF2-40B4-BE49-F238E27FC236}">
                    <a16:creationId xmlns:a16="http://schemas.microsoft.com/office/drawing/2014/main" id="{DA22F23D-B7A0-4230-B206-B4F2C123E3F1}"/>
                  </a:ext>
                </a:extLst>
              </p:cNvPr>
              <p:cNvCxnSpPr>
                <a:cxnSpLocks noChangeShapeType="1"/>
                <a:stCxn id="147" idx="0"/>
              </p:cNvCxnSpPr>
              <p:nvPr/>
            </p:nvCxnSpPr>
            <p:spPr bwMode="auto">
              <a:xfrm flipH="1" flipV="1">
                <a:off x="4143296" y="3972487"/>
                <a:ext cx="1187022" cy="1108240"/>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cxnSp>
            <p:nvCxnSpPr>
              <p:cNvPr id="156" name="AutoShape 4">
                <a:extLst>
                  <a:ext uri="{FF2B5EF4-FFF2-40B4-BE49-F238E27FC236}">
                    <a16:creationId xmlns:a16="http://schemas.microsoft.com/office/drawing/2014/main" id="{FC87C569-E806-4350-9302-3F63E673E0F3}"/>
                  </a:ext>
                </a:extLst>
              </p:cNvPr>
              <p:cNvCxnSpPr>
                <a:cxnSpLocks noChangeShapeType="1"/>
                <a:stCxn id="146" idx="1"/>
                <a:endCxn id="148" idx="2"/>
              </p:cNvCxnSpPr>
              <p:nvPr/>
            </p:nvCxnSpPr>
            <p:spPr bwMode="auto">
              <a:xfrm flipH="1" flipV="1">
                <a:off x="4143296" y="3972487"/>
                <a:ext cx="1468560" cy="567205"/>
              </a:xfrm>
              <a:prstGeom prst="straightConnector1">
                <a:avLst/>
              </a:prstGeom>
              <a:noFill/>
              <a:ln w="9525">
                <a:solidFill>
                  <a:srgbClr val="00B0F0"/>
                </a:solidFill>
                <a:prstDash val="sysDash"/>
                <a:miter lim="800000"/>
                <a:headEnd/>
                <a:tailEnd/>
              </a:ln>
              <a:extLst>
                <a:ext uri="{909E8E84-426E-40dd-AFC4-6F175D3DCCD1}">
                  <a14:hiddenFill xmlns:lc="http://schemas.openxmlformats.org/drawingml/2006/lockedCanvas" xmlns:a14="http://schemas.microsoft.com/office/drawing/2010/main" xmlns="">
                    <a:noFill/>
                  </a14:hiddenFill>
                </a:ext>
              </a:extLst>
            </p:spPr>
          </p:cxnSp>
        </p:grpSp>
      </p:grpSp>
    </p:spTree>
    <p:extLst>
      <p:ext uri="{BB962C8B-B14F-4D97-AF65-F5344CB8AC3E}">
        <p14:creationId xmlns:p14="http://schemas.microsoft.com/office/powerpoint/2010/main" val="3706427977"/>
      </p:ext>
    </p:extLst>
  </p:cSld>
  <p:clrMapOvr>
    <a:masterClrMapping/>
  </p:clrMapOvr>
  <p:transition>
    <p:fade/>
  </p:transition>
</p:sld>
</file>

<file path=ppt/slides/slide1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5453100" cy="523220"/>
            <a:chOff x="1" y="200326"/>
            <a:chExt cx="5453100"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4873450"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Highlight 6: Elastic Security </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13</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2327362" y="940074"/>
            <a:ext cx="7537276" cy="414088"/>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All Round Protect Your Network Security </a:t>
            </a:r>
          </a:p>
        </p:txBody>
      </p:sp>
      <p:grpSp>
        <p:nvGrpSpPr>
          <p:cNvPr id="153" name="组合 152"/>
          <p:cNvGrpSpPr/>
          <p:nvPr/>
        </p:nvGrpSpPr>
        <p:grpSpPr>
          <a:xfrm>
            <a:off x="1306719" y="1788344"/>
            <a:ext cx="9535271" cy="3805386"/>
            <a:chOff x="889395" y="1790908"/>
            <a:chExt cx="10297888" cy="4109736"/>
          </a:xfrm>
        </p:grpSpPr>
        <p:sp>
          <p:nvSpPr>
            <p:cNvPr id="171" name="矩形 170">
              <a:extLst>
                <a:ext uri="{FF2B5EF4-FFF2-40B4-BE49-F238E27FC236}">
                  <a16:creationId xmlns:a16="http://schemas.microsoft.com/office/drawing/2014/main" id="{ECE31567-AAEC-4A98-A5C4-BABAEC7C473D}"/>
                </a:ext>
              </a:extLst>
            </p:cNvPr>
            <p:cNvSpPr/>
            <p:nvPr/>
          </p:nvSpPr>
          <p:spPr>
            <a:xfrm>
              <a:off x="1115151" y="4065028"/>
              <a:ext cx="2879677" cy="1835616"/>
            </a:xfrm>
            <a:prstGeom prst="rect">
              <a:avLst/>
            </a:prstGeom>
            <a:solidFill>
              <a:srgbClr val="79BD28">
                <a:alpha val="11000"/>
              </a:srgbClr>
            </a:solidFill>
            <a:ln w="9525">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Century Gothic" panose="020B0502020202020204" pitchFamily="34" charset="0"/>
              </a:endParaRPr>
            </a:p>
          </p:txBody>
        </p:sp>
        <p:sp>
          <p:nvSpPr>
            <p:cNvPr id="172" name="矩形 171">
              <a:extLst>
                <a:ext uri="{FF2B5EF4-FFF2-40B4-BE49-F238E27FC236}">
                  <a16:creationId xmlns:a16="http://schemas.microsoft.com/office/drawing/2014/main" id="{ECE31567-AAEC-4A98-A5C4-BABAEC7C473D}"/>
                </a:ext>
              </a:extLst>
            </p:cNvPr>
            <p:cNvSpPr/>
            <p:nvPr/>
          </p:nvSpPr>
          <p:spPr>
            <a:xfrm>
              <a:off x="8081850" y="4065028"/>
              <a:ext cx="2879677" cy="1835616"/>
            </a:xfrm>
            <a:prstGeom prst="rect">
              <a:avLst/>
            </a:prstGeom>
            <a:solidFill>
              <a:srgbClr val="79BD28">
                <a:alpha val="11000"/>
              </a:srgbClr>
            </a:solidFill>
            <a:ln w="9525">
              <a:solidFill>
                <a:srgbClr val="79BD28"/>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Century Gothic" panose="020B0502020202020204" pitchFamily="34" charset="0"/>
              </a:endParaRPr>
            </a:p>
          </p:txBody>
        </p:sp>
        <p:sp>
          <p:nvSpPr>
            <p:cNvPr id="157" name="矩形 156">
              <a:extLst>
                <a:ext uri="{FF2B5EF4-FFF2-40B4-BE49-F238E27FC236}">
                  <a16:creationId xmlns:a16="http://schemas.microsoft.com/office/drawing/2014/main" id="{825AB558-1784-4A3D-B297-A28EFCC319BC}"/>
                </a:ext>
              </a:extLst>
            </p:cNvPr>
            <p:cNvSpPr/>
            <p:nvPr/>
          </p:nvSpPr>
          <p:spPr>
            <a:xfrm>
              <a:off x="8081850" y="1872007"/>
              <a:ext cx="2879677" cy="1835616"/>
            </a:xfrm>
            <a:prstGeom prst="rect">
              <a:avLst/>
            </a:prstGeom>
            <a:solidFill>
              <a:srgbClr val="00B0F0">
                <a:alpha val="14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Century Gothic" panose="020B0502020202020204" pitchFamily="34" charset="0"/>
              </a:endParaRPr>
            </a:p>
          </p:txBody>
        </p:sp>
        <p:sp>
          <p:nvSpPr>
            <p:cNvPr id="154" name="矩形 153">
              <a:extLst>
                <a:ext uri="{FF2B5EF4-FFF2-40B4-BE49-F238E27FC236}">
                  <a16:creationId xmlns:a16="http://schemas.microsoft.com/office/drawing/2014/main" id="{ECE31567-AAEC-4A98-A5C4-BABAEC7C473D}"/>
                </a:ext>
              </a:extLst>
            </p:cNvPr>
            <p:cNvSpPr/>
            <p:nvPr/>
          </p:nvSpPr>
          <p:spPr>
            <a:xfrm>
              <a:off x="1116822" y="1872007"/>
              <a:ext cx="2879677" cy="1835616"/>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a:latin typeface="Century Gothic" panose="020B0502020202020204" pitchFamily="34" charset="0"/>
              </a:endParaRPr>
            </a:p>
          </p:txBody>
        </p:sp>
        <p:pic>
          <p:nvPicPr>
            <p:cNvPr id="155" name="图片 154" descr="0927第一批_复制-01.png">
              <a:extLst>
                <a:ext uri="{FF2B5EF4-FFF2-40B4-BE49-F238E27FC236}">
                  <a16:creationId xmlns:a16="http://schemas.microsoft.com/office/drawing/2014/main" id="{9CCF0812-F915-425F-BF4B-20A8FACF7BAE}"/>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t="32189" b="15963"/>
            <a:stretch/>
          </p:blipFill>
          <p:spPr bwMode="auto">
            <a:xfrm>
              <a:off x="8177234" y="2088875"/>
              <a:ext cx="2460164" cy="1275563"/>
            </a:xfrm>
            <a:prstGeom prst="rect">
              <a:avLst/>
            </a:prstGeom>
            <a:noFill/>
            <a:ln>
              <a:noFill/>
            </a:ln>
            <a:extLst>
              <a:ext uri="{909E8E84-426E-40dd-AFC4-6F175D3DCCD1}">
                <a14:hiddenFill xmlns:lc="http://schemas.openxmlformats.org/drawingml/2006/lockedCanvas" xmlns="" xmlns:a14="http://schemas.microsoft.com/office/drawing/2010/main">
                  <a:solidFill>
                    <a:srgbClr val="FFFFFF"/>
                  </a:solidFill>
                </a14:hiddenFill>
              </a:ext>
              <a:ext uri="{91240B29-F687-4f45-9708-019B960494DF}">
                <a14:hiddenLine xmlns:lc="http://schemas.openxmlformats.org/drawingml/2006/lockedCanvas" xmlns="" xmlns:a14="http://schemas.microsoft.com/office/drawing/2010/main" w="9525">
                  <a:solidFill>
                    <a:srgbClr val="000000"/>
                  </a:solidFill>
                  <a:miter lim="800000"/>
                  <a:headEnd/>
                  <a:tailEnd/>
                </a14:hiddenLine>
              </a:ext>
            </a:extLst>
          </p:spPr>
        </p:pic>
        <p:sp>
          <p:nvSpPr>
            <p:cNvPr id="156" name="文本框 22">
              <a:extLst>
                <a:ext uri="{FF2B5EF4-FFF2-40B4-BE49-F238E27FC236}">
                  <a16:creationId xmlns:a16="http://schemas.microsoft.com/office/drawing/2014/main" id="{506FF2AE-BF60-4EB2-805F-F891452402F0}"/>
                </a:ext>
              </a:extLst>
            </p:cNvPr>
            <p:cNvSpPr txBox="1"/>
            <p:nvPr/>
          </p:nvSpPr>
          <p:spPr>
            <a:xfrm>
              <a:off x="8081850" y="3298065"/>
              <a:ext cx="2879677" cy="33239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bg1"/>
                  </a:solidFill>
                  <a:latin typeface="Century Gothic" panose="020B0502020202020204" pitchFamily="34" charset="0"/>
                </a:rPr>
                <a:t>Data Center</a:t>
              </a:r>
            </a:p>
          </p:txBody>
        </p:sp>
        <p:sp>
          <p:nvSpPr>
            <p:cNvPr id="158" name="文本框 27">
              <a:extLst>
                <a:ext uri="{FF2B5EF4-FFF2-40B4-BE49-F238E27FC236}">
                  <a16:creationId xmlns:a16="http://schemas.microsoft.com/office/drawing/2014/main" id="{9E777AA5-2F17-4680-AA6B-2950C9841784}"/>
                </a:ext>
              </a:extLst>
            </p:cNvPr>
            <p:cNvSpPr txBox="1"/>
            <p:nvPr/>
          </p:nvSpPr>
          <p:spPr>
            <a:xfrm>
              <a:off x="1115151" y="3298065"/>
              <a:ext cx="2879677" cy="33239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bg1"/>
                  </a:solidFill>
                  <a:latin typeface="Century Gothic" panose="020B0502020202020204" pitchFamily="34" charset="0"/>
                </a:rPr>
                <a:t>Branch Office</a:t>
              </a:r>
            </a:p>
          </p:txBody>
        </p:sp>
        <p:cxnSp>
          <p:nvCxnSpPr>
            <p:cNvPr id="159" name="直接箭头连接符 158">
              <a:extLst>
                <a:ext uri="{FF2B5EF4-FFF2-40B4-BE49-F238E27FC236}">
                  <a16:creationId xmlns:a16="http://schemas.microsoft.com/office/drawing/2014/main" id="{DF7B1FED-3E9E-46AE-94BD-A045CED6087D}"/>
                </a:ext>
              </a:extLst>
            </p:cNvPr>
            <p:cNvCxnSpPr>
              <a:cxnSpLocks/>
            </p:cNvCxnSpPr>
            <p:nvPr/>
          </p:nvCxnSpPr>
          <p:spPr>
            <a:xfrm>
              <a:off x="4351342" y="3217969"/>
              <a:ext cx="3331189" cy="0"/>
            </a:xfrm>
            <a:prstGeom prst="straightConnector1">
              <a:avLst/>
            </a:prstGeom>
            <a:ln w="22225">
              <a:solidFill>
                <a:srgbClr val="00B0F0"/>
              </a:solidFill>
              <a:prstDash val="sysDash"/>
              <a:headEnd type="triangle"/>
              <a:tailEnd type="triangle"/>
            </a:ln>
          </p:spPr>
          <p:style>
            <a:lnRef idx="1">
              <a:schemeClr val="accent1"/>
            </a:lnRef>
            <a:fillRef idx="0">
              <a:schemeClr val="accent1"/>
            </a:fillRef>
            <a:effectRef idx="0">
              <a:schemeClr val="accent1"/>
            </a:effectRef>
            <a:fontRef idx="minor">
              <a:schemeClr val="tx1"/>
            </a:fontRef>
          </p:style>
        </p:cxnSp>
        <p:pic>
          <p:nvPicPr>
            <p:cNvPr id="160" name="图片 159">
              <a:extLst>
                <a:ext uri="{FF2B5EF4-FFF2-40B4-BE49-F238E27FC236}">
                  <a16:creationId xmlns:a16="http://schemas.microsoft.com/office/drawing/2014/main" id="{D4A2AF16-8BC1-45A5-80C6-37BA55742971}"/>
                </a:ext>
              </a:extLst>
            </p:cNvPr>
            <p:cNvPicPr>
              <a:picLocks noChangeAspect="1"/>
            </p:cNvPicPr>
            <p:nvPr/>
          </p:nvPicPr>
          <p:blipFill>
            <a:blip r:embed="rId5">
              <a:lum bright="70000" contrast="-70000"/>
            </a:blip>
            <a:stretch>
              <a:fillRect/>
            </a:stretch>
          </p:blipFill>
          <p:spPr>
            <a:xfrm>
              <a:off x="5339239" y="2608546"/>
              <a:ext cx="1434547" cy="893209"/>
            </a:xfrm>
            <a:prstGeom prst="rect">
              <a:avLst/>
            </a:prstGeom>
          </p:spPr>
        </p:pic>
        <p:sp>
          <p:nvSpPr>
            <p:cNvPr id="161" name="文本框 34">
              <a:extLst>
                <a:ext uri="{FF2B5EF4-FFF2-40B4-BE49-F238E27FC236}">
                  <a16:creationId xmlns:a16="http://schemas.microsoft.com/office/drawing/2014/main" id="{D98ADCCE-29C1-4BE3-9B23-3AF7B0932D94}"/>
                </a:ext>
              </a:extLst>
            </p:cNvPr>
            <p:cNvSpPr txBox="1"/>
            <p:nvPr/>
          </p:nvSpPr>
          <p:spPr>
            <a:xfrm>
              <a:off x="5500524" y="2947402"/>
              <a:ext cx="1129506" cy="369332"/>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rgbClr val="345692"/>
                  </a:solidFill>
                  <a:latin typeface="Century Gothic" panose="020B0502020202020204" pitchFamily="34" charset="0"/>
                </a:rPr>
                <a:t>Internet</a:t>
              </a:r>
            </a:p>
          </p:txBody>
        </p:sp>
        <p:sp>
          <p:nvSpPr>
            <p:cNvPr id="162" name="protection-shield-with-a-check-mark_315">
              <a:extLst>
                <a:ext uri="{FF2B5EF4-FFF2-40B4-BE49-F238E27FC236}">
                  <a16:creationId xmlns:a16="http://schemas.microsoft.com/office/drawing/2014/main" id="{E3E6E72F-723C-4066-AF34-730699BB81AE}"/>
                </a:ext>
              </a:extLst>
            </p:cNvPr>
            <p:cNvSpPr>
              <a:spLocks noChangeAspect="1"/>
            </p:cNvSpPr>
            <p:nvPr/>
          </p:nvSpPr>
          <p:spPr bwMode="auto">
            <a:xfrm>
              <a:off x="7589086" y="1800375"/>
              <a:ext cx="492764" cy="664665"/>
            </a:xfrm>
            <a:custGeom>
              <a:avLst/>
              <a:gdLst>
                <a:gd name="connsiteX0" fmla="*/ 363366 w 449447"/>
                <a:gd name="connsiteY0" fmla="*/ 179144 h 606236"/>
                <a:gd name="connsiteX1" fmla="*/ 377720 w 449447"/>
                <a:gd name="connsiteY1" fmla="*/ 197780 h 606236"/>
                <a:gd name="connsiteX2" fmla="*/ 376285 w 449447"/>
                <a:gd name="connsiteY2" fmla="*/ 202081 h 606236"/>
                <a:gd name="connsiteX3" fmla="*/ 215517 w 449447"/>
                <a:gd name="connsiteY3" fmla="*/ 424280 h 606236"/>
                <a:gd name="connsiteX4" fmla="*/ 212646 w 449447"/>
                <a:gd name="connsiteY4" fmla="*/ 427147 h 606236"/>
                <a:gd name="connsiteX5" fmla="*/ 211211 w 449447"/>
                <a:gd name="connsiteY5" fmla="*/ 427147 h 606236"/>
                <a:gd name="connsiteX6" fmla="*/ 208340 w 449447"/>
                <a:gd name="connsiteY6" fmla="*/ 425714 h 606236"/>
                <a:gd name="connsiteX7" fmla="*/ 90635 w 449447"/>
                <a:gd name="connsiteY7" fmla="*/ 306729 h 606236"/>
                <a:gd name="connsiteX8" fmla="*/ 126521 w 449447"/>
                <a:gd name="connsiteY8" fmla="*/ 276625 h 606236"/>
                <a:gd name="connsiteX9" fmla="*/ 191115 w 449447"/>
                <a:gd name="connsiteY9" fmla="*/ 326799 h 606236"/>
                <a:gd name="connsiteX10" fmla="*/ 363366 w 449447"/>
                <a:gd name="connsiteY10" fmla="*/ 179144 h 606236"/>
                <a:gd name="connsiteX11" fmla="*/ 224006 w 449447"/>
                <a:gd name="connsiteY11" fmla="*/ 65927 h 606236"/>
                <a:gd name="connsiteX12" fmla="*/ 218262 w 449447"/>
                <a:gd name="connsiteY12" fmla="*/ 70226 h 606236"/>
                <a:gd name="connsiteX13" fmla="*/ 56001 w 449447"/>
                <a:gd name="connsiteY13" fmla="*/ 123254 h 606236"/>
                <a:gd name="connsiteX14" fmla="*/ 48822 w 449447"/>
                <a:gd name="connsiteY14" fmla="*/ 130420 h 606236"/>
                <a:gd name="connsiteX15" fmla="*/ 48822 w 449447"/>
                <a:gd name="connsiteY15" fmla="*/ 365462 h 606236"/>
                <a:gd name="connsiteX16" fmla="*/ 221134 w 449447"/>
                <a:gd name="connsiteY16" fmla="*/ 538877 h 606236"/>
                <a:gd name="connsiteX17" fmla="*/ 224006 w 449447"/>
                <a:gd name="connsiteY17" fmla="*/ 540310 h 606236"/>
                <a:gd name="connsiteX18" fmla="*/ 226877 w 449447"/>
                <a:gd name="connsiteY18" fmla="*/ 538877 h 606236"/>
                <a:gd name="connsiteX19" fmla="*/ 400625 w 449447"/>
                <a:gd name="connsiteY19" fmla="*/ 365462 h 606236"/>
                <a:gd name="connsiteX20" fmla="*/ 400625 w 449447"/>
                <a:gd name="connsiteY20" fmla="*/ 130420 h 606236"/>
                <a:gd name="connsiteX21" fmla="*/ 393446 w 449447"/>
                <a:gd name="connsiteY21" fmla="*/ 123254 h 606236"/>
                <a:gd name="connsiteX22" fmla="*/ 231185 w 449447"/>
                <a:gd name="connsiteY22" fmla="*/ 70226 h 606236"/>
                <a:gd name="connsiteX23" fmla="*/ 224006 w 449447"/>
                <a:gd name="connsiteY23" fmla="*/ 65927 h 606236"/>
                <a:gd name="connsiteX24" fmla="*/ 224006 w 449447"/>
                <a:gd name="connsiteY24" fmla="*/ 0 h 606236"/>
                <a:gd name="connsiteX25" fmla="*/ 232621 w 449447"/>
                <a:gd name="connsiteY25" fmla="*/ 5733 h 606236"/>
                <a:gd name="connsiteX26" fmla="*/ 440831 w 449447"/>
                <a:gd name="connsiteY26" fmla="*/ 73093 h 606236"/>
                <a:gd name="connsiteX27" fmla="*/ 449447 w 449447"/>
                <a:gd name="connsiteY27" fmla="*/ 81692 h 606236"/>
                <a:gd name="connsiteX28" fmla="*/ 449447 w 449447"/>
                <a:gd name="connsiteY28" fmla="*/ 384093 h 606236"/>
                <a:gd name="connsiteX29" fmla="*/ 228313 w 449447"/>
                <a:gd name="connsiteY29" fmla="*/ 604803 h 606236"/>
                <a:gd name="connsiteX30" fmla="*/ 224006 w 449447"/>
                <a:gd name="connsiteY30" fmla="*/ 606236 h 606236"/>
                <a:gd name="connsiteX31" fmla="*/ 221134 w 449447"/>
                <a:gd name="connsiteY31" fmla="*/ 604803 h 606236"/>
                <a:gd name="connsiteX32" fmla="*/ 0 w 449447"/>
                <a:gd name="connsiteY32" fmla="*/ 384093 h 606236"/>
                <a:gd name="connsiteX33" fmla="*/ 0 w 449447"/>
                <a:gd name="connsiteY33" fmla="*/ 81692 h 606236"/>
                <a:gd name="connsiteX34" fmla="*/ 8616 w 449447"/>
                <a:gd name="connsiteY34" fmla="*/ 73093 h 606236"/>
                <a:gd name="connsiteX35" fmla="*/ 216826 w 449447"/>
                <a:gd name="connsiteY35" fmla="*/ 5733 h 606236"/>
                <a:gd name="connsiteX36" fmla="*/ 224006 w 449447"/>
                <a:gd name="connsiteY36" fmla="*/ 0 h 606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49447" h="606236">
                  <a:moveTo>
                    <a:pt x="363366" y="179144"/>
                  </a:moveTo>
                  <a:cubicBezTo>
                    <a:pt x="364801" y="177710"/>
                    <a:pt x="377720" y="197780"/>
                    <a:pt x="377720" y="197780"/>
                  </a:cubicBezTo>
                  <a:cubicBezTo>
                    <a:pt x="377720" y="199213"/>
                    <a:pt x="377720" y="200647"/>
                    <a:pt x="376285" y="202081"/>
                  </a:cubicBezTo>
                  <a:cubicBezTo>
                    <a:pt x="297336" y="275191"/>
                    <a:pt x="234178" y="376973"/>
                    <a:pt x="215517" y="424280"/>
                  </a:cubicBezTo>
                  <a:cubicBezTo>
                    <a:pt x="215517" y="425714"/>
                    <a:pt x="214082" y="427147"/>
                    <a:pt x="212646" y="427147"/>
                  </a:cubicBezTo>
                  <a:cubicBezTo>
                    <a:pt x="211211" y="427147"/>
                    <a:pt x="211211" y="427147"/>
                    <a:pt x="211211" y="427147"/>
                  </a:cubicBezTo>
                  <a:cubicBezTo>
                    <a:pt x="209776" y="427147"/>
                    <a:pt x="208340" y="427147"/>
                    <a:pt x="208340" y="425714"/>
                  </a:cubicBezTo>
                  <a:lnTo>
                    <a:pt x="90635" y="306729"/>
                  </a:lnTo>
                  <a:cubicBezTo>
                    <a:pt x="89200" y="306729"/>
                    <a:pt x="125086" y="275191"/>
                    <a:pt x="126521" y="276625"/>
                  </a:cubicBezTo>
                  <a:lnTo>
                    <a:pt x="191115" y="326799"/>
                  </a:lnTo>
                  <a:cubicBezTo>
                    <a:pt x="216953" y="296695"/>
                    <a:pt x="278676" y="230751"/>
                    <a:pt x="363366" y="179144"/>
                  </a:cubicBezTo>
                  <a:close/>
                  <a:moveTo>
                    <a:pt x="224006" y="65927"/>
                  </a:moveTo>
                  <a:cubicBezTo>
                    <a:pt x="221134" y="65927"/>
                    <a:pt x="219698" y="67360"/>
                    <a:pt x="218262" y="70226"/>
                  </a:cubicBezTo>
                  <a:cubicBezTo>
                    <a:pt x="218262" y="70226"/>
                    <a:pt x="193851" y="123254"/>
                    <a:pt x="56001" y="123254"/>
                  </a:cubicBezTo>
                  <a:cubicBezTo>
                    <a:pt x="51694" y="123254"/>
                    <a:pt x="48822" y="126120"/>
                    <a:pt x="48822" y="130420"/>
                  </a:cubicBezTo>
                  <a:lnTo>
                    <a:pt x="48822" y="365462"/>
                  </a:lnTo>
                  <a:cubicBezTo>
                    <a:pt x="48822" y="462918"/>
                    <a:pt x="213954" y="536010"/>
                    <a:pt x="221134" y="538877"/>
                  </a:cubicBezTo>
                  <a:cubicBezTo>
                    <a:pt x="222570" y="540310"/>
                    <a:pt x="224006" y="540310"/>
                    <a:pt x="224006" y="540310"/>
                  </a:cubicBezTo>
                  <a:cubicBezTo>
                    <a:pt x="225441" y="540310"/>
                    <a:pt x="226877" y="540310"/>
                    <a:pt x="226877" y="538877"/>
                  </a:cubicBezTo>
                  <a:cubicBezTo>
                    <a:pt x="234057" y="536010"/>
                    <a:pt x="400625" y="462918"/>
                    <a:pt x="400625" y="365462"/>
                  </a:cubicBezTo>
                  <a:lnTo>
                    <a:pt x="400625" y="130420"/>
                  </a:lnTo>
                  <a:cubicBezTo>
                    <a:pt x="400625" y="126120"/>
                    <a:pt x="397753" y="123254"/>
                    <a:pt x="393446" y="123254"/>
                  </a:cubicBezTo>
                  <a:cubicBezTo>
                    <a:pt x="254160" y="123254"/>
                    <a:pt x="231185" y="70226"/>
                    <a:pt x="231185" y="70226"/>
                  </a:cubicBezTo>
                  <a:cubicBezTo>
                    <a:pt x="229749" y="67360"/>
                    <a:pt x="226877" y="65927"/>
                    <a:pt x="224006" y="65927"/>
                  </a:cubicBezTo>
                  <a:close/>
                  <a:moveTo>
                    <a:pt x="224006" y="0"/>
                  </a:moveTo>
                  <a:cubicBezTo>
                    <a:pt x="228313" y="0"/>
                    <a:pt x="231185" y="2867"/>
                    <a:pt x="232621" y="5733"/>
                  </a:cubicBezTo>
                  <a:cubicBezTo>
                    <a:pt x="232621" y="5733"/>
                    <a:pt x="262776" y="73093"/>
                    <a:pt x="440831" y="73093"/>
                  </a:cubicBezTo>
                  <a:cubicBezTo>
                    <a:pt x="445139" y="73093"/>
                    <a:pt x="449447" y="77392"/>
                    <a:pt x="449447" y="81692"/>
                  </a:cubicBezTo>
                  <a:lnTo>
                    <a:pt x="449447" y="384093"/>
                  </a:lnTo>
                  <a:cubicBezTo>
                    <a:pt x="449447" y="507347"/>
                    <a:pt x="236929" y="600503"/>
                    <a:pt x="228313" y="604803"/>
                  </a:cubicBezTo>
                  <a:cubicBezTo>
                    <a:pt x="226877" y="604803"/>
                    <a:pt x="225441" y="606236"/>
                    <a:pt x="224006" y="606236"/>
                  </a:cubicBezTo>
                  <a:cubicBezTo>
                    <a:pt x="222570" y="606236"/>
                    <a:pt x="222570" y="604803"/>
                    <a:pt x="221134" y="604803"/>
                  </a:cubicBezTo>
                  <a:cubicBezTo>
                    <a:pt x="212518" y="600503"/>
                    <a:pt x="0" y="507347"/>
                    <a:pt x="0" y="384093"/>
                  </a:cubicBezTo>
                  <a:lnTo>
                    <a:pt x="0" y="81692"/>
                  </a:lnTo>
                  <a:cubicBezTo>
                    <a:pt x="0" y="77392"/>
                    <a:pt x="2872" y="73093"/>
                    <a:pt x="8616" y="73093"/>
                  </a:cubicBezTo>
                  <a:cubicBezTo>
                    <a:pt x="185235" y="73093"/>
                    <a:pt x="215390" y="5733"/>
                    <a:pt x="216826" y="5733"/>
                  </a:cubicBezTo>
                  <a:cubicBezTo>
                    <a:pt x="218262" y="2867"/>
                    <a:pt x="221134" y="0"/>
                    <a:pt x="224006" y="0"/>
                  </a:cubicBezTo>
                  <a:close/>
                </a:path>
              </a:pathLst>
            </a:custGeom>
            <a:solidFill>
              <a:schemeClr val="bg1"/>
            </a:solidFill>
            <a:ln>
              <a:noFill/>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Century Gothic" panose="020B0502020202020204" pitchFamily="34" charset="0"/>
              </a:endParaRPr>
            </a:p>
          </p:txBody>
        </p:sp>
        <p:sp>
          <p:nvSpPr>
            <p:cNvPr id="163" name="protection-shield-with-a-check-mark_315">
              <a:extLst>
                <a:ext uri="{FF2B5EF4-FFF2-40B4-BE49-F238E27FC236}">
                  <a16:creationId xmlns:a16="http://schemas.microsoft.com/office/drawing/2014/main" id="{8F38B9E2-2A83-40AD-A51F-F7F667C8452B}"/>
                </a:ext>
              </a:extLst>
            </p:cNvPr>
            <p:cNvSpPr>
              <a:spLocks noChangeAspect="1"/>
            </p:cNvSpPr>
            <p:nvPr/>
          </p:nvSpPr>
          <p:spPr bwMode="auto">
            <a:xfrm>
              <a:off x="3978457" y="1790908"/>
              <a:ext cx="492764" cy="664665"/>
            </a:xfrm>
            <a:custGeom>
              <a:avLst/>
              <a:gdLst>
                <a:gd name="connsiteX0" fmla="*/ 363366 w 449447"/>
                <a:gd name="connsiteY0" fmla="*/ 179144 h 606236"/>
                <a:gd name="connsiteX1" fmla="*/ 377720 w 449447"/>
                <a:gd name="connsiteY1" fmla="*/ 197780 h 606236"/>
                <a:gd name="connsiteX2" fmla="*/ 376285 w 449447"/>
                <a:gd name="connsiteY2" fmla="*/ 202081 h 606236"/>
                <a:gd name="connsiteX3" fmla="*/ 215517 w 449447"/>
                <a:gd name="connsiteY3" fmla="*/ 424280 h 606236"/>
                <a:gd name="connsiteX4" fmla="*/ 212646 w 449447"/>
                <a:gd name="connsiteY4" fmla="*/ 427147 h 606236"/>
                <a:gd name="connsiteX5" fmla="*/ 211211 w 449447"/>
                <a:gd name="connsiteY5" fmla="*/ 427147 h 606236"/>
                <a:gd name="connsiteX6" fmla="*/ 208340 w 449447"/>
                <a:gd name="connsiteY6" fmla="*/ 425714 h 606236"/>
                <a:gd name="connsiteX7" fmla="*/ 90635 w 449447"/>
                <a:gd name="connsiteY7" fmla="*/ 306729 h 606236"/>
                <a:gd name="connsiteX8" fmla="*/ 126521 w 449447"/>
                <a:gd name="connsiteY8" fmla="*/ 276625 h 606236"/>
                <a:gd name="connsiteX9" fmla="*/ 191115 w 449447"/>
                <a:gd name="connsiteY9" fmla="*/ 326799 h 606236"/>
                <a:gd name="connsiteX10" fmla="*/ 363366 w 449447"/>
                <a:gd name="connsiteY10" fmla="*/ 179144 h 606236"/>
                <a:gd name="connsiteX11" fmla="*/ 224006 w 449447"/>
                <a:gd name="connsiteY11" fmla="*/ 65927 h 606236"/>
                <a:gd name="connsiteX12" fmla="*/ 218262 w 449447"/>
                <a:gd name="connsiteY12" fmla="*/ 70226 h 606236"/>
                <a:gd name="connsiteX13" fmla="*/ 56001 w 449447"/>
                <a:gd name="connsiteY13" fmla="*/ 123254 h 606236"/>
                <a:gd name="connsiteX14" fmla="*/ 48822 w 449447"/>
                <a:gd name="connsiteY14" fmla="*/ 130420 h 606236"/>
                <a:gd name="connsiteX15" fmla="*/ 48822 w 449447"/>
                <a:gd name="connsiteY15" fmla="*/ 365462 h 606236"/>
                <a:gd name="connsiteX16" fmla="*/ 221134 w 449447"/>
                <a:gd name="connsiteY16" fmla="*/ 538877 h 606236"/>
                <a:gd name="connsiteX17" fmla="*/ 224006 w 449447"/>
                <a:gd name="connsiteY17" fmla="*/ 540310 h 606236"/>
                <a:gd name="connsiteX18" fmla="*/ 226877 w 449447"/>
                <a:gd name="connsiteY18" fmla="*/ 538877 h 606236"/>
                <a:gd name="connsiteX19" fmla="*/ 400625 w 449447"/>
                <a:gd name="connsiteY19" fmla="*/ 365462 h 606236"/>
                <a:gd name="connsiteX20" fmla="*/ 400625 w 449447"/>
                <a:gd name="connsiteY20" fmla="*/ 130420 h 606236"/>
                <a:gd name="connsiteX21" fmla="*/ 393446 w 449447"/>
                <a:gd name="connsiteY21" fmla="*/ 123254 h 606236"/>
                <a:gd name="connsiteX22" fmla="*/ 231185 w 449447"/>
                <a:gd name="connsiteY22" fmla="*/ 70226 h 606236"/>
                <a:gd name="connsiteX23" fmla="*/ 224006 w 449447"/>
                <a:gd name="connsiteY23" fmla="*/ 65927 h 606236"/>
                <a:gd name="connsiteX24" fmla="*/ 224006 w 449447"/>
                <a:gd name="connsiteY24" fmla="*/ 0 h 606236"/>
                <a:gd name="connsiteX25" fmla="*/ 232621 w 449447"/>
                <a:gd name="connsiteY25" fmla="*/ 5733 h 606236"/>
                <a:gd name="connsiteX26" fmla="*/ 440831 w 449447"/>
                <a:gd name="connsiteY26" fmla="*/ 73093 h 606236"/>
                <a:gd name="connsiteX27" fmla="*/ 449447 w 449447"/>
                <a:gd name="connsiteY27" fmla="*/ 81692 h 606236"/>
                <a:gd name="connsiteX28" fmla="*/ 449447 w 449447"/>
                <a:gd name="connsiteY28" fmla="*/ 384093 h 606236"/>
                <a:gd name="connsiteX29" fmla="*/ 228313 w 449447"/>
                <a:gd name="connsiteY29" fmla="*/ 604803 h 606236"/>
                <a:gd name="connsiteX30" fmla="*/ 224006 w 449447"/>
                <a:gd name="connsiteY30" fmla="*/ 606236 h 606236"/>
                <a:gd name="connsiteX31" fmla="*/ 221134 w 449447"/>
                <a:gd name="connsiteY31" fmla="*/ 604803 h 606236"/>
                <a:gd name="connsiteX32" fmla="*/ 0 w 449447"/>
                <a:gd name="connsiteY32" fmla="*/ 384093 h 606236"/>
                <a:gd name="connsiteX33" fmla="*/ 0 w 449447"/>
                <a:gd name="connsiteY33" fmla="*/ 81692 h 606236"/>
                <a:gd name="connsiteX34" fmla="*/ 8616 w 449447"/>
                <a:gd name="connsiteY34" fmla="*/ 73093 h 606236"/>
                <a:gd name="connsiteX35" fmla="*/ 216826 w 449447"/>
                <a:gd name="connsiteY35" fmla="*/ 5733 h 606236"/>
                <a:gd name="connsiteX36" fmla="*/ 224006 w 449447"/>
                <a:gd name="connsiteY36" fmla="*/ 0 h 606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49447" h="606236">
                  <a:moveTo>
                    <a:pt x="363366" y="179144"/>
                  </a:moveTo>
                  <a:cubicBezTo>
                    <a:pt x="364801" y="177710"/>
                    <a:pt x="377720" y="197780"/>
                    <a:pt x="377720" y="197780"/>
                  </a:cubicBezTo>
                  <a:cubicBezTo>
                    <a:pt x="377720" y="199213"/>
                    <a:pt x="377720" y="200647"/>
                    <a:pt x="376285" y="202081"/>
                  </a:cubicBezTo>
                  <a:cubicBezTo>
                    <a:pt x="297336" y="275191"/>
                    <a:pt x="234178" y="376973"/>
                    <a:pt x="215517" y="424280"/>
                  </a:cubicBezTo>
                  <a:cubicBezTo>
                    <a:pt x="215517" y="425714"/>
                    <a:pt x="214082" y="427147"/>
                    <a:pt x="212646" y="427147"/>
                  </a:cubicBezTo>
                  <a:cubicBezTo>
                    <a:pt x="211211" y="427147"/>
                    <a:pt x="211211" y="427147"/>
                    <a:pt x="211211" y="427147"/>
                  </a:cubicBezTo>
                  <a:cubicBezTo>
                    <a:pt x="209776" y="427147"/>
                    <a:pt x="208340" y="427147"/>
                    <a:pt x="208340" y="425714"/>
                  </a:cubicBezTo>
                  <a:lnTo>
                    <a:pt x="90635" y="306729"/>
                  </a:lnTo>
                  <a:cubicBezTo>
                    <a:pt x="89200" y="306729"/>
                    <a:pt x="125086" y="275191"/>
                    <a:pt x="126521" y="276625"/>
                  </a:cubicBezTo>
                  <a:lnTo>
                    <a:pt x="191115" y="326799"/>
                  </a:lnTo>
                  <a:cubicBezTo>
                    <a:pt x="216953" y="296695"/>
                    <a:pt x="278676" y="230751"/>
                    <a:pt x="363366" y="179144"/>
                  </a:cubicBezTo>
                  <a:close/>
                  <a:moveTo>
                    <a:pt x="224006" y="65927"/>
                  </a:moveTo>
                  <a:cubicBezTo>
                    <a:pt x="221134" y="65927"/>
                    <a:pt x="219698" y="67360"/>
                    <a:pt x="218262" y="70226"/>
                  </a:cubicBezTo>
                  <a:cubicBezTo>
                    <a:pt x="218262" y="70226"/>
                    <a:pt x="193851" y="123254"/>
                    <a:pt x="56001" y="123254"/>
                  </a:cubicBezTo>
                  <a:cubicBezTo>
                    <a:pt x="51694" y="123254"/>
                    <a:pt x="48822" y="126120"/>
                    <a:pt x="48822" y="130420"/>
                  </a:cubicBezTo>
                  <a:lnTo>
                    <a:pt x="48822" y="365462"/>
                  </a:lnTo>
                  <a:cubicBezTo>
                    <a:pt x="48822" y="462918"/>
                    <a:pt x="213954" y="536010"/>
                    <a:pt x="221134" y="538877"/>
                  </a:cubicBezTo>
                  <a:cubicBezTo>
                    <a:pt x="222570" y="540310"/>
                    <a:pt x="224006" y="540310"/>
                    <a:pt x="224006" y="540310"/>
                  </a:cubicBezTo>
                  <a:cubicBezTo>
                    <a:pt x="225441" y="540310"/>
                    <a:pt x="226877" y="540310"/>
                    <a:pt x="226877" y="538877"/>
                  </a:cubicBezTo>
                  <a:cubicBezTo>
                    <a:pt x="234057" y="536010"/>
                    <a:pt x="400625" y="462918"/>
                    <a:pt x="400625" y="365462"/>
                  </a:cubicBezTo>
                  <a:lnTo>
                    <a:pt x="400625" y="130420"/>
                  </a:lnTo>
                  <a:cubicBezTo>
                    <a:pt x="400625" y="126120"/>
                    <a:pt x="397753" y="123254"/>
                    <a:pt x="393446" y="123254"/>
                  </a:cubicBezTo>
                  <a:cubicBezTo>
                    <a:pt x="254160" y="123254"/>
                    <a:pt x="231185" y="70226"/>
                    <a:pt x="231185" y="70226"/>
                  </a:cubicBezTo>
                  <a:cubicBezTo>
                    <a:pt x="229749" y="67360"/>
                    <a:pt x="226877" y="65927"/>
                    <a:pt x="224006" y="65927"/>
                  </a:cubicBezTo>
                  <a:close/>
                  <a:moveTo>
                    <a:pt x="224006" y="0"/>
                  </a:moveTo>
                  <a:cubicBezTo>
                    <a:pt x="228313" y="0"/>
                    <a:pt x="231185" y="2867"/>
                    <a:pt x="232621" y="5733"/>
                  </a:cubicBezTo>
                  <a:cubicBezTo>
                    <a:pt x="232621" y="5733"/>
                    <a:pt x="262776" y="73093"/>
                    <a:pt x="440831" y="73093"/>
                  </a:cubicBezTo>
                  <a:cubicBezTo>
                    <a:pt x="445139" y="73093"/>
                    <a:pt x="449447" y="77392"/>
                    <a:pt x="449447" y="81692"/>
                  </a:cubicBezTo>
                  <a:lnTo>
                    <a:pt x="449447" y="384093"/>
                  </a:lnTo>
                  <a:cubicBezTo>
                    <a:pt x="449447" y="507347"/>
                    <a:pt x="236929" y="600503"/>
                    <a:pt x="228313" y="604803"/>
                  </a:cubicBezTo>
                  <a:cubicBezTo>
                    <a:pt x="226877" y="604803"/>
                    <a:pt x="225441" y="606236"/>
                    <a:pt x="224006" y="606236"/>
                  </a:cubicBezTo>
                  <a:cubicBezTo>
                    <a:pt x="222570" y="606236"/>
                    <a:pt x="222570" y="604803"/>
                    <a:pt x="221134" y="604803"/>
                  </a:cubicBezTo>
                  <a:cubicBezTo>
                    <a:pt x="212518" y="600503"/>
                    <a:pt x="0" y="507347"/>
                    <a:pt x="0" y="384093"/>
                  </a:cubicBezTo>
                  <a:lnTo>
                    <a:pt x="0" y="81692"/>
                  </a:lnTo>
                  <a:cubicBezTo>
                    <a:pt x="0" y="77392"/>
                    <a:pt x="2872" y="73093"/>
                    <a:pt x="8616" y="73093"/>
                  </a:cubicBezTo>
                  <a:cubicBezTo>
                    <a:pt x="185235" y="73093"/>
                    <a:pt x="215390" y="5733"/>
                    <a:pt x="216826" y="5733"/>
                  </a:cubicBezTo>
                  <a:cubicBezTo>
                    <a:pt x="218262" y="2867"/>
                    <a:pt x="221134" y="0"/>
                    <a:pt x="224006" y="0"/>
                  </a:cubicBezTo>
                  <a:close/>
                </a:path>
              </a:pathLst>
            </a:custGeom>
            <a:solidFill>
              <a:schemeClr val="bg1"/>
            </a:solidFill>
            <a:ln>
              <a:noFill/>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Century Gothic" panose="020B0502020202020204" pitchFamily="34" charset="0"/>
              </a:endParaRPr>
            </a:p>
          </p:txBody>
        </p:sp>
        <p:sp>
          <p:nvSpPr>
            <p:cNvPr id="164" name="protection-shield-with-a-check-mark_315">
              <a:extLst>
                <a:ext uri="{FF2B5EF4-FFF2-40B4-BE49-F238E27FC236}">
                  <a16:creationId xmlns:a16="http://schemas.microsoft.com/office/drawing/2014/main" id="{D32F73E9-DA21-4DF6-A281-2B7DB237F33B}"/>
                </a:ext>
              </a:extLst>
            </p:cNvPr>
            <p:cNvSpPr>
              <a:spLocks noChangeAspect="1"/>
            </p:cNvSpPr>
            <p:nvPr/>
          </p:nvSpPr>
          <p:spPr bwMode="auto">
            <a:xfrm>
              <a:off x="5835656" y="3707622"/>
              <a:ext cx="452118" cy="609840"/>
            </a:xfrm>
            <a:custGeom>
              <a:avLst/>
              <a:gdLst>
                <a:gd name="connsiteX0" fmla="*/ 363366 w 449447"/>
                <a:gd name="connsiteY0" fmla="*/ 179144 h 606236"/>
                <a:gd name="connsiteX1" fmla="*/ 377720 w 449447"/>
                <a:gd name="connsiteY1" fmla="*/ 197780 h 606236"/>
                <a:gd name="connsiteX2" fmla="*/ 376285 w 449447"/>
                <a:gd name="connsiteY2" fmla="*/ 202081 h 606236"/>
                <a:gd name="connsiteX3" fmla="*/ 215517 w 449447"/>
                <a:gd name="connsiteY3" fmla="*/ 424280 h 606236"/>
                <a:gd name="connsiteX4" fmla="*/ 212646 w 449447"/>
                <a:gd name="connsiteY4" fmla="*/ 427147 h 606236"/>
                <a:gd name="connsiteX5" fmla="*/ 211211 w 449447"/>
                <a:gd name="connsiteY5" fmla="*/ 427147 h 606236"/>
                <a:gd name="connsiteX6" fmla="*/ 208340 w 449447"/>
                <a:gd name="connsiteY6" fmla="*/ 425714 h 606236"/>
                <a:gd name="connsiteX7" fmla="*/ 90635 w 449447"/>
                <a:gd name="connsiteY7" fmla="*/ 306729 h 606236"/>
                <a:gd name="connsiteX8" fmla="*/ 126521 w 449447"/>
                <a:gd name="connsiteY8" fmla="*/ 276625 h 606236"/>
                <a:gd name="connsiteX9" fmla="*/ 191115 w 449447"/>
                <a:gd name="connsiteY9" fmla="*/ 326799 h 606236"/>
                <a:gd name="connsiteX10" fmla="*/ 363366 w 449447"/>
                <a:gd name="connsiteY10" fmla="*/ 179144 h 606236"/>
                <a:gd name="connsiteX11" fmla="*/ 224006 w 449447"/>
                <a:gd name="connsiteY11" fmla="*/ 65927 h 606236"/>
                <a:gd name="connsiteX12" fmla="*/ 218262 w 449447"/>
                <a:gd name="connsiteY12" fmla="*/ 70226 h 606236"/>
                <a:gd name="connsiteX13" fmla="*/ 56001 w 449447"/>
                <a:gd name="connsiteY13" fmla="*/ 123254 h 606236"/>
                <a:gd name="connsiteX14" fmla="*/ 48822 w 449447"/>
                <a:gd name="connsiteY14" fmla="*/ 130420 h 606236"/>
                <a:gd name="connsiteX15" fmla="*/ 48822 w 449447"/>
                <a:gd name="connsiteY15" fmla="*/ 365462 h 606236"/>
                <a:gd name="connsiteX16" fmla="*/ 221134 w 449447"/>
                <a:gd name="connsiteY16" fmla="*/ 538877 h 606236"/>
                <a:gd name="connsiteX17" fmla="*/ 224006 w 449447"/>
                <a:gd name="connsiteY17" fmla="*/ 540310 h 606236"/>
                <a:gd name="connsiteX18" fmla="*/ 226877 w 449447"/>
                <a:gd name="connsiteY18" fmla="*/ 538877 h 606236"/>
                <a:gd name="connsiteX19" fmla="*/ 400625 w 449447"/>
                <a:gd name="connsiteY19" fmla="*/ 365462 h 606236"/>
                <a:gd name="connsiteX20" fmla="*/ 400625 w 449447"/>
                <a:gd name="connsiteY20" fmla="*/ 130420 h 606236"/>
                <a:gd name="connsiteX21" fmla="*/ 393446 w 449447"/>
                <a:gd name="connsiteY21" fmla="*/ 123254 h 606236"/>
                <a:gd name="connsiteX22" fmla="*/ 231185 w 449447"/>
                <a:gd name="connsiteY22" fmla="*/ 70226 h 606236"/>
                <a:gd name="connsiteX23" fmla="*/ 224006 w 449447"/>
                <a:gd name="connsiteY23" fmla="*/ 65927 h 606236"/>
                <a:gd name="connsiteX24" fmla="*/ 224006 w 449447"/>
                <a:gd name="connsiteY24" fmla="*/ 0 h 606236"/>
                <a:gd name="connsiteX25" fmla="*/ 232621 w 449447"/>
                <a:gd name="connsiteY25" fmla="*/ 5733 h 606236"/>
                <a:gd name="connsiteX26" fmla="*/ 440831 w 449447"/>
                <a:gd name="connsiteY26" fmla="*/ 73093 h 606236"/>
                <a:gd name="connsiteX27" fmla="*/ 449447 w 449447"/>
                <a:gd name="connsiteY27" fmla="*/ 81692 h 606236"/>
                <a:gd name="connsiteX28" fmla="*/ 449447 w 449447"/>
                <a:gd name="connsiteY28" fmla="*/ 384093 h 606236"/>
                <a:gd name="connsiteX29" fmla="*/ 228313 w 449447"/>
                <a:gd name="connsiteY29" fmla="*/ 604803 h 606236"/>
                <a:gd name="connsiteX30" fmla="*/ 224006 w 449447"/>
                <a:gd name="connsiteY30" fmla="*/ 606236 h 606236"/>
                <a:gd name="connsiteX31" fmla="*/ 221134 w 449447"/>
                <a:gd name="connsiteY31" fmla="*/ 604803 h 606236"/>
                <a:gd name="connsiteX32" fmla="*/ 0 w 449447"/>
                <a:gd name="connsiteY32" fmla="*/ 384093 h 606236"/>
                <a:gd name="connsiteX33" fmla="*/ 0 w 449447"/>
                <a:gd name="connsiteY33" fmla="*/ 81692 h 606236"/>
                <a:gd name="connsiteX34" fmla="*/ 8616 w 449447"/>
                <a:gd name="connsiteY34" fmla="*/ 73093 h 606236"/>
                <a:gd name="connsiteX35" fmla="*/ 216826 w 449447"/>
                <a:gd name="connsiteY35" fmla="*/ 5733 h 606236"/>
                <a:gd name="connsiteX36" fmla="*/ 224006 w 449447"/>
                <a:gd name="connsiteY36" fmla="*/ 0 h 6062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Lst>
              <a:rect l="l" t="t" r="r" b="b"/>
              <a:pathLst>
                <a:path w="449447" h="606236">
                  <a:moveTo>
                    <a:pt x="363366" y="179144"/>
                  </a:moveTo>
                  <a:cubicBezTo>
                    <a:pt x="364801" y="177710"/>
                    <a:pt x="377720" y="197780"/>
                    <a:pt x="377720" y="197780"/>
                  </a:cubicBezTo>
                  <a:cubicBezTo>
                    <a:pt x="377720" y="199213"/>
                    <a:pt x="377720" y="200647"/>
                    <a:pt x="376285" y="202081"/>
                  </a:cubicBezTo>
                  <a:cubicBezTo>
                    <a:pt x="297336" y="275191"/>
                    <a:pt x="234178" y="376973"/>
                    <a:pt x="215517" y="424280"/>
                  </a:cubicBezTo>
                  <a:cubicBezTo>
                    <a:pt x="215517" y="425714"/>
                    <a:pt x="214082" y="427147"/>
                    <a:pt x="212646" y="427147"/>
                  </a:cubicBezTo>
                  <a:cubicBezTo>
                    <a:pt x="211211" y="427147"/>
                    <a:pt x="211211" y="427147"/>
                    <a:pt x="211211" y="427147"/>
                  </a:cubicBezTo>
                  <a:cubicBezTo>
                    <a:pt x="209776" y="427147"/>
                    <a:pt x="208340" y="427147"/>
                    <a:pt x="208340" y="425714"/>
                  </a:cubicBezTo>
                  <a:lnTo>
                    <a:pt x="90635" y="306729"/>
                  </a:lnTo>
                  <a:cubicBezTo>
                    <a:pt x="89200" y="306729"/>
                    <a:pt x="125086" y="275191"/>
                    <a:pt x="126521" y="276625"/>
                  </a:cubicBezTo>
                  <a:lnTo>
                    <a:pt x="191115" y="326799"/>
                  </a:lnTo>
                  <a:cubicBezTo>
                    <a:pt x="216953" y="296695"/>
                    <a:pt x="278676" y="230751"/>
                    <a:pt x="363366" y="179144"/>
                  </a:cubicBezTo>
                  <a:close/>
                  <a:moveTo>
                    <a:pt x="224006" y="65927"/>
                  </a:moveTo>
                  <a:cubicBezTo>
                    <a:pt x="221134" y="65927"/>
                    <a:pt x="219698" y="67360"/>
                    <a:pt x="218262" y="70226"/>
                  </a:cubicBezTo>
                  <a:cubicBezTo>
                    <a:pt x="218262" y="70226"/>
                    <a:pt x="193851" y="123254"/>
                    <a:pt x="56001" y="123254"/>
                  </a:cubicBezTo>
                  <a:cubicBezTo>
                    <a:pt x="51694" y="123254"/>
                    <a:pt x="48822" y="126120"/>
                    <a:pt x="48822" y="130420"/>
                  </a:cubicBezTo>
                  <a:lnTo>
                    <a:pt x="48822" y="365462"/>
                  </a:lnTo>
                  <a:cubicBezTo>
                    <a:pt x="48822" y="462918"/>
                    <a:pt x="213954" y="536010"/>
                    <a:pt x="221134" y="538877"/>
                  </a:cubicBezTo>
                  <a:cubicBezTo>
                    <a:pt x="222570" y="540310"/>
                    <a:pt x="224006" y="540310"/>
                    <a:pt x="224006" y="540310"/>
                  </a:cubicBezTo>
                  <a:cubicBezTo>
                    <a:pt x="225441" y="540310"/>
                    <a:pt x="226877" y="540310"/>
                    <a:pt x="226877" y="538877"/>
                  </a:cubicBezTo>
                  <a:cubicBezTo>
                    <a:pt x="234057" y="536010"/>
                    <a:pt x="400625" y="462918"/>
                    <a:pt x="400625" y="365462"/>
                  </a:cubicBezTo>
                  <a:lnTo>
                    <a:pt x="400625" y="130420"/>
                  </a:lnTo>
                  <a:cubicBezTo>
                    <a:pt x="400625" y="126120"/>
                    <a:pt x="397753" y="123254"/>
                    <a:pt x="393446" y="123254"/>
                  </a:cubicBezTo>
                  <a:cubicBezTo>
                    <a:pt x="254160" y="123254"/>
                    <a:pt x="231185" y="70226"/>
                    <a:pt x="231185" y="70226"/>
                  </a:cubicBezTo>
                  <a:cubicBezTo>
                    <a:pt x="229749" y="67360"/>
                    <a:pt x="226877" y="65927"/>
                    <a:pt x="224006" y="65927"/>
                  </a:cubicBezTo>
                  <a:close/>
                  <a:moveTo>
                    <a:pt x="224006" y="0"/>
                  </a:moveTo>
                  <a:cubicBezTo>
                    <a:pt x="228313" y="0"/>
                    <a:pt x="231185" y="2867"/>
                    <a:pt x="232621" y="5733"/>
                  </a:cubicBezTo>
                  <a:cubicBezTo>
                    <a:pt x="232621" y="5733"/>
                    <a:pt x="262776" y="73093"/>
                    <a:pt x="440831" y="73093"/>
                  </a:cubicBezTo>
                  <a:cubicBezTo>
                    <a:pt x="445139" y="73093"/>
                    <a:pt x="449447" y="77392"/>
                    <a:pt x="449447" y="81692"/>
                  </a:cubicBezTo>
                  <a:lnTo>
                    <a:pt x="449447" y="384093"/>
                  </a:lnTo>
                  <a:cubicBezTo>
                    <a:pt x="449447" y="507347"/>
                    <a:pt x="236929" y="600503"/>
                    <a:pt x="228313" y="604803"/>
                  </a:cubicBezTo>
                  <a:cubicBezTo>
                    <a:pt x="226877" y="604803"/>
                    <a:pt x="225441" y="606236"/>
                    <a:pt x="224006" y="606236"/>
                  </a:cubicBezTo>
                  <a:cubicBezTo>
                    <a:pt x="222570" y="606236"/>
                    <a:pt x="222570" y="604803"/>
                    <a:pt x="221134" y="604803"/>
                  </a:cubicBezTo>
                  <a:cubicBezTo>
                    <a:pt x="212518" y="600503"/>
                    <a:pt x="0" y="507347"/>
                    <a:pt x="0" y="384093"/>
                  </a:cubicBezTo>
                  <a:lnTo>
                    <a:pt x="0" y="81692"/>
                  </a:lnTo>
                  <a:cubicBezTo>
                    <a:pt x="0" y="77392"/>
                    <a:pt x="2872" y="73093"/>
                    <a:pt x="8616" y="73093"/>
                  </a:cubicBezTo>
                  <a:cubicBezTo>
                    <a:pt x="185235" y="73093"/>
                    <a:pt x="215390" y="5733"/>
                    <a:pt x="216826" y="5733"/>
                  </a:cubicBezTo>
                  <a:cubicBezTo>
                    <a:pt x="218262" y="2867"/>
                    <a:pt x="221134" y="0"/>
                    <a:pt x="224006" y="0"/>
                  </a:cubicBezTo>
                  <a:close/>
                </a:path>
              </a:pathLst>
            </a:custGeom>
            <a:solidFill>
              <a:schemeClr val="bg1"/>
            </a:solidFill>
            <a:ln>
              <a:noFill/>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Century Gothic" panose="020B0502020202020204" pitchFamily="34" charset="0"/>
              </a:endParaRPr>
            </a:p>
          </p:txBody>
        </p:sp>
        <p:sp>
          <p:nvSpPr>
            <p:cNvPr id="165" name="文本框 38">
              <a:extLst>
                <a:ext uri="{FF2B5EF4-FFF2-40B4-BE49-F238E27FC236}">
                  <a16:creationId xmlns:a16="http://schemas.microsoft.com/office/drawing/2014/main" id="{4589868E-02B9-4826-B4F5-2676DFAF8502}"/>
                </a:ext>
              </a:extLst>
            </p:cNvPr>
            <p:cNvSpPr txBox="1"/>
            <p:nvPr/>
          </p:nvSpPr>
          <p:spPr>
            <a:xfrm>
              <a:off x="4621877" y="4369079"/>
              <a:ext cx="2879677" cy="332393"/>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bg1"/>
                  </a:solidFill>
                  <a:latin typeface="Century Gothic" panose="020B0502020202020204" pitchFamily="34" charset="0"/>
                </a:rPr>
                <a:t>Transmission Security</a:t>
              </a:r>
            </a:p>
          </p:txBody>
        </p:sp>
        <p:sp>
          <p:nvSpPr>
            <p:cNvPr id="166" name="文本框 39">
              <a:extLst>
                <a:ext uri="{FF2B5EF4-FFF2-40B4-BE49-F238E27FC236}">
                  <a16:creationId xmlns:a16="http://schemas.microsoft.com/office/drawing/2014/main" id="{15DDC2B8-52C7-4DF8-8921-8AC91E3A06B8}"/>
                </a:ext>
              </a:extLst>
            </p:cNvPr>
            <p:cNvSpPr txBox="1"/>
            <p:nvPr/>
          </p:nvSpPr>
          <p:spPr>
            <a:xfrm>
              <a:off x="6413338" y="1802727"/>
              <a:ext cx="1359662" cy="56506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bg1"/>
                  </a:solidFill>
                  <a:latin typeface="Century Gothic" panose="020B0502020202020204" pitchFamily="34" charset="0"/>
                </a:rPr>
                <a:t>Server</a:t>
              </a:r>
            </a:p>
            <a:p>
              <a:pPr algn="ctr"/>
              <a:r>
                <a:rPr lang="en-US" altLang="zh-CN" sz="1400" b="1" dirty="0">
                  <a:solidFill>
                    <a:schemeClr val="bg1"/>
                  </a:solidFill>
                  <a:latin typeface="Century Gothic" panose="020B0502020202020204" pitchFamily="34" charset="0"/>
                </a:rPr>
                <a:t>Security</a:t>
              </a:r>
            </a:p>
          </p:txBody>
        </p:sp>
        <p:sp>
          <p:nvSpPr>
            <p:cNvPr id="167" name="文本框 40">
              <a:extLst>
                <a:ext uri="{FF2B5EF4-FFF2-40B4-BE49-F238E27FC236}">
                  <a16:creationId xmlns:a16="http://schemas.microsoft.com/office/drawing/2014/main" id="{DD1F1654-1B4C-4FD7-AFAB-3C1706F09721}"/>
                </a:ext>
              </a:extLst>
            </p:cNvPr>
            <p:cNvSpPr txBox="1"/>
            <p:nvPr/>
          </p:nvSpPr>
          <p:spPr>
            <a:xfrm>
              <a:off x="4313276" y="1831953"/>
              <a:ext cx="1333693" cy="565066"/>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400" b="1" dirty="0">
                  <a:solidFill>
                    <a:schemeClr val="bg1"/>
                  </a:solidFill>
                  <a:latin typeface="Century Gothic" panose="020B0502020202020204" pitchFamily="34" charset="0"/>
                </a:rPr>
                <a:t>Internet</a:t>
              </a:r>
            </a:p>
            <a:p>
              <a:pPr algn="ctr"/>
              <a:r>
                <a:rPr lang="en-US" altLang="zh-CN" sz="1400" b="1" dirty="0">
                  <a:solidFill>
                    <a:schemeClr val="bg1"/>
                  </a:solidFill>
                  <a:latin typeface="Century Gothic" panose="020B0502020202020204" pitchFamily="34" charset="0"/>
                </a:rPr>
                <a:t>Security</a:t>
              </a:r>
            </a:p>
          </p:txBody>
        </p:sp>
        <p:sp>
          <p:nvSpPr>
            <p:cNvPr id="168" name="surfing-the-net_68144">
              <a:extLst>
                <a:ext uri="{FF2B5EF4-FFF2-40B4-BE49-F238E27FC236}">
                  <a16:creationId xmlns:a16="http://schemas.microsoft.com/office/drawing/2014/main" id="{2EE7435F-C67E-445F-A985-65134C60F7E2}"/>
                </a:ext>
              </a:extLst>
            </p:cNvPr>
            <p:cNvSpPr>
              <a:spLocks noChangeAspect="1"/>
            </p:cNvSpPr>
            <p:nvPr/>
          </p:nvSpPr>
          <p:spPr bwMode="auto">
            <a:xfrm>
              <a:off x="1933534" y="2142380"/>
              <a:ext cx="1271424" cy="1075590"/>
            </a:xfrm>
            <a:custGeom>
              <a:avLst/>
              <a:gdLst>
                <a:gd name="connsiteX0" fmla="*/ 248733 w 605747"/>
                <a:gd name="connsiteY0" fmla="*/ 407709 h 512446"/>
                <a:gd name="connsiteX1" fmla="*/ 243881 w 605747"/>
                <a:gd name="connsiteY1" fmla="*/ 411730 h 512446"/>
                <a:gd name="connsiteX2" fmla="*/ 233866 w 605747"/>
                <a:gd name="connsiteY2" fmla="*/ 467088 h 512446"/>
                <a:gd name="connsiteX3" fmla="*/ 235002 w 605747"/>
                <a:gd name="connsiteY3" fmla="*/ 471211 h 512446"/>
                <a:gd name="connsiteX4" fmla="*/ 238822 w 605747"/>
                <a:gd name="connsiteY4" fmla="*/ 472964 h 512446"/>
                <a:gd name="connsiteX5" fmla="*/ 366946 w 605747"/>
                <a:gd name="connsiteY5" fmla="*/ 472964 h 512446"/>
                <a:gd name="connsiteX6" fmla="*/ 371902 w 605747"/>
                <a:gd name="connsiteY6" fmla="*/ 468015 h 512446"/>
                <a:gd name="connsiteX7" fmla="*/ 371695 w 605747"/>
                <a:gd name="connsiteY7" fmla="*/ 466675 h 512446"/>
                <a:gd name="connsiteX8" fmla="*/ 361784 w 605747"/>
                <a:gd name="connsiteY8" fmla="*/ 411730 h 512446"/>
                <a:gd name="connsiteX9" fmla="*/ 356932 w 605747"/>
                <a:gd name="connsiteY9" fmla="*/ 407709 h 512446"/>
                <a:gd name="connsiteX10" fmla="*/ 206831 w 605747"/>
                <a:gd name="connsiteY10" fmla="*/ 178107 h 512446"/>
                <a:gd name="connsiteX11" fmla="*/ 206831 w 605747"/>
                <a:gd name="connsiteY11" fmla="*/ 181097 h 512446"/>
                <a:gd name="connsiteX12" fmla="*/ 211372 w 605747"/>
                <a:gd name="connsiteY12" fmla="*/ 212962 h 512446"/>
                <a:gd name="connsiteX13" fmla="*/ 209824 w 605747"/>
                <a:gd name="connsiteY13" fmla="*/ 217499 h 512446"/>
                <a:gd name="connsiteX14" fmla="*/ 213952 w 605747"/>
                <a:gd name="connsiteY14" fmla="*/ 270090 h 512446"/>
                <a:gd name="connsiteX15" fmla="*/ 239547 w 605747"/>
                <a:gd name="connsiteY15" fmla="*/ 279062 h 512446"/>
                <a:gd name="connsiteX16" fmla="*/ 266587 w 605747"/>
                <a:gd name="connsiteY16" fmla="*/ 274215 h 512446"/>
                <a:gd name="connsiteX17" fmla="*/ 298787 w 605747"/>
                <a:gd name="connsiteY17" fmla="*/ 281227 h 512446"/>
                <a:gd name="connsiteX18" fmla="*/ 239547 w 605747"/>
                <a:gd name="connsiteY18" fmla="*/ 298139 h 512446"/>
                <a:gd name="connsiteX19" fmla="*/ 200432 w 605747"/>
                <a:gd name="connsiteY19" fmla="*/ 283599 h 512446"/>
                <a:gd name="connsiteX20" fmla="*/ 191660 w 605747"/>
                <a:gd name="connsiteY20" fmla="*/ 211518 h 512446"/>
                <a:gd name="connsiteX21" fmla="*/ 206831 w 605747"/>
                <a:gd name="connsiteY21" fmla="*/ 178107 h 512446"/>
                <a:gd name="connsiteX22" fmla="*/ 304171 w 605747"/>
                <a:gd name="connsiteY22" fmla="*/ 123656 h 512446"/>
                <a:gd name="connsiteX23" fmla="*/ 266386 w 605747"/>
                <a:gd name="connsiteY23" fmla="*/ 137985 h 512446"/>
                <a:gd name="connsiteX24" fmla="*/ 251830 w 605747"/>
                <a:gd name="connsiteY24" fmla="*/ 162727 h 512446"/>
                <a:gd name="connsiteX25" fmla="*/ 354344 w 605747"/>
                <a:gd name="connsiteY25" fmla="*/ 162727 h 512446"/>
                <a:gd name="connsiteX26" fmla="*/ 304171 w 605747"/>
                <a:gd name="connsiteY26" fmla="*/ 123656 h 512446"/>
                <a:gd name="connsiteX27" fmla="*/ 304171 w 605747"/>
                <a:gd name="connsiteY27" fmla="*/ 92935 h 512446"/>
                <a:gd name="connsiteX28" fmla="*/ 363635 w 605747"/>
                <a:gd name="connsiteY28" fmla="*/ 117573 h 512446"/>
                <a:gd name="connsiteX29" fmla="*/ 387173 w 605747"/>
                <a:gd name="connsiteY29" fmla="*/ 179324 h 512446"/>
                <a:gd name="connsiteX30" fmla="*/ 383147 w 605747"/>
                <a:gd name="connsiteY30" fmla="*/ 189427 h 512446"/>
                <a:gd name="connsiteX31" fmla="*/ 373133 w 605747"/>
                <a:gd name="connsiteY31" fmla="*/ 193551 h 512446"/>
                <a:gd name="connsiteX32" fmla="*/ 250384 w 605747"/>
                <a:gd name="connsiteY32" fmla="*/ 193551 h 512446"/>
                <a:gd name="connsiteX33" fmla="*/ 264838 w 605747"/>
                <a:gd name="connsiteY33" fmla="*/ 223034 h 512446"/>
                <a:gd name="connsiteX34" fmla="*/ 304171 w 605747"/>
                <a:gd name="connsiteY34" fmla="*/ 238807 h 512446"/>
                <a:gd name="connsiteX35" fmla="*/ 347840 w 605747"/>
                <a:gd name="connsiteY35" fmla="*/ 221900 h 512446"/>
                <a:gd name="connsiteX36" fmla="*/ 357854 w 605747"/>
                <a:gd name="connsiteY36" fmla="*/ 217468 h 512446"/>
                <a:gd name="connsiteX37" fmla="*/ 367971 w 605747"/>
                <a:gd name="connsiteY37" fmla="*/ 221591 h 512446"/>
                <a:gd name="connsiteX38" fmla="*/ 369829 w 605747"/>
                <a:gd name="connsiteY38" fmla="*/ 223447 h 512446"/>
                <a:gd name="connsiteX39" fmla="*/ 370036 w 605747"/>
                <a:gd name="connsiteY39" fmla="*/ 243137 h 512446"/>
                <a:gd name="connsiteX40" fmla="*/ 304171 w 605747"/>
                <a:gd name="connsiteY40" fmla="*/ 269631 h 512446"/>
                <a:gd name="connsiteX41" fmla="*/ 242642 w 605747"/>
                <a:gd name="connsiteY41" fmla="*/ 244271 h 512446"/>
                <a:gd name="connsiteX42" fmla="*/ 218484 w 605747"/>
                <a:gd name="connsiteY42" fmla="*/ 181077 h 512446"/>
                <a:gd name="connsiteX43" fmla="*/ 242745 w 605747"/>
                <a:gd name="connsiteY43" fmla="*/ 118192 h 512446"/>
                <a:gd name="connsiteX44" fmla="*/ 304171 w 605747"/>
                <a:gd name="connsiteY44" fmla="*/ 92935 h 512446"/>
                <a:gd name="connsiteX45" fmla="*/ 366216 w 605747"/>
                <a:gd name="connsiteY45" fmla="*/ 64497 h 512446"/>
                <a:gd name="connsiteX46" fmla="*/ 405330 w 605747"/>
                <a:gd name="connsiteY46" fmla="*/ 78929 h 512446"/>
                <a:gd name="connsiteX47" fmla="*/ 413999 w 605747"/>
                <a:gd name="connsiteY47" fmla="*/ 150987 h 512446"/>
                <a:gd name="connsiteX48" fmla="*/ 398106 w 605747"/>
                <a:gd name="connsiteY48" fmla="*/ 185728 h 512446"/>
                <a:gd name="connsiteX49" fmla="*/ 398931 w 605747"/>
                <a:gd name="connsiteY49" fmla="*/ 179130 h 512446"/>
                <a:gd name="connsiteX50" fmla="*/ 394493 w 605747"/>
                <a:gd name="connsiteY50" fmla="*/ 149132 h 512446"/>
                <a:gd name="connsiteX51" fmla="*/ 395835 w 605747"/>
                <a:gd name="connsiteY51" fmla="*/ 145111 h 512446"/>
                <a:gd name="connsiteX52" fmla="*/ 391810 w 605747"/>
                <a:gd name="connsiteY52" fmla="*/ 92434 h 512446"/>
                <a:gd name="connsiteX53" fmla="*/ 366216 w 605747"/>
                <a:gd name="connsiteY53" fmla="*/ 83568 h 512446"/>
                <a:gd name="connsiteX54" fmla="*/ 340313 w 605747"/>
                <a:gd name="connsiteY54" fmla="*/ 88001 h 512446"/>
                <a:gd name="connsiteX55" fmla="*/ 307185 w 605747"/>
                <a:gd name="connsiteY55" fmla="*/ 81300 h 512446"/>
                <a:gd name="connsiteX56" fmla="*/ 366216 w 605747"/>
                <a:gd name="connsiteY56" fmla="*/ 64497 h 512446"/>
                <a:gd name="connsiteX57" fmla="*/ 94488 w 605747"/>
                <a:gd name="connsiteY57" fmla="*/ 49173 h 512446"/>
                <a:gd name="connsiteX58" fmla="*/ 87261 w 605747"/>
                <a:gd name="connsiteY58" fmla="*/ 56286 h 512446"/>
                <a:gd name="connsiteX59" fmla="*/ 87261 w 605747"/>
                <a:gd name="connsiteY59" fmla="*/ 304004 h 512446"/>
                <a:gd name="connsiteX60" fmla="*/ 91494 w 605747"/>
                <a:gd name="connsiteY60" fmla="*/ 310498 h 512446"/>
                <a:gd name="connsiteX61" fmla="*/ 514171 w 605747"/>
                <a:gd name="connsiteY61" fmla="*/ 310498 h 512446"/>
                <a:gd name="connsiteX62" fmla="*/ 518404 w 605747"/>
                <a:gd name="connsiteY62" fmla="*/ 304004 h 512446"/>
                <a:gd name="connsiteX63" fmla="*/ 518404 w 605747"/>
                <a:gd name="connsiteY63" fmla="*/ 56286 h 512446"/>
                <a:gd name="connsiteX64" fmla="*/ 511280 w 605747"/>
                <a:gd name="connsiteY64" fmla="*/ 49173 h 512446"/>
                <a:gd name="connsiteX65" fmla="*/ 94488 w 605747"/>
                <a:gd name="connsiteY65" fmla="*/ 0 h 512446"/>
                <a:gd name="connsiteX66" fmla="*/ 511280 w 605747"/>
                <a:gd name="connsiteY66" fmla="*/ 0 h 512446"/>
                <a:gd name="connsiteX67" fmla="*/ 567651 w 605747"/>
                <a:gd name="connsiteY67" fmla="*/ 56286 h 512446"/>
                <a:gd name="connsiteX68" fmla="*/ 567651 w 605747"/>
                <a:gd name="connsiteY68" fmla="*/ 304004 h 512446"/>
                <a:gd name="connsiteX69" fmla="*/ 564347 w 605747"/>
                <a:gd name="connsiteY69" fmla="*/ 323075 h 512446"/>
                <a:gd name="connsiteX70" fmla="*/ 567031 w 605747"/>
                <a:gd name="connsiteY70" fmla="*/ 329569 h 512446"/>
                <a:gd name="connsiteX71" fmla="*/ 604612 w 605747"/>
                <a:gd name="connsiteY71" fmla="*/ 479870 h 512446"/>
                <a:gd name="connsiteX72" fmla="*/ 605747 w 605747"/>
                <a:gd name="connsiteY72" fmla="*/ 487190 h 512446"/>
                <a:gd name="connsiteX73" fmla="*/ 580453 w 605747"/>
                <a:gd name="connsiteY73" fmla="*/ 512446 h 512446"/>
                <a:gd name="connsiteX74" fmla="*/ 25315 w 605747"/>
                <a:gd name="connsiteY74" fmla="*/ 512446 h 512446"/>
                <a:gd name="connsiteX75" fmla="*/ 5389 w 605747"/>
                <a:gd name="connsiteY75" fmla="*/ 502756 h 512446"/>
                <a:gd name="connsiteX76" fmla="*/ 743 w 605747"/>
                <a:gd name="connsiteY76" fmla="*/ 481108 h 512446"/>
                <a:gd name="connsiteX77" fmla="*/ 38737 w 605747"/>
                <a:gd name="connsiteY77" fmla="*/ 329569 h 512446"/>
                <a:gd name="connsiteX78" fmla="*/ 41421 w 605747"/>
                <a:gd name="connsiteY78" fmla="*/ 323075 h 512446"/>
                <a:gd name="connsiteX79" fmla="*/ 38014 w 605747"/>
                <a:gd name="connsiteY79" fmla="*/ 304004 h 512446"/>
                <a:gd name="connsiteX80" fmla="*/ 38014 w 605747"/>
                <a:gd name="connsiteY80" fmla="*/ 56286 h 512446"/>
                <a:gd name="connsiteX81" fmla="*/ 94488 w 605747"/>
                <a:gd name="connsiteY81" fmla="*/ 0 h 5124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Lst>
              <a:rect l="l" t="t" r="r" b="b"/>
              <a:pathLst>
                <a:path w="605747" h="512446">
                  <a:moveTo>
                    <a:pt x="248733" y="407709"/>
                  </a:moveTo>
                  <a:cubicBezTo>
                    <a:pt x="246359" y="407709"/>
                    <a:pt x="244294" y="409359"/>
                    <a:pt x="243881" y="411730"/>
                  </a:cubicBezTo>
                  <a:lnTo>
                    <a:pt x="233866" y="467088"/>
                  </a:lnTo>
                  <a:cubicBezTo>
                    <a:pt x="233660" y="468531"/>
                    <a:pt x="234073" y="470077"/>
                    <a:pt x="235002" y="471211"/>
                  </a:cubicBezTo>
                  <a:cubicBezTo>
                    <a:pt x="235931" y="472345"/>
                    <a:pt x="237273" y="472964"/>
                    <a:pt x="238822" y="472964"/>
                  </a:cubicBezTo>
                  <a:lnTo>
                    <a:pt x="366946" y="472964"/>
                  </a:lnTo>
                  <a:cubicBezTo>
                    <a:pt x="369734" y="472964"/>
                    <a:pt x="371902" y="470696"/>
                    <a:pt x="371902" y="468015"/>
                  </a:cubicBezTo>
                  <a:cubicBezTo>
                    <a:pt x="371902" y="467500"/>
                    <a:pt x="371902" y="467088"/>
                    <a:pt x="371695" y="466675"/>
                  </a:cubicBezTo>
                  <a:lnTo>
                    <a:pt x="361784" y="411730"/>
                  </a:lnTo>
                  <a:cubicBezTo>
                    <a:pt x="361371" y="409359"/>
                    <a:pt x="359306" y="407709"/>
                    <a:pt x="356932" y="407709"/>
                  </a:cubicBezTo>
                  <a:close/>
                  <a:moveTo>
                    <a:pt x="206831" y="178107"/>
                  </a:moveTo>
                  <a:cubicBezTo>
                    <a:pt x="206831" y="179035"/>
                    <a:pt x="206831" y="180066"/>
                    <a:pt x="206831" y="181097"/>
                  </a:cubicBezTo>
                  <a:cubicBezTo>
                    <a:pt x="206831" y="192234"/>
                    <a:pt x="208379" y="202856"/>
                    <a:pt x="211372" y="212962"/>
                  </a:cubicBezTo>
                  <a:cubicBezTo>
                    <a:pt x="210856" y="214405"/>
                    <a:pt x="210340" y="215952"/>
                    <a:pt x="209824" y="217499"/>
                  </a:cubicBezTo>
                  <a:cubicBezTo>
                    <a:pt x="202290" y="240804"/>
                    <a:pt x="203735" y="259985"/>
                    <a:pt x="213952" y="270090"/>
                  </a:cubicBezTo>
                  <a:cubicBezTo>
                    <a:pt x="219835" y="276071"/>
                    <a:pt x="228401" y="279062"/>
                    <a:pt x="239547" y="279062"/>
                  </a:cubicBezTo>
                  <a:cubicBezTo>
                    <a:pt x="247701" y="279062"/>
                    <a:pt x="256886" y="277309"/>
                    <a:pt x="266587" y="274215"/>
                  </a:cubicBezTo>
                  <a:cubicBezTo>
                    <a:pt x="276598" y="278237"/>
                    <a:pt x="287435" y="280609"/>
                    <a:pt x="298787" y="281227"/>
                  </a:cubicBezTo>
                  <a:cubicBezTo>
                    <a:pt x="277733" y="292261"/>
                    <a:pt x="257299" y="298139"/>
                    <a:pt x="239547" y="298139"/>
                  </a:cubicBezTo>
                  <a:cubicBezTo>
                    <a:pt x="223447" y="298139"/>
                    <a:pt x="209927" y="293086"/>
                    <a:pt x="200432" y="283599"/>
                  </a:cubicBezTo>
                  <a:cubicBezTo>
                    <a:pt x="184745" y="268028"/>
                    <a:pt x="181649" y="242351"/>
                    <a:pt x="191660" y="211518"/>
                  </a:cubicBezTo>
                  <a:cubicBezTo>
                    <a:pt x="195272" y="200484"/>
                    <a:pt x="200432" y="189244"/>
                    <a:pt x="206831" y="178107"/>
                  </a:cubicBezTo>
                  <a:close/>
                  <a:moveTo>
                    <a:pt x="304171" y="123656"/>
                  </a:moveTo>
                  <a:cubicBezTo>
                    <a:pt x="289305" y="123656"/>
                    <a:pt x="276194" y="128604"/>
                    <a:pt x="266386" y="137985"/>
                  </a:cubicBezTo>
                  <a:cubicBezTo>
                    <a:pt x="259469" y="144686"/>
                    <a:pt x="254514" y="153036"/>
                    <a:pt x="251830" y="162727"/>
                  </a:cubicBezTo>
                  <a:lnTo>
                    <a:pt x="354344" y="162727"/>
                  </a:lnTo>
                  <a:cubicBezTo>
                    <a:pt x="348150" y="138295"/>
                    <a:pt x="329773" y="123656"/>
                    <a:pt x="304171" y="123656"/>
                  </a:cubicBezTo>
                  <a:close/>
                  <a:moveTo>
                    <a:pt x="304171" y="92935"/>
                  </a:moveTo>
                  <a:cubicBezTo>
                    <a:pt x="327502" y="92935"/>
                    <a:pt x="348666" y="101595"/>
                    <a:pt x="363635" y="117573"/>
                  </a:cubicBezTo>
                  <a:cubicBezTo>
                    <a:pt x="378501" y="133140"/>
                    <a:pt x="386863" y="155098"/>
                    <a:pt x="387173" y="179324"/>
                  </a:cubicBezTo>
                  <a:cubicBezTo>
                    <a:pt x="387276" y="183139"/>
                    <a:pt x="385831" y="186747"/>
                    <a:pt x="383147" y="189427"/>
                  </a:cubicBezTo>
                  <a:cubicBezTo>
                    <a:pt x="380566" y="192107"/>
                    <a:pt x="376953" y="193551"/>
                    <a:pt x="373133" y="193551"/>
                  </a:cubicBezTo>
                  <a:lnTo>
                    <a:pt x="250384" y="193551"/>
                  </a:lnTo>
                  <a:cubicBezTo>
                    <a:pt x="252449" y="205200"/>
                    <a:pt x="257404" y="215406"/>
                    <a:pt x="264838" y="223034"/>
                  </a:cubicBezTo>
                  <a:cubicBezTo>
                    <a:pt x="274645" y="233240"/>
                    <a:pt x="288582" y="238807"/>
                    <a:pt x="304171" y="238807"/>
                  </a:cubicBezTo>
                  <a:cubicBezTo>
                    <a:pt x="322031" y="238807"/>
                    <a:pt x="337516" y="232828"/>
                    <a:pt x="347840" y="221900"/>
                  </a:cubicBezTo>
                  <a:cubicBezTo>
                    <a:pt x="350421" y="219117"/>
                    <a:pt x="354034" y="217571"/>
                    <a:pt x="357854" y="217468"/>
                  </a:cubicBezTo>
                  <a:cubicBezTo>
                    <a:pt x="361674" y="217468"/>
                    <a:pt x="365287" y="218911"/>
                    <a:pt x="367971" y="221591"/>
                  </a:cubicBezTo>
                  <a:lnTo>
                    <a:pt x="369829" y="223447"/>
                  </a:lnTo>
                  <a:cubicBezTo>
                    <a:pt x="375301" y="228911"/>
                    <a:pt x="375404" y="237570"/>
                    <a:pt x="370036" y="243137"/>
                  </a:cubicBezTo>
                  <a:cubicBezTo>
                    <a:pt x="353621" y="260250"/>
                    <a:pt x="330186" y="269631"/>
                    <a:pt x="304171" y="269631"/>
                  </a:cubicBezTo>
                  <a:cubicBezTo>
                    <a:pt x="280220" y="269631"/>
                    <a:pt x="258437" y="260559"/>
                    <a:pt x="242642" y="244271"/>
                  </a:cubicBezTo>
                  <a:cubicBezTo>
                    <a:pt x="227053" y="228086"/>
                    <a:pt x="218484" y="205612"/>
                    <a:pt x="218484" y="181077"/>
                  </a:cubicBezTo>
                  <a:cubicBezTo>
                    <a:pt x="218484" y="156645"/>
                    <a:pt x="227053" y="134274"/>
                    <a:pt x="242745" y="118192"/>
                  </a:cubicBezTo>
                  <a:cubicBezTo>
                    <a:pt x="258437" y="101904"/>
                    <a:pt x="280220" y="92935"/>
                    <a:pt x="304171" y="92935"/>
                  </a:cubicBezTo>
                  <a:close/>
                  <a:moveTo>
                    <a:pt x="366216" y="64497"/>
                  </a:moveTo>
                  <a:cubicBezTo>
                    <a:pt x="382316" y="64497"/>
                    <a:pt x="395835" y="69445"/>
                    <a:pt x="405330" y="78929"/>
                  </a:cubicBezTo>
                  <a:cubicBezTo>
                    <a:pt x="421016" y="94599"/>
                    <a:pt x="424112" y="120164"/>
                    <a:pt x="413999" y="150987"/>
                  </a:cubicBezTo>
                  <a:cubicBezTo>
                    <a:pt x="410283" y="162430"/>
                    <a:pt x="404917" y="174079"/>
                    <a:pt x="398106" y="185728"/>
                  </a:cubicBezTo>
                  <a:cubicBezTo>
                    <a:pt x="398725" y="183563"/>
                    <a:pt x="398931" y="181398"/>
                    <a:pt x="398931" y="179130"/>
                  </a:cubicBezTo>
                  <a:cubicBezTo>
                    <a:pt x="398725" y="168719"/>
                    <a:pt x="397280" y="158616"/>
                    <a:pt x="394493" y="149132"/>
                  </a:cubicBezTo>
                  <a:cubicBezTo>
                    <a:pt x="395009" y="147792"/>
                    <a:pt x="395422" y="146452"/>
                    <a:pt x="395835" y="145111"/>
                  </a:cubicBezTo>
                  <a:cubicBezTo>
                    <a:pt x="403472" y="121814"/>
                    <a:pt x="402027" y="102639"/>
                    <a:pt x="391810" y="92434"/>
                  </a:cubicBezTo>
                  <a:cubicBezTo>
                    <a:pt x="385928" y="86558"/>
                    <a:pt x="377259" y="83568"/>
                    <a:pt x="366216" y="83568"/>
                  </a:cubicBezTo>
                  <a:cubicBezTo>
                    <a:pt x="358270" y="83568"/>
                    <a:pt x="349498" y="85115"/>
                    <a:pt x="340313" y="88001"/>
                  </a:cubicBezTo>
                  <a:cubicBezTo>
                    <a:pt x="330096" y="83877"/>
                    <a:pt x="318847" y="81610"/>
                    <a:pt x="307185" y="81300"/>
                  </a:cubicBezTo>
                  <a:cubicBezTo>
                    <a:pt x="327929" y="70476"/>
                    <a:pt x="348363" y="64497"/>
                    <a:pt x="366216" y="64497"/>
                  </a:cubicBezTo>
                  <a:close/>
                  <a:moveTo>
                    <a:pt x="94488" y="49173"/>
                  </a:moveTo>
                  <a:cubicBezTo>
                    <a:pt x="90564" y="49173"/>
                    <a:pt x="87261" y="52368"/>
                    <a:pt x="87261" y="56286"/>
                  </a:cubicBezTo>
                  <a:lnTo>
                    <a:pt x="87261" y="304004"/>
                  </a:lnTo>
                  <a:cubicBezTo>
                    <a:pt x="87261" y="306890"/>
                    <a:pt x="89016" y="309364"/>
                    <a:pt x="91494" y="310498"/>
                  </a:cubicBezTo>
                  <a:lnTo>
                    <a:pt x="514171" y="310498"/>
                  </a:lnTo>
                  <a:cubicBezTo>
                    <a:pt x="516649" y="309364"/>
                    <a:pt x="518404" y="306890"/>
                    <a:pt x="518404" y="304004"/>
                  </a:cubicBezTo>
                  <a:lnTo>
                    <a:pt x="518404" y="56286"/>
                  </a:lnTo>
                  <a:cubicBezTo>
                    <a:pt x="518404" y="52368"/>
                    <a:pt x="515203" y="49173"/>
                    <a:pt x="511280" y="49173"/>
                  </a:cubicBezTo>
                  <a:close/>
                  <a:moveTo>
                    <a:pt x="94488" y="0"/>
                  </a:moveTo>
                  <a:lnTo>
                    <a:pt x="511280" y="0"/>
                  </a:lnTo>
                  <a:cubicBezTo>
                    <a:pt x="542356" y="0"/>
                    <a:pt x="567651" y="25256"/>
                    <a:pt x="567651" y="56286"/>
                  </a:cubicBezTo>
                  <a:lnTo>
                    <a:pt x="567651" y="304004"/>
                  </a:lnTo>
                  <a:cubicBezTo>
                    <a:pt x="567651" y="310705"/>
                    <a:pt x="566515" y="317096"/>
                    <a:pt x="564347" y="323075"/>
                  </a:cubicBezTo>
                  <a:cubicBezTo>
                    <a:pt x="565482" y="325034"/>
                    <a:pt x="566412" y="327302"/>
                    <a:pt x="567031" y="329569"/>
                  </a:cubicBezTo>
                  <a:lnTo>
                    <a:pt x="604612" y="479870"/>
                  </a:lnTo>
                  <a:cubicBezTo>
                    <a:pt x="605334" y="482138"/>
                    <a:pt x="605747" y="484612"/>
                    <a:pt x="605747" y="487190"/>
                  </a:cubicBezTo>
                  <a:cubicBezTo>
                    <a:pt x="605747" y="501106"/>
                    <a:pt x="594390" y="512446"/>
                    <a:pt x="580453" y="512446"/>
                  </a:cubicBezTo>
                  <a:lnTo>
                    <a:pt x="25315" y="512446"/>
                  </a:lnTo>
                  <a:cubicBezTo>
                    <a:pt x="17468" y="512446"/>
                    <a:pt x="10138" y="508838"/>
                    <a:pt x="5389" y="502756"/>
                  </a:cubicBezTo>
                  <a:cubicBezTo>
                    <a:pt x="537" y="496571"/>
                    <a:pt x="-1115" y="488633"/>
                    <a:pt x="743" y="481108"/>
                  </a:cubicBezTo>
                  <a:lnTo>
                    <a:pt x="38737" y="329569"/>
                  </a:lnTo>
                  <a:cubicBezTo>
                    <a:pt x="39253" y="327302"/>
                    <a:pt x="40182" y="325034"/>
                    <a:pt x="41421" y="323075"/>
                  </a:cubicBezTo>
                  <a:cubicBezTo>
                    <a:pt x="39253" y="317096"/>
                    <a:pt x="38014" y="310705"/>
                    <a:pt x="38014" y="304004"/>
                  </a:cubicBezTo>
                  <a:lnTo>
                    <a:pt x="38014" y="56286"/>
                  </a:lnTo>
                  <a:cubicBezTo>
                    <a:pt x="38014" y="25256"/>
                    <a:pt x="63308" y="0"/>
                    <a:pt x="94488" y="0"/>
                  </a:cubicBezTo>
                  <a:close/>
                </a:path>
              </a:pathLst>
            </a:custGeom>
            <a:solidFill>
              <a:schemeClr val="bg1"/>
            </a:solidFill>
            <a:ln>
              <a:noFill/>
            </a:ln>
          </p:spPr>
          <p:txBody>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latin typeface="Century Gothic" panose="020B0502020202020204" pitchFamily="34" charset="0"/>
              </a:endParaRPr>
            </a:p>
          </p:txBody>
        </p:sp>
        <p:sp>
          <p:nvSpPr>
            <p:cNvPr id="169" name="椭圆 168">
              <a:extLst>
                <a:ext uri="{FF2B5EF4-FFF2-40B4-BE49-F238E27FC236}">
                  <a16:creationId xmlns:a16="http://schemas.microsoft.com/office/drawing/2014/main" id="{0859259E-DC98-40E3-B33B-6D8E33C0545F}"/>
                </a:ext>
              </a:extLst>
            </p:cNvPr>
            <p:cNvSpPr/>
            <p:nvPr/>
          </p:nvSpPr>
          <p:spPr>
            <a:xfrm>
              <a:off x="889395" y="4163221"/>
              <a:ext cx="3331189" cy="161514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rgbClr val="79BD28"/>
                  </a:solidFill>
                  <a:latin typeface="Century Gothic" panose="020B0502020202020204" pitchFamily="34" charset="0"/>
                </a:rPr>
                <a:t>None-Server Office</a:t>
              </a:r>
            </a:p>
            <a:p>
              <a:pPr algn="ctr"/>
              <a:r>
                <a:rPr lang="en-US" altLang="zh-CN" sz="1400" b="1" dirty="0">
                  <a:solidFill>
                    <a:srgbClr val="79BD28"/>
                  </a:solidFill>
                  <a:latin typeface="Century Gothic" panose="020B0502020202020204" pitchFamily="34" charset="0"/>
                </a:rPr>
                <a:t>(Basic Security)</a:t>
              </a:r>
            </a:p>
            <a:p>
              <a:pPr algn="ctr">
                <a:lnSpc>
                  <a:spcPct val="150000"/>
                </a:lnSpc>
              </a:pPr>
              <a:r>
                <a:rPr lang="en-US" altLang="zh-CN" sz="1200" dirty="0">
                  <a:latin typeface="Century Gothic" panose="020B0502020202020204" pitchFamily="34" charset="0"/>
                </a:rPr>
                <a:t>Access control</a:t>
              </a:r>
            </a:p>
            <a:p>
              <a:pPr algn="ctr">
                <a:lnSpc>
                  <a:spcPct val="150000"/>
                </a:lnSpc>
              </a:pPr>
              <a:r>
                <a:rPr lang="en-US" altLang="zh-CN" sz="1200" dirty="0">
                  <a:latin typeface="Century Gothic" panose="020B0502020202020204" pitchFamily="34" charset="0"/>
                </a:rPr>
                <a:t>URL filtering</a:t>
              </a:r>
            </a:p>
            <a:p>
              <a:pPr algn="ctr">
                <a:lnSpc>
                  <a:spcPct val="150000"/>
                </a:lnSpc>
              </a:pPr>
              <a:r>
                <a:rPr lang="en-US" altLang="zh-CN" sz="1200" dirty="0">
                  <a:latin typeface="Century Gothic" panose="020B0502020202020204" pitchFamily="34" charset="0"/>
                </a:rPr>
                <a:t>Anti-Dos</a:t>
              </a:r>
            </a:p>
            <a:p>
              <a:pPr algn="ctr">
                <a:lnSpc>
                  <a:spcPct val="150000"/>
                </a:lnSpc>
              </a:pPr>
              <a:r>
                <a:rPr lang="en-US" altLang="zh-CN" sz="1200" dirty="0">
                  <a:latin typeface="Century Gothic" panose="020B0502020202020204" pitchFamily="34" charset="0"/>
                </a:rPr>
                <a:t>ARP protection</a:t>
              </a:r>
              <a:endParaRPr lang="zh-CN" altLang="en-US" sz="1200" dirty="0">
                <a:latin typeface="Century Gothic" panose="020B0502020202020204" pitchFamily="34" charset="0"/>
              </a:endParaRPr>
            </a:p>
          </p:txBody>
        </p:sp>
        <p:sp>
          <p:nvSpPr>
            <p:cNvPr id="170" name="椭圆 169">
              <a:extLst>
                <a:ext uri="{FF2B5EF4-FFF2-40B4-BE49-F238E27FC236}">
                  <a16:creationId xmlns:a16="http://schemas.microsoft.com/office/drawing/2014/main" id="{9C62FCE5-CA10-4181-8BFA-CC095C9722BB}"/>
                </a:ext>
              </a:extLst>
            </p:cNvPr>
            <p:cNvSpPr/>
            <p:nvPr/>
          </p:nvSpPr>
          <p:spPr>
            <a:xfrm>
              <a:off x="7856094" y="4163221"/>
              <a:ext cx="3331189" cy="1615141"/>
            </a:xfrm>
            <a:prstGeom prst="ellipse">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1400" b="1" dirty="0">
                  <a:solidFill>
                    <a:srgbClr val="79BD28"/>
                  </a:solidFill>
                  <a:latin typeface="Century Gothic" panose="020B0502020202020204" pitchFamily="34" charset="0"/>
                </a:rPr>
                <a:t>Server Office</a:t>
              </a:r>
            </a:p>
            <a:p>
              <a:pPr algn="ctr"/>
              <a:r>
                <a:rPr lang="en-US" altLang="zh-CN" sz="1400" b="1" dirty="0">
                  <a:solidFill>
                    <a:srgbClr val="79BD28"/>
                  </a:solidFill>
                  <a:latin typeface="Century Gothic" panose="020B0502020202020204" pitchFamily="34" charset="0"/>
                </a:rPr>
                <a:t>(Full Security)</a:t>
              </a:r>
            </a:p>
            <a:p>
              <a:pPr algn="ctr">
                <a:lnSpc>
                  <a:spcPct val="150000"/>
                </a:lnSpc>
              </a:pPr>
              <a:r>
                <a:rPr lang="en-US" altLang="zh-CN" sz="1200" dirty="0">
                  <a:latin typeface="Century Gothic" panose="020B0502020202020204" pitchFamily="34" charset="0"/>
                </a:rPr>
                <a:t>IDS/IPS</a:t>
              </a:r>
            </a:p>
            <a:p>
              <a:pPr algn="ctr">
                <a:lnSpc>
                  <a:spcPct val="150000"/>
                </a:lnSpc>
              </a:pPr>
              <a:r>
                <a:rPr lang="en-US" altLang="zh-CN" sz="1200" dirty="0">
                  <a:latin typeface="Century Gothic" panose="020B0502020202020204" pitchFamily="34" charset="0"/>
                </a:rPr>
                <a:t>WAF</a:t>
              </a:r>
            </a:p>
            <a:p>
              <a:pPr algn="ctr">
                <a:lnSpc>
                  <a:spcPct val="150000"/>
                </a:lnSpc>
              </a:pPr>
              <a:r>
                <a:rPr lang="en-US" altLang="zh-CN" sz="1200" dirty="0">
                  <a:latin typeface="Century Gothic" panose="020B0502020202020204" pitchFamily="34" charset="0"/>
                </a:rPr>
                <a:t>Anti-virus/APT</a:t>
              </a:r>
            </a:p>
            <a:p>
              <a:pPr algn="ctr">
                <a:lnSpc>
                  <a:spcPct val="150000"/>
                </a:lnSpc>
              </a:pPr>
              <a:r>
                <a:rPr lang="en-US" altLang="zh-CN" sz="1200" dirty="0">
                  <a:latin typeface="Century Gothic" panose="020B0502020202020204" pitchFamily="34" charset="0"/>
                </a:rPr>
                <a:t>Scanner</a:t>
              </a:r>
              <a:endParaRPr lang="zh-CN" altLang="en-US" sz="1200" dirty="0">
                <a:latin typeface="Century Gothic" panose="020B0502020202020204" pitchFamily="34" charset="0"/>
              </a:endParaRPr>
            </a:p>
          </p:txBody>
        </p:sp>
      </p:grpSp>
    </p:spTree>
    <p:extLst>
      <p:ext uri="{BB962C8B-B14F-4D97-AF65-F5344CB8AC3E}">
        <p14:creationId xmlns:p14="http://schemas.microsoft.com/office/powerpoint/2010/main" val="228026020"/>
      </p:ext>
    </p:extLst>
  </p:cSld>
  <p:clrMapOvr>
    <a:masterClrMapping/>
  </p:clrMapOvr>
  <p:transition>
    <p:fade/>
  </p:transition>
</p:sld>
</file>

<file path=ppt/slides/slide1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83" name="图片 18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6" name="组合 5"/>
          <p:cNvGrpSpPr/>
          <p:nvPr/>
        </p:nvGrpSpPr>
        <p:grpSpPr>
          <a:xfrm>
            <a:off x="3511899" y="2353129"/>
            <a:ext cx="5226939" cy="1901371"/>
            <a:chOff x="2570844" y="2315029"/>
            <a:chExt cx="5226939" cy="1901371"/>
          </a:xfrm>
        </p:grpSpPr>
        <p:sp>
          <p:nvSpPr>
            <p:cNvPr id="2" name="矩形 1"/>
            <p:cNvSpPr/>
            <p:nvPr/>
          </p:nvSpPr>
          <p:spPr>
            <a:xfrm>
              <a:off x="2570844" y="2315029"/>
              <a:ext cx="1901371" cy="1901371"/>
            </a:xfrm>
            <a:prstGeom prst="rect">
              <a:avLst/>
            </a:prstGeom>
            <a:solidFill>
              <a:srgbClr val="00B0F0">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3 PART</a:t>
              </a:r>
              <a:endParaRPr lang="zh-CN" altLang="en-US" sz="3600" b="1" dirty="0">
                <a:latin typeface="Century Gothic" panose="020B0502020202020204" pitchFamily="34" charset="0"/>
              </a:endParaRPr>
            </a:p>
          </p:txBody>
        </p:sp>
        <p:sp>
          <p:nvSpPr>
            <p:cNvPr id="39" name="矩形 38"/>
            <p:cNvSpPr/>
            <p:nvPr/>
          </p:nvSpPr>
          <p:spPr>
            <a:xfrm>
              <a:off x="4823892" y="2942548"/>
              <a:ext cx="2973891" cy="646331"/>
            </a:xfrm>
            <a:prstGeom prst="rect">
              <a:avLst/>
            </a:prstGeom>
          </p:spPr>
          <p:txBody>
            <a:bodyPr wrap="none">
              <a:spAutoFit/>
            </a:bodyPr>
            <a:lstStyle/>
            <a:p>
              <a:r>
                <a:rPr kumimoji="1" lang="en-US" altLang="zh-CN" sz="3600" b="1" dirty="0">
                  <a:solidFill>
                    <a:schemeClr val="bg1"/>
                  </a:solidFill>
                  <a:latin typeface="Century Gothic" panose="020B0502020202020204" pitchFamily="34" charset="0"/>
                  <a:ea typeface="Microsoft YaHei" charset="-122"/>
                  <a:cs typeface="Microsoft YaHei" charset="-122"/>
                </a:rPr>
                <a:t>Why </a:t>
              </a:r>
              <a:r>
                <a:rPr kumimoji="1" lang="en-US" altLang="zh-CN" sz="3600" b="1" dirty="0" err="1">
                  <a:solidFill>
                    <a:schemeClr val="bg1"/>
                  </a:solidFill>
                  <a:latin typeface="Century Gothic" panose="020B0502020202020204" pitchFamily="34" charset="0"/>
                  <a:ea typeface="Microsoft YaHei" charset="-122"/>
                  <a:cs typeface="Microsoft YaHei" charset="-122"/>
                </a:rPr>
                <a:t>Sangfor</a:t>
              </a:r>
              <a:endParaRPr kumimoji="1" lang="zh-CN" altLang="en-US" sz="3600" b="1" dirty="0">
                <a:solidFill>
                  <a:schemeClr val="bg1"/>
                </a:solidFill>
                <a:latin typeface="Century Gothic" panose="020B0502020202020204" pitchFamily="34" charset="0"/>
                <a:ea typeface="Microsoft YaHei" charset="-122"/>
                <a:cs typeface="Microsoft YaHei" charset="-122"/>
              </a:endParaRPr>
            </a:p>
          </p:txBody>
        </p:sp>
      </p:grpSp>
      <p:grpSp>
        <p:nvGrpSpPr>
          <p:cNvPr id="12" name="组合 11"/>
          <p:cNvGrpSpPr/>
          <p:nvPr/>
        </p:nvGrpSpPr>
        <p:grpSpPr>
          <a:xfrm>
            <a:off x="907549" y="6426891"/>
            <a:ext cx="10423265" cy="336695"/>
            <a:chOff x="907549" y="6426891"/>
            <a:chExt cx="10423265" cy="336695"/>
          </a:xfrm>
        </p:grpSpPr>
        <p:sp>
          <p:nvSpPr>
            <p:cNvPr id="15" name="文本框 14"/>
            <p:cNvSpPr txBox="1"/>
            <p:nvPr/>
          </p:nvSpPr>
          <p:spPr>
            <a:xfrm>
              <a:off x="1096673" y="6426891"/>
              <a:ext cx="1836939" cy="336695"/>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16" name="文本框 15"/>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7" name="矩形 16"/>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文本框 18"/>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1" name="直接连接符 20"/>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 name="灯片编号占位符 2"/>
          <p:cNvSpPr>
            <a:spLocks noGrp="1"/>
          </p:cNvSpPr>
          <p:nvPr>
            <p:ph type="sldNum" sz="quarter" idx="12"/>
          </p:nvPr>
        </p:nvSpPr>
        <p:spPr/>
        <p:txBody>
          <a:bodyPr/>
          <a:lstStyle/>
          <a:p>
            <a:fld id="{795C62BC-63D8-4176-937B-D5EBCAA09FF2}" type="slidenum">
              <a:rPr lang="zh-CN" altLang="en-US" smtClean="0"/>
              <a:t>14</a:t>
            </a:fld>
            <a:endParaRPr lang="zh-CN" altLang="en-US" dirty="0"/>
          </a:p>
        </p:txBody>
      </p:sp>
    </p:spTree>
    <p:extLst>
      <p:ext uri="{BB962C8B-B14F-4D97-AF65-F5344CB8AC3E}">
        <p14:creationId xmlns:p14="http://schemas.microsoft.com/office/powerpoint/2010/main" val="1043377469"/>
      </p:ext>
    </p:extLst>
  </p:cSld>
  <p:clrMapOvr>
    <a:masterClrMapping/>
  </p:clrMapOvr>
  <p:transition>
    <p:fade/>
  </p:transition>
</p:sld>
</file>

<file path=ppt/slides/slide1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15</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1555500" y="986555"/>
            <a:ext cx="8996254" cy="646331"/>
          </a:xfrm>
          <a:prstGeom prst="rect">
            <a:avLst/>
          </a:prstGeom>
          <a:noFill/>
        </p:spPr>
        <p:txBody>
          <a:bodyPr wrap="square" rtlCol="0">
            <a:spAutoFit/>
          </a:bodyPr>
          <a:lstStyle/>
          <a:p>
            <a:pPr algn="ctr">
              <a:lnSpc>
                <a:spcPct val="150000"/>
              </a:lnSpc>
            </a:pPr>
            <a:r>
              <a:rPr lang="en-US" altLang="zh-CN" sz="2400" b="1" dirty="0" err="1">
                <a:solidFill>
                  <a:srgbClr val="00B0F0"/>
                </a:solidFill>
                <a:latin typeface="Century Gothic" panose="020B0502020202020204" pitchFamily="34" charset="0"/>
                <a:ea typeface="微软雅黑" panose="020B0503020204020204" charset="-122"/>
              </a:rPr>
              <a:t>Sangfor</a:t>
            </a:r>
            <a:r>
              <a:rPr lang="en-US" altLang="zh-CN" sz="2400" b="1" dirty="0">
                <a:solidFill>
                  <a:srgbClr val="00B0F0"/>
                </a:solidFill>
                <a:latin typeface="Century Gothic" panose="020B0502020202020204" pitchFamily="34" charset="0"/>
                <a:ea typeface="微软雅黑" panose="020B0503020204020204" charset="-122"/>
              </a:rPr>
              <a:t> SD-WAN Technology Accumulation Over 17 Years</a:t>
            </a:r>
          </a:p>
        </p:txBody>
      </p:sp>
      <p:cxnSp>
        <p:nvCxnSpPr>
          <p:cNvPr id="136" name="直接箭头连接符 135">
            <a:extLst>
              <a:ext uri="{FF2B5EF4-FFF2-40B4-BE49-F238E27FC236}">
                <a16:creationId xmlns:a16="http://schemas.microsoft.com/office/drawing/2014/main" id="{9F30783F-B1F2-4D76-ABF4-B0E2576C3D91}"/>
              </a:ext>
            </a:extLst>
          </p:cNvPr>
          <p:cNvCxnSpPr>
            <a:cxnSpLocks/>
          </p:cNvCxnSpPr>
          <p:nvPr/>
        </p:nvCxnSpPr>
        <p:spPr>
          <a:xfrm>
            <a:off x="251106" y="3083279"/>
            <a:ext cx="11722064" cy="0"/>
          </a:xfrm>
          <a:prstGeom prst="straightConnector1">
            <a:avLst/>
          </a:prstGeom>
          <a:ln w="19050">
            <a:solidFill>
              <a:schemeClr val="bg1"/>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7" name="组合 6"/>
          <p:cNvGrpSpPr/>
          <p:nvPr/>
        </p:nvGrpSpPr>
        <p:grpSpPr>
          <a:xfrm>
            <a:off x="1010630" y="2428567"/>
            <a:ext cx="796619" cy="776538"/>
            <a:chOff x="829655" y="2428567"/>
            <a:chExt cx="796619" cy="776538"/>
          </a:xfrm>
        </p:grpSpPr>
        <p:sp>
          <p:nvSpPr>
            <p:cNvPr id="137" name="椭圆 136">
              <a:extLst>
                <a:ext uri="{FF2B5EF4-FFF2-40B4-BE49-F238E27FC236}">
                  <a16:creationId xmlns:a16="http://schemas.microsoft.com/office/drawing/2014/main" id="{4530CA07-5746-403A-8616-A06292AF5BF4}"/>
                </a:ext>
              </a:extLst>
            </p:cNvPr>
            <p:cNvSpPr/>
            <p:nvPr/>
          </p:nvSpPr>
          <p:spPr>
            <a:xfrm>
              <a:off x="1105759" y="2957988"/>
              <a:ext cx="271849" cy="247117"/>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latin typeface="Century Gothic" panose="020B0502020202020204" pitchFamily="34" charset="0"/>
              </a:endParaRPr>
            </a:p>
          </p:txBody>
        </p:sp>
        <p:sp>
          <p:nvSpPr>
            <p:cNvPr id="138" name="文本框 33">
              <a:extLst>
                <a:ext uri="{FF2B5EF4-FFF2-40B4-BE49-F238E27FC236}">
                  <a16:creationId xmlns:a16="http://schemas.microsoft.com/office/drawing/2014/main" id="{6F27CF7A-BEEB-4A8D-A274-2B3767F06358}"/>
                </a:ext>
              </a:extLst>
            </p:cNvPr>
            <p:cNvSpPr txBox="1"/>
            <p:nvPr/>
          </p:nvSpPr>
          <p:spPr>
            <a:xfrm>
              <a:off x="829655" y="2428567"/>
              <a:ext cx="79661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rgbClr val="79BD28"/>
                  </a:solidFill>
                  <a:latin typeface="Century Gothic" panose="020B0502020202020204" pitchFamily="34" charset="0"/>
                </a:rPr>
                <a:t>2002</a:t>
              </a:r>
              <a:endParaRPr lang="zh-CN" altLang="en-US" sz="1600" b="1" dirty="0">
                <a:solidFill>
                  <a:srgbClr val="79BD28"/>
                </a:solidFill>
                <a:latin typeface="Century Gothic" panose="020B0502020202020204" pitchFamily="34" charset="0"/>
              </a:endParaRPr>
            </a:p>
          </p:txBody>
        </p:sp>
      </p:grpSp>
      <p:grpSp>
        <p:nvGrpSpPr>
          <p:cNvPr id="6" name="组合 5"/>
          <p:cNvGrpSpPr/>
          <p:nvPr/>
        </p:nvGrpSpPr>
        <p:grpSpPr>
          <a:xfrm>
            <a:off x="5655318" y="2428567"/>
            <a:ext cx="796619" cy="776538"/>
            <a:chOff x="5693417" y="2428567"/>
            <a:chExt cx="796619" cy="776538"/>
          </a:xfrm>
        </p:grpSpPr>
        <p:sp>
          <p:nvSpPr>
            <p:cNvPr id="139" name="椭圆 138">
              <a:extLst>
                <a:ext uri="{FF2B5EF4-FFF2-40B4-BE49-F238E27FC236}">
                  <a16:creationId xmlns:a16="http://schemas.microsoft.com/office/drawing/2014/main" id="{B242B706-8D71-457D-8B15-A31B07345580}"/>
                </a:ext>
              </a:extLst>
            </p:cNvPr>
            <p:cNvSpPr/>
            <p:nvPr/>
          </p:nvSpPr>
          <p:spPr>
            <a:xfrm>
              <a:off x="5967425" y="2957988"/>
              <a:ext cx="271849" cy="247117"/>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latin typeface="Century Gothic" panose="020B0502020202020204" pitchFamily="34" charset="0"/>
              </a:endParaRPr>
            </a:p>
          </p:txBody>
        </p:sp>
        <p:sp>
          <p:nvSpPr>
            <p:cNvPr id="140" name="文本框 36">
              <a:extLst>
                <a:ext uri="{FF2B5EF4-FFF2-40B4-BE49-F238E27FC236}">
                  <a16:creationId xmlns:a16="http://schemas.microsoft.com/office/drawing/2014/main" id="{62572A03-771B-4D44-BFA9-B96593EB7A08}"/>
                </a:ext>
              </a:extLst>
            </p:cNvPr>
            <p:cNvSpPr txBox="1"/>
            <p:nvPr/>
          </p:nvSpPr>
          <p:spPr>
            <a:xfrm>
              <a:off x="5693417" y="2428567"/>
              <a:ext cx="79661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rgbClr val="79BD28"/>
                  </a:solidFill>
                  <a:latin typeface="Century Gothic" panose="020B0502020202020204" pitchFamily="34" charset="0"/>
                </a:rPr>
                <a:t>2007</a:t>
              </a:r>
              <a:endParaRPr lang="zh-CN" altLang="en-US" sz="1600" b="1" dirty="0">
                <a:solidFill>
                  <a:srgbClr val="79BD28"/>
                </a:solidFill>
                <a:latin typeface="Century Gothic" panose="020B0502020202020204" pitchFamily="34" charset="0"/>
              </a:endParaRPr>
            </a:p>
          </p:txBody>
        </p:sp>
      </p:grpSp>
      <p:grpSp>
        <p:nvGrpSpPr>
          <p:cNvPr id="4" name="组合 3"/>
          <p:cNvGrpSpPr/>
          <p:nvPr/>
        </p:nvGrpSpPr>
        <p:grpSpPr>
          <a:xfrm>
            <a:off x="7977662" y="2428567"/>
            <a:ext cx="796619" cy="776538"/>
            <a:chOff x="8125298" y="2428567"/>
            <a:chExt cx="796619" cy="776538"/>
          </a:xfrm>
        </p:grpSpPr>
        <p:sp>
          <p:nvSpPr>
            <p:cNvPr id="141" name="椭圆 140">
              <a:extLst>
                <a:ext uri="{FF2B5EF4-FFF2-40B4-BE49-F238E27FC236}">
                  <a16:creationId xmlns:a16="http://schemas.microsoft.com/office/drawing/2014/main" id="{1D1F7EDE-4F32-43E4-8D4A-791C02456E84}"/>
                </a:ext>
              </a:extLst>
            </p:cNvPr>
            <p:cNvSpPr/>
            <p:nvPr/>
          </p:nvSpPr>
          <p:spPr>
            <a:xfrm>
              <a:off x="8398258" y="2957988"/>
              <a:ext cx="271849" cy="247117"/>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latin typeface="Century Gothic" panose="020B0502020202020204" pitchFamily="34" charset="0"/>
              </a:endParaRPr>
            </a:p>
          </p:txBody>
        </p:sp>
        <p:sp>
          <p:nvSpPr>
            <p:cNvPr id="142" name="文本框 39">
              <a:extLst>
                <a:ext uri="{FF2B5EF4-FFF2-40B4-BE49-F238E27FC236}">
                  <a16:creationId xmlns:a16="http://schemas.microsoft.com/office/drawing/2014/main" id="{BD0D9557-2366-4F0D-BE1D-DCA0954670EF}"/>
                </a:ext>
              </a:extLst>
            </p:cNvPr>
            <p:cNvSpPr txBox="1"/>
            <p:nvPr/>
          </p:nvSpPr>
          <p:spPr>
            <a:xfrm>
              <a:off x="8125298" y="2428567"/>
              <a:ext cx="79661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rgbClr val="79BD28"/>
                  </a:solidFill>
                  <a:latin typeface="Century Gothic" panose="020B0502020202020204" pitchFamily="34" charset="0"/>
                </a:rPr>
                <a:t>2011</a:t>
              </a:r>
              <a:endParaRPr lang="zh-CN" altLang="en-US" sz="1600" b="1" dirty="0">
                <a:solidFill>
                  <a:srgbClr val="79BD28"/>
                </a:solidFill>
                <a:latin typeface="Century Gothic" panose="020B0502020202020204" pitchFamily="34" charset="0"/>
              </a:endParaRPr>
            </a:p>
          </p:txBody>
        </p:sp>
      </p:grpSp>
      <p:grpSp>
        <p:nvGrpSpPr>
          <p:cNvPr id="3" name="组合 2"/>
          <p:cNvGrpSpPr/>
          <p:nvPr/>
        </p:nvGrpSpPr>
        <p:grpSpPr>
          <a:xfrm>
            <a:off x="10300005" y="2428567"/>
            <a:ext cx="796619" cy="776538"/>
            <a:chOff x="10300005" y="2428567"/>
            <a:chExt cx="796619" cy="776538"/>
          </a:xfrm>
        </p:grpSpPr>
        <p:sp>
          <p:nvSpPr>
            <p:cNvPr id="143" name="椭圆 142">
              <a:extLst>
                <a:ext uri="{FF2B5EF4-FFF2-40B4-BE49-F238E27FC236}">
                  <a16:creationId xmlns:a16="http://schemas.microsoft.com/office/drawing/2014/main" id="{FED5F997-6B70-4F2E-A417-AC9487A65D9B}"/>
                </a:ext>
              </a:extLst>
            </p:cNvPr>
            <p:cNvSpPr/>
            <p:nvPr/>
          </p:nvSpPr>
          <p:spPr>
            <a:xfrm>
              <a:off x="10571916" y="2957988"/>
              <a:ext cx="271849" cy="247117"/>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latin typeface="Century Gothic" panose="020B0502020202020204" pitchFamily="34" charset="0"/>
              </a:endParaRPr>
            </a:p>
          </p:txBody>
        </p:sp>
        <p:sp>
          <p:nvSpPr>
            <p:cNvPr id="144" name="文本框 45">
              <a:extLst>
                <a:ext uri="{FF2B5EF4-FFF2-40B4-BE49-F238E27FC236}">
                  <a16:creationId xmlns:a16="http://schemas.microsoft.com/office/drawing/2014/main" id="{C5D24DE6-F7AD-451A-9AE9-75044003EBDC}"/>
                </a:ext>
              </a:extLst>
            </p:cNvPr>
            <p:cNvSpPr txBox="1"/>
            <p:nvPr/>
          </p:nvSpPr>
          <p:spPr>
            <a:xfrm>
              <a:off x="10300005" y="2428567"/>
              <a:ext cx="79661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rgbClr val="79BD28"/>
                  </a:solidFill>
                  <a:latin typeface="Century Gothic" panose="020B0502020202020204" pitchFamily="34" charset="0"/>
                </a:rPr>
                <a:t>2018</a:t>
              </a:r>
              <a:endParaRPr lang="zh-CN" altLang="en-US" sz="1600" b="1" dirty="0">
                <a:solidFill>
                  <a:srgbClr val="79BD28"/>
                </a:solidFill>
                <a:latin typeface="Century Gothic" panose="020B0502020202020204" pitchFamily="34" charset="0"/>
              </a:endParaRPr>
            </a:p>
          </p:txBody>
        </p:sp>
      </p:grpSp>
      <p:sp>
        <p:nvSpPr>
          <p:cNvPr id="145" name="矩形: 圆角 34">
            <a:extLst>
              <a:ext uri="{FF2B5EF4-FFF2-40B4-BE49-F238E27FC236}">
                <a16:creationId xmlns:a16="http://schemas.microsoft.com/office/drawing/2014/main" id="{375CEBD3-7FB0-4EA8-893F-C3B34208167D}"/>
              </a:ext>
            </a:extLst>
          </p:cNvPr>
          <p:cNvSpPr/>
          <p:nvPr/>
        </p:nvSpPr>
        <p:spPr>
          <a:xfrm>
            <a:off x="426476" y="3119717"/>
            <a:ext cx="1992364" cy="14104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US" altLang="zh-CN" sz="1600" b="1" dirty="0" err="1">
                <a:solidFill>
                  <a:srgbClr val="79BD28"/>
                </a:solidFill>
                <a:latin typeface="Century Gothic" panose="020B0502020202020204" pitchFamily="34" charset="0"/>
              </a:rPr>
              <a:t>IPSec</a:t>
            </a:r>
            <a:r>
              <a:rPr lang="en-US" altLang="zh-CN" sz="1600" b="1" dirty="0">
                <a:solidFill>
                  <a:srgbClr val="79BD28"/>
                </a:solidFill>
                <a:latin typeface="Century Gothic" panose="020B0502020202020204" pitchFamily="34" charset="0"/>
              </a:rPr>
              <a:t> VPN</a:t>
            </a:r>
          </a:p>
          <a:p>
            <a:pPr algn="ctr"/>
            <a:r>
              <a:rPr lang="en-US" altLang="zh-CN" sz="1400" dirty="0">
                <a:latin typeface="Century Gothic" panose="020B0502020202020204" pitchFamily="34" charset="0"/>
              </a:rPr>
              <a:t>#1 vendor in the China market</a:t>
            </a:r>
            <a:endParaRPr lang="zh-CN" altLang="en-US" sz="1400" dirty="0">
              <a:latin typeface="Century Gothic" panose="020B0502020202020204" pitchFamily="34" charset="0"/>
            </a:endParaRPr>
          </a:p>
        </p:txBody>
      </p:sp>
      <p:sp>
        <p:nvSpPr>
          <p:cNvPr id="146" name="矩形: 圆角 17">
            <a:extLst>
              <a:ext uri="{FF2B5EF4-FFF2-40B4-BE49-F238E27FC236}">
                <a16:creationId xmlns:a16="http://schemas.microsoft.com/office/drawing/2014/main" id="{9F038AA8-B1CB-4DEC-8806-05076346FA49}"/>
              </a:ext>
            </a:extLst>
          </p:cNvPr>
          <p:cNvSpPr/>
          <p:nvPr/>
        </p:nvSpPr>
        <p:spPr>
          <a:xfrm>
            <a:off x="2722262" y="3119717"/>
            <a:ext cx="1992364" cy="14104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US" altLang="zh-CN" sz="1600" b="1" dirty="0">
                <a:solidFill>
                  <a:srgbClr val="79BD28"/>
                </a:solidFill>
                <a:latin typeface="Century Gothic" panose="020B0502020202020204" pitchFamily="34" charset="0"/>
              </a:rPr>
              <a:t>IAM</a:t>
            </a:r>
          </a:p>
          <a:p>
            <a:pPr algn="ctr"/>
            <a:r>
              <a:rPr lang="en-US" altLang="zh-CN" sz="1400" dirty="0">
                <a:latin typeface="Century Gothic" panose="020B0502020202020204" pitchFamily="34" charset="0"/>
              </a:rPr>
              <a:t>#1 vendor in the China market</a:t>
            </a:r>
            <a:endParaRPr lang="zh-CN" altLang="en-US" sz="1400" dirty="0">
              <a:latin typeface="Century Gothic" panose="020B0502020202020204" pitchFamily="34" charset="0"/>
            </a:endParaRPr>
          </a:p>
        </p:txBody>
      </p:sp>
      <p:sp>
        <p:nvSpPr>
          <p:cNvPr id="147" name="矩形: 圆角 18">
            <a:extLst>
              <a:ext uri="{FF2B5EF4-FFF2-40B4-BE49-F238E27FC236}">
                <a16:creationId xmlns:a16="http://schemas.microsoft.com/office/drawing/2014/main" id="{671D3123-FDE3-4461-A816-75FB488B0125}"/>
              </a:ext>
            </a:extLst>
          </p:cNvPr>
          <p:cNvSpPr/>
          <p:nvPr/>
        </p:nvSpPr>
        <p:spPr>
          <a:xfrm>
            <a:off x="5065673" y="3119717"/>
            <a:ext cx="1992364" cy="14104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US" altLang="zh-CN" sz="1600" b="1" dirty="0">
                <a:solidFill>
                  <a:srgbClr val="79BD28"/>
                </a:solidFill>
                <a:latin typeface="Century Gothic" panose="020B0502020202020204" pitchFamily="34" charset="0"/>
              </a:rPr>
              <a:t>WANO</a:t>
            </a:r>
          </a:p>
          <a:p>
            <a:pPr algn="ctr"/>
            <a:r>
              <a:rPr lang="en-US" altLang="zh-CN" sz="1400" dirty="0">
                <a:latin typeface="Century Gothic" panose="020B0502020202020204" pitchFamily="34" charset="0"/>
              </a:rPr>
              <a:t>#1 vendor in the China market</a:t>
            </a:r>
            <a:endParaRPr lang="zh-CN" altLang="en-US" sz="1400" dirty="0">
              <a:latin typeface="Century Gothic" panose="020B0502020202020204" pitchFamily="34" charset="0"/>
            </a:endParaRPr>
          </a:p>
        </p:txBody>
      </p:sp>
      <p:sp>
        <p:nvSpPr>
          <p:cNvPr id="148" name="矩形: 圆角 20">
            <a:extLst>
              <a:ext uri="{FF2B5EF4-FFF2-40B4-BE49-F238E27FC236}">
                <a16:creationId xmlns:a16="http://schemas.microsoft.com/office/drawing/2014/main" id="{1211F076-08AD-4E41-92B2-FF9D75BFA20A}"/>
              </a:ext>
            </a:extLst>
          </p:cNvPr>
          <p:cNvSpPr/>
          <p:nvPr/>
        </p:nvSpPr>
        <p:spPr>
          <a:xfrm>
            <a:off x="7390034" y="3119717"/>
            <a:ext cx="1992364" cy="14104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US" altLang="zh-CN" sz="1600" b="1" dirty="0">
                <a:solidFill>
                  <a:srgbClr val="79BD28"/>
                </a:solidFill>
                <a:latin typeface="Century Gothic" panose="020B0502020202020204" pitchFamily="34" charset="0"/>
              </a:rPr>
              <a:t>NGFW</a:t>
            </a:r>
          </a:p>
          <a:p>
            <a:pPr algn="ctr"/>
            <a:r>
              <a:rPr lang="en-US" altLang="zh-CN" sz="1400" dirty="0">
                <a:latin typeface="Century Gothic" panose="020B0502020202020204" pitchFamily="34" charset="0"/>
              </a:rPr>
              <a:t>ICSA Labs certificated</a:t>
            </a:r>
          </a:p>
          <a:p>
            <a:pPr algn="ctr"/>
            <a:r>
              <a:rPr lang="en-US" altLang="zh-CN" sz="1400" dirty="0">
                <a:latin typeface="Century Gothic" panose="020B0502020202020204" pitchFamily="34" charset="0"/>
              </a:rPr>
              <a:t>OWASP 4 stars</a:t>
            </a:r>
            <a:endParaRPr lang="zh-CN" altLang="en-US" sz="1400" dirty="0">
              <a:latin typeface="Century Gothic" panose="020B0502020202020204" pitchFamily="34" charset="0"/>
            </a:endParaRPr>
          </a:p>
        </p:txBody>
      </p:sp>
      <p:sp>
        <p:nvSpPr>
          <p:cNvPr id="149" name="矩形: 圆角 21">
            <a:extLst>
              <a:ext uri="{FF2B5EF4-FFF2-40B4-BE49-F238E27FC236}">
                <a16:creationId xmlns:a16="http://schemas.microsoft.com/office/drawing/2014/main" id="{F5680C41-42AC-4475-9F71-4C11B8E4CD61}"/>
              </a:ext>
            </a:extLst>
          </p:cNvPr>
          <p:cNvSpPr/>
          <p:nvPr/>
        </p:nvSpPr>
        <p:spPr>
          <a:xfrm>
            <a:off x="9382399" y="3119717"/>
            <a:ext cx="2590772" cy="1410490"/>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lnSpc>
                <a:spcPct val="150000"/>
              </a:lnSpc>
            </a:pPr>
            <a:r>
              <a:rPr lang="en-US" altLang="zh-CN" sz="1600" b="1" dirty="0">
                <a:solidFill>
                  <a:srgbClr val="79BD28"/>
                </a:solidFill>
                <a:latin typeface="Century Gothic" panose="020B0502020202020204" pitchFamily="34" charset="0"/>
              </a:rPr>
              <a:t>Next Generation </a:t>
            </a:r>
          </a:p>
          <a:p>
            <a:pPr algn="ctr">
              <a:lnSpc>
                <a:spcPct val="150000"/>
              </a:lnSpc>
            </a:pPr>
            <a:r>
              <a:rPr lang="en-US" altLang="zh-CN" sz="1600" b="1" dirty="0">
                <a:solidFill>
                  <a:srgbClr val="79BD28"/>
                </a:solidFill>
                <a:latin typeface="Century Gothic" panose="020B0502020202020204" pitchFamily="34" charset="0"/>
              </a:rPr>
              <a:t>SD-WAN</a:t>
            </a:r>
          </a:p>
          <a:p>
            <a:pPr algn="ctr"/>
            <a:r>
              <a:rPr lang="en-US" altLang="zh-CN" sz="1600" dirty="0">
                <a:latin typeface="Century Gothic" panose="020B0502020202020204" pitchFamily="34" charset="0"/>
              </a:rPr>
              <a:t>China SD-WAN </a:t>
            </a:r>
          </a:p>
          <a:p>
            <a:pPr algn="ctr"/>
            <a:r>
              <a:rPr lang="en-US" altLang="zh-CN" sz="1600" dirty="0">
                <a:latin typeface="Century Gothic" panose="020B0502020202020204" pitchFamily="34" charset="0"/>
              </a:rPr>
              <a:t>Standard-Setter</a:t>
            </a:r>
          </a:p>
        </p:txBody>
      </p:sp>
      <p:grpSp>
        <p:nvGrpSpPr>
          <p:cNvPr id="8" name="组合 7"/>
          <p:cNvGrpSpPr/>
          <p:nvPr/>
        </p:nvGrpSpPr>
        <p:grpSpPr>
          <a:xfrm>
            <a:off x="3332974" y="2428567"/>
            <a:ext cx="796619" cy="776538"/>
            <a:chOff x="3261536" y="2428567"/>
            <a:chExt cx="796619" cy="776538"/>
          </a:xfrm>
        </p:grpSpPr>
        <p:sp>
          <p:nvSpPr>
            <p:cNvPr id="150" name="椭圆 149">
              <a:extLst>
                <a:ext uri="{FF2B5EF4-FFF2-40B4-BE49-F238E27FC236}">
                  <a16:creationId xmlns:a16="http://schemas.microsoft.com/office/drawing/2014/main" id="{A04898A6-6D77-459D-B8EB-E73C45120EAD}"/>
                </a:ext>
              </a:extLst>
            </p:cNvPr>
            <p:cNvSpPr/>
            <p:nvPr/>
          </p:nvSpPr>
          <p:spPr>
            <a:xfrm>
              <a:off x="3536592" y="2957988"/>
              <a:ext cx="271849" cy="247117"/>
            </a:xfrm>
            <a:prstGeom prst="ellipse">
              <a:avLst/>
            </a:prstGeom>
            <a:solidFill>
              <a:schemeClr val="bg1"/>
            </a:solidFill>
            <a:ln w="19050">
              <a:solidFill>
                <a:srgbClr val="79BD28"/>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zh-CN" altLang="en-US" sz="1600">
                <a:latin typeface="Century Gothic" panose="020B0502020202020204" pitchFamily="34" charset="0"/>
              </a:endParaRPr>
            </a:p>
          </p:txBody>
        </p:sp>
        <p:sp>
          <p:nvSpPr>
            <p:cNvPr id="151" name="文本框 33">
              <a:extLst>
                <a:ext uri="{FF2B5EF4-FFF2-40B4-BE49-F238E27FC236}">
                  <a16:creationId xmlns:a16="http://schemas.microsoft.com/office/drawing/2014/main" id="{16CEADA1-3A29-44E5-8F0E-4A6FDAA2D207}"/>
                </a:ext>
              </a:extLst>
            </p:cNvPr>
            <p:cNvSpPr txBox="1"/>
            <p:nvPr/>
          </p:nvSpPr>
          <p:spPr>
            <a:xfrm>
              <a:off x="3261536" y="2428567"/>
              <a:ext cx="796619" cy="338554"/>
            </a:xfrm>
            <a:prstGeom prst="rect">
              <a:avLst/>
            </a:prstGeom>
            <a:noFill/>
          </p:spPr>
          <p:txBody>
            <a:bodyPr wrap="square" rtlCol="0">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rgbClr val="79BD28"/>
                  </a:solidFill>
                  <a:latin typeface="Century Gothic" panose="020B0502020202020204" pitchFamily="34" charset="0"/>
                </a:rPr>
                <a:t>2005</a:t>
              </a:r>
              <a:endParaRPr lang="zh-CN" altLang="en-US" sz="1600" b="1" dirty="0">
                <a:solidFill>
                  <a:srgbClr val="79BD28"/>
                </a:solidFill>
                <a:latin typeface="Century Gothic" panose="020B0502020202020204" pitchFamily="34" charset="0"/>
              </a:endParaRPr>
            </a:p>
          </p:txBody>
        </p:sp>
      </p:grpSp>
    </p:spTree>
    <p:extLst>
      <p:ext uri="{BB962C8B-B14F-4D97-AF65-F5344CB8AC3E}">
        <p14:creationId xmlns:p14="http://schemas.microsoft.com/office/powerpoint/2010/main" val="3558752138"/>
      </p:ext>
    </p:extLst>
  </p:cSld>
  <p:clrMapOvr>
    <a:masterClrMapping/>
  </p:clrMapOvr>
  <p:transition>
    <p:fade/>
  </p:transition>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sp>
        <p:nvSpPr>
          <p:cNvPr id="2" name="灯片编号占位符 1"/>
          <p:cNvSpPr>
            <a:spLocks noGrp="1"/>
          </p:cNvSpPr>
          <p:nvPr>
            <p:ph type="sldNum" sz="quarter" idx="12"/>
          </p:nvPr>
        </p:nvSpPr>
        <p:spPr/>
        <p:txBody>
          <a:bodyPr/>
          <a:lstStyle/>
          <a:p>
            <a:fld id="{795C62BC-63D8-4176-937B-D5EBCAA09FF2}" type="slidenum">
              <a:rPr lang="zh-CN" altLang="en-US" smtClean="0"/>
              <a:t>16</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1555500" y="986555"/>
            <a:ext cx="8996254" cy="574901"/>
          </a:xfrm>
          <a:prstGeom prst="rect">
            <a:avLst/>
          </a:prstGeom>
          <a:noFill/>
        </p:spPr>
        <p:txBody>
          <a:bodyPr wrap="square" rtlCol="0">
            <a:spAutoFit/>
          </a:bodyPr>
          <a:lstStyle/>
          <a:p>
            <a:pPr algn="ctr">
              <a:lnSpc>
                <a:spcPct val="150000"/>
              </a:lnSpc>
            </a:pPr>
            <a:r>
              <a:rPr lang="en-US" altLang="zh-CN" sz="2400" b="1" dirty="0">
                <a:solidFill>
                  <a:srgbClr val="00B0F0"/>
                </a:solidFill>
                <a:latin typeface="Century Gothic" panose="020B0502020202020204" pitchFamily="34" charset="0"/>
                <a:ea typeface="微软雅黑" panose="020B0503020204020204" charset="-122"/>
              </a:rPr>
              <a:t>SD-WAN Main Components Are In Gartner Magic Quadrant </a:t>
            </a:r>
          </a:p>
        </p:txBody>
      </p:sp>
      <p:grpSp>
        <p:nvGrpSpPr>
          <p:cNvPr id="5" name="组合 4"/>
          <p:cNvGrpSpPr/>
          <p:nvPr/>
        </p:nvGrpSpPr>
        <p:grpSpPr>
          <a:xfrm>
            <a:off x="1395246" y="1900224"/>
            <a:ext cx="10421938" cy="4424788"/>
            <a:chOff x="914400" y="1874879"/>
            <a:chExt cx="10421938" cy="4424788"/>
          </a:xfrm>
        </p:grpSpPr>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pic>
          <p:nvPicPr>
            <p:cNvPr id="33" name="图片 32">
              <a:extLst>
                <a:ext uri="{FF2B5EF4-FFF2-40B4-BE49-F238E27FC236}">
                  <a16:creationId xmlns:a16="http://schemas.microsoft.com/office/drawing/2014/main" id="{8B3E6946-C0DB-43A7-A26B-7D240C296EB0}"/>
                </a:ext>
              </a:extLst>
            </p:cNvPr>
            <p:cNvPicPr>
              <a:picLocks noChangeAspect="1"/>
            </p:cNvPicPr>
            <p:nvPr/>
          </p:nvPicPr>
          <p:blipFill>
            <a:blip r:embed="rId4" cstate="print">
              <a:extLst>
                <a:ext uri="{28A0092B-C50C-407E-A947-70E740481C1C}">
                  <a14:useLocalDpi xmlns:a14="http://schemas.microsoft.com/office/drawing/2010/main" val="0"/>
                </a:ext>
              </a:extLst>
            </a:blip>
            <a:srcRect l="2323" t="24172" r="20354" b="4044"/>
            <a:stretch>
              <a:fillRect/>
            </a:stretch>
          </p:blipFill>
          <p:spPr>
            <a:xfrm>
              <a:off x="1164137" y="2304088"/>
              <a:ext cx="3052445" cy="2795270"/>
            </a:xfrm>
            <a:prstGeom prst="rect">
              <a:avLst/>
            </a:prstGeom>
            <a:effectLst>
              <a:reflection blurRad="165100" stA="43000" endA="300" endPos="55000" dist="63500" dir="5400000" sy="-100000" algn="bl" rotWithShape="0"/>
            </a:effectLst>
          </p:spPr>
        </p:pic>
        <p:sp>
          <p:nvSpPr>
            <p:cNvPr id="34" name="文本框 2">
              <a:extLst>
                <a:ext uri="{FF2B5EF4-FFF2-40B4-BE49-F238E27FC236}">
                  <a16:creationId xmlns:a16="http://schemas.microsoft.com/office/drawing/2014/main" id="{2172DB2C-3537-437E-8885-0C2D55AFA5EB}"/>
                </a:ext>
              </a:extLst>
            </p:cNvPr>
            <p:cNvSpPr txBox="1"/>
            <p:nvPr/>
          </p:nvSpPr>
          <p:spPr>
            <a:xfrm>
              <a:off x="8707995" y="2920437"/>
              <a:ext cx="1229939" cy="584775"/>
            </a:xfrm>
            <a:prstGeom prst="rect">
              <a:avLst/>
            </a:prstGeom>
            <a:noFill/>
          </p:spPr>
          <p:txBody>
            <a:bodyPr wrap="square" rtlCol="0">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0" fontAlgn="base" hangingPunct="0">
                <a:spcBef>
                  <a:spcPct val="0"/>
                </a:spcBef>
                <a:spcAft>
                  <a:spcPct val="0"/>
                </a:spcAft>
                <a:buFont typeface="Arial" panose="020B0604020202020204" pitchFamily="34" charset="0"/>
                <a:buNone/>
              </a:pPr>
              <a:r>
                <a:rPr kumimoji="1" lang="en-US" altLang="zh-CN" sz="3200" b="1" u="sng" dirty="0">
                  <a:solidFill>
                    <a:srgbClr val="79BD28"/>
                  </a:solidFill>
                  <a:latin typeface="Century Gothic" panose="020B0502020202020204" pitchFamily="34" charset="0"/>
                </a:rPr>
                <a:t>VPN</a:t>
              </a:r>
              <a:endParaRPr kumimoji="1" lang="zh-CN" altLang="en-US" sz="3200" b="1" u="sng" dirty="0">
                <a:solidFill>
                  <a:srgbClr val="79BD28"/>
                </a:solidFill>
                <a:latin typeface="Century Gothic" panose="020B0502020202020204" pitchFamily="34" charset="0"/>
              </a:endParaRPr>
            </a:p>
          </p:txBody>
        </p:sp>
        <p:sp>
          <p:nvSpPr>
            <p:cNvPr id="35" name="文本框 3">
              <a:extLst>
                <a:ext uri="{FF2B5EF4-FFF2-40B4-BE49-F238E27FC236}">
                  <a16:creationId xmlns:a16="http://schemas.microsoft.com/office/drawing/2014/main" id="{45538FB2-0531-4572-90C5-716457106E08}"/>
                </a:ext>
              </a:extLst>
            </p:cNvPr>
            <p:cNvSpPr txBox="1"/>
            <p:nvPr/>
          </p:nvSpPr>
          <p:spPr>
            <a:xfrm>
              <a:off x="4607469" y="4023580"/>
              <a:ext cx="2576610" cy="338554"/>
            </a:xfrm>
            <a:prstGeom prst="rect">
              <a:avLst/>
            </a:prstGeom>
            <a:noFill/>
          </p:spPr>
          <p:txBody>
            <a:bodyPr wrap="square" rtlCol="0">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0" fontAlgn="base" hangingPunct="0">
                <a:spcBef>
                  <a:spcPct val="0"/>
                </a:spcBef>
                <a:spcAft>
                  <a:spcPct val="0"/>
                </a:spcAft>
                <a:buFont typeface="Arial" panose="020B0604020202020204" pitchFamily="34" charset="0"/>
                <a:buNone/>
              </a:pPr>
              <a:r>
                <a:rPr kumimoji="1" lang="en-US" altLang="zh-CN" sz="1600" dirty="0">
                  <a:solidFill>
                    <a:srgbClr val="FFFFFF"/>
                  </a:solidFill>
                  <a:latin typeface="Century Gothic" panose="020B0502020202020204" pitchFamily="34" charset="0"/>
                  <a:ea typeface="微软雅黑" panose="020B0503020204020204" pitchFamily="34" charset="-122"/>
                  <a:cs typeface="Arial Black" panose="020B0A04020102020204"/>
                </a:rPr>
                <a:t>Magic Quadrant</a:t>
              </a:r>
              <a:endParaRPr kumimoji="1" lang="zh-CN" altLang="en-US" sz="1600" dirty="0">
                <a:solidFill>
                  <a:srgbClr val="FFFFFF"/>
                </a:solidFill>
                <a:latin typeface="Century Gothic" panose="020B0502020202020204" pitchFamily="34" charset="0"/>
                <a:ea typeface="微软雅黑" panose="020B0503020204020204" pitchFamily="34" charset="-122"/>
                <a:cs typeface="Arial Black" panose="020B0A04020102020204"/>
              </a:endParaRPr>
            </a:p>
          </p:txBody>
        </p:sp>
        <p:sp>
          <p:nvSpPr>
            <p:cNvPr id="36" name="文本框 4">
              <a:extLst>
                <a:ext uri="{FF2B5EF4-FFF2-40B4-BE49-F238E27FC236}">
                  <a16:creationId xmlns:a16="http://schemas.microsoft.com/office/drawing/2014/main" id="{D9C98A7D-4838-44EA-849A-9A974D6B018A}"/>
                </a:ext>
              </a:extLst>
            </p:cNvPr>
            <p:cNvSpPr txBox="1"/>
            <p:nvPr/>
          </p:nvSpPr>
          <p:spPr>
            <a:xfrm>
              <a:off x="8707995" y="4176422"/>
              <a:ext cx="1985666" cy="584775"/>
            </a:xfrm>
            <a:prstGeom prst="rect">
              <a:avLst/>
            </a:prstGeom>
            <a:noFill/>
          </p:spPr>
          <p:txBody>
            <a:bodyPr wrap="square" rtlCol="0">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0" fontAlgn="base" hangingPunct="0">
                <a:spcBef>
                  <a:spcPct val="0"/>
                </a:spcBef>
                <a:spcAft>
                  <a:spcPct val="0"/>
                </a:spcAft>
                <a:buFont typeface="Arial" panose="020B0604020202020204" pitchFamily="34" charset="0"/>
                <a:buNone/>
              </a:pPr>
              <a:r>
                <a:rPr kumimoji="1" lang="en-US" altLang="zh-CN" sz="3200" b="1" u="sng" dirty="0">
                  <a:solidFill>
                    <a:srgbClr val="79BD28"/>
                  </a:solidFill>
                  <a:latin typeface="Century Gothic" panose="020B0502020202020204" pitchFamily="34" charset="0"/>
                  <a:ea typeface="微软雅黑" panose="020B0503020204020204" pitchFamily="34" charset="-122"/>
                  <a:cs typeface="微软雅黑" panose="020B0503020204020204" pitchFamily="34" charset="-122"/>
                </a:rPr>
                <a:t>IAM</a:t>
              </a:r>
              <a:endParaRPr kumimoji="1" lang="zh-CN" altLang="en-US" sz="3200" b="1" u="sng" dirty="0">
                <a:solidFill>
                  <a:srgbClr val="79BD28"/>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37" name="文本框 5">
              <a:extLst>
                <a:ext uri="{FF2B5EF4-FFF2-40B4-BE49-F238E27FC236}">
                  <a16:creationId xmlns:a16="http://schemas.microsoft.com/office/drawing/2014/main" id="{F19E0B3E-B971-4EEE-982C-312AB29AB08C}"/>
                </a:ext>
              </a:extLst>
            </p:cNvPr>
            <p:cNvSpPr txBox="1"/>
            <p:nvPr/>
          </p:nvSpPr>
          <p:spPr>
            <a:xfrm>
              <a:off x="7078956" y="1874879"/>
              <a:ext cx="1743333" cy="584775"/>
            </a:xfrm>
            <a:prstGeom prst="rect">
              <a:avLst/>
            </a:prstGeom>
            <a:noFill/>
          </p:spPr>
          <p:txBody>
            <a:bodyPr wrap="square" rtlCol="0">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0" fontAlgn="base" hangingPunct="0">
                <a:spcBef>
                  <a:spcPct val="0"/>
                </a:spcBef>
                <a:spcAft>
                  <a:spcPct val="0"/>
                </a:spcAft>
                <a:buFont typeface="Arial" panose="020B0604020202020204" pitchFamily="34" charset="0"/>
                <a:buNone/>
              </a:pPr>
              <a:r>
                <a:rPr kumimoji="1" lang="en-US" altLang="zh-CN" sz="3200" b="1" u="sng" dirty="0">
                  <a:solidFill>
                    <a:srgbClr val="79BD28"/>
                  </a:solidFill>
                  <a:latin typeface="Century Gothic" panose="020B0502020202020204" pitchFamily="34" charset="0"/>
                  <a:ea typeface="微软雅黑" panose="020B0503020204020204" pitchFamily="34" charset="-122"/>
                  <a:cs typeface="微软雅黑" panose="020B0503020204020204" pitchFamily="34" charset="-122"/>
                </a:rPr>
                <a:t>WANO</a:t>
              </a:r>
              <a:endParaRPr kumimoji="1" lang="zh-CN" altLang="en-US" sz="3200" b="1" u="sng" dirty="0">
                <a:solidFill>
                  <a:srgbClr val="79BD28"/>
                </a:solidFill>
                <a:latin typeface="Century Gothic" panose="020B0502020202020204" pitchFamily="34" charset="0"/>
                <a:ea typeface="微软雅黑" panose="020B0503020204020204" pitchFamily="34" charset="-122"/>
                <a:cs typeface="微软雅黑" panose="020B0503020204020204" pitchFamily="34" charset="-122"/>
              </a:endParaRPr>
            </a:p>
          </p:txBody>
        </p:sp>
        <p:sp>
          <p:nvSpPr>
            <p:cNvPr id="38" name="文本框 8">
              <a:extLst>
                <a:ext uri="{FF2B5EF4-FFF2-40B4-BE49-F238E27FC236}">
                  <a16:creationId xmlns:a16="http://schemas.microsoft.com/office/drawing/2014/main" id="{1E3523F2-8E1D-4A4F-B2B8-DB9737279AF5}"/>
                </a:ext>
              </a:extLst>
            </p:cNvPr>
            <p:cNvSpPr txBox="1"/>
            <p:nvPr/>
          </p:nvSpPr>
          <p:spPr>
            <a:xfrm>
              <a:off x="7078956" y="5246622"/>
              <a:ext cx="2446125" cy="584775"/>
            </a:xfrm>
            <a:prstGeom prst="rect">
              <a:avLst/>
            </a:prstGeom>
            <a:noFill/>
          </p:spPr>
          <p:txBody>
            <a:bodyPr wrap="square" rtlCol="0">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0" fontAlgn="base" hangingPunct="0">
                <a:spcBef>
                  <a:spcPct val="0"/>
                </a:spcBef>
                <a:spcAft>
                  <a:spcPct val="0"/>
                </a:spcAft>
                <a:buFont typeface="Arial" panose="020B0604020202020204" pitchFamily="34" charset="0"/>
                <a:buNone/>
              </a:pPr>
              <a:r>
                <a:rPr kumimoji="1" lang="en-US" altLang="zh-CN" sz="3200" b="1" u="sng" dirty="0">
                  <a:solidFill>
                    <a:srgbClr val="79BD28"/>
                  </a:solidFill>
                  <a:latin typeface="Century Gothic" panose="020B0502020202020204" pitchFamily="34" charset="0"/>
                  <a:ea typeface="微软雅黑" panose="020B0503020204020204" pitchFamily="34" charset="-122"/>
                  <a:cs typeface="微软雅黑" panose="020B0503020204020204" pitchFamily="34" charset="-122"/>
                </a:rPr>
                <a:t>NGFW</a:t>
              </a:r>
              <a:endParaRPr kumimoji="1" lang="zh-CN" altLang="en-US" sz="3200" b="1" u="sng" dirty="0">
                <a:solidFill>
                  <a:srgbClr val="79BD28"/>
                </a:solidFill>
                <a:latin typeface="Century Gothic" panose="020B0502020202020204" pitchFamily="34" charset="0"/>
                <a:ea typeface="微软雅黑" panose="020B0503020204020204" pitchFamily="34" charset="-122"/>
                <a:cs typeface="微软雅黑" panose="020B0503020204020204" pitchFamily="34" charset="-122"/>
              </a:endParaRPr>
            </a:p>
          </p:txBody>
        </p:sp>
        <p:pic>
          <p:nvPicPr>
            <p:cNvPr id="39" name="Picture 9">
              <a:extLst>
                <a:ext uri="{FF2B5EF4-FFF2-40B4-BE49-F238E27FC236}">
                  <a16:creationId xmlns:a16="http://schemas.microsoft.com/office/drawing/2014/main" id="{E05C7B9E-A315-4270-BAA9-DC5243FC8BB0}"/>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4607469" y="3402321"/>
              <a:ext cx="2183417" cy="496727"/>
            </a:xfrm>
            <a:prstGeom prst="rect">
              <a:avLst/>
            </a:prstGeom>
          </p:spPr>
        </p:pic>
      </p:grpSp>
    </p:spTree>
    <p:extLst>
      <p:ext uri="{BB962C8B-B14F-4D97-AF65-F5344CB8AC3E}">
        <p14:creationId xmlns:p14="http://schemas.microsoft.com/office/powerpoint/2010/main" val="715831986"/>
      </p:ext>
    </p:extLst>
  </p:cSld>
  <p:clrMapOvr>
    <a:masterClrMapping/>
  </p:clrMapOvr>
  <p:transition>
    <p:fade/>
  </p:transition>
</p:sld>
</file>

<file path=ppt/slides/slide18.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3826052" cy="523220"/>
            <a:chOff x="1" y="200326"/>
            <a:chExt cx="3826052"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3246402"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One Stop Solution</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17</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076" name="文本框 1075"/>
          <p:cNvSpPr txBox="1"/>
          <p:nvPr/>
        </p:nvSpPr>
        <p:spPr>
          <a:xfrm>
            <a:off x="2327362" y="940074"/>
            <a:ext cx="7537276" cy="414088"/>
          </a:xfrm>
          <a:prstGeom prst="rect">
            <a:avLst/>
          </a:prstGeom>
          <a:noFill/>
        </p:spPr>
        <p:txBody>
          <a:bodyPr wrap="square" rtlCol="0">
            <a:spAutoFit/>
          </a:bodyPr>
          <a:lstStyle/>
          <a:p>
            <a:pPr algn="ctr">
              <a:lnSpc>
                <a:spcPct val="150000"/>
              </a:lnSpc>
            </a:pPr>
            <a:r>
              <a:rPr lang="en-US" altLang="zh-CN" sz="1600" b="1" dirty="0">
                <a:solidFill>
                  <a:srgbClr val="00B0F0"/>
                </a:solidFill>
                <a:latin typeface="Century Gothic" panose="020B0502020202020204" pitchFamily="34" charset="0"/>
                <a:ea typeface="微软雅黑" panose="020B0503020204020204" charset="-122"/>
              </a:rPr>
              <a:t>Different Branches, Different Requirements</a:t>
            </a:r>
          </a:p>
        </p:txBody>
      </p:sp>
      <p:grpSp>
        <p:nvGrpSpPr>
          <p:cNvPr id="6" name="组合 5"/>
          <p:cNvGrpSpPr/>
          <p:nvPr/>
        </p:nvGrpSpPr>
        <p:grpSpPr>
          <a:xfrm>
            <a:off x="1971434" y="1936703"/>
            <a:ext cx="8267767" cy="3780423"/>
            <a:chOff x="2403234" y="1936703"/>
            <a:chExt cx="8267767" cy="3780423"/>
          </a:xfrm>
        </p:grpSpPr>
        <p:grpSp>
          <p:nvGrpSpPr>
            <p:cNvPr id="4" name="组合 3"/>
            <p:cNvGrpSpPr/>
            <p:nvPr/>
          </p:nvGrpSpPr>
          <p:grpSpPr>
            <a:xfrm>
              <a:off x="6583995" y="1936703"/>
              <a:ext cx="4087006" cy="3780423"/>
              <a:chOff x="6190295" y="1916830"/>
              <a:chExt cx="4087006" cy="3780423"/>
            </a:xfrm>
          </p:grpSpPr>
          <p:sp>
            <p:nvSpPr>
              <p:cNvPr id="150" name="íSľîdê">
                <a:extLst>
                  <a:ext uri="{FF2B5EF4-FFF2-40B4-BE49-F238E27FC236}">
                    <a16:creationId xmlns:a16="http://schemas.microsoft.com/office/drawing/2014/main" id="{402B2917-43F5-4E12-B361-DE6BEB4E1A1C}"/>
                  </a:ext>
                </a:extLst>
              </p:cNvPr>
              <p:cNvSpPr/>
              <p:nvPr/>
            </p:nvSpPr>
            <p:spPr bwMode="auto">
              <a:xfrm>
                <a:off x="6322731" y="2453859"/>
                <a:ext cx="3954570" cy="3243394"/>
              </a:xfrm>
              <a:custGeom>
                <a:avLst/>
                <a:gdLst>
                  <a:gd name="T0" fmla="*/ 1735 w 1847"/>
                  <a:gd name="T1" fmla="*/ 757 h 1514"/>
                  <a:gd name="T2" fmla="*/ 721 w 1847"/>
                  <a:gd name="T3" fmla="*/ 1514 h 1514"/>
                  <a:gd name="T4" fmla="*/ 112 w 1847"/>
                  <a:gd name="T5" fmla="*/ 757 h 1514"/>
                  <a:gd name="T6" fmla="*/ 1127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9" y="0"/>
                      <a:pt x="1127" y="0"/>
                    </a:cubicBezTo>
                    <a:cubicBezTo>
                      <a:pt x="1575" y="0"/>
                      <a:pt x="1847" y="339"/>
                      <a:pt x="1735" y="757"/>
                    </a:cubicBezTo>
                    <a:close/>
                  </a:path>
                </a:pathLst>
              </a:custGeom>
              <a:solidFill>
                <a:schemeClr val="tx1">
                  <a:lumMod val="85000"/>
                  <a:lumOff val="15000"/>
                </a:schemeClr>
              </a:solidFill>
              <a:ln>
                <a:noFill/>
              </a:ln>
            </p:spPr>
            <p:txBody>
              <a:bodyPr wrap="square" lIns="91440" tIns="45720" rIns="91440" bIns="45720" anchor="ctr">
                <a:normAutofit/>
              </a:bodyPr>
              <a:lstStyle/>
              <a:p>
                <a:pPr algn="ctr"/>
                <a:endParaRPr>
                  <a:solidFill>
                    <a:schemeClr val="bg1"/>
                  </a:solidFill>
                </a:endParaRPr>
              </a:p>
            </p:txBody>
          </p:sp>
          <p:sp>
            <p:nvSpPr>
              <p:cNvPr id="151" name="í$ḷiḓè">
                <a:extLst>
                  <a:ext uri="{FF2B5EF4-FFF2-40B4-BE49-F238E27FC236}">
                    <a16:creationId xmlns:a16="http://schemas.microsoft.com/office/drawing/2014/main" id="{A65B0A21-9546-4AA6-BD08-9205AD355385}"/>
                  </a:ext>
                </a:extLst>
              </p:cNvPr>
              <p:cNvSpPr/>
              <p:nvPr/>
            </p:nvSpPr>
            <p:spPr bwMode="auto">
              <a:xfrm>
                <a:off x="6282018" y="2403181"/>
                <a:ext cx="3954570" cy="3243394"/>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close/>
                  </a:path>
                </a:pathLst>
              </a:custGeom>
              <a:solidFill>
                <a:schemeClr val="tx1">
                  <a:lumMod val="65000"/>
                  <a:lumOff val="35000"/>
                </a:schemeClr>
              </a:solidFill>
              <a:ln>
                <a:noFill/>
              </a:ln>
            </p:spPr>
            <p:txBody>
              <a:bodyPr wrap="square" lIns="91440" tIns="45720" rIns="91440" bIns="45720" anchor="ctr">
                <a:normAutofit/>
              </a:bodyPr>
              <a:lstStyle/>
              <a:p>
                <a:pPr algn="ctr"/>
                <a:endParaRPr>
                  <a:solidFill>
                    <a:schemeClr val="bg1"/>
                  </a:solidFill>
                </a:endParaRPr>
              </a:p>
            </p:txBody>
          </p:sp>
          <p:sp>
            <p:nvSpPr>
              <p:cNvPr id="152" name="ï$líḋé">
                <a:extLst>
                  <a:ext uri="{FF2B5EF4-FFF2-40B4-BE49-F238E27FC236}">
                    <a16:creationId xmlns:a16="http://schemas.microsoft.com/office/drawing/2014/main" id="{B07CE27E-C82D-4BC1-B854-961C60330D8B}"/>
                  </a:ext>
                </a:extLst>
              </p:cNvPr>
              <p:cNvSpPr/>
              <p:nvPr/>
            </p:nvSpPr>
            <p:spPr bwMode="auto">
              <a:xfrm>
                <a:off x="6230448" y="2338928"/>
                <a:ext cx="3954570" cy="3243394"/>
              </a:xfrm>
              <a:custGeom>
                <a:avLst/>
                <a:gdLst>
                  <a:gd name="T0" fmla="*/ 1735 w 1847"/>
                  <a:gd name="T1" fmla="*/ 757 h 1514"/>
                  <a:gd name="T2" fmla="*/ 721 w 1847"/>
                  <a:gd name="T3" fmla="*/ 1514 h 1514"/>
                  <a:gd name="T4" fmla="*/ 112 w 1847"/>
                  <a:gd name="T5" fmla="*/ 757 h 1514"/>
                  <a:gd name="T6" fmla="*/ 1126 w 1847"/>
                  <a:gd name="T7" fmla="*/ 0 h 1514"/>
                  <a:gd name="T8" fmla="*/ 1735 w 1847"/>
                  <a:gd name="T9" fmla="*/ 757 h 1514"/>
                </a:gdLst>
                <a:ahLst/>
                <a:cxnLst>
                  <a:cxn ang="0">
                    <a:pos x="T0" y="T1"/>
                  </a:cxn>
                  <a:cxn ang="0">
                    <a:pos x="T2" y="T3"/>
                  </a:cxn>
                  <a:cxn ang="0">
                    <a:pos x="T4" y="T5"/>
                  </a:cxn>
                  <a:cxn ang="0">
                    <a:pos x="T6" y="T7"/>
                  </a:cxn>
                  <a:cxn ang="0">
                    <a:pos x="T8" y="T9"/>
                  </a:cxn>
                </a:cxnLst>
                <a:rect l="0" t="0" r="r" b="b"/>
                <a:pathLst>
                  <a:path w="1847" h="1514">
                    <a:moveTo>
                      <a:pt x="1735" y="757"/>
                    </a:moveTo>
                    <a:cubicBezTo>
                      <a:pt x="1623" y="1175"/>
                      <a:pt x="1169" y="1514"/>
                      <a:pt x="721" y="1514"/>
                    </a:cubicBezTo>
                    <a:cubicBezTo>
                      <a:pt x="273" y="1514"/>
                      <a:pt x="0" y="1175"/>
                      <a:pt x="112" y="757"/>
                    </a:cubicBezTo>
                    <a:cubicBezTo>
                      <a:pt x="224" y="339"/>
                      <a:pt x="678" y="0"/>
                      <a:pt x="1126" y="0"/>
                    </a:cubicBezTo>
                    <a:cubicBezTo>
                      <a:pt x="1574" y="0"/>
                      <a:pt x="1847" y="339"/>
                      <a:pt x="1735" y="757"/>
                    </a:cubicBezTo>
                    <a:close/>
                  </a:path>
                </a:pathLst>
              </a:custGeom>
              <a:solidFill>
                <a:srgbClr val="345692"/>
              </a:solidFill>
              <a:ln>
                <a:noFill/>
              </a:ln>
            </p:spPr>
            <p:txBody>
              <a:bodyPr wrap="square" lIns="91440" tIns="45720" rIns="91440" bIns="45720" anchor="ctr">
                <a:normAutofit/>
              </a:bodyPr>
              <a:lstStyle/>
              <a:p>
                <a:pPr algn="ctr"/>
                <a:endParaRPr>
                  <a:solidFill>
                    <a:schemeClr val="bg1"/>
                  </a:solidFill>
                </a:endParaRPr>
              </a:p>
            </p:txBody>
          </p:sp>
          <p:sp>
            <p:nvSpPr>
              <p:cNvPr id="153" name="îṥľiďe">
                <a:extLst>
                  <a:ext uri="{FF2B5EF4-FFF2-40B4-BE49-F238E27FC236}">
                    <a16:creationId xmlns:a16="http://schemas.microsoft.com/office/drawing/2014/main" id="{BD040060-72BE-4E47-88DC-09F6EBC8062C}"/>
                  </a:ext>
                </a:extLst>
              </p:cNvPr>
              <p:cNvSpPr/>
              <p:nvPr/>
            </p:nvSpPr>
            <p:spPr bwMode="auto">
              <a:xfrm>
                <a:off x="6605006" y="2646616"/>
                <a:ext cx="3205455" cy="2628923"/>
              </a:xfrm>
              <a:custGeom>
                <a:avLst/>
                <a:gdLst>
                  <a:gd name="T0" fmla="*/ 1406 w 1497"/>
                  <a:gd name="T1" fmla="*/ 613 h 1227"/>
                  <a:gd name="T2" fmla="*/ 584 w 1497"/>
                  <a:gd name="T3" fmla="*/ 1227 h 1227"/>
                  <a:gd name="T4" fmla="*/ 91 w 1497"/>
                  <a:gd name="T5" fmla="*/ 613 h 1227"/>
                  <a:gd name="T6" fmla="*/ 913 w 1497"/>
                  <a:gd name="T7" fmla="*/ 0 h 1227"/>
                  <a:gd name="T8" fmla="*/ 1406 w 1497"/>
                  <a:gd name="T9" fmla="*/ 613 h 1227"/>
                </a:gdLst>
                <a:ahLst/>
                <a:cxnLst>
                  <a:cxn ang="0">
                    <a:pos x="T0" y="T1"/>
                  </a:cxn>
                  <a:cxn ang="0">
                    <a:pos x="T2" y="T3"/>
                  </a:cxn>
                  <a:cxn ang="0">
                    <a:pos x="T4" y="T5"/>
                  </a:cxn>
                  <a:cxn ang="0">
                    <a:pos x="T6" y="T7"/>
                  </a:cxn>
                  <a:cxn ang="0">
                    <a:pos x="T8" y="T9"/>
                  </a:cxn>
                </a:cxnLst>
                <a:rect l="0" t="0" r="r" b="b"/>
                <a:pathLst>
                  <a:path w="1497" h="1227">
                    <a:moveTo>
                      <a:pt x="1406" y="613"/>
                    </a:moveTo>
                    <a:cubicBezTo>
                      <a:pt x="1315" y="952"/>
                      <a:pt x="947" y="1227"/>
                      <a:pt x="584" y="1227"/>
                    </a:cubicBezTo>
                    <a:cubicBezTo>
                      <a:pt x="221" y="1227"/>
                      <a:pt x="0" y="952"/>
                      <a:pt x="91" y="613"/>
                    </a:cubicBezTo>
                    <a:cubicBezTo>
                      <a:pt x="182" y="274"/>
                      <a:pt x="550" y="0"/>
                      <a:pt x="913" y="0"/>
                    </a:cubicBezTo>
                    <a:cubicBezTo>
                      <a:pt x="1276" y="0"/>
                      <a:pt x="1497" y="274"/>
                      <a:pt x="1406" y="613"/>
                    </a:cubicBezTo>
                    <a:close/>
                  </a:path>
                </a:pathLst>
              </a:custGeom>
              <a:solidFill>
                <a:schemeClr val="bg1">
                  <a:lumMod val="95000"/>
                </a:schemeClr>
              </a:solidFill>
              <a:ln>
                <a:noFill/>
              </a:ln>
            </p:spPr>
            <p:txBody>
              <a:bodyPr wrap="square" lIns="91440" tIns="45720" rIns="91440" bIns="45720" anchor="ctr">
                <a:normAutofit/>
              </a:bodyPr>
              <a:lstStyle/>
              <a:p>
                <a:pPr algn="ctr"/>
                <a:endParaRPr>
                  <a:solidFill>
                    <a:schemeClr val="bg1"/>
                  </a:solidFill>
                </a:endParaRPr>
              </a:p>
            </p:txBody>
          </p:sp>
          <p:sp>
            <p:nvSpPr>
              <p:cNvPr id="154" name="îṥľïḑê">
                <a:extLst>
                  <a:ext uri="{FF2B5EF4-FFF2-40B4-BE49-F238E27FC236}">
                    <a16:creationId xmlns:a16="http://schemas.microsoft.com/office/drawing/2014/main" id="{2D23D745-C626-454B-BA5B-D5B116FA1EF8}"/>
                  </a:ext>
                </a:extLst>
              </p:cNvPr>
              <p:cNvSpPr/>
              <p:nvPr/>
            </p:nvSpPr>
            <p:spPr bwMode="auto">
              <a:xfrm>
                <a:off x="6814904" y="2818560"/>
                <a:ext cx="2785661" cy="2283227"/>
              </a:xfrm>
              <a:custGeom>
                <a:avLst/>
                <a:gdLst>
                  <a:gd name="T0" fmla="*/ 1222 w 1301"/>
                  <a:gd name="T1" fmla="*/ 533 h 1066"/>
                  <a:gd name="T2" fmla="*/ 508 w 1301"/>
                  <a:gd name="T3" fmla="*/ 1066 h 1066"/>
                  <a:gd name="T4" fmla="*/ 79 w 1301"/>
                  <a:gd name="T5" fmla="*/ 533 h 1066"/>
                  <a:gd name="T6" fmla="*/ 793 w 1301"/>
                  <a:gd name="T7" fmla="*/ 0 h 1066"/>
                  <a:gd name="T8" fmla="*/ 1222 w 1301"/>
                  <a:gd name="T9" fmla="*/ 533 h 1066"/>
                </a:gdLst>
                <a:ahLst/>
                <a:cxnLst>
                  <a:cxn ang="0">
                    <a:pos x="T0" y="T1"/>
                  </a:cxn>
                  <a:cxn ang="0">
                    <a:pos x="T2" y="T3"/>
                  </a:cxn>
                  <a:cxn ang="0">
                    <a:pos x="T4" y="T5"/>
                  </a:cxn>
                  <a:cxn ang="0">
                    <a:pos x="T6" y="T7"/>
                  </a:cxn>
                  <a:cxn ang="0">
                    <a:pos x="T8" y="T9"/>
                  </a:cxn>
                </a:cxnLst>
                <a:rect l="0" t="0" r="r" b="b"/>
                <a:pathLst>
                  <a:path w="1301" h="1066">
                    <a:moveTo>
                      <a:pt x="1222" y="533"/>
                    </a:moveTo>
                    <a:cubicBezTo>
                      <a:pt x="1143" y="828"/>
                      <a:pt x="823" y="1066"/>
                      <a:pt x="508" y="1066"/>
                    </a:cubicBezTo>
                    <a:cubicBezTo>
                      <a:pt x="192" y="1066"/>
                      <a:pt x="0" y="828"/>
                      <a:pt x="79" y="533"/>
                    </a:cubicBezTo>
                    <a:cubicBezTo>
                      <a:pt x="158" y="239"/>
                      <a:pt x="478" y="0"/>
                      <a:pt x="793" y="0"/>
                    </a:cubicBezTo>
                    <a:cubicBezTo>
                      <a:pt x="1109" y="0"/>
                      <a:pt x="1301" y="239"/>
                      <a:pt x="1222" y="533"/>
                    </a:cubicBezTo>
                    <a:close/>
                  </a:path>
                </a:pathLst>
              </a:custGeom>
              <a:solidFill>
                <a:srgbClr val="345692"/>
              </a:solidFill>
              <a:ln>
                <a:noFill/>
              </a:ln>
            </p:spPr>
            <p:txBody>
              <a:bodyPr wrap="square" lIns="91440" tIns="45720" rIns="91440" bIns="45720" anchor="ctr">
                <a:normAutofit/>
              </a:bodyPr>
              <a:lstStyle/>
              <a:p>
                <a:pPr algn="ctr"/>
                <a:endParaRPr>
                  <a:solidFill>
                    <a:schemeClr val="bg1"/>
                  </a:solidFill>
                </a:endParaRPr>
              </a:p>
            </p:txBody>
          </p:sp>
          <p:sp>
            <p:nvSpPr>
              <p:cNvPr id="155" name="ïŝļíḓè">
                <a:extLst>
                  <a:ext uri="{FF2B5EF4-FFF2-40B4-BE49-F238E27FC236}">
                    <a16:creationId xmlns:a16="http://schemas.microsoft.com/office/drawing/2014/main" id="{B2A14990-E0E9-43AB-8D3B-19EFE1A021E0}"/>
                  </a:ext>
                </a:extLst>
              </p:cNvPr>
              <p:cNvSpPr/>
              <p:nvPr/>
            </p:nvSpPr>
            <p:spPr bwMode="auto">
              <a:xfrm>
                <a:off x="7103512" y="3052041"/>
                <a:ext cx="2207538" cy="1816264"/>
              </a:xfrm>
              <a:custGeom>
                <a:avLst/>
                <a:gdLst>
                  <a:gd name="T0" fmla="*/ 968 w 1031"/>
                  <a:gd name="T1" fmla="*/ 424 h 848"/>
                  <a:gd name="T2" fmla="*/ 402 w 1031"/>
                  <a:gd name="T3" fmla="*/ 848 h 848"/>
                  <a:gd name="T4" fmla="*/ 63 w 1031"/>
                  <a:gd name="T5" fmla="*/ 424 h 848"/>
                  <a:gd name="T6" fmla="*/ 629 w 1031"/>
                  <a:gd name="T7" fmla="*/ 0 h 848"/>
                  <a:gd name="T8" fmla="*/ 968 w 1031"/>
                  <a:gd name="T9" fmla="*/ 424 h 848"/>
                </a:gdLst>
                <a:ahLst/>
                <a:cxnLst>
                  <a:cxn ang="0">
                    <a:pos x="T0" y="T1"/>
                  </a:cxn>
                  <a:cxn ang="0">
                    <a:pos x="T2" y="T3"/>
                  </a:cxn>
                  <a:cxn ang="0">
                    <a:pos x="T4" y="T5"/>
                  </a:cxn>
                  <a:cxn ang="0">
                    <a:pos x="T6" y="T7"/>
                  </a:cxn>
                  <a:cxn ang="0">
                    <a:pos x="T8" y="T9"/>
                  </a:cxn>
                </a:cxnLst>
                <a:rect l="0" t="0" r="r" b="b"/>
                <a:pathLst>
                  <a:path w="1031" h="848">
                    <a:moveTo>
                      <a:pt x="968" y="424"/>
                    </a:moveTo>
                    <a:cubicBezTo>
                      <a:pt x="905" y="658"/>
                      <a:pt x="652" y="848"/>
                      <a:pt x="402" y="848"/>
                    </a:cubicBezTo>
                    <a:cubicBezTo>
                      <a:pt x="152" y="848"/>
                      <a:pt x="0" y="658"/>
                      <a:pt x="63" y="424"/>
                    </a:cubicBezTo>
                    <a:cubicBezTo>
                      <a:pt x="126" y="190"/>
                      <a:pt x="379" y="0"/>
                      <a:pt x="629" y="0"/>
                    </a:cubicBezTo>
                    <a:cubicBezTo>
                      <a:pt x="879" y="0"/>
                      <a:pt x="1031" y="190"/>
                      <a:pt x="968" y="424"/>
                    </a:cubicBezTo>
                    <a:close/>
                  </a:path>
                </a:pathLst>
              </a:custGeom>
              <a:solidFill>
                <a:schemeClr val="bg1">
                  <a:lumMod val="95000"/>
                </a:schemeClr>
              </a:solidFill>
              <a:ln>
                <a:noFill/>
              </a:ln>
            </p:spPr>
            <p:txBody>
              <a:bodyPr wrap="square" lIns="91440" tIns="45720" rIns="91440" bIns="45720" anchor="ctr">
                <a:normAutofit/>
              </a:bodyPr>
              <a:lstStyle/>
              <a:p>
                <a:pPr algn="ctr"/>
                <a:endParaRPr>
                  <a:solidFill>
                    <a:schemeClr val="bg1"/>
                  </a:solidFill>
                </a:endParaRPr>
              </a:p>
            </p:txBody>
          </p:sp>
          <p:sp>
            <p:nvSpPr>
              <p:cNvPr id="156" name="iṣḻïḓé">
                <a:extLst>
                  <a:ext uri="{FF2B5EF4-FFF2-40B4-BE49-F238E27FC236}">
                    <a16:creationId xmlns:a16="http://schemas.microsoft.com/office/drawing/2014/main" id="{A7418DBC-736C-4EE6-8B7B-2B04CF95CB6B}"/>
                  </a:ext>
                </a:extLst>
              </p:cNvPr>
              <p:cNvSpPr/>
              <p:nvPr/>
            </p:nvSpPr>
            <p:spPr bwMode="auto">
              <a:xfrm>
                <a:off x="7341455" y="3242988"/>
                <a:ext cx="1732556" cy="1435275"/>
              </a:xfrm>
              <a:custGeom>
                <a:avLst/>
                <a:gdLst>
                  <a:gd name="T0" fmla="*/ 759 w 809"/>
                  <a:gd name="T1" fmla="*/ 335 h 670"/>
                  <a:gd name="T2" fmla="*/ 315 w 809"/>
                  <a:gd name="T3" fmla="*/ 670 h 670"/>
                  <a:gd name="T4" fmla="*/ 50 w 809"/>
                  <a:gd name="T5" fmla="*/ 335 h 670"/>
                  <a:gd name="T6" fmla="*/ 494 w 809"/>
                  <a:gd name="T7" fmla="*/ 0 h 670"/>
                  <a:gd name="T8" fmla="*/ 759 w 809"/>
                  <a:gd name="T9" fmla="*/ 335 h 670"/>
                </a:gdLst>
                <a:ahLst/>
                <a:cxnLst>
                  <a:cxn ang="0">
                    <a:pos x="T0" y="T1"/>
                  </a:cxn>
                  <a:cxn ang="0">
                    <a:pos x="T2" y="T3"/>
                  </a:cxn>
                  <a:cxn ang="0">
                    <a:pos x="T4" y="T5"/>
                  </a:cxn>
                  <a:cxn ang="0">
                    <a:pos x="T6" y="T7"/>
                  </a:cxn>
                  <a:cxn ang="0">
                    <a:pos x="T8" y="T9"/>
                  </a:cxn>
                </a:cxnLst>
                <a:rect l="0" t="0" r="r" b="b"/>
                <a:pathLst>
                  <a:path w="809" h="670">
                    <a:moveTo>
                      <a:pt x="759" y="335"/>
                    </a:moveTo>
                    <a:cubicBezTo>
                      <a:pt x="710" y="520"/>
                      <a:pt x="511" y="670"/>
                      <a:pt x="315" y="670"/>
                    </a:cubicBezTo>
                    <a:cubicBezTo>
                      <a:pt x="119" y="670"/>
                      <a:pt x="0" y="520"/>
                      <a:pt x="50" y="335"/>
                    </a:cubicBezTo>
                    <a:cubicBezTo>
                      <a:pt x="99" y="150"/>
                      <a:pt x="298" y="0"/>
                      <a:pt x="494" y="0"/>
                    </a:cubicBezTo>
                    <a:cubicBezTo>
                      <a:pt x="690" y="0"/>
                      <a:pt x="809" y="150"/>
                      <a:pt x="759" y="335"/>
                    </a:cubicBezTo>
                    <a:close/>
                  </a:path>
                </a:pathLst>
              </a:custGeom>
              <a:solidFill>
                <a:srgbClr val="345692">
                  <a:alpha val="84000"/>
                </a:srgbClr>
              </a:solidFill>
              <a:ln>
                <a:noFill/>
              </a:ln>
            </p:spPr>
            <p:txBody>
              <a:bodyPr wrap="square" lIns="91440" tIns="45720" rIns="91440" bIns="45720" anchor="ctr">
                <a:normAutofit/>
              </a:bodyPr>
              <a:lstStyle/>
              <a:p>
                <a:pPr algn="ctr"/>
                <a:endParaRPr>
                  <a:solidFill>
                    <a:schemeClr val="bg1"/>
                  </a:solidFill>
                </a:endParaRPr>
              </a:p>
            </p:txBody>
          </p:sp>
          <p:sp>
            <p:nvSpPr>
              <p:cNvPr id="157" name="ïśḷiḋe">
                <a:extLst>
                  <a:ext uri="{FF2B5EF4-FFF2-40B4-BE49-F238E27FC236}">
                    <a16:creationId xmlns:a16="http://schemas.microsoft.com/office/drawing/2014/main" id="{EE027B1D-5C6B-4F94-8F83-A5752AE27F94}"/>
                  </a:ext>
                </a:extLst>
              </p:cNvPr>
              <p:cNvSpPr/>
              <p:nvPr/>
            </p:nvSpPr>
            <p:spPr bwMode="auto">
              <a:xfrm>
                <a:off x="7574875" y="3429410"/>
                <a:ext cx="1265716" cy="1062429"/>
              </a:xfrm>
              <a:custGeom>
                <a:avLst/>
                <a:gdLst>
                  <a:gd name="T0" fmla="*/ 555 w 591"/>
                  <a:gd name="T1" fmla="*/ 248 h 496"/>
                  <a:gd name="T2" fmla="*/ 229 w 591"/>
                  <a:gd name="T3" fmla="*/ 496 h 496"/>
                  <a:gd name="T4" fmla="*/ 36 w 591"/>
                  <a:gd name="T5" fmla="*/ 248 h 496"/>
                  <a:gd name="T6" fmla="*/ 362 w 591"/>
                  <a:gd name="T7" fmla="*/ 0 h 496"/>
                  <a:gd name="T8" fmla="*/ 555 w 591"/>
                  <a:gd name="T9" fmla="*/ 248 h 496"/>
                </a:gdLst>
                <a:ahLst/>
                <a:cxnLst>
                  <a:cxn ang="0">
                    <a:pos x="T0" y="T1"/>
                  </a:cxn>
                  <a:cxn ang="0">
                    <a:pos x="T2" y="T3"/>
                  </a:cxn>
                  <a:cxn ang="0">
                    <a:pos x="T4" y="T5"/>
                  </a:cxn>
                  <a:cxn ang="0">
                    <a:pos x="T6" y="T7"/>
                  </a:cxn>
                  <a:cxn ang="0">
                    <a:pos x="T8" y="T9"/>
                  </a:cxn>
                </a:cxnLst>
                <a:rect l="0" t="0" r="r" b="b"/>
                <a:pathLst>
                  <a:path w="591" h="496">
                    <a:moveTo>
                      <a:pt x="555" y="248"/>
                    </a:moveTo>
                    <a:cubicBezTo>
                      <a:pt x="518" y="385"/>
                      <a:pt x="372" y="496"/>
                      <a:pt x="229" y="496"/>
                    </a:cubicBezTo>
                    <a:cubicBezTo>
                      <a:pt x="86" y="496"/>
                      <a:pt x="0" y="385"/>
                      <a:pt x="36" y="248"/>
                    </a:cubicBezTo>
                    <a:cubicBezTo>
                      <a:pt x="73" y="111"/>
                      <a:pt x="219" y="0"/>
                      <a:pt x="362" y="0"/>
                    </a:cubicBezTo>
                    <a:cubicBezTo>
                      <a:pt x="505" y="0"/>
                      <a:pt x="591" y="111"/>
                      <a:pt x="555" y="248"/>
                    </a:cubicBezTo>
                    <a:close/>
                  </a:path>
                </a:pathLst>
              </a:custGeom>
              <a:solidFill>
                <a:schemeClr val="bg1">
                  <a:lumMod val="95000"/>
                </a:schemeClr>
              </a:solidFill>
              <a:ln>
                <a:noFill/>
              </a:ln>
            </p:spPr>
            <p:txBody>
              <a:bodyPr wrap="square" lIns="91440" tIns="45720" rIns="91440" bIns="45720" anchor="ctr">
                <a:normAutofit/>
              </a:bodyPr>
              <a:lstStyle/>
              <a:p>
                <a:pPr algn="ctr"/>
                <a:endParaRPr>
                  <a:solidFill>
                    <a:schemeClr val="bg1"/>
                  </a:solidFill>
                </a:endParaRPr>
              </a:p>
            </p:txBody>
          </p:sp>
          <p:sp>
            <p:nvSpPr>
              <p:cNvPr id="158" name="îṣ1ídè">
                <a:extLst>
                  <a:ext uri="{FF2B5EF4-FFF2-40B4-BE49-F238E27FC236}">
                    <a16:creationId xmlns:a16="http://schemas.microsoft.com/office/drawing/2014/main" id="{6A6E0A39-4BCA-4CEE-8B74-819DFEDF8396}"/>
                  </a:ext>
                </a:extLst>
              </p:cNvPr>
              <p:cNvSpPr/>
              <p:nvPr/>
            </p:nvSpPr>
            <p:spPr bwMode="auto">
              <a:xfrm>
                <a:off x="7904197" y="3711760"/>
                <a:ext cx="608883" cy="499540"/>
              </a:xfrm>
              <a:custGeom>
                <a:avLst/>
                <a:gdLst>
                  <a:gd name="T0" fmla="*/ 266 w 284"/>
                  <a:gd name="T1" fmla="*/ 116 h 233"/>
                  <a:gd name="T2" fmla="*/ 110 w 284"/>
                  <a:gd name="T3" fmla="*/ 233 h 233"/>
                  <a:gd name="T4" fmla="*/ 17 w 284"/>
                  <a:gd name="T5" fmla="*/ 116 h 233"/>
                  <a:gd name="T6" fmla="*/ 173 w 284"/>
                  <a:gd name="T7" fmla="*/ 0 h 233"/>
                  <a:gd name="T8" fmla="*/ 266 w 284"/>
                  <a:gd name="T9" fmla="*/ 116 h 233"/>
                </a:gdLst>
                <a:ahLst/>
                <a:cxnLst>
                  <a:cxn ang="0">
                    <a:pos x="T0" y="T1"/>
                  </a:cxn>
                  <a:cxn ang="0">
                    <a:pos x="T2" y="T3"/>
                  </a:cxn>
                  <a:cxn ang="0">
                    <a:pos x="T4" y="T5"/>
                  </a:cxn>
                  <a:cxn ang="0">
                    <a:pos x="T6" y="T7"/>
                  </a:cxn>
                  <a:cxn ang="0">
                    <a:pos x="T8" y="T9"/>
                  </a:cxn>
                </a:cxnLst>
                <a:rect l="0" t="0" r="r" b="b"/>
                <a:pathLst>
                  <a:path w="284" h="233">
                    <a:moveTo>
                      <a:pt x="266" y="116"/>
                    </a:moveTo>
                    <a:cubicBezTo>
                      <a:pt x="249" y="180"/>
                      <a:pt x="179" y="233"/>
                      <a:pt x="110" y="233"/>
                    </a:cubicBezTo>
                    <a:cubicBezTo>
                      <a:pt x="41" y="233"/>
                      <a:pt x="0" y="180"/>
                      <a:pt x="17" y="116"/>
                    </a:cubicBezTo>
                    <a:cubicBezTo>
                      <a:pt x="34" y="52"/>
                      <a:pt x="104" y="0"/>
                      <a:pt x="173" y="0"/>
                    </a:cubicBezTo>
                    <a:cubicBezTo>
                      <a:pt x="242" y="0"/>
                      <a:pt x="284" y="52"/>
                      <a:pt x="266" y="116"/>
                    </a:cubicBezTo>
                    <a:close/>
                  </a:path>
                </a:pathLst>
              </a:custGeom>
              <a:solidFill>
                <a:srgbClr val="345692">
                  <a:alpha val="68000"/>
                </a:srgbClr>
              </a:solidFill>
              <a:ln>
                <a:noFill/>
              </a:ln>
            </p:spPr>
            <p:txBody>
              <a:bodyPr wrap="square" lIns="91440" tIns="45720" rIns="91440" bIns="45720" anchor="ctr">
                <a:normAutofit/>
              </a:bodyPr>
              <a:lstStyle/>
              <a:p>
                <a:pPr algn="ctr"/>
                <a:endParaRPr>
                  <a:solidFill>
                    <a:schemeClr val="bg1"/>
                  </a:solidFill>
                </a:endParaRPr>
              </a:p>
            </p:txBody>
          </p:sp>
          <p:sp>
            <p:nvSpPr>
              <p:cNvPr id="159" name="iṩ1ídé">
                <a:extLst>
                  <a:ext uri="{FF2B5EF4-FFF2-40B4-BE49-F238E27FC236}">
                    <a16:creationId xmlns:a16="http://schemas.microsoft.com/office/drawing/2014/main" id="{6E71F39A-6D83-4BE9-ACB3-5459B0BEFCC1}"/>
                  </a:ext>
                </a:extLst>
              </p:cNvPr>
              <p:cNvSpPr/>
              <p:nvPr/>
            </p:nvSpPr>
            <p:spPr bwMode="auto">
              <a:xfrm>
                <a:off x="7831070" y="3591028"/>
                <a:ext cx="185659" cy="192306"/>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fontScale="40000" lnSpcReduction="20000"/>
              </a:bodyPr>
              <a:lstStyle/>
              <a:p>
                <a:pPr algn="ctr"/>
                <a:endParaRPr>
                  <a:solidFill>
                    <a:schemeClr val="bg1"/>
                  </a:solidFill>
                </a:endParaRPr>
              </a:p>
            </p:txBody>
          </p:sp>
          <p:sp>
            <p:nvSpPr>
              <p:cNvPr id="160" name="íṩļîḋê">
                <a:extLst>
                  <a:ext uri="{FF2B5EF4-FFF2-40B4-BE49-F238E27FC236}">
                    <a16:creationId xmlns:a16="http://schemas.microsoft.com/office/drawing/2014/main" id="{B64DEE55-D863-4701-B7B2-423D20A97228}"/>
                  </a:ext>
                </a:extLst>
              </p:cNvPr>
              <p:cNvSpPr/>
              <p:nvPr/>
            </p:nvSpPr>
            <p:spPr bwMode="auto">
              <a:xfrm>
                <a:off x="7408861" y="3134771"/>
                <a:ext cx="464619" cy="536384"/>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chemeClr val="tx1">
                  <a:lumMod val="75000"/>
                  <a:lumOff val="25000"/>
                </a:schemeClr>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a:bodyPr>
              <a:lstStyle/>
              <a:p>
                <a:pPr algn="ctr"/>
                <a:endParaRPr>
                  <a:solidFill>
                    <a:schemeClr val="bg1"/>
                  </a:solidFill>
                </a:endParaRPr>
              </a:p>
            </p:txBody>
          </p:sp>
          <p:sp>
            <p:nvSpPr>
              <p:cNvPr id="161" name="îṩļïḍé">
                <a:extLst>
                  <a:ext uri="{FF2B5EF4-FFF2-40B4-BE49-F238E27FC236}">
                    <a16:creationId xmlns:a16="http://schemas.microsoft.com/office/drawing/2014/main" id="{DA15A562-710F-40BF-906D-290E861946DA}"/>
                  </a:ext>
                </a:extLst>
              </p:cNvPr>
              <p:cNvSpPr/>
              <p:nvPr/>
            </p:nvSpPr>
            <p:spPr bwMode="auto">
              <a:xfrm>
                <a:off x="7399435" y="3126286"/>
                <a:ext cx="130055" cy="207390"/>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fontScale="47500" lnSpcReduction="20000"/>
              </a:bodyPr>
              <a:lstStyle/>
              <a:p>
                <a:pPr algn="ctr"/>
                <a:endParaRPr>
                  <a:solidFill>
                    <a:schemeClr val="bg1"/>
                  </a:solidFill>
                </a:endParaRPr>
              </a:p>
            </p:txBody>
          </p:sp>
          <p:sp>
            <p:nvSpPr>
              <p:cNvPr id="162" name="îṣḷîdé">
                <a:extLst>
                  <a:ext uri="{FF2B5EF4-FFF2-40B4-BE49-F238E27FC236}">
                    <a16:creationId xmlns:a16="http://schemas.microsoft.com/office/drawing/2014/main" id="{D373A7E3-109F-411D-B420-3ABACB527170}"/>
                  </a:ext>
                </a:extLst>
              </p:cNvPr>
              <p:cNvSpPr/>
              <p:nvPr/>
            </p:nvSpPr>
            <p:spPr bwMode="auto">
              <a:xfrm>
                <a:off x="6190295" y="2319355"/>
                <a:ext cx="447655" cy="384612"/>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chemeClr val="accent6">
                  <a:lumMod val="75000"/>
                </a:schemeClr>
              </a:solidFill>
              <a:ln>
                <a:noFill/>
              </a:ln>
              <a:effectLst/>
            </p:spPr>
            <p:txBody>
              <a:bodyPr wrap="square" lIns="91440" tIns="45720" rIns="91440" bIns="45720" anchor="ctr">
                <a:normAutofit/>
              </a:bodyPr>
              <a:lstStyle/>
              <a:p>
                <a:pPr algn="ctr"/>
                <a:endParaRPr>
                  <a:solidFill>
                    <a:schemeClr val="bg1"/>
                  </a:solidFill>
                </a:endParaRPr>
              </a:p>
            </p:txBody>
          </p:sp>
          <p:sp>
            <p:nvSpPr>
              <p:cNvPr id="163" name="íṡlídê">
                <a:extLst>
                  <a:ext uri="{FF2B5EF4-FFF2-40B4-BE49-F238E27FC236}">
                    <a16:creationId xmlns:a16="http://schemas.microsoft.com/office/drawing/2014/main" id="{78FB7F19-0034-4D99-B5B0-73BF2A3C125C}"/>
                  </a:ext>
                </a:extLst>
              </p:cNvPr>
              <p:cNvSpPr/>
              <p:nvPr/>
            </p:nvSpPr>
            <p:spPr bwMode="auto">
              <a:xfrm>
                <a:off x="6521088" y="1965849"/>
                <a:ext cx="165868" cy="433632"/>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chemeClr val="accent6">
                  <a:lumMod val="75000"/>
                </a:schemeClr>
              </a:solidFill>
              <a:ln>
                <a:noFill/>
              </a:ln>
              <a:effectLst/>
            </p:spPr>
            <p:txBody>
              <a:bodyPr wrap="square" lIns="91440" tIns="45720" rIns="91440" bIns="45720" anchor="ctr">
                <a:normAutofit/>
              </a:bodyPr>
              <a:lstStyle/>
              <a:p>
                <a:pPr algn="ctr"/>
                <a:endParaRPr>
                  <a:solidFill>
                    <a:schemeClr val="bg1"/>
                  </a:solidFill>
                </a:endParaRPr>
              </a:p>
            </p:txBody>
          </p:sp>
          <p:sp>
            <p:nvSpPr>
              <p:cNvPr id="164" name="ïṥļiḋe">
                <a:extLst>
                  <a:ext uri="{FF2B5EF4-FFF2-40B4-BE49-F238E27FC236}">
                    <a16:creationId xmlns:a16="http://schemas.microsoft.com/office/drawing/2014/main" id="{31047EA4-E8BC-4797-BC64-83623FEBD59F}"/>
                  </a:ext>
                </a:extLst>
              </p:cNvPr>
              <p:cNvSpPr/>
              <p:nvPr/>
            </p:nvSpPr>
            <p:spPr bwMode="auto">
              <a:xfrm>
                <a:off x="6317523" y="2368372"/>
                <a:ext cx="476870" cy="578804"/>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79BD28"/>
              </a:solidFill>
              <a:ln>
                <a:noFill/>
              </a:ln>
              <a:effectLst/>
            </p:spPr>
            <p:txBody>
              <a:bodyPr wrap="square" lIns="91440" tIns="45720" rIns="91440" bIns="45720" anchor="ctr">
                <a:normAutofit/>
              </a:bodyPr>
              <a:lstStyle/>
              <a:p>
                <a:pPr algn="ctr"/>
                <a:endParaRPr>
                  <a:solidFill>
                    <a:schemeClr val="bg1"/>
                  </a:solidFill>
                </a:endParaRPr>
              </a:p>
            </p:txBody>
          </p:sp>
          <p:sp>
            <p:nvSpPr>
              <p:cNvPr id="165" name="íṧļíḍè">
                <a:extLst>
                  <a:ext uri="{FF2B5EF4-FFF2-40B4-BE49-F238E27FC236}">
                    <a16:creationId xmlns:a16="http://schemas.microsoft.com/office/drawing/2014/main" id="{9BD2CE7A-7D10-435C-B90F-215BBBF6B633}"/>
                  </a:ext>
                </a:extLst>
              </p:cNvPr>
              <p:cNvSpPr/>
              <p:nvPr/>
            </p:nvSpPr>
            <p:spPr bwMode="auto">
              <a:xfrm>
                <a:off x="6561614" y="1916830"/>
                <a:ext cx="453310" cy="632537"/>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79BD28"/>
              </a:solidFill>
              <a:ln>
                <a:noFill/>
              </a:ln>
              <a:effectLst/>
            </p:spPr>
            <p:txBody>
              <a:bodyPr wrap="square" lIns="91440" tIns="45720" rIns="91440" bIns="45720" anchor="ctr">
                <a:normAutofit/>
              </a:bodyPr>
              <a:lstStyle/>
              <a:p>
                <a:pPr algn="ctr"/>
                <a:endParaRPr>
                  <a:solidFill>
                    <a:schemeClr val="bg1"/>
                  </a:solidFill>
                </a:endParaRPr>
              </a:p>
            </p:txBody>
          </p:sp>
          <p:sp>
            <p:nvSpPr>
              <p:cNvPr id="166" name="i$1ïḑê">
                <a:extLst>
                  <a:ext uri="{FF2B5EF4-FFF2-40B4-BE49-F238E27FC236}">
                    <a16:creationId xmlns:a16="http://schemas.microsoft.com/office/drawing/2014/main" id="{CA72BC0B-7F71-4422-B49E-A067CA8C2105}"/>
                  </a:ext>
                </a:extLst>
              </p:cNvPr>
              <p:cNvSpPr/>
              <p:nvPr/>
            </p:nvSpPr>
            <p:spPr bwMode="auto">
              <a:xfrm>
                <a:off x="6635124" y="2399481"/>
                <a:ext cx="853844" cy="876691"/>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79BD28"/>
              </a:solidFill>
              <a:ln>
                <a:noFill/>
              </a:ln>
              <a:effectLst/>
            </p:spPr>
            <p:txBody>
              <a:bodyPr wrap="square" lIns="91440" tIns="45720" rIns="91440" bIns="45720" anchor="ctr">
                <a:normAutofit/>
              </a:bodyPr>
              <a:lstStyle/>
              <a:p>
                <a:pPr algn="ctr"/>
                <a:endParaRPr>
                  <a:solidFill>
                    <a:schemeClr val="bg1"/>
                  </a:solidFill>
                </a:endParaRPr>
              </a:p>
            </p:txBody>
          </p:sp>
          <p:sp>
            <p:nvSpPr>
              <p:cNvPr id="167" name="îšlíḓè">
                <a:extLst>
                  <a:ext uri="{FF2B5EF4-FFF2-40B4-BE49-F238E27FC236}">
                    <a16:creationId xmlns:a16="http://schemas.microsoft.com/office/drawing/2014/main" id="{E9E1243E-5EB6-4215-B014-4301DBA34376}"/>
                  </a:ext>
                </a:extLst>
              </p:cNvPr>
              <p:cNvSpPr/>
              <p:nvPr/>
            </p:nvSpPr>
            <p:spPr bwMode="auto">
              <a:xfrm>
                <a:off x="8936964" y="3884678"/>
                <a:ext cx="178789" cy="185191"/>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fontScale="40000" lnSpcReduction="20000"/>
              </a:bodyPr>
              <a:lstStyle/>
              <a:p>
                <a:pPr algn="ctr"/>
                <a:endParaRPr>
                  <a:solidFill>
                    <a:schemeClr val="bg1"/>
                  </a:solidFill>
                </a:endParaRPr>
              </a:p>
            </p:txBody>
          </p:sp>
          <p:sp>
            <p:nvSpPr>
              <p:cNvPr id="168" name="îṡlíďé">
                <a:extLst>
                  <a:ext uri="{FF2B5EF4-FFF2-40B4-BE49-F238E27FC236}">
                    <a16:creationId xmlns:a16="http://schemas.microsoft.com/office/drawing/2014/main" id="{545DC501-86B5-4A3C-B921-A85B9FD3586D}"/>
                  </a:ext>
                </a:extLst>
              </p:cNvPr>
              <p:cNvSpPr/>
              <p:nvPr/>
            </p:nvSpPr>
            <p:spPr bwMode="auto">
              <a:xfrm>
                <a:off x="8530378" y="3445306"/>
                <a:ext cx="447426" cy="516537"/>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chemeClr val="tx1">
                  <a:lumMod val="75000"/>
                  <a:lumOff val="25000"/>
                </a:schemeClr>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a:bodyPr>
              <a:lstStyle/>
              <a:p>
                <a:pPr algn="ctr"/>
                <a:endParaRPr>
                  <a:solidFill>
                    <a:schemeClr val="bg1"/>
                  </a:solidFill>
                </a:endParaRPr>
              </a:p>
            </p:txBody>
          </p:sp>
          <p:sp>
            <p:nvSpPr>
              <p:cNvPr id="169" name="í$lîḓé">
                <a:extLst>
                  <a:ext uri="{FF2B5EF4-FFF2-40B4-BE49-F238E27FC236}">
                    <a16:creationId xmlns:a16="http://schemas.microsoft.com/office/drawing/2014/main" id="{2368BEE3-F59B-4952-836B-75154A71CF6F}"/>
                  </a:ext>
                </a:extLst>
              </p:cNvPr>
              <p:cNvSpPr/>
              <p:nvPr/>
            </p:nvSpPr>
            <p:spPr bwMode="auto">
              <a:xfrm>
                <a:off x="8521302" y="3437136"/>
                <a:ext cx="125243" cy="199715"/>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fontScale="40000" lnSpcReduction="20000"/>
              </a:bodyPr>
              <a:lstStyle/>
              <a:p>
                <a:pPr algn="ctr"/>
                <a:endParaRPr>
                  <a:solidFill>
                    <a:schemeClr val="bg1"/>
                  </a:solidFill>
                </a:endParaRPr>
              </a:p>
            </p:txBody>
          </p:sp>
          <p:sp>
            <p:nvSpPr>
              <p:cNvPr id="170" name="íṥlíḑé">
                <a:extLst>
                  <a:ext uri="{FF2B5EF4-FFF2-40B4-BE49-F238E27FC236}">
                    <a16:creationId xmlns:a16="http://schemas.microsoft.com/office/drawing/2014/main" id="{73579947-5544-4776-BFBF-849B56016902}"/>
                  </a:ext>
                </a:extLst>
              </p:cNvPr>
              <p:cNvSpPr/>
              <p:nvPr/>
            </p:nvSpPr>
            <p:spPr bwMode="auto">
              <a:xfrm>
                <a:off x="7356906" y="2660064"/>
                <a:ext cx="431090" cy="370380"/>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chemeClr val="accent6">
                  <a:lumMod val="75000"/>
                </a:schemeClr>
              </a:solidFill>
              <a:ln>
                <a:noFill/>
              </a:ln>
              <a:effectLst/>
            </p:spPr>
            <p:txBody>
              <a:bodyPr wrap="square" lIns="91440" tIns="45720" rIns="91440" bIns="45720" anchor="ctr">
                <a:normAutofit/>
              </a:bodyPr>
              <a:lstStyle/>
              <a:p>
                <a:pPr algn="ctr"/>
                <a:endParaRPr>
                  <a:solidFill>
                    <a:schemeClr val="bg1"/>
                  </a:solidFill>
                </a:endParaRPr>
              </a:p>
            </p:txBody>
          </p:sp>
          <p:sp>
            <p:nvSpPr>
              <p:cNvPr id="171" name="i$líḓê">
                <a:extLst>
                  <a:ext uri="{FF2B5EF4-FFF2-40B4-BE49-F238E27FC236}">
                    <a16:creationId xmlns:a16="http://schemas.microsoft.com/office/drawing/2014/main" id="{8A35EC36-8B8A-494D-8547-C4B635881375}"/>
                  </a:ext>
                </a:extLst>
              </p:cNvPr>
              <p:cNvSpPr/>
              <p:nvPr/>
            </p:nvSpPr>
            <p:spPr bwMode="auto">
              <a:xfrm>
                <a:off x="7675458" y="2319640"/>
                <a:ext cx="159731" cy="417586"/>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chemeClr val="accent6">
                  <a:lumMod val="75000"/>
                </a:schemeClr>
              </a:solidFill>
              <a:ln>
                <a:noFill/>
              </a:ln>
              <a:effectLst/>
            </p:spPr>
            <p:txBody>
              <a:bodyPr wrap="square" lIns="91440" tIns="45720" rIns="91440" bIns="45720" anchor="ctr">
                <a:normAutofit/>
              </a:bodyPr>
              <a:lstStyle/>
              <a:p>
                <a:pPr algn="ctr"/>
                <a:endParaRPr>
                  <a:solidFill>
                    <a:schemeClr val="bg1"/>
                  </a:solidFill>
                </a:endParaRPr>
              </a:p>
            </p:txBody>
          </p:sp>
          <p:sp>
            <p:nvSpPr>
              <p:cNvPr id="172" name="îṥḻîḑè">
                <a:extLst>
                  <a:ext uri="{FF2B5EF4-FFF2-40B4-BE49-F238E27FC236}">
                    <a16:creationId xmlns:a16="http://schemas.microsoft.com/office/drawing/2014/main" id="{EE2913E9-51A4-45C7-B71D-F1EDF427A5A6}"/>
                  </a:ext>
                </a:extLst>
              </p:cNvPr>
              <p:cNvSpPr/>
              <p:nvPr/>
            </p:nvSpPr>
            <p:spPr bwMode="auto">
              <a:xfrm>
                <a:off x="7479426" y="2707268"/>
                <a:ext cx="459224" cy="557386"/>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79BD28"/>
              </a:solidFill>
              <a:ln>
                <a:noFill/>
              </a:ln>
              <a:effectLst/>
            </p:spPr>
            <p:txBody>
              <a:bodyPr wrap="square" lIns="91440" tIns="45720" rIns="91440" bIns="45720" anchor="ctr">
                <a:normAutofit/>
              </a:bodyPr>
              <a:lstStyle/>
              <a:p>
                <a:pPr algn="ctr"/>
                <a:endParaRPr>
                  <a:solidFill>
                    <a:schemeClr val="bg1"/>
                  </a:solidFill>
                </a:endParaRPr>
              </a:p>
            </p:txBody>
          </p:sp>
          <p:sp>
            <p:nvSpPr>
              <p:cNvPr id="173" name="îṥḻiḍê">
                <a:extLst>
                  <a:ext uri="{FF2B5EF4-FFF2-40B4-BE49-F238E27FC236}">
                    <a16:creationId xmlns:a16="http://schemas.microsoft.com/office/drawing/2014/main" id="{023DD71B-457C-4EAC-826E-602457AE44DC}"/>
                  </a:ext>
                </a:extLst>
              </p:cNvPr>
              <p:cNvSpPr/>
              <p:nvPr/>
            </p:nvSpPr>
            <p:spPr bwMode="auto">
              <a:xfrm>
                <a:off x="7714483" y="2272433"/>
                <a:ext cx="436535" cy="609130"/>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79BD28"/>
              </a:solidFill>
              <a:ln>
                <a:noFill/>
              </a:ln>
              <a:effectLst/>
            </p:spPr>
            <p:txBody>
              <a:bodyPr wrap="square" lIns="91440" tIns="45720" rIns="91440" bIns="45720" anchor="ctr">
                <a:normAutofit/>
              </a:bodyPr>
              <a:lstStyle/>
              <a:p>
                <a:pPr algn="ctr"/>
                <a:endParaRPr>
                  <a:solidFill>
                    <a:schemeClr val="bg1"/>
                  </a:solidFill>
                </a:endParaRPr>
              </a:p>
            </p:txBody>
          </p:sp>
          <p:sp>
            <p:nvSpPr>
              <p:cNvPr id="174" name="ïšḷïde">
                <a:extLst>
                  <a:ext uri="{FF2B5EF4-FFF2-40B4-BE49-F238E27FC236}">
                    <a16:creationId xmlns:a16="http://schemas.microsoft.com/office/drawing/2014/main" id="{377B47CA-9ADB-432F-9AAF-F128CD73355E}"/>
                  </a:ext>
                </a:extLst>
              </p:cNvPr>
              <p:cNvSpPr/>
              <p:nvPr/>
            </p:nvSpPr>
            <p:spPr bwMode="auto">
              <a:xfrm>
                <a:off x="7785274" y="2737225"/>
                <a:ext cx="822247" cy="844250"/>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79BD28"/>
              </a:solidFill>
              <a:ln>
                <a:noFill/>
              </a:ln>
              <a:effectLst/>
            </p:spPr>
            <p:txBody>
              <a:bodyPr wrap="square" lIns="91440" tIns="45720" rIns="91440" bIns="45720" anchor="ctr">
                <a:normAutofit/>
              </a:bodyPr>
              <a:lstStyle/>
              <a:p>
                <a:pPr algn="ctr"/>
                <a:endParaRPr>
                  <a:solidFill>
                    <a:schemeClr val="bg1"/>
                  </a:solidFill>
                </a:endParaRPr>
              </a:p>
            </p:txBody>
          </p:sp>
          <p:sp>
            <p:nvSpPr>
              <p:cNvPr id="175" name="iṡľíḍê">
                <a:extLst>
                  <a:ext uri="{FF2B5EF4-FFF2-40B4-BE49-F238E27FC236}">
                    <a16:creationId xmlns:a16="http://schemas.microsoft.com/office/drawing/2014/main" id="{055FF419-95F8-4A0A-934F-733BA422C18C}"/>
                  </a:ext>
                </a:extLst>
              </p:cNvPr>
              <p:cNvSpPr/>
              <p:nvPr/>
            </p:nvSpPr>
            <p:spPr bwMode="auto">
              <a:xfrm>
                <a:off x="8084725" y="4352572"/>
                <a:ext cx="176931" cy="183265"/>
              </a:xfrm>
              <a:custGeom>
                <a:avLst/>
                <a:gdLst>
                  <a:gd name="T0" fmla="*/ 68 w 83"/>
                  <a:gd name="T1" fmla="*/ 68 h 86"/>
                  <a:gd name="T2" fmla="*/ 34 w 83"/>
                  <a:gd name="T3" fmla="*/ 30 h 86"/>
                  <a:gd name="T4" fmla="*/ 16 w 83"/>
                  <a:gd name="T5" fmla="*/ 10 h 86"/>
                  <a:gd name="T6" fmla="*/ 6 w 83"/>
                  <a:gd name="T7" fmla="*/ 0 h 86"/>
                  <a:gd name="T8" fmla="*/ 3 w 83"/>
                  <a:gd name="T9" fmla="*/ 5 h 86"/>
                  <a:gd name="T10" fmla="*/ 0 w 83"/>
                  <a:gd name="T11" fmla="*/ 11 h 86"/>
                  <a:gd name="T12" fmla="*/ 9 w 83"/>
                  <a:gd name="T13" fmla="*/ 21 h 86"/>
                  <a:gd name="T14" fmla="*/ 29 w 83"/>
                  <a:gd name="T15" fmla="*/ 39 h 86"/>
                  <a:gd name="T16" fmla="*/ 66 w 83"/>
                  <a:gd name="T17" fmla="*/ 72 h 86"/>
                  <a:gd name="T18" fmla="*/ 83 w 83"/>
                  <a:gd name="T19" fmla="*/ 86 h 86"/>
                  <a:gd name="T20" fmla="*/ 83 w 83"/>
                  <a:gd name="T21" fmla="*/ 85 h 86"/>
                  <a:gd name="T22" fmla="*/ 68 w 83"/>
                  <a:gd name="T23" fmla="*/ 68 h 8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83" h="86">
                    <a:moveTo>
                      <a:pt x="68" y="68"/>
                    </a:moveTo>
                    <a:cubicBezTo>
                      <a:pt x="59" y="57"/>
                      <a:pt x="46" y="44"/>
                      <a:pt x="34" y="30"/>
                    </a:cubicBezTo>
                    <a:cubicBezTo>
                      <a:pt x="28" y="23"/>
                      <a:pt x="22" y="16"/>
                      <a:pt x="16" y="10"/>
                    </a:cubicBezTo>
                    <a:cubicBezTo>
                      <a:pt x="13" y="6"/>
                      <a:pt x="9" y="3"/>
                      <a:pt x="6" y="0"/>
                    </a:cubicBezTo>
                    <a:cubicBezTo>
                      <a:pt x="5" y="2"/>
                      <a:pt x="4" y="4"/>
                      <a:pt x="3" y="5"/>
                    </a:cubicBezTo>
                    <a:cubicBezTo>
                      <a:pt x="2" y="7"/>
                      <a:pt x="1" y="9"/>
                      <a:pt x="0" y="11"/>
                    </a:cubicBezTo>
                    <a:cubicBezTo>
                      <a:pt x="3" y="14"/>
                      <a:pt x="6" y="18"/>
                      <a:pt x="9" y="21"/>
                    </a:cubicBezTo>
                    <a:cubicBezTo>
                      <a:pt x="15" y="27"/>
                      <a:pt x="22" y="33"/>
                      <a:pt x="29" y="39"/>
                    </a:cubicBezTo>
                    <a:cubicBezTo>
                      <a:pt x="42" y="51"/>
                      <a:pt x="56" y="63"/>
                      <a:pt x="66" y="72"/>
                    </a:cubicBezTo>
                    <a:cubicBezTo>
                      <a:pt x="76" y="81"/>
                      <a:pt x="83" y="86"/>
                      <a:pt x="83" y="86"/>
                    </a:cubicBezTo>
                    <a:cubicBezTo>
                      <a:pt x="83" y="85"/>
                      <a:pt x="83" y="85"/>
                      <a:pt x="83" y="85"/>
                    </a:cubicBezTo>
                    <a:cubicBezTo>
                      <a:pt x="83" y="85"/>
                      <a:pt x="77" y="78"/>
                      <a:pt x="68" y="68"/>
                    </a:cubicBezTo>
                    <a:close/>
                  </a:path>
                </a:pathLst>
              </a:custGeom>
              <a:solidFill>
                <a:srgbClr val="B1B1B1"/>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fontScale="40000" lnSpcReduction="20000"/>
              </a:bodyPr>
              <a:lstStyle/>
              <a:p>
                <a:pPr algn="ctr"/>
                <a:endParaRPr>
                  <a:solidFill>
                    <a:schemeClr val="bg1"/>
                  </a:solidFill>
                </a:endParaRPr>
              </a:p>
            </p:txBody>
          </p:sp>
          <p:sp>
            <p:nvSpPr>
              <p:cNvPr id="176" name="îśľîḋè">
                <a:extLst>
                  <a:ext uri="{FF2B5EF4-FFF2-40B4-BE49-F238E27FC236}">
                    <a16:creationId xmlns:a16="http://schemas.microsoft.com/office/drawing/2014/main" id="{6D13507A-2F3E-42BE-A217-E160F7EB4A55}"/>
                  </a:ext>
                </a:extLst>
              </p:cNvPr>
              <p:cNvSpPr/>
              <p:nvPr/>
            </p:nvSpPr>
            <p:spPr bwMode="auto">
              <a:xfrm>
                <a:off x="7682367" y="3917766"/>
                <a:ext cx="442775" cy="511166"/>
              </a:xfrm>
              <a:custGeom>
                <a:avLst/>
                <a:gdLst>
                  <a:gd name="T0" fmla="*/ 204 w 208"/>
                  <a:gd name="T1" fmla="*/ 156 h 240"/>
                  <a:gd name="T2" fmla="*/ 48 w 208"/>
                  <a:gd name="T3" fmla="*/ 0 h 240"/>
                  <a:gd name="T4" fmla="*/ 48 w 208"/>
                  <a:gd name="T5" fmla="*/ 0 h 240"/>
                  <a:gd name="T6" fmla="*/ 35 w 208"/>
                  <a:gd name="T7" fmla="*/ 53 h 240"/>
                  <a:gd name="T8" fmla="*/ 0 w 208"/>
                  <a:gd name="T9" fmla="*/ 84 h 240"/>
                  <a:gd name="T10" fmla="*/ 156 w 208"/>
                  <a:gd name="T11" fmla="*/ 240 h 240"/>
                  <a:gd name="T12" fmla="*/ 189 w 208"/>
                  <a:gd name="T13" fmla="*/ 215 h 240"/>
                  <a:gd name="T14" fmla="*/ 192 w 208"/>
                  <a:gd name="T15" fmla="*/ 209 h 240"/>
                  <a:gd name="T16" fmla="*/ 195 w 208"/>
                  <a:gd name="T17" fmla="*/ 204 h 240"/>
                  <a:gd name="T18" fmla="*/ 204 w 208"/>
                  <a:gd name="T19" fmla="*/ 156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8" h="240">
                    <a:moveTo>
                      <a:pt x="204" y="156"/>
                    </a:moveTo>
                    <a:cubicBezTo>
                      <a:pt x="48" y="0"/>
                      <a:pt x="48" y="0"/>
                      <a:pt x="48" y="0"/>
                    </a:cubicBezTo>
                    <a:cubicBezTo>
                      <a:pt x="48" y="0"/>
                      <a:pt x="48" y="0"/>
                      <a:pt x="48" y="0"/>
                    </a:cubicBezTo>
                    <a:cubicBezTo>
                      <a:pt x="54" y="6"/>
                      <a:pt x="48" y="30"/>
                      <a:pt x="35" y="53"/>
                    </a:cubicBezTo>
                    <a:cubicBezTo>
                      <a:pt x="22" y="75"/>
                      <a:pt x="7" y="89"/>
                      <a:pt x="0" y="84"/>
                    </a:cubicBezTo>
                    <a:cubicBezTo>
                      <a:pt x="156" y="240"/>
                      <a:pt x="156" y="240"/>
                      <a:pt x="156" y="240"/>
                    </a:cubicBezTo>
                    <a:cubicBezTo>
                      <a:pt x="156" y="240"/>
                      <a:pt x="173" y="237"/>
                      <a:pt x="189" y="215"/>
                    </a:cubicBezTo>
                    <a:cubicBezTo>
                      <a:pt x="190" y="213"/>
                      <a:pt x="191" y="211"/>
                      <a:pt x="192" y="209"/>
                    </a:cubicBezTo>
                    <a:cubicBezTo>
                      <a:pt x="193" y="208"/>
                      <a:pt x="194" y="206"/>
                      <a:pt x="195" y="204"/>
                    </a:cubicBezTo>
                    <a:cubicBezTo>
                      <a:pt x="208" y="179"/>
                      <a:pt x="204" y="156"/>
                      <a:pt x="204" y="156"/>
                    </a:cubicBezTo>
                    <a:close/>
                  </a:path>
                </a:pathLst>
              </a:custGeom>
              <a:solidFill>
                <a:schemeClr val="tx1">
                  <a:lumMod val="75000"/>
                  <a:lumOff val="25000"/>
                </a:schemeClr>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a:bodyPr>
              <a:lstStyle/>
              <a:p>
                <a:pPr algn="ctr"/>
                <a:endParaRPr>
                  <a:solidFill>
                    <a:schemeClr val="bg1"/>
                  </a:solidFill>
                </a:endParaRPr>
              </a:p>
            </p:txBody>
          </p:sp>
          <p:sp>
            <p:nvSpPr>
              <p:cNvPr id="177" name="iṡḷíďè">
                <a:extLst>
                  <a:ext uri="{FF2B5EF4-FFF2-40B4-BE49-F238E27FC236}">
                    <a16:creationId xmlns:a16="http://schemas.microsoft.com/office/drawing/2014/main" id="{65CBD730-59DB-4635-A921-8DA0B4B9A862}"/>
                  </a:ext>
                </a:extLst>
              </p:cNvPr>
              <p:cNvSpPr/>
              <p:nvPr/>
            </p:nvSpPr>
            <p:spPr bwMode="auto">
              <a:xfrm>
                <a:off x="7673385" y="3909681"/>
                <a:ext cx="123942" cy="197639"/>
              </a:xfrm>
              <a:custGeom>
                <a:avLst/>
                <a:gdLst>
                  <a:gd name="T0" fmla="*/ 52 w 58"/>
                  <a:gd name="T1" fmla="*/ 4 h 93"/>
                  <a:gd name="T2" fmla="*/ 32 w 58"/>
                  <a:gd name="T3" fmla="*/ 13 h 93"/>
                  <a:gd name="T4" fmla="*/ 39 w 58"/>
                  <a:gd name="T5" fmla="*/ 21 h 93"/>
                  <a:gd name="T6" fmla="*/ 39 w 58"/>
                  <a:gd name="T7" fmla="*/ 26 h 93"/>
                  <a:gd name="T8" fmla="*/ 32 w 58"/>
                  <a:gd name="T9" fmla="*/ 51 h 93"/>
                  <a:gd name="T10" fmla="*/ 16 w 58"/>
                  <a:gd name="T11" fmla="*/ 66 h 93"/>
                  <a:gd name="T12" fmla="*/ 13 w 58"/>
                  <a:gd name="T13" fmla="*/ 67 h 93"/>
                  <a:gd name="T14" fmla="*/ 5 w 58"/>
                  <a:gd name="T15" fmla="*/ 59 h 93"/>
                  <a:gd name="T16" fmla="*/ 4 w 58"/>
                  <a:gd name="T17" fmla="*/ 87 h 93"/>
                  <a:gd name="T18" fmla="*/ 4 w 58"/>
                  <a:gd name="T19" fmla="*/ 88 h 93"/>
                  <a:gd name="T20" fmla="*/ 39 w 58"/>
                  <a:gd name="T21" fmla="*/ 57 h 93"/>
                  <a:gd name="T22" fmla="*/ 52 w 58"/>
                  <a:gd name="T23" fmla="*/ 4 h 9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58" h="93">
                    <a:moveTo>
                      <a:pt x="52" y="4"/>
                    </a:moveTo>
                    <a:cubicBezTo>
                      <a:pt x="48" y="0"/>
                      <a:pt x="40" y="4"/>
                      <a:pt x="32" y="13"/>
                    </a:cubicBezTo>
                    <a:cubicBezTo>
                      <a:pt x="37" y="18"/>
                      <a:pt x="39" y="21"/>
                      <a:pt x="39" y="21"/>
                    </a:cubicBezTo>
                    <a:cubicBezTo>
                      <a:pt x="39" y="21"/>
                      <a:pt x="40" y="23"/>
                      <a:pt x="39" y="26"/>
                    </a:cubicBezTo>
                    <a:cubicBezTo>
                      <a:pt x="39" y="31"/>
                      <a:pt x="38" y="40"/>
                      <a:pt x="32" y="51"/>
                    </a:cubicBezTo>
                    <a:cubicBezTo>
                      <a:pt x="25" y="61"/>
                      <a:pt x="20" y="65"/>
                      <a:pt x="16" y="66"/>
                    </a:cubicBezTo>
                    <a:cubicBezTo>
                      <a:pt x="14" y="67"/>
                      <a:pt x="13" y="67"/>
                      <a:pt x="13" y="67"/>
                    </a:cubicBezTo>
                    <a:cubicBezTo>
                      <a:pt x="13" y="67"/>
                      <a:pt x="10" y="64"/>
                      <a:pt x="5" y="59"/>
                    </a:cubicBezTo>
                    <a:cubicBezTo>
                      <a:pt x="1" y="72"/>
                      <a:pt x="0" y="83"/>
                      <a:pt x="4" y="87"/>
                    </a:cubicBezTo>
                    <a:cubicBezTo>
                      <a:pt x="4" y="88"/>
                      <a:pt x="4" y="88"/>
                      <a:pt x="4" y="88"/>
                    </a:cubicBezTo>
                    <a:cubicBezTo>
                      <a:pt x="11" y="93"/>
                      <a:pt x="26" y="79"/>
                      <a:pt x="39" y="57"/>
                    </a:cubicBezTo>
                    <a:cubicBezTo>
                      <a:pt x="52" y="34"/>
                      <a:pt x="58" y="10"/>
                      <a:pt x="52" y="4"/>
                    </a:cubicBezTo>
                    <a:close/>
                  </a:path>
                </a:pathLst>
              </a:custGeom>
              <a:solidFill>
                <a:srgbClr val="B1B1B1"/>
              </a:solidFill>
              <a:ln>
                <a:noFill/>
              </a:ln>
              <a:effectLst/>
              <a:extLst>
                <a:ext uri="{91240B29-F687-4f45-9708-019B960494DF}">
                  <a14:hiddenLine xmlns:a16="http://schemas.microsoft.com/office/drawing/2014/main" xmlns:a14="http://schemas.microsoft.com/office/drawing/2010/main" xmlns:p14="http://schemas.microsoft.com/office/powerpoint/2010/main" xmlns:lc="http://schemas.openxmlformats.org/drawingml/2006/lockedCanvas" xmlns="" w="9525">
                    <a:solidFill>
                      <a:srgbClr val="000000"/>
                    </a:solidFill>
                    <a:round/>
                    <a:headEnd/>
                    <a:tailEnd/>
                  </a14:hiddenLine>
                </a:ext>
              </a:extLst>
            </p:spPr>
            <p:txBody>
              <a:bodyPr wrap="square" lIns="91440" tIns="45720" rIns="91440" bIns="45720" anchor="ctr">
                <a:normAutofit fontScale="40000" lnSpcReduction="20000"/>
              </a:bodyPr>
              <a:lstStyle/>
              <a:p>
                <a:pPr algn="ctr"/>
                <a:endParaRPr>
                  <a:solidFill>
                    <a:schemeClr val="bg1"/>
                  </a:solidFill>
                </a:endParaRPr>
              </a:p>
            </p:txBody>
          </p:sp>
          <p:sp>
            <p:nvSpPr>
              <p:cNvPr id="178" name="îŝļiďe">
                <a:extLst>
                  <a:ext uri="{FF2B5EF4-FFF2-40B4-BE49-F238E27FC236}">
                    <a16:creationId xmlns:a16="http://schemas.microsoft.com/office/drawing/2014/main" id="{B49CEFA0-7D1D-4672-8BF1-D42E03BACD6A}"/>
                  </a:ext>
                </a:extLst>
              </p:cNvPr>
              <p:cNvSpPr/>
              <p:nvPr/>
            </p:nvSpPr>
            <p:spPr bwMode="auto">
              <a:xfrm>
                <a:off x="6521093" y="3140686"/>
                <a:ext cx="426608" cy="366531"/>
              </a:xfrm>
              <a:custGeom>
                <a:avLst/>
                <a:gdLst>
                  <a:gd name="T0" fmla="*/ 82 w 200"/>
                  <a:gd name="T1" fmla="*/ 64 h 172"/>
                  <a:gd name="T2" fmla="*/ 200 w 200"/>
                  <a:gd name="T3" fmla="*/ 38 h 172"/>
                  <a:gd name="T4" fmla="*/ 200 w 200"/>
                  <a:gd name="T5" fmla="*/ 36 h 172"/>
                  <a:gd name="T6" fmla="*/ 73 w 200"/>
                  <a:gd name="T7" fmla="*/ 14 h 172"/>
                  <a:gd name="T8" fmla="*/ 8 w 200"/>
                  <a:gd name="T9" fmla="*/ 126 h 172"/>
                  <a:gd name="T10" fmla="*/ 63 w 200"/>
                  <a:gd name="T11" fmla="*/ 172 h 172"/>
                  <a:gd name="T12" fmla="*/ 82 w 200"/>
                  <a:gd name="T13" fmla="*/ 64 h 172"/>
                </a:gdLst>
                <a:ahLst/>
                <a:cxnLst>
                  <a:cxn ang="0">
                    <a:pos x="T0" y="T1"/>
                  </a:cxn>
                  <a:cxn ang="0">
                    <a:pos x="T2" y="T3"/>
                  </a:cxn>
                  <a:cxn ang="0">
                    <a:pos x="T4" y="T5"/>
                  </a:cxn>
                  <a:cxn ang="0">
                    <a:pos x="T6" y="T7"/>
                  </a:cxn>
                  <a:cxn ang="0">
                    <a:pos x="T8" y="T9"/>
                  </a:cxn>
                  <a:cxn ang="0">
                    <a:pos x="T10" y="T11"/>
                  </a:cxn>
                  <a:cxn ang="0">
                    <a:pos x="T12" y="T13"/>
                  </a:cxn>
                </a:cxnLst>
                <a:rect l="0" t="0" r="r" b="b"/>
                <a:pathLst>
                  <a:path w="200" h="172">
                    <a:moveTo>
                      <a:pt x="82" y="64"/>
                    </a:moveTo>
                    <a:cubicBezTo>
                      <a:pt x="105" y="25"/>
                      <a:pt x="156" y="22"/>
                      <a:pt x="200" y="38"/>
                    </a:cubicBezTo>
                    <a:cubicBezTo>
                      <a:pt x="200" y="37"/>
                      <a:pt x="199" y="36"/>
                      <a:pt x="200" y="36"/>
                    </a:cubicBezTo>
                    <a:cubicBezTo>
                      <a:pt x="159" y="13"/>
                      <a:pt x="108" y="0"/>
                      <a:pt x="73" y="14"/>
                    </a:cubicBezTo>
                    <a:cubicBezTo>
                      <a:pt x="5" y="41"/>
                      <a:pt x="0" y="80"/>
                      <a:pt x="8" y="126"/>
                    </a:cubicBezTo>
                    <a:cubicBezTo>
                      <a:pt x="13" y="151"/>
                      <a:pt x="34" y="167"/>
                      <a:pt x="63" y="172"/>
                    </a:cubicBezTo>
                    <a:cubicBezTo>
                      <a:pt x="57" y="136"/>
                      <a:pt x="63" y="96"/>
                      <a:pt x="82" y="64"/>
                    </a:cubicBezTo>
                    <a:close/>
                  </a:path>
                </a:pathLst>
              </a:custGeom>
              <a:solidFill>
                <a:schemeClr val="accent1">
                  <a:lumMod val="75000"/>
                </a:schemeClr>
              </a:solidFill>
              <a:ln>
                <a:noFill/>
              </a:ln>
              <a:effectLst/>
            </p:spPr>
            <p:txBody>
              <a:bodyPr wrap="square" lIns="91440" tIns="45720" rIns="91440" bIns="45720" anchor="ctr">
                <a:normAutofit/>
              </a:bodyPr>
              <a:lstStyle/>
              <a:p>
                <a:pPr algn="ctr"/>
                <a:endParaRPr>
                  <a:solidFill>
                    <a:schemeClr val="bg1"/>
                  </a:solidFill>
                </a:endParaRPr>
              </a:p>
            </p:txBody>
          </p:sp>
          <p:sp>
            <p:nvSpPr>
              <p:cNvPr id="179" name="ï$1íḍé">
                <a:extLst>
                  <a:ext uri="{FF2B5EF4-FFF2-40B4-BE49-F238E27FC236}">
                    <a16:creationId xmlns:a16="http://schemas.microsoft.com/office/drawing/2014/main" id="{0AB43B37-7F81-4DFF-8DC9-3C7275A4C2EA}"/>
                  </a:ext>
                </a:extLst>
              </p:cNvPr>
              <p:cNvSpPr/>
              <p:nvPr/>
            </p:nvSpPr>
            <p:spPr bwMode="auto">
              <a:xfrm>
                <a:off x="6836334" y="2803802"/>
                <a:ext cx="158070" cy="413245"/>
              </a:xfrm>
              <a:custGeom>
                <a:avLst/>
                <a:gdLst>
                  <a:gd name="T0" fmla="*/ 40 w 74"/>
                  <a:gd name="T1" fmla="*/ 38 h 194"/>
                  <a:gd name="T2" fmla="*/ 74 w 74"/>
                  <a:gd name="T3" fmla="*/ 0 h 194"/>
                  <a:gd name="T4" fmla="*/ 1 w 74"/>
                  <a:gd name="T5" fmla="*/ 100 h 194"/>
                  <a:gd name="T6" fmla="*/ 52 w 74"/>
                  <a:gd name="T7" fmla="*/ 194 h 194"/>
                  <a:gd name="T8" fmla="*/ 52 w 74"/>
                  <a:gd name="T9" fmla="*/ 194 h 194"/>
                  <a:gd name="T10" fmla="*/ 40 w 74"/>
                  <a:gd name="T11" fmla="*/ 38 h 194"/>
                </a:gdLst>
                <a:ahLst/>
                <a:cxnLst>
                  <a:cxn ang="0">
                    <a:pos x="T0" y="T1"/>
                  </a:cxn>
                  <a:cxn ang="0">
                    <a:pos x="T2" y="T3"/>
                  </a:cxn>
                  <a:cxn ang="0">
                    <a:pos x="T4" y="T5"/>
                  </a:cxn>
                  <a:cxn ang="0">
                    <a:pos x="T6" y="T7"/>
                  </a:cxn>
                  <a:cxn ang="0">
                    <a:pos x="T8" y="T9"/>
                  </a:cxn>
                  <a:cxn ang="0">
                    <a:pos x="T10" y="T11"/>
                  </a:cxn>
                </a:cxnLst>
                <a:rect l="0" t="0" r="r" b="b"/>
                <a:pathLst>
                  <a:path w="74" h="194">
                    <a:moveTo>
                      <a:pt x="40" y="38"/>
                    </a:moveTo>
                    <a:cubicBezTo>
                      <a:pt x="50" y="21"/>
                      <a:pt x="62" y="9"/>
                      <a:pt x="74" y="0"/>
                    </a:cubicBezTo>
                    <a:cubicBezTo>
                      <a:pt x="32" y="10"/>
                      <a:pt x="0" y="31"/>
                      <a:pt x="1" y="100"/>
                    </a:cubicBezTo>
                    <a:cubicBezTo>
                      <a:pt x="1" y="132"/>
                      <a:pt x="23" y="166"/>
                      <a:pt x="52" y="194"/>
                    </a:cubicBezTo>
                    <a:cubicBezTo>
                      <a:pt x="52" y="194"/>
                      <a:pt x="52" y="194"/>
                      <a:pt x="52" y="194"/>
                    </a:cubicBezTo>
                    <a:cubicBezTo>
                      <a:pt x="29" y="143"/>
                      <a:pt x="18" y="77"/>
                      <a:pt x="40" y="38"/>
                    </a:cubicBezTo>
                    <a:close/>
                  </a:path>
                </a:pathLst>
              </a:custGeom>
              <a:solidFill>
                <a:schemeClr val="accent1">
                  <a:lumMod val="75000"/>
                </a:schemeClr>
              </a:solidFill>
              <a:ln>
                <a:noFill/>
              </a:ln>
              <a:effectLst/>
            </p:spPr>
            <p:txBody>
              <a:bodyPr wrap="square" lIns="91440" tIns="45720" rIns="91440" bIns="45720" anchor="ctr">
                <a:normAutofit/>
              </a:bodyPr>
              <a:lstStyle/>
              <a:p>
                <a:pPr algn="ctr"/>
                <a:endParaRPr>
                  <a:solidFill>
                    <a:schemeClr val="bg1"/>
                  </a:solidFill>
                </a:endParaRPr>
              </a:p>
            </p:txBody>
          </p:sp>
          <p:sp>
            <p:nvSpPr>
              <p:cNvPr id="180" name="ïs1ïḋè">
                <a:extLst>
                  <a:ext uri="{FF2B5EF4-FFF2-40B4-BE49-F238E27FC236}">
                    <a16:creationId xmlns:a16="http://schemas.microsoft.com/office/drawing/2014/main" id="{489B9BD5-5BC5-431D-BE6A-E94994065BEE}"/>
                  </a:ext>
                </a:extLst>
              </p:cNvPr>
              <p:cNvSpPr/>
              <p:nvPr/>
            </p:nvSpPr>
            <p:spPr bwMode="auto">
              <a:xfrm>
                <a:off x="6642340" y="3175943"/>
                <a:ext cx="454450" cy="551592"/>
              </a:xfrm>
              <a:custGeom>
                <a:avLst/>
                <a:gdLst>
                  <a:gd name="T0" fmla="*/ 199 w 213"/>
                  <a:gd name="T1" fmla="*/ 83 h 259"/>
                  <a:gd name="T2" fmla="*/ 143 w 213"/>
                  <a:gd name="T3" fmla="*/ 16 h 259"/>
                  <a:gd name="T4" fmla="*/ 25 w 213"/>
                  <a:gd name="T5" fmla="*/ 42 h 259"/>
                  <a:gd name="T6" fmla="*/ 6 w 213"/>
                  <a:gd name="T7" fmla="*/ 150 h 259"/>
                  <a:gd name="T8" fmla="*/ 39 w 213"/>
                  <a:gd name="T9" fmla="*/ 218 h 259"/>
                  <a:gd name="T10" fmla="*/ 172 w 213"/>
                  <a:gd name="T11" fmla="*/ 190 h 259"/>
                  <a:gd name="T12" fmla="*/ 211 w 213"/>
                  <a:gd name="T13" fmla="*/ 104 h 259"/>
                  <a:gd name="T14" fmla="*/ 213 w 213"/>
                  <a:gd name="T15" fmla="*/ 99 h 259"/>
                  <a:gd name="T16" fmla="*/ 212 w 213"/>
                  <a:gd name="T17" fmla="*/ 98 h 259"/>
                  <a:gd name="T18" fmla="*/ 199 w 213"/>
                  <a:gd name="T19" fmla="*/ 83 h 259"/>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13" h="259">
                    <a:moveTo>
                      <a:pt x="199" y="83"/>
                    </a:moveTo>
                    <a:cubicBezTo>
                      <a:pt x="173" y="54"/>
                      <a:pt x="145" y="23"/>
                      <a:pt x="143" y="16"/>
                    </a:cubicBezTo>
                    <a:cubicBezTo>
                      <a:pt x="99" y="0"/>
                      <a:pt x="48" y="3"/>
                      <a:pt x="25" y="42"/>
                    </a:cubicBezTo>
                    <a:cubicBezTo>
                      <a:pt x="6" y="74"/>
                      <a:pt x="0" y="114"/>
                      <a:pt x="6" y="150"/>
                    </a:cubicBezTo>
                    <a:cubicBezTo>
                      <a:pt x="11" y="176"/>
                      <a:pt x="22" y="201"/>
                      <a:pt x="39" y="218"/>
                    </a:cubicBezTo>
                    <a:cubicBezTo>
                      <a:pt x="80" y="259"/>
                      <a:pt x="140" y="246"/>
                      <a:pt x="172" y="190"/>
                    </a:cubicBezTo>
                    <a:cubicBezTo>
                      <a:pt x="191" y="158"/>
                      <a:pt x="207" y="130"/>
                      <a:pt x="211" y="104"/>
                    </a:cubicBezTo>
                    <a:cubicBezTo>
                      <a:pt x="212" y="102"/>
                      <a:pt x="213" y="101"/>
                      <a:pt x="213" y="99"/>
                    </a:cubicBezTo>
                    <a:cubicBezTo>
                      <a:pt x="213" y="99"/>
                      <a:pt x="213" y="98"/>
                      <a:pt x="212" y="98"/>
                    </a:cubicBezTo>
                    <a:cubicBezTo>
                      <a:pt x="207" y="92"/>
                      <a:pt x="203" y="87"/>
                      <a:pt x="199" y="83"/>
                    </a:cubicBezTo>
                    <a:close/>
                  </a:path>
                </a:pathLst>
              </a:custGeom>
              <a:solidFill>
                <a:srgbClr val="00B0F0"/>
              </a:solidFill>
              <a:ln>
                <a:noFill/>
              </a:ln>
              <a:effectLst/>
            </p:spPr>
            <p:txBody>
              <a:bodyPr wrap="square" lIns="91440" tIns="45720" rIns="91440" bIns="45720" anchor="ctr">
                <a:normAutofit/>
              </a:bodyPr>
              <a:lstStyle/>
              <a:p>
                <a:pPr algn="ctr"/>
                <a:endParaRPr>
                  <a:solidFill>
                    <a:schemeClr val="bg1"/>
                  </a:solidFill>
                </a:endParaRPr>
              </a:p>
            </p:txBody>
          </p:sp>
          <p:sp>
            <p:nvSpPr>
              <p:cNvPr id="181" name="ís1ïďè">
                <a:extLst>
                  <a:ext uri="{FF2B5EF4-FFF2-40B4-BE49-F238E27FC236}">
                    <a16:creationId xmlns:a16="http://schemas.microsoft.com/office/drawing/2014/main" id="{D36F3E81-D544-44AD-81B4-DB27B33DCF8C}"/>
                  </a:ext>
                </a:extLst>
              </p:cNvPr>
              <p:cNvSpPr/>
              <p:nvPr/>
            </p:nvSpPr>
            <p:spPr bwMode="auto">
              <a:xfrm>
                <a:off x="6869226" y="2762818"/>
                <a:ext cx="431998" cy="602799"/>
              </a:xfrm>
              <a:custGeom>
                <a:avLst/>
                <a:gdLst>
                  <a:gd name="T0" fmla="*/ 22 w 203"/>
                  <a:gd name="T1" fmla="*/ 60 h 283"/>
                  <a:gd name="T2" fmla="*/ 34 w 203"/>
                  <a:gd name="T3" fmla="*/ 216 h 283"/>
                  <a:gd name="T4" fmla="*/ 72 w 203"/>
                  <a:gd name="T5" fmla="*/ 246 h 283"/>
                  <a:gd name="T6" fmla="*/ 95 w 203"/>
                  <a:gd name="T7" fmla="*/ 267 h 283"/>
                  <a:gd name="T8" fmla="*/ 99 w 203"/>
                  <a:gd name="T9" fmla="*/ 270 h 283"/>
                  <a:gd name="T10" fmla="*/ 113 w 203"/>
                  <a:gd name="T11" fmla="*/ 283 h 283"/>
                  <a:gd name="T12" fmla="*/ 170 w 203"/>
                  <a:gd name="T13" fmla="*/ 207 h 283"/>
                  <a:gd name="T14" fmla="*/ 155 w 203"/>
                  <a:gd name="T15" fmla="*/ 31 h 283"/>
                  <a:gd name="T16" fmla="*/ 56 w 203"/>
                  <a:gd name="T17" fmla="*/ 22 h 283"/>
                  <a:gd name="T18" fmla="*/ 22 w 203"/>
                  <a:gd name="T19" fmla="*/ 60 h 28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203" h="283">
                    <a:moveTo>
                      <a:pt x="22" y="60"/>
                    </a:moveTo>
                    <a:cubicBezTo>
                      <a:pt x="0" y="99"/>
                      <a:pt x="11" y="165"/>
                      <a:pt x="34" y="216"/>
                    </a:cubicBezTo>
                    <a:cubicBezTo>
                      <a:pt x="37" y="216"/>
                      <a:pt x="55" y="231"/>
                      <a:pt x="72" y="246"/>
                    </a:cubicBezTo>
                    <a:cubicBezTo>
                      <a:pt x="79" y="252"/>
                      <a:pt x="87" y="259"/>
                      <a:pt x="95" y="267"/>
                    </a:cubicBezTo>
                    <a:cubicBezTo>
                      <a:pt x="97" y="268"/>
                      <a:pt x="98" y="269"/>
                      <a:pt x="99" y="270"/>
                    </a:cubicBezTo>
                    <a:cubicBezTo>
                      <a:pt x="103" y="274"/>
                      <a:pt x="108" y="278"/>
                      <a:pt x="113" y="283"/>
                    </a:cubicBezTo>
                    <a:cubicBezTo>
                      <a:pt x="133" y="272"/>
                      <a:pt x="150" y="241"/>
                      <a:pt x="170" y="207"/>
                    </a:cubicBezTo>
                    <a:cubicBezTo>
                      <a:pt x="203" y="151"/>
                      <a:pt x="196" y="72"/>
                      <a:pt x="155" y="31"/>
                    </a:cubicBezTo>
                    <a:cubicBezTo>
                      <a:pt x="126" y="2"/>
                      <a:pt x="88" y="0"/>
                      <a:pt x="56" y="22"/>
                    </a:cubicBezTo>
                    <a:cubicBezTo>
                      <a:pt x="44" y="31"/>
                      <a:pt x="32" y="43"/>
                      <a:pt x="22" y="60"/>
                    </a:cubicBezTo>
                    <a:close/>
                  </a:path>
                </a:pathLst>
              </a:custGeom>
              <a:solidFill>
                <a:srgbClr val="00B0F0"/>
              </a:solidFill>
              <a:ln>
                <a:noFill/>
              </a:ln>
              <a:effectLst/>
            </p:spPr>
            <p:txBody>
              <a:bodyPr wrap="square" lIns="91440" tIns="45720" rIns="91440" bIns="45720" anchor="ctr">
                <a:normAutofit/>
              </a:bodyPr>
              <a:lstStyle/>
              <a:p>
                <a:pPr algn="ctr"/>
                <a:endParaRPr>
                  <a:solidFill>
                    <a:schemeClr val="bg1"/>
                  </a:solidFill>
                </a:endParaRPr>
              </a:p>
            </p:txBody>
          </p:sp>
          <p:sp>
            <p:nvSpPr>
              <p:cNvPr id="182" name="ïslíďe">
                <a:extLst>
                  <a:ext uri="{FF2B5EF4-FFF2-40B4-BE49-F238E27FC236}">
                    <a16:creationId xmlns:a16="http://schemas.microsoft.com/office/drawing/2014/main" id="{374ABE22-7323-4DAC-9E02-9A761B15E0E4}"/>
                  </a:ext>
                </a:extLst>
              </p:cNvPr>
              <p:cNvSpPr/>
              <p:nvPr/>
            </p:nvSpPr>
            <p:spPr bwMode="auto">
              <a:xfrm>
                <a:off x="6945008" y="3217047"/>
                <a:ext cx="813699" cy="835473"/>
              </a:xfrm>
              <a:custGeom>
                <a:avLst/>
                <a:gdLst>
                  <a:gd name="T0" fmla="*/ 381 w 382"/>
                  <a:gd name="T1" fmla="*/ 346 h 392"/>
                  <a:gd name="T2" fmla="*/ 374 w 382"/>
                  <a:gd name="T3" fmla="*/ 338 h 392"/>
                  <a:gd name="T4" fmla="*/ 80 w 382"/>
                  <a:gd name="T5" fmla="*/ 67 h 392"/>
                  <a:gd name="T6" fmla="*/ 66 w 382"/>
                  <a:gd name="T7" fmla="*/ 54 h 392"/>
                  <a:gd name="T8" fmla="*/ 62 w 382"/>
                  <a:gd name="T9" fmla="*/ 51 h 392"/>
                  <a:gd name="T10" fmla="*/ 39 w 382"/>
                  <a:gd name="T11" fmla="*/ 30 h 392"/>
                  <a:gd name="T12" fmla="*/ 1 w 382"/>
                  <a:gd name="T13" fmla="*/ 0 h 392"/>
                  <a:gd name="T14" fmla="*/ 1 w 382"/>
                  <a:gd name="T15" fmla="*/ 0 h 392"/>
                  <a:gd name="T16" fmla="*/ 1 w 382"/>
                  <a:gd name="T17" fmla="*/ 0 h 392"/>
                  <a:gd name="T18" fmla="*/ 1 w 382"/>
                  <a:gd name="T19" fmla="*/ 0 h 392"/>
                  <a:gd name="T20" fmla="*/ 1 w 382"/>
                  <a:gd name="T21" fmla="*/ 2 h 392"/>
                  <a:gd name="T22" fmla="*/ 57 w 382"/>
                  <a:gd name="T23" fmla="*/ 69 h 392"/>
                  <a:gd name="T24" fmla="*/ 70 w 382"/>
                  <a:gd name="T25" fmla="*/ 84 h 392"/>
                  <a:gd name="T26" fmla="*/ 71 w 382"/>
                  <a:gd name="T27" fmla="*/ 85 h 392"/>
                  <a:gd name="T28" fmla="*/ 347 w 382"/>
                  <a:gd name="T29" fmla="*/ 384 h 392"/>
                  <a:gd name="T30" fmla="*/ 355 w 382"/>
                  <a:gd name="T31" fmla="*/ 392 h 392"/>
                  <a:gd name="T32" fmla="*/ 358 w 382"/>
                  <a:gd name="T33" fmla="*/ 391 h 392"/>
                  <a:gd name="T34" fmla="*/ 374 w 382"/>
                  <a:gd name="T35" fmla="*/ 376 h 392"/>
                  <a:gd name="T36" fmla="*/ 381 w 382"/>
                  <a:gd name="T37" fmla="*/ 351 h 392"/>
                  <a:gd name="T38" fmla="*/ 381 w 382"/>
                  <a:gd name="T39" fmla="*/ 346 h 39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Lst>
                <a:rect l="0" t="0" r="r" b="b"/>
                <a:pathLst>
                  <a:path w="382" h="392">
                    <a:moveTo>
                      <a:pt x="381" y="346"/>
                    </a:moveTo>
                    <a:cubicBezTo>
                      <a:pt x="381" y="346"/>
                      <a:pt x="379" y="343"/>
                      <a:pt x="374" y="338"/>
                    </a:cubicBezTo>
                    <a:cubicBezTo>
                      <a:pt x="337" y="304"/>
                      <a:pt x="177" y="154"/>
                      <a:pt x="80" y="67"/>
                    </a:cubicBezTo>
                    <a:cubicBezTo>
                      <a:pt x="75" y="62"/>
                      <a:pt x="70" y="58"/>
                      <a:pt x="66" y="54"/>
                    </a:cubicBezTo>
                    <a:cubicBezTo>
                      <a:pt x="65" y="53"/>
                      <a:pt x="64" y="52"/>
                      <a:pt x="62" y="51"/>
                    </a:cubicBezTo>
                    <a:cubicBezTo>
                      <a:pt x="54" y="43"/>
                      <a:pt x="46" y="36"/>
                      <a:pt x="39" y="30"/>
                    </a:cubicBezTo>
                    <a:cubicBezTo>
                      <a:pt x="22" y="15"/>
                      <a:pt x="4" y="0"/>
                      <a:pt x="1" y="0"/>
                    </a:cubicBezTo>
                    <a:cubicBezTo>
                      <a:pt x="1" y="0"/>
                      <a:pt x="1" y="0"/>
                      <a:pt x="1" y="0"/>
                    </a:cubicBezTo>
                    <a:cubicBezTo>
                      <a:pt x="1" y="0"/>
                      <a:pt x="1" y="0"/>
                      <a:pt x="1" y="0"/>
                    </a:cubicBezTo>
                    <a:cubicBezTo>
                      <a:pt x="1" y="0"/>
                      <a:pt x="1" y="0"/>
                      <a:pt x="1" y="0"/>
                    </a:cubicBezTo>
                    <a:cubicBezTo>
                      <a:pt x="0" y="0"/>
                      <a:pt x="1" y="1"/>
                      <a:pt x="1" y="2"/>
                    </a:cubicBezTo>
                    <a:cubicBezTo>
                      <a:pt x="3" y="9"/>
                      <a:pt x="31" y="40"/>
                      <a:pt x="57" y="69"/>
                    </a:cubicBezTo>
                    <a:cubicBezTo>
                      <a:pt x="61" y="73"/>
                      <a:pt x="65" y="78"/>
                      <a:pt x="70" y="84"/>
                    </a:cubicBezTo>
                    <a:cubicBezTo>
                      <a:pt x="71" y="84"/>
                      <a:pt x="71" y="85"/>
                      <a:pt x="71" y="85"/>
                    </a:cubicBezTo>
                    <a:cubicBezTo>
                      <a:pt x="162" y="186"/>
                      <a:pt x="312" y="347"/>
                      <a:pt x="347" y="384"/>
                    </a:cubicBezTo>
                    <a:cubicBezTo>
                      <a:pt x="352" y="389"/>
                      <a:pt x="355" y="392"/>
                      <a:pt x="355" y="392"/>
                    </a:cubicBezTo>
                    <a:cubicBezTo>
                      <a:pt x="355" y="392"/>
                      <a:pt x="356" y="392"/>
                      <a:pt x="358" y="391"/>
                    </a:cubicBezTo>
                    <a:cubicBezTo>
                      <a:pt x="362" y="390"/>
                      <a:pt x="367" y="386"/>
                      <a:pt x="374" y="376"/>
                    </a:cubicBezTo>
                    <a:cubicBezTo>
                      <a:pt x="380" y="365"/>
                      <a:pt x="381" y="356"/>
                      <a:pt x="381" y="351"/>
                    </a:cubicBezTo>
                    <a:cubicBezTo>
                      <a:pt x="382" y="348"/>
                      <a:pt x="381" y="346"/>
                      <a:pt x="381" y="346"/>
                    </a:cubicBezTo>
                    <a:close/>
                  </a:path>
                </a:pathLst>
              </a:custGeom>
              <a:solidFill>
                <a:srgbClr val="00B0F0"/>
              </a:solidFill>
              <a:ln>
                <a:noFill/>
              </a:ln>
              <a:effectLst/>
            </p:spPr>
            <p:txBody>
              <a:bodyPr wrap="square" lIns="91440" tIns="45720" rIns="91440" bIns="45720" anchor="ctr">
                <a:normAutofit/>
              </a:bodyPr>
              <a:lstStyle/>
              <a:p>
                <a:pPr algn="ctr"/>
                <a:endParaRPr>
                  <a:solidFill>
                    <a:schemeClr val="bg1"/>
                  </a:solidFill>
                </a:endParaRPr>
              </a:p>
            </p:txBody>
          </p:sp>
        </p:grpSp>
        <p:grpSp>
          <p:nvGrpSpPr>
            <p:cNvPr id="3" name="组合 2"/>
            <p:cNvGrpSpPr/>
            <p:nvPr/>
          </p:nvGrpSpPr>
          <p:grpSpPr>
            <a:xfrm>
              <a:off x="2403234" y="2156214"/>
              <a:ext cx="3685647" cy="3293986"/>
              <a:chOff x="2290165" y="2069283"/>
              <a:chExt cx="3685647" cy="3293986"/>
            </a:xfrm>
          </p:grpSpPr>
          <p:sp>
            <p:nvSpPr>
              <p:cNvPr id="138" name="iṥḻíḋè">
                <a:extLst>
                  <a:ext uri="{FF2B5EF4-FFF2-40B4-BE49-F238E27FC236}">
                    <a16:creationId xmlns:a16="http://schemas.microsoft.com/office/drawing/2014/main" id="{A377E026-4BDE-4BA0-AA3D-51A70B05AE2E}"/>
                  </a:ext>
                </a:extLst>
              </p:cNvPr>
              <p:cNvSpPr/>
              <p:nvPr/>
            </p:nvSpPr>
            <p:spPr>
              <a:xfrm>
                <a:off x="2290165" y="3381581"/>
                <a:ext cx="676984" cy="676984"/>
              </a:xfrm>
              <a:prstGeom prst="ellipse">
                <a:avLst/>
              </a:prstGeom>
              <a:solidFill>
                <a:srgbClr val="79BD28"/>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solidFill>
                    <a:schemeClr val="bg1"/>
                  </a:solidFill>
                </a:endParaRPr>
              </a:p>
            </p:txBody>
          </p:sp>
          <p:sp>
            <p:nvSpPr>
              <p:cNvPr id="139" name="îSľíḑe">
                <a:extLst>
                  <a:ext uri="{FF2B5EF4-FFF2-40B4-BE49-F238E27FC236}">
                    <a16:creationId xmlns:a16="http://schemas.microsoft.com/office/drawing/2014/main" id="{F4EE9F74-569E-4DD3-BBC1-8AEA20346131}"/>
                  </a:ext>
                </a:extLst>
              </p:cNvPr>
              <p:cNvSpPr/>
              <p:nvPr/>
            </p:nvSpPr>
            <p:spPr bwMode="auto">
              <a:xfrm>
                <a:off x="2452952" y="3549480"/>
                <a:ext cx="351410" cy="341194"/>
              </a:xfrm>
              <a:custGeom>
                <a:avLst/>
                <a:gdLst/>
                <a:ahLst/>
                <a:cxnLst>
                  <a:cxn ang="0">
                    <a:pos x="86" y="58"/>
                  </a:cxn>
                  <a:cxn ang="0">
                    <a:pos x="76" y="55"/>
                  </a:cxn>
                  <a:cxn ang="0">
                    <a:pos x="76" y="54"/>
                  </a:cxn>
                  <a:cxn ang="0">
                    <a:pos x="71" y="47"/>
                  </a:cxn>
                  <a:cxn ang="0">
                    <a:pos x="76" y="68"/>
                  </a:cxn>
                  <a:cxn ang="0">
                    <a:pos x="76" y="59"/>
                  </a:cxn>
                  <a:cxn ang="0">
                    <a:pos x="81" y="59"/>
                  </a:cxn>
                  <a:cxn ang="0">
                    <a:pos x="86" y="68"/>
                  </a:cxn>
                  <a:cxn ang="0">
                    <a:pos x="65" y="59"/>
                  </a:cxn>
                  <a:cxn ang="0">
                    <a:pos x="58" y="47"/>
                  </a:cxn>
                  <a:cxn ang="0">
                    <a:pos x="50" y="63"/>
                  </a:cxn>
                  <a:cxn ang="0">
                    <a:pos x="60" y="68"/>
                  </a:cxn>
                  <a:cxn ang="0">
                    <a:pos x="65" y="63"/>
                  </a:cxn>
                  <a:cxn ang="0">
                    <a:pos x="67" y="59"/>
                  </a:cxn>
                  <a:cxn ang="0">
                    <a:pos x="39" y="64"/>
                  </a:cxn>
                  <a:cxn ang="0">
                    <a:pos x="40" y="46"/>
                  </a:cxn>
                  <a:cxn ang="0">
                    <a:pos x="37" y="54"/>
                  </a:cxn>
                  <a:cxn ang="0">
                    <a:pos x="42" y="54"/>
                  </a:cxn>
                  <a:cxn ang="0">
                    <a:pos x="33" y="68"/>
                  </a:cxn>
                  <a:cxn ang="0">
                    <a:pos x="48" y="64"/>
                  </a:cxn>
                  <a:cxn ang="0">
                    <a:pos x="60" y="89"/>
                  </a:cxn>
                  <a:cxn ang="0">
                    <a:pos x="60" y="27"/>
                  </a:cxn>
                  <a:cxn ang="0">
                    <a:pos x="59" y="54"/>
                  </a:cxn>
                  <a:cxn ang="0">
                    <a:pos x="55" y="59"/>
                  </a:cxn>
                  <a:cxn ang="0">
                    <a:pos x="60" y="54"/>
                  </a:cxn>
                  <a:cxn ang="0">
                    <a:pos x="60" y="52"/>
                  </a:cxn>
                  <a:cxn ang="0">
                    <a:pos x="109" y="28"/>
                  </a:cxn>
                  <a:cxn ang="0">
                    <a:pos x="5" y="40"/>
                  </a:cxn>
                  <a:cxn ang="0">
                    <a:pos x="6" y="46"/>
                  </a:cxn>
                  <a:cxn ang="0">
                    <a:pos x="60" y="12"/>
                  </a:cxn>
                  <a:cxn ang="0">
                    <a:pos x="90" y="33"/>
                  </a:cxn>
                  <a:cxn ang="0">
                    <a:pos x="104" y="50"/>
                  </a:cxn>
                  <a:cxn ang="0">
                    <a:pos x="112" y="55"/>
                  </a:cxn>
                  <a:cxn ang="0">
                    <a:pos x="119" y="28"/>
                  </a:cxn>
                  <a:cxn ang="0">
                    <a:pos x="109" y="28"/>
                  </a:cxn>
                  <a:cxn ang="0">
                    <a:pos x="114" y="76"/>
                  </a:cxn>
                  <a:cxn ang="0">
                    <a:pos x="11" y="89"/>
                  </a:cxn>
                  <a:cxn ang="0">
                    <a:pos x="3" y="90"/>
                  </a:cxn>
                  <a:cxn ang="0">
                    <a:pos x="6" y="66"/>
                  </a:cxn>
                  <a:cxn ang="0">
                    <a:pos x="10" y="60"/>
                  </a:cxn>
                  <a:cxn ang="0">
                    <a:pos x="30" y="79"/>
                  </a:cxn>
                  <a:cxn ang="0">
                    <a:pos x="22" y="85"/>
                  </a:cxn>
                  <a:cxn ang="0">
                    <a:pos x="103" y="72"/>
                  </a:cxn>
                </a:cxnLst>
                <a:rect l="0" t="0" r="r" b="b"/>
                <a:pathLst>
                  <a:path w="119" h="115">
                    <a:moveTo>
                      <a:pt x="86" y="68"/>
                    </a:moveTo>
                    <a:cubicBezTo>
                      <a:pt x="86" y="58"/>
                      <a:pt x="86" y="58"/>
                      <a:pt x="86" y="58"/>
                    </a:cubicBezTo>
                    <a:cubicBezTo>
                      <a:pt x="86" y="54"/>
                      <a:pt x="83" y="52"/>
                      <a:pt x="80" y="52"/>
                    </a:cubicBezTo>
                    <a:cubicBezTo>
                      <a:pt x="78" y="52"/>
                      <a:pt x="77" y="53"/>
                      <a:pt x="76" y="55"/>
                    </a:cubicBezTo>
                    <a:cubicBezTo>
                      <a:pt x="76" y="55"/>
                      <a:pt x="76" y="55"/>
                      <a:pt x="76" y="55"/>
                    </a:cubicBezTo>
                    <a:cubicBezTo>
                      <a:pt x="76" y="55"/>
                      <a:pt x="76" y="54"/>
                      <a:pt x="76" y="54"/>
                    </a:cubicBezTo>
                    <a:cubicBezTo>
                      <a:pt x="76" y="47"/>
                      <a:pt x="76" y="47"/>
                      <a:pt x="76" y="47"/>
                    </a:cubicBezTo>
                    <a:cubicBezTo>
                      <a:pt x="71" y="47"/>
                      <a:pt x="71" y="47"/>
                      <a:pt x="71" y="47"/>
                    </a:cubicBezTo>
                    <a:cubicBezTo>
                      <a:pt x="71" y="68"/>
                      <a:pt x="71" y="68"/>
                      <a:pt x="71" y="68"/>
                    </a:cubicBezTo>
                    <a:cubicBezTo>
                      <a:pt x="76" y="68"/>
                      <a:pt x="76" y="68"/>
                      <a:pt x="76" y="68"/>
                    </a:cubicBezTo>
                    <a:cubicBezTo>
                      <a:pt x="76" y="61"/>
                      <a:pt x="76" y="61"/>
                      <a:pt x="76" y="61"/>
                    </a:cubicBezTo>
                    <a:cubicBezTo>
                      <a:pt x="76" y="61"/>
                      <a:pt x="76" y="60"/>
                      <a:pt x="76" y="59"/>
                    </a:cubicBezTo>
                    <a:cubicBezTo>
                      <a:pt x="76" y="58"/>
                      <a:pt x="77" y="57"/>
                      <a:pt x="79" y="57"/>
                    </a:cubicBezTo>
                    <a:cubicBezTo>
                      <a:pt x="80" y="57"/>
                      <a:pt x="81" y="58"/>
                      <a:pt x="81" y="59"/>
                    </a:cubicBezTo>
                    <a:cubicBezTo>
                      <a:pt x="81" y="68"/>
                      <a:pt x="81" y="68"/>
                      <a:pt x="81" y="68"/>
                    </a:cubicBezTo>
                    <a:lnTo>
                      <a:pt x="86" y="68"/>
                    </a:lnTo>
                    <a:close/>
                    <a:moveTo>
                      <a:pt x="67" y="59"/>
                    </a:moveTo>
                    <a:cubicBezTo>
                      <a:pt x="65" y="59"/>
                      <a:pt x="65" y="59"/>
                      <a:pt x="65" y="59"/>
                    </a:cubicBezTo>
                    <a:cubicBezTo>
                      <a:pt x="65" y="47"/>
                      <a:pt x="65" y="47"/>
                      <a:pt x="65" y="47"/>
                    </a:cubicBezTo>
                    <a:cubicBezTo>
                      <a:pt x="58" y="47"/>
                      <a:pt x="58" y="47"/>
                      <a:pt x="58" y="47"/>
                    </a:cubicBezTo>
                    <a:cubicBezTo>
                      <a:pt x="50" y="60"/>
                      <a:pt x="50" y="60"/>
                      <a:pt x="50" y="60"/>
                    </a:cubicBezTo>
                    <a:cubicBezTo>
                      <a:pt x="50" y="63"/>
                      <a:pt x="50" y="63"/>
                      <a:pt x="50" y="63"/>
                    </a:cubicBezTo>
                    <a:cubicBezTo>
                      <a:pt x="60" y="63"/>
                      <a:pt x="60" y="63"/>
                      <a:pt x="60" y="63"/>
                    </a:cubicBezTo>
                    <a:cubicBezTo>
                      <a:pt x="60" y="68"/>
                      <a:pt x="60" y="68"/>
                      <a:pt x="60" y="68"/>
                    </a:cubicBezTo>
                    <a:cubicBezTo>
                      <a:pt x="65" y="68"/>
                      <a:pt x="65" y="68"/>
                      <a:pt x="65" y="68"/>
                    </a:cubicBezTo>
                    <a:cubicBezTo>
                      <a:pt x="65" y="63"/>
                      <a:pt x="65" y="63"/>
                      <a:pt x="65" y="63"/>
                    </a:cubicBezTo>
                    <a:cubicBezTo>
                      <a:pt x="67" y="63"/>
                      <a:pt x="67" y="63"/>
                      <a:pt x="67" y="63"/>
                    </a:cubicBezTo>
                    <a:lnTo>
                      <a:pt x="67" y="59"/>
                    </a:lnTo>
                    <a:close/>
                    <a:moveTo>
                      <a:pt x="48" y="64"/>
                    </a:moveTo>
                    <a:cubicBezTo>
                      <a:pt x="39" y="64"/>
                      <a:pt x="39" y="64"/>
                      <a:pt x="39" y="64"/>
                    </a:cubicBezTo>
                    <a:cubicBezTo>
                      <a:pt x="39" y="61"/>
                      <a:pt x="48" y="60"/>
                      <a:pt x="48" y="53"/>
                    </a:cubicBezTo>
                    <a:cubicBezTo>
                      <a:pt x="48" y="48"/>
                      <a:pt x="44" y="46"/>
                      <a:pt x="40" y="46"/>
                    </a:cubicBezTo>
                    <a:cubicBezTo>
                      <a:pt x="35" y="46"/>
                      <a:pt x="33" y="51"/>
                      <a:pt x="33" y="51"/>
                    </a:cubicBezTo>
                    <a:cubicBezTo>
                      <a:pt x="37" y="54"/>
                      <a:pt x="37" y="54"/>
                      <a:pt x="37" y="54"/>
                    </a:cubicBezTo>
                    <a:cubicBezTo>
                      <a:pt x="37" y="54"/>
                      <a:pt x="38" y="51"/>
                      <a:pt x="40" y="51"/>
                    </a:cubicBezTo>
                    <a:cubicBezTo>
                      <a:pt x="41" y="51"/>
                      <a:pt x="42" y="52"/>
                      <a:pt x="42" y="54"/>
                    </a:cubicBezTo>
                    <a:cubicBezTo>
                      <a:pt x="42" y="57"/>
                      <a:pt x="33" y="58"/>
                      <a:pt x="33" y="66"/>
                    </a:cubicBezTo>
                    <a:cubicBezTo>
                      <a:pt x="33" y="67"/>
                      <a:pt x="33" y="67"/>
                      <a:pt x="33" y="68"/>
                    </a:cubicBezTo>
                    <a:cubicBezTo>
                      <a:pt x="48" y="68"/>
                      <a:pt x="48" y="68"/>
                      <a:pt x="48" y="68"/>
                    </a:cubicBezTo>
                    <a:lnTo>
                      <a:pt x="48" y="64"/>
                    </a:lnTo>
                    <a:close/>
                    <a:moveTo>
                      <a:pt x="90" y="58"/>
                    </a:moveTo>
                    <a:cubicBezTo>
                      <a:pt x="90" y="75"/>
                      <a:pt x="77" y="89"/>
                      <a:pt x="60" y="89"/>
                    </a:cubicBezTo>
                    <a:cubicBezTo>
                      <a:pt x="43" y="89"/>
                      <a:pt x="29" y="75"/>
                      <a:pt x="29" y="58"/>
                    </a:cubicBezTo>
                    <a:cubicBezTo>
                      <a:pt x="29" y="41"/>
                      <a:pt x="43" y="27"/>
                      <a:pt x="60" y="27"/>
                    </a:cubicBezTo>
                    <a:cubicBezTo>
                      <a:pt x="77" y="27"/>
                      <a:pt x="90" y="41"/>
                      <a:pt x="90" y="58"/>
                    </a:cubicBezTo>
                    <a:moveTo>
                      <a:pt x="59" y="54"/>
                    </a:moveTo>
                    <a:cubicBezTo>
                      <a:pt x="55" y="59"/>
                      <a:pt x="55" y="59"/>
                      <a:pt x="55" y="59"/>
                    </a:cubicBezTo>
                    <a:cubicBezTo>
                      <a:pt x="55" y="59"/>
                      <a:pt x="55" y="59"/>
                      <a:pt x="55" y="59"/>
                    </a:cubicBezTo>
                    <a:cubicBezTo>
                      <a:pt x="60" y="59"/>
                      <a:pt x="60" y="59"/>
                      <a:pt x="60" y="59"/>
                    </a:cubicBezTo>
                    <a:cubicBezTo>
                      <a:pt x="60" y="54"/>
                      <a:pt x="60" y="54"/>
                      <a:pt x="60" y="54"/>
                    </a:cubicBezTo>
                    <a:cubicBezTo>
                      <a:pt x="60" y="53"/>
                      <a:pt x="60" y="52"/>
                      <a:pt x="60" y="52"/>
                    </a:cubicBezTo>
                    <a:cubicBezTo>
                      <a:pt x="60" y="52"/>
                      <a:pt x="60" y="52"/>
                      <a:pt x="60" y="52"/>
                    </a:cubicBezTo>
                    <a:cubicBezTo>
                      <a:pt x="60" y="52"/>
                      <a:pt x="59" y="53"/>
                      <a:pt x="59" y="54"/>
                    </a:cubicBezTo>
                    <a:moveTo>
                      <a:pt x="109" y="28"/>
                    </a:moveTo>
                    <a:cubicBezTo>
                      <a:pt x="98" y="11"/>
                      <a:pt x="80" y="0"/>
                      <a:pt x="60" y="0"/>
                    </a:cubicBezTo>
                    <a:cubicBezTo>
                      <a:pt x="34" y="0"/>
                      <a:pt x="12" y="17"/>
                      <a:pt x="5" y="40"/>
                    </a:cubicBezTo>
                    <a:cubicBezTo>
                      <a:pt x="4" y="42"/>
                      <a:pt x="5" y="44"/>
                      <a:pt x="6" y="46"/>
                    </a:cubicBezTo>
                    <a:cubicBezTo>
                      <a:pt x="6" y="46"/>
                      <a:pt x="6" y="46"/>
                      <a:pt x="6" y="46"/>
                    </a:cubicBezTo>
                    <a:cubicBezTo>
                      <a:pt x="9" y="49"/>
                      <a:pt x="14" y="48"/>
                      <a:pt x="16" y="44"/>
                    </a:cubicBezTo>
                    <a:cubicBezTo>
                      <a:pt x="22" y="25"/>
                      <a:pt x="39" y="12"/>
                      <a:pt x="60" y="12"/>
                    </a:cubicBezTo>
                    <a:cubicBezTo>
                      <a:pt x="75" y="12"/>
                      <a:pt x="89" y="19"/>
                      <a:pt x="97" y="31"/>
                    </a:cubicBezTo>
                    <a:cubicBezTo>
                      <a:pt x="90" y="33"/>
                      <a:pt x="90" y="33"/>
                      <a:pt x="90" y="33"/>
                    </a:cubicBezTo>
                    <a:cubicBezTo>
                      <a:pt x="89" y="34"/>
                      <a:pt x="88" y="35"/>
                      <a:pt x="89" y="37"/>
                    </a:cubicBezTo>
                    <a:cubicBezTo>
                      <a:pt x="104" y="50"/>
                      <a:pt x="104" y="50"/>
                      <a:pt x="104" y="50"/>
                    </a:cubicBezTo>
                    <a:cubicBezTo>
                      <a:pt x="109" y="56"/>
                      <a:pt x="109" y="56"/>
                      <a:pt x="109" y="56"/>
                    </a:cubicBezTo>
                    <a:cubicBezTo>
                      <a:pt x="110" y="57"/>
                      <a:pt x="112" y="56"/>
                      <a:pt x="112" y="55"/>
                    </a:cubicBezTo>
                    <a:cubicBezTo>
                      <a:pt x="113" y="50"/>
                      <a:pt x="113" y="50"/>
                      <a:pt x="113" y="50"/>
                    </a:cubicBezTo>
                    <a:cubicBezTo>
                      <a:pt x="119" y="28"/>
                      <a:pt x="119" y="28"/>
                      <a:pt x="119" y="28"/>
                    </a:cubicBezTo>
                    <a:cubicBezTo>
                      <a:pt x="119" y="27"/>
                      <a:pt x="118" y="25"/>
                      <a:pt x="116" y="26"/>
                    </a:cubicBezTo>
                    <a:lnTo>
                      <a:pt x="109" y="28"/>
                    </a:lnTo>
                    <a:close/>
                    <a:moveTo>
                      <a:pt x="113" y="70"/>
                    </a:moveTo>
                    <a:cubicBezTo>
                      <a:pt x="114" y="71"/>
                      <a:pt x="115" y="74"/>
                      <a:pt x="114" y="76"/>
                    </a:cubicBezTo>
                    <a:cubicBezTo>
                      <a:pt x="107" y="99"/>
                      <a:pt x="85" y="115"/>
                      <a:pt x="60" y="115"/>
                    </a:cubicBezTo>
                    <a:cubicBezTo>
                      <a:pt x="40" y="115"/>
                      <a:pt x="22" y="105"/>
                      <a:pt x="11" y="89"/>
                    </a:cubicBezTo>
                    <a:cubicBezTo>
                      <a:pt x="11" y="88"/>
                      <a:pt x="10" y="88"/>
                      <a:pt x="9" y="88"/>
                    </a:cubicBezTo>
                    <a:cubicBezTo>
                      <a:pt x="3" y="90"/>
                      <a:pt x="3" y="90"/>
                      <a:pt x="3" y="90"/>
                    </a:cubicBezTo>
                    <a:cubicBezTo>
                      <a:pt x="1" y="90"/>
                      <a:pt x="0" y="89"/>
                      <a:pt x="0" y="88"/>
                    </a:cubicBezTo>
                    <a:cubicBezTo>
                      <a:pt x="6" y="66"/>
                      <a:pt x="6" y="66"/>
                      <a:pt x="6" y="66"/>
                    </a:cubicBezTo>
                    <a:cubicBezTo>
                      <a:pt x="7" y="61"/>
                      <a:pt x="7" y="61"/>
                      <a:pt x="7" y="61"/>
                    </a:cubicBezTo>
                    <a:cubicBezTo>
                      <a:pt x="7" y="60"/>
                      <a:pt x="9" y="59"/>
                      <a:pt x="10" y="60"/>
                    </a:cubicBezTo>
                    <a:cubicBezTo>
                      <a:pt x="16" y="66"/>
                      <a:pt x="16" y="66"/>
                      <a:pt x="16" y="66"/>
                    </a:cubicBezTo>
                    <a:cubicBezTo>
                      <a:pt x="30" y="79"/>
                      <a:pt x="30" y="79"/>
                      <a:pt x="30" y="79"/>
                    </a:cubicBezTo>
                    <a:cubicBezTo>
                      <a:pt x="31" y="80"/>
                      <a:pt x="30" y="82"/>
                      <a:pt x="29" y="83"/>
                    </a:cubicBezTo>
                    <a:cubicBezTo>
                      <a:pt x="22" y="85"/>
                      <a:pt x="22" y="85"/>
                      <a:pt x="22" y="85"/>
                    </a:cubicBezTo>
                    <a:cubicBezTo>
                      <a:pt x="31" y="97"/>
                      <a:pt x="44" y="104"/>
                      <a:pt x="60" y="104"/>
                    </a:cubicBezTo>
                    <a:cubicBezTo>
                      <a:pt x="80" y="104"/>
                      <a:pt x="97" y="91"/>
                      <a:pt x="103" y="72"/>
                    </a:cubicBezTo>
                    <a:cubicBezTo>
                      <a:pt x="105" y="68"/>
                      <a:pt x="110" y="67"/>
                      <a:pt x="113" y="70"/>
                    </a:cubicBezTo>
                    <a:close/>
                  </a:path>
                </a:pathLst>
              </a:custGeom>
              <a:solidFill>
                <a:schemeClr val="bg1"/>
              </a:solidFill>
              <a:ln w="9525">
                <a:noFill/>
                <a:round/>
                <a:headEnd/>
                <a:tailEnd/>
              </a:ln>
            </p:spPr>
            <p:txBody>
              <a:bodyPr wrap="square" lIns="91440" tIns="45720" rIns="91440" bIns="45720" anchor="ctr">
                <a:normAutofit lnSpcReduction="10000"/>
              </a:bodyPr>
              <a:lstStyle/>
              <a:p>
                <a:pPr algn="ctr"/>
                <a:endParaRPr>
                  <a:solidFill>
                    <a:schemeClr val="bg1"/>
                  </a:solidFill>
                </a:endParaRPr>
              </a:p>
            </p:txBody>
          </p:sp>
          <p:sp>
            <p:nvSpPr>
              <p:cNvPr id="140" name="ï$ḻîḓe">
                <a:extLst>
                  <a:ext uri="{FF2B5EF4-FFF2-40B4-BE49-F238E27FC236}">
                    <a16:creationId xmlns:a16="http://schemas.microsoft.com/office/drawing/2014/main" id="{2BDBE67F-CE79-4E2C-8CC2-99E20795EFEF}"/>
                  </a:ext>
                </a:extLst>
              </p:cNvPr>
              <p:cNvSpPr/>
              <p:nvPr/>
            </p:nvSpPr>
            <p:spPr>
              <a:xfrm>
                <a:off x="2290165" y="4686285"/>
                <a:ext cx="676984" cy="676984"/>
              </a:xfrm>
              <a:prstGeom prst="ellipse">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solidFill>
                    <a:schemeClr val="bg1"/>
                  </a:solidFill>
                </a:endParaRPr>
              </a:p>
            </p:txBody>
          </p:sp>
          <p:sp>
            <p:nvSpPr>
              <p:cNvPr id="141" name="í$1íďé">
                <a:extLst>
                  <a:ext uri="{FF2B5EF4-FFF2-40B4-BE49-F238E27FC236}">
                    <a16:creationId xmlns:a16="http://schemas.microsoft.com/office/drawing/2014/main" id="{DDF54DF4-944D-4DBE-8AFB-E8C9D6C31760}"/>
                  </a:ext>
                </a:extLst>
              </p:cNvPr>
              <p:cNvSpPr/>
              <p:nvPr/>
            </p:nvSpPr>
            <p:spPr bwMode="auto">
              <a:xfrm>
                <a:off x="2452952" y="4809234"/>
                <a:ext cx="351410" cy="431089"/>
              </a:xfrm>
              <a:custGeom>
                <a:avLst/>
                <a:gdLst/>
                <a:ahLst/>
                <a:cxnLst>
                  <a:cxn ang="0">
                    <a:pos x="19" y="108"/>
                  </a:cxn>
                  <a:cxn ang="0">
                    <a:pos x="17" y="104"/>
                  </a:cxn>
                  <a:cxn ang="0">
                    <a:pos x="58" y="102"/>
                  </a:cxn>
                  <a:cxn ang="0">
                    <a:pos x="60" y="106"/>
                  </a:cxn>
                  <a:cxn ang="0">
                    <a:pos x="62" y="90"/>
                  </a:cxn>
                  <a:cxn ang="0">
                    <a:pos x="17" y="87"/>
                  </a:cxn>
                  <a:cxn ang="0">
                    <a:pos x="19" y="83"/>
                  </a:cxn>
                  <a:cxn ang="0">
                    <a:pos x="65" y="85"/>
                  </a:cxn>
                  <a:cxn ang="0">
                    <a:pos x="62" y="90"/>
                  </a:cxn>
                  <a:cxn ang="0">
                    <a:pos x="19" y="54"/>
                  </a:cxn>
                  <a:cxn ang="0">
                    <a:pos x="17" y="50"/>
                  </a:cxn>
                  <a:cxn ang="0">
                    <a:pos x="73" y="48"/>
                  </a:cxn>
                  <a:cxn ang="0">
                    <a:pos x="75" y="52"/>
                  </a:cxn>
                  <a:cxn ang="0">
                    <a:pos x="73" y="73"/>
                  </a:cxn>
                  <a:cxn ang="0">
                    <a:pos x="17" y="71"/>
                  </a:cxn>
                  <a:cxn ang="0">
                    <a:pos x="19" y="67"/>
                  </a:cxn>
                  <a:cxn ang="0">
                    <a:pos x="75" y="69"/>
                  </a:cxn>
                  <a:cxn ang="0">
                    <a:pos x="73" y="73"/>
                  </a:cxn>
                  <a:cxn ang="0">
                    <a:pos x="93" y="132"/>
                  </a:cxn>
                  <a:cxn ang="0">
                    <a:pos x="87" y="132"/>
                  </a:cxn>
                  <a:cxn ang="0">
                    <a:pos x="76" y="118"/>
                  </a:cxn>
                  <a:cxn ang="0">
                    <a:pos x="89" y="123"/>
                  </a:cxn>
                  <a:cxn ang="0">
                    <a:pos x="109" y="107"/>
                  </a:cxn>
                  <a:cxn ang="0">
                    <a:pos x="92" y="92"/>
                  </a:cxn>
                  <a:cxn ang="0">
                    <a:pos x="92" y="146"/>
                  </a:cxn>
                  <a:cxn ang="0">
                    <a:pos x="92" y="92"/>
                  </a:cxn>
                  <a:cxn ang="0">
                    <a:pos x="8" y="131"/>
                  </a:cxn>
                  <a:cxn ang="0">
                    <a:pos x="0" y="23"/>
                  </a:cxn>
                  <a:cxn ang="0">
                    <a:pos x="23" y="15"/>
                  </a:cxn>
                  <a:cxn ang="0">
                    <a:pos x="33" y="27"/>
                  </a:cxn>
                  <a:cxn ang="0">
                    <a:pos x="71" y="17"/>
                  </a:cxn>
                  <a:cxn ang="0">
                    <a:pos x="83" y="15"/>
                  </a:cxn>
                  <a:cxn ang="0">
                    <a:pos x="94" y="86"/>
                  </a:cxn>
                  <a:cxn ang="0">
                    <a:pos x="83" y="87"/>
                  </a:cxn>
                  <a:cxn ang="0">
                    <a:pos x="11" y="38"/>
                  </a:cxn>
                  <a:cxn ang="0">
                    <a:pos x="58" y="121"/>
                  </a:cxn>
                  <a:cxn ang="0">
                    <a:pos x="47" y="11"/>
                  </a:cxn>
                  <a:cxn ang="0">
                    <a:pos x="47" y="4"/>
                  </a:cxn>
                  <a:cxn ang="0">
                    <a:pos x="47" y="11"/>
                  </a:cxn>
                  <a:cxn ang="0">
                    <a:pos x="57" y="11"/>
                  </a:cxn>
                  <a:cxn ang="0">
                    <a:pos x="54" y="7"/>
                  </a:cxn>
                  <a:cxn ang="0">
                    <a:pos x="47" y="0"/>
                  </a:cxn>
                  <a:cxn ang="0">
                    <a:pos x="40" y="7"/>
                  </a:cxn>
                  <a:cxn ang="0">
                    <a:pos x="33" y="11"/>
                  </a:cxn>
                  <a:cxn ang="0">
                    <a:pos x="27" y="17"/>
                  </a:cxn>
                  <a:cxn ang="0">
                    <a:pos x="60" y="23"/>
                  </a:cxn>
                  <a:cxn ang="0">
                    <a:pos x="67" y="17"/>
                  </a:cxn>
                </a:cxnLst>
                <a:rect l="0" t="0" r="r" b="b"/>
                <a:pathLst>
                  <a:path w="119" h="146">
                    <a:moveTo>
                      <a:pt x="58" y="108"/>
                    </a:moveTo>
                    <a:cubicBezTo>
                      <a:pt x="19" y="108"/>
                      <a:pt x="19" y="108"/>
                      <a:pt x="19" y="108"/>
                    </a:cubicBezTo>
                    <a:cubicBezTo>
                      <a:pt x="18" y="108"/>
                      <a:pt x="17" y="107"/>
                      <a:pt x="17" y="106"/>
                    </a:cubicBezTo>
                    <a:cubicBezTo>
                      <a:pt x="17" y="104"/>
                      <a:pt x="17" y="104"/>
                      <a:pt x="17" y="104"/>
                    </a:cubicBezTo>
                    <a:cubicBezTo>
                      <a:pt x="17" y="103"/>
                      <a:pt x="18" y="102"/>
                      <a:pt x="19" y="102"/>
                    </a:cubicBezTo>
                    <a:cubicBezTo>
                      <a:pt x="58" y="102"/>
                      <a:pt x="58" y="102"/>
                      <a:pt x="58" y="102"/>
                    </a:cubicBezTo>
                    <a:cubicBezTo>
                      <a:pt x="59" y="102"/>
                      <a:pt x="60" y="103"/>
                      <a:pt x="60" y="104"/>
                    </a:cubicBezTo>
                    <a:cubicBezTo>
                      <a:pt x="60" y="106"/>
                      <a:pt x="60" y="106"/>
                      <a:pt x="60" y="106"/>
                    </a:cubicBezTo>
                    <a:cubicBezTo>
                      <a:pt x="60" y="107"/>
                      <a:pt x="59" y="108"/>
                      <a:pt x="58" y="108"/>
                    </a:cubicBezTo>
                    <a:moveTo>
                      <a:pt x="62" y="90"/>
                    </a:moveTo>
                    <a:cubicBezTo>
                      <a:pt x="19" y="90"/>
                      <a:pt x="19" y="90"/>
                      <a:pt x="19" y="90"/>
                    </a:cubicBezTo>
                    <a:cubicBezTo>
                      <a:pt x="18" y="90"/>
                      <a:pt x="17" y="89"/>
                      <a:pt x="17" y="87"/>
                    </a:cubicBezTo>
                    <a:cubicBezTo>
                      <a:pt x="17" y="85"/>
                      <a:pt x="17" y="85"/>
                      <a:pt x="17" y="85"/>
                    </a:cubicBezTo>
                    <a:cubicBezTo>
                      <a:pt x="17" y="84"/>
                      <a:pt x="18" y="83"/>
                      <a:pt x="19" y="83"/>
                    </a:cubicBezTo>
                    <a:cubicBezTo>
                      <a:pt x="62" y="83"/>
                      <a:pt x="62" y="83"/>
                      <a:pt x="62" y="83"/>
                    </a:cubicBezTo>
                    <a:cubicBezTo>
                      <a:pt x="64" y="83"/>
                      <a:pt x="65" y="84"/>
                      <a:pt x="65" y="85"/>
                    </a:cubicBezTo>
                    <a:cubicBezTo>
                      <a:pt x="65" y="87"/>
                      <a:pt x="65" y="87"/>
                      <a:pt x="65" y="87"/>
                    </a:cubicBezTo>
                    <a:cubicBezTo>
                      <a:pt x="65" y="89"/>
                      <a:pt x="64" y="90"/>
                      <a:pt x="62" y="90"/>
                    </a:cubicBezTo>
                    <a:moveTo>
                      <a:pt x="73" y="54"/>
                    </a:moveTo>
                    <a:cubicBezTo>
                      <a:pt x="19" y="54"/>
                      <a:pt x="19" y="54"/>
                      <a:pt x="19" y="54"/>
                    </a:cubicBezTo>
                    <a:cubicBezTo>
                      <a:pt x="18" y="54"/>
                      <a:pt x="17" y="53"/>
                      <a:pt x="17" y="52"/>
                    </a:cubicBezTo>
                    <a:cubicBezTo>
                      <a:pt x="17" y="50"/>
                      <a:pt x="17" y="50"/>
                      <a:pt x="17" y="50"/>
                    </a:cubicBezTo>
                    <a:cubicBezTo>
                      <a:pt x="17" y="49"/>
                      <a:pt x="18" y="48"/>
                      <a:pt x="19" y="48"/>
                    </a:cubicBezTo>
                    <a:cubicBezTo>
                      <a:pt x="73" y="48"/>
                      <a:pt x="73" y="48"/>
                      <a:pt x="73" y="48"/>
                    </a:cubicBezTo>
                    <a:cubicBezTo>
                      <a:pt x="74" y="48"/>
                      <a:pt x="75" y="49"/>
                      <a:pt x="75" y="50"/>
                    </a:cubicBezTo>
                    <a:cubicBezTo>
                      <a:pt x="75" y="52"/>
                      <a:pt x="75" y="52"/>
                      <a:pt x="75" y="52"/>
                    </a:cubicBezTo>
                    <a:cubicBezTo>
                      <a:pt x="75" y="53"/>
                      <a:pt x="74" y="54"/>
                      <a:pt x="73" y="54"/>
                    </a:cubicBezTo>
                    <a:moveTo>
                      <a:pt x="73" y="73"/>
                    </a:moveTo>
                    <a:cubicBezTo>
                      <a:pt x="19" y="73"/>
                      <a:pt x="19" y="73"/>
                      <a:pt x="19" y="73"/>
                    </a:cubicBezTo>
                    <a:cubicBezTo>
                      <a:pt x="18" y="73"/>
                      <a:pt x="17" y="72"/>
                      <a:pt x="17" y="71"/>
                    </a:cubicBezTo>
                    <a:cubicBezTo>
                      <a:pt x="17" y="69"/>
                      <a:pt x="17" y="69"/>
                      <a:pt x="17" y="69"/>
                    </a:cubicBezTo>
                    <a:cubicBezTo>
                      <a:pt x="17" y="68"/>
                      <a:pt x="18" y="67"/>
                      <a:pt x="19" y="67"/>
                    </a:cubicBezTo>
                    <a:cubicBezTo>
                      <a:pt x="73" y="67"/>
                      <a:pt x="73" y="67"/>
                      <a:pt x="73" y="67"/>
                    </a:cubicBezTo>
                    <a:cubicBezTo>
                      <a:pt x="74" y="67"/>
                      <a:pt x="75" y="68"/>
                      <a:pt x="75" y="69"/>
                    </a:cubicBezTo>
                    <a:cubicBezTo>
                      <a:pt x="75" y="71"/>
                      <a:pt x="75" y="71"/>
                      <a:pt x="75" y="71"/>
                    </a:cubicBezTo>
                    <a:cubicBezTo>
                      <a:pt x="75" y="72"/>
                      <a:pt x="74" y="73"/>
                      <a:pt x="73" y="73"/>
                    </a:cubicBezTo>
                    <a:moveTo>
                      <a:pt x="109" y="113"/>
                    </a:moveTo>
                    <a:cubicBezTo>
                      <a:pt x="93" y="132"/>
                      <a:pt x="93" y="132"/>
                      <a:pt x="93" y="132"/>
                    </a:cubicBezTo>
                    <a:cubicBezTo>
                      <a:pt x="92" y="133"/>
                      <a:pt x="91" y="133"/>
                      <a:pt x="89" y="133"/>
                    </a:cubicBezTo>
                    <a:cubicBezTo>
                      <a:pt x="89" y="133"/>
                      <a:pt x="88" y="133"/>
                      <a:pt x="87" y="132"/>
                    </a:cubicBezTo>
                    <a:cubicBezTo>
                      <a:pt x="76" y="124"/>
                      <a:pt x="76" y="124"/>
                      <a:pt x="76" y="124"/>
                    </a:cubicBezTo>
                    <a:cubicBezTo>
                      <a:pt x="75" y="123"/>
                      <a:pt x="74" y="120"/>
                      <a:pt x="76" y="118"/>
                    </a:cubicBezTo>
                    <a:cubicBezTo>
                      <a:pt x="77" y="116"/>
                      <a:pt x="80" y="116"/>
                      <a:pt x="82" y="118"/>
                    </a:cubicBezTo>
                    <a:cubicBezTo>
                      <a:pt x="89" y="123"/>
                      <a:pt x="89" y="123"/>
                      <a:pt x="89" y="123"/>
                    </a:cubicBezTo>
                    <a:cubicBezTo>
                      <a:pt x="103" y="108"/>
                      <a:pt x="103" y="108"/>
                      <a:pt x="103" y="108"/>
                    </a:cubicBezTo>
                    <a:cubicBezTo>
                      <a:pt x="105" y="106"/>
                      <a:pt x="107" y="106"/>
                      <a:pt x="109" y="107"/>
                    </a:cubicBezTo>
                    <a:cubicBezTo>
                      <a:pt x="111" y="109"/>
                      <a:pt x="111" y="111"/>
                      <a:pt x="109" y="113"/>
                    </a:cubicBezTo>
                    <a:moveTo>
                      <a:pt x="92" y="92"/>
                    </a:moveTo>
                    <a:cubicBezTo>
                      <a:pt x="77" y="92"/>
                      <a:pt x="65" y="104"/>
                      <a:pt x="65" y="119"/>
                    </a:cubicBezTo>
                    <a:cubicBezTo>
                      <a:pt x="65" y="134"/>
                      <a:pt x="77" y="146"/>
                      <a:pt x="92" y="146"/>
                    </a:cubicBezTo>
                    <a:cubicBezTo>
                      <a:pt x="106" y="146"/>
                      <a:pt x="119" y="134"/>
                      <a:pt x="119" y="119"/>
                    </a:cubicBezTo>
                    <a:cubicBezTo>
                      <a:pt x="119" y="104"/>
                      <a:pt x="106" y="92"/>
                      <a:pt x="92" y="92"/>
                    </a:cubicBezTo>
                    <a:moveTo>
                      <a:pt x="61" y="131"/>
                    </a:moveTo>
                    <a:cubicBezTo>
                      <a:pt x="8" y="131"/>
                      <a:pt x="8" y="131"/>
                      <a:pt x="8" y="131"/>
                    </a:cubicBezTo>
                    <a:cubicBezTo>
                      <a:pt x="4" y="131"/>
                      <a:pt x="0" y="127"/>
                      <a:pt x="0" y="123"/>
                    </a:cubicBezTo>
                    <a:cubicBezTo>
                      <a:pt x="0" y="23"/>
                      <a:pt x="0" y="23"/>
                      <a:pt x="0" y="23"/>
                    </a:cubicBezTo>
                    <a:cubicBezTo>
                      <a:pt x="0" y="18"/>
                      <a:pt x="4" y="15"/>
                      <a:pt x="6" y="15"/>
                    </a:cubicBezTo>
                    <a:cubicBezTo>
                      <a:pt x="23" y="15"/>
                      <a:pt x="23" y="15"/>
                      <a:pt x="23" y="15"/>
                    </a:cubicBezTo>
                    <a:cubicBezTo>
                      <a:pt x="23" y="15"/>
                      <a:pt x="23" y="16"/>
                      <a:pt x="23" y="17"/>
                    </a:cubicBezTo>
                    <a:cubicBezTo>
                      <a:pt x="23" y="23"/>
                      <a:pt x="28" y="27"/>
                      <a:pt x="33" y="27"/>
                    </a:cubicBezTo>
                    <a:cubicBezTo>
                      <a:pt x="60" y="27"/>
                      <a:pt x="60" y="27"/>
                      <a:pt x="60" y="27"/>
                    </a:cubicBezTo>
                    <a:cubicBezTo>
                      <a:pt x="66" y="27"/>
                      <a:pt x="71" y="23"/>
                      <a:pt x="71" y="17"/>
                    </a:cubicBezTo>
                    <a:cubicBezTo>
                      <a:pt x="71" y="16"/>
                      <a:pt x="71" y="15"/>
                      <a:pt x="71" y="15"/>
                    </a:cubicBezTo>
                    <a:cubicBezTo>
                      <a:pt x="83" y="15"/>
                      <a:pt x="83" y="15"/>
                      <a:pt x="83" y="15"/>
                    </a:cubicBezTo>
                    <a:cubicBezTo>
                      <a:pt x="90" y="15"/>
                      <a:pt x="94" y="18"/>
                      <a:pt x="94" y="23"/>
                    </a:cubicBezTo>
                    <a:cubicBezTo>
                      <a:pt x="94" y="86"/>
                      <a:pt x="94" y="86"/>
                      <a:pt x="94" y="86"/>
                    </a:cubicBezTo>
                    <a:cubicBezTo>
                      <a:pt x="93" y="85"/>
                      <a:pt x="92" y="85"/>
                      <a:pt x="92" y="85"/>
                    </a:cubicBezTo>
                    <a:cubicBezTo>
                      <a:pt x="89" y="85"/>
                      <a:pt x="86" y="86"/>
                      <a:pt x="83" y="87"/>
                    </a:cubicBezTo>
                    <a:cubicBezTo>
                      <a:pt x="83" y="38"/>
                      <a:pt x="83" y="38"/>
                      <a:pt x="83" y="38"/>
                    </a:cubicBezTo>
                    <a:cubicBezTo>
                      <a:pt x="11" y="38"/>
                      <a:pt x="11" y="38"/>
                      <a:pt x="11" y="38"/>
                    </a:cubicBezTo>
                    <a:cubicBezTo>
                      <a:pt x="11" y="121"/>
                      <a:pt x="11" y="121"/>
                      <a:pt x="11" y="121"/>
                    </a:cubicBezTo>
                    <a:cubicBezTo>
                      <a:pt x="58" y="121"/>
                      <a:pt x="58" y="121"/>
                      <a:pt x="58" y="121"/>
                    </a:cubicBezTo>
                    <a:cubicBezTo>
                      <a:pt x="59" y="124"/>
                      <a:pt x="59" y="128"/>
                      <a:pt x="61" y="131"/>
                    </a:cubicBezTo>
                    <a:moveTo>
                      <a:pt x="47" y="11"/>
                    </a:moveTo>
                    <a:cubicBezTo>
                      <a:pt x="45" y="11"/>
                      <a:pt x="44" y="9"/>
                      <a:pt x="44" y="7"/>
                    </a:cubicBezTo>
                    <a:cubicBezTo>
                      <a:pt x="44" y="6"/>
                      <a:pt x="45" y="4"/>
                      <a:pt x="47" y="4"/>
                    </a:cubicBezTo>
                    <a:cubicBezTo>
                      <a:pt x="49" y="4"/>
                      <a:pt x="50" y="6"/>
                      <a:pt x="50" y="7"/>
                    </a:cubicBezTo>
                    <a:cubicBezTo>
                      <a:pt x="50" y="9"/>
                      <a:pt x="49" y="11"/>
                      <a:pt x="47" y="11"/>
                    </a:cubicBezTo>
                    <a:moveTo>
                      <a:pt x="60" y="11"/>
                    </a:moveTo>
                    <a:cubicBezTo>
                      <a:pt x="57" y="11"/>
                      <a:pt x="57" y="11"/>
                      <a:pt x="57" y="11"/>
                    </a:cubicBezTo>
                    <a:cubicBezTo>
                      <a:pt x="56" y="11"/>
                      <a:pt x="54" y="9"/>
                      <a:pt x="54" y="7"/>
                    </a:cubicBezTo>
                    <a:cubicBezTo>
                      <a:pt x="54" y="7"/>
                      <a:pt x="54" y="7"/>
                      <a:pt x="54" y="7"/>
                    </a:cubicBezTo>
                    <a:cubicBezTo>
                      <a:pt x="54" y="3"/>
                      <a:pt x="51" y="0"/>
                      <a:pt x="47" y="0"/>
                    </a:cubicBezTo>
                    <a:cubicBezTo>
                      <a:pt x="47" y="0"/>
                      <a:pt x="47" y="0"/>
                      <a:pt x="47" y="0"/>
                    </a:cubicBezTo>
                    <a:cubicBezTo>
                      <a:pt x="43" y="0"/>
                      <a:pt x="40" y="3"/>
                      <a:pt x="40" y="7"/>
                    </a:cubicBezTo>
                    <a:cubicBezTo>
                      <a:pt x="40" y="7"/>
                      <a:pt x="40" y="7"/>
                      <a:pt x="40" y="7"/>
                    </a:cubicBezTo>
                    <a:cubicBezTo>
                      <a:pt x="40" y="9"/>
                      <a:pt x="38" y="11"/>
                      <a:pt x="37" y="11"/>
                    </a:cubicBezTo>
                    <a:cubicBezTo>
                      <a:pt x="33" y="11"/>
                      <a:pt x="33" y="11"/>
                      <a:pt x="33" y="11"/>
                    </a:cubicBezTo>
                    <a:cubicBezTo>
                      <a:pt x="30" y="11"/>
                      <a:pt x="27" y="13"/>
                      <a:pt x="27" y="17"/>
                    </a:cubicBezTo>
                    <a:cubicBezTo>
                      <a:pt x="27" y="17"/>
                      <a:pt x="27" y="17"/>
                      <a:pt x="27" y="17"/>
                    </a:cubicBezTo>
                    <a:cubicBezTo>
                      <a:pt x="27" y="20"/>
                      <a:pt x="30" y="23"/>
                      <a:pt x="33" y="23"/>
                    </a:cubicBezTo>
                    <a:cubicBezTo>
                      <a:pt x="60" y="23"/>
                      <a:pt x="60" y="23"/>
                      <a:pt x="60" y="23"/>
                    </a:cubicBezTo>
                    <a:cubicBezTo>
                      <a:pt x="64" y="23"/>
                      <a:pt x="67" y="20"/>
                      <a:pt x="67" y="17"/>
                    </a:cubicBezTo>
                    <a:cubicBezTo>
                      <a:pt x="67" y="17"/>
                      <a:pt x="67" y="17"/>
                      <a:pt x="67" y="17"/>
                    </a:cubicBezTo>
                    <a:cubicBezTo>
                      <a:pt x="67" y="13"/>
                      <a:pt x="64" y="11"/>
                      <a:pt x="60" y="11"/>
                    </a:cubicBezTo>
                  </a:path>
                </a:pathLst>
              </a:custGeom>
              <a:solidFill>
                <a:schemeClr val="bg1"/>
              </a:solidFill>
              <a:ln w="9525">
                <a:noFill/>
                <a:round/>
                <a:headEnd/>
                <a:tailEnd/>
              </a:ln>
            </p:spPr>
            <p:txBody>
              <a:bodyPr wrap="square" lIns="91440" tIns="45720" rIns="91440" bIns="45720" anchor="ctr">
                <a:normAutofit/>
              </a:bodyPr>
              <a:lstStyle/>
              <a:p>
                <a:pPr algn="ctr"/>
                <a:endParaRPr>
                  <a:solidFill>
                    <a:schemeClr val="bg1"/>
                  </a:solidFill>
                </a:endParaRPr>
              </a:p>
            </p:txBody>
          </p:sp>
          <p:sp>
            <p:nvSpPr>
              <p:cNvPr id="142" name="íṧḷídê">
                <a:extLst>
                  <a:ext uri="{FF2B5EF4-FFF2-40B4-BE49-F238E27FC236}">
                    <a16:creationId xmlns:a16="http://schemas.microsoft.com/office/drawing/2014/main" id="{5841975A-CEFD-47A4-966C-1E88A8E0BE1D}"/>
                  </a:ext>
                </a:extLst>
              </p:cNvPr>
              <p:cNvSpPr/>
              <p:nvPr/>
            </p:nvSpPr>
            <p:spPr>
              <a:xfrm>
                <a:off x="2290165" y="2069283"/>
                <a:ext cx="676984" cy="676984"/>
              </a:xfrm>
              <a:prstGeom prst="ellipse">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91440" tIns="45720" rIns="91440" bIns="45720" anchor="ctr">
                <a:normAutofit/>
              </a:bodyPr>
              <a:lstStyle/>
              <a:p>
                <a:pPr algn="ctr"/>
                <a:endParaRPr>
                  <a:solidFill>
                    <a:schemeClr val="bg1"/>
                  </a:solidFill>
                </a:endParaRPr>
              </a:p>
            </p:txBody>
          </p:sp>
          <p:grpSp>
            <p:nvGrpSpPr>
              <p:cNvPr id="143" name="íṩḻiďe">
                <a:extLst>
                  <a:ext uri="{FF2B5EF4-FFF2-40B4-BE49-F238E27FC236}">
                    <a16:creationId xmlns:a16="http://schemas.microsoft.com/office/drawing/2014/main" id="{CA800BDC-1909-4305-8A22-65A176BFFD85}"/>
                  </a:ext>
                </a:extLst>
              </p:cNvPr>
              <p:cNvGrpSpPr/>
              <p:nvPr/>
            </p:nvGrpSpPr>
            <p:grpSpPr>
              <a:xfrm>
                <a:off x="2453978" y="2266803"/>
                <a:ext cx="349366" cy="281944"/>
                <a:chOff x="2700338" y="2965449"/>
                <a:chExt cx="271462" cy="219075"/>
              </a:xfrm>
              <a:solidFill>
                <a:schemeClr val="bg1"/>
              </a:solidFill>
            </p:grpSpPr>
            <p:sp>
              <p:nvSpPr>
                <p:cNvPr id="146" name="ïṡliḋê">
                  <a:extLst>
                    <a:ext uri="{FF2B5EF4-FFF2-40B4-BE49-F238E27FC236}">
                      <a16:creationId xmlns:a16="http://schemas.microsoft.com/office/drawing/2014/main" id="{44C59A25-7BC2-4D69-ACB5-8B1542E09602}"/>
                    </a:ext>
                  </a:extLst>
                </p:cNvPr>
                <p:cNvSpPr/>
                <p:nvPr/>
              </p:nvSpPr>
              <p:spPr bwMode="auto">
                <a:xfrm>
                  <a:off x="2754313" y="2987674"/>
                  <a:ext cx="82550" cy="174625"/>
                </a:xfrm>
                <a:custGeom>
                  <a:avLst/>
                  <a:gdLst/>
                  <a:ahLst/>
                  <a:cxnLst>
                    <a:cxn ang="0">
                      <a:pos x="36" y="72"/>
                    </a:cxn>
                    <a:cxn ang="0">
                      <a:pos x="32" y="75"/>
                    </a:cxn>
                    <a:cxn ang="0">
                      <a:pos x="5" y="61"/>
                    </a:cxn>
                    <a:cxn ang="0">
                      <a:pos x="0" y="53"/>
                    </a:cxn>
                    <a:cxn ang="0">
                      <a:pos x="0" y="23"/>
                    </a:cxn>
                    <a:cxn ang="0">
                      <a:pos x="5" y="15"/>
                    </a:cxn>
                    <a:cxn ang="0">
                      <a:pos x="32" y="2"/>
                    </a:cxn>
                    <a:cxn ang="0">
                      <a:pos x="36" y="4"/>
                    </a:cxn>
                    <a:cxn ang="0">
                      <a:pos x="36" y="72"/>
                    </a:cxn>
                  </a:cxnLst>
                  <a:rect l="0" t="0" r="r" b="b"/>
                  <a:pathLst>
                    <a:path w="36" h="76">
                      <a:moveTo>
                        <a:pt x="36" y="72"/>
                      </a:moveTo>
                      <a:cubicBezTo>
                        <a:pt x="36" y="75"/>
                        <a:pt x="35" y="76"/>
                        <a:pt x="32" y="75"/>
                      </a:cubicBezTo>
                      <a:cubicBezTo>
                        <a:pt x="5" y="61"/>
                        <a:pt x="5" y="61"/>
                        <a:pt x="5" y="61"/>
                      </a:cubicBezTo>
                      <a:cubicBezTo>
                        <a:pt x="2" y="60"/>
                        <a:pt x="0" y="56"/>
                        <a:pt x="0" y="53"/>
                      </a:cubicBezTo>
                      <a:cubicBezTo>
                        <a:pt x="0" y="23"/>
                        <a:pt x="0" y="23"/>
                        <a:pt x="0" y="23"/>
                      </a:cubicBezTo>
                      <a:cubicBezTo>
                        <a:pt x="0" y="20"/>
                        <a:pt x="2" y="17"/>
                        <a:pt x="5" y="15"/>
                      </a:cubicBezTo>
                      <a:cubicBezTo>
                        <a:pt x="32" y="2"/>
                        <a:pt x="32" y="2"/>
                        <a:pt x="32" y="2"/>
                      </a:cubicBezTo>
                      <a:cubicBezTo>
                        <a:pt x="35" y="0"/>
                        <a:pt x="36" y="1"/>
                        <a:pt x="36" y="4"/>
                      </a:cubicBezTo>
                      <a:lnTo>
                        <a:pt x="36" y="72"/>
                      </a:lnTo>
                      <a:close/>
                    </a:path>
                  </a:pathLst>
                </a:custGeom>
                <a:grpFill/>
                <a:ln w="9525">
                  <a:noFill/>
                  <a:round/>
                  <a:headEnd/>
                  <a:tailEnd/>
                </a:ln>
              </p:spPr>
              <p:txBody>
                <a:bodyPr wrap="square" lIns="91440" tIns="45720" rIns="91440" bIns="45720" anchor="ctr">
                  <a:normAutofit fontScale="55000" lnSpcReduction="20000"/>
                </a:bodyPr>
                <a:lstStyle/>
                <a:p>
                  <a:pPr algn="ctr"/>
                  <a:endParaRPr>
                    <a:solidFill>
                      <a:schemeClr val="bg1"/>
                    </a:solidFill>
                  </a:endParaRPr>
                </a:p>
              </p:txBody>
            </p:sp>
            <p:sp>
              <p:nvSpPr>
                <p:cNvPr id="147" name="îṩḻîḍè">
                  <a:extLst>
                    <a:ext uri="{FF2B5EF4-FFF2-40B4-BE49-F238E27FC236}">
                      <a16:creationId xmlns:a16="http://schemas.microsoft.com/office/drawing/2014/main" id="{6DE9E3A6-9D3E-416B-B517-AF20E7626733}"/>
                    </a:ext>
                  </a:extLst>
                </p:cNvPr>
                <p:cNvSpPr/>
                <p:nvPr/>
              </p:nvSpPr>
              <p:spPr bwMode="auto">
                <a:xfrm>
                  <a:off x="2700338" y="3028949"/>
                  <a:ext cx="39687" cy="93663"/>
                </a:xfrm>
                <a:custGeom>
                  <a:avLst/>
                  <a:gdLst/>
                  <a:ahLst/>
                  <a:cxnLst>
                    <a:cxn ang="0">
                      <a:pos x="17" y="35"/>
                    </a:cxn>
                    <a:cxn ang="0">
                      <a:pos x="12" y="41"/>
                    </a:cxn>
                    <a:cxn ang="0">
                      <a:pos x="5" y="41"/>
                    </a:cxn>
                    <a:cxn ang="0">
                      <a:pos x="0" y="35"/>
                    </a:cxn>
                    <a:cxn ang="0">
                      <a:pos x="0" y="5"/>
                    </a:cxn>
                    <a:cxn ang="0">
                      <a:pos x="5" y="0"/>
                    </a:cxn>
                    <a:cxn ang="0">
                      <a:pos x="12" y="0"/>
                    </a:cxn>
                    <a:cxn ang="0">
                      <a:pos x="17" y="5"/>
                    </a:cxn>
                    <a:cxn ang="0">
                      <a:pos x="17" y="35"/>
                    </a:cxn>
                  </a:cxnLst>
                  <a:rect l="0" t="0" r="r" b="b"/>
                  <a:pathLst>
                    <a:path w="17" h="41">
                      <a:moveTo>
                        <a:pt x="17" y="35"/>
                      </a:moveTo>
                      <a:cubicBezTo>
                        <a:pt x="17" y="38"/>
                        <a:pt x="14" y="41"/>
                        <a:pt x="12" y="41"/>
                      </a:cubicBezTo>
                      <a:cubicBezTo>
                        <a:pt x="5" y="41"/>
                        <a:pt x="5" y="41"/>
                        <a:pt x="5" y="41"/>
                      </a:cubicBezTo>
                      <a:cubicBezTo>
                        <a:pt x="2" y="41"/>
                        <a:pt x="0" y="38"/>
                        <a:pt x="0" y="35"/>
                      </a:cubicBezTo>
                      <a:cubicBezTo>
                        <a:pt x="0" y="5"/>
                        <a:pt x="0" y="5"/>
                        <a:pt x="0" y="5"/>
                      </a:cubicBezTo>
                      <a:cubicBezTo>
                        <a:pt x="0" y="2"/>
                        <a:pt x="2" y="0"/>
                        <a:pt x="5" y="0"/>
                      </a:cubicBezTo>
                      <a:cubicBezTo>
                        <a:pt x="12" y="0"/>
                        <a:pt x="12" y="0"/>
                        <a:pt x="12" y="0"/>
                      </a:cubicBezTo>
                      <a:cubicBezTo>
                        <a:pt x="14" y="0"/>
                        <a:pt x="17" y="2"/>
                        <a:pt x="17" y="5"/>
                      </a:cubicBezTo>
                      <a:lnTo>
                        <a:pt x="17" y="35"/>
                      </a:lnTo>
                      <a:close/>
                    </a:path>
                  </a:pathLst>
                </a:custGeom>
                <a:grpFill/>
                <a:ln w="9525">
                  <a:noFill/>
                  <a:round/>
                  <a:headEnd/>
                  <a:tailEnd/>
                </a:ln>
              </p:spPr>
              <p:txBody>
                <a:bodyPr wrap="square" lIns="91440" tIns="45720" rIns="91440" bIns="45720" anchor="ctr">
                  <a:normAutofit fontScale="25000" lnSpcReduction="20000"/>
                </a:bodyPr>
                <a:lstStyle/>
                <a:p>
                  <a:pPr algn="ctr"/>
                  <a:endParaRPr>
                    <a:solidFill>
                      <a:schemeClr val="bg1"/>
                    </a:solidFill>
                  </a:endParaRPr>
                </a:p>
              </p:txBody>
            </p:sp>
            <p:sp>
              <p:nvSpPr>
                <p:cNvPr id="148" name="ï$ļïdé">
                  <a:extLst>
                    <a:ext uri="{FF2B5EF4-FFF2-40B4-BE49-F238E27FC236}">
                      <a16:creationId xmlns:a16="http://schemas.microsoft.com/office/drawing/2014/main" id="{47FBEA21-2E2E-4F1F-997E-6B014619FC3B}"/>
                    </a:ext>
                  </a:extLst>
                </p:cNvPr>
                <p:cNvSpPr/>
                <p:nvPr/>
              </p:nvSpPr>
              <p:spPr bwMode="auto">
                <a:xfrm>
                  <a:off x="2865438" y="3006724"/>
                  <a:ext cx="46037" cy="136525"/>
                </a:xfrm>
                <a:custGeom>
                  <a:avLst/>
                  <a:gdLst/>
                  <a:ahLst/>
                  <a:cxnLst>
                    <a:cxn ang="0">
                      <a:pos x="10" y="58"/>
                    </a:cxn>
                    <a:cxn ang="0">
                      <a:pos x="20" y="31"/>
                    </a:cxn>
                    <a:cxn ang="0">
                      <a:pos x="10" y="3"/>
                    </a:cxn>
                    <a:cxn ang="0">
                      <a:pos x="10" y="2"/>
                    </a:cxn>
                    <a:cxn ang="0">
                      <a:pos x="5" y="2"/>
                    </a:cxn>
                    <a:cxn ang="0">
                      <a:pos x="2" y="5"/>
                    </a:cxn>
                    <a:cxn ang="0">
                      <a:pos x="2" y="10"/>
                    </a:cxn>
                    <a:cxn ang="0">
                      <a:pos x="2" y="10"/>
                    </a:cxn>
                    <a:cxn ang="0">
                      <a:pos x="2" y="51"/>
                    </a:cxn>
                    <a:cxn ang="0">
                      <a:pos x="2" y="51"/>
                    </a:cxn>
                    <a:cxn ang="0">
                      <a:pos x="2" y="55"/>
                    </a:cxn>
                    <a:cxn ang="0">
                      <a:pos x="5" y="59"/>
                    </a:cxn>
                    <a:cxn ang="0">
                      <a:pos x="7" y="60"/>
                    </a:cxn>
                    <a:cxn ang="0">
                      <a:pos x="9" y="58"/>
                    </a:cxn>
                    <a:cxn ang="0">
                      <a:pos x="10" y="58"/>
                    </a:cxn>
                  </a:cxnLst>
                  <a:rect l="0" t="0" r="r" b="b"/>
                  <a:pathLst>
                    <a:path w="20" h="60">
                      <a:moveTo>
                        <a:pt x="10" y="58"/>
                      </a:moveTo>
                      <a:cubicBezTo>
                        <a:pt x="16" y="50"/>
                        <a:pt x="20" y="41"/>
                        <a:pt x="20" y="31"/>
                      </a:cubicBezTo>
                      <a:cubicBezTo>
                        <a:pt x="20" y="20"/>
                        <a:pt x="17" y="11"/>
                        <a:pt x="10" y="3"/>
                      </a:cubicBezTo>
                      <a:cubicBezTo>
                        <a:pt x="10" y="3"/>
                        <a:pt x="10" y="2"/>
                        <a:pt x="10" y="2"/>
                      </a:cubicBezTo>
                      <a:cubicBezTo>
                        <a:pt x="8" y="1"/>
                        <a:pt x="7" y="0"/>
                        <a:pt x="5" y="2"/>
                      </a:cubicBezTo>
                      <a:cubicBezTo>
                        <a:pt x="2" y="5"/>
                        <a:pt x="2" y="5"/>
                        <a:pt x="2" y="5"/>
                      </a:cubicBezTo>
                      <a:cubicBezTo>
                        <a:pt x="0" y="7"/>
                        <a:pt x="1" y="9"/>
                        <a:pt x="2" y="10"/>
                      </a:cubicBezTo>
                      <a:cubicBezTo>
                        <a:pt x="2" y="10"/>
                        <a:pt x="2" y="10"/>
                        <a:pt x="2" y="10"/>
                      </a:cubicBezTo>
                      <a:cubicBezTo>
                        <a:pt x="12" y="22"/>
                        <a:pt x="12" y="39"/>
                        <a:pt x="2" y="51"/>
                      </a:cubicBezTo>
                      <a:cubicBezTo>
                        <a:pt x="2" y="51"/>
                        <a:pt x="2" y="51"/>
                        <a:pt x="2" y="51"/>
                      </a:cubicBezTo>
                      <a:cubicBezTo>
                        <a:pt x="1" y="51"/>
                        <a:pt x="0" y="53"/>
                        <a:pt x="2" y="55"/>
                      </a:cubicBezTo>
                      <a:cubicBezTo>
                        <a:pt x="5" y="59"/>
                        <a:pt x="5" y="59"/>
                        <a:pt x="5" y="59"/>
                      </a:cubicBezTo>
                      <a:cubicBezTo>
                        <a:pt x="6" y="59"/>
                        <a:pt x="7" y="60"/>
                        <a:pt x="7" y="60"/>
                      </a:cubicBezTo>
                      <a:cubicBezTo>
                        <a:pt x="8" y="59"/>
                        <a:pt x="9" y="59"/>
                        <a:pt x="9" y="58"/>
                      </a:cubicBezTo>
                      <a:cubicBezTo>
                        <a:pt x="10" y="58"/>
                        <a:pt x="10" y="58"/>
                        <a:pt x="10" y="58"/>
                      </a:cubicBezTo>
                    </a:path>
                  </a:pathLst>
                </a:custGeom>
                <a:grpFill/>
                <a:ln w="9525">
                  <a:noFill/>
                  <a:round/>
                  <a:headEnd/>
                  <a:tailEnd/>
                </a:ln>
              </p:spPr>
              <p:txBody>
                <a:bodyPr wrap="square" lIns="91440" tIns="45720" rIns="91440" bIns="45720" anchor="ctr">
                  <a:normAutofit fontScale="32500" lnSpcReduction="20000"/>
                </a:bodyPr>
                <a:lstStyle/>
                <a:p>
                  <a:pPr algn="ctr"/>
                  <a:endParaRPr>
                    <a:solidFill>
                      <a:schemeClr val="bg1"/>
                    </a:solidFill>
                  </a:endParaRPr>
                </a:p>
              </p:txBody>
            </p:sp>
            <p:sp>
              <p:nvSpPr>
                <p:cNvPr id="149" name="íśľïdé">
                  <a:extLst>
                    <a:ext uri="{FF2B5EF4-FFF2-40B4-BE49-F238E27FC236}">
                      <a16:creationId xmlns:a16="http://schemas.microsoft.com/office/drawing/2014/main" id="{BCF4900C-3034-4317-98D8-37315F51AF6D}"/>
                    </a:ext>
                  </a:extLst>
                </p:cNvPr>
                <p:cNvSpPr/>
                <p:nvPr/>
              </p:nvSpPr>
              <p:spPr bwMode="auto">
                <a:xfrm>
                  <a:off x="2906713" y="2965449"/>
                  <a:ext cx="65087" cy="219075"/>
                </a:xfrm>
                <a:custGeom>
                  <a:avLst/>
                  <a:gdLst/>
                  <a:ahLst/>
                  <a:cxnLst>
                    <a:cxn ang="0">
                      <a:pos x="28" y="49"/>
                    </a:cxn>
                    <a:cxn ang="0">
                      <a:pos x="11" y="3"/>
                    </a:cxn>
                    <a:cxn ang="0">
                      <a:pos x="11" y="3"/>
                    </a:cxn>
                    <a:cxn ang="0">
                      <a:pos x="10" y="2"/>
                    </a:cxn>
                    <a:cxn ang="0">
                      <a:pos x="6" y="1"/>
                    </a:cxn>
                    <a:cxn ang="0">
                      <a:pos x="2" y="5"/>
                    </a:cxn>
                    <a:cxn ang="0">
                      <a:pos x="3" y="10"/>
                    </a:cxn>
                    <a:cxn ang="0">
                      <a:pos x="3" y="10"/>
                    </a:cxn>
                    <a:cxn ang="0">
                      <a:pos x="2" y="87"/>
                    </a:cxn>
                    <a:cxn ang="0">
                      <a:pos x="2" y="91"/>
                    </a:cxn>
                    <a:cxn ang="0">
                      <a:pos x="6" y="95"/>
                    </a:cxn>
                    <a:cxn ang="0">
                      <a:pos x="8" y="96"/>
                    </a:cxn>
                    <a:cxn ang="0">
                      <a:pos x="10" y="95"/>
                    </a:cxn>
                    <a:cxn ang="0">
                      <a:pos x="28" y="49"/>
                    </a:cxn>
                  </a:cxnLst>
                  <a:rect l="0" t="0" r="r" b="b"/>
                  <a:pathLst>
                    <a:path w="28" h="96">
                      <a:moveTo>
                        <a:pt x="28" y="49"/>
                      </a:moveTo>
                      <a:cubicBezTo>
                        <a:pt x="28" y="32"/>
                        <a:pt x="22" y="15"/>
                        <a:pt x="11" y="3"/>
                      </a:cubicBezTo>
                      <a:cubicBezTo>
                        <a:pt x="11" y="3"/>
                        <a:pt x="11" y="3"/>
                        <a:pt x="11" y="3"/>
                      </a:cubicBezTo>
                      <a:cubicBezTo>
                        <a:pt x="11" y="2"/>
                        <a:pt x="10" y="2"/>
                        <a:pt x="10" y="2"/>
                      </a:cubicBezTo>
                      <a:cubicBezTo>
                        <a:pt x="8" y="0"/>
                        <a:pt x="7" y="0"/>
                        <a:pt x="6" y="1"/>
                      </a:cubicBezTo>
                      <a:cubicBezTo>
                        <a:pt x="2" y="5"/>
                        <a:pt x="2" y="5"/>
                        <a:pt x="2" y="5"/>
                      </a:cubicBezTo>
                      <a:cubicBezTo>
                        <a:pt x="0" y="7"/>
                        <a:pt x="2" y="9"/>
                        <a:pt x="3" y="10"/>
                      </a:cubicBezTo>
                      <a:cubicBezTo>
                        <a:pt x="3" y="10"/>
                        <a:pt x="3" y="10"/>
                        <a:pt x="3" y="10"/>
                      </a:cubicBezTo>
                      <a:cubicBezTo>
                        <a:pt x="22" y="33"/>
                        <a:pt x="22" y="65"/>
                        <a:pt x="2" y="87"/>
                      </a:cubicBezTo>
                      <a:cubicBezTo>
                        <a:pt x="2" y="88"/>
                        <a:pt x="0" y="89"/>
                        <a:pt x="2" y="91"/>
                      </a:cubicBezTo>
                      <a:cubicBezTo>
                        <a:pt x="6" y="95"/>
                        <a:pt x="6" y="95"/>
                        <a:pt x="6" y="95"/>
                      </a:cubicBezTo>
                      <a:cubicBezTo>
                        <a:pt x="7" y="96"/>
                        <a:pt x="7" y="96"/>
                        <a:pt x="8" y="96"/>
                      </a:cubicBezTo>
                      <a:cubicBezTo>
                        <a:pt x="9" y="96"/>
                        <a:pt x="9" y="95"/>
                        <a:pt x="10" y="95"/>
                      </a:cubicBezTo>
                      <a:cubicBezTo>
                        <a:pt x="22" y="82"/>
                        <a:pt x="28" y="66"/>
                        <a:pt x="28" y="49"/>
                      </a:cubicBezTo>
                    </a:path>
                  </a:pathLst>
                </a:custGeom>
                <a:grpFill/>
                <a:ln w="9525">
                  <a:noFill/>
                  <a:round/>
                  <a:headEnd/>
                  <a:tailEnd/>
                </a:ln>
              </p:spPr>
              <p:txBody>
                <a:bodyPr wrap="square" lIns="91440" tIns="45720" rIns="91440" bIns="45720" anchor="ctr">
                  <a:normAutofit fontScale="85000" lnSpcReduction="20000"/>
                </a:bodyPr>
                <a:lstStyle/>
                <a:p>
                  <a:pPr algn="ctr"/>
                  <a:endParaRPr>
                    <a:solidFill>
                      <a:schemeClr val="bg1"/>
                    </a:solidFill>
                  </a:endParaRPr>
                </a:p>
              </p:txBody>
            </p:sp>
          </p:grpSp>
          <p:sp>
            <p:nvSpPr>
              <p:cNvPr id="144" name="iṧļídè">
                <a:extLst>
                  <a:ext uri="{FF2B5EF4-FFF2-40B4-BE49-F238E27FC236}">
                    <a16:creationId xmlns:a16="http://schemas.microsoft.com/office/drawing/2014/main" id="{0B12BFAD-C0F0-4295-B12F-670390A60242}"/>
                  </a:ext>
                </a:extLst>
              </p:cNvPr>
              <p:cNvSpPr txBox="1"/>
              <p:nvPr/>
            </p:nvSpPr>
            <p:spPr bwMode="auto">
              <a:xfrm>
                <a:off x="3162891" y="2219932"/>
                <a:ext cx="2462237" cy="309958"/>
              </a:xfrm>
              <a:prstGeom prst="rect">
                <a:avLst/>
              </a:prstGeom>
              <a:noFill/>
              <a:extLst/>
            </p:spPr>
            <p:txBody>
              <a:bodyPr wrap="square" lIns="91440" tIns="45720" rIns="91440" bIns="45720">
                <a:noAutofit/>
              </a:bodyPr>
              <a:lstStyle/>
              <a:p>
                <a:pPr algn="l" latinLnBrk="0"/>
                <a:r>
                  <a:rPr lang="en-US" altLang="zh-CN" sz="1600" b="1" dirty="0">
                    <a:solidFill>
                      <a:schemeClr val="bg1"/>
                    </a:solidFill>
                    <a:latin typeface="Century Gothic" panose="020B0502020202020204" pitchFamily="34" charset="0"/>
                  </a:rPr>
                  <a:t>Network Access</a:t>
                </a:r>
                <a:endParaRPr lang="zh-CN" altLang="en-US" sz="1600" b="1" dirty="0">
                  <a:solidFill>
                    <a:schemeClr val="bg1"/>
                  </a:solidFill>
                  <a:effectLst/>
                  <a:latin typeface="Century Gothic" panose="020B0502020202020204" pitchFamily="34" charset="0"/>
                </a:endParaRPr>
              </a:p>
            </p:txBody>
          </p:sp>
          <p:sp>
            <p:nvSpPr>
              <p:cNvPr id="145" name="iṩḷiďê">
                <a:extLst>
                  <a:ext uri="{FF2B5EF4-FFF2-40B4-BE49-F238E27FC236}">
                    <a16:creationId xmlns:a16="http://schemas.microsoft.com/office/drawing/2014/main" id="{F2A98A4F-0F75-4E0E-8D25-D4EBF0FD9AF0}"/>
                  </a:ext>
                </a:extLst>
              </p:cNvPr>
              <p:cNvSpPr txBox="1"/>
              <p:nvPr/>
            </p:nvSpPr>
            <p:spPr bwMode="auto">
              <a:xfrm>
                <a:off x="3162891" y="4859373"/>
                <a:ext cx="2812921" cy="309958"/>
              </a:xfrm>
              <a:prstGeom prst="rect">
                <a:avLst/>
              </a:prstGeom>
              <a:noFill/>
              <a:extLst/>
            </p:spPr>
            <p:txBody>
              <a:bodyPr wrap="square" lIns="91440" tIns="45720" rIns="91440" bIns="45720">
                <a:noAutofit/>
              </a:bodyPr>
              <a:lstStyle/>
              <a:p>
                <a:pPr algn="l" latinLnBrk="0"/>
                <a:r>
                  <a:rPr lang="en-US" altLang="zh-CN" sz="1600" b="1" dirty="0">
                    <a:solidFill>
                      <a:schemeClr val="bg1"/>
                    </a:solidFill>
                    <a:effectLst/>
                    <a:latin typeface="Century Gothic" panose="020B0502020202020204" pitchFamily="34" charset="0"/>
                  </a:rPr>
                  <a:t>Network Optimization</a:t>
                </a:r>
                <a:endParaRPr lang="zh-CN" altLang="en-US" sz="1600" b="1" dirty="0">
                  <a:solidFill>
                    <a:schemeClr val="bg1"/>
                  </a:solidFill>
                  <a:effectLst/>
                  <a:latin typeface="Century Gothic" panose="020B0502020202020204" pitchFamily="34" charset="0"/>
                </a:endParaRPr>
              </a:p>
            </p:txBody>
          </p:sp>
          <p:sp>
            <p:nvSpPr>
              <p:cNvPr id="183" name="iṧļídè">
                <a:extLst>
                  <a:ext uri="{FF2B5EF4-FFF2-40B4-BE49-F238E27FC236}">
                    <a16:creationId xmlns:a16="http://schemas.microsoft.com/office/drawing/2014/main" id="{8A198DDB-AA3D-4F5A-A42B-47CCB16ADFE0}"/>
                  </a:ext>
                </a:extLst>
              </p:cNvPr>
              <p:cNvSpPr txBox="1"/>
              <p:nvPr/>
            </p:nvSpPr>
            <p:spPr bwMode="auto">
              <a:xfrm>
                <a:off x="3162891" y="3539653"/>
                <a:ext cx="2462237" cy="309958"/>
              </a:xfrm>
              <a:prstGeom prst="rect">
                <a:avLst/>
              </a:prstGeom>
              <a:noFill/>
              <a:extLst/>
            </p:spPr>
            <p:txBody>
              <a:bodyPr wrap="square" lIns="91440" tIns="45720" rIns="91440" bIns="45720">
                <a:noAutofit/>
              </a:bodyPr>
              <a:lstStyle/>
              <a:p>
                <a:pPr algn="l" latinLnBrk="0"/>
                <a:r>
                  <a:rPr lang="en-US" altLang="zh-CN" sz="1600" b="1" dirty="0">
                    <a:solidFill>
                      <a:schemeClr val="bg1"/>
                    </a:solidFill>
                    <a:latin typeface="Century Gothic" panose="020B0502020202020204" pitchFamily="34" charset="0"/>
                  </a:rPr>
                  <a:t>Network Security</a:t>
                </a:r>
                <a:endParaRPr lang="zh-CN" altLang="en-US" sz="1600" b="1" dirty="0">
                  <a:solidFill>
                    <a:schemeClr val="bg1"/>
                  </a:solidFill>
                  <a:effectLst/>
                  <a:latin typeface="Century Gothic" panose="020B0502020202020204" pitchFamily="34" charset="0"/>
                </a:endParaRPr>
              </a:p>
            </p:txBody>
          </p:sp>
        </p:grpSp>
      </p:grpSp>
    </p:spTree>
    <p:extLst>
      <p:ext uri="{BB962C8B-B14F-4D97-AF65-F5344CB8AC3E}">
        <p14:creationId xmlns:p14="http://schemas.microsoft.com/office/powerpoint/2010/main" val="853612825"/>
      </p:ext>
    </p:extLst>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5162956" cy="523220"/>
            <a:chOff x="1" y="200326"/>
            <a:chExt cx="5162956"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4583306"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Strong Technical Support </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18</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grpSp>
        <p:nvGrpSpPr>
          <p:cNvPr id="7" name="组合 6"/>
          <p:cNvGrpSpPr/>
          <p:nvPr/>
        </p:nvGrpSpPr>
        <p:grpSpPr>
          <a:xfrm>
            <a:off x="1786727" y="1971638"/>
            <a:ext cx="8623713" cy="2859285"/>
            <a:chOff x="1380327" y="1971638"/>
            <a:chExt cx="8623713" cy="2859285"/>
          </a:xfrm>
        </p:grpSpPr>
        <p:sp>
          <p:nvSpPr>
            <p:cNvPr id="65" name="Text Box 13">
              <a:extLst>
                <a:ext uri="{FF2B5EF4-FFF2-40B4-BE49-F238E27FC236}">
                  <a16:creationId xmlns:a16="http://schemas.microsoft.com/office/drawing/2014/main" id="{53D5F773-CEE7-4592-951C-CA7CE2C3CC02}"/>
                </a:ext>
              </a:extLst>
            </p:cNvPr>
            <p:cNvSpPr txBox="1">
              <a:spLocks noChangeArrowheads="1"/>
            </p:cNvSpPr>
            <p:nvPr/>
          </p:nvSpPr>
          <p:spPr bwMode="auto">
            <a:xfrm>
              <a:off x="7180643" y="2248019"/>
              <a:ext cx="2712658" cy="387798"/>
            </a:xfrm>
            <a:prstGeom prst="rect">
              <a:avLst/>
            </a:prstGeom>
            <a:noFill/>
            <a:ln>
              <a:noFill/>
            </a:ln>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fontAlgn="base" hangingPunct="1">
                <a:lnSpc>
                  <a:spcPct val="120000"/>
                </a:lnSpc>
                <a:spcBef>
                  <a:spcPct val="0"/>
                </a:spcBef>
                <a:spcAft>
                  <a:spcPct val="0"/>
                </a:spcAft>
                <a:buFont typeface="Arial" panose="020B0604020202020204" pitchFamily="34" charset="0"/>
                <a:buNone/>
              </a:pPr>
              <a:r>
                <a:rPr kumimoji="1" lang="en-US" altLang="zh-CN" sz="1600" b="1" dirty="0">
                  <a:solidFill>
                    <a:srgbClr val="79BD28"/>
                  </a:solidFill>
                  <a:latin typeface="微软雅黑" panose="020B0503020204020204" pitchFamily="34" charset="-122"/>
                  <a:ea typeface="微软雅黑" panose="020B0503020204020204" pitchFamily="34" charset="-122"/>
                </a:rPr>
                <a:t>Local Technical Support </a:t>
              </a:r>
            </a:p>
          </p:txBody>
        </p:sp>
        <p:sp>
          <p:nvSpPr>
            <p:cNvPr id="66" name="文本框 6">
              <a:extLst>
                <a:ext uri="{FF2B5EF4-FFF2-40B4-BE49-F238E27FC236}">
                  <a16:creationId xmlns:a16="http://schemas.microsoft.com/office/drawing/2014/main" id="{DC032B53-1A68-456B-9F6D-8A4F4C9AEA62}"/>
                </a:ext>
              </a:extLst>
            </p:cNvPr>
            <p:cNvSpPr txBox="1"/>
            <p:nvPr/>
          </p:nvSpPr>
          <p:spPr>
            <a:xfrm>
              <a:off x="7180351" y="4247362"/>
              <a:ext cx="1925549" cy="350865"/>
            </a:xfrm>
            <a:prstGeom prst="rect">
              <a:avLst/>
            </a:prstGeom>
            <a:noFill/>
          </p:spPr>
          <p:txBody>
            <a:bodyPr wrap="square" rtlCol="0">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0" fontAlgn="base" hangingPunct="0">
                <a:lnSpc>
                  <a:spcPct val="120000"/>
                </a:lnSpc>
                <a:spcBef>
                  <a:spcPct val="0"/>
                </a:spcBef>
                <a:spcAft>
                  <a:spcPct val="0"/>
                </a:spcAft>
                <a:buFont typeface="Arial" panose="020B0604020202020204" pitchFamily="34" charset="0"/>
                <a:buNone/>
              </a:pPr>
              <a:r>
                <a:rPr kumimoji="1" lang="en-US" altLang="zh-CN" sz="1400" dirty="0">
                  <a:solidFill>
                    <a:srgbClr val="FFFFFF"/>
                  </a:solidFill>
                  <a:latin typeface="Century Gothic" panose="020B0502020202020204" pitchFamily="34" charset="0"/>
                  <a:ea typeface="微软雅黑" panose="020B0503020204020204" pitchFamily="34" charset="-122"/>
                </a:rPr>
                <a:t>ISO9001 Certified</a:t>
              </a:r>
            </a:p>
          </p:txBody>
        </p:sp>
        <p:pic>
          <p:nvPicPr>
            <p:cNvPr id="67" name="图片 66">
              <a:extLst>
                <a:ext uri="{FF2B5EF4-FFF2-40B4-BE49-F238E27FC236}">
                  <a16:creationId xmlns:a16="http://schemas.microsoft.com/office/drawing/2014/main" id="{D3E7A283-7269-469E-A39B-0FF2D3AFDE79}"/>
                </a:ext>
              </a:extLst>
            </p:cNvPr>
            <p:cNvPicPr>
              <a:picLocks noChangeAspect="1"/>
            </p:cNvPicPr>
            <p:nvPr/>
          </p:nvPicPr>
          <p:blipFill>
            <a:blip r:embed="rId4" cstate="print">
              <a:biLevel thresh="25000"/>
              <a:extLst>
                <a:ext uri="{28A0092B-C50C-407E-A947-70E740481C1C}">
                  <a14:useLocalDpi xmlns:a14="http://schemas.microsoft.com/office/drawing/2010/main" val="0"/>
                </a:ext>
              </a:extLst>
            </a:blip>
            <a:stretch>
              <a:fillRect/>
            </a:stretch>
          </p:blipFill>
          <p:spPr>
            <a:xfrm>
              <a:off x="6158786" y="3961449"/>
              <a:ext cx="775570" cy="840446"/>
            </a:xfrm>
            <a:prstGeom prst="rect">
              <a:avLst/>
            </a:prstGeom>
          </p:spPr>
        </p:pic>
        <p:sp>
          <p:nvSpPr>
            <p:cNvPr id="68" name="Text Box 14">
              <a:extLst>
                <a:ext uri="{FF2B5EF4-FFF2-40B4-BE49-F238E27FC236}">
                  <a16:creationId xmlns:a16="http://schemas.microsoft.com/office/drawing/2014/main" id="{4CF89407-75D2-4F2F-9E4A-6AB913662C08}"/>
                </a:ext>
              </a:extLst>
            </p:cNvPr>
            <p:cNvSpPr txBox="1">
              <a:spLocks noChangeArrowheads="1"/>
            </p:cNvSpPr>
            <p:nvPr/>
          </p:nvSpPr>
          <p:spPr bwMode="auto">
            <a:xfrm>
              <a:off x="2482664" y="2649628"/>
              <a:ext cx="2809862" cy="523220"/>
            </a:xfrm>
            <a:prstGeom prst="rect">
              <a:avLst/>
            </a:prstGeom>
            <a:noFill/>
            <a:ln>
              <a:noFill/>
            </a:ln>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fontAlgn="base" hangingPunct="1">
                <a:spcBef>
                  <a:spcPct val="0"/>
                </a:spcBef>
                <a:spcAft>
                  <a:spcPct val="0"/>
                </a:spcAft>
                <a:buFont typeface="Arial" panose="020B0604020202020204" pitchFamily="34" charset="0"/>
                <a:buNone/>
              </a:pPr>
              <a:r>
                <a:rPr lang="en-US" altLang="zh-CN" sz="1400" b="1" dirty="0">
                  <a:solidFill>
                    <a:srgbClr val="FFFFFF"/>
                  </a:solidFill>
                  <a:latin typeface="Century Gothic" panose="020B0502020202020204" pitchFamily="34" charset="0"/>
                  <a:ea typeface="微软雅黑" panose="020B0503020204020204" pitchFamily="34" charset="-122"/>
                </a:rPr>
                <a:t>Multilingual Call </a:t>
              </a:r>
              <a:r>
                <a:rPr lang="en-US" altLang="zh-CN" sz="1400" dirty="0">
                  <a:solidFill>
                    <a:srgbClr val="FFFFFF"/>
                  </a:solidFill>
                  <a:latin typeface="Century Gothic" panose="020B0502020202020204" pitchFamily="34" charset="0"/>
                  <a:ea typeface="微软雅黑" panose="020B0503020204020204" pitchFamily="34" charset="-122"/>
                </a:rPr>
                <a:t>Center in Malaysia</a:t>
              </a:r>
            </a:p>
          </p:txBody>
        </p:sp>
        <p:sp>
          <p:nvSpPr>
            <p:cNvPr id="69" name="Text Box 13">
              <a:extLst>
                <a:ext uri="{FF2B5EF4-FFF2-40B4-BE49-F238E27FC236}">
                  <a16:creationId xmlns:a16="http://schemas.microsoft.com/office/drawing/2014/main" id="{3471C7B7-44ED-4BE8-9814-0FA43CBFF136}"/>
                </a:ext>
              </a:extLst>
            </p:cNvPr>
            <p:cNvSpPr txBox="1">
              <a:spLocks noChangeArrowheads="1"/>
            </p:cNvSpPr>
            <p:nvPr/>
          </p:nvSpPr>
          <p:spPr bwMode="auto">
            <a:xfrm>
              <a:off x="2468664" y="3877579"/>
              <a:ext cx="2996567" cy="396134"/>
            </a:xfrm>
            <a:prstGeom prst="rect">
              <a:avLst/>
            </a:prstGeom>
            <a:noFill/>
            <a:ln>
              <a:noFill/>
            </a:ln>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fontAlgn="base" hangingPunct="1">
                <a:lnSpc>
                  <a:spcPct val="120000"/>
                </a:lnSpc>
                <a:spcBef>
                  <a:spcPct val="0"/>
                </a:spcBef>
                <a:spcAft>
                  <a:spcPct val="0"/>
                </a:spcAft>
              </a:pPr>
              <a:r>
                <a:rPr lang="en-US" altLang="zh-CN" sz="1600" b="1" dirty="0">
                  <a:solidFill>
                    <a:schemeClr val="bg1"/>
                  </a:solidFill>
                  <a:latin typeface="Microsoft YaHei" panose="020B0503020204020204" pitchFamily="34" charset="-122"/>
                  <a:ea typeface="Microsoft YaHei" panose="020B0503020204020204" pitchFamily="34" charset="-122"/>
                </a:rPr>
                <a:t>Industry Leading</a:t>
              </a:r>
              <a:r>
                <a:rPr lang="zh-CN" altLang="en-US" sz="1600" b="1" dirty="0">
                  <a:solidFill>
                    <a:schemeClr val="bg1"/>
                  </a:solidFill>
                  <a:latin typeface="Microsoft YaHei" panose="020B0503020204020204" pitchFamily="34" charset="-122"/>
                  <a:ea typeface="Microsoft YaHei" panose="020B0503020204020204" pitchFamily="34" charset="-122"/>
                </a:rPr>
                <a:t> </a:t>
              </a:r>
              <a:r>
                <a:rPr lang="en-US" altLang="zh-CN" sz="1600" b="1" dirty="0">
                  <a:solidFill>
                    <a:schemeClr val="bg1"/>
                  </a:solidFill>
                  <a:latin typeface="Microsoft YaHei" panose="020B0503020204020204" pitchFamily="34" charset="-122"/>
                  <a:ea typeface="Microsoft YaHei" panose="020B0503020204020204" pitchFamily="34" charset="-122"/>
                </a:rPr>
                <a:t>SLA</a:t>
              </a:r>
              <a:endParaRPr lang="en-US" sz="1600" dirty="0">
                <a:solidFill>
                  <a:schemeClr val="bg1"/>
                </a:solidFill>
              </a:endParaRPr>
            </a:p>
          </p:txBody>
        </p:sp>
        <p:pic>
          <p:nvPicPr>
            <p:cNvPr id="70" name="图片 69">
              <a:extLst>
                <a:ext uri="{FF2B5EF4-FFF2-40B4-BE49-F238E27FC236}">
                  <a16:creationId xmlns:a16="http://schemas.microsoft.com/office/drawing/2014/main" id="{728B3DC3-9C84-44ED-B299-9640222C4B48}"/>
                </a:ext>
              </a:extLst>
            </p:cNvPr>
            <p:cNvPicPr>
              <a:picLocks noChangeAspect="1"/>
            </p:cNvPicPr>
            <p:nvPr/>
          </p:nvPicPr>
          <p:blipFill>
            <a:blip r:embed="rId5" cstate="print">
              <a:biLevel thresh="25000"/>
              <a:extLst>
                <a:ext uri="{28A0092B-C50C-407E-A947-70E740481C1C}">
                  <a14:useLocalDpi xmlns:a14="http://schemas.microsoft.com/office/drawing/2010/main" val="0"/>
                </a:ext>
              </a:extLst>
            </a:blip>
            <a:stretch>
              <a:fillRect/>
            </a:stretch>
          </p:blipFill>
          <p:spPr>
            <a:xfrm>
              <a:off x="1387313" y="4057426"/>
              <a:ext cx="856679" cy="648492"/>
            </a:xfrm>
            <a:prstGeom prst="rect">
              <a:avLst/>
            </a:prstGeom>
          </p:spPr>
        </p:pic>
        <p:pic>
          <p:nvPicPr>
            <p:cNvPr id="71" name="Graphic 4" descr="City">
              <a:extLst>
                <a:ext uri="{FF2B5EF4-FFF2-40B4-BE49-F238E27FC236}">
                  <a16:creationId xmlns:a16="http://schemas.microsoft.com/office/drawing/2014/main" id="{7C68761A-6F7D-4554-B98A-6CFD7BEA05C3}"/>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6115084" y="2357669"/>
              <a:ext cx="862975" cy="884680"/>
            </a:xfrm>
            <a:prstGeom prst="rect">
              <a:avLst/>
            </a:prstGeom>
          </p:spPr>
        </p:pic>
        <p:pic>
          <p:nvPicPr>
            <p:cNvPr id="72" name="Graphic 10" descr="Call center">
              <a:extLst>
                <a:ext uri="{FF2B5EF4-FFF2-40B4-BE49-F238E27FC236}">
                  <a16:creationId xmlns:a16="http://schemas.microsoft.com/office/drawing/2014/main" id="{1C940306-98F1-4CB0-BCBC-8C8209A973EB}"/>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1380327" y="2364684"/>
              <a:ext cx="870650" cy="870650"/>
            </a:xfrm>
            <a:prstGeom prst="rect">
              <a:avLst/>
            </a:prstGeom>
          </p:spPr>
        </p:pic>
        <p:sp>
          <p:nvSpPr>
            <p:cNvPr id="73" name="Text Box 11">
              <a:extLst>
                <a:ext uri="{FF2B5EF4-FFF2-40B4-BE49-F238E27FC236}">
                  <a16:creationId xmlns:a16="http://schemas.microsoft.com/office/drawing/2014/main" id="{57C7A42E-29C8-4551-9A81-F7E53695AAB7}"/>
                </a:ext>
              </a:extLst>
            </p:cNvPr>
            <p:cNvSpPr txBox="1">
              <a:spLocks noChangeArrowheads="1"/>
            </p:cNvSpPr>
            <p:nvPr/>
          </p:nvSpPr>
          <p:spPr bwMode="auto">
            <a:xfrm>
              <a:off x="2452968" y="1971638"/>
              <a:ext cx="2839559" cy="706755"/>
            </a:xfrm>
            <a:prstGeom prst="rect">
              <a:avLst/>
            </a:prstGeom>
            <a:noFill/>
            <a:ln w="12700">
              <a:noFill/>
            </a:ln>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fontAlgn="base" hangingPunct="1">
                <a:spcBef>
                  <a:spcPct val="0"/>
                </a:spcBef>
                <a:spcAft>
                  <a:spcPct val="0"/>
                </a:spcAft>
                <a:buFont typeface="Arial" panose="020B0604020202020204" pitchFamily="34" charset="0"/>
                <a:buNone/>
              </a:pPr>
              <a:r>
                <a:rPr lang="en-US" altLang="zh-CN" sz="3200" b="1" dirty="0">
                  <a:solidFill>
                    <a:srgbClr val="79BD28"/>
                  </a:solidFill>
                  <a:latin typeface="微软雅黑" panose="020B0503020204020204" pitchFamily="34" charset="-122"/>
                  <a:ea typeface="微软雅黑" panose="020B0503020204020204" pitchFamily="34" charset="-122"/>
                </a:rPr>
                <a:t>250</a:t>
              </a:r>
              <a:r>
                <a:rPr lang="en-US" altLang="zh-CN" sz="4000" b="1" dirty="0">
                  <a:solidFill>
                    <a:srgbClr val="FFFF00"/>
                  </a:solidFill>
                  <a:latin typeface="Century Gothic" panose="020B0502020202020204" pitchFamily="34" charset="0"/>
                  <a:ea typeface="微软雅黑" panose="020B0503020204020204" pitchFamily="34" charset="-122"/>
                </a:rPr>
                <a:t> </a:t>
              </a:r>
              <a:r>
                <a:rPr lang="en-US" altLang="zh-CN" sz="1600" b="1" dirty="0">
                  <a:solidFill>
                    <a:srgbClr val="FFFFFF"/>
                  </a:solidFill>
                  <a:latin typeface="Century Gothic" panose="020B0502020202020204" pitchFamily="34" charset="0"/>
                  <a:ea typeface="微软雅黑" panose="020B0503020204020204" pitchFamily="34" charset="-122"/>
                </a:rPr>
                <a:t>Seat CTI</a:t>
              </a:r>
              <a:endParaRPr lang="zh-CN" altLang="en-US" sz="1600" b="1" dirty="0">
                <a:solidFill>
                  <a:srgbClr val="FFFFFF"/>
                </a:solidFill>
                <a:latin typeface="Century Gothic" panose="020B0502020202020204" pitchFamily="34" charset="0"/>
                <a:ea typeface="微软雅黑" panose="020B0503020204020204" pitchFamily="34" charset="-122"/>
              </a:endParaRPr>
            </a:p>
          </p:txBody>
        </p:sp>
        <p:sp>
          <p:nvSpPr>
            <p:cNvPr id="74" name="Text Box 13">
              <a:extLst>
                <a:ext uri="{FF2B5EF4-FFF2-40B4-BE49-F238E27FC236}">
                  <a16:creationId xmlns:a16="http://schemas.microsoft.com/office/drawing/2014/main" id="{23CFF83C-60E5-4AF1-A53E-484D4EA38EAA}"/>
                </a:ext>
              </a:extLst>
            </p:cNvPr>
            <p:cNvSpPr txBox="1">
              <a:spLocks noChangeArrowheads="1"/>
            </p:cNvSpPr>
            <p:nvPr/>
          </p:nvSpPr>
          <p:spPr bwMode="auto">
            <a:xfrm>
              <a:off x="7180351" y="2649628"/>
              <a:ext cx="2823689" cy="523220"/>
            </a:xfrm>
            <a:prstGeom prst="rect">
              <a:avLst/>
            </a:prstGeom>
            <a:noFill/>
            <a:ln>
              <a:noFill/>
            </a:ln>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fontAlgn="base" hangingPunct="1">
                <a:spcBef>
                  <a:spcPct val="0"/>
                </a:spcBef>
                <a:spcAft>
                  <a:spcPct val="0"/>
                </a:spcAft>
                <a:buFont typeface="Arial" panose="020B0604020202020204" pitchFamily="34" charset="0"/>
                <a:buNone/>
              </a:pPr>
              <a:r>
                <a:rPr kumimoji="1" lang="en-US" altLang="zh-CN" sz="1400" dirty="0">
                  <a:solidFill>
                    <a:schemeClr val="bg1"/>
                  </a:solidFill>
                  <a:latin typeface="Century Gothic" panose="020B0502020202020204" pitchFamily="34" charset="0"/>
                  <a:ea typeface="Microsoft YaHei" panose="020B0503020204020204" pitchFamily="34" charset="-122"/>
                </a:rPr>
                <a:t>Native Language Service</a:t>
              </a:r>
            </a:p>
            <a:p>
              <a:pPr eaLnBrk="1" fontAlgn="base" hangingPunct="1">
                <a:spcBef>
                  <a:spcPct val="0"/>
                </a:spcBef>
                <a:spcAft>
                  <a:spcPct val="0"/>
                </a:spcAft>
                <a:buFont typeface="Arial" panose="020B0604020202020204" pitchFamily="34" charset="0"/>
                <a:buNone/>
              </a:pPr>
              <a:r>
                <a:rPr lang="en-US" altLang="zh-CN" sz="1400" dirty="0">
                  <a:solidFill>
                    <a:schemeClr val="bg1"/>
                  </a:solidFill>
                  <a:latin typeface="Century Gothic" panose="020B0502020202020204" pitchFamily="34" charset="0"/>
                  <a:ea typeface="Microsoft YaHei" panose="020B0503020204020204" pitchFamily="34" charset="-122"/>
                </a:rPr>
                <a:t>Local</a:t>
              </a:r>
              <a:r>
                <a:rPr lang="zh-CN" altLang="en-US" sz="1400" dirty="0">
                  <a:solidFill>
                    <a:schemeClr val="bg1"/>
                  </a:solidFill>
                  <a:latin typeface="Century Gothic" panose="020B0502020202020204" pitchFamily="34" charset="0"/>
                  <a:ea typeface="Microsoft YaHei" panose="020B0503020204020204" pitchFamily="34" charset="-122"/>
                </a:rPr>
                <a:t> </a:t>
              </a:r>
              <a:r>
                <a:rPr lang="en-US" altLang="zh-CN" sz="1400" dirty="0">
                  <a:solidFill>
                    <a:schemeClr val="bg1"/>
                  </a:solidFill>
                  <a:latin typeface="Century Gothic" panose="020B0502020202020204" pitchFamily="34" charset="0"/>
                  <a:ea typeface="Microsoft YaHei" panose="020B0503020204020204" pitchFamily="34" charset="-122"/>
                </a:rPr>
                <a:t>Spare Part</a:t>
              </a:r>
              <a:r>
                <a:rPr lang="zh-CN" altLang="en-US" sz="1400" dirty="0">
                  <a:solidFill>
                    <a:schemeClr val="bg1"/>
                  </a:solidFill>
                  <a:latin typeface="Century Gothic" panose="020B0502020202020204" pitchFamily="34" charset="0"/>
                  <a:ea typeface="Microsoft YaHei" panose="020B0503020204020204" pitchFamily="34" charset="-122"/>
                </a:rPr>
                <a:t> </a:t>
              </a:r>
              <a:r>
                <a:rPr lang="en-US" altLang="zh-CN" sz="1400" dirty="0">
                  <a:solidFill>
                    <a:schemeClr val="bg1"/>
                  </a:solidFill>
                  <a:latin typeface="Century Gothic" panose="020B0502020202020204" pitchFamily="34" charset="0"/>
                  <a:ea typeface="Microsoft YaHei" panose="020B0503020204020204" pitchFamily="34" charset="-122"/>
                </a:rPr>
                <a:t>Warehouse</a:t>
              </a:r>
            </a:p>
          </p:txBody>
        </p:sp>
        <p:sp>
          <p:nvSpPr>
            <p:cNvPr id="75" name="Text Box 13">
              <a:extLst>
                <a:ext uri="{FF2B5EF4-FFF2-40B4-BE49-F238E27FC236}">
                  <a16:creationId xmlns:a16="http://schemas.microsoft.com/office/drawing/2014/main" id="{786EAD86-5B20-4166-A494-CFA21AE4B0FA}"/>
                </a:ext>
              </a:extLst>
            </p:cNvPr>
            <p:cNvSpPr txBox="1">
              <a:spLocks noChangeArrowheads="1"/>
            </p:cNvSpPr>
            <p:nvPr/>
          </p:nvSpPr>
          <p:spPr bwMode="auto">
            <a:xfrm>
              <a:off x="2444951" y="4307703"/>
              <a:ext cx="3595741" cy="523220"/>
            </a:xfrm>
            <a:prstGeom prst="rect">
              <a:avLst/>
            </a:prstGeom>
            <a:noFill/>
            <a:ln>
              <a:noFill/>
            </a:ln>
          </p:spPr>
          <p:txBody>
            <a:bodyPr wrap="square">
              <a:spAutoFit/>
            </a:bodyPr>
            <a:lstStyle>
              <a:defPPr>
                <a:defRPr lang="zh-CN"/>
              </a:defPPr>
              <a:lvl1pPr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1pPr>
              <a:lvl2pPr marL="4572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2pPr>
              <a:lvl3pPr marL="9144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3pPr>
              <a:lvl4pPr marL="13716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4pPr>
              <a:lvl5pPr marL="1828800" algn="l" rtl="0" eaLnBrk="0" fontAlgn="base" hangingPunct="0">
                <a:spcBef>
                  <a:spcPct val="0"/>
                </a:spcBef>
                <a:spcAft>
                  <a:spcPct val="0"/>
                </a:spcAft>
                <a:buFont typeface="Arial" panose="020B0604020202020204" pitchFamily="34" charset="0"/>
                <a:defRPr kern="1200">
                  <a:solidFill>
                    <a:schemeClr val="tx1"/>
                  </a:solidFill>
                  <a:latin typeface="Calibri" panose="020F0502020204030204" pitchFamily="34" charset="0"/>
                  <a:ea typeface="宋体" panose="02010600030101010101" pitchFamily="2" charset="-122"/>
                  <a:cs typeface="+mn-cs"/>
                </a:defRPr>
              </a:lvl5pPr>
              <a:lvl6pPr marL="22860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6pPr>
              <a:lvl7pPr marL="27432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7pPr>
              <a:lvl8pPr marL="32004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8pPr>
              <a:lvl9pPr marL="3657600" algn="l" defTabSz="914400" rtl="0" eaLnBrk="1" latinLnBrk="0" hangingPunct="1">
                <a:defRPr kern="1200">
                  <a:solidFill>
                    <a:schemeClr val="tx1"/>
                  </a:solidFill>
                  <a:latin typeface="Calibri" panose="020F0502020204030204" pitchFamily="34" charset="0"/>
                  <a:ea typeface="宋体" panose="02010600030101010101" pitchFamily="2" charset="-122"/>
                  <a:cs typeface="+mn-cs"/>
                </a:defRPr>
              </a:lvl9pPr>
            </a:lstStyle>
            <a:p>
              <a:pPr eaLnBrk="1" fontAlgn="base" hangingPunct="1">
                <a:spcBef>
                  <a:spcPct val="0"/>
                </a:spcBef>
                <a:spcAft>
                  <a:spcPct val="0"/>
                </a:spcAft>
                <a:buFont typeface="Arial" panose="020B0604020202020204" pitchFamily="34" charset="0"/>
                <a:buNone/>
              </a:pPr>
              <a:r>
                <a:rPr lang="en-US" altLang="zh-CN" sz="1400" b="1" dirty="0">
                  <a:solidFill>
                    <a:srgbClr val="79BD28"/>
                  </a:solidFill>
                  <a:latin typeface="Microsoft YaHei" panose="020B0503020204020204" pitchFamily="34" charset="-122"/>
                  <a:ea typeface="Microsoft YaHei" panose="020B0503020204020204" pitchFamily="34" charset="-122"/>
                </a:rPr>
                <a:t>24x7 </a:t>
              </a:r>
              <a:r>
                <a:rPr lang="en-US" altLang="zh-CN" sz="1400" dirty="0">
                  <a:solidFill>
                    <a:srgbClr val="FFFFFF"/>
                  </a:solidFill>
                  <a:latin typeface="Microsoft YaHei" panose="020B0503020204020204" pitchFamily="34" charset="-122"/>
                  <a:ea typeface="Microsoft YaHei" panose="020B0503020204020204" pitchFamily="34" charset="-122"/>
                </a:rPr>
                <a:t>Remote Support</a:t>
              </a:r>
            </a:p>
            <a:p>
              <a:pPr eaLnBrk="1" fontAlgn="base" hangingPunct="1">
                <a:spcBef>
                  <a:spcPct val="0"/>
                </a:spcBef>
                <a:spcAft>
                  <a:spcPct val="0"/>
                </a:spcAft>
                <a:buFont typeface="Arial" panose="020B0604020202020204" pitchFamily="34" charset="0"/>
                <a:buNone/>
              </a:pPr>
              <a:r>
                <a:rPr lang="en-US" altLang="zh-CN" sz="1400" dirty="0">
                  <a:solidFill>
                    <a:srgbClr val="FFFFFF"/>
                  </a:solidFill>
                  <a:latin typeface="Microsoft YaHei" panose="020B0503020204020204" pitchFamily="34" charset="-122"/>
                  <a:ea typeface="Microsoft YaHei" panose="020B0503020204020204" pitchFamily="34" charset="-122"/>
                </a:rPr>
                <a:t>Livechat</a:t>
              </a:r>
              <a:r>
                <a:rPr lang="zh-CN" altLang="en-US" sz="1400" dirty="0">
                  <a:solidFill>
                    <a:srgbClr val="FFFFFF"/>
                  </a:solidFill>
                  <a:latin typeface="Microsoft YaHei" panose="020B0503020204020204" pitchFamily="34" charset="-122"/>
                  <a:ea typeface="Microsoft YaHei" panose="020B0503020204020204" pitchFamily="34" charset="-122"/>
                </a:rPr>
                <a:t> </a:t>
              </a:r>
              <a:r>
                <a:rPr lang="en-US" altLang="zh-CN" sz="1400" dirty="0">
                  <a:solidFill>
                    <a:srgbClr val="FFFFFF"/>
                  </a:solidFill>
                  <a:latin typeface="Microsoft YaHei" panose="020B0503020204020204" pitchFamily="34" charset="-122"/>
                  <a:ea typeface="Microsoft YaHei" panose="020B0503020204020204" pitchFamily="34" charset="-122"/>
                </a:rPr>
                <a:t>Response</a:t>
              </a:r>
              <a:r>
                <a:rPr lang="zh-CN" altLang="en-US" sz="1400" dirty="0">
                  <a:solidFill>
                    <a:srgbClr val="FFFFFF"/>
                  </a:solidFill>
                  <a:latin typeface="Microsoft YaHei" panose="020B0503020204020204" pitchFamily="34" charset="-122"/>
                  <a:ea typeface="Microsoft YaHei" panose="020B0503020204020204" pitchFamily="34" charset="-122"/>
                </a:rPr>
                <a:t> </a:t>
              </a:r>
              <a:r>
                <a:rPr lang="en-US" altLang="zh-CN" sz="1400" dirty="0">
                  <a:solidFill>
                    <a:srgbClr val="FFFFFF"/>
                  </a:solidFill>
                  <a:latin typeface="Microsoft YaHei" panose="020B0503020204020204" pitchFamily="34" charset="-122"/>
                  <a:ea typeface="Microsoft YaHei" panose="020B0503020204020204" pitchFamily="34" charset="-122"/>
                </a:rPr>
                <a:t>Within</a:t>
              </a:r>
              <a:r>
                <a:rPr lang="zh-CN" altLang="en-US" sz="1400" dirty="0">
                  <a:solidFill>
                    <a:srgbClr val="FFFFFF"/>
                  </a:solidFill>
                  <a:latin typeface="Microsoft YaHei" panose="020B0503020204020204" pitchFamily="34" charset="-122"/>
                  <a:ea typeface="Microsoft YaHei" panose="020B0503020204020204" pitchFamily="34" charset="-122"/>
                </a:rPr>
                <a:t> </a:t>
              </a:r>
              <a:r>
                <a:rPr lang="en-US" altLang="zh-CN" sz="1400" dirty="0">
                  <a:solidFill>
                    <a:srgbClr val="FFFFFF"/>
                  </a:solidFill>
                  <a:latin typeface="Microsoft YaHei" panose="020B0503020204020204" pitchFamily="34" charset="-122"/>
                  <a:ea typeface="Microsoft YaHei" panose="020B0503020204020204" pitchFamily="34" charset="-122"/>
                </a:rPr>
                <a:t>2</a:t>
              </a:r>
              <a:r>
                <a:rPr lang="zh-CN" altLang="en-US" sz="1400" dirty="0">
                  <a:solidFill>
                    <a:srgbClr val="FFFFFF"/>
                  </a:solidFill>
                  <a:latin typeface="Microsoft YaHei" panose="020B0503020204020204" pitchFamily="34" charset="-122"/>
                  <a:ea typeface="Microsoft YaHei" panose="020B0503020204020204" pitchFamily="34" charset="-122"/>
                </a:rPr>
                <a:t> </a:t>
              </a:r>
              <a:r>
                <a:rPr lang="en-US" altLang="zh-CN" sz="1400" dirty="0">
                  <a:solidFill>
                    <a:srgbClr val="FFFFFF"/>
                  </a:solidFill>
                  <a:latin typeface="Microsoft YaHei" panose="020B0503020204020204" pitchFamily="34" charset="-122"/>
                  <a:ea typeface="Microsoft YaHei" panose="020B0503020204020204" pitchFamily="34" charset="-122"/>
                </a:rPr>
                <a:t>mins</a:t>
              </a:r>
            </a:p>
          </p:txBody>
        </p:sp>
      </p:grpSp>
    </p:spTree>
    <p:extLst>
      <p:ext uri="{BB962C8B-B14F-4D97-AF65-F5344CB8AC3E}">
        <p14:creationId xmlns:p14="http://schemas.microsoft.com/office/powerpoint/2010/main" val="2608531024"/>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183" name="图片 18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6" name="组合 5"/>
          <p:cNvGrpSpPr/>
          <p:nvPr/>
        </p:nvGrpSpPr>
        <p:grpSpPr>
          <a:xfrm>
            <a:off x="2394299" y="2353129"/>
            <a:ext cx="7407023" cy="1901371"/>
            <a:chOff x="2570844" y="2315029"/>
            <a:chExt cx="7407023" cy="1901371"/>
          </a:xfrm>
        </p:grpSpPr>
        <p:sp>
          <p:nvSpPr>
            <p:cNvPr id="2" name="矩形 1"/>
            <p:cNvSpPr/>
            <p:nvPr/>
          </p:nvSpPr>
          <p:spPr>
            <a:xfrm>
              <a:off x="2570844" y="2315029"/>
              <a:ext cx="1901371" cy="1901371"/>
            </a:xfrm>
            <a:prstGeom prst="rect">
              <a:avLst/>
            </a:prstGeom>
            <a:solidFill>
              <a:srgbClr val="00B0F0">
                <a:alpha val="1000"/>
              </a:srgbClr>
            </a:solidFill>
            <a:ln w="31750">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3600" b="1" dirty="0">
                  <a:latin typeface="Century Gothic" panose="020B0502020202020204" pitchFamily="34" charset="0"/>
                </a:rPr>
                <a:t>4 PART</a:t>
              </a:r>
              <a:endParaRPr lang="zh-CN" altLang="en-US" sz="3600" b="1" dirty="0">
                <a:latin typeface="Century Gothic" panose="020B0502020202020204" pitchFamily="34" charset="0"/>
              </a:endParaRPr>
            </a:p>
          </p:txBody>
        </p:sp>
        <p:sp>
          <p:nvSpPr>
            <p:cNvPr id="39" name="矩形 38"/>
            <p:cNvSpPr/>
            <p:nvPr/>
          </p:nvSpPr>
          <p:spPr>
            <a:xfrm>
              <a:off x="4823892" y="2942548"/>
              <a:ext cx="5153975" cy="646331"/>
            </a:xfrm>
            <a:prstGeom prst="rect">
              <a:avLst/>
            </a:prstGeom>
          </p:spPr>
          <p:txBody>
            <a:bodyPr wrap="none">
              <a:spAutoFit/>
            </a:bodyPr>
            <a:lstStyle/>
            <a:p>
              <a:r>
                <a:rPr kumimoji="1" lang="en-US" altLang="zh-CN" sz="3600" b="1" dirty="0">
                  <a:solidFill>
                    <a:schemeClr val="bg1"/>
                  </a:solidFill>
                  <a:latin typeface="Century Gothic" panose="020B0502020202020204" pitchFamily="34" charset="0"/>
                  <a:ea typeface="Microsoft YaHei" charset="-122"/>
                  <a:cs typeface="Microsoft YaHei" charset="-122"/>
                </a:rPr>
                <a:t>Brand and Case Study</a:t>
              </a:r>
            </a:p>
          </p:txBody>
        </p:sp>
      </p:grpSp>
      <p:grpSp>
        <p:nvGrpSpPr>
          <p:cNvPr id="12" name="组合 11"/>
          <p:cNvGrpSpPr/>
          <p:nvPr/>
        </p:nvGrpSpPr>
        <p:grpSpPr>
          <a:xfrm>
            <a:off x="907549" y="6426891"/>
            <a:ext cx="10423265" cy="336695"/>
            <a:chOff x="907549" y="6426891"/>
            <a:chExt cx="10423265" cy="336695"/>
          </a:xfrm>
        </p:grpSpPr>
        <p:sp>
          <p:nvSpPr>
            <p:cNvPr id="15" name="文本框 14"/>
            <p:cNvSpPr txBox="1"/>
            <p:nvPr/>
          </p:nvSpPr>
          <p:spPr>
            <a:xfrm>
              <a:off x="1096673" y="6426891"/>
              <a:ext cx="1836939" cy="336695"/>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16" name="文本框 15"/>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17" name="矩形 16"/>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8" name="矩形 17"/>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endParaRPr>
            </a:p>
          </p:txBody>
        </p:sp>
        <p:sp>
          <p:nvSpPr>
            <p:cNvPr id="19" name="文本框 18"/>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1" name="直接连接符 20"/>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3" name="灯片编号占位符 2"/>
          <p:cNvSpPr>
            <a:spLocks noGrp="1"/>
          </p:cNvSpPr>
          <p:nvPr>
            <p:ph type="sldNum" sz="quarter" idx="12"/>
          </p:nvPr>
        </p:nvSpPr>
        <p:spPr/>
        <p:txBody>
          <a:bodyPr/>
          <a:lstStyle/>
          <a:p>
            <a:fld id="{795C62BC-63D8-4176-937B-D5EBCAA09FF2}" type="slidenum">
              <a:rPr lang="zh-CN" altLang="en-US" smtClean="0"/>
              <a:t>19</a:t>
            </a:fld>
            <a:endParaRPr lang="zh-CN" altLang="en-US" dirty="0"/>
          </a:p>
        </p:txBody>
      </p:sp>
    </p:spTree>
    <p:extLst>
      <p:ext uri="{BB962C8B-B14F-4D97-AF65-F5344CB8AC3E}">
        <p14:creationId xmlns:p14="http://schemas.microsoft.com/office/powerpoint/2010/main" val="1088202211"/>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2742422" cy="523220"/>
            <a:chOff x="1" y="200326"/>
            <a:chExt cx="2742422"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2162772"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JD Logistics</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20</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46" name="矩形 45">
            <a:extLst>
              <a:ext uri="{FF2B5EF4-FFF2-40B4-BE49-F238E27FC236}">
                <a16:creationId xmlns:a16="http://schemas.microsoft.com/office/drawing/2014/main" id="{B3CB3C31-1573-48A2-9DA9-C251864C1C64}"/>
              </a:ext>
            </a:extLst>
          </p:cNvPr>
          <p:cNvSpPr/>
          <p:nvPr/>
        </p:nvSpPr>
        <p:spPr>
          <a:xfrm>
            <a:off x="1540842" y="925553"/>
            <a:ext cx="9280282" cy="830997"/>
          </a:xfrm>
          <a:prstGeom prst="rect">
            <a:avLst/>
          </a:prstGeom>
        </p:spPr>
        <p:txBody>
          <a:bodyPr wrap="square">
            <a:spAutoFit/>
          </a:bodyPr>
          <a:lstStyle/>
          <a:p>
            <a:pPr algn="just"/>
            <a:r>
              <a:rPr lang="en-US" altLang="zh-CN" sz="1200" dirty="0">
                <a:solidFill>
                  <a:schemeClr val="bg1"/>
                </a:solidFill>
                <a:latin typeface="Century Gothic" panose="020B0502020202020204" pitchFamily="34" charset="0"/>
              </a:rPr>
              <a:t>JD Logistics, a business group under JD.com, which leverages the company’s advanced technology and logistics expertise to provide smart supply chain and logistics services to businesses across a wide range of industries.JD.com operated 14 “Asia No. 1” projects, which are among the largest and most automated smart fulfillment centers in Asia. JD.com also leverages a network of over 500 warehouses with a total of 11.6 million square meters.</a:t>
            </a:r>
            <a:endParaRPr lang="zh-CN" altLang="en-US" sz="1200" dirty="0">
              <a:solidFill>
                <a:schemeClr val="bg1"/>
              </a:solidFill>
              <a:latin typeface="Century Gothic" panose="020B0502020202020204" pitchFamily="34" charset="0"/>
            </a:endParaRPr>
          </a:p>
        </p:txBody>
      </p:sp>
      <p:pic>
        <p:nvPicPr>
          <p:cNvPr id="49" name="Picture 6" descr="âjd logisticsâçå¾çæç´¢ç»æ">
            <a:extLst>
              <a:ext uri="{FF2B5EF4-FFF2-40B4-BE49-F238E27FC236}">
                <a16:creationId xmlns:a16="http://schemas.microsoft.com/office/drawing/2014/main" id="{9670899D-436C-47B6-975E-B6F3255F978B}"/>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432796" y="310371"/>
            <a:ext cx="1238902" cy="459773"/>
          </a:xfrm>
          <a:prstGeom prst="rect">
            <a:avLst/>
          </a:prstGeom>
          <a:noFill/>
          <a:extLst>
            <a:ext uri="{909E8E84-426E-40DD-AFC4-6F175D3DCCD1}">
              <a14:hiddenFill xmlns:a14="http://schemas.microsoft.com/office/drawing/2010/main">
                <a:solidFill>
                  <a:srgbClr val="FFFFFF"/>
                </a:solidFill>
              </a14:hiddenFill>
            </a:ext>
          </a:extLst>
        </p:spPr>
      </p:pic>
      <p:grpSp>
        <p:nvGrpSpPr>
          <p:cNvPr id="5" name="组合 4"/>
          <p:cNvGrpSpPr/>
          <p:nvPr/>
        </p:nvGrpSpPr>
        <p:grpSpPr>
          <a:xfrm>
            <a:off x="1391730" y="1859636"/>
            <a:ext cx="9429394" cy="4197629"/>
            <a:chOff x="1467141" y="1866331"/>
            <a:chExt cx="9429394" cy="4197629"/>
          </a:xfrm>
        </p:grpSpPr>
        <p:sp>
          <p:nvSpPr>
            <p:cNvPr id="4" name="矩形 3"/>
            <p:cNvSpPr/>
            <p:nvPr/>
          </p:nvSpPr>
          <p:spPr>
            <a:xfrm>
              <a:off x="1648692" y="1883298"/>
              <a:ext cx="9247843" cy="4180662"/>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Text Box 11">
              <a:extLst>
                <a:ext uri="{FF2B5EF4-FFF2-40B4-BE49-F238E27FC236}">
                  <a16:creationId xmlns:a16="http://schemas.microsoft.com/office/drawing/2014/main" id="{5192C5FE-E82D-A140-8559-641D18B6BD3D}"/>
                </a:ext>
              </a:extLst>
            </p:cNvPr>
            <p:cNvSpPr txBox="1">
              <a:spLocks noChangeArrowheads="1"/>
            </p:cNvSpPr>
            <p:nvPr/>
          </p:nvSpPr>
          <p:spPr bwMode="auto">
            <a:xfrm>
              <a:off x="1467141" y="4123372"/>
              <a:ext cx="3368529" cy="369330"/>
            </a:xfrm>
            <a:prstGeom prst="rect">
              <a:avLst/>
            </a:prstGeom>
          </p:spPr>
          <p:txBody>
            <a:bodyPr wrap="square" lIns="121917" tIns="60959" rIns="121917" bIns="60959">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Hans" sz="1600" b="1" dirty="0">
                  <a:solidFill>
                    <a:srgbClr val="79BD28"/>
                  </a:solidFill>
                  <a:latin typeface="Century Gothic" panose="020B0502020202020204" pitchFamily="34" charset="0"/>
                </a:rPr>
                <a:t>Business High Availability</a:t>
              </a:r>
              <a:endParaRPr lang="zh-CN" altLang="en-US" sz="1600" b="1" dirty="0">
                <a:solidFill>
                  <a:srgbClr val="79BD28"/>
                </a:solidFill>
                <a:latin typeface="Century Gothic" panose="020B0502020202020204" pitchFamily="34" charset="0"/>
              </a:endParaRPr>
            </a:p>
          </p:txBody>
        </p:sp>
        <p:sp>
          <p:nvSpPr>
            <p:cNvPr id="34" name="Text Box 12">
              <a:extLst>
                <a:ext uri="{FF2B5EF4-FFF2-40B4-BE49-F238E27FC236}">
                  <a16:creationId xmlns:a16="http://schemas.microsoft.com/office/drawing/2014/main" id="{A4098D29-D22C-EC49-896E-79BEC4B165E7}"/>
                </a:ext>
              </a:extLst>
            </p:cNvPr>
            <p:cNvSpPr txBox="1">
              <a:spLocks noChangeArrowheads="1"/>
            </p:cNvSpPr>
            <p:nvPr/>
          </p:nvSpPr>
          <p:spPr bwMode="auto">
            <a:xfrm>
              <a:off x="1616253" y="4710877"/>
              <a:ext cx="3080433" cy="769439"/>
            </a:xfrm>
            <a:prstGeom prst="rect">
              <a:avLst/>
            </a:prstGeom>
          </p:spPr>
          <p:txBody>
            <a:bodyPr wrap="square" lIns="121917" tIns="60959" rIns="121917" bIns="60959">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altLang="zh-Hans" sz="1400" dirty="0">
                  <a:solidFill>
                    <a:schemeClr val="bg1"/>
                  </a:solidFill>
                  <a:latin typeface="Century Gothic" panose="020B0502020202020204" pitchFamily="34" charset="0"/>
                </a:rPr>
                <a:t>Three data center, multi WAN solution makes it </a:t>
              </a:r>
              <a:r>
                <a:rPr lang="en-US" altLang="zh-Hans" sz="1400" b="1" dirty="0">
                  <a:solidFill>
                    <a:schemeClr val="bg1"/>
                  </a:solidFill>
                  <a:latin typeface="Century Gothic" panose="020B0502020202020204" pitchFamily="34" charset="0"/>
                </a:rPr>
                <a:t>high availability for logistic data synchronization</a:t>
              </a:r>
              <a:endParaRPr lang="en-US" altLang="zh-CN" sz="1400" b="1" dirty="0">
                <a:solidFill>
                  <a:schemeClr val="bg1"/>
                </a:solidFill>
                <a:latin typeface="Century Gothic" panose="020B0502020202020204" pitchFamily="34" charset="0"/>
              </a:endParaRPr>
            </a:p>
          </p:txBody>
        </p:sp>
        <p:sp>
          <p:nvSpPr>
            <p:cNvPr id="35" name="Text Box 13">
              <a:extLst>
                <a:ext uri="{FF2B5EF4-FFF2-40B4-BE49-F238E27FC236}">
                  <a16:creationId xmlns:a16="http://schemas.microsoft.com/office/drawing/2014/main" id="{D52A0E21-B05F-A541-B1ED-BE84F32E18A0}"/>
                </a:ext>
              </a:extLst>
            </p:cNvPr>
            <p:cNvSpPr txBox="1">
              <a:spLocks noChangeArrowheads="1"/>
            </p:cNvSpPr>
            <p:nvPr/>
          </p:nvSpPr>
          <p:spPr bwMode="auto">
            <a:xfrm>
              <a:off x="4731557" y="2102334"/>
              <a:ext cx="3000439" cy="369330"/>
            </a:xfrm>
            <a:prstGeom prst="rect">
              <a:avLst/>
            </a:prstGeom>
          </p:spPr>
          <p:txBody>
            <a:bodyPr wrap="square" lIns="121917" tIns="60959" rIns="121917" bIns="60959">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a:r>
                <a:rPr lang="en-US" altLang="zh-CN" sz="1600" b="1" dirty="0">
                  <a:solidFill>
                    <a:srgbClr val="79BD28"/>
                  </a:solidFill>
                  <a:latin typeface="Century Gothic" panose="020B0502020202020204" pitchFamily="34" charset="0"/>
                </a:rPr>
                <a:t>Quickly Deployment</a:t>
              </a:r>
              <a:endParaRPr lang="zh-CN" altLang="en-US" sz="1600" b="1" dirty="0">
                <a:solidFill>
                  <a:srgbClr val="79BD28"/>
                </a:solidFill>
                <a:latin typeface="Century Gothic" panose="020B0502020202020204" pitchFamily="34" charset="0"/>
              </a:endParaRPr>
            </a:p>
          </p:txBody>
        </p:sp>
        <p:sp>
          <p:nvSpPr>
            <p:cNvPr id="36" name="Text Box 14">
              <a:extLst>
                <a:ext uri="{FF2B5EF4-FFF2-40B4-BE49-F238E27FC236}">
                  <a16:creationId xmlns:a16="http://schemas.microsoft.com/office/drawing/2014/main" id="{C529C7C5-F3C5-5D41-9F3A-629E718F968A}"/>
                </a:ext>
              </a:extLst>
            </p:cNvPr>
            <p:cNvSpPr txBox="1">
              <a:spLocks noChangeArrowheads="1"/>
            </p:cNvSpPr>
            <p:nvPr/>
          </p:nvSpPr>
          <p:spPr bwMode="auto">
            <a:xfrm>
              <a:off x="4858301" y="2613016"/>
              <a:ext cx="2858422" cy="984883"/>
            </a:xfrm>
            <a:prstGeom prst="rect">
              <a:avLst/>
            </a:prstGeom>
          </p:spPr>
          <p:txBody>
            <a:bodyPr wrap="square" lIns="121917" tIns="60959" rIns="121917" bIns="60959">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altLang="zh-CN" sz="1400" dirty="0">
                  <a:solidFill>
                    <a:schemeClr val="bg1"/>
                  </a:solidFill>
                  <a:latin typeface="Century Gothic" panose="020B0502020202020204" pitchFamily="34" charset="0"/>
                </a:rPr>
                <a:t>Three steps quickly finish deploy via email deployment, satisfy </a:t>
              </a:r>
              <a:r>
                <a:rPr lang="en-US" altLang="zh-CN" sz="1400" b="1" dirty="0">
                  <a:solidFill>
                    <a:schemeClr val="bg1"/>
                  </a:solidFill>
                  <a:latin typeface="Century Gothic" panose="020B0502020202020204" pitchFamily="34" charset="0"/>
                </a:rPr>
                <a:t>store quickly expansion </a:t>
              </a:r>
              <a:r>
                <a:rPr lang="en-US" altLang="zh-CN" sz="1400" dirty="0">
                  <a:solidFill>
                    <a:schemeClr val="bg1"/>
                  </a:solidFill>
                  <a:latin typeface="Century Gothic" panose="020B0502020202020204" pitchFamily="34" charset="0"/>
                </a:rPr>
                <a:t>requirements.</a:t>
              </a:r>
              <a:endParaRPr lang="zh-CN" altLang="en-US" sz="1400" dirty="0">
                <a:solidFill>
                  <a:schemeClr val="bg1"/>
                </a:solidFill>
                <a:latin typeface="Century Gothic" panose="020B0502020202020204" pitchFamily="34" charset="0"/>
              </a:endParaRPr>
            </a:p>
          </p:txBody>
        </p:sp>
        <p:sp>
          <p:nvSpPr>
            <p:cNvPr id="37" name="Text Box 15">
              <a:extLst>
                <a:ext uri="{FF2B5EF4-FFF2-40B4-BE49-F238E27FC236}">
                  <a16:creationId xmlns:a16="http://schemas.microsoft.com/office/drawing/2014/main" id="{29A96C21-FD1D-FC4E-B6FD-9892C90D4255}"/>
                </a:ext>
              </a:extLst>
            </p:cNvPr>
            <p:cNvSpPr txBox="1">
              <a:spLocks noChangeArrowheads="1"/>
            </p:cNvSpPr>
            <p:nvPr/>
          </p:nvSpPr>
          <p:spPr bwMode="auto">
            <a:xfrm>
              <a:off x="7827446" y="4123372"/>
              <a:ext cx="3018010" cy="369330"/>
            </a:xfrm>
            <a:prstGeom prst="rect">
              <a:avLst/>
            </a:prstGeom>
          </p:spPr>
          <p:txBody>
            <a:bodyPr wrap="square" lIns="121917" tIns="60959" rIns="121917" bIns="60959">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lvl="0" algn="ctr"/>
              <a:r>
                <a:rPr lang="en-US" altLang="zh-Hans" sz="1600" b="1" dirty="0">
                  <a:solidFill>
                    <a:srgbClr val="79BD28"/>
                  </a:solidFill>
                  <a:latin typeface="Century Gothic" panose="020B0502020202020204" pitchFamily="34" charset="0"/>
                </a:rPr>
                <a:t>Easy O&amp;M</a:t>
              </a:r>
              <a:endParaRPr lang="zh-CN" altLang="zh-CN" sz="1600" b="1" dirty="0">
                <a:solidFill>
                  <a:srgbClr val="79BD28"/>
                </a:solidFill>
                <a:latin typeface="Century Gothic" panose="020B0502020202020204" pitchFamily="34" charset="0"/>
              </a:endParaRPr>
            </a:p>
          </p:txBody>
        </p:sp>
        <p:sp>
          <p:nvSpPr>
            <p:cNvPr id="38" name="Text Box 16">
              <a:extLst>
                <a:ext uri="{FF2B5EF4-FFF2-40B4-BE49-F238E27FC236}">
                  <a16:creationId xmlns:a16="http://schemas.microsoft.com/office/drawing/2014/main" id="{C04CB29F-86CB-154E-AED2-281495BF0C15}"/>
                </a:ext>
              </a:extLst>
            </p:cNvPr>
            <p:cNvSpPr txBox="1">
              <a:spLocks noChangeArrowheads="1"/>
            </p:cNvSpPr>
            <p:nvPr/>
          </p:nvSpPr>
          <p:spPr bwMode="auto">
            <a:xfrm>
              <a:off x="7818803" y="4542728"/>
              <a:ext cx="268767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00000"/>
                </a:lnSpc>
                <a:spcBef>
                  <a:spcPct val="0"/>
                </a:spcBef>
                <a:buFontTx/>
                <a:buNone/>
              </a:pPr>
              <a:endParaRPr kumimoji="0" lang="zh-CN" altLang="en-US" sz="1200">
                <a:solidFill>
                  <a:schemeClr val="bg1"/>
                </a:solidFill>
                <a:latin typeface="Century Gothic" panose="020B0502020202020204" pitchFamily="34" charset="0"/>
                <a:ea typeface="微软雅黑" charset="-122"/>
              </a:endParaRPr>
            </a:p>
          </p:txBody>
        </p:sp>
        <p:sp>
          <p:nvSpPr>
            <p:cNvPr id="39" name="AutoShape 17">
              <a:extLst>
                <a:ext uri="{FF2B5EF4-FFF2-40B4-BE49-F238E27FC236}">
                  <a16:creationId xmlns:a16="http://schemas.microsoft.com/office/drawing/2014/main" id="{55CC0941-CBCB-CA44-8EEA-A67B1E3F0B8F}"/>
                </a:ext>
              </a:extLst>
            </p:cNvPr>
            <p:cNvSpPr>
              <a:spLocks noChangeArrowheads="1"/>
            </p:cNvSpPr>
            <p:nvPr/>
          </p:nvSpPr>
          <p:spPr bwMode="auto">
            <a:xfrm flipV="1">
              <a:off x="3039990" y="3866528"/>
              <a:ext cx="251078" cy="104140"/>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00000"/>
                </a:lnSpc>
                <a:spcBef>
                  <a:spcPct val="0"/>
                </a:spcBef>
                <a:buFontTx/>
                <a:buNone/>
              </a:pPr>
              <a:endParaRPr kumimoji="0" lang="zh-CN" altLang="en-US" sz="1400">
                <a:solidFill>
                  <a:schemeClr val="bg1"/>
                </a:solidFill>
                <a:latin typeface="Century Gothic" panose="020B0502020202020204" pitchFamily="34" charset="0"/>
              </a:endParaRPr>
            </a:p>
          </p:txBody>
        </p:sp>
        <p:sp>
          <p:nvSpPr>
            <p:cNvPr id="40" name="AutoShape 18">
              <a:extLst>
                <a:ext uri="{FF2B5EF4-FFF2-40B4-BE49-F238E27FC236}">
                  <a16:creationId xmlns:a16="http://schemas.microsoft.com/office/drawing/2014/main" id="{37D65833-7701-434D-8ACE-B284938BCD98}"/>
                </a:ext>
              </a:extLst>
            </p:cNvPr>
            <p:cNvSpPr>
              <a:spLocks noChangeArrowheads="1"/>
            </p:cNvSpPr>
            <p:nvPr/>
          </p:nvSpPr>
          <p:spPr bwMode="auto">
            <a:xfrm flipV="1">
              <a:off x="9266630" y="3884361"/>
              <a:ext cx="252504" cy="102714"/>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00000"/>
                </a:lnSpc>
                <a:spcBef>
                  <a:spcPct val="0"/>
                </a:spcBef>
                <a:buFontTx/>
                <a:buNone/>
              </a:pPr>
              <a:endParaRPr kumimoji="0" lang="zh-CN" altLang="en-US" sz="1400">
                <a:solidFill>
                  <a:schemeClr val="bg1"/>
                </a:solidFill>
                <a:latin typeface="Century Gothic" panose="020B0502020202020204" pitchFamily="34" charset="0"/>
              </a:endParaRPr>
            </a:p>
          </p:txBody>
        </p:sp>
        <p:sp>
          <p:nvSpPr>
            <p:cNvPr id="42" name="Text Box 14">
              <a:extLst>
                <a:ext uri="{FF2B5EF4-FFF2-40B4-BE49-F238E27FC236}">
                  <a16:creationId xmlns:a16="http://schemas.microsoft.com/office/drawing/2014/main" id="{B5F0622C-BBA6-6847-BA56-675DD19C29A3}"/>
                </a:ext>
              </a:extLst>
            </p:cNvPr>
            <p:cNvSpPr txBox="1">
              <a:spLocks noChangeArrowheads="1"/>
            </p:cNvSpPr>
            <p:nvPr/>
          </p:nvSpPr>
          <p:spPr bwMode="auto">
            <a:xfrm>
              <a:off x="8178946" y="4710877"/>
              <a:ext cx="2427872" cy="769439"/>
            </a:xfrm>
            <a:prstGeom prst="rect">
              <a:avLst/>
            </a:prstGeom>
          </p:spPr>
          <p:txBody>
            <a:bodyPr wrap="square" lIns="121917" tIns="60959" rIns="121917" bIns="60959">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just"/>
              <a:r>
                <a:rPr lang="en-US" altLang="zh-Hans" sz="1400" dirty="0">
                  <a:solidFill>
                    <a:schemeClr val="bg1"/>
                  </a:solidFill>
                  <a:latin typeface="Century Gothic" panose="020B0502020202020204" pitchFamily="34" charset="0"/>
                </a:rPr>
                <a:t>About </a:t>
              </a:r>
              <a:r>
                <a:rPr lang="en-US" altLang="zh-Hans" sz="1400" b="1" dirty="0">
                  <a:solidFill>
                    <a:schemeClr val="bg1"/>
                  </a:solidFill>
                  <a:latin typeface="Century Gothic" panose="020B0502020202020204" pitchFamily="34" charset="0"/>
                </a:rPr>
                <a:t>10,000</a:t>
              </a:r>
              <a:r>
                <a:rPr lang="en-US" altLang="zh-Hans" sz="1400" dirty="0">
                  <a:solidFill>
                    <a:schemeClr val="bg1"/>
                  </a:solidFill>
                  <a:latin typeface="Century Gothic" panose="020B0502020202020204" pitchFamily="34" charset="0"/>
                </a:rPr>
                <a:t> MIG unified management and full visualization  </a:t>
              </a:r>
              <a:endParaRPr lang="zh-CN" altLang="en-US" sz="1400" dirty="0">
                <a:solidFill>
                  <a:schemeClr val="bg1"/>
                </a:solidFill>
                <a:latin typeface="Century Gothic" panose="020B0502020202020204" pitchFamily="34" charset="0"/>
              </a:endParaRPr>
            </a:p>
          </p:txBody>
        </p:sp>
        <p:pic>
          <p:nvPicPr>
            <p:cNvPr id="43" name="图片 42">
              <a:extLst>
                <a:ext uri="{FF2B5EF4-FFF2-40B4-BE49-F238E27FC236}">
                  <a16:creationId xmlns:a16="http://schemas.microsoft.com/office/drawing/2014/main" id="{CE1A2ABB-05A9-0148-AD50-D2FE279DDE39}"/>
                </a:ext>
              </a:extLst>
            </p:cNvPr>
            <p:cNvPicPr>
              <a:picLocks noChangeAspect="1"/>
            </p:cNvPicPr>
            <p:nvPr/>
          </p:nvPicPr>
          <p:blipFill>
            <a:blip r:embed="rId5"/>
            <a:stretch>
              <a:fillRect/>
            </a:stretch>
          </p:blipFill>
          <p:spPr>
            <a:xfrm>
              <a:off x="7765914" y="1866331"/>
              <a:ext cx="3130621" cy="2000198"/>
            </a:xfrm>
            <a:prstGeom prst="rect">
              <a:avLst/>
            </a:prstGeom>
          </p:spPr>
        </p:pic>
        <p:pic>
          <p:nvPicPr>
            <p:cNvPr id="47" name="图片 46">
              <a:extLst>
                <a:ext uri="{FF2B5EF4-FFF2-40B4-BE49-F238E27FC236}">
                  <a16:creationId xmlns:a16="http://schemas.microsoft.com/office/drawing/2014/main" id="{968B7309-63BF-44B1-9CE8-D7242EB1583F}"/>
                </a:ext>
              </a:extLst>
            </p:cNvPr>
            <p:cNvPicPr>
              <a:picLocks noChangeAspect="1"/>
            </p:cNvPicPr>
            <p:nvPr/>
          </p:nvPicPr>
          <p:blipFill>
            <a:blip r:embed="rId6"/>
            <a:stretch>
              <a:fillRect/>
            </a:stretch>
          </p:blipFill>
          <p:spPr>
            <a:xfrm>
              <a:off x="1681927" y="1883297"/>
              <a:ext cx="3000439" cy="1983231"/>
            </a:xfrm>
            <a:prstGeom prst="rect">
              <a:avLst/>
            </a:prstGeom>
          </p:spPr>
        </p:pic>
        <p:pic>
          <p:nvPicPr>
            <p:cNvPr id="53" name="Picture 8" descr="ç¸å³å¾ç">
              <a:extLst>
                <a:ext uri="{FF2B5EF4-FFF2-40B4-BE49-F238E27FC236}">
                  <a16:creationId xmlns:a16="http://schemas.microsoft.com/office/drawing/2014/main" id="{025B0C99-70E3-49DE-A661-6FBEF8D139C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82366" y="3866530"/>
              <a:ext cx="3060819" cy="2197430"/>
            </a:xfrm>
            <a:prstGeom prst="rect">
              <a:avLst/>
            </a:prstGeom>
            <a:noFill/>
            <a:extLst>
              <a:ext uri="{909E8E84-426E-40DD-AFC4-6F175D3DCCD1}">
                <a14:hiddenFill xmlns:a14="http://schemas.microsoft.com/office/drawing/2010/main">
                  <a:solidFill>
                    <a:srgbClr val="FFFFFF"/>
                  </a:solidFill>
                </a14:hiddenFill>
              </a:ext>
            </a:extLst>
          </p:spPr>
        </p:pic>
        <p:sp>
          <p:nvSpPr>
            <p:cNvPr id="54" name="AutoShape 17">
              <a:extLst>
                <a:ext uri="{FF2B5EF4-FFF2-40B4-BE49-F238E27FC236}">
                  <a16:creationId xmlns:a16="http://schemas.microsoft.com/office/drawing/2014/main" id="{55CC0941-CBCB-CA44-8EEA-A67B1E3F0B8F}"/>
                </a:ext>
              </a:extLst>
            </p:cNvPr>
            <p:cNvSpPr>
              <a:spLocks noChangeArrowheads="1"/>
            </p:cNvSpPr>
            <p:nvPr/>
          </p:nvSpPr>
          <p:spPr bwMode="auto">
            <a:xfrm rot="10800000" flipV="1">
              <a:off x="6096000" y="3762389"/>
              <a:ext cx="251078" cy="104140"/>
            </a:xfrm>
            <a:prstGeom prst="triangle">
              <a:avLst>
                <a:gd name="adj" fmla="val 50000"/>
              </a:avLst>
            </a:prstGeom>
            <a:solidFill>
              <a:schemeClr val="bg1"/>
            </a:solidFill>
            <a:ln>
              <a:noFill/>
            </a:ln>
            <a:extLst>
              <a:ext uri="{91240B29-F687-4F45-9708-019B960494DF}">
                <a14:hiddenLine xmlns:a14="http://schemas.microsoft.com/office/drawing/2010/main" w="9525">
                  <a:solidFill>
                    <a:srgbClr val="000000"/>
                  </a:solidFill>
                  <a:miter lim="800000"/>
                  <a:headEnd/>
                  <a:tailEnd/>
                </a14:hiddenLine>
              </a:ext>
            </a:extLst>
          </p:spPr>
          <p:txBody>
            <a:bodyPr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lnSpc>
                  <a:spcPct val="100000"/>
                </a:lnSpc>
                <a:spcBef>
                  <a:spcPct val="0"/>
                </a:spcBef>
                <a:buFontTx/>
                <a:buNone/>
              </a:pPr>
              <a:endParaRPr kumimoji="0" lang="zh-CN" altLang="en-US" sz="1400">
                <a:solidFill>
                  <a:schemeClr val="bg1"/>
                </a:solidFill>
                <a:latin typeface="Century Gothic" panose="020B0502020202020204" pitchFamily="34" charset="0"/>
              </a:endParaRPr>
            </a:p>
          </p:txBody>
        </p:sp>
      </p:grpSp>
    </p:spTree>
    <p:extLst>
      <p:ext uri="{BB962C8B-B14F-4D97-AF65-F5344CB8AC3E}">
        <p14:creationId xmlns:p14="http://schemas.microsoft.com/office/powerpoint/2010/main" val="3806228565"/>
      </p:ext>
    </p:extLst>
  </p:cSld>
  <p:clrMapOvr>
    <a:masterClrMapping/>
  </p:clrMapOvr>
  <p:transition>
    <p:fade/>
  </p:transition>
</p:sld>
</file>

<file path=ppt/slides/slide22.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5162956" cy="523220"/>
            <a:chOff x="1" y="200326"/>
            <a:chExt cx="5162956"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4583306" cy="523220"/>
            </a:xfrm>
            <a:prstGeom prst="rect">
              <a:avLst/>
            </a:prstGeom>
          </p:spPr>
          <p:txBody>
            <a:bodyPr wrap="none">
              <a:spAutoFit/>
            </a:bodyPr>
            <a:lstStyle/>
            <a:p>
              <a:r>
                <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rPr>
                <a:t>Strong Technical Support </a:t>
              </a: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21</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pic>
        <p:nvPicPr>
          <p:cNvPr id="27" name="图片 26">
            <a:extLst>
              <a:ext uri="{FF2B5EF4-FFF2-40B4-BE49-F238E27FC236}">
                <a16:creationId xmlns:a16="http://schemas.microsoft.com/office/drawing/2014/main" id="{FC77D7D2-D5D9-4F97-B212-4C56D250E5B9}"/>
              </a:ext>
            </a:extLst>
          </p:cNvPr>
          <p:cNvPicPr>
            <a:picLocks noChangeAspect="1"/>
          </p:cNvPicPr>
          <p:nvPr/>
        </p:nvPicPr>
        <p:blipFill>
          <a:blip r:embed="rId4"/>
          <a:stretch>
            <a:fillRect/>
          </a:stretch>
        </p:blipFill>
        <p:spPr>
          <a:xfrm>
            <a:off x="6522819" y="367795"/>
            <a:ext cx="3186810" cy="428478"/>
          </a:xfrm>
          <a:prstGeom prst="rect">
            <a:avLst/>
          </a:prstGeom>
        </p:spPr>
      </p:pic>
      <p:sp>
        <p:nvSpPr>
          <p:cNvPr id="28" name="矩形 27">
            <a:extLst>
              <a:ext uri="{FF2B5EF4-FFF2-40B4-BE49-F238E27FC236}">
                <a16:creationId xmlns:a16="http://schemas.microsoft.com/office/drawing/2014/main" id="{9A6B4857-6539-452E-9A5E-04BE14A27B08}"/>
              </a:ext>
            </a:extLst>
          </p:cNvPr>
          <p:cNvSpPr/>
          <p:nvPr/>
        </p:nvSpPr>
        <p:spPr>
          <a:xfrm>
            <a:off x="536717" y="947152"/>
            <a:ext cx="11137024" cy="890845"/>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100" dirty="0">
                <a:latin typeface="Century Gothic" panose="020B0502020202020204" pitchFamily="34" charset="0"/>
              </a:rPr>
              <a:t>Maybank is Malaysia's largest bank and one of the largest banks in Southeast Asia, with total assets exceeding US $165 billion and a net profit of US$1.75 billion (2015).Maybank Philippines has an extensive network of 79 branches which are strategically located in key cities national wide. These branches provide a wide range of financial products and services to meet the needs of the retail and business segments.</a:t>
            </a:r>
            <a:endParaRPr lang="zh-CN" altLang="en-US" sz="1100" dirty="0">
              <a:latin typeface="Century Gothic" panose="020B0502020202020204" pitchFamily="34" charset="0"/>
            </a:endParaRPr>
          </a:p>
        </p:txBody>
      </p:sp>
      <p:pic>
        <p:nvPicPr>
          <p:cNvPr id="30" name="图片 29">
            <a:extLst>
              <a:ext uri="{FF2B5EF4-FFF2-40B4-BE49-F238E27FC236}">
                <a16:creationId xmlns:a16="http://schemas.microsoft.com/office/drawing/2014/main" id="{469C96C9-9D8C-4ADC-B66C-0D732B99194C}"/>
              </a:ext>
            </a:extLst>
          </p:cNvPr>
          <p:cNvPicPr>
            <a:picLocks noChangeAspect="1"/>
          </p:cNvPicPr>
          <p:nvPr/>
        </p:nvPicPr>
        <p:blipFill>
          <a:blip r:embed="rId5"/>
          <a:stretch>
            <a:fillRect/>
          </a:stretch>
        </p:blipFill>
        <p:spPr>
          <a:xfrm>
            <a:off x="591206" y="3602849"/>
            <a:ext cx="5880045" cy="2505444"/>
          </a:xfrm>
          <a:prstGeom prst="rect">
            <a:avLst/>
          </a:prstGeom>
        </p:spPr>
      </p:pic>
      <p:graphicFrame>
        <p:nvGraphicFramePr>
          <p:cNvPr id="31" name="表格 30">
            <a:extLst>
              <a:ext uri="{FF2B5EF4-FFF2-40B4-BE49-F238E27FC236}">
                <a16:creationId xmlns:a16="http://schemas.microsoft.com/office/drawing/2014/main" id="{3F31AE14-9F06-4378-8D15-1A1186C911CD}"/>
              </a:ext>
            </a:extLst>
          </p:cNvPr>
          <p:cNvGraphicFramePr>
            <a:graphicFrameLocks noGrp="1"/>
          </p:cNvGraphicFramePr>
          <p:nvPr>
            <p:extLst>
              <p:ext uri="{D42A27DB-BD31-4B8C-83A1-F6EECF244321}">
                <p14:modId xmlns:p14="http://schemas.microsoft.com/office/powerpoint/2010/main" val="1104137767"/>
              </p:ext>
            </p:extLst>
          </p:nvPr>
        </p:nvGraphicFramePr>
        <p:xfrm>
          <a:off x="6711501" y="3602844"/>
          <a:ext cx="5008058" cy="2505448"/>
        </p:xfrm>
        <a:graphic>
          <a:graphicData uri="http://schemas.openxmlformats.org/drawingml/2006/table">
            <a:tbl>
              <a:tblPr firstRow="1" firstCol="1" bandRow="1">
                <a:tableStyleId>{10A1B5D5-9B99-4C35-A422-299274C87663}</a:tableStyleId>
              </a:tblPr>
              <a:tblGrid>
                <a:gridCol w="2611464">
                  <a:extLst>
                    <a:ext uri="{9D8B030D-6E8A-4147-A177-3AD203B41FA5}">
                      <a16:colId xmlns:a16="http://schemas.microsoft.com/office/drawing/2014/main" val="340821423"/>
                    </a:ext>
                  </a:extLst>
                </a:gridCol>
                <a:gridCol w="2396594">
                  <a:extLst>
                    <a:ext uri="{9D8B030D-6E8A-4147-A177-3AD203B41FA5}">
                      <a16:colId xmlns:a16="http://schemas.microsoft.com/office/drawing/2014/main" val="1476316515"/>
                    </a:ext>
                  </a:extLst>
                </a:gridCol>
              </a:tblGrid>
              <a:tr h="491889">
                <a:tc>
                  <a:txBody>
                    <a:bodyPr/>
                    <a:lstStyle/>
                    <a:p>
                      <a:pPr algn="ctr">
                        <a:lnSpc>
                          <a:spcPct val="115000"/>
                        </a:lnSpc>
                        <a:spcAft>
                          <a:spcPts val="0"/>
                        </a:spcAft>
                      </a:pPr>
                      <a:r>
                        <a:rPr lang="en-US" sz="1200" dirty="0">
                          <a:effectLst/>
                          <a:latin typeface="Century Gothic" panose="020B0502020202020204" pitchFamily="34" charset="0"/>
                        </a:rPr>
                        <a:t>System</a:t>
                      </a:r>
                      <a:endParaRPr lang="zh-CN" sz="1400" dirty="0">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200" dirty="0">
                          <a:effectLst/>
                          <a:latin typeface="Century Gothic" panose="020B0502020202020204" pitchFamily="34" charset="0"/>
                        </a:rPr>
                        <a:t>Expected Traffic Reduction Rate</a:t>
                      </a:r>
                      <a:endParaRPr lang="zh-CN" sz="1400" dirty="0">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442582224"/>
                  </a:ext>
                </a:extLst>
              </a:tr>
              <a:tr h="840025">
                <a:tc>
                  <a:txBody>
                    <a:bodyPr/>
                    <a:lstStyle/>
                    <a:p>
                      <a:pPr algn="ctr">
                        <a:lnSpc>
                          <a:spcPct val="115000"/>
                        </a:lnSpc>
                        <a:spcAft>
                          <a:spcPts val="0"/>
                        </a:spcAft>
                      </a:pPr>
                      <a:r>
                        <a:rPr lang="en-US" sz="1000" b="0" dirty="0">
                          <a:solidFill>
                            <a:schemeClr val="tx1">
                              <a:lumMod val="75000"/>
                              <a:lumOff val="25000"/>
                            </a:schemeClr>
                          </a:solidFill>
                          <a:effectLst/>
                          <a:latin typeface="Century Gothic" panose="020B0502020202020204" pitchFamily="34" charset="0"/>
                        </a:rPr>
                        <a:t>IBM </a:t>
                      </a:r>
                      <a:r>
                        <a:rPr lang="en-US" sz="1000" b="0" dirty="0" err="1">
                          <a:solidFill>
                            <a:schemeClr val="tx1">
                              <a:lumMod val="75000"/>
                              <a:lumOff val="25000"/>
                            </a:schemeClr>
                          </a:solidFill>
                          <a:effectLst/>
                          <a:latin typeface="Century Gothic" panose="020B0502020202020204" pitchFamily="34" charset="0"/>
                        </a:rPr>
                        <a:t>Mimix</a:t>
                      </a:r>
                      <a:endParaRPr lang="zh-CN" sz="1000" b="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90%</a:t>
                      </a:r>
                      <a:endParaRPr lang="zh-CN" sz="1000" dirty="0">
                        <a:solidFill>
                          <a:schemeClr val="tx1">
                            <a:lumMod val="75000"/>
                            <a:lumOff val="25000"/>
                          </a:schemeClr>
                        </a:solidFill>
                        <a:effectLst/>
                        <a:latin typeface="Century Gothic" panose="020B0502020202020204" pitchFamily="34" charset="0"/>
                      </a:endParaRPr>
                    </a:p>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Mimix Transfer Time</a:t>
                      </a:r>
                      <a:endParaRPr lang="zh-CN" sz="1000" dirty="0">
                        <a:solidFill>
                          <a:schemeClr val="tx1">
                            <a:lumMod val="75000"/>
                            <a:lumOff val="25000"/>
                          </a:schemeClr>
                        </a:solidFill>
                        <a:effectLst/>
                        <a:latin typeface="Century Gothic" panose="020B0502020202020204" pitchFamily="34" charset="0"/>
                      </a:endParaRPr>
                    </a:p>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Original: 12am – 12 pm</a:t>
                      </a:r>
                      <a:endParaRPr lang="zh-CN" sz="1000" dirty="0">
                        <a:solidFill>
                          <a:schemeClr val="tx1">
                            <a:lumMod val="75000"/>
                            <a:lumOff val="25000"/>
                          </a:schemeClr>
                        </a:solidFill>
                        <a:effectLst/>
                        <a:latin typeface="Century Gothic" panose="020B0502020202020204" pitchFamily="34" charset="0"/>
                      </a:endParaRPr>
                    </a:p>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After Optimization: 12am – 6am </a:t>
                      </a:r>
                      <a:endParaRPr lang="zh-CN" sz="100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338547091"/>
                  </a:ext>
                </a:extLst>
              </a:tr>
              <a:tr h="195589">
                <a:tc>
                  <a:txBody>
                    <a:bodyPr/>
                    <a:lstStyle/>
                    <a:p>
                      <a:pPr algn="ctr">
                        <a:lnSpc>
                          <a:spcPct val="115000"/>
                        </a:lnSpc>
                        <a:spcAft>
                          <a:spcPts val="0"/>
                        </a:spcAft>
                      </a:pPr>
                      <a:r>
                        <a:rPr lang="en-US" sz="1000" b="0" dirty="0">
                          <a:solidFill>
                            <a:schemeClr val="tx1">
                              <a:lumMod val="75000"/>
                              <a:lumOff val="25000"/>
                            </a:schemeClr>
                          </a:solidFill>
                          <a:effectLst/>
                          <a:latin typeface="Century Gothic" panose="020B0502020202020204" pitchFamily="34" charset="0"/>
                        </a:rPr>
                        <a:t>Anti-Money-Laundry System</a:t>
                      </a:r>
                      <a:endParaRPr lang="zh-CN" sz="1000" b="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70%</a:t>
                      </a:r>
                      <a:endParaRPr lang="zh-CN" sz="100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240544002"/>
                  </a:ext>
                </a:extLst>
              </a:tr>
              <a:tr h="195589">
                <a:tc>
                  <a:txBody>
                    <a:bodyPr/>
                    <a:lstStyle/>
                    <a:p>
                      <a:pPr algn="ctr">
                        <a:lnSpc>
                          <a:spcPct val="115000"/>
                        </a:lnSpc>
                        <a:spcAft>
                          <a:spcPts val="0"/>
                        </a:spcAft>
                      </a:pPr>
                      <a:r>
                        <a:rPr lang="en-US" sz="1000" b="0" dirty="0">
                          <a:solidFill>
                            <a:schemeClr val="tx1">
                              <a:lumMod val="75000"/>
                              <a:lumOff val="25000"/>
                            </a:schemeClr>
                          </a:solidFill>
                          <a:effectLst/>
                          <a:latin typeface="Century Gothic" panose="020B0502020202020204" pitchFamily="34" charset="0"/>
                        </a:rPr>
                        <a:t>Image Checking System</a:t>
                      </a:r>
                      <a:endParaRPr lang="zh-CN" sz="1000" b="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94%</a:t>
                      </a:r>
                      <a:endParaRPr lang="zh-CN" sz="100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117088372"/>
                  </a:ext>
                </a:extLst>
              </a:tr>
              <a:tr h="195589">
                <a:tc>
                  <a:txBody>
                    <a:bodyPr/>
                    <a:lstStyle/>
                    <a:p>
                      <a:pPr algn="ctr">
                        <a:lnSpc>
                          <a:spcPct val="115000"/>
                        </a:lnSpc>
                        <a:spcAft>
                          <a:spcPts val="0"/>
                        </a:spcAft>
                      </a:pPr>
                      <a:r>
                        <a:rPr lang="en-US" sz="1000" b="0" dirty="0">
                          <a:solidFill>
                            <a:schemeClr val="tx1">
                              <a:lumMod val="75000"/>
                              <a:lumOff val="25000"/>
                            </a:schemeClr>
                          </a:solidFill>
                          <a:effectLst/>
                          <a:latin typeface="Century Gothic" panose="020B0502020202020204" pitchFamily="34" charset="0"/>
                        </a:rPr>
                        <a:t>Collection System</a:t>
                      </a:r>
                      <a:endParaRPr lang="zh-CN" sz="1000" b="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93%</a:t>
                      </a:r>
                      <a:endParaRPr lang="zh-CN" sz="100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677943556"/>
                  </a:ext>
                </a:extLst>
              </a:tr>
              <a:tr h="195589">
                <a:tc>
                  <a:txBody>
                    <a:bodyPr/>
                    <a:lstStyle/>
                    <a:p>
                      <a:pPr algn="ctr">
                        <a:lnSpc>
                          <a:spcPct val="115000"/>
                        </a:lnSpc>
                        <a:spcAft>
                          <a:spcPts val="0"/>
                        </a:spcAft>
                      </a:pPr>
                      <a:r>
                        <a:rPr lang="en-US" sz="1000" b="0" dirty="0">
                          <a:solidFill>
                            <a:schemeClr val="tx1">
                              <a:lumMod val="75000"/>
                              <a:lumOff val="25000"/>
                            </a:schemeClr>
                          </a:solidFill>
                          <a:effectLst/>
                          <a:latin typeface="Century Gothic" panose="020B0502020202020204" pitchFamily="34" charset="0"/>
                        </a:rPr>
                        <a:t>GDS</a:t>
                      </a:r>
                      <a:endParaRPr lang="zh-CN" sz="1000" b="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90%</a:t>
                      </a:r>
                      <a:endParaRPr lang="zh-CN" sz="100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167149362"/>
                  </a:ext>
                </a:extLst>
              </a:tr>
              <a:tr h="195589">
                <a:tc>
                  <a:txBody>
                    <a:bodyPr/>
                    <a:lstStyle/>
                    <a:p>
                      <a:pPr algn="ctr">
                        <a:lnSpc>
                          <a:spcPct val="115000"/>
                        </a:lnSpc>
                        <a:spcAft>
                          <a:spcPts val="0"/>
                        </a:spcAft>
                      </a:pPr>
                      <a:r>
                        <a:rPr lang="en-US" sz="1000" b="0" dirty="0">
                          <a:solidFill>
                            <a:schemeClr val="tx1">
                              <a:lumMod val="75000"/>
                              <a:lumOff val="25000"/>
                            </a:schemeClr>
                          </a:solidFill>
                          <a:effectLst/>
                          <a:latin typeface="Century Gothic" panose="020B0502020202020204" pitchFamily="34" charset="0"/>
                        </a:rPr>
                        <a:t>LOS</a:t>
                      </a:r>
                      <a:endParaRPr lang="zh-CN" sz="1000" b="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70%</a:t>
                      </a:r>
                      <a:endParaRPr lang="zh-CN" sz="100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2104834097"/>
                  </a:ext>
                </a:extLst>
              </a:tr>
              <a:tr h="195589">
                <a:tc>
                  <a:txBody>
                    <a:bodyPr/>
                    <a:lstStyle/>
                    <a:p>
                      <a:pPr algn="ctr">
                        <a:lnSpc>
                          <a:spcPct val="115000"/>
                        </a:lnSpc>
                        <a:spcAft>
                          <a:spcPts val="0"/>
                        </a:spcAft>
                      </a:pPr>
                      <a:r>
                        <a:rPr lang="en-US" sz="1000" b="0" dirty="0">
                          <a:solidFill>
                            <a:schemeClr val="tx1">
                              <a:lumMod val="75000"/>
                              <a:lumOff val="25000"/>
                            </a:schemeClr>
                          </a:solidFill>
                          <a:effectLst/>
                          <a:latin typeface="Century Gothic" panose="020B0502020202020204" pitchFamily="34" charset="0"/>
                        </a:rPr>
                        <a:t>Maybank Online Branch Report System</a:t>
                      </a:r>
                      <a:endParaRPr lang="zh-CN" sz="1000" b="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tc>
                  <a:txBody>
                    <a:bodyPr/>
                    <a:lstStyle/>
                    <a:p>
                      <a:pPr algn="ctr">
                        <a:lnSpc>
                          <a:spcPct val="115000"/>
                        </a:lnSpc>
                        <a:spcAft>
                          <a:spcPts val="0"/>
                        </a:spcAft>
                      </a:pPr>
                      <a:r>
                        <a:rPr lang="en-US" sz="1000" dirty="0">
                          <a:solidFill>
                            <a:schemeClr val="tx1">
                              <a:lumMod val="75000"/>
                              <a:lumOff val="25000"/>
                            </a:schemeClr>
                          </a:solidFill>
                          <a:effectLst/>
                          <a:latin typeface="Century Gothic" panose="020B0502020202020204" pitchFamily="34" charset="0"/>
                        </a:rPr>
                        <a:t>36%</a:t>
                      </a:r>
                      <a:endParaRPr lang="zh-CN" sz="1000" dirty="0">
                        <a:solidFill>
                          <a:schemeClr val="tx1">
                            <a:lumMod val="75000"/>
                            <a:lumOff val="25000"/>
                          </a:schemeClr>
                        </a:solidFill>
                        <a:effectLst/>
                        <a:latin typeface="Century Gothic" panose="020B0502020202020204" pitchFamily="34" charset="0"/>
                        <a:ea typeface="等线" panose="02010600030101010101" pitchFamily="2" charset="-122"/>
                        <a:cs typeface="Times New Roman" panose="02020603050405020304" pitchFamily="18" charset="0"/>
                      </a:endParaRPr>
                    </a:p>
                  </a:txBody>
                  <a:tcPr marL="68580" marR="68580" marT="0" marB="0" anchor="ctr"/>
                </a:tc>
                <a:extLst>
                  <a:ext uri="{0D108BD9-81ED-4DB2-BD59-A6C34878D82A}">
                    <a16:rowId xmlns:a16="http://schemas.microsoft.com/office/drawing/2014/main" val="3122537638"/>
                  </a:ext>
                </a:extLst>
              </a:tr>
            </a:tbl>
          </a:graphicData>
        </a:graphic>
      </p:graphicFrame>
      <p:sp>
        <p:nvSpPr>
          <p:cNvPr id="32" name="矩形 31">
            <a:extLst>
              <a:ext uri="{FF2B5EF4-FFF2-40B4-BE49-F238E27FC236}">
                <a16:creationId xmlns:a16="http://schemas.microsoft.com/office/drawing/2014/main" id="{7E75C44D-97FC-4B78-8AE3-EBA477FC77A6}"/>
              </a:ext>
            </a:extLst>
          </p:cNvPr>
          <p:cNvSpPr/>
          <p:nvPr/>
        </p:nvSpPr>
        <p:spPr>
          <a:xfrm>
            <a:off x="582535" y="1748488"/>
            <a:ext cx="5888716" cy="1747766"/>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a:r>
              <a:rPr lang="en-US" altLang="zh-CN" sz="1200" b="1" dirty="0">
                <a:solidFill>
                  <a:srgbClr val="79BD28"/>
                </a:solidFill>
                <a:latin typeface="Century Gothic" panose="020B0502020202020204" pitchFamily="34" charset="0"/>
              </a:rPr>
              <a:t>Challenges:</a:t>
            </a:r>
          </a:p>
          <a:p>
            <a:pPr algn="just"/>
            <a:r>
              <a:rPr lang="en-US" altLang="zh-CN" sz="1100" dirty="0">
                <a:solidFill>
                  <a:schemeClr val="bg1"/>
                </a:solidFill>
                <a:latin typeface="Century Gothic" panose="020B0502020202020204" pitchFamily="34" charset="0"/>
              </a:rPr>
              <a:t>Maybank Philippines use 10Mbps bandwidth and IBM Mimix to synchronize banking data between Carmona and Manila HQ. Because of the limited bandwidth and expensive MPLS bandwidth cost, synchronizations start from 12PM to 12AM the next day, user cannot use the latest data when they go to work in the morning.</a:t>
            </a:r>
            <a:endParaRPr lang="zh-CN" altLang="zh-CN" sz="1100" dirty="0">
              <a:solidFill>
                <a:schemeClr val="bg1"/>
              </a:solidFill>
              <a:latin typeface="Century Gothic" panose="020B0502020202020204" pitchFamily="34" charset="0"/>
            </a:endParaRPr>
          </a:p>
          <a:p>
            <a:pPr algn="just"/>
            <a:r>
              <a:rPr lang="en-US" altLang="zh-CN" sz="1100" dirty="0">
                <a:solidFill>
                  <a:schemeClr val="bg1"/>
                </a:solidFill>
                <a:latin typeface="Century Gothic" panose="020B0502020202020204" pitchFamily="34" charset="0"/>
              </a:rPr>
              <a:t>The speed from some branches to HQ server like Legaspi Tower is very slow, which effects users’ work efficiency when they access core bank systems (Image Checking System/Collection System/GDS/LOS), Maybank Online Branch Report, Anti-Money-Laundry System, etc.  </a:t>
            </a:r>
            <a:endParaRPr lang="zh-CN" altLang="zh-CN" sz="1100" dirty="0">
              <a:solidFill>
                <a:schemeClr val="bg1"/>
              </a:solidFill>
              <a:latin typeface="Century Gothic" panose="020B0502020202020204" pitchFamily="34" charset="0"/>
            </a:endParaRPr>
          </a:p>
        </p:txBody>
      </p:sp>
      <p:sp>
        <p:nvSpPr>
          <p:cNvPr id="33" name="矩形 32">
            <a:extLst>
              <a:ext uri="{FF2B5EF4-FFF2-40B4-BE49-F238E27FC236}">
                <a16:creationId xmlns:a16="http://schemas.microsoft.com/office/drawing/2014/main" id="{FCDA5523-D3A6-4587-98CB-9F3DAF2F6018}"/>
              </a:ext>
            </a:extLst>
          </p:cNvPr>
          <p:cNvSpPr/>
          <p:nvPr/>
        </p:nvSpPr>
        <p:spPr>
          <a:xfrm>
            <a:off x="6711501" y="1748488"/>
            <a:ext cx="5008058" cy="1747766"/>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altLang="zh-CN" sz="1200" b="1" dirty="0">
                <a:solidFill>
                  <a:srgbClr val="79BD28"/>
                </a:solidFill>
                <a:latin typeface="Century Gothic" panose="020B0502020202020204" pitchFamily="34" charset="0"/>
              </a:rPr>
              <a:t>Values:</a:t>
            </a:r>
          </a:p>
          <a:p>
            <a:pPr marL="171450" lvl="0" indent="-171450">
              <a:lnSpc>
                <a:spcPct val="150000"/>
              </a:lnSpc>
              <a:buFont typeface="Wingdings" panose="05000000000000000000" pitchFamily="2" charset="2"/>
              <a:buChar char="Ø"/>
            </a:pPr>
            <a:r>
              <a:rPr lang="en-US" altLang="zh-CN" sz="1100" dirty="0">
                <a:solidFill>
                  <a:schemeClr val="bg1"/>
                </a:solidFill>
                <a:latin typeface="Century Gothic" panose="020B0502020202020204" pitchFamily="34" charset="0"/>
              </a:rPr>
              <a:t>Save synchronization time</a:t>
            </a:r>
            <a:endParaRPr lang="zh-CN" altLang="zh-CN" sz="1100" dirty="0">
              <a:solidFill>
                <a:schemeClr val="bg1"/>
              </a:solidFill>
              <a:latin typeface="Century Gothic" panose="020B0502020202020204" pitchFamily="34" charset="0"/>
            </a:endParaRPr>
          </a:p>
          <a:p>
            <a:pPr marL="171450" lvl="0" indent="-171450">
              <a:lnSpc>
                <a:spcPct val="150000"/>
              </a:lnSpc>
              <a:buFont typeface="Wingdings" panose="05000000000000000000" pitchFamily="2" charset="2"/>
              <a:buChar char="Ø"/>
            </a:pPr>
            <a:r>
              <a:rPr lang="en-US" altLang="zh-CN" sz="1100" dirty="0">
                <a:solidFill>
                  <a:schemeClr val="bg1"/>
                </a:solidFill>
                <a:latin typeface="Century Gothic" panose="020B0502020202020204" pitchFamily="34" charset="0"/>
              </a:rPr>
              <a:t>Reduce MPLS bandwidth upgrade cost</a:t>
            </a:r>
            <a:endParaRPr lang="zh-CN" altLang="zh-CN" sz="1100" dirty="0">
              <a:solidFill>
                <a:schemeClr val="bg1"/>
              </a:solidFill>
              <a:latin typeface="Century Gothic" panose="020B0502020202020204" pitchFamily="34" charset="0"/>
            </a:endParaRPr>
          </a:p>
          <a:p>
            <a:pPr marL="171450" lvl="0" indent="-171450">
              <a:lnSpc>
                <a:spcPct val="150000"/>
              </a:lnSpc>
              <a:buFont typeface="Wingdings" panose="05000000000000000000" pitchFamily="2" charset="2"/>
              <a:buChar char="Ø"/>
            </a:pPr>
            <a:r>
              <a:rPr lang="en-US" altLang="zh-CN" sz="1100" dirty="0">
                <a:solidFill>
                  <a:schemeClr val="bg1"/>
                </a:solidFill>
                <a:latin typeface="Century Gothic" panose="020B0502020202020204" pitchFamily="34" charset="0"/>
              </a:rPr>
              <a:t>Improve user work efficiency and productivity</a:t>
            </a:r>
            <a:endParaRPr lang="zh-CN" altLang="zh-CN" sz="1100" dirty="0">
              <a:solidFill>
                <a:schemeClr val="bg1"/>
              </a:solidFill>
              <a:latin typeface="Century Gothic" panose="020B0502020202020204" pitchFamily="34" charset="0"/>
            </a:endParaRPr>
          </a:p>
          <a:p>
            <a:pPr marL="171450" lvl="0" indent="-171450">
              <a:lnSpc>
                <a:spcPct val="150000"/>
              </a:lnSpc>
              <a:buFont typeface="Wingdings" panose="05000000000000000000" pitchFamily="2" charset="2"/>
              <a:buChar char="Ø"/>
            </a:pPr>
            <a:r>
              <a:rPr lang="en-US" altLang="zh-CN" sz="1100" dirty="0">
                <a:solidFill>
                  <a:schemeClr val="bg1"/>
                </a:solidFill>
                <a:latin typeface="Century Gothic" panose="020B0502020202020204" pitchFamily="34" charset="0"/>
              </a:rPr>
              <a:t>Improve MPLS throughput </a:t>
            </a:r>
            <a:endParaRPr lang="zh-CN" altLang="zh-CN" sz="1100" dirty="0">
              <a:solidFill>
                <a:schemeClr val="bg1"/>
              </a:solidFill>
              <a:latin typeface="Century Gothic" panose="020B0502020202020204" pitchFamily="34" charset="0"/>
            </a:endParaRPr>
          </a:p>
          <a:p>
            <a:endParaRPr lang="en-US" altLang="zh-CN" sz="1200" b="1" dirty="0">
              <a:solidFill>
                <a:schemeClr val="tx1"/>
              </a:solidFill>
              <a:latin typeface="Century Gothic" panose="020B0502020202020204" pitchFamily="34" charset="0"/>
            </a:endParaRPr>
          </a:p>
          <a:p>
            <a:endParaRPr lang="zh-CN" altLang="zh-CN" sz="1100" dirty="0">
              <a:solidFill>
                <a:schemeClr val="tx1"/>
              </a:solidFill>
              <a:latin typeface="Century Gothic" panose="020B0502020202020204" pitchFamily="34" charset="0"/>
            </a:endParaRPr>
          </a:p>
        </p:txBody>
      </p:sp>
      <p:cxnSp>
        <p:nvCxnSpPr>
          <p:cNvPr id="4" name="直接连接符 3"/>
          <p:cNvCxnSpPr>
            <a:endCxn id="31" idx="2"/>
          </p:cNvCxnSpPr>
          <p:nvPr/>
        </p:nvCxnSpPr>
        <p:spPr>
          <a:xfrm>
            <a:off x="9215530" y="3962400"/>
            <a:ext cx="0" cy="2145892"/>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cxnSp>
        <p:nvCxnSpPr>
          <p:cNvPr id="36" name="直接连接符 35"/>
          <p:cNvCxnSpPr/>
          <p:nvPr/>
        </p:nvCxnSpPr>
        <p:spPr>
          <a:xfrm>
            <a:off x="9215530" y="3602848"/>
            <a:ext cx="0" cy="359552"/>
          </a:xfrm>
          <a:prstGeom prst="line">
            <a:avLst/>
          </a:prstGeom>
          <a:ln w="12700">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21863847"/>
      </p:ext>
    </p:extLst>
  </p:cSld>
  <p:clrMapOvr>
    <a:masterClrMapping/>
  </p:clrMapOvr>
  <p:transition>
    <p:fade/>
  </p:transition>
</p:sld>
</file>

<file path=ppt/slides/slide23.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48" name="组合 47"/>
          <p:cNvGrpSpPr/>
          <p:nvPr/>
        </p:nvGrpSpPr>
        <p:grpSpPr>
          <a:xfrm>
            <a:off x="1" y="200326"/>
            <a:ext cx="2384952" cy="523220"/>
            <a:chOff x="1" y="200326"/>
            <a:chExt cx="2384952" cy="523220"/>
          </a:xfrm>
        </p:grpSpPr>
        <p:sp>
          <p:nvSpPr>
            <p:cNvPr id="58" name="矩形 57"/>
            <p:cNvSpPr/>
            <p:nvPr/>
          </p:nvSpPr>
          <p:spPr>
            <a:xfrm>
              <a:off x="1" y="311234"/>
              <a:ext cx="396240" cy="326939"/>
            </a:xfrm>
            <a:prstGeom prst="rect">
              <a:avLst/>
            </a:prstGeom>
            <a:solidFill>
              <a:srgbClr val="34569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9" name="矩形 58"/>
            <p:cNvSpPr/>
            <p:nvPr/>
          </p:nvSpPr>
          <p:spPr>
            <a:xfrm>
              <a:off x="579651" y="200326"/>
              <a:ext cx="1805302" cy="523220"/>
            </a:xfrm>
            <a:prstGeom prst="rect">
              <a:avLst/>
            </a:prstGeom>
          </p:spPr>
          <p:txBody>
            <a:bodyPr wrap="none">
              <a:spAutoFit/>
            </a:bodyPr>
            <a:lstStyle/>
            <a:p>
              <a:r>
                <a:rPr kumimoji="1" lang="en-US" altLang="zh-CN" sz="2800" b="1" dirty="0" err="1">
                  <a:solidFill>
                    <a:schemeClr val="bg1"/>
                  </a:solidFill>
                  <a:latin typeface="Century Gothic" panose="020B0502020202020204" pitchFamily="34" charset="0"/>
                  <a:ea typeface="微软雅黑" panose="020B0503020204020204" charset="-122"/>
                  <a:cs typeface="微软雅黑" panose="020B0503020204020204" charset="-122"/>
                </a:rPr>
                <a:t>UnionPay</a:t>
              </a:r>
              <a:endParaRPr kumimoji="1" lang="en-US" altLang="zh-CN" sz="2800" b="1" dirty="0">
                <a:solidFill>
                  <a:schemeClr val="bg1"/>
                </a:solidFill>
                <a:latin typeface="Century Gothic" panose="020B0502020202020204" pitchFamily="34" charset="0"/>
                <a:ea typeface="微软雅黑" panose="020B0503020204020204" charset="-122"/>
                <a:cs typeface="微软雅黑" panose="020B0503020204020204" charset="-122"/>
              </a:endParaRPr>
            </a:p>
          </p:txBody>
        </p:sp>
        <p:sp>
          <p:nvSpPr>
            <p:cNvPr id="62" name="矩形 61"/>
            <p:cNvSpPr/>
            <p:nvPr/>
          </p:nvSpPr>
          <p:spPr>
            <a:xfrm>
              <a:off x="393853" y="311234"/>
              <a:ext cx="65722" cy="326939"/>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grpSp>
      <p:pic>
        <p:nvPicPr>
          <p:cNvPr id="78" name="图片 7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04040" y="242315"/>
            <a:ext cx="1813144" cy="595886"/>
          </a:xfrm>
          <a:prstGeom prst="rect">
            <a:avLst/>
          </a:prstGeom>
        </p:spPr>
      </p:pic>
      <p:grpSp>
        <p:nvGrpSpPr>
          <p:cNvPr id="44" name="组合 43"/>
          <p:cNvGrpSpPr/>
          <p:nvPr/>
        </p:nvGrpSpPr>
        <p:grpSpPr>
          <a:xfrm>
            <a:off x="907549" y="6410573"/>
            <a:ext cx="10423265" cy="369332"/>
            <a:chOff x="907549" y="6410573"/>
            <a:chExt cx="10423265" cy="369332"/>
          </a:xfrm>
        </p:grpSpPr>
        <p:sp>
          <p:nvSpPr>
            <p:cNvPr id="45" name="文本框 44"/>
            <p:cNvSpPr txBox="1"/>
            <p:nvPr/>
          </p:nvSpPr>
          <p:spPr>
            <a:xfrm>
              <a:off x="1096673" y="6410573"/>
              <a:ext cx="1836939" cy="369332"/>
            </a:xfrm>
            <a:prstGeom prst="rect">
              <a:avLst/>
            </a:prstGeom>
            <a:noFill/>
          </p:spPr>
          <p:txBody>
            <a:bodyPr wrap="square" rtlCol="0" anchor="ctr">
              <a:spAutoFit/>
            </a:bodyPr>
            <a:lstStyle/>
            <a:p>
              <a:pPr>
                <a:lnSpc>
                  <a:spcPct val="150000"/>
                </a:lnSpc>
              </a:pPr>
              <a:r>
                <a:rPr lang="en-US" altLang="zh-CN" sz="1200" dirty="0" err="1">
                  <a:solidFill>
                    <a:schemeClr val="bg1"/>
                  </a:solidFill>
                  <a:latin typeface="Century Gothic" panose="020B0502020202020204" pitchFamily="34" charset="0"/>
                  <a:ea typeface="微软雅黑" panose="020B0503020204020204" charset="-122"/>
                </a:rPr>
                <a:t>Sangfor</a:t>
              </a:r>
              <a:r>
                <a:rPr lang="en-US" altLang="zh-CN" sz="1200" dirty="0">
                  <a:solidFill>
                    <a:schemeClr val="bg1"/>
                  </a:solidFill>
                  <a:latin typeface="Century Gothic" panose="020B0502020202020204" pitchFamily="34" charset="0"/>
                  <a:ea typeface="微软雅黑" panose="020B0503020204020204" charset="-122"/>
                </a:rPr>
                <a:t> Technologies</a:t>
              </a:r>
            </a:p>
          </p:txBody>
        </p:sp>
        <p:sp>
          <p:nvSpPr>
            <p:cNvPr id="50" name="矩形 49"/>
            <p:cNvSpPr/>
            <p:nvPr/>
          </p:nvSpPr>
          <p:spPr>
            <a:xfrm>
              <a:off x="11168562" y="6523638"/>
              <a:ext cx="162252" cy="162252"/>
            </a:xfrm>
            <a:prstGeom prst="rect">
              <a:avLst/>
            </a:prstGeom>
            <a:solidFill>
              <a:srgbClr val="6FB33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1" name="矩形 50"/>
            <p:cNvSpPr/>
            <p:nvPr/>
          </p:nvSpPr>
          <p:spPr>
            <a:xfrm>
              <a:off x="907549" y="6523638"/>
              <a:ext cx="162252" cy="162252"/>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bg1"/>
                </a:solidFill>
                <a:latin typeface="Century Gothic" panose="020B0502020202020204" pitchFamily="34" charset="0"/>
              </a:endParaRPr>
            </a:p>
          </p:txBody>
        </p:sp>
        <p:sp>
          <p:nvSpPr>
            <p:cNvPr id="52" name="文本框 51"/>
            <p:cNvSpPr txBox="1"/>
            <p:nvPr/>
          </p:nvSpPr>
          <p:spPr>
            <a:xfrm>
              <a:off x="5445163" y="6477062"/>
              <a:ext cx="1310175"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CONFIDENTIAL</a:t>
              </a:r>
              <a:endParaRPr lang="zh-CN" altLang="en-US" sz="1200" dirty="0">
                <a:solidFill>
                  <a:schemeClr val="bg1"/>
                </a:solidFill>
                <a:latin typeface="Century Gothic" panose="020B0502020202020204" pitchFamily="34" charset="0"/>
                <a:ea typeface="微软雅黑" panose="020B0503020204020204" charset="-122"/>
              </a:endParaRPr>
            </a:p>
          </p:txBody>
        </p:sp>
      </p:grpSp>
      <p:cxnSp>
        <p:nvCxnSpPr>
          <p:cNvPr id="29" name="直接连接符 28"/>
          <p:cNvCxnSpPr/>
          <p:nvPr/>
        </p:nvCxnSpPr>
        <p:spPr>
          <a:xfrm>
            <a:off x="914400" y="6299667"/>
            <a:ext cx="10421938" cy="0"/>
          </a:xfrm>
          <a:prstGeom prst="line">
            <a:avLst/>
          </a:prstGeom>
          <a:ln w="12700">
            <a:solidFill>
              <a:srgbClr val="79BD28"/>
            </a:solidFill>
          </a:ln>
        </p:spPr>
        <p:style>
          <a:lnRef idx="1">
            <a:schemeClr val="accent1"/>
          </a:lnRef>
          <a:fillRef idx="0">
            <a:schemeClr val="accent1"/>
          </a:fillRef>
          <a:effectRef idx="0">
            <a:schemeClr val="accent1"/>
          </a:effectRef>
          <a:fontRef idx="minor">
            <a:schemeClr val="tx1"/>
          </a:fontRef>
        </p:style>
      </p:cxnSp>
      <p:sp>
        <p:nvSpPr>
          <p:cNvPr id="2" name="灯片编号占位符 1"/>
          <p:cNvSpPr>
            <a:spLocks noGrp="1"/>
          </p:cNvSpPr>
          <p:nvPr>
            <p:ph type="sldNum" sz="quarter" idx="12"/>
          </p:nvPr>
        </p:nvSpPr>
        <p:spPr/>
        <p:txBody>
          <a:bodyPr/>
          <a:lstStyle/>
          <a:p>
            <a:fld id="{795C62BC-63D8-4176-937B-D5EBCAA09FF2}" type="slidenum">
              <a:rPr lang="zh-CN" altLang="en-US" smtClean="0"/>
              <a:t>22</a:t>
            </a:fld>
            <a:endParaRPr lang="zh-CN" altLang="en-US"/>
          </a:p>
        </p:txBody>
      </p:sp>
      <p:sp>
        <p:nvSpPr>
          <p:cNvPr id="1091" name="文本框 1090"/>
          <p:cNvSpPr txBox="1"/>
          <p:nvPr/>
        </p:nvSpPr>
        <p:spPr>
          <a:xfrm>
            <a:off x="10443910" y="6477062"/>
            <a:ext cx="779336" cy="276999"/>
          </a:xfrm>
          <a:prstGeom prst="rect">
            <a:avLst/>
          </a:prstGeom>
          <a:noFill/>
        </p:spPr>
        <p:txBody>
          <a:bodyPr wrap="square" rtlCol="0" anchor="ctr">
            <a:spAutoFit/>
          </a:bodyPr>
          <a:lstStyle/>
          <a:p>
            <a:r>
              <a:rPr lang="en-US" altLang="zh-CN" sz="1200" dirty="0">
                <a:solidFill>
                  <a:schemeClr val="bg1"/>
                </a:solidFill>
                <a:latin typeface="Century Gothic" panose="020B0502020202020204" pitchFamily="34" charset="0"/>
                <a:ea typeface="微软雅黑" panose="020B0503020204020204" charset="-122"/>
              </a:rPr>
              <a:t>Page</a:t>
            </a:r>
            <a:endParaRPr lang="zh-CN" altLang="en-US" sz="1200" dirty="0">
              <a:solidFill>
                <a:schemeClr val="bg1"/>
              </a:solidFill>
              <a:latin typeface="Century Gothic" panose="020B0502020202020204" pitchFamily="34" charset="0"/>
            </a:endParaRPr>
          </a:p>
        </p:txBody>
      </p:sp>
      <p:sp>
        <p:nvSpPr>
          <p:cNvPr id="27" name="文本框 26">
            <a:extLst>
              <a:ext uri="{FF2B5EF4-FFF2-40B4-BE49-F238E27FC236}">
                <a16:creationId xmlns:a16="http://schemas.microsoft.com/office/drawing/2014/main" id="{88D28AF5-D72A-4D2E-8F13-A62CAB958F26}"/>
              </a:ext>
            </a:extLst>
          </p:cNvPr>
          <p:cNvSpPr txBox="1"/>
          <p:nvPr/>
        </p:nvSpPr>
        <p:spPr>
          <a:xfrm>
            <a:off x="1564180" y="910670"/>
            <a:ext cx="9078419" cy="1754326"/>
          </a:xfrm>
          <a:prstGeom prst="rect">
            <a:avLst/>
          </a:prstGeom>
          <a:noFill/>
        </p:spPr>
        <p:txBody>
          <a:bodyPr wrap="square" rtlCol="0">
            <a:spAutoFit/>
          </a:bodyPr>
          <a:lstStyle/>
          <a:p>
            <a:pPr algn="just"/>
            <a:r>
              <a:rPr lang="en-US" altLang="zh-CN" sz="1200" dirty="0">
                <a:solidFill>
                  <a:schemeClr val="bg1"/>
                </a:solidFill>
                <a:latin typeface="Century Gothic" panose="020B0502020202020204" pitchFamily="34" charset="0"/>
              </a:rPr>
              <a:t>UnionPay, is a Chinese financial services corporation. It provides bank card services and a major card scheme. UnionPay is the only interbank network in China that links all the ATMs of all banks throughout the country. It is also an electronic funds transfer at point of sale (EFTPOS) network. It is the largest card payment organization in the world offering mobile and online payments based on total value of payment transactions, ahead of Visa and Mastercard.</a:t>
            </a:r>
          </a:p>
          <a:p>
            <a:pPr algn="just"/>
            <a:endParaRPr lang="en-US" altLang="zh-CN" sz="1200" dirty="0">
              <a:solidFill>
                <a:schemeClr val="bg1"/>
              </a:solidFill>
              <a:latin typeface="Century Gothic" panose="020B0502020202020204" pitchFamily="34" charset="0"/>
            </a:endParaRPr>
          </a:p>
          <a:p>
            <a:pPr algn="just"/>
            <a:r>
              <a:rPr lang="en-US" altLang="zh-CN" sz="1200" dirty="0" err="1">
                <a:solidFill>
                  <a:schemeClr val="bg1"/>
                </a:solidFill>
                <a:latin typeface="Century Gothic" panose="020B0502020202020204" pitchFamily="34" charset="0"/>
              </a:rPr>
              <a:t>Sangfor</a:t>
            </a:r>
            <a:r>
              <a:rPr lang="en-US" altLang="zh-CN" sz="1200" dirty="0">
                <a:solidFill>
                  <a:schemeClr val="bg1"/>
                </a:solidFill>
                <a:latin typeface="Century Gothic" panose="020B0502020202020204" pitchFamily="34" charset="0"/>
              </a:rPr>
              <a:t> provides 2*</a:t>
            </a:r>
            <a:r>
              <a:rPr lang="en-US" altLang="zh-CN" sz="1200" dirty="0" err="1">
                <a:solidFill>
                  <a:schemeClr val="bg1"/>
                </a:solidFill>
                <a:latin typeface="Century Gothic" panose="020B0502020202020204" pitchFamily="34" charset="0"/>
              </a:rPr>
              <a:t>aBOS</a:t>
            </a:r>
            <a:r>
              <a:rPr lang="en-US" altLang="zh-CN" sz="1200" dirty="0">
                <a:solidFill>
                  <a:schemeClr val="bg1"/>
                </a:solidFill>
                <a:latin typeface="Century Gothic" panose="020B0502020202020204" pitchFamily="34" charset="0"/>
              </a:rPr>
              <a:t> HA + 1*BBC in Shanghai data center, 2*</a:t>
            </a:r>
            <a:r>
              <a:rPr lang="en-US" altLang="zh-CN" sz="1200" dirty="0" err="1">
                <a:solidFill>
                  <a:schemeClr val="bg1"/>
                </a:solidFill>
                <a:latin typeface="Century Gothic" panose="020B0502020202020204" pitchFamily="34" charset="0"/>
              </a:rPr>
              <a:t>aBOS</a:t>
            </a:r>
            <a:r>
              <a:rPr lang="en-US" altLang="zh-CN" sz="1200" dirty="0">
                <a:solidFill>
                  <a:schemeClr val="bg1"/>
                </a:solidFill>
                <a:latin typeface="Century Gothic" panose="020B0502020202020204" pitchFamily="34" charset="0"/>
              </a:rPr>
              <a:t> in Beijing data center, 29*</a:t>
            </a:r>
            <a:r>
              <a:rPr lang="en-US" altLang="zh-CN" sz="1200" dirty="0" err="1">
                <a:solidFill>
                  <a:schemeClr val="bg1"/>
                </a:solidFill>
                <a:latin typeface="Century Gothic" panose="020B0502020202020204" pitchFamily="34" charset="0"/>
              </a:rPr>
              <a:t>aBOS</a:t>
            </a:r>
            <a:r>
              <a:rPr lang="en-US" altLang="zh-CN" sz="1200" dirty="0">
                <a:solidFill>
                  <a:schemeClr val="bg1"/>
                </a:solidFill>
                <a:latin typeface="Century Gothic" panose="020B0502020202020204" pitchFamily="34" charset="0"/>
              </a:rPr>
              <a:t> in 29 branches over the world SD-WAN solution. Help branches quickly build reliable connections to data center, protect network security and make user activities compliance through </a:t>
            </a:r>
            <a:r>
              <a:rPr lang="en-US" altLang="zh-CN" sz="1200" dirty="0" err="1">
                <a:solidFill>
                  <a:schemeClr val="bg1"/>
                </a:solidFill>
                <a:latin typeface="Century Gothic" panose="020B0502020202020204" pitchFamily="34" charset="0"/>
              </a:rPr>
              <a:t>vNGFW+vIAM</a:t>
            </a:r>
            <a:r>
              <a:rPr lang="en-US" altLang="zh-CN" sz="1200" dirty="0">
                <a:solidFill>
                  <a:schemeClr val="bg1"/>
                </a:solidFill>
                <a:latin typeface="Century Gothic" panose="020B0502020202020204" pitchFamily="34" charset="0"/>
              </a:rPr>
              <a:t> in </a:t>
            </a:r>
            <a:r>
              <a:rPr lang="en-US" altLang="zh-CN" sz="1200" dirty="0" err="1">
                <a:solidFill>
                  <a:schemeClr val="bg1"/>
                </a:solidFill>
                <a:latin typeface="Century Gothic" panose="020B0502020202020204" pitchFamily="34" charset="0"/>
              </a:rPr>
              <a:t>aBOS</a:t>
            </a:r>
            <a:r>
              <a:rPr lang="en-US" altLang="zh-CN" sz="1200" dirty="0">
                <a:solidFill>
                  <a:schemeClr val="bg1"/>
                </a:solidFill>
                <a:latin typeface="Century Gothic" panose="020B0502020202020204" pitchFamily="34" charset="0"/>
              </a:rPr>
              <a:t>, simplify operation and management through BBC map based full visualization.   </a:t>
            </a:r>
            <a:endParaRPr lang="zh-CN" altLang="en-US" sz="1200" dirty="0">
              <a:solidFill>
                <a:schemeClr val="bg1"/>
              </a:solidFill>
              <a:latin typeface="Century Gothic" panose="020B0502020202020204" pitchFamily="34" charset="0"/>
            </a:endParaRPr>
          </a:p>
        </p:txBody>
      </p:sp>
      <p:pic>
        <p:nvPicPr>
          <p:cNvPr id="28" name="Picture 5" descr="é¶èlogo.svg">
            <a:extLst>
              <a:ext uri="{FF2B5EF4-FFF2-40B4-BE49-F238E27FC236}">
                <a16:creationId xmlns:a16="http://schemas.microsoft.com/office/drawing/2014/main" id="{CF401BB7-E393-4694-B851-A10DD6BE70C2}"/>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731753" y="300581"/>
            <a:ext cx="860192" cy="537620"/>
          </a:xfrm>
          <a:prstGeom prst="rect">
            <a:avLst/>
          </a:prstGeom>
          <a:noFill/>
          <a:extLst>
            <a:ext uri="{909E8E84-426E-40DD-AFC4-6F175D3DCCD1}">
              <a14:hiddenFill xmlns:a14="http://schemas.microsoft.com/office/drawing/2010/main">
                <a:solidFill>
                  <a:srgbClr val="FFFFFF"/>
                </a:solidFill>
              </a14:hiddenFill>
            </a:ext>
          </a:extLst>
        </p:spPr>
      </p:pic>
      <p:grpSp>
        <p:nvGrpSpPr>
          <p:cNvPr id="10" name="组合 9"/>
          <p:cNvGrpSpPr/>
          <p:nvPr/>
        </p:nvGrpSpPr>
        <p:grpSpPr>
          <a:xfrm>
            <a:off x="1646980" y="2783487"/>
            <a:ext cx="8894729" cy="3240355"/>
            <a:chOff x="1735880" y="2961287"/>
            <a:chExt cx="8894729" cy="3240355"/>
          </a:xfrm>
        </p:grpSpPr>
        <p:sp>
          <p:nvSpPr>
            <p:cNvPr id="101" name="矩形 100">
              <a:extLst>
                <a:ext uri="{FF2B5EF4-FFF2-40B4-BE49-F238E27FC236}">
                  <a16:creationId xmlns:a16="http://schemas.microsoft.com/office/drawing/2014/main" id="{67F0BAB8-72A0-4142-B5BA-C29452663920}"/>
                </a:ext>
              </a:extLst>
            </p:cNvPr>
            <p:cNvSpPr/>
            <p:nvPr/>
          </p:nvSpPr>
          <p:spPr>
            <a:xfrm>
              <a:off x="1735880" y="4917887"/>
              <a:ext cx="2332930" cy="1283441"/>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5" name="矩形 34">
              <a:extLst>
                <a:ext uri="{FF2B5EF4-FFF2-40B4-BE49-F238E27FC236}">
                  <a16:creationId xmlns:a16="http://schemas.microsoft.com/office/drawing/2014/main" id="{3BFE6179-4089-415D-9206-7BB90D251E1C}"/>
                </a:ext>
              </a:extLst>
            </p:cNvPr>
            <p:cNvSpPr/>
            <p:nvPr/>
          </p:nvSpPr>
          <p:spPr>
            <a:xfrm>
              <a:off x="7337591" y="2985405"/>
              <a:ext cx="3293018" cy="1543397"/>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8" name="矩形 37">
              <a:extLst>
                <a:ext uri="{FF2B5EF4-FFF2-40B4-BE49-F238E27FC236}">
                  <a16:creationId xmlns:a16="http://schemas.microsoft.com/office/drawing/2014/main" id="{45810A25-0026-406D-AE5A-67F192A7BA94}"/>
                </a:ext>
              </a:extLst>
            </p:cNvPr>
            <p:cNvSpPr/>
            <p:nvPr/>
          </p:nvSpPr>
          <p:spPr>
            <a:xfrm>
              <a:off x="4503786" y="4845170"/>
              <a:ext cx="2634627" cy="1356157"/>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46" name="矩形 45">
              <a:extLst>
                <a:ext uri="{FF2B5EF4-FFF2-40B4-BE49-F238E27FC236}">
                  <a16:creationId xmlns:a16="http://schemas.microsoft.com/office/drawing/2014/main" id="{E6B32180-D75D-498F-8490-ACF98368427A}"/>
                </a:ext>
              </a:extLst>
            </p:cNvPr>
            <p:cNvSpPr/>
            <p:nvPr/>
          </p:nvSpPr>
          <p:spPr>
            <a:xfrm>
              <a:off x="4503786" y="3906972"/>
              <a:ext cx="2724044" cy="621831"/>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53" name="矩形 52">
              <a:extLst>
                <a:ext uri="{FF2B5EF4-FFF2-40B4-BE49-F238E27FC236}">
                  <a16:creationId xmlns:a16="http://schemas.microsoft.com/office/drawing/2014/main" id="{538758DA-923F-4BB4-B039-E13E5D4E03F2}"/>
                </a:ext>
              </a:extLst>
            </p:cNvPr>
            <p:cNvSpPr/>
            <p:nvPr/>
          </p:nvSpPr>
          <p:spPr>
            <a:xfrm>
              <a:off x="7324746" y="4665127"/>
              <a:ext cx="3293018" cy="1536515"/>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54" name="矩形 53">
              <a:extLst>
                <a:ext uri="{FF2B5EF4-FFF2-40B4-BE49-F238E27FC236}">
                  <a16:creationId xmlns:a16="http://schemas.microsoft.com/office/drawing/2014/main" id="{5D99BD3D-8589-4D2F-9EBA-22CE8D175747}"/>
                </a:ext>
              </a:extLst>
            </p:cNvPr>
            <p:cNvSpPr/>
            <p:nvPr/>
          </p:nvSpPr>
          <p:spPr>
            <a:xfrm>
              <a:off x="4503786" y="2970980"/>
              <a:ext cx="2724044" cy="867679"/>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1" name="矩形 30">
              <a:extLst>
                <a:ext uri="{FF2B5EF4-FFF2-40B4-BE49-F238E27FC236}">
                  <a16:creationId xmlns:a16="http://schemas.microsoft.com/office/drawing/2014/main" id="{67F0BAB8-72A0-4142-B5BA-C29452663920}"/>
                </a:ext>
              </a:extLst>
            </p:cNvPr>
            <p:cNvSpPr/>
            <p:nvPr/>
          </p:nvSpPr>
          <p:spPr>
            <a:xfrm>
              <a:off x="1744067" y="3573536"/>
              <a:ext cx="2332930" cy="1283441"/>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sp>
          <p:nvSpPr>
            <p:cNvPr id="36" name="TextBox 45">
              <a:extLst>
                <a:ext uri="{FF2B5EF4-FFF2-40B4-BE49-F238E27FC236}">
                  <a16:creationId xmlns:a16="http://schemas.microsoft.com/office/drawing/2014/main" id="{A0FA4293-79DE-4543-A42D-1CD0976A6A80}"/>
                </a:ext>
              </a:extLst>
            </p:cNvPr>
            <p:cNvSpPr txBox="1"/>
            <p:nvPr/>
          </p:nvSpPr>
          <p:spPr>
            <a:xfrm>
              <a:off x="4526138" y="3001644"/>
              <a:ext cx="1241037" cy="307773"/>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Data Center</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37" name="TextBox 46">
              <a:extLst>
                <a:ext uri="{FF2B5EF4-FFF2-40B4-BE49-F238E27FC236}">
                  <a16:creationId xmlns:a16="http://schemas.microsoft.com/office/drawing/2014/main" id="{F7151CE0-4486-4B7C-9121-D5F2517AAFE4}"/>
                </a:ext>
              </a:extLst>
            </p:cNvPr>
            <p:cNvSpPr txBox="1"/>
            <p:nvPr/>
          </p:nvSpPr>
          <p:spPr>
            <a:xfrm>
              <a:off x="4526138" y="4048986"/>
              <a:ext cx="1253641" cy="31414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Core Switch</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39" name="TextBox 65">
              <a:extLst>
                <a:ext uri="{FF2B5EF4-FFF2-40B4-BE49-F238E27FC236}">
                  <a16:creationId xmlns:a16="http://schemas.microsoft.com/office/drawing/2014/main" id="{671B74FD-8448-4BE8-9694-0315C11AFFDF}"/>
                </a:ext>
              </a:extLst>
            </p:cNvPr>
            <p:cNvSpPr txBox="1"/>
            <p:nvPr/>
          </p:nvSpPr>
          <p:spPr>
            <a:xfrm>
              <a:off x="7268539" y="5886494"/>
              <a:ext cx="3282191" cy="276995"/>
            </a:xfrm>
            <a:prstGeom prst="rect">
              <a:avLst/>
            </a:prstGeom>
            <a:noFill/>
            <a:ln>
              <a:noFill/>
            </a:ln>
          </p:spPr>
          <p:txBody>
            <a:bodyPr wrap="squar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32"/>
              <a:r>
                <a:rPr lang="en-US" altLang="zh-CN" sz="1200" dirty="0">
                  <a:solidFill>
                    <a:schemeClr val="bg1"/>
                  </a:solidFill>
                  <a:latin typeface="Century Gothic" panose="020B0502020202020204" pitchFamily="34" charset="0"/>
                  <a:ea typeface="等线" panose="02010600030101010101" pitchFamily="2" charset="-122"/>
                </a:rPr>
                <a:t>BBC</a:t>
              </a:r>
              <a:endParaRPr lang="zh-CN" altLang="en-US" sz="1200" dirty="0">
                <a:solidFill>
                  <a:schemeClr val="bg1"/>
                </a:solidFill>
                <a:latin typeface="Century Gothic" panose="020B0502020202020204" pitchFamily="34" charset="0"/>
                <a:ea typeface="等线" panose="02010600030101010101" pitchFamily="2" charset="-122"/>
              </a:endParaRPr>
            </a:p>
          </p:txBody>
        </p:sp>
        <p:cxnSp>
          <p:nvCxnSpPr>
            <p:cNvPr id="40" name="直接连接符 39">
              <a:extLst>
                <a:ext uri="{FF2B5EF4-FFF2-40B4-BE49-F238E27FC236}">
                  <a16:creationId xmlns:a16="http://schemas.microsoft.com/office/drawing/2014/main" id="{F54B0B9A-8174-42BC-ACEC-D14D74DE2BD1}"/>
                </a:ext>
              </a:extLst>
            </p:cNvPr>
            <p:cNvCxnSpPr/>
            <p:nvPr/>
          </p:nvCxnSpPr>
          <p:spPr>
            <a:xfrm>
              <a:off x="4277116" y="3248157"/>
              <a:ext cx="0" cy="2141869"/>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41" name="直接连接符 40">
              <a:extLst>
                <a:ext uri="{FF2B5EF4-FFF2-40B4-BE49-F238E27FC236}">
                  <a16:creationId xmlns:a16="http://schemas.microsoft.com/office/drawing/2014/main" id="{19FB6906-BE0A-41F7-BB1A-67168134F013}"/>
                </a:ext>
              </a:extLst>
            </p:cNvPr>
            <p:cNvCxnSpPr/>
            <p:nvPr/>
          </p:nvCxnSpPr>
          <p:spPr>
            <a:xfrm flipV="1">
              <a:off x="4068810" y="5421622"/>
              <a:ext cx="449141" cy="5931"/>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42" name="直接连接符 41">
              <a:extLst>
                <a:ext uri="{FF2B5EF4-FFF2-40B4-BE49-F238E27FC236}">
                  <a16:creationId xmlns:a16="http://schemas.microsoft.com/office/drawing/2014/main" id="{99B82C41-4685-4D9D-A0FC-B86F401B3E8A}"/>
                </a:ext>
              </a:extLst>
            </p:cNvPr>
            <p:cNvCxnSpPr>
              <a:endCxn id="54" idx="1"/>
            </p:cNvCxnSpPr>
            <p:nvPr/>
          </p:nvCxnSpPr>
          <p:spPr>
            <a:xfrm>
              <a:off x="4303742" y="3404820"/>
              <a:ext cx="200044"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pic>
          <p:nvPicPr>
            <p:cNvPr id="43" name="图片 42">
              <a:extLst>
                <a:ext uri="{FF2B5EF4-FFF2-40B4-BE49-F238E27FC236}">
                  <a16:creationId xmlns:a16="http://schemas.microsoft.com/office/drawing/2014/main" id="{09F2D95A-FA0E-4678-A2E5-7A90CCB2831F}"/>
                </a:ext>
              </a:extLst>
            </p:cNvPr>
            <p:cNvPicPr>
              <a:picLocks noChangeAspect="1"/>
            </p:cNvPicPr>
            <p:nvPr/>
          </p:nvPicPr>
          <p:blipFill>
            <a:blip r:embed="rId5"/>
            <a:stretch>
              <a:fillRect/>
            </a:stretch>
          </p:blipFill>
          <p:spPr>
            <a:xfrm>
              <a:off x="7447618" y="3167071"/>
              <a:ext cx="3047273" cy="1161589"/>
            </a:xfrm>
            <a:prstGeom prst="rect">
              <a:avLst/>
            </a:prstGeom>
            <a:ln>
              <a:solidFill>
                <a:schemeClr val="tx1"/>
              </a:solidFill>
            </a:ln>
          </p:spPr>
        </p:pic>
        <p:grpSp>
          <p:nvGrpSpPr>
            <p:cNvPr id="6" name="组合 5"/>
            <p:cNvGrpSpPr/>
            <p:nvPr/>
          </p:nvGrpSpPr>
          <p:grpSpPr>
            <a:xfrm>
              <a:off x="5400259" y="5112613"/>
              <a:ext cx="865935" cy="756422"/>
              <a:chOff x="5878916" y="5044412"/>
              <a:chExt cx="995643" cy="869726"/>
            </a:xfrm>
          </p:grpSpPr>
          <p:pic>
            <p:nvPicPr>
              <p:cNvPr id="56" name="Picture 5" descr="人物图1">
                <a:extLst>
                  <a:ext uri="{FF2B5EF4-FFF2-40B4-BE49-F238E27FC236}">
                    <a16:creationId xmlns:a16="http://schemas.microsoft.com/office/drawing/2014/main" id="{2A0B0D65-7705-4BA8-8592-36A6FE6E6051}"/>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34305" y="5044412"/>
                <a:ext cx="283121" cy="236373"/>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pic>
            <p:nvPicPr>
              <p:cNvPr id="57" name="Picture 5" descr="笔记本">
                <a:extLst>
                  <a:ext uri="{FF2B5EF4-FFF2-40B4-BE49-F238E27FC236}">
                    <a16:creationId xmlns:a16="http://schemas.microsoft.com/office/drawing/2014/main" id="{EC4C477D-4E8E-4699-B25B-98FDD2DF06DA}"/>
                  </a:ext>
                </a:extLst>
              </p:cNvPr>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6028738" y="5305572"/>
                <a:ext cx="473766" cy="395540"/>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pic>
            <p:nvPicPr>
              <p:cNvPr id="60" name="Picture 5" descr="人物图1">
                <a:extLst>
                  <a:ext uri="{FF2B5EF4-FFF2-40B4-BE49-F238E27FC236}">
                    <a16:creationId xmlns:a16="http://schemas.microsoft.com/office/drawing/2014/main" id="{94B925BC-A042-4C79-AC1C-90BDB8128A78}"/>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91438" y="5397836"/>
                <a:ext cx="283121" cy="236373"/>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pic>
            <p:nvPicPr>
              <p:cNvPr id="61" name="Picture 5" descr="人物图1">
                <a:extLst>
                  <a:ext uri="{FF2B5EF4-FFF2-40B4-BE49-F238E27FC236}">
                    <a16:creationId xmlns:a16="http://schemas.microsoft.com/office/drawing/2014/main" id="{E508E18F-C913-4FC9-8FD1-1B4306DEEB97}"/>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316896" y="5677765"/>
                <a:ext cx="283121" cy="236373"/>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pic>
            <p:nvPicPr>
              <p:cNvPr id="63" name="Picture 5" descr="人物图1">
                <a:extLst>
                  <a:ext uri="{FF2B5EF4-FFF2-40B4-BE49-F238E27FC236}">
                    <a16:creationId xmlns:a16="http://schemas.microsoft.com/office/drawing/2014/main" id="{6A25C821-8920-4B01-B92D-9C06D84BAF50}"/>
                  </a:ext>
                </a:extLst>
              </p:cNvPr>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5878916" y="5672852"/>
                <a:ext cx="283121" cy="236373"/>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grpSp>
        <p:pic>
          <p:nvPicPr>
            <p:cNvPr id="77" name="Picture 6" descr="人物图2">
              <a:extLst>
                <a:ext uri="{FF2B5EF4-FFF2-40B4-BE49-F238E27FC236}">
                  <a16:creationId xmlns:a16="http://schemas.microsoft.com/office/drawing/2014/main" id="{179B75C6-4D81-400B-9BF4-EC0F9ED98F0B}"/>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606524" y="3122907"/>
              <a:ext cx="397719" cy="332050"/>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grpSp>
          <p:nvGrpSpPr>
            <p:cNvPr id="5" name="组合 4"/>
            <p:cNvGrpSpPr/>
            <p:nvPr/>
          </p:nvGrpSpPr>
          <p:grpSpPr>
            <a:xfrm>
              <a:off x="1744067" y="2961287"/>
              <a:ext cx="2332930" cy="551338"/>
              <a:chOff x="1744067" y="3022200"/>
              <a:chExt cx="2332930" cy="551338"/>
            </a:xfrm>
          </p:grpSpPr>
          <p:sp>
            <p:nvSpPr>
              <p:cNvPr id="55" name="矩形 54">
                <a:extLst>
                  <a:ext uri="{FF2B5EF4-FFF2-40B4-BE49-F238E27FC236}">
                    <a16:creationId xmlns:a16="http://schemas.microsoft.com/office/drawing/2014/main" id="{464DFEF6-F860-4BF3-AE07-7D2C5EACB080}"/>
                  </a:ext>
                </a:extLst>
              </p:cNvPr>
              <p:cNvSpPr/>
              <p:nvPr/>
            </p:nvSpPr>
            <p:spPr>
              <a:xfrm>
                <a:off x="1744067" y="3022200"/>
                <a:ext cx="2332930" cy="551338"/>
              </a:xfrm>
              <a:prstGeom prst="rect">
                <a:avLst/>
              </a:prstGeom>
              <a:solidFill>
                <a:srgbClr val="00B0F0">
                  <a:alpha val="11000"/>
                </a:srgbClr>
              </a:solidFill>
              <a:ln w="9525">
                <a:solidFill>
                  <a:srgbClr val="00B0F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lIns="91436" tIns="45718" rIns="91436" bIns="45718" rtlCol="0" anchor="ctr"/>
              <a:lstStyle>
                <a:defPPr>
                  <a:defRPr lang="zh-CN"/>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defTabSz="914332"/>
                <a:endParaRPr lang="zh-CN" altLang="en-US" sz="1600">
                  <a:solidFill>
                    <a:schemeClr val="bg1"/>
                  </a:solidFill>
                  <a:latin typeface="Century Gothic" panose="020B0502020202020204" pitchFamily="34" charset="0"/>
                  <a:ea typeface="等线" panose="02010600030101010101" pitchFamily="2" charset="-122"/>
                </a:endParaRPr>
              </a:p>
            </p:txBody>
          </p:sp>
          <p:pic>
            <p:nvPicPr>
              <p:cNvPr id="64" name="Picture 10" descr="手机PDA">
                <a:extLst>
                  <a:ext uri="{FF2B5EF4-FFF2-40B4-BE49-F238E27FC236}">
                    <a16:creationId xmlns:a16="http://schemas.microsoft.com/office/drawing/2014/main" id="{A8A551C8-09CD-450D-9DA9-B0ABA48C6B7F}"/>
                  </a:ext>
                </a:extLst>
              </p:cNvPr>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3472414" y="3132042"/>
                <a:ext cx="422835" cy="353019"/>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pic>
            <p:nvPicPr>
              <p:cNvPr id="76" name="Picture 7" descr="移动应用软件">
                <a:extLst>
                  <a:ext uri="{FF2B5EF4-FFF2-40B4-BE49-F238E27FC236}">
                    <a16:creationId xmlns:a16="http://schemas.microsoft.com/office/drawing/2014/main" id="{55AA078D-300C-46D2-828A-8E59AF70BAC6}"/>
                  </a:ext>
                </a:extLst>
              </p:cNvPr>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3016680" y="3118936"/>
                <a:ext cx="445764" cy="372161"/>
              </a:xfrm>
              <a:prstGeom prst="rect">
                <a:avLst/>
              </a:prstGeom>
              <a:noFill/>
              <a:ln w="9525">
                <a:noFill/>
                <a:miter lim="800000"/>
                <a:headEnd/>
                <a:tailEnd/>
              </a:ln>
              <a:extLst>
                <a:ext uri="{909E8E84-426E-40dd-AFC4-6F175D3DCCD1}">
                  <a14:hiddenFill xmlns:lc="http://schemas.openxmlformats.org/drawingml/2006/lockedCanvas" xmlns:a14="http://schemas.microsoft.com/office/drawing/2010/main" xmlns="">
                    <a:solidFill>
                      <a:srgbClr val="FFFFFF"/>
                    </a:solidFill>
                  </a14:hiddenFill>
                </a:ext>
              </a:extLst>
            </p:spPr>
          </p:pic>
          <p:sp>
            <p:nvSpPr>
              <p:cNvPr id="79" name="TextBox 25">
                <a:extLst>
                  <a:ext uri="{FF2B5EF4-FFF2-40B4-BE49-F238E27FC236}">
                    <a16:creationId xmlns:a16="http://schemas.microsoft.com/office/drawing/2014/main" id="{35CB30A8-707E-4F04-858B-E7C63769BEB4}"/>
                  </a:ext>
                </a:extLst>
              </p:cNvPr>
              <p:cNvSpPr txBox="1"/>
              <p:nvPr/>
            </p:nvSpPr>
            <p:spPr>
              <a:xfrm rot="16200000">
                <a:off x="2031879" y="2956164"/>
                <a:ext cx="408384" cy="704540"/>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Mobile</a:t>
                </a:r>
                <a:endParaRPr lang="zh-CN" altLang="en-US" sz="1400" b="1" dirty="0">
                  <a:solidFill>
                    <a:schemeClr val="bg1"/>
                  </a:solidFill>
                  <a:latin typeface="Century Gothic" panose="020B0502020202020204" pitchFamily="34" charset="0"/>
                  <a:ea typeface="等线" panose="02010600030101010101" pitchFamily="2" charset="-122"/>
                </a:endParaRPr>
              </a:p>
            </p:txBody>
          </p:sp>
        </p:grpSp>
        <p:sp>
          <p:nvSpPr>
            <p:cNvPr id="81" name="TextBox 27">
              <a:extLst>
                <a:ext uri="{FF2B5EF4-FFF2-40B4-BE49-F238E27FC236}">
                  <a16:creationId xmlns:a16="http://schemas.microsoft.com/office/drawing/2014/main" id="{236CFF5C-82CD-49CF-8649-920CA51C2405}"/>
                </a:ext>
              </a:extLst>
            </p:cNvPr>
            <p:cNvSpPr txBox="1"/>
            <p:nvPr/>
          </p:nvSpPr>
          <p:spPr>
            <a:xfrm rot="16200000">
              <a:off x="6295695" y="4389855"/>
              <a:ext cx="408384" cy="1303386"/>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Branch Office</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82" name="TextBox 65">
              <a:extLst>
                <a:ext uri="{FF2B5EF4-FFF2-40B4-BE49-F238E27FC236}">
                  <a16:creationId xmlns:a16="http://schemas.microsoft.com/office/drawing/2014/main" id="{5A5CC8AD-8785-40EB-B4E0-C41B55611FE4}"/>
                </a:ext>
              </a:extLst>
            </p:cNvPr>
            <p:cNvSpPr txBox="1"/>
            <p:nvPr/>
          </p:nvSpPr>
          <p:spPr>
            <a:xfrm>
              <a:off x="4775645" y="5523839"/>
              <a:ext cx="588615"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200" dirty="0" err="1">
                  <a:solidFill>
                    <a:schemeClr val="bg1"/>
                  </a:solidFill>
                  <a:latin typeface="Century Gothic" panose="020B0502020202020204" pitchFamily="34" charset="0"/>
                  <a:ea typeface="等线" panose="02010600030101010101" pitchFamily="2" charset="-122"/>
                </a:rPr>
                <a:t>aBOS</a:t>
              </a:r>
              <a:endParaRPr lang="en-US" altLang="zh-CN" sz="1200" dirty="0">
                <a:solidFill>
                  <a:schemeClr val="bg1"/>
                </a:solidFill>
                <a:latin typeface="Century Gothic" panose="020B0502020202020204" pitchFamily="34" charset="0"/>
                <a:ea typeface="等线" panose="02010600030101010101" pitchFamily="2" charset="-122"/>
              </a:endParaRPr>
            </a:p>
          </p:txBody>
        </p:sp>
        <p:cxnSp>
          <p:nvCxnSpPr>
            <p:cNvPr id="87" name="直接连接符 86">
              <a:extLst>
                <a:ext uri="{FF2B5EF4-FFF2-40B4-BE49-F238E27FC236}">
                  <a16:creationId xmlns:a16="http://schemas.microsoft.com/office/drawing/2014/main" id="{2CAA7ACE-B60A-4122-9B72-062B80E93693}"/>
                </a:ext>
              </a:extLst>
            </p:cNvPr>
            <p:cNvCxnSpPr/>
            <p:nvPr/>
          </p:nvCxnSpPr>
          <p:spPr>
            <a:xfrm flipV="1">
              <a:off x="4068810" y="4061867"/>
              <a:ext cx="217349"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cxnSp>
          <p:nvCxnSpPr>
            <p:cNvPr id="89" name="直接连接符 88">
              <a:extLst>
                <a:ext uri="{FF2B5EF4-FFF2-40B4-BE49-F238E27FC236}">
                  <a16:creationId xmlns:a16="http://schemas.microsoft.com/office/drawing/2014/main" id="{80967ED8-B6AB-44A0-8AC3-157A1F3A73C6}"/>
                </a:ext>
              </a:extLst>
            </p:cNvPr>
            <p:cNvCxnSpPr/>
            <p:nvPr/>
          </p:nvCxnSpPr>
          <p:spPr>
            <a:xfrm>
              <a:off x="4068810" y="4346995"/>
              <a:ext cx="219312"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nvGrpSpPr>
            <p:cNvPr id="4" name="组合 3"/>
            <p:cNvGrpSpPr/>
            <p:nvPr/>
          </p:nvGrpSpPr>
          <p:grpSpPr>
            <a:xfrm>
              <a:off x="1747174" y="3563572"/>
              <a:ext cx="2143845" cy="1211614"/>
              <a:chOff x="1747174" y="3563572"/>
              <a:chExt cx="2143845" cy="1211614"/>
            </a:xfrm>
          </p:grpSpPr>
          <p:sp>
            <p:nvSpPr>
              <p:cNvPr id="33" name="TextBox 25">
                <a:extLst>
                  <a:ext uri="{FF2B5EF4-FFF2-40B4-BE49-F238E27FC236}">
                    <a16:creationId xmlns:a16="http://schemas.microsoft.com/office/drawing/2014/main" id="{EB943458-545A-4B75-80B4-E1C6712FFBC4}"/>
                  </a:ext>
                </a:extLst>
              </p:cNvPr>
              <p:cNvSpPr txBox="1"/>
              <p:nvPr/>
            </p:nvSpPr>
            <p:spPr>
              <a:xfrm rot="16200000">
                <a:off x="2305398" y="3134069"/>
                <a:ext cx="408384" cy="1267390"/>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Branch office</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49" name="TextBox 65">
                <a:extLst>
                  <a:ext uri="{FF2B5EF4-FFF2-40B4-BE49-F238E27FC236}">
                    <a16:creationId xmlns:a16="http://schemas.microsoft.com/office/drawing/2014/main" id="{BEDBCA55-B185-4CE9-95DF-4A8565755ACF}"/>
                  </a:ext>
                </a:extLst>
              </p:cNvPr>
              <p:cNvSpPr txBox="1"/>
              <p:nvPr/>
            </p:nvSpPr>
            <p:spPr>
              <a:xfrm>
                <a:off x="3243741" y="4388132"/>
                <a:ext cx="588615"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32"/>
                <a:r>
                  <a:rPr lang="en-US" altLang="zh-CN" sz="1200" dirty="0" err="1">
                    <a:solidFill>
                      <a:schemeClr val="bg1"/>
                    </a:solidFill>
                    <a:latin typeface="Century Gothic" panose="020B0502020202020204" pitchFamily="34" charset="0"/>
                    <a:ea typeface="等线" panose="02010600030101010101" pitchFamily="2" charset="-122"/>
                  </a:rPr>
                  <a:t>aBOS</a:t>
                </a:r>
                <a:endParaRPr lang="en-US" altLang="zh-CN" sz="1200" dirty="0">
                  <a:solidFill>
                    <a:schemeClr val="bg1"/>
                  </a:solidFill>
                  <a:latin typeface="Century Gothic" panose="020B0502020202020204" pitchFamily="34" charset="0"/>
                  <a:ea typeface="等线" panose="02010600030101010101" pitchFamily="2" charset="-122"/>
                </a:endParaRPr>
              </a:p>
            </p:txBody>
          </p:sp>
          <p:pic>
            <p:nvPicPr>
              <p:cNvPr id="84" name="Picture 14" descr="SOHO">
                <a:extLst>
                  <a:ext uri="{FF2B5EF4-FFF2-40B4-BE49-F238E27FC236}">
                    <a16:creationId xmlns:a16="http://schemas.microsoft.com/office/drawing/2014/main" id="{FD568A4D-0FD5-47BD-9F21-ADE13DA51D3F}"/>
                  </a:ext>
                </a:extLst>
              </p:cNvPr>
              <p:cNvPicPr>
                <a:picLocks noChangeAspect="1" noChangeArrowheads="1"/>
              </p:cNvPicPr>
              <p:nvPr/>
            </p:nvPicPr>
            <p:blipFill>
              <a:blip r:embed="rId11" cstate="print"/>
              <a:srcRect/>
              <a:stretch>
                <a:fillRect/>
              </a:stretch>
            </p:blipFill>
            <p:spPr bwMode="auto">
              <a:xfrm>
                <a:off x="1747174" y="3987710"/>
                <a:ext cx="588431" cy="420625"/>
              </a:xfrm>
              <a:prstGeom prst="rect">
                <a:avLst/>
              </a:prstGeom>
              <a:noFill/>
              <a:ln w="9525">
                <a:noFill/>
                <a:bevel/>
                <a:headEnd/>
                <a:tailEnd/>
              </a:ln>
            </p:spPr>
          </p:pic>
          <p:pic>
            <p:nvPicPr>
              <p:cNvPr id="86" name="Picture 4">
                <a:extLst>
                  <a:ext uri="{FF2B5EF4-FFF2-40B4-BE49-F238E27FC236}">
                    <a16:creationId xmlns:a16="http://schemas.microsoft.com/office/drawing/2014/main" id="{D1DC0745-84A8-47F1-AB89-8A57CA9FE61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197850" y="3980398"/>
                <a:ext cx="693169" cy="223875"/>
              </a:xfrm>
              <a:prstGeom prst="rect">
                <a:avLst/>
              </a:prstGeom>
              <a:noFill/>
              <a:ln w="9525">
                <a:noFill/>
                <a:miter lim="800000"/>
                <a:headEnd/>
                <a:tailEnd/>
              </a:ln>
              <a:effectLst/>
              <a:extLst>
                <a:ext uri="{909E8E84-426E-40dd-AFC4-6F175D3DCCD1}">
                  <a14:hiddenFill xmlns:lc="http://schemas.openxmlformats.org/drawingml/2006/lockedCanvas" xmlns:a14="http://schemas.microsoft.com/office/drawing/2010/main" xmlns="">
                    <a:solidFill>
                      <a:schemeClr val="accent1"/>
                    </a:solidFill>
                  </a14:hiddenFill>
                </a:ext>
                <a:ext uri="{AF507438-7753-43e0-B8FC-AC1667EBCBE1}">
                  <a14:hiddenEffects xmlns:lc="http://schemas.openxmlformats.org/drawingml/2006/lockedCanvas" xmlns:a14="http://schemas.microsoft.com/office/drawing/2010/main" xmlns="">
                    <a:effectLst>
                      <a:outerShdw dist="35921" dir="2700000" algn="ctr" rotWithShape="0">
                        <a:schemeClr val="bg2"/>
                      </a:outerShdw>
                    </a:effectLst>
                  </a14:hiddenEffects>
                </a:ext>
              </a:extLst>
            </p:spPr>
          </p:pic>
          <p:pic>
            <p:nvPicPr>
              <p:cNvPr id="90" name="Picture 9" descr="电脑">
                <a:extLst>
                  <a:ext uri="{FF2B5EF4-FFF2-40B4-BE49-F238E27FC236}">
                    <a16:creationId xmlns:a16="http://schemas.microsoft.com/office/drawing/2014/main" id="{A6330373-4FB1-44BB-AB9C-63872DE4244D}"/>
                  </a:ext>
                </a:extLst>
              </p:cNvPr>
              <p:cNvPicPr>
                <a:picLocks noChangeAspect="1" noChangeArrowheads="1"/>
              </p:cNvPicPr>
              <p:nvPr/>
            </p:nvPicPr>
            <p:blipFill>
              <a:blip r:embed="rId13" cstate="print"/>
              <a:srcRect/>
              <a:stretch>
                <a:fillRect/>
              </a:stretch>
            </p:blipFill>
            <p:spPr bwMode="auto">
              <a:xfrm>
                <a:off x="2399285" y="3894492"/>
                <a:ext cx="636886" cy="456095"/>
              </a:xfrm>
              <a:prstGeom prst="rect">
                <a:avLst/>
              </a:prstGeom>
              <a:noFill/>
              <a:ln w="9525">
                <a:noFill/>
                <a:bevel/>
                <a:headEnd/>
                <a:tailEnd/>
              </a:ln>
            </p:spPr>
          </p:pic>
          <p:pic>
            <p:nvPicPr>
              <p:cNvPr id="91" name="Picture 9" descr="电脑">
                <a:extLst>
                  <a:ext uri="{FF2B5EF4-FFF2-40B4-BE49-F238E27FC236}">
                    <a16:creationId xmlns:a16="http://schemas.microsoft.com/office/drawing/2014/main" id="{6F4A1684-04B2-4862-A63C-CCD40A234764}"/>
                  </a:ext>
                </a:extLst>
              </p:cNvPr>
              <p:cNvPicPr>
                <a:picLocks noChangeAspect="1" noChangeArrowheads="1"/>
              </p:cNvPicPr>
              <p:nvPr/>
            </p:nvPicPr>
            <p:blipFill>
              <a:blip r:embed="rId13" cstate="print"/>
              <a:srcRect/>
              <a:stretch>
                <a:fillRect/>
              </a:stretch>
            </p:blipFill>
            <p:spPr bwMode="auto">
              <a:xfrm>
                <a:off x="2394547" y="4319091"/>
                <a:ext cx="636886" cy="456095"/>
              </a:xfrm>
              <a:prstGeom prst="rect">
                <a:avLst/>
              </a:prstGeom>
              <a:noFill/>
              <a:ln w="9525">
                <a:noFill/>
                <a:bevel/>
                <a:headEnd/>
                <a:tailEnd/>
              </a:ln>
            </p:spPr>
          </p:pic>
        </p:grpSp>
        <p:sp>
          <p:nvSpPr>
            <p:cNvPr id="94" name="TextBox 45">
              <a:extLst>
                <a:ext uri="{FF2B5EF4-FFF2-40B4-BE49-F238E27FC236}">
                  <a16:creationId xmlns:a16="http://schemas.microsoft.com/office/drawing/2014/main" id="{101AC582-1130-45F7-B2E5-374DEB4FF022}"/>
                </a:ext>
              </a:extLst>
            </p:cNvPr>
            <p:cNvSpPr txBox="1"/>
            <p:nvPr/>
          </p:nvSpPr>
          <p:spPr>
            <a:xfrm>
              <a:off x="5547268" y="3527272"/>
              <a:ext cx="920437"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200" dirty="0" err="1">
                  <a:solidFill>
                    <a:schemeClr val="bg1"/>
                  </a:solidFill>
                  <a:latin typeface="Century Gothic" panose="020B0502020202020204" pitchFamily="34" charset="0"/>
                  <a:ea typeface="等线" panose="02010600030101010101" pitchFamily="2" charset="-122"/>
                </a:rPr>
                <a:t>aBOS</a:t>
              </a:r>
              <a:r>
                <a:rPr lang="en-US" altLang="zh-CN" sz="1200" dirty="0">
                  <a:solidFill>
                    <a:schemeClr val="bg1"/>
                  </a:solidFill>
                  <a:latin typeface="Century Gothic" panose="020B0502020202020204" pitchFamily="34" charset="0"/>
                  <a:ea typeface="等线" panose="02010600030101010101" pitchFamily="2" charset="-122"/>
                </a:rPr>
                <a:t>(HA)</a:t>
              </a:r>
              <a:endParaRPr lang="zh-CN" altLang="en-US" sz="1200" dirty="0">
                <a:solidFill>
                  <a:schemeClr val="bg1"/>
                </a:solidFill>
                <a:latin typeface="Century Gothic" panose="020B0502020202020204" pitchFamily="34" charset="0"/>
                <a:ea typeface="等线" panose="02010600030101010101" pitchFamily="2" charset="-122"/>
              </a:endParaRPr>
            </a:p>
          </p:txBody>
        </p:sp>
        <p:pic>
          <p:nvPicPr>
            <p:cNvPr id="95" name="Picture 9" descr="MA5200-1">
              <a:extLst>
                <a:ext uri="{FF2B5EF4-FFF2-40B4-BE49-F238E27FC236}">
                  <a16:creationId xmlns:a16="http://schemas.microsoft.com/office/drawing/2014/main" id="{195B1B56-D643-4E8C-A766-5CEE3EA23171}"/>
                </a:ext>
              </a:extLst>
            </p:cNvPr>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6260056" y="3941064"/>
              <a:ext cx="431621" cy="519984"/>
            </a:xfrm>
            <a:prstGeom prst="rect">
              <a:avLst/>
            </a:prstGeom>
            <a:noFill/>
            <a:ln>
              <a:noFill/>
            </a:ln>
            <a:extLst>
              <a:ext uri="{909E8E84-426E-40dd-AFC4-6F175D3DCCD1}">
                <a14:hiddenFill xmlns:lc="http://schemas.openxmlformats.org/drawingml/2006/lockedCanvas" xmlns:a14="http://schemas.microsoft.com/office/drawing/2010/main" xmlns="">
                  <a:solidFill>
                    <a:srgbClr val="FFFFFF"/>
                  </a:solidFill>
                </a14:hiddenFill>
              </a:ext>
            </a:extLst>
          </p:spPr>
        </p:pic>
        <p:pic>
          <p:nvPicPr>
            <p:cNvPr id="96" name="Picture 14" descr="SOHO">
              <a:extLst>
                <a:ext uri="{FF2B5EF4-FFF2-40B4-BE49-F238E27FC236}">
                  <a16:creationId xmlns:a16="http://schemas.microsoft.com/office/drawing/2014/main" id="{03CB7DFD-096E-4D3C-A71A-99CCF3D7D401}"/>
                </a:ext>
              </a:extLst>
            </p:cNvPr>
            <p:cNvPicPr>
              <a:picLocks noChangeAspect="1" noChangeArrowheads="1"/>
            </p:cNvPicPr>
            <p:nvPr/>
          </p:nvPicPr>
          <p:blipFill>
            <a:blip r:embed="rId11" cstate="print"/>
            <a:srcRect/>
            <a:stretch>
              <a:fillRect/>
            </a:stretch>
          </p:blipFill>
          <p:spPr bwMode="auto">
            <a:xfrm>
              <a:off x="6474635" y="5274346"/>
              <a:ext cx="588431" cy="420625"/>
            </a:xfrm>
            <a:prstGeom prst="rect">
              <a:avLst/>
            </a:prstGeom>
            <a:noFill/>
            <a:ln w="9525">
              <a:noFill/>
              <a:bevel/>
              <a:headEnd/>
              <a:tailEnd/>
            </a:ln>
          </p:spPr>
        </p:pic>
        <p:pic>
          <p:nvPicPr>
            <p:cNvPr id="97" name="Picture 4">
              <a:extLst>
                <a:ext uri="{FF2B5EF4-FFF2-40B4-BE49-F238E27FC236}">
                  <a16:creationId xmlns:a16="http://schemas.microsoft.com/office/drawing/2014/main" id="{AEF40226-3D0F-4770-B8D2-8783F8E03563}"/>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4708617" y="5249874"/>
              <a:ext cx="693169" cy="223875"/>
            </a:xfrm>
            <a:prstGeom prst="rect">
              <a:avLst/>
            </a:prstGeom>
            <a:noFill/>
            <a:ln w="9525">
              <a:noFill/>
              <a:miter lim="800000"/>
              <a:headEnd/>
              <a:tailEnd/>
            </a:ln>
            <a:effectLst/>
            <a:extLst>
              <a:ext uri="{909E8E84-426E-40dd-AFC4-6F175D3DCCD1}">
                <a14:hiddenFill xmlns:lc="http://schemas.openxmlformats.org/drawingml/2006/lockedCanvas" xmlns:a14="http://schemas.microsoft.com/office/drawing/2010/main" xmlns="">
                  <a:solidFill>
                    <a:schemeClr val="accent1"/>
                  </a:solidFill>
                </a14:hiddenFill>
              </a:ext>
              <a:ext uri="{AF507438-7753-43e0-B8FC-AC1667EBCBE1}">
                <a14:hiddenEffects xmlns:lc="http://schemas.openxmlformats.org/drawingml/2006/lockedCanvas" xmlns:a14="http://schemas.microsoft.com/office/drawing/2010/main" xmlns="">
                  <a:effectLst>
                    <a:outerShdw dist="35921" dir="2700000" algn="ctr" rotWithShape="0">
                      <a:schemeClr val="bg2"/>
                    </a:outerShdw>
                  </a:effectLst>
                </a14:hiddenEffects>
              </a:ext>
            </a:extLst>
          </p:spPr>
        </p:pic>
        <p:pic>
          <p:nvPicPr>
            <p:cNvPr id="98" name="图片 97">
              <a:extLst>
                <a:ext uri="{FF2B5EF4-FFF2-40B4-BE49-F238E27FC236}">
                  <a16:creationId xmlns:a16="http://schemas.microsoft.com/office/drawing/2014/main" id="{02E4946F-B0D2-854D-A5D4-51A135817AC3}"/>
                </a:ext>
              </a:extLst>
            </p:cNvPr>
            <p:cNvPicPr>
              <a:picLocks noChangeAspect="1"/>
            </p:cNvPicPr>
            <p:nvPr/>
          </p:nvPicPr>
          <p:blipFill>
            <a:blip r:embed="rId15"/>
            <a:stretch>
              <a:fillRect/>
            </a:stretch>
          </p:blipFill>
          <p:spPr>
            <a:xfrm>
              <a:off x="7410272" y="4767100"/>
              <a:ext cx="3055140" cy="1145300"/>
            </a:xfrm>
            <a:prstGeom prst="rect">
              <a:avLst/>
            </a:prstGeom>
          </p:spPr>
        </p:pic>
        <p:pic>
          <p:nvPicPr>
            <p:cNvPr id="99" name="Picture 4">
              <a:extLst>
                <a:ext uri="{FF2B5EF4-FFF2-40B4-BE49-F238E27FC236}">
                  <a16:creationId xmlns:a16="http://schemas.microsoft.com/office/drawing/2014/main" id="{8B7DBA16-D859-4D00-9280-654AC134EFDD}"/>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5161190" y="3330235"/>
              <a:ext cx="693169" cy="223875"/>
            </a:xfrm>
            <a:prstGeom prst="rect">
              <a:avLst/>
            </a:prstGeom>
            <a:noFill/>
            <a:ln w="9525">
              <a:noFill/>
              <a:miter lim="800000"/>
              <a:headEnd/>
              <a:tailEnd/>
            </a:ln>
            <a:effectLst/>
            <a:extLst>
              <a:ext uri="{909E8E84-426E-40dd-AFC4-6F175D3DCCD1}">
                <a14:hiddenFill xmlns:lc="http://schemas.openxmlformats.org/drawingml/2006/lockedCanvas" xmlns:a14="http://schemas.microsoft.com/office/drawing/2010/main" xmlns="">
                  <a:solidFill>
                    <a:schemeClr val="accent1"/>
                  </a:solidFill>
                </a14:hiddenFill>
              </a:ext>
              <a:ext uri="{AF507438-7753-43e0-B8FC-AC1667EBCBE1}">
                <a14:hiddenEffects xmlns:lc="http://schemas.openxmlformats.org/drawingml/2006/lockedCanvas" xmlns:a14="http://schemas.microsoft.com/office/drawing/2010/main" xmlns="">
                  <a:effectLst>
                    <a:outerShdw dist="35921" dir="2700000" algn="ctr" rotWithShape="0">
                      <a:schemeClr val="bg2"/>
                    </a:outerShdw>
                  </a:effectLst>
                </a14:hiddenEffects>
              </a:ext>
            </a:extLst>
          </p:spPr>
        </p:pic>
        <p:pic>
          <p:nvPicPr>
            <p:cNvPr id="100" name="Picture 4">
              <a:extLst>
                <a:ext uri="{FF2B5EF4-FFF2-40B4-BE49-F238E27FC236}">
                  <a16:creationId xmlns:a16="http://schemas.microsoft.com/office/drawing/2014/main" id="{394B6FAB-2805-44D6-9D4E-BA0E870BB57A}"/>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6104179" y="3320084"/>
              <a:ext cx="693169" cy="223875"/>
            </a:xfrm>
            <a:prstGeom prst="rect">
              <a:avLst/>
            </a:prstGeom>
            <a:noFill/>
            <a:ln w="9525">
              <a:noFill/>
              <a:miter lim="800000"/>
              <a:headEnd/>
              <a:tailEnd/>
            </a:ln>
            <a:effectLst/>
            <a:extLst>
              <a:ext uri="{909E8E84-426E-40dd-AFC4-6F175D3DCCD1}">
                <a14:hiddenFill xmlns:lc="http://schemas.openxmlformats.org/drawingml/2006/lockedCanvas" xmlns:a14="http://schemas.microsoft.com/office/drawing/2010/main" xmlns="">
                  <a:solidFill>
                    <a:schemeClr val="accent1"/>
                  </a:solidFill>
                </a14:hiddenFill>
              </a:ext>
              <a:ext uri="{AF507438-7753-43e0-B8FC-AC1667EBCBE1}">
                <a14:hiddenEffects xmlns:lc="http://schemas.openxmlformats.org/drawingml/2006/lockedCanvas" xmlns:a14="http://schemas.microsoft.com/office/drawing/2010/main" xmlns="">
                  <a:effectLst>
                    <a:outerShdw dist="35921" dir="2700000" algn="ctr" rotWithShape="0">
                      <a:schemeClr val="bg2"/>
                    </a:outerShdw>
                  </a:effectLst>
                </a14:hiddenEffects>
              </a:ext>
            </a:extLst>
          </p:spPr>
        </p:pic>
        <p:grpSp>
          <p:nvGrpSpPr>
            <p:cNvPr id="102" name="组合 101"/>
            <p:cNvGrpSpPr/>
            <p:nvPr/>
          </p:nvGrpSpPr>
          <p:grpSpPr>
            <a:xfrm>
              <a:off x="1738987" y="4907923"/>
              <a:ext cx="2143845" cy="1211614"/>
              <a:chOff x="1747174" y="3563572"/>
              <a:chExt cx="2143845" cy="1211614"/>
            </a:xfrm>
          </p:grpSpPr>
          <p:sp>
            <p:nvSpPr>
              <p:cNvPr id="103" name="TextBox 25">
                <a:extLst>
                  <a:ext uri="{FF2B5EF4-FFF2-40B4-BE49-F238E27FC236}">
                    <a16:creationId xmlns:a16="http://schemas.microsoft.com/office/drawing/2014/main" id="{EB943458-545A-4B75-80B4-E1C6712FFBC4}"/>
                  </a:ext>
                </a:extLst>
              </p:cNvPr>
              <p:cNvSpPr txBox="1"/>
              <p:nvPr/>
            </p:nvSpPr>
            <p:spPr>
              <a:xfrm rot="16200000">
                <a:off x="2305398" y="3134069"/>
                <a:ext cx="408384" cy="1267390"/>
              </a:xfrm>
              <a:prstGeom prst="rect">
                <a:avLst/>
              </a:prstGeom>
              <a:noFill/>
              <a:ln>
                <a:noFill/>
              </a:ln>
            </p:spPr>
            <p:txBody>
              <a:bodyPr vert="eaVert"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defTabSz="914332"/>
                <a:r>
                  <a:rPr lang="en-US" altLang="zh-CN" sz="1400" b="1" dirty="0">
                    <a:solidFill>
                      <a:schemeClr val="bg1"/>
                    </a:solidFill>
                    <a:latin typeface="Century Gothic" panose="020B0502020202020204" pitchFamily="34" charset="0"/>
                    <a:ea typeface="等线" panose="02010600030101010101" pitchFamily="2" charset="-122"/>
                  </a:rPr>
                  <a:t>Branch office</a:t>
                </a:r>
                <a:endParaRPr lang="zh-CN" altLang="en-US" sz="1400" b="1" dirty="0">
                  <a:solidFill>
                    <a:schemeClr val="bg1"/>
                  </a:solidFill>
                  <a:latin typeface="Century Gothic" panose="020B0502020202020204" pitchFamily="34" charset="0"/>
                  <a:ea typeface="等线" panose="02010600030101010101" pitchFamily="2" charset="-122"/>
                </a:endParaRPr>
              </a:p>
            </p:txBody>
          </p:sp>
          <p:sp>
            <p:nvSpPr>
              <p:cNvPr id="104" name="TextBox 65">
                <a:extLst>
                  <a:ext uri="{FF2B5EF4-FFF2-40B4-BE49-F238E27FC236}">
                    <a16:creationId xmlns:a16="http://schemas.microsoft.com/office/drawing/2014/main" id="{BEDBCA55-B185-4CE9-95DF-4A8565755ACF}"/>
                  </a:ext>
                </a:extLst>
              </p:cNvPr>
              <p:cNvSpPr txBox="1"/>
              <p:nvPr/>
            </p:nvSpPr>
            <p:spPr>
              <a:xfrm>
                <a:off x="3243741" y="4388132"/>
                <a:ext cx="588615" cy="276995"/>
              </a:xfrm>
              <a:prstGeom prst="rect">
                <a:avLst/>
              </a:prstGeom>
              <a:noFill/>
              <a:ln>
                <a:noFill/>
              </a:ln>
            </p:spPr>
            <p:txBody>
              <a:bodyPr wrap="none" lIns="91436" tIns="45718" rIns="91436" bIns="45718" rtlCol="0">
                <a:spAutoFit/>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algn="ctr" defTabSz="914332"/>
                <a:r>
                  <a:rPr lang="en-US" altLang="zh-CN" sz="1200" dirty="0" err="1">
                    <a:solidFill>
                      <a:schemeClr val="bg1"/>
                    </a:solidFill>
                    <a:latin typeface="Century Gothic" panose="020B0502020202020204" pitchFamily="34" charset="0"/>
                    <a:ea typeface="等线" panose="02010600030101010101" pitchFamily="2" charset="-122"/>
                  </a:rPr>
                  <a:t>aBOS</a:t>
                </a:r>
                <a:endParaRPr lang="en-US" altLang="zh-CN" sz="1200" dirty="0">
                  <a:solidFill>
                    <a:schemeClr val="bg1"/>
                  </a:solidFill>
                  <a:latin typeface="Century Gothic" panose="020B0502020202020204" pitchFamily="34" charset="0"/>
                  <a:ea typeface="等线" panose="02010600030101010101" pitchFamily="2" charset="-122"/>
                </a:endParaRPr>
              </a:p>
            </p:txBody>
          </p:sp>
          <p:pic>
            <p:nvPicPr>
              <p:cNvPr id="105" name="Picture 14" descr="SOHO">
                <a:extLst>
                  <a:ext uri="{FF2B5EF4-FFF2-40B4-BE49-F238E27FC236}">
                    <a16:creationId xmlns:a16="http://schemas.microsoft.com/office/drawing/2014/main" id="{FD568A4D-0FD5-47BD-9F21-ADE13DA51D3F}"/>
                  </a:ext>
                </a:extLst>
              </p:cNvPr>
              <p:cNvPicPr>
                <a:picLocks noChangeAspect="1" noChangeArrowheads="1"/>
              </p:cNvPicPr>
              <p:nvPr/>
            </p:nvPicPr>
            <p:blipFill>
              <a:blip r:embed="rId11" cstate="print"/>
              <a:srcRect/>
              <a:stretch>
                <a:fillRect/>
              </a:stretch>
            </p:blipFill>
            <p:spPr bwMode="auto">
              <a:xfrm>
                <a:off x="1747174" y="3987710"/>
                <a:ext cx="588431" cy="420625"/>
              </a:xfrm>
              <a:prstGeom prst="rect">
                <a:avLst/>
              </a:prstGeom>
              <a:noFill/>
              <a:ln w="9525">
                <a:noFill/>
                <a:bevel/>
                <a:headEnd/>
                <a:tailEnd/>
              </a:ln>
            </p:spPr>
          </p:pic>
          <p:pic>
            <p:nvPicPr>
              <p:cNvPr id="106" name="Picture 4">
                <a:extLst>
                  <a:ext uri="{FF2B5EF4-FFF2-40B4-BE49-F238E27FC236}">
                    <a16:creationId xmlns:a16="http://schemas.microsoft.com/office/drawing/2014/main" id="{D1DC0745-84A8-47F1-AB89-8A57CA9FE61E}"/>
                  </a:ext>
                </a:extLst>
              </p:cNvPr>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3197850" y="3980398"/>
                <a:ext cx="693169" cy="223875"/>
              </a:xfrm>
              <a:prstGeom prst="rect">
                <a:avLst/>
              </a:prstGeom>
              <a:noFill/>
              <a:ln w="9525">
                <a:noFill/>
                <a:miter lim="800000"/>
                <a:headEnd/>
                <a:tailEnd/>
              </a:ln>
              <a:effectLst/>
              <a:extLst>
                <a:ext uri="{909E8E84-426E-40dd-AFC4-6F175D3DCCD1}">
                  <a14:hiddenFill xmlns:lc="http://schemas.openxmlformats.org/drawingml/2006/lockedCanvas" xmlns:a14="http://schemas.microsoft.com/office/drawing/2010/main" xmlns="">
                    <a:solidFill>
                      <a:schemeClr val="accent1"/>
                    </a:solidFill>
                  </a14:hiddenFill>
                </a:ext>
                <a:ext uri="{AF507438-7753-43e0-B8FC-AC1667EBCBE1}">
                  <a14:hiddenEffects xmlns:lc="http://schemas.openxmlformats.org/drawingml/2006/lockedCanvas" xmlns:a14="http://schemas.microsoft.com/office/drawing/2010/main" xmlns="">
                    <a:effectLst>
                      <a:outerShdw dist="35921" dir="2700000" algn="ctr" rotWithShape="0">
                        <a:schemeClr val="bg2"/>
                      </a:outerShdw>
                    </a:effectLst>
                  </a14:hiddenEffects>
                </a:ext>
              </a:extLst>
            </p:spPr>
          </p:pic>
          <p:pic>
            <p:nvPicPr>
              <p:cNvPr id="107" name="Picture 9" descr="电脑">
                <a:extLst>
                  <a:ext uri="{FF2B5EF4-FFF2-40B4-BE49-F238E27FC236}">
                    <a16:creationId xmlns:a16="http://schemas.microsoft.com/office/drawing/2014/main" id="{A6330373-4FB1-44BB-AB9C-63872DE4244D}"/>
                  </a:ext>
                </a:extLst>
              </p:cNvPr>
              <p:cNvPicPr>
                <a:picLocks noChangeAspect="1" noChangeArrowheads="1"/>
              </p:cNvPicPr>
              <p:nvPr/>
            </p:nvPicPr>
            <p:blipFill>
              <a:blip r:embed="rId13" cstate="print"/>
              <a:srcRect/>
              <a:stretch>
                <a:fillRect/>
              </a:stretch>
            </p:blipFill>
            <p:spPr bwMode="auto">
              <a:xfrm>
                <a:off x="2399285" y="3894492"/>
                <a:ext cx="636886" cy="456095"/>
              </a:xfrm>
              <a:prstGeom prst="rect">
                <a:avLst/>
              </a:prstGeom>
              <a:noFill/>
              <a:ln w="9525">
                <a:noFill/>
                <a:bevel/>
                <a:headEnd/>
                <a:tailEnd/>
              </a:ln>
            </p:spPr>
          </p:pic>
          <p:pic>
            <p:nvPicPr>
              <p:cNvPr id="108" name="Picture 9" descr="电脑">
                <a:extLst>
                  <a:ext uri="{FF2B5EF4-FFF2-40B4-BE49-F238E27FC236}">
                    <a16:creationId xmlns:a16="http://schemas.microsoft.com/office/drawing/2014/main" id="{6F4A1684-04B2-4862-A63C-CCD40A234764}"/>
                  </a:ext>
                </a:extLst>
              </p:cNvPr>
              <p:cNvPicPr>
                <a:picLocks noChangeAspect="1" noChangeArrowheads="1"/>
              </p:cNvPicPr>
              <p:nvPr/>
            </p:nvPicPr>
            <p:blipFill>
              <a:blip r:embed="rId13" cstate="print"/>
              <a:srcRect/>
              <a:stretch>
                <a:fillRect/>
              </a:stretch>
            </p:blipFill>
            <p:spPr bwMode="auto">
              <a:xfrm>
                <a:off x="2394547" y="4319091"/>
                <a:ext cx="636886" cy="456095"/>
              </a:xfrm>
              <a:prstGeom prst="rect">
                <a:avLst/>
              </a:prstGeom>
              <a:noFill/>
              <a:ln w="9525">
                <a:noFill/>
                <a:bevel/>
                <a:headEnd/>
                <a:tailEnd/>
              </a:ln>
            </p:spPr>
          </p:pic>
        </p:grpSp>
        <p:cxnSp>
          <p:nvCxnSpPr>
            <p:cNvPr id="109" name="直接连接符 108">
              <a:extLst>
                <a:ext uri="{FF2B5EF4-FFF2-40B4-BE49-F238E27FC236}">
                  <a16:creationId xmlns:a16="http://schemas.microsoft.com/office/drawing/2014/main" id="{2CAA7ACE-B60A-4122-9B72-062B80E93693}"/>
                </a:ext>
              </a:extLst>
            </p:cNvPr>
            <p:cNvCxnSpPr/>
            <p:nvPr/>
          </p:nvCxnSpPr>
          <p:spPr>
            <a:xfrm flipV="1">
              <a:off x="4068810" y="3244103"/>
              <a:ext cx="217349" cy="0"/>
            </a:xfrm>
            <a:prstGeom prst="line">
              <a:avLst/>
            </a:prstGeom>
            <a:ln w="9525">
              <a:solidFill>
                <a:srgbClr val="00B0F0"/>
              </a:solidFill>
              <a:prstDash val="sysDash"/>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84700703"/>
      </p:ext>
    </p:extLst>
  </p:cSld>
  <p:clrMapOvr>
    <a:masterClrMapping/>
  </p:clrMapOvr>
  <p:transition>
    <p:fade/>
  </p:transition>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grpSp>
        <p:nvGrpSpPr>
          <p:cNvPr id="12" name="组合 11"/>
          <p:cNvGrpSpPr/>
          <p:nvPr/>
        </p:nvGrpSpPr>
        <p:grpSpPr>
          <a:xfrm>
            <a:off x="695325" y="1834090"/>
            <a:ext cx="5073283" cy="1831345"/>
            <a:chOff x="1320954" y="1989957"/>
            <a:chExt cx="5073283" cy="1831345"/>
          </a:xfrm>
        </p:grpSpPr>
        <p:sp>
          <p:nvSpPr>
            <p:cNvPr id="15" name="矩形 14"/>
            <p:cNvSpPr/>
            <p:nvPr/>
          </p:nvSpPr>
          <p:spPr>
            <a:xfrm>
              <a:off x="1320954" y="1989957"/>
              <a:ext cx="4051109" cy="923330"/>
            </a:xfrm>
            <a:prstGeom prst="rect">
              <a:avLst/>
            </a:prstGeom>
          </p:spPr>
          <p:txBody>
            <a:bodyPr wrap="none">
              <a:spAutoFit/>
            </a:bodyPr>
            <a:lstStyle/>
            <a:p>
              <a:r>
                <a:rPr lang="en-US" altLang="zh-CN" sz="5400" b="1" dirty="0">
                  <a:solidFill>
                    <a:schemeClr val="bg1"/>
                  </a:solidFill>
                  <a:latin typeface="Century Gothic" panose="020B0502020202020204" pitchFamily="34" charset="0"/>
                  <a:ea typeface="微软雅黑" panose="020B0503020204020204" charset="-122"/>
                </a:rPr>
                <a:t>THANK YOU</a:t>
              </a:r>
              <a:endParaRPr lang="zh-CN" altLang="en-US" sz="5400" b="1" dirty="0">
                <a:solidFill>
                  <a:schemeClr val="bg1"/>
                </a:solidFill>
                <a:latin typeface="Century Gothic" panose="020B0502020202020204" pitchFamily="34" charset="0"/>
              </a:endParaRPr>
            </a:p>
          </p:txBody>
        </p:sp>
        <p:cxnSp>
          <p:nvCxnSpPr>
            <p:cNvPr id="16" name="直接连接符 15"/>
            <p:cNvCxnSpPr/>
            <p:nvPr/>
          </p:nvCxnSpPr>
          <p:spPr>
            <a:xfrm>
              <a:off x="1448435" y="3018062"/>
              <a:ext cx="3796145" cy="0"/>
            </a:xfrm>
            <a:prstGeom prst="line">
              <a:avLst/>
            </a:prstGeom>
            <a:ln w="12700">
              <a:solidFill>
                <a:srgbClr val="C9C9C9"/>
              </a:solidFill>
              <a:prstDash val="solid"/>
            </a:ln>
          </p:spPr>
          <p:style>
            <a:lnRef idx="1">
              <a:schemeClr val="accent1"/>
            </a:lnRef>
            <a:fillRef idx="0">
              <a:schemeClr val="accent1"/>
            </a:fillRef>
            <a:effectRef idx="0">
              <a:schemeClr val="accent1"/>
            </a:effectRef>
            <a:fontRef idx="minor">
              <a:schemeClr val="tx1"/>
            </a:fontRef>
          </p:style>
        </p:cxnSp>
        <p:sp>
          <p:nvSpPr>
            <p:cNvPr id="18" name="矩形 2"/>
            <p:cNvSpPr/>
            <p:nvPr/>
          </p:nvSpPr>
          <p:spPr>
            <a:xfrm>
              <a:off x="1320954" y="3037113"/>
              <a:ext cx="5073283" cy="784189"/>
            </a:xfrm>
            <a:prstGeom prst="rect">
              <a:avLst/>
            </a:prstGeom>
          </p:spPr>
          <p:txBody>
            <a:bodyPr wrap="square">
              <a:spAutoFit/>
            </a:bodyPr>
            <a:lstStyle/>
            <a:p>
              <a:pPr>
                <a:lnSpc>
                  <a:spcPct val="150000"/>
                </a:lnSpc>
              </a:pPr>
              <a:r>
                <a:rPr lang="en-US" altLang="zh-CN" sz="1600" dirty="0">
                  <a:solidFill>
                    <a:schemeClr val="bg1"/>
                  </a:solidFill>
                  <a:latin typeface="Century Gothic" panose="020B0502020202020204" pitchFamily="34" charset="0"/>
                  <a:ea typeface="微软雅黑" charset="-122"/>
                </a:rPr>
                <a:t>Vincent Wu</a:t>
              </a:r>
            </a:p>
            <a:p>
              <a:pPr>
                <a:lnSpc>
                  <a:spcPct val="150000"/>
                </a:lnSpc>
              </a:pPr>
              <a:r>
                <a:rPr lang="en-US" altLang="zh-CN" sz="1600" dirty="0">
                  <a:solidFill>
                    <a:schemeClr val="bg1"/>
                  </a:solidFill>
                  <a:latin typeface="Century Gothic" panose="020B0502020202020204" pitchFamily="34" charset="0"/>
                  <a:ea typeface="微软雅黑" charset="-122"/>
                </a:rPr>
                <a:t>Product Manager</a:t>
              </a:r>
              <a:endParaRPr lang="zh-CN" altLang="en-US" sz="1600" dirty="0">
                <a:latin typeface="Century Gothic" panose="020B0502020202020204" pitchFamily="34" charset="0"/>
              </a:endParaRPr>
            </a:p>
          </p:txBody>
        </p:sp>
      </p:grpSp>
      <p:sp>
        <p:nvSpPr>
          <p:cNvPr id="11" name="矩形 10"/>
          <p:cNvSpPr/>
          <p:nvPr/>
        </p:nvSpPr>
        <p:spPr>
          <a:xfrm>
            <a:off x="695326" y="5743129"/>
            <a:ext cx="5073283" cy="611258"/>
          </a:xfrm>
          <a:prstGeom prst="rect">
            <a:avLst/>
          </a:prstGeom>
        </p:spPr>
        <p:txBody>
          <a:bodyPr wrap="square">
            <a:spAutoFit/>
          </a:bodyPr>
          <a:lstStyle/>
          <a:p>
            <a:pPr>
              <a:lnSpc>
                <a:spcPct val="150000"/>
              </a:lnSpc>
              <a:defRPr/>
            </a:pPr>
            <a:r>
              <a:rPr lang="en-US" altLang="zh-CN" sz="1200" dirty="0">
                <a:solidFill>
                  <a:schemeClr val="bg1"/>
                </a:solidFill>
                <a:latin typeface="Century Gothic" panose="020B0502020202020204" pitchFamily="34" charset="0"/>
                <a:ea typeface="微软雅黑" pitchFamily="34" charset="-122"/>
              </a:rPr>
              <a:t>Block A1, Nanshan </a:t>
            </a:r>
            <a:r>
              <a:rPr lang="en-US" altLang="zh-CN" sz="1200" dirty="0" err="1">
                <a:solidFill>
                  <a:schemeClr val="bg1"/>
                </a:solidFill>
                <a:latin typeface="Century Gothic" panose="020B0502020202020204" pitchFamily="34" charset="0"/>
                <a:ea typeface="微软雅黑" pitchFamily="34" charset="-122"/>
              </a:rPr>
              <a:t>iPark</a:t>
            </a:r>
            <a:r>
              <a:rPr lang="en-US" altLang="zh-CN" sz="1200" dirty="0">
                <a:solidFill>
                  <a:schemeClr val="bg1"/>
                </a:solidFill>
                <a:latin typeface="Century Gothic" panose="020B0502020202020204" pitchFamily="34" charset="0"/>
                <a:ea typeface="微软雅黑" pitchFamily="34" charset="-122"/>
              </a:rPr>
              <a:t>, No.1001 </a:t>
            </a:r>
            <a:r>
              <a:rPr lang="en-US" altLang="zh-CN" sz="1200" dirty="0" err="1">
                <a:solidFill>
                  <a:schemeClr val="bg1"/>
                </a:solidFill>
                <a:latin typeface="Century Gothic" panose="020B0502020202020204" pitchFamily="34" charset="0"/>
                <a:ea typeface="微软雅黑" pitchFamily="34" charset="-122"/>
              </a:rPr>
              <a:t>Xueyuan</a:t>
            </a:r>
            <a:r>
              <a:rPr lang="en-US" altLang="zh-CN" sz="1200" dirty="0">
                <a:solidFill>
                  <a:schemeClr val="bg1"/>
                </a:solidFill>
                <a:latin typeface="Century Gothic" panose="020B0502020202020204" pitchFamily="34" charset="0"/>
                <a:ea typeface="微软雅黑" pitchFamily="34" charset="-122"/>
              </a:rPr>
              <a:t> Road, Nanshan District, </a:t>
            </a:r>
          </a:p>
          <a:p>
            <a:pPr>
              <a:lnSpc>
                <a:spcPct val="150000"/>
              </a:lnSpc>
              <a:defRPr/>
            </a:pPr>
            <a:r>
              <a:rPr lang="en-US" altLang="zh-CN" sz="1200" dirty="0">
                <a:solidFill>
                  <a:schemeClr val="bg1"/>
                </a:solidFill>
                <a:latin typeface="Century Gothic" panose="020B0502020202020204" pitchFamily="34" charset="0"/>
                <a:ea typeface="微软雅黑" pitchFamily="34" charset="-122"/>
              </a:rPr>
              <a:t>Shenzhen, Guangdong Province, P. R. China (518055) </a:t>
            </a:r>
          </a:p>
        </p:txBody>
      </p:sp>
      <p:sp>
        <p:nvSpPr>
          <p:cNvPr id="21" name="矩形 20"/>
          <p:cNvSpPr/>
          <p:nvPr/>
        </p:nvSpPr>
        <p:spPr>
          <a:xfrm>
            <a:off x="6848154" y="5858501"/>
            <a:ext cx="2156146" cy="535531"/>
          </a:xfrm>
          <a:prstGeom prst="rect">
            <a:avLst/>
          </a:prstGeom>
        </p:spPr>
        <p:txBody>
          <a:bodyPr wrap="square">
            <a:spAutoFit/>
          </a:bodyPr>
          <a:lstStyle/>
          <a:p>
            <a:pPr>
              <a:lnSpc>
                <a:spcPct val="120000"/>
              </a:lnSpc>
              <a:spcBef>
                <a:spcPts val="0"/>
              </a:spcBef>
              <a:spcAft>
                <a:spcPts val="0"/>
              </a:spcAft>
              <a:defRPr/>
            </a:pPr>
            <a:r>
              <a:rPr lang="en-US" altLang="zh-CN" sz="1200" dirty="0">
                <a:solidFill>
                  <a:schemeClr val="bg1"/>
                </a:solidFill>
                <a:latin typeface="Century Gothic" panose="020B0502020202020204" pitchFamily="34" charset="0"/>
                <a:ea typeface="微软雅黑" pitchFamily="34" charset="-122"/>
              </a:rPr>
              <a:t>(+86) 755 86560605</a:t>
            </a:r>
          </a:p>
          <a:p>
            <a:pPr>
              <a:lnSpc>
                <a:spcPct val="120000"/>
              </a:lnSpc>
              <a:spcBef>
                <a:spcPts val="0"/>
              </a:spcBef>
              <a:spcAft>
                <a:spcPts val="0"/>
              </a:spcAft>
              <a:defRPr/>
            </a:pPr>
            <a:r>
              <a:rPr lang="en-US" altLang="zh-CN" sz="1200" dirty="0">
                <a:solidFill>
                  <a:schemeClr val="bg1"/>
                </a:solidFill>
                <a:latin typeface="Century Gothic" panose="020B0502020202020204" pitchFamily="34" charset="0"/>
                <a:ea typeface="微软雅黑" pitchFamily="34" charset="-122"/>
              </a:rPr>
              <a:t>sales@sangfor.com</a:t>
            </a:r>
            <a:endParaRPr lang="zh-CN" altLang="en-US" sz="1200" dirty="0">
              <a:solidFill>
                <a:schemeClr val="bg1"/>
              </a:solidFill>
              <a:latin typeface="Century Gothic" panose="020B0502020202020204" pitchFamily="34" charset="0"/>
              <a:ea typeface="微软雅黑" pitchFamily="34" charset="-122"/>
            </a:endParaRPr>
          </a:p>
        </p:txBody>
      </p:sp>
      <p:sp>
        <p:nvSpPr>
          <p:cNvPr id="22" name="矩形 21"/>
          <p:cNvSpPr/>
          <p:nvPr/>
        </p:nvSpPr>
        <p:spPr>
          <a:xfrm>
            <a:off x="9716241" y="5792008"/>
            <a:ext cx="1560042" cy="334259"/>
          </a:xfrm>
          <a:prstGeom prst="rect">
            <a:avLst/>
          </a:prstGeom>
        </p:spPr>
        <p:txBody>
          <a:bodyPr wrap="none">
            <a:spAutoFit/>
          </a:bodyPr>
          <a:lstStyle/>
          <a:p>
            <a:pPr algn="r">
              <a:lnSpc>
                <a:spcPct val="150000"/>
              </a:lnSpc>
              <a:defRPr/>
            </a:pPr>
            <a:r>
              <a:rPr lang="en-US" altLang="zh-CN" sz="1200" dirty="0">
                <a:solidFill>
                  <a:schemeClr val="bg1"/>
                </a:solidFill>
                <a:latin typeface="Century Gothic" panose="020B0502020202020204" pitchFamily="34" charset="0"/>
                <a:ea typeface="微软雅黑" pitchFamily="34" charset="-122"/>
              </a:rPr>
              <a:t>www.sangfor.com</a:t>
            </a:r>
          </a:p>
        </p:txBody>
      </p:sp>
      <p:sp>
        <p:nvSpPr>
          <p:cNvPr id="23" name="矩形 12"/>
          <p:cNvSpPr/>
          <p:nvPr/>
        </p:nvSpPr>
        <p:spPr>
          <a:xfrm>
            <a:off x="695325" y="5375460"/>
            <a:ext cx="5073283" cy="336695"/>
          </a:xfrm>
          <a:prstGeom prst="rect">
            <a:avLst/>
          </a:prstGeom>
        </p:spPr>
        <p:txBody>
          <a:bodyPr wrap="square">
            <a:spAutoFit/>
          </a:bodyPr>
          <a:lstStyle/>
          <a:p>
            <a:pPr>
              <a:lnSpc>
                <a:spcPct val="150000"/>
              </a:lnSpc>
              <a:defRPr/>
            </a:pPr>
            <a:r>
              <a:rPr lang="en-US" altLang="zh-CN" sz="1200" b="1" dirty="0">
                <a:solidFill>
                  <a:schemeClr val="bg1"/>
                </a:solidFill>
                <a:latin typeface="Century Gothic" panose="020B0502020202020204" pitchFamily="34" charset="0"/>
                <a:ea typeface="微软雅黑" pitchFamily="34" charset="-122"/>
              </a:rPr>
              <a:t>Sangfor Technologies Inc.</a:t>
            </a:r>
          </a:p>
        </p:txBody>
      </p:sp>
    </p:spTree>
  </p:cSld>
  <p:clrMapOvr>
    <a:masterClrMapping/>
  </p:clrMapOvr>
  <p:transition>
    <p:fade/>
  </p:transition>
</p:sld>
</file>

<file path=ppt/tags/tag1.xml><?xml version="1.0" encoding="utf-8"?>
<p:tagLst xmlns:a="http://schemas.openxmlformats.org/drawingml/2006/main" xmlns:r="http://schemas.openxmlformats.org/officeDocument/2006/relationships" xmlns:p="http://schemas.openxmlformats.org/presentationml/2006/main">
  <p:tag name="KSO_WM_DOC_GUID" val="{c382bef3-cbc9-4eef-a161-a06d18a92782}"/>
</p:tagLst>
</file>

<file path=ppt/tags/tag2.xml><?xml version="1.0" encoding="utf-8"?>
<p:tagLst xmlns:a="http://schemas.openxmlformats.org/drawingml/2006/main" xmlns:r="http://schemas.openxmlformats.org/officeDocument/2006/relationships" xmlns:p="http://schemas.openxmlformats.org/presentationml/2006/main">
  <p:tag name="ISLIDE.VECTOR" val="68991f85-b12c-49e9-a842-697f7ded69d5"/>
</p:tagLst>
</file>

<file path=ppt/tags/tag3.xml><?xml version="1.0" encoding="utf-8"?>
<p:tagLst xmlns:a="http://schemas.openxmlformats.org/drawingml/2006/main" xmlns:r="http://schemas.openxmlformats.org/officeDocument/2006/relationships" xmlns:p="http://schemas.openxmlformats.org/presentationml/2006/main">
  <p:tag name="ISLIDE.VECTOR" val="4beea8d1-53ce-4269-b6c0-43bebc284b6d"/>
</p:tagLst>
</file>

<file path=ppt/tags/tag4.xml><?xml version="1.0" encoding="utf-8"?>
<p:tagLst xmlns:a="http://schemas.openxmlformats.org/drawingml/2006/main" xmlns:r="http://schemas.openxmlformats.org/officeDocument/2006/relationships" xmlns:p="http://schemas.openxmlformats.org/presentationml/2006/main">
  <p:tag name="ISLIDE.VECTOR" val="4beea8d1-53ce-4269-b6c0-43bebc284b6d"/>
</p:tagLst>
</file>

<file path=ppt/tags/tag5.xml><?xml version="1.0" encoding="utf-8"?>
<p:tagLst xmlns:a="http://schemas.openxmlformats.org/drawingml/2006/main" xmlns:r="http://schemas.openxmlformats.org/officeDocument/2006/relationships" xmlns:p="http://schemas.openxmlformats.org/presentationml/2006/main">
  <p:tag name="ISLIDE.VECTOR" val="0033b0c2-96f8-4ac2-b930-65116a9ca4bf"/>
</p:tagLst>
</file>

<file path=ppt/tags/tag6.xml><?xml version="1.0" encoding="utf-8"?>
<p:tagLst xmlns:a="http://schemas.openxmlformats.org/drawingml/2006/main" xmlns:r="http://schemas.openxmlformats.org/officeDocument/2006/relationships" xmlns:p="http://schemas.openxmlformats.org/presentationml/2006/main">
  <p:tag name="ISLIDE.VECTOR" val="0033b0c2-96f8-4ac2-b930-65116a9ca4bf"/>
</p:tagLst>
</file>

<file path=ppt/tags/tag7.xml><?xml version="1.0" encoding="utf-8"?>
<p:tagLst xmlns:a="http://schemas.openxmlformats.org/drawingml/2006/main" xmlns:r="http://schemas.openxmlformats.org/officeDocument/2006/relationships" xmlns:p="http://schemas.openxmlformats.org/presentationml/2006/main">
  <p:tag name="ISLIDE.VECTOR" val="0033b0c2-96f8-4ac2-b930-65116a9ca4bf"/>
</p:tagLst>
</file>

<file path=ppt/tags/tag8.xml><?xml version="1.0" encoding="utf-8"?>
<p:tagLst xmlns:a="http://schemas.openxmlformats.org/drawingml/2006/main" xmlns:r="http://schemas.openxmlformats.org/officeDocument/2006/relationships" xmlns:p="http://schemas.openxmlformats.org/presentationml/2006/main">
  <p:tag name="ISLIDE.VECTOR" val="91d200c4-8429-4f84-b2c0-4891baa5f32c"/>
</p:tagLst>
</file>

<file path=ppt/tags/tag9.xml><?xml version="1.0" encoding="utf-8"?>
<p:tagLst xmlns:a="http://schemas.openxmlformats.org/drawingml/2006/main" xmlns:r="http://schemas.openxmlformats.org/officeDocument/2006/relationships" xmlns:p="http://schemas.openxmlformats.org/presentationml/2006/main">
  <p:tag name="ISLIDE.VECTOR" val="91d200c4-8429-4f84-b2c0-4891baa5f32c"/>
</p:tagLst>
</file>

<file path=ppt/tags/tag10.xml><?xml version="1.0" encoding="utf-8"?>
<p:tagLst xmlns:a="http://schemas.openxmlformats.org/drawingml/2006/main" xmlns:r="http://schemas.openxmlformats.org/officeDocument/2006/relationships" xmlns:p="http://schemas.openxmlformats.org/presentationml/2006/main">
  <p:tag name="ISLIDE.VECTOR" val="b67488b9-9081-420b-9299-a187616de819"/>
</p:tagLst>
</file>

<file path=ppt/theme/theme1.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主题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Office 主题">
    <a:majorFont>
      <a:latin typeface="Calibri"/>
      <a:ea typeface="宋体"/>
      <a:cs typeface=""/>
    </a:majorFont>
    <a:minorFont>
      <a:latin typeface="Calibri"/>
      <a:ea typeface="宋体"/>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otalTime>188</TotalTime>
  <Words>1739</Words>
  <Application>Microsoft Office PowerPoint</Application>
  <PresentationFormat>宽屏</PresentationFormat>
  <Paragraphs>500</Paragraphs>
  <Slides>24</Slides>
  <Notes>1</Notes>
  <HiddenSlides>0</HiddenSlides>
  <MMClips>0</MMClips>
  <ScaleCrop>false</ScaleCrop>
  <HeadingPairs>
    <vt:vector size="6" baseType="variant">
      <vt:variant>
        <vt:lpstr>已用的字体</vt:lpstr>
      </vt:variant>
      <vt:variant>
        <vt:i4>7</vt:i4>
      </vt:variant>
      <vt:variant>
        <vt:lpstr>主题</vt:lpstr>
      </vt:variant>
      <vt:variant>
        <vt:i4>1</vt:i4>
      </vt:variant>
      <vt:variant>
        <vt:lpstr>幻灯片标题</vt:lpstr>
      </vt:variant>
      <vt:variant>
        <vt:i4>24</vt:i4>
      </vt:variant>
    </vt:vector>
  </HeadingPairs>
  <TitlesOfParts>
    <vt:vector size="32" baseType="lpstr">
      <vt:lpstr>Microsoft YaHei</vt:lpstr>
      <vt:lpstr>Microsoft YaHei</vt:lpstr>
      <vt:lpstr>Arial</vt:lpstr>
      <vt:lpstr>Calibri</vt:lpstr>
      <vt:lpstr>Calibri Light</vt:lpstr>
      <vt:lpstr>Century Gothic</vt:lpstr>
      <vt:lpstr>Wingdings</vt:lpstr>
      <vt:lpstr>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2019</dc:creator>
  <cp:lastModifiedBy>yuan wu</cp:lastModifiedBy>
  <cp:revision>177</cp:revision>
  <dcterms:created xsi:type="dcterms:W3CDTF">2019-02-27T02:00:00Z</dcterms:created>
  <dcterms:modified xsi:type="dcterms:W3CDTF">2019-03-11T01:56:14Z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KSOProductBuildVer">
    <vt:lpwstr>2052-11.1.0.8527</vt:lpwstr>
  </property>
</Properties>
</file>