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406" r:id="rId3"/>
    <p:sldId id="288" r:id="rId4"/>
    <p:sldId id="399" r:id="rId5"/>
    <p:sldId id="401" r:id="rId6"/>
    <p:sldId id="402" r:id="rId7"/>
    <p:sldId id="279" r:id="rId8"/>
    <p:sldId id="322" r:id="rId9"/>
    <p:sldId id="323" r:id="rId10"/>
    <p:sldId id="396" r:id="rId11"/>
    <p:sldId id="405" r:id="rId12"/>
    <p:sldId id="404" r:id="rId13"/>
    <p:sldId id="384" r:id="rId14"/>
    <p:sldId id="416" r:id="rId15"/>
    <p:sldId id="409" r:id="rId16"/>
    <p:sldId id="410" r:id="rId17"/>
    <p:sldId id="403" r:id="rId18"/>
    <p:sldId id="408" r:id="rId19"/>
    <p:sldId id="334" r:id="rId20"/>
    <p:sldId id="418" r:id="rId21"/>
    <p:sldId id="413" r:id="rId22"/>
    <p:sldId id="417" r:id="rId23"/>
    <p:sldId id="419" r:id="rId24"/>
    <p:sldId id="421" r:id="rId25"/>
    <p:sldId id="420" r:id="rId26"/>
    <p:sldId id="414" r:id="rId27"/>
    <p:sldId id="415" r:id="rId28"/>
    <p:sldId id="312" r:id="rId29"/>
  </p:sldIdLst>
  <p:sldSz cx="9144000" cy="5143500" type="screen16x9"/>
  <p:notesSz cx="6858000" cy="9144000"/>
  <p:defaultTex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Calibri"/>
        <a:ea typeface="Calibri"/>
        <a:cs typeface="Calibri"/>
        <a:sym typeface="Calibri"/>
      </a:defRPr>
    </a:lvl1pPr>
    <a:lvl2pPr marL="0" marR="0" indent="45720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Calibri"/>
        <a:ea typeface="Calibri"/>
        <a:cs typeface="Calibri"/>
        <a:sym typeface="Calibri"/>
      </a:defRPr>
    </a:lvl2pPr>
    <a:lvl3pPr marL="0" marR="0" indent="91440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Calibri"/>
        <a:ea typeface="Calibri"/>
        <a:cs typeface="Calibri"/>
        <a:sym typeface="Calibri"/>
      </a:defRPr>
    </a:lvl3pPr>
    <a:lvl4pPr marL="0" marR="0" indent="137160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Calibri"/>
        <a:ea typeface="Calibri"/>
        <a:cs typeface="Calibri"/>
        <a:sym typeface="Calibri"/>
      </a:defRPr>
    </a:lvl4pPr>
    <a:lvl5pPr marL="0" marR="0" indent="182880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Calibri"/>
        <a:ea typeface="Calibri"/>
        <a:cs typeface="Calibri"/>
        <a:sym typeface="Calibri"/>
      </a:defRPr>
    </a:lvl5pPr>
    <a:lvl6pPr marL="0" marR="0" indent="228600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Calibri"/>
        <a:ea typeface="Calibri"/>
        <a:cs typeface="Calibri"/>
        <a:sym typeface="Calibri"/>
      </a:defRPr>
    </a:lvl6pPr>
    <a:lvl7pPr marL="0" marR="0" indent="274320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Calibri"/>
        <a:ea typeface="Calibri"/>
        <a:cs typeface="Calibri"/>
        <a:sym typeface="Calibri"/>
      </a:defRPr>
    </a:lvl7pPr>
    <a:lvl8pPr marL="0" marR="0" indent="320040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Calibri"/>
        <a:ea typeface="Calibri"/>
        <a:cs typeface="Calibri"/>
        <a:sym typeface="Calibri"/>
      </a:defRPr>
    </a:lvl8pPr>
    <a:lvl9pPr marL="0" marR="0" indent="365760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Calibri"/>
        <a:ea typeface="Calibri"/>
        <a:cs typeface="Calibri"/>
        <a:sym typeface="Calibri"/>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EAAC"/>
    <a:srgbClr val="15ACAB"/>
    <a:srgbClr val="1CEAEA"/>
    <a:srgbClr val="97D4C5"/>
    <a:srgbClr val="62D4A8"/>
    <a:srgbClr val="000000"/>
    <a:srgbClr val="2E62AC"/>
    <a:srgbClr val="2C9F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44" autoAdjust="0"/>
    <p:restoredTop sz="80755" autoAdjust="0"/>
  </p:normalViewPr>
  <p:slideViewPr>
    <p:cSldViewPr snapToGrid="0" snapToObjects="1">
      <p:cViewPr varScale="1">
        <p:scale>
          <a:sx n="91" d="100"/>
          <a:sy n="91" d="100"/>
        </p:scale>
        <p:origin x="1258" y="72"/>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94" name="Shape 194"/>
          <p:cNvSpPr>
            <a:spLocks noGrp="1" noRot="1" noChangeAspect="1"/>
          </p:cNvSpPr>
          <p:nvPr>
            <p:ph type="sldImg"/>
          </p:nvPr>
        </p:nvSpPr>
        <p:spPr>
          <a:xfrm>
            <a:off x="1143000" y="685800"/>
            <a:ext cx="4572000" cy="3429000"/>
          </a:xfrm>
          <a:prstGeom prst="rect">
            <a:avLst/>
          </a:prstGeom>
        </p:spPr>
        <p:txBody>
          <a:bodyPr/>
          <a:lstStyle/>
          <a:p>
            <a:endParaRPr/>
          </a:p>
        </p:txBody>
      </p:sp>
      <p:sp>
        <p:nvSpPr>
          <p:cNvPr id="195" name="Shape 195"/>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762998929"/>
      </p:ext>
    </p:extLst>
  </p:cSld>
  <p:clrMap bg1="lt1" tx1="dk1" bg2="lt2" tx2="dk2" accent1="accent1" accent2="accent2" accent3="accent3" accent4="accent4" accent5="accent5" accent6="accent6" hlink="hlink" folHlink="folHlink"/>
  <p:notesStyle>
    <a:lvl1pPr latinLnBrk="0">
      <a:defRPr sz="1200">
        <a:latin typeface="+mn-lt"/>
        <a:ea typeface="+mn-ea"/>
        <a:cs typeface="+mn-cs"/>
        <a:sym typeface="Arial"/>
      </a:defRPr>
    </a:lvl1pPr>
    <a:lvl2pPr indent="228600" latinLnBrk="0">
      <a:defRPr sz="1200">
        <a:latin typeface="+mn-lt"/>
        <a:ea typeface="+mn-ea"/>
        <a:cs typeface="+mn-cs"/>
        <a:sym typeface="Arial"/>
      </a:defRPr>
    </a:lvl2pPr>
    <a:lvl3pPr indent="457200" latinLnBrk="0">
      <a:defRPr sz="1200">
        <a:latin typeface="+mn-lt"/>
        <a:ea typeface="+mn-ea"/>
        <a:cs typeface="+mn-cs"/>
        <a:sym typeface="Arial"/>
      </a:defRPr>
    </a:lvl3pPr>
    <a:lvl4pPr indent="685800" latinLnBrk="0">
      <a:defRPr sz="1200">
        <a:latin typeface="+mn-lt"/>
        <a:ea typeface="+mn-ea"/>
        <a:cs typeface="+mn-cs"/>
        <a:sym typeface="Arial"/>
      </a:defRPr>
    </a:lvl4pPr>
    <a:lvl5pPr indent="914400" latinLnBrk="0">
      <a:defRPr sz="1200">
        <a:latin typeface="+mn-lt"/>
        <a:ea typeface="+mn-ea"/>
        <a:cs typeface="+mn-cs"/>
        <a:sym typeface="Arial"/>
      </a:defRPr>
    </a:lvl5pPr>
    <a:lvl6pPr indent="1143000" latinLnBrk="0">
      <a:defRPr sz="1200">
        <a:latin typeface="+mn-lt"/>
        <a:ea typeface="+mn-ea"/>
        <a:cs typeface="+mn-cs"/>
        <a:sym typeface="Arial"/>
      </a:defRPr>
    </a:lvl6pPr>
    <a:lvl7pPr indent="1371600" latinLnBrk="0">
      <a:defRPr sz="1200">
        <a:latin typeface="+mn-lt"/>
        <a:ea typeface="+mn-ea"/>
        <a:cs typeface="+mn-cs"/>
        <a:sym typeface="Arial"/>
      </a:defRPr>
    </a:lvl7pPr>
    <a:lvl8pPr indent="1600200" latinLnBrk="0">
      <a:defRPr sz="1200">
        <a:latin typeface="+mn-lt"/>
        <a:ea typeface="+mn-ea"/>
        <a:cs typeface="+mn-cs"/>
        <a:sym typeface="Arial"/>
      </a:defRPr>
    </a:lvl8pPr>
    <a:lvl9pPr indent="1828800" latinLnBrk="0">
      <a:defRPr sz="1200">
        <a:latin typeface="+mn-lt"/>
        <a:ea typeface="+mn-ea"/>
        <a:cs typeface="+mn-cs"/>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文本占位符 2"/>
          <p:cNvSpPr>
            <a:spLocks noGrp="1"/>
          </p:cNvSpPr>
          <p:nvPr>
            <p:ph type="body" idx="1"/>
          </p:nvPr>
        </p:nvSpPr>
        <p:spPr/>
        <p:txBody>
          <a:bodyPr/>
          <a:lstStyle/>
          <a:p>
            <a:r>
              <a:rPr lang="en-US" altLang="zh-CN"/>
              <a:t>So Today </a:t>
            </a:r>
          </a:p>
        </p:txBody>
      </p:sp>
    </p:spTree>
    <p:extLst>
      <p:ext uri="{BB962C8B-B14F-4D97-AF65-F5344CB8AC3E}">
        <p14:creationId xmlns:p14="http://schemas.microsoft.com/office/powerpoint/2010/main" val="10981434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kumimoji="1" lang="en-US" altLang="zh-CN" dirty="0"/>
          </a:p>
        </p:txBody>
      </p:sp>
    </p:spTree>
    <p:extLst>
      <p:ext uri="{BB962C8B-B14F-4D97-AF65-F5344CB8AC3E}">
        <p14:creationId xmlns:p14="http://schemas.microsoft.com/office/powerpoint/2010/main" val="1248783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6082" name="幻灯片图像占位符 1"/>
          <p:cNvSpPr>
            <a:spLocks noGrp="1" noRot="1" noChangeAspect="1" noChangeArrowheads="1" noTextEdit="1"/>
          </p:cNvSpPr>
          <p:nvPr>
            <p:ph type="sldImg" idx="4294967295"/>
          </p:nvPr>
        </p:nvSpPr>
        <p:spPr>
          <a:xfrm>
            <a:off x="381000" y="685800"/>
            <a:ext cx="6096000" cy="3429000"/>
          </a:xfrm>
        </p:spPr>
      </p:sp>
      <p:sp>
        <p:nvSpPr>
          <p:cNvPr id="46083" name="备注占位符 2"/>
          <p:cNvSpPr>
            <a:spLocks noGrp="1" noRot="1" noChangeAspect="1" noChangeArrowheads="1"/>
          </p:cNvSpPr>
          <p:nvPr>
            <p:ph type="body" idx="1"/>
          </p:nvPr>
        </p:nvSpPr>
        <p:spPr bwMode="auto">
          <a:xfrm>
            <a:off x="414338" y="800100"/>
            <a:ext cx="6731000" cy="4010025"/>
          </a:xfrm>
          <a:prstGeom prst="rect">
            <a:avLst/>
          </a:prstGeom>
          <a:noFill/>
        </p:spPr>
        <p:txBody>
          <a:bodyPr/>
          <a:lstStyle/>
          <a:p>
            <a:pPr eaLnBrk="1" hangingPunct="1">
              <a:spcBef>
                <a:spcPct val="0"/>
              </a:spcBef>
            </a:pPr>
            <a:endParaRPr kumimoji="0" lang="zh-CN">
              <a:latin typeface="Arial" charset="0"/>
              <a:ea typeface="宋体" charset="0"/>
            </a:endParaRPr>
          </a:p>
          <a:p>
            <a:pPr eaLnBrk="1" hangingPunct="1">
              <a:spcBef>
                <a:spcPct val="0"/>
              </a:spcBef>
            </a:pPr>
            <a:endParaRPr kumimoji="0" lang="zh-CN">
              <a:latin typeface="Arial" charset="0"/>
              <a:ea typeface="宋体" charset="0"/>
            </a:endParaRPr>
          </a:p>
          <a:p>
            <a:endParaRPr kumimoji="0" lang="zh-CN" altLang="en-US">
              <a:latin typeface="Arial" charset="0"/>
              <a:ea typeface="宋体" charset="0"/>
            </a:endParaRPr>
          </a:p>
        </p:txBody>
      </p:sp>
    </p:spTree>
    <p:extLst>
      <p:ext uri="{BB962C8B-B14F-4D97-AF65-F5344CB8AC3E}">
        <p14:creationId xmlns:p14="http://schemas.microsoft.com/office/powerpoint/2010/main" val="1946512665"/>
      </p:ext>
    </p:extLst>
  </p:cSld>
  <p:clrMapOvr>
    <a:overrideClrMapping bg1="lt1" tx1="dk1" bg2="lt2" tx2="dk2" accent1="accent1" accent2="accent2" accent3="accent3" accent4="accent4" accent5="accent5" accent6="accent6" hlink="hlink" folHlink="folHlink"/>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8130" name="幻灯片图像占位符 1"/>
          <p:cNvSpPr>
            <a:spLocks noGrp="1" noRot="1" noChangeAspect="1" noChangeArrowheads="1" noTextEdit="1"/>
          </p:cNvSpPr>
          <p:nvPr>
            <p:ph type="sldImg" idx="4294967295"/>
          </p:nvPr>
        </p:nvSpPr>
        <p:spPr>
          <a:xfrm>
            <a:off x="381000" y="685800"/>
            <a:ext cx="6096000" cy="3429000"/>
          </a:xfrm>
        </p:spPr>
      </p:sp>
      <p:sp>
        <p:nvSpPr>
          <p:cNvPr id="48131" name="备注占位符 2"/>
          <p:cNvSpPr>
            <a:spLocks noGrp="1" noRot="1" noChangeAspect="1" noChangeArrowheads="1"/>
          </p:cNvSpPr>
          <p:nvPr>
            <p:ph type="body" idx="1"/>
          </p:nvPr>
        </p:nvSpPr>
        <p:spPr bwMode="auto">
          <a:xfrm>
            <a:off x="414338" y="800100"/>
            <a:ext cx="6731000" cy="4010025"/>
          </a:xfrm>
          <a:prstGeom prst="rect">
            <a:avLst/>
          </a:prstGeom>
          <a:noFill/>
        </p:spPr>
        <p:txBody>
          <a:bodyPr/>
          <a:lstStyle/>
          <a:p>
            <a:pPr eaLnBrk="1" hangingPunct="1">
              <a:spcBef>
                <a:spcPct val="0"/>
              </a:spcBef>
            </a:pPr>
            <a:endParaRPr kumimoji="0" lang="zh-CN">
              <a:latin typeface="Arial" charset="0"/>
              <a:ea typeface="宋体" charset="0"/>
            </a:endParaRPr>
          </a:p>
          <a:p>
            <a:pPr eaLnBrk="1" hangingPunct="1">
              <a:spcBef>
                <a:spcPct val="0"/>
              </a:spcBef>
            </a:pPr>
            <a:endParaRPr kumimoji="0" lang="zh-CN">
              <a:latin typeface="Arial" charset="0"/>
              <a:ea typeface="宋体" charset="0"/>
            </a:endParaRPr>
          </a:p>
          <a:p>
            <a:endParaRPr kumimoji="0" lang="zh-CN" altLang="en-US">
              <a:latin typeface="Arial" charset="0"/>
              <a:ea typeface="宋体" charset="0"/>
            </a:endParaRPr>
          </a:p>
        </p:txBody>
      </p:sp>
    </p:spTree>
    <p:extLst>
      <p:ext uri="{BB962C8B-B14F-4D97-AF65-F5344CB8AC3E}">
        <p14:creationId xmlns:p14="http://schemas.microsoft.com/office/powerpoint/2010/main" val="272482257"/>
      </p:ext>
    </p:extLst>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9154" name="幻灯片图像占位符 1"/>
          <p:cNvSpPr>
            <a:spLocks noGrp="1" noRot="1" noChangeAspect="1" noChangeArrowheads="1" noTextEdit="1"/>
          </p:cNvSpPr>
          <p:nvPr>
            <p:ph type="sldImg" idx="4294967295"/>
          </p:nvPr>
        </p:nvSpPr>
        <p:spPr>
          <a:xfrm>
            <a:off x="381000" y="685800"/>
            <a:ext cx="6096000" cy="3429000"/>
          </a:xfrm>
        </p:spPr>
      </p:sp>
      <p:sp>
        <p:nvSpPr>
          <p:cNvPr id="49155" name="备注占位符 2"/>
          <p:cNvSpPr>
            <a:spLocks noGrp="1" noRot="1" noChangeAspect="1" noChangeArrowheads="1"/>
          </p:cNvSpPr>
          <p:nvPr>
            <p:ph type="body" idx="1"/>
          </p:nvPr>
        </p:nvSpPr>
        <p:spPr bwMode="auto">
          <a:xfrm>
            <a:off x="414338" y="800100"/>
            <a:ext cx="6731000" cy="4010025"/>
          </a:xfrm>
          <a:prstGeom prst="rect">
            <a:avLst/>
          </a:prstGeom>
          <a:noFill/>
        </p:spPr>
        <p:txBody>
          <a:bodyPr/>
          <a:lstStyle/>
          <a:p>
            <a:pPr eaLnBrk="1" hangingPunct="1">
              <a:spcBef>
                <a:spcPct val="0"/>
              </a:spcBef>
            </a:pPr>
            <a:endParaRPr kumimoji="0" lang="zh-CN">
              <a:latin typeface="Arial" charset="0"/>
              <a:ea typeface="宋体" charset="0"/>
            </a:endParaRPr>
          </a:p>
          <a:p>
            <a:pPr eaLnBrk="1" hangingPunct="1">
              <a:spcBef>
                <a:spcPct val="0"/>
              </a:spcBef>
            </a:pPr>
            <a:endParaRPr kumimoji="0" lang="zh-CN">
              <a:latin typeface="Arial" charset="0"/>
              <a:ea typeface="宋体" charset="0"/>
            </a:endParaRPr>
          </a:p>
          <a:p>
            <a:endParaRPr kumimoji="0" lang="zh-CN" altLang="en-US">
              <a:latin typeface="Arial" charset="0"/>
              <a:ea typeface="宋体" charset="0"/>
            </a:endParaRPr>
          </a:p>
        </p:txBody>
      </p:sp>
    </p:spTree>
    <p:extLst>
      <p:ext uri="{BB962C8B-B14F-4D97-AF65-F5344CB8AC3E}">
        <p14:creationId xmlns:p14="http://schemas.microsoft.com/office/powerpoint/2010/main" val="1174157995"/>
      </p:ext>
    </p:extLst>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647A7C5F-F4E5-4D49-8E1A-E1C1D738C203}" type="slidenum">
              <a:rPr kumimoji="1" lang="zh-CN" altLang="en-US" smtClean="0"/>
              <a:t>7</a:t>
            </a:fld>
            <a:endParaRPr kumimoji="1" lang="zh-CN" altLang="en-US"/>
          </a:p>
        </p:txBody>
      </p:sp>
    </p:spTree>
    <p:extLst>
      <p:ext uri="{BB962C8B-B14F-4D97-AF65-F5344CB8AC3E}">
        <p14:creationId xmlns:p14="http://schemas.microsoft.com/office/powerpoint/2010/main" val="1022770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幻灯片图像占位符 1"/>
          <p:cNvSpPr>
            <a:spLocks noGrp="1" noRot="1" noChangeAspect="1"/>
          </p:cNvSpPr>
          <p:nvPr>
            <p:ph type="sldImg"/>
          </p:nvPr>
        </p:nvSpPr>
        <p:spPr>
          <a:xfrm>
            <a:off x="685800" y="1143000"/>
            <a:ext cx="5486400" cy="3086100"/>
          </a:xfrm>
        </p:spPr>
      </p:sp>
      <p:sp>
        <p:nvSpPr>
          <p:cNvPr id="45058" name="备注占位符 2"/>
          <p:cNvSpPr>
            <a:spLocks noGrp="1"/>
          </p:cNvSpPr>
          <p:nvPr>
            <p:ph type="body" idx="1"/>
          </p:nvPr>
        </p:nvSpPr>
        <p:spPr bwMode="auto">
          <a:xfrm>
            <a:off x="685800" y="4343400"/>
            <a:ext cx="5486400" cy="4114800"/>
          </a:xfrm>
          <a:prstGeom prst="rect">
            <a:avLst/>
          </a:prstGeom>
          <a:noFill/>
        </p:spPr>
        <p:txBody>
          <a:bodyPr/>
          <a:lstStyle/>
          <a:p>
            <a:endParaRPr lang="zh-CN" altLang="en-US" dirty="0"/>
          </a:p>
        </p:txBody>
      </p:sp>
      <p:sp>
        <p:nvSpPr>
          <p:cNvPr id="45059" name="日期占位符 3"/>
          <p:cNvSpPr>
            <a:spLocks noGrp="1"/>
          </p:cNvSpPr>
          <p:nvPr>
            <p:ph type="dt" sz="quarter" idx="1"/>
          </p:nvPr>
        </p:nvSpPr>
        <p:spPr>
          <a:xfrm>
            <a:off x="3884613" y="0"/>
            <a:ext cx="2971800" cy="457200"/>
          </a:xfrm>
          <a:prstGeom prst="rect">
            <a:avLst/>
          </a:prstGeom>
          <a:noFill/>
        </p:spPr>
        <p:txBody>
          <a:bodyPr/>
          <a:lstStyle>
            <a:lvl1pPr>
              <a:defRPr kumimoji="1" sz="2400">
                <a:solidFill>
                  <a:schemeClr val="tx1"/>
                </a:solidFill>
                <a:latin typeface="Arial" pitchFamily="34" charset="0"/>
                <a:ea typeface="宋体" pitchFamily="2" charset="-122"/>
              </a:defRPr>
            </a:lvl1pPr>
            <a:lvl2pPr marL="742950" indent="-285750">
              <a:defRPr kumimoji="1" sz="2400">
                <a:solidFill>
                  <a:schemeClr val="tx1"/>
                </a:solidFill>
                <a:latin typeface="Arial" pitchFamily="34" charset="0"/>
                <a:ea typeface="宋体" pitchFamily="2" charset="-122"/>
              </a:defRPr>
            </a:lvl2pPr>
            <a:lvl3pPr marL="1143000" indent="-228600">
              <a:defRPr kumimoji="1" sz="2400">
                <a:solidFill>
                  <a:schemeClr val="tx1"/>
                </a:solidFill>
                <a:latin typeface="Arial" pitchFamily="34" charset="0"/>
                <a:ea typeface="宋体" pitchFamily="2" charset="-122"/>
              </a:defRPr>
            </a:lvl3pPr>
            <a:lvl4pPr marL="1600200" indent="-228600">
              <a:defRPr kumimoji="1" sz="2400">
                <a:solidFill>
                  <a:schemeClr val="tx1"/>
                </a:solidFill>
                <a:latin typeface="Arial" pitchFamily="34" charset="0"/>
                <a:ea typeface="宋体" pitchFamily="2" charset="-122"/>
              </a:defRPr>
            </a:lvl4pPr>
            <a:lvl5pPr marL="2057400" indent="-228600">
              <a:defRPr kumimoji="1" sz="2400">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fld id="{514880D9-17AF-4ECC-84DE-3878FF76616A}" type="datetime1">
              <a:rPr kumimoji="0" lang="zh-CN" altLang="en-US" sz="1800"/>
              <a:t>2019/4/26</a:t>
            </a:fld>
            <a:endParaRPr kumimoji="0" lang="zh-CN" altLang="en-US" sz="1200"/>
          </a:p>
        </p:txBody>
      </p:sp>
      <p:sp>
        <p:nvSpPr>
          <p:cNvPr id="45060" name="幻灯片编号占位符 4"/>
          <p:cNvSpPr>
            <a:spLocks noGrp="1"/>
          </p:cNvSpPr>
          <p:nvPr>
            <p:ph type="sldNum" sz="quarter" idx="5"/>
          </p:nvPr>
        </p:nvSpPr>
        <p:spPr>
          <a:xfrm>
            <a:off x="3884613" y="8685213"/>
            <a:ext cx="2971800" cy="457200"/>
          </a:xfrm>
          <a:prstGeom prst="rect">
            <a:avLst/>
          </a:prstGeom>
          <a:noFill/>
        </p:spPr>
        <p:txBody>
          <a:bodyPr/>
          <a:lstStyle>
            <a:lvl1pPr>
              <a:defRPr kumimoji="1" sz="2400">
                <a:solidFill>
                  <a:schemeClr val="tx1"/>
                </a:solidFill>
                <a:latin typeface="Arial" pitchFamily="34" charset="0"/>
                <a:ea typeface="宋体" pitchFamily="2" charset="-122"/>
              </a:defRPr>
            </a:lvl1pPr>
            <a:lvl2pPr marL="742950" indent="-285750">
              <a:defRPr kumimoji="1" sz="2400">
                <a:solidFill>
                  <a:schemeClr val="tx1"/>
                </a:solidFill>
                <a:latin typeface="Arial" pitchFamily="34" charset="0"/>
                <a:ea typeface="宋体" pitchFamily="2" charset="-122"/>
              </a:defRPr>
            </a:lvl2pPr>
            <a:lvl3pPr marL="1143000" indent="-228600">
              <a:defRPr kumimoji="1" sz="2400">
                <a:solidFill>
                  <a:schemeClr val="tx1"/>
                </a:solidFill>
                <a:latin typeface="Arial" pitchFamily="34" charset="0"/>
                <a:ea typeface="宋体" pitchFamily="2" charset="-122"/>
              </a:defRPr>
            </a:lvl3pPr>
            <a:lvl4pPr marL="1600200" indent="-228600">
              <a:defRPr kumimoji="1" sz="2400">
                <a:solidFill>
                  <a:schemeClr val="tx1"/>
                </a:solidFill>
                <a:latin typeface="Arial" pitchFamily="34" charset="0"/>
                <a:ea typeface="宋体" pitchFamily="2" charset="-122"/>
              </a:defRPr>
            </a:lvl4pPr>
            <a:lvl5pPr marL="2057400" indent="-228600">
              <a:defRPr kumimoji="1" sz="2400">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fld id="{1280D00B-5209-4588-B3E7-4225BFC1B8F5}" type="slidenum">
              <a:rPr kumimoji="0" lang="zh-CN" altLang="en-US" sz="1800"/>
              <a:t>8</a:t>
            </a:fld>
            <a:endParaRPr kumimoji="0" lang="zh-CN" altLang="en-US" sz="1200"/>
          </a:p>
        </p:txBody>
      </p:sp>
    </p:spTree>
    <p:extLst>
      <p:ext uri="{BB962C8B-B14F-4D97-AF65-F5344CB8AC3E}">
        <p14:creationId xmlns:p14="http://schemas.microsoft.com/office/powerpoint/2010/main" val="9519806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幻灯片图像占位符 1"/>
          <p:cNvSpPr>
            <a:spLocks noGrp="1" noRot="1" noChangeAspect="1"/>
          </p:cNvSpPr>
          <p:nvPr>
            <p:ph type="sldImg"/>
          </p:nvPr>
        </p:nvSpPr>
        <p:spPr>
          <a:xfrm>
            <a:off x="685800" y="1143000"/>
            <a:ext cx="5486400" cy="3086100"/>
          </a:xfrm>
        </p:spPr>
      </p:sp>
      <p:sp>
        <p:nvSpPr>
          <p:cNvPr id="53250" name="备注占位符 2"/>
          <p:cNvSpPr>
            <a:spLocks noGrp="1"/>
          </p:cNvSpPr>
          <p:nvPr>
            <p:ph type="body" idx="1"/>
          </p:nvPr>
        </p:nvSpPr>
        <p:spPr bwMode="auto">
          <a:xfrm>
            <a:off x="685800" y="4343400"/>
            <a:ext cx="5486400" cy="4114800"/>
          </a:xfrm>
          <a:prstGeom prst="rect">
            <a:avLst/>
          </a:prstGeom>
          <a:noFill/>
        </p:spPr>
        <p:txBody>
          <a:bodyPr/>
          <a:lstStyle/>
          <a:p>
            <a:endParaRPr lang="zh-CN" altLang="en-US" dirty="0"/>
          </a:p>
        </p:txBody>
      </p:sp>
      <p:sp>
        <p:nvSpPr>
          <p:cNvPr id="53251" name="日期占位符 3"/>
          <p:cNvSpPr>
            <a:spLocks noGrp="1"/>
          </p:cNvSpPr>
          <p:nvPr>
            <p:ph type="dt" sz="quarter" idx="1"/>
          </p:nvPr>
        </p:nvSpPr>
        <p:spPr>
          <a:xfrm>
            <a:off x="3884613" y="0"/>
            <a:ext cx="2971800" cy="457200"/>
          </a:xfrm>
          <a:prstGeom prst="rect">
            <a:avLst/>
          </a:prstGeom>
          <a:noFill/>
        </p:spPr>
        <p:txBody>
          <a:bodyPr/>
          <a:lstStyle>
            <a:lvl1pPr>
              <a:defRPr kumimoji="1" sz="2400">
                <a:solidFill>
                  <a:schemeClr val="tx1"/>
                </a:solidFill>
                <a:latin typeface="Arial" pitchFamily="34" charset="0"/>
                <a:ea typeface="宋体" pitchFamily="2" charset="-122"/>
              </a:defRPr>
            </a:lvl1pPr>
            <a:lvl2pPr marL="742950" indent="-285750">
              <a:defRPr kumimoji="1" sz="2400">
                <a:solidFill>
                  <a:schemeClr val="tx1"/>
                </a:solidFill>
                <a:latin typeface="Arial" pitchFamily="34" charset="0"/>
                <a:ea typeface="宋体" pitchFamily="2" charset="-122"/>
              </a:defRPr>
            </a:lvl2pPr>
            <a:lvl3pPr marL="1143000" indent="-228600">
              <a:defRPr kumimoji="1" sz="2400">
                <a:solidFill>
                  <a:schemeClr val="tx1"/>
                </a:solidFill>
                <a:latin typeface="Arial" pitchFamily="34" charset="0"/>
                <a:ea typeface="宋体" pitchFamily="2" charset="-122"/>
              </a:defRPr>
            </a:lvl3pPr>
            <a:lvl4pPr marL="1600200" indent="-228600">
              <a:defRPr kumimoji="1" sz="2400">
                <a:solidFill>
                  <a:schemeClr val="tx1"/>
                </a:solidFill>
                <a:latin typeface="Arial" pitchFamily="34" charset="0"/>
                <a:ea typeface="宋体" pitchFamily="2" charset="-122"/>
              </a:defRPr>
            </a:lvl4pPr>
            <a:lvl5pPr marL="2057400" indent="-228600">
              <a:defRPr kumimoji="1" sz="2400">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fld id="{581B5126-133B-43BB-9F03-B7558247C46C}" type="datetime1">
              <a:rPr kumimoji="0" lang="zh-CN" altLang="en-US" sz="1800"/>
              <a:t>2019/4/26</a:t>
            </a:fld>
            <a:endParaRPr kumimoji="0" lang="zh-CN" altLang="en-US" sz="1200"/>
          </a:p>
        </p:txBody>
      </p:sp>
      <p:sp>
        <p:nvSpPr>
          <p:cNvPr id="53252" name="幻灯片编号占位符 4"/>
          <p:cNvSpPr>
            <a:spLocks noGrp="1"/>
          </p:cNvSpPr>
          <p:nvPr>
            <p:ph type="sldNum" sz="quarter" idx="5"/>
          </p:nvPr>
        </p:nvSpPr>
        <p:spPr>
          <a:xfrm>
            <a:off x="3884613" y="8685213"/>
            <a:ext cx="2971800" cy="457200"/>
          </a:xfrm>
          <a:prstGeom prst="rect">
            <a:avLst/>
          </a:prstGeom>
          <a:noFill/>
        </p:spPr>
        <p:txBody>
          <a:bodyPr/>
          <a:lstStyle>
            <a:lvl1pPr>
              <a:defRPr kumimoji="1" sz="2400">
                <a:solidFill>
                  <a:schemeClr val="tx1"/>
                </a:solidFill>
                <a:latin typeface="Arial" pitchFamily="34" charset="0"/>
                <a:ea typeface="宋体" pitchFamily="2" charset="-122"/>
              </a:defRPr>
            </a:lvl1pPr>
            <a:lvl2pPr marL="742950" indent="-285750">
              <a:defRPr kumimoji="1" sz="2400">
                <a:solidFill>
                  <a:schemeClr val="tx1"/>
                </a:solidFill>
                <a:latin typeface="Arial" pitchFamily="34" charset="0"/>
                <a:ea typeface="宋体" pitchFamily="2" charset="-122"/>
              </a:defRPr>
            </a:lvl2pPr>
            <a:lvl3pPr marL="1143000" indent="-228600">
              <a:defRPr kumimoji="1" sz="2400">
                <a:solidFill>
                  <a:schemeClr val="tx1"/>
                </a:solidFill>
                <a:latin typeface="Arial" pitchFamily="34" charset="0"/>
                <a:ea typeface="宋体" pitchFamily="2" charset="-122"/>
              </a:defRPr>
            </a:lvl3pPr>
            <a:lvl4pPr marL="1600200" indent="-228600">
              <a:defRPr kumimoji="1" sz="2400">
                <a:solidFill>
                  <a:schemeClr val="tx1"/>
                </a:solidFill>
                <a:latin typeface="Arial" pitchFamily="34" charset="0"/>
                <a:ea typeface="宋体" pitchFamily="2" charset="-122"/>
              </a:defRPr>
            </a:lvl4pPr>
            <a:lvl5pPr marL="2057400" indent="-228600">
              <a:defRPr kumimoji="1" sz="2400">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fld id="{03D20F65-F687-45B3-A0FA-537697E696A7}" type="slidenum">
              <a:rPr kumimoji="0" lang="zh-CN" altLang="en-US" sz="1800"/>
              <a:t>9</a:t>
            </a:fld>
            <a:endParaRPr kumimoji="0" lang="zh-CN" altLang="en-US" sz="1200"/>
          </a:p>
        </p:txBody>
      </p:sp>
    </p:spTree>
    <p:extLst>
      <p:ext uri="{BB962C8B-B14F-4D97-AF65-F5344CB8AC3E}">
        <p14:creationId xmlns:p14="http://schemas.microsoft.com/office/powerpoint/2010/main" val="11849253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a:xfrm>
            <a:off x="381000" y="685800"/>
            <a:ext cx="6096000" cy="3429000"/>
          </a:xfrm>
        </p:spPr>
      </p:sp>
      <p:sp>
        <p:nvSpPr>
          <p:cNvPr id="44035" name="备注占位符 2"/>
          <p:cNvSpPr>
            <a:spLocks noGrp="1"/>
          </p:cNvSpPr>
          <p:nvPr>
            <p:ph type="body" idx="1"/>
          </p:nvPr>
        </p:nvSpPr>
        <p:spPr bwMode="auto">
          <a:xfrm>
            <a:off x="685800" y="4343400"/>
            <a:ext cx="5486400" cy="4114800"/>
          </a:xfrm>
          <a:prstGeom prst="rect">
            <a:avLst/>
          </a:prstGeom>
          <a:noFill/>
        </p:spPr>
        <p:txBody>
          <a:bodyPr/>
          <a:lstStyle/>
          <a:p>
            <a:endParaRPr lang="zh-CN" altLang="en-US" dirty="0">
              <a:latin typeface="Arial" charset="0"/>
              <a:ea typeface="宋体" charset="0"/>
            </a:endParaRPr>
          </a:p>
        </p:txBody>
      </p:sp>
      <p:sp>
        <p:nvSpPr>
          <p:cNvPr id="44036" name="幻灯片编号占位符 3"/>
          <p:cNvSpPr>
            <a:spLocks noGrp="1"/>
          </p:cNvSpPr>
          <p:nvPr>
            <p:ph type="sldNum" sz="quarter" idx="5"/>
          </p:nvPr>
        </p:nvSpPr>
        <p:spPr>
          <a:xfrm>
            <a:off x="3884613" y="8685213"/>
            <a:ext cx="2971800" cy="457200"/>
          </a:xfrm>
          <a:prstGeom prst="rect">
            <a:avLst/>
          </a:prstGeom>
          <a:noFill/>
        </p:spPr>
        <p:txBody>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fld id="{0C74FAA7-AE25-6949-926F-88D0B414FCC7}" type="slidenum">
              <a:rPr kumimoji="1" lang="zh-CN" altLang="en-US"/>
              <a:t>10</a:t>
            </a:fld>
            <a:endParaRPr kumimoji="1" lang="zh-CN" altLang="en-US"/>
          </a:p>
        </p:txBody>
      </p:sp>
    </p:spTree>
    <p:extLst>
      <p:ext uri="{BB962C8B-B14F-4D97-AF65-F5344CB8AC3E}">
        <p14:creationId xmlns:p14="http://schemas.microsoft.com/office/powerpoint/2010/main" val="14238769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a:xfrm>
            <a:off x="381000" y="685800"/>
            <a:ext cx="6096000" cy="3429000"/>
          </a:xfrm>
        </p:spPr>
      </p:sp>
      <p:sp>
        <p:nvSpPr>
          <p:cNvPr id="45059" name="备注占位符 2"/>
          <p:cNvSpPr>
            <a:spLocks noGrp="1"/>
          </p:cNvSpPr>
          <p:nvPr>
            <p:ph type="body" idx="1"/>
          </p:nvPr>
        </p:nvSpPr>
        <p:spPr bwMode="auto">
          <a:xfrm>
            <a:off x="685800" y="4343400"/>
            <a:ext cx="5486400" cy="4114800"/>
          </a:xfrm>
          <a:prstGeom prst="rect">
            <a:avLst/>
          </a:prstGeom>
          <a:noFill/>
        </p:spPr>
        <p:txBody>
          <a:bodyPr/>
          <a:lstStyle/>
          <a:p>
            <a:endParaRPr lang="zh-CN" altLang="en-US" dirty="0">
              <a:latin typeface="Arial" charset="0"/>
              <a:ea typeface="宋体" charset="0"/>
            </a:endParaRPr>
          </a:p>
        </p:txBody>
      </p:sp>
      <p:sp>
        <p:nvSpPr>
          <p:cNvPr id="45060" name="幻灯片编号占位符 3"/>
          <p:cNvSpPr>
            <a:spLocks noGrp="1"/>
          </p:cNvSpPr>
          <p:nvPr>
            <p:ph type="sldNum" sz="quarter" idx="5"/>
          </p:nvPr>
        </p:nvSpPr>
        <p:spPr>
          <a:xfrm>
            <a:off x="3884613" y="8685213"/>
            <a:ext cx="2971800" cy="457200"/>
          </a:xfrm>
          <a:prstGeom prst="rect">
            <a:avLst/>
          </a:prstGeom>
          <a:noFill/>
        </p:spPr>
        <p:txBody>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fld id="{1F7C450C-6CE3-5848-8A9D-D63E35978162}" type="slidenum">
              <a:rPr kumimoji="1" lang="zh-CN" altLang="en-US"/>
              <a:t>11</a:t>
            </a:fld>
            <a:endParaRPr kumimoji="1" lang="zh-CN" altLang="en-US"/>
          </a:p>
        </p:txBody>
      </p:sp>
    </p:spTree>
    <p:extLst>
      <p:ext uri="{BB962C8B-B14F-4D97-AF65-F5344CB8AC3E}">
        <p14:creationId xmlns:p14="http://schemas.microsoft.com/office/powerpoint/2010/main" val="8461896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19135264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8946262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Tree>
    <p:extLst>
      <p:ext uri="{BB962C8B-B14F-4D97-AF65-F5344CB8AC3E}">
        <p14:creationId xmlns:p14="http://schemas.microsoft.com/office/powerpoint/2010/main" val="15934063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solidFill>
                <a:schemeClr val="bg1"/>
              </a:solidFill>
            </a:endParaRPr>
          </a:p>
          <a:p>
            <a:endParaRPr lang="zh-CN" altLang="en-US" dirty="0"/>
          </a:p>
        </p:txBody>
      </p:sp>
      <p:sp>
        <p:nvSpPr>
          <p:cNvPr id="4" name="灯片编号占位符 3"/>
          <p:cNvSpPr>
            <a:spLocks noGrp="1"/>
          </p:cNvSpPr>
          <p:nvPr>
            <p:ph type="sldNum" sz="quarter" idx="10"/>
          </p:nvPr>
        </p:nvSpPr>
        <p:spPr>
          <a:xfrm>
            <a:off x="3884613" y="8685213"/>
            <a:ext cx="2971800" cy="457200"/>
          </a:xfrm>
          <a:prstGeom prst="rect">
            <a:avLst/>
          </a:prstGeom>
        </p:spPr>
        <p:txBody>
          <a:bodyPr/>
          <a:lstStyle/>
          <a:p>
            <a:fld id="{C5079105-4AC9-43A0-B643-64AFA59D011C}" type="slidenum">
              <a:rPr lang="zh-CN" altLang="en-US" smtClean="0"/>
              <a:t>19</a:t>
            </a:fld>
            <a:endParaRPr lang="zh-CN" altLang="en-US"/>
          </a:p>
        </p:txBody>
      </p:sp>
    </p:spTree>
    <p:extLst>
      <p:ext uri="{BB962C8B-B14F-4D97-AF65-F5344CB8AC3E}">
        <p14:creationId xmlns:p14="http://schemas.microsoft.com/office/powerpoint/2010/main" val="21041957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solidFill>
                <a:schemeClr val="bg1"/>
              </a:solidFill>
            </a:endParaRPr>
          </a:p>
          <a:p>
            <a:endParaRPr lang="zh-CN" altLang="en-US" dirty="0"/>
          </a:p>
        </p:txBody>
      </p:sp>
      <p:sp>
        <p:nvSpPr>
          <p:cNvPr id="4" name="灯片编号占位符 3"/>
          <p:cNvSpPr>
            <a:spLocks noGrp="1"/>
          </p:cNvSpPr>
          <p:nvPr>
            <p:ph type="sldNum" sz="quarter" idx="10"/>
          </p:nvPr>
        </p:nvSpPr>
        <p:spPr>
          <a:xfrm>
            <a:off x="3884613" y="8685213"/>
            <a:ext cx="2971800" cy="457200"/>
          </a:xfrm>
          <a:prstGeom prst="rect">
            <a:avLst/>
          </a:prstGeom>
        </p:spPr>
        <p:txBody>
          <a:bodyPr/>
          <a:lstStyle/>
          <a:p>
            <a:fld id="{C5079105-4AC9-43A0-B643-64AFA59D011C}" type="slidenum">
              <a:rPr lang="zh-CN" altLang="en-US" smtClean="0"/>
              <a:t>20</a:t>
            </a:fld>
            <a:endParaRPr lang="zh-CN" altLang="en-US"/>
          </a:p>
        </p:txBody>
      </p:sp>
    </p:spTree>
    <p:extLst>
      <p:ext uri="{BB962C8B-B14F-4D97-AF65-F5344CB8AC3E}">
        <p14:creationId xmlns:p14="http://schemas.microsoft.com/office/powerpoint/2010/main" val="20156832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solidFill>
                <a:schemeClr val="bg1"/>
              </a:solidFill>
            </a:endParaRPr>
          </a:p>
          <a:p>
            <a:endParaRPr lang="zh-CN" altLang="en-US" dirty="0"/>
          </a:p>
        </p:txBody>
      </p:sp>
      <p:sp>
        <p:nvSpPr>
          <p:cNvPr id="4" name="灯片编号占位符 3"/>
          <p:cNvSpPr>
            <a:spLocks noGrp="1"/>
          </p:cNvSpPr>
          <p:nvPr>
            <p:ph type="sldNum" sz="quarter" idx="10"/>
          </p:nvPr>
        </p:nvSpPr>
        <p:spPr>
          <a:xfrm>
            <a:off x="3884613" y="8685213"/>
            <a:ext cx="2971800" cy="457200"/>
          </a:xfrm>
          <a:prstGeom prst="rect">
            <a:avLst/>
          </a:prstGeom>
        </p:spPr>
        <p:txBody>
          <a:bodyPr/>
          <a:lstStyle/>
          <a:p>
            <a:fld id="{C5079105-4AC9-43A0-B643-64AFA59D011C}" type="slidenum">
              <a:rPr lang="zh-CN" altLang="en-US" smtClean="0"/>
              <a:t>21</a:t>
            </a:fld>
            <a:endParaRPr lang="zh-CN" altLang="en-US"/>
          </a:p>
        </p:txBody>
      </p:sp>
    </p:spTree>
    <p:extLst>
      <p:ext uri="{BB962C8B-B14F-4D97-AF65-F5344CB8AC3E}">
        <p14:creationId xmlns:p14="http://schemas.microsoft.com/office/powerpoint/2010/main" val="39706040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solidFill>
                <a:schemeClr val="bg1"/>
              </a:solidFill>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n-US" altLang="zh-CN" sz="1200" dirty="0">
                <a:solidFill>
                  <a:schemeClr val="bg1"/>
                </a:solidFill>
                <a:latin typeface="Century Gothic" panose="020B0502020202020204" pitchFamily="34" charset="0"/>
              </a:rPr>
              <a:t>UnionPay, is a Chinese financial services corporation. It provides bank card services and a major card scheme. UnionPay is the only interbank network in China that links all the ATMs of all banks throughout the country. It is also an electronic funds transfer at point of sale (EFTPOS) network. It is the largest card payment organization in the world offering mobile and online payments based on total value of payment transactions, ahead of Visa and Mastercard.</a:t>
            </a:r>
          </a:p>
          <a:p>
            <a:endParaRPr lang="zh-CN" altLang="en-US" dirty="0"/>
          </a:p>
        </p:txBody>
      </p:sp>
      <p:sp>
        <p:nvSpPr>
          <p:cNvPr id="4" name="灯片编号占位符 3"/>
          <p:cNvSpPr>
            <a:spLocks noGrp="1"/>
          </p:cNvSpPr>
          <p:nvPr>
            <p:ph type="sldNum" sz="quarter" idx="10"/>
          </p:nvPr>
        </p:nvSpPr>
        <p:spPr>
          <a:xfrm>
            <a:off x="3884613" y="8685213"/>
            <a:ext cx="2971800" cy="457200"/>
          </a:xfrm>
          <a:prstGeom prst="rect">
            <a:avLst/>
          </a:prstGeom>
        </p:spPr>
        <p:txBody>
          <a:bodyPr/>
          <a:lstStyle/>
          <a:p>
            <a:fld id="{C5079105-4AC9-43A0-B643-64AFA59D011C}" type="slidenum">
              <a:rPr lang="zh-CN" altLang="en-US" smtClean="0"/>
              <a:t>22</a:t>
            </a:fld>
            <a:endParaRPr lang="zh-CN" altLang="en-US"/>
          </a:p>
        </p:txBody>
      </p:sp>
    </p:spTree>
    <p:extLst>
      <p:ext uri="{BB962C8B-B14F-4D97-AF65-F5344CB8AC3E}">
        <p14:creationId xmlns:p14="http://schemas.microsoft.com/office/powerpoint/2010/main" val="2229357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solidFill>
                <a:schemeClr val="bg1"/>
              </a:solidFill>
            </a:endParaRPr>
          </a:p>
          <a:p>
            <a:endParaRPr lang="zh-CN" altLang="en-US" dirty="0"/>
          </a:p>
        </p:txBody>
      </p:sp>
      <p:sp>
        <p:nvSpPr>
          <p:cNvPr id="4" name="灯片编号占位符 3"/>
          <p:cNvSpPr>
            <a:spLocks noGrp="1"/>
          </p:cNvSpPr>
          <p:nvPr>
            <p:ph type="sldNum" sz="quarter" idx="10"/>
          </p:nvPr>
        </p:nvSpPr>
        <p:spPr>
          <a:xfrm>
            <a:off x="3884613" y="8685213"/>
            <a:ext cx="2971800" cy="457200"/>
          </a:xfrm>
          <a:prstGeom prst="rect">
            <a:avLst/>
          </a:prstGeom>
        </p:spPr>
        <p:txBody>
          <a:bodyPr/>
          <a:lstStyle/>
          <a:p>
            <a:fld id="{C5079105-4AC9-43A0-B643-64AFA59D011C}" type="slidenum">
              <a:rPr lang="zh-CN" altLang="en-US" smtClean="0"/>
              <a:t>24</a:t>
            </a:fld>
            <a:endParaRPr lang="zh-CN" altLang="en-US"/>
          </a:p>
        </p:txBody>
      </p:sp>
    </p:spTree>
    <p:extLst>
      <p:ext uri="{BB962C8B-B14F-4D97-AF65-F5344CB8AC3E}">
        <p14:creationId xmlns:p14="http://schemas.microsoft.com/office/powerpoint/2010/main" val="30332559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solidFill>
                <a:schemeClr val="bg1"/>
              </a:solidFill>
            </a:endParaRPr>
          </a:p>
          <a:p>
            <a:endParaRPr lang="zh-CN" altLang="en-US" dirty="0"/>
          </a:p>
        </p:txBody>
      </p:sp>
      <p:sp>
        <p:nvSpPr>
          <p:cNvPr id="4" name="灯片编号占位符 3"/>
          <p:cNvSpPr>
            <a:spLocks noGrp="1"/>
          </p:cNvSpPr>
          <p:nvPr>
            <p:ph type="sldNum" sz="quarter" idx="10"/>
          </p:nvPr>
        </p:nvSpPr>
        <p:spPr>
          <a:xfrm>
            <a:off x="3884613" y="8685213"/>
            <a:ext cx="2971800" cy="457200"/>
          </a:xfrm>
          <a:prstGeom prst="rect">
            <a:avLst/>
          </a:prstGeom>
        </p:spPr>
        <p:txBody>
          <a:bodyPr/>
          <a:lstStyle/>
          <a:p>
            <a:fld id="{C5079105-4AC9-43A0-B643-64AFA59D011C}" type="slidenum">
              <a:rPr lang="zh-CN" altLang="en-US" smtClean="0"/>
              <a:t>25</a:t>
            </a:fld>
            <a:endParaRPr lang="zh-CN" altLang="en-US"/>
          </a:p>
        </p:txBody>
      </p:sp>
    </p:spTree>
    <p:extLst>
      <p:ext uri="{BB962C8B-B14F-4D97-AF65-F5344CB8AC3E}">
        <p14:creationId xmlns:p14="http://schemas.microsoft.com/office/powerpoint/2010/main" val="2747283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solidFill>
                <a:schemeClr val="bg1"/>
              </a:solidFill>
            </a:endParaRPr>
          </a:p>
          <a:p>
            <a:endParaRPr lang="zh-CN" altLang="en-US" dirty="0"/>
          </a:p>
        </p:txBody>
      </p:sp>
      <p:sp>
        <p:nvSpPr>
          <p:cNvPr id="4" name="灯片编号占位符 3"/>
          <p:cNvSpPr>
            <a:spLocks noGrp="1"/>
          </p:cNvSpPr>
          <p:nvPr>
            <p:ph type="sldNum" sz="quarter" idx="10"/>
          </p:nvPr>
        </p:nvSpPr>
        <p:spPr>
          <a:xfrm>
            <a:off x="3884613" y="8685213"/>
            <a:ext cx="2971800" cy="457200"/>
          </a:xfrm>
          <a:prstGeom prst="rect">
            <a:avLst/>
          </a:prstGeom>
        </p:spPr>
        <p:txBody>
          <a:bodyPr/>
          <a:lstStyle/>
          <a:p>
            <a:fld id="{C5079105-4AC9-43A0-B643-64AFA59D011C}" type="slidenum">
              <a:rPr lang="zh-CN" altLang="en-US" smtClean="0"/>
              <a:t>27</a:t>
            </a:fld>
            <a:endParaRPr lang="zh-CN" altLang="en-US"/>
          </a:p>
        </p:txBody>
      </p:sp>
    </p:spTree>
    <p:extLst>
      <p:ext uri="{BB962C8B-B14F-4D97-AF65-F5344CB8AC3E}">
        <p14:creationId xmlns:p14="http://schemas.microsoft.com/office/powerpoint/2010/main" val="22980826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en-US" altLang="zh-CN" dirty="0"/>
              <a:t>Thank you for </a:t>
            </a:r>
            <a:r>
              <a:rPr lang="en-US" altLang="zh-CN" baseline="0" dirty="0"/>
              <a:t> listening</a:t>
            </a:r>
            <a:endParaRPr lang="zh-CN" altLang="en-US" dirty="0"/>
          </a:p>
        </p:txBody>
      </p:sp>
      <p:sp>
        <p:nvSpPr>
          <p:cNvPr id="4" name="灯片编号占位符 3"/>
          <p:cNvSpPr>
            <a:spLocks noGrp="1"/>
          </p:cNvSpPr>
          <p:nvPr>
            <p:ph type="sldNum" sz="quarter" idx="10"/>
          </p:nvPr>
        </p:nvSpPr>
        <p:spPr>
          <a:xfrm>
            <a:off x="3884613" y="8685213"/>
            <a:ext cx="2971800" cy="457200"/>
          </a:xfrm>
          <a:prstGeom prst="rect">
            <a:avLst/>
          </a:prstGeom>
        </p:spPr>
        <p:txBody>
          <a:bodyPr/>
          <a:lstStyle/>
          <a:p>
            <a:fld id="{647A7C5F-F4E5-4D49-8E1A-E1C1D738C203}" type="slidenum">
              <a:rPr kumimoji="1" lang="zh-CN" altLang="en-US" smtClean="0"/>
              <a:t>28</a:t>
            </a:fld>
            <a:endParaRPr kumimoji="1" lang="zh-CN" altLang="en-US"/>
          </a:p>
        </p:txBody>
      </p:sp>
    </p:spTree>
    <p:extLst>
      <p:ext uri="{BB962C8B-B14F-4D97-AF65-F5344CB8AC3E}">
        <p14:creationId xmlns:p14="http://schemas.microsoft.com/office/powerpoint/2010/main" val="12586564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标题和内容 0">
    <p:spTree>
      <p:nvGrpSpPr>
        <p:cNvPr id="1" name=""/>
        <p:cNvGrpSpPr/>
        <p:nvPr/>
      </p:nvGrpSpPr>
      <p:grpSpPr>
        <a:xfrm>
          <a:off x="0" y="0"/>
          <a:ext cx="0" cy="0"/>
          <a:chOff x="0" y="0"/>
          <a:chExt cx="0" cy="0"/>
        </a:xfrm>
      </p:grpSpPr>
      <p:sp>
        <p:nvSpPr>
          <p:cNvPr id="29" name="Shape 29"/>
          <p:cNvSpPr>
            <a:spLocks noGrp="1"/>
          </p:cNvSpPr>
          <p:nvPr>
            <p:ph type="title" hasCustomPrompt="1"/>
          </p:nvPr>
        </p:nvSpPr>
        <p:spPr>
          <a:prstGeom prst="rect">
            <a:avLst/>
          </a:prstGeom>
        </p:spPr>
        <p:txBody>
          <a:bodyPr/>
          <a:lstStyle/>
          <a:p>
            <a:r>
              <a:t>标题文本</a:t>
            </a:r>
          </a:p>
        </p:txBody>
      </p:sp>
      <p:sp>
        <p:nvSpPr>
          <p:cNvPr id="30" name="Shape 30"/>
          <p:cNvSpPr>
            <a:spLocks noGrp="1"/>
          </p:cNvSpPr>
          <p:nvPr>
            <p:ph type="body" idx="1" hasCustomPrompt="1"/>
          </p:nvPr>
        </p:nvSpPr>
        <p:spPr>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31" name="Shape 31"/>
          <p:cNvSpPr>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节标题">
    <p:spTree>
      <p:nvGrpSpPr>
        <p:cNvPr id="1" name=""/>
        <p:cNvGrpSpPr/>
        <p:nvPr/>
      </p:nvGrpSpPr>
      <p:grpSpPr>
        <a:xfrm>
          <a:off x="0" y="0"/>
          <a:ext cx="0" cy="0"/>
          <a:chOff x="0" y="0"/>
          <a:chExt cx="0" cy="0"/>
        </a:xfrm>
      </p:grpSpPr>
      <p:sp>
        <p:nvSpPr>
          <p:cNvPr id="38" name="Shape 38"/>
          <p:cNvSpPr>
            <a:spLocks noGrp="1"/>
          </p:cNvSpPr>
          <p:nvPr>
            <p:ph type="title" hasCustomPrompt="1"/>
          </p:nvPr>
        </p:nvSpPr>
        <p:spPr>
          <a:xfrm>
            <a:off x="722312" y="3305176"/>
            <a:ext cx="7772401" cy="1021557"/>
          </a:xfrm>
          <a:prstGeom prst="rect">
            <a:avLst/>
          </a:prstGeom>
        </p:spPr>
        <p:txBody>
          <a:bodyPr anchor="t"/>
          <a:lstStyle>
            <a:lvl1pPr algn="l">
              <a:defRPr sz="4000" b="1" cap="all"/>
            </a:lvl1pPr>
          </a:lstStyle>
          <a:p>
            <a:r>
              <a:t>标题文本</a:t>
            </a:r>
          </a:p>
        </p:txBody>
      </p:sp>
      <p:sp>
        <p:nvSpPr>
          <p:cNvPr id="39" name="Shape 39"/>
          <p:cNvSpPr>
            <a:spLocks noGrp="1"/>
          </p:cNvSpPr>
          <p:nvPr>
            <p:ph type="body" sz="quarter" idx="1" hasCustomPrompt="1"/>
          </p:nvPr>
        </p:nvSpPr>
        <p:spPr>
          <a:xfrm>
            <a:off x="722312" y="2180034"/>
            <a:ext cx="7772401" cy="1125141"/>
          </a:xfrm>
          <a:prstGeom prst="rect">
            <a:avLst/>
          </a:prstGeom>
        </p:spPr>
        <p:txBody>
          <a:bodyPr anchor="b"/>
          <a:lstStyle>
            <a:lvl1pPr marL="0" indent="0">
              <a:spcBef>
                <a:spcPts val="400"/>
              </a:spcBef>
              <a:buSzTx/>
              <a:buFontTx/>
              <a:buNone/>
              <a:defRPr sz="2000">
                <a:solidFill>
                  <a:srgbClr val="888888"/>
                </a:solidFill>
              </a:defRPr>
            </a:lvl1pPr>
            <a:lvl2pPr marL="0" indent="457200">
              <a:spcBef>
                <a:spcPts val="400"/>
              </a:spcBef>
              <a:buSzTx/>
              <a:buFontTx/>
              <a:buNone/>
              <a:defRPr sz="2000">
                <a:solidFill>
                  <a:srgbClr val="888888"/>
                </a:solidFill>
              </a:defRPr>
            </a:lvl2pPr>
            <a:lvl3pPr marL="0" indent="914400">
              <a:spcBef>
                <a:spcPts val="400"/>
              </a:spcBef>
              <a:buSzTx/>
              <a:buFontTx/>
              <a:buNone/>
              <a:defRPr sz="2000">
                <a:solidFill>
                  <a:srgbClr val="888888"/>
                </a:solidFill>
              </a:defRPr>
            </a:lvl3pPr>
            <a:lvl4pPr marL="0" indent="1371600">
              <a:spcBef>
                <a:spcPts val="400"/>
              </a:spcBef>
              <a:buSzTx/>
              <a:buFontTx/>
              <a:buNone/>
              <a:defRPr sz="2000">
                <a:solidFill>
                  <a:srgbClr val="888888"/>
                </a:solidFill>
              </a:defRPr>
            </a:lvl4pPr>
            <a:lvl5pPr marL="0" indent="1828800">
              <a:spcBef>
                <a:spcPts val="400"/>
              </a:spcBef>
              <a:buSzTx/>
              <a:buFontTx/>
              <a:buNone/>
              <a:defRPr sz="2000">
                <a:solidFill>
                  <a:srgbClr val="888888"/>
                </a:solidFill>
              </a:defRPr>
            </a:lvl5pPr>
          </a:lstStyle>
          <a:p>
            <a:r>
              <a:t>正文级别 1</a:t>
            </a:r>
          </a:p>
          <a:p>
            <a:pPr lvl="1"/>
            <a:r>
              <a:t>正文级别 2</a:t>
            </a:r>
          </a:p>
          <a:p>
            <a:pPr lvl="2"/>
            <a:r>
              <a:t>正文级别 3</a:t>
            </a:r>
          </a:p>
          <a:p>
            <a:pPr lvl="3"/>
            <a:r>
              <a:t>正文级别 4</a:t>
            </a:r>
          </a:p>
          <a:p>
            <a:pPr lvl="4"/>
            <a:r>
              <a:t>正文级别 5</a:t>
            </a:r>
          </a:p>
        </p:txBody>
      </p:sp>
      <p:sp>
        <p:nvSpPr>
          <p:cNvPr id="40" name="Shape 40"/>
          <p:cNvSpPr>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两栏内容">
    <p:spTree>
      <p:nvGrpSpPr>
        <p:cNvPr id="1" name=""/>
        <p:cNvGrpSpPr/>
        <p:nvPr/>
      </p:nvGrpSpPr>
      <p:grpSpPr>
        <a:xfrm>
          <a:off x="0" y="0"/>
          <a:ext cx="0" cy="0"/>
          <a:chOff x="0" y="0"/>
          <a:chExt cx="0" cy="0"/>
        </a:xfrm>
      </p:grpSpPr>
      <p:sp>
        <p:nvSpPr>
          <p:cNvPr id="47" name="Shape 47"/>
          <p:cNvSpPr>
            <a:spLocks noGrp="1"/>
          </p:cNvSpPr>
          <p:nvPr>
            <p:ph type="title" hasCustomPrompt="1"/>
          </p:nvPr>
        </p:nvSpPr>
        <p:spPr>
          <a:prstGeom prst="rect">
            <a:avLst/>
          </a:prstGeom>
        </p:spPr>
        <p:txBody>
          <a:bodyPr/>
          <a:lstStyle/>
          <a:p>
            <a:r>
              <a:t>标题文本</a:t>
            </a:r>
          </a:p>
        </p:txBody>
      </p:sp>
      <p:sp>
        <p:nvSpPr>
          <p:cNvPr id="48" name="Shape 48"/>
          <p:cNvSpPr>
            <a:spLocks noGrp="1"/>
          </p:cNvSpPr>
          <p:nvPr>
            <p:ph type="body" sz="half" idx="1" hasCustomPrompt="1"/>
          </p:nvPr>
        </p:nvSpPr>
        <p:spPr>
          <a:xfrm>
            <a:off x="457200" y="1200150"/>
            <a:ext cx="4038600" cy="3394473"/>
          </a:xfrm>
          <a:prstGeom prst="rect">
            <a:avLst/>
          </a:prstGeom>
        </p:spPr>
        <p:txBody>
          <a:bodyPr/>
          <a:lstStyle>
            <a:lvl1pPr>
              <a:spcBef>
                <a:spcPts val="600"/>
              </a:spcBef>
              <a:defRPr sz="2800"/>
            </a:lvl1pPr>
            <a:lvl2pPr marL="790575" indent="-333375">
              <a:spcBef>
                <a:spcPts val="600"/>
              </a:spcBef>
              <a:defRPr sz="2800"/>
            </a:lvl2pPr>
            <a:lvl3pPr marL="1234440" indent="-320040">
              <a:spcBef>
                <a:spcPts val="600"/>
              </a:spcBef>
              <a:defRPr sz="2800"/>
            </a:lvl3pPr>
            <a:lvl4pPr marL="1727200" indent="-355600">
              <a:spcBef>
                <a:spcPts val="600"/>
              </a:spcBef>
              <a:defRPr sz="2800"/>
            </a:lvl4pPr>
            <a:lvl5pPr marL="2184400" indent="-355600">
              <a:spcBef>
                <a:spcPts val="600"/>
              </a:spcBef>
              <a:defRPr sz="2800"/>
            </a:lvl5pPr>
          </a:lstStyle>
          <a:p>
            <a:r>
              <a:t>正文级别 1</a:t>
            </a:r>
          </a:p>
          <a:p>
            <a:pPr lvl="1"/>
            <a:r>
              <a:t>正文级别 2</a:t>
            </a:r>
          </a:p>
          <a:p>
            <a:pPr lvl="2"/>
            <a:r>
              <a:t>正文级别 3</a:t>
            </a:r>
          </a:p>
          <a:p>
            <a:pPr lvl="3"/>
            <a:r>
              <a:t>正文级别 4</a:t>
            </a:r>
          </a:p>
          <a:p>
            <a:pPr lvl="4"/>
            <a:r>
              <a:t>正文级别 5</a:t>
            </a:r>
          </a:p>
        </p:txBody>
      </p:sp>
      <p:sp>
        <p:nvSpPr>
          <p:cNvPr id="49" name="Shape 49"/>
          <p:cNvSpPr>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仅标题">
    <p:spTree>
      <p:nvGrpSpPr>
        <p:cNvPr id="1" name=""/>
        <p:cNvGrpSpPr/>
        <p:nvPr/>
      </p:nvGrpSpPr>
      <p:grpSpPr>
        <a:xfrm>
          <a:off x="0" y="0"/>
          <a:ext cx="0" cy="0"/>
          <a:chOff x="0" y="0"/>
          <a:chExt cx="0" cy="0"/>
        </a:xfrm>
      </p:grpSpPr>
      <p:sp>
        <p:nvSpPr>
          <p:cNvPr id="66" name="Shape 66"/>
          <p:cNvSpPr>
            <a:spLocks noGrp="1"/>
          </p:cNvSpPr>
          <p:nvPr>
            <p:ph type="title" hasCustomPrompt="1"/>
          </p:nvPr>
        </p:nvSpPr>
        <p:spPr>
          <a:prstGeom prst="rect">
            <a:avLst/>
          </a:prstGeom>
        </p:spPr>
        <p:txBody>
          <a:bodyPr/>
          <a:lstStyle/>
          <a:p>
            <a:r>
              <a:t>标题文本</a:t>
            </a:r>
          </a:p>
        </p:txBody>
      </p:sp>
      <p:sp>
        <p:nvSpPr>
          <p:cNvPr id="67" name="Shape 67"/>
          <p:cNvSpPr>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图片与标题">
    <p:spTree>
      <p:nvGrpSpPr>
        <p:cNvPr id="1" name=""/>
        <p:cNvGrpSpPr/>
        <p:nvPr/>
      </p:nvGrpSpPr>
      <p:grpSpPr>
        <a:xfrm>
          <a:off x="0" y="0"/>
          <a:ext cx="0" cy="0"/>
          <a:chOff x="0" y="0"/>
          <a:chExt cx="0" cy="0"/>
        </a:xfrm>
      </p:grpSpPr>
      <p:sp>
        <p:nvSpPr>
          <p:cNvPr id="91" name="Shape 91"/>
          <p:cNvSpPr>
            <a:spLocks noGrp="1"/>
          </p:cNvSpPr>
          <p:nvPr>
            <p:ph type="title" hasCustomPrompt="1"/>
          </p:nvPr>
        </p:nvSpPr>
        <p:spPr>
          <a:xfrm>
            <a:off x="1792288" y="3600450"/>
            <a:ext cx="5486401" cy="425054"/>
          </a:xfrm>
          <a:prstGeom prst="rect">
            <a:avLst/>
          </a:prstGeom>
        </p:spPr>
        <p:txBody>
          <a:bodyPr anchor="b"/>
          <a:lstStyle>
            <a:lvl1pPr algn="l">
              <a:defRPr sz="2000" b="1"/>
            </a:lvl1pPr>
          </a:lstStyle>
          <a:p>
            <a:r>
              <a:t>标题文本</a:t>
            </a:r>
          </a:p>
        </p:txBody>
      </p:sp>
      <p:sp>
        <p:nvSpPr>
          <p:cNvPr id="92" name="Shape 92"/>
          <p:cNvSpPr>
            <a:spLocks noGrp="1"/>
          </p:cNvSpPr>
          <p:nvPr>
            <p:ph type="pic" sz="half" idx="13"/>
          </p:nvPr>
        </p:nvSpPr>
        <p:spPr>
          <a:xfrm>
            <a:off x="1792288" y="459581"/>
            <a:ext cx="5486401" cy="3086101"/>
          </a:xfrm>
          <a:prstGeom prst="rect">
            <a:avLst/>
          </a:prstGeom>
        </p:spPr>
        <p:txBody>
          <a:bodyPr lIns="91439" rIns="91439">
            <a:noAutofit/>
          </a:bodyPr>
          <a:lstStyle/>
          <a:p>
            <a:endParaRPr/>
          </a:p>
        </p:txBody>
      </p:sp>
      <p:sp>
        <p:nvSpPr>
          <p:cNvPr id="93" name="Shape 93"/>
          <p:cNvSpPr>
            <a:spLocks noGrp="1"/>
          </p:cNvSpPr>
          <p:nvPr>
            <p:ph type="body" sz="quarter" idx="1" hasCustomPrompt="1"/>
          </p:nvPr>
        </p:nvSpPr>
        <p:spPr>
          <a:xfrm>
            <a:off x="1792288" y="4025503"/>
            <a:ext cx="5486401" cy="603648"/>
          </a:xfrm>
          <a:prstGeom prst="rect">
            <a:avLst/>
          </a:prstGeom>
        </p:spPr>
        <p:txBody>
          <a:bodyPr/>
          <a:lstStyle>
            <a:lvl1pPr marL="0" indent="0">
              <a:spcBef>
                <a:spcPts val="300"/>
              </a:spcBef>
              <a:buSzTx/>
              <a:buFontTx/>
              <a:buNone/>
              <a:defRPr sz="1400"/>
            </a:lvl1pPr>
            <a:lvl2pPr marL="0" indent="457200">
              <a:spcBef>
                <a:spcPts val="300"/>
              </a:spcBef>
              <a:buSzTx/>
              <a:buFontTx/>
              <a:buNone/>
              <a:defRPr sz="1400"/>
            </a:lvl2pPr>
            <a:lvl3pPr marL="0" indent="914400">
              <a:spcBef>
                <a:spcPts val="300"/>
              </a:spcBef>
              <a:buSzTx/>
              <a:buFontTx/>
              <a:buNone/>
              <a:defRPr sz="1400"/>
            </a:lvl3pPr>
            <a:lvl4pPr marL="0" indent="1371600">
              <a:spcBef>
                <a:spcPts val="300"/>
              </a:spcBef>
              <a:buSzTx/>
              <a:buFontTx/>
              <a:buNone/>
              <a:defRPr sz="1400"/>
            </a:lvl4pPr>
            <a:lvl5pPr marL="0" indent="1828800">
              <a:spcBef>
                <a:spcPts val="300"/>
              </a:spcBef>
              <a:buSzTx/>
              <a:buFontTx/>
              <a:buNone/>
              <a:defRPr sz="1400"/>
            </a:lvl5pPr>
          </a:lstStyle>
          <a:p>
            <a:r>
              <a:t>正文级别 1</a:t>
            </a:r>
          </a:p>
          <a:p>
            <a:pPr lvl="1"/>
            <a:r>
              <a:t>正文级别 2</a:t>
            </a:r>
          </a:p>
          <a:p>
            <a:pPr lvl="2"/>
            <a:r>
              <a:t>正文级别 3</a:t>
            </a:r>
          </a:p>
          <a:p>
            <a:pPr lvl="3"/>
            <a:r>
              <a:t>正文级别 4</a:t>
            </a:r>
          </a:p>
          <a:p>
            <a:pPr lvl="4"/>
            <a:r>
              <a:t>正文级别 5</a:t>
            </a:r>
          </a:p>
        </p:txBody>
      </p:sp>
      <p:sp>
        <p:nvSpPr>
          <p:cNvPr id="94" name="Shape 94"/>
          <p:cNvSpPr>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标题和竖排文字">
    <p:spTree>
      <p:nvGrpSpPr>
        <p:cNvPr id="1" name=""/>
        <p:cNvGrpSpPr/>
        <p:nvPr/>
      </p:nvGrpSpPr>
      <p:grpSpPr>
        <a:xfrm>
          <a:off x="0" y="0"/>
          <a:ext cx="0" cy="0"/>
          <a:chOff x="0" y="0"/>
          <a:chExt cx="0" cy="0"/>
        </a:xfrm>
      </p:grpSpPr>
      <p:sp>
        <p:nvSpPr>
          <p:cNvPr id="101" name="Shape 101"/>
          <p:cNvSpPr>
            <a:spLocks noGrp="1"/>
          </p:cNvSpPr>
          <p:nvPr>
            <p:ph type="title" hasCustomPrompt="1"/>
          </p:nvPr>
        </p:nvSpPr>
        <p:spPr>
          <a:prstGeom prst="rect">
            <a:avLst/>
          </a:prstGeom>
        </p:spPr>
        <p:txBody>
          <a:bodyPr/>
          <a:lstStyle/>
          <a:p>
            <a:r>
              <a:t>标题文本</a:t>
            </a:r>
          </a:p>
        </p:txBody>
      </p:sp>
      <p:sp>
        <p:nvSpPr>
          <p:cNvPr id="102" name="Shape 102"/>
          <p:cNvSpPr>
            <a:spLocks noGrp="1"/>
          </p:cNvSpPr>
          <p:nvPr>
            <p:ph type="body" idx="1" hasCustomPrompt="1"/>
          </p:nvPr>
        </p:nvSpPr>
        <p:spPr>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103" name="Shape 103"/>
          <p:cNvSpPr>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垂直排列标题与文本">
    <p:spTree>
      <p:nvGrpSpPr>
        <p:cNvPr id="1" name=""/>
        <p:cNvGrpSpPr/>
        <p:nvPr/>
      </p:nvGrpSpPr>
      <p:grpSpPr>
        <a:xfrm>
          <a:off x="0" y="0"/>
          <a:ext cx="0" cy="0"/>
          <a:chOff x="0" y="0"/>
          <a:chExt cx="0" cy="0"/>
        </a:xfrm>
      </p:grpSpPr>
      <p:sp>
        <p:nvSpPr>
          <p:cNvPr id="110" name="Shape 110"/>
          <p:cNvSpPr>
            <a:spLocks noGrp="1"/>
          </p:cNvSpPr>
          <p:nvPr>
            <p:ph type="title" hasCustomPrompt="1"/>
          </p:nvPr>
        </p:nvSpPr>
        <p:spPr>
          <a:xfrm>
            <a:off x="6629400" y="205978"/>
            <a:ext cx="2057400" cy="4388646"/>
          </a:xfrm>
          <a:prstGeom prst="rect">
            <a:avLst/>
          </a:prstGeom>
        </p:spPr>
        <p:txBody>
          <a:bodyPr/>
          <a:lstStyle/>
          <a:p>
            <a:r>
              <a:t>标题文本</a:t>
            </a:r>
          </a:p>
        </p:txBody>
      </p:sp>
      <p:sp>
        <p:nvSpPr>
          <p:cNvPr id="111" name="Shape 111"/>
          <p:cNvSpPr>
            <a:spLocks noGrp="1"/>
          </p:cNvSpPr>
          <p:nvPr>
            <p:ph type="body" idx="1" hasCustomPrompt="1"/>
          </p:nvPr>
        </p:nvSpPr>
        <p:spPr>
          <a:xfrm>
            <a:off x="457200" y="205978"/>
            <a:ext cx="6019800" cy="4388646"/>
          </a:xfrm>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112" name="Shape 112"/>
          <p:cNvSpPr>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2 Line Title, Subhead and text">
    <p:spTree>
      <p:nvGrpSpPr>
        <p:cNvPr id="1" name=""/>
        <p:cNvGrpSpPr/>
        <p:nvPr/>
      </p:nvGrpSpPr>
      <p:grpSpPr>
        <a:xfrm>
          <a:off x="0" y="0"/>
          <a:ext cx="0" cy="0"/>
          <a:chOff x="0" y="0"/>
          <a:chExt cx="0" cy="0"/>
        </a:xfrm>
      </p:grpSpPr>
      <p:sp>
        <p:nvSpPr>
          <p:cNvPr id="119" name="Shape 119"/>
          <p:cNvSpPr>
            <a:spLocks noGrp="1"/>
          </p:cNvSpPr>
          <p:nvPr>
            <p:ph type="body" idx="1" hasCustomPrompt="1"/>
          </p:nvPr>
        </p:nvSpPr>
        <p:spPr>
          <a:xfrm>
            <a:off x="262484" y="1349756"/>
            <a:ext cx="8598638" cy="3460370"/>
          </a:xfrm>
          <a:prstGeom prst="rect">
            <a:avLst/>
          </a:prstGeom>
        </p:spPr>
        <p:txBody>
          <a:bodyPr lIns="60748" tIns="60748" rIns="60748" bIns="60748"/>
          <a:lstStyle>
            <a:lvl1pPr marL="0" indent="0">
              <a:spcBef>
                <a:spcPts val="300"/>
              </a:spcBef>
              <a:buSzTx/>
              <a:buFontTx/>
              <a:buNone/>
              <a:defRPr sz="1300"/>
            </a:lvl1pPr>
            <a:lvl2pPr marL="0" indent="455295">
              <a:spcBef>
                <a:spcPts val="300"/>
              </a:spcBef>
              <a:buSzTx/>
              <a:buFontTx/>
              <a:buNone/>
              <a:defRPr sz="1300"/>
            </a:lvl2pPr>
            <a:lvl3pPr marL="0" indent="911225">
              <a:spcBef>
                <a:spcPts val="300"/>
              </a:spcBef>
              <a:buSzTx/>
              <a:buFontTx/>
              <a:buNone/>
              <a:defRPr sz="1300"/>
            </a:lvl3pPr>
            <a:lvl4pPr marL="0" indent="1366520">
              <a:spcBef>
                <a:spcPts val="300"/>
              </a:spcBef>
              <a:buSzTx/>
              <a:buFontTx/>
              <a:buNone/>
              <a:defRPr sz="1300"/>
            </a:lvl4pPr>
            <a:lvl5pPr marL="0" indent="1822450">
              <a:spcBef>
                <a:spcPts val="300"/>
              </a:spcBef>
              <a:buSzTx/>
              <a:buFontTx/>
              <a:buNone/>
              <a:defRPr sz="1300"/>
            </a:lvl5pPr>
          </a:lstStyle>
          <a:p>
            <a:r>
              <a:t>正文级别 1</a:t>
            </a:r>
          </a:p>
          <a:p>
            <a:pPr lvl="1"/>
            <a:r>
              <a:t>正文级别 2</a:t>
            </a:r>
          </a:p>
          <a:p>
            <a:pPr lvl="2"/>
            <a:r>
              <a:t>正文级别 3</a:t>
            </a:r>
          </a:p>
          <a:p>
            <a:pPr lvl="3"/>
            <a:r>
              <a:t>正文级别 4</a:t>
            </a:r>
          </a:p>
          <a:p>
            <a:pPr lvl="4"/>
            <a:r>
              <a:t>正文级别 5</a:t>
            </a:r>
          </a:p>
        </p:txBody>
      </p:sp>
      <p:sp>
        <p:nvSpPr>
          <p:cNvPr id="120" name="Shape 120"/>
          <p:cNvSpPr>
            <a:spLocks noGrp="1"/>
          </p:cNvSpPr>
          <p:nvPr>
            <p:ph type="body" sz="quarter" idx="13"/>
          </p:nvPr>
        </p:nvSpPr>
        <p:spPr>
          <a:xfrm>
            <a:off x="244684" y="206439"/>
            <a:ext cx="8578245" cy="755586"/>
          </a:xfrm>
          <a:prstGeom prst="rect">
            <a:avLst/>
          </a:prstGeom>
        </p:spPr>
        <p:txBody>
          <a:bodyPr/>
          <a:lstStyle/>
          <a:p>
            <a:pPr marL="0" indent="0">
              <a:lnSpc>
                <a:spcPct val="80000"/>
              </a:lnSpc>
              <a:spcBef>
                <a:spcPts val="600"/>
              </a:spcBef>
              <a:buSzTx/>
              <a:buFontTx/>
              <a:buNone/>
              <a:defRPr sz="2500" b="1">
                <a:solidFill>
                  <a:schemeClr val="accent3"/>
                </a:solidFill>
              </a:defRPr>
            </a:pPr>
            <a:endParaRPr/>
          </a:p>
        </p:txBody>
      </p:sp>
      <p:sp>
        <p:nvSpPr>
          <p:cNvPr id="121" name="Shape 121"/>
          <p:cNvSpPr>
            <a:spLocks noGrp="1"/>
          </p:cNvSpPr>
          <p:nvPr>
            <p:ph type="body" sz="quarter" idx="14"/>
          </p:nvPr>
        </p:nvSpPr>
        <p:spPr>
          <a:xfrm>
            <a:off x="244684" y="968256"/>
            <a:ext cx="8578245" cy="327381"/>
          </a:xfrm>
          <a:prstGeom prst="rect">
            <a:avLst/>
          </a:prstGeom>
        </p:spPr>
        <p:txBody>
          <a:bodyPr/>
          <a:lstStyle/>
          <a:p>
            <a:pPr marL="0" indent="0">
              <a:spcBef>
                <a:spcPts val="300"/>
              </a:spcBef>
              <a:buSzTx/>
              <a:buFontTx/>
              <a:buNone/>
              <a:defRPr sz="1500" b="1" i="1"/>
            </a:pPr>
            <a:endParaRPr/>
          </a:p>
        </p:txBody>
      </p:sp>
      <p:sp>
        <p:nvSpPr>
          <p:cNvPr id="122" name="Shape 122"/>
          <p:cNvSpPr>
            <a:spLocks noGrp="1"/>
          </p:cNvSpPr>
          <p:nvPr>
            <p:ph type="sldNum" sz="quarter" idx="2"/>
          </p:nvPr>
        </p:nvSpPr>
        <p:spPr>
          <a:xfrm>
            <a:off x="167450" y="4927143"/>
            <a:ext cx="231278" cy="214702"/>
          </a:xfrm>
          <a:prstGeom prst="rect">
            <a:avLst/>
          </a:prstGeom>
        </p:spPr>
        <p:txBody>
          <a:bodyPr/>
          <a:lstStyle>
            <a:lvl1pPr algn="l">
              <a:defRPr sz="900">
                <a:solidFill>
                  <a:srgbClr val="FFFFFF"/>
                </a:solidFill>
              </a:defRPr>
            </a:lvl1pPr>
          </a:lstStyle>
          <a:p>
            <a:fld id="{86CB4B4D-7CA3-9044-876B-883B54F8677D}" type="slidenum">
              <a:rPr/>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标题和内容">
    <p:spTree>
      <p:nvGrpSpPr>
        <p:cNvPr id="1" name=""/>
        <p:cNvGrpSpPr/>
        <p:nvPr/>
      </p:nvGrpSpPr>
      <p:grpSpPr>
        <a:xfrm>
          <a:off x="0" y="0"/>
          <a:ext cx="0" cy="0"/>
          <a:chOff x="0" y="0"/>
          <a:chExt cx="0" cy="0"/>
        </a:xfrm>
      </p:grpSpPr>
      <p:sp>
        <p:nvSpPr>
          <p:cNvPr id="139" name="Shape 139"/>
          <p:cNvSpPr>
            <a:spLocks noGrp="1"/>
          </p:cNvSpPr>
          <p:nvPr>
            <p:ph type="title" hasCustomPrompt="1"/>
          </p:nvPr>
        </p:nvSpPr>
        <p:spPr>
          <a:prstGeom prst="rect">
            <a:avLst/>
          </a:prstGeom>
        </p:spPr>
        <p:txBody>
          <a:bodyPr/>
          <a:lstStyle/>
          <a:p>
            <a:r>
              <a:t>标题文本</a:t>
            </a:r>
          </a:p>
        </p:txBody>
      </p:sp>
      <p:sp>
        <p:nvSpPr>
          <p:cNvPr id="140" name="Shape 140"/>
          <p:cNvSpPr>
            <a:spLocks noGrp="1"/>
          </p:cNvSpPr>
          <p:nvPr>
            <p:ph type="body" idx="1" hasCustomPrompt="1"/>
          </p:nvPr>
        </p:nvSpPr>
        <p:spPr>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141" name="Shape 141"/>
          <p:cNvSpPr>
            <a:spLocks noGrp="1"/>
          </p:cNvSpPr>
          <p:nvPr>
            <p:ph type="sldNum" sz="quarter" idx="2"/>
          </p:nvPr>
        </p:nvSpPr>
        <p:spPr>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subtitle and Content">
    <p:spTree>
      <p:nvGrpSpPr>
        <p:cNvPr id="1" name=""/>
        <p:cNvGrpSpPr/>
        <p:nvPr/>
      </p:nvGrpSpPr>
      <p:grpSpPr>
        <a:xfrm>
          <a:off x="0" y="0"/>
          <a:ext cx="0" cy="0"/>
          <a:chOff x="0" y="0"/>
          <a:chExt cx="0" cy="0"/>
        </a:xfrm>
      </p:grpSpPr>
      <p:sp>
        <p:nvSpPr>
          <p:cNvPr id="148" name="Shape 148"/>
          <p:cNvSpPr>
            <a:spLocks noGrp="1"/>
          </p:cNvSpPr>
          <p:nvPr>
            <p:ph type="title" hasCustomPrompt="1"/>
          </p:nvPr>
        </p:nvSpPr>
        <p:spPr>
          <a:xfrm>
            <a:off x="532367" y="190829"/>
            <a:ext cx="8311710" cy="410613"/>
          </a:xfrm>
          <a:prstGeom prst="rect">
            <a:avLst/>
          </a:prstGeom>
        </p:spPr>
        <p:txBody>
          <a:bodyPr/>
          <a:lstStyle>
            <a:lvl1pPr algn="l">
              <a:defRPr sz="2800">
                <a:solidFill>
                  <a:schemeClr val="accent1"/>
                </a:solidFill>
              </a:defRPr>
            </a:lvl1pPr>
          </a:lstStyle>
          <a:p>
            <a:r>
              <a:t>标题文本</a:t>
            </a:r>
          </a:p>
        </p:txBody>
      </p:sp>
      <p:sp>
        <p:nvSpPr>
          <p:cNvPr id="149" name="Shape 149"/>
          <p:cNvSpPr>
            <a:spLocks noGrp="1"/>
          </p:cNvSpPr>
          <p:nvPr>
            <p:ph type="body" idx="1" hasCustomPrompt="1"/>
          </p:nvPr>
        </p:nvSpPr>
        <p:spPr>
          <a:xfrm>
            <a:off x="532367" y="1049149"/>
            <a:ext cx="8259295" cy="3444024"/>
          </a:xfrm>
          <a:prstGeom prst="rect">
            <a:avLst/>
          </a:prstGeom>
        </p:spPr>
        <p:txBody>
          <a:bodyPr/>
          <a:lstStyle>
            <a:lvl1pPr>
              <a:spcBef>
                <a:spcPts val="400"/>
              </a:spcBef>
              <a:defRPr sz="2000">
                <a:solidFill>
                  <a:srgbClr val="595959"/>
                </a:solidFill>
                <a:latin typeface="Gotham Rounded Book"/>
                <a:ea typeface="Gotham Rounded Book"/>
                <a:cs typeface="Gotham Rounded Book"/>
                <a:sym typeface="Gotham Rounded Book"/>
              </a:defRPr>
            </a:lvl1pPr>
            <a:lvl2pPr marL="442595" indent="-212090">
              <a:spcBef>
                <a:spcPts val="400"/>
              </a:spcBef>
              <a:buSzPct val="110000"/>
              <a:buChar char="•"/>
              <a:defRPr sz="2000">
                <a:solidFill>
                  <a:srgbClr val="595959"/>
                </a:solidFill>
                <a:latin typeface="Gotham Rounded Book"/>
                <a:ea typeface="Gotham Rounded Book"/>
                <a:cs typeface="Gotham Rounded Book"/>
                <a:sym typeface="Gotham Rounded Book"/>
              </a:defRPr>
            </a:lvl2pPr>
            <a:lvl3pPr marL="640715" indent="-240665">
              <a:spcBef>
                <a:spcPts val="400"/>
              </a:spcBef>
              <a:buChar char="–"/>
              <a:defRPr sz="2000">
                <a:solidFill>
                  <a:srgbClr val="595959"/>
                </a:solidFill>
                <a:latin typeface="Gotham Rounded Book"/>
                <a:ea typeface="Gotham Rounded Book"/>
                <a:cs typeface="Gotham Rounded Book"/>
                <a:sym typeface="Gotham Rounded Book"/>
              </a:defRPr>
            </a:lvl3pPr>
            <a:lvl4pPr marL="1657350" indent="-285750">
              <a:spcBef>
                <a:spcPts val="400"/>
              </a:spcBef>
              <a:defRPr sz="2000">
                <a:solidFill>
                  <a:srgbClr val="595959"/>
                </a:solidFill>
                <a:latin typeface="Gotham Rounded Book"/>
                <a:ea typeface="Gotham Rounded Book"/>
                <a:cs typeface="Gotham Rounded Book"/>
                <a:sym typeface="Gotham Rounded Book"/>
              </a:defRPr>
            </a:lvl4pPr>
            <a:lvl5pPr marL="2114550" indent="-285750">
              <a:spcBef>
                <a:spcPts val="400"/>
              </a:spcBef>
              <a:defRPr sz="2000">
                <a:solidFill>
                  <a:srgbClr val="595959"/>
                </a:solidFill>
                <a:latin typeface="Gotham Rounded Book"/>
                <a:ea typeface="Gotham Rounded Book"/>
                <a:cs typeface="Gotham Rounded Book"/>
                <a:sym typeface="Gotham Rounded Book"/>
              </a:defRPr>
            </a:lvl5pPr>
          </a:lstStyle>
          <a:p>
            <a:r>
              <a:t>正文级别 1</a:t>
            </a:r>
          </a:p>
          <a:p>
            <a:pPr lvl="1"/>
            <a:r>
              <a:t>正文级别 2</a:t>
            </a:r>
          </a:p>
          <a:p>
            <a:pPr lvl="2"/>
            <a:r>
              <a:t>正文级别 3</a:t>
            </a:r>
          </a:p>
          <a:p>
            <a:pPr lvl="3"/>
            <a:r>
              <a:t>正文级别 4</a:t>
            </a:r>
          </a:p>
          <a:p>
            <a:pPr lvl="4"/>
            <a:r>
              <a:t>正文级别 5</a:t>
            </a:r>
          </a:p>
        </p:txBody>
      </p:sp>
      <p:sp>
        <p:nvSpPr>
          <p:cNvPr id="150" name="Shape 150"/>
          <p:cNvSpPr>
            <a:spLocks noGrp="1"/>
          </p:cNvSpPr>
          <p:nvPr>
            <p:ph type="sldNum" sz="quarter" idx="2"/>
          </p:nvPr>
        </p:nvSpPr>
        <p:spPr>
          <a:xfrm>
            <a:off x="4419600" y="4627562"/>
            <a:ext cx="2133600" cy="279401"/>
          </a:xfrm>
          <a:prstGeom prst="rect">
            <a:avLst/>
          </a:prstGeom>
        </p:spPr>
        <p:txBody>
          <a:bodyPr/>
          <a:lstStyle/>
          <a:p>
            <a:fld id="{86CB4B4D-7CA3-9044-876B-883B54F8677D}" type="slidenum">
              <a:rPr/>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Title, Subtitle and Content">
    <p:spTree>
      <p:nvGrpSpPr>
        <p:cNvPr id="1" name=""/>
        <p:cNvGrpSpPr/>
        <p:nvPr/>
      </p:nvGrpSpPr>
      <p:grpSpPr>
        <a:xfrm>
          <a:off x="0" y="0"/>
          <a:ext cx="0" cy="0"/>
          <a:chOff x="0" y="0"/>
          <a:chExt cx="0" cy="0"/>
        </a:xfrm>
      </p:grpSpPr>
      <p:sp>
        <p:nvSpPr>
          <p:cNvPr id="176" name="Shape 176"/>
          <p:cNvSpPr>
            <a:spLocks noGrp="1"/>
          </p:cNvSpPr>
          <p:nvPr>
            <p:ph type="body" idx="1" hasCustomPrompt="1"/>
          </p:nvPr>
        </p:nvSpPr>
        <p:spPr>
          <a:xfrm>
            <a:off x="236964" y="1213024"/>
            <a:ext cx="8681943" cy="3127325"/>
          </a:xfrm>
          <a:prstGeom prst="rect">
            <a:avLst/>
          </a:prstGeom>
        </p:spPr>
        <p:txBody>
          <a:bodyPr/>
          <a:lstStyle>
            <a:lvl1pPr>
              <a:buClr>
                <a:schemeClr val="accent1"/>
              </a:buClr>
              <a:buFont typeface="Wingdings"/>
              <a:buChar char="▪"/>
            </a:lvl1pPr>
            <a:lvl2pPr>
              <a:buClr>
                <a:schemeClr val="accent1"/>
              </a:buClr>
              <a:buFont typeface="Wingdings"/>
              <a:buChar char="▪"/>
            </a:lvl2pPr>
            <a:lvl3pPr>
              <a:buClr>
                <a:schemeClr val="accent1"/>
              </a:buClr>
              <a:buFont typeface="Wingdings"/>
              <a:buChar char="▪"/>
            </a:lvl3pPr>
            <a:lvl4pPr>
              <a:buClr>
                <a:schemeClr val="accent1"/>
              </a:buClr>
              <a:buFont typeface="Wingdings"/>
              <a:buChar char="▪"/>
            </a:lvl4pPr>
            <a:lvl5pPr>
              <a:buClr>
                <a:schemeClr val="accent1"/>
              </a:buClr>
              <a:buFont typeface="Wingdings"/>
              <a:buChar char="▪"/>
            </a:lvl5pPr>
          </a:lstStyle>
          <a:p>
            <a:r>
              <a:t>正文级别 1</a:t>
            </a:r>
          </a:p>
          <a:p>
            <a:pPr lvl="1"/>
            <a:r>
              <a:t>正文级别 2</a:t>
            </a:r>
          </a:p>
          <a:p>
            <a:pPr lvl="2"/>
            <a:r>
              <a:t>正文级别 3</a:t>
            </a:r>
          </a:p>
          <a:p>
            <a:pPr lvl="3"/>
            <a:r>
              <a:t>正文级别 4</a:t>
            </a:r>
          </a:p>
          <a:p>
            <a:pPr lvl="4"/>
            <a:r>
              <a:t>正文级别 5</a:t>
            </a:r>
          </a:p>
        </p:txBody>
      </p:sp>
      <p:sp>
        <p:nvSpPr>
          <p:cNvPr id="177" name="Shape 177"/>
          <p:cNvSpPr>
            <a:spLocks noGrp="1"/>
          </p:cNvSpPr>
          <p:nvPr>
            <p:ph type="body" sz="quarter" idx="13"/>
          </p:nvPr>
        </p:nvSpPr>
        <p:spPr>
          <a:xfrm>
            <a:off x="236964" y="644420"/>
            <a:ext cx="8681943" cy="568607"/>
          </a:xfrm>
          <a:prstGeom prst="rect">
            <a:avLst/>
          </a:prstGeom>
        </p:spPr>
        <p:txBody>
          <a:bodyPr/>
          <a:lstStyle/>
          <a:p>
            <a:pPr marL="0" indent="0">
              <a:buSzTx/>
              <a:buFontTx/>
              <a:buNone/>
              <a:defRPr>
                <a:solidFill>
                  <a:srgbClr val="B5772A"/>
                </a:solidFill>
              </a:defRPr>
            </a:pPr>
            <a:endParaRPr/>
          </a:p>
        </p:txBody>
      </p:sp>
      <p:sp>
        <p:nvSpPr>
          <p:cNvPr id="178" name="Shape 178"/>
          <p:cNvSpPr>
            <a:spLocks noGrp="1"/>
          </p:cNvSpPr>
          <p:nvPr>
            <p:ph type="title" hasCustomPrompt="1"/>
          </p:nvPr>
        </p:nvSpPr>
        <p:spPr>
          <a:xfrm>
            <a:off x="236952" y="123200"/>
            <a:ext cx="8681943" cy="521220"/>
          </a:xfrm>
          <a:prstGeom prst="rect">
            <a:avLst/>
          </a:prstGeom>
        </p:spPr>
        <p:txBody>
          <a:bodyPr lIns="0" tIns="0" rIns="0" bIns="0"/>
          <a:lstStyle/>
          <a:p>
            <a:r>
              <a:t>标题文本</a:t>
            </a:r>
          </a:p>
        </p:txBody>
      </p:sp>
      <p:sp>
        <p:nvSpPr>
          <p:cNvPr id="179" name="Shape 179"/>
          <p:cNvSpPr>
            <a:spLocks noGrp="1"/>
          </p:cNvSpPr>
          <p:nvPr>
            <p:ph type="sldNum" sz="quarter" idx="2"/>
          </p:nvPr>
        </p:nvSpPr>
        <p:spPr>
          <a:xfrm>
            <a:off x="8722091" y="4572324"/>
            <a:ext cx="273657" cy="264256"/>
          </a:xfrm>
          <a:prstGeom prst="rect">
            <a:avLst/>
          </a:prstGeom>
        </p:spPr>
        <p:txBody>
          <a:bodyPr/>
          <a:lstStyle>
            <a:lvl1pPr>
              <a:defRPr>
                <a:solidFill>
                  <a:srgbClr val="B5772A"/>
                </a:solidFill>
              </a:defRPr>
            </a:lvl1pPr>
          </a:lstStyle>
          <a:p>
            <a:fld id="{86CB4B4D-7CA3-9044-876B-883B54F8677D}" type="slidenum">
              <a:rPr/>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cSld name="空白">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900">
        <p14:glitter pattern="hexagon"/>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1" y="273845"/>
            <a:ext cx="7886700" cy="994172"/>
          </a:xfrm>
          <a:prstGeom prst="rect">
            <a:avLst/>
          </a:prstGeom>
        </p:spPr>
        <p:txBody>
          <a:bodyPr/>
          <a:lstStyle/>
          <a:p>
            <a:r>
              <a:rPr lang="zh-CN" altLang="en-US"/>
              <a:t>单击此处编辑母版标题样式</a:t>
            </a: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5" cstate="print"/>
          <a:srcRect/>
          <a:stretch>
            <a:fillRect/>
          </a:stretch>
        </a:blip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457200" y="205978"/>
            <a:ext cx="8229600" cy="857251"/>
          </a:xfrm>
          <a:prstGeom prst="rect">
            <a:avLst/>
          </a:prstGeom>
          <a:ln w="12700">
            <a:miter lim="400000"/>
          </a:ln>
        </p:spPr>
        <p:txBody>
          <a:bodyPr lIns="45719" rIns="45719" anchor="ctr">
            <a:normAutofit/>
          </a:bodyPr>
          <a:lstStyle/>
          <a:p>
            <a:r>
              <a:t>标题文本</a:t>
            </a:r>
          </a:p>
        </p:txBody>
      </p:sp>
      <p:sp>
        <p:nvSpPr>
          <p:cNvPr id="3" name="Shape 3"/>
          <p:cNvSpPr>
            <a:spLocks noGrp="1"/>
          </p:cNvSpPr>
          <p:nvPr>
            <p:ph type="body" idx="1"/>
          </p:nvPr>
        </p:nvSpPr>
        <p:spPr>
          <a:xfrm>
            <a:off x="457200" y="1200150"/>
            <a:ext cx="8229600" cy="3394473"/>
          </a:xfrm>
          <a:prstGeom prst="rect">
            <a:avLst/>
          </a:prstGeom>
          <a:ln w="12700">
            <a:miter lim="400000"/>
          </a:ln>
        </p:spPr>
        <p:txBody>
          <a:bodyPr lIns="45719" rIns="45719">
            <a:normAutofit/>
          </a:bodyPr>
          <a:lstStyle/>
          <a:p>
            <a:r>
              <a:t>正文级别 1</a:t>
            </a:r>
          </a:p>
          <a:p>
            <a:pPr lvl="1"/>
            <a:r>
              <a:t>正文级别 2</a:t>
            </a:r>
          </a:p>
          <a:p>
            <a:pPr lvl="2"/>
            <a:r>
              <a:t>正文级别 3</a:t>
            </a:r>
          </a:p>
          <a:p>
            <a:pPr lvl="3"/>
            <a:r>
              <a:t>正文级别 4</a:t>
            </a:r>
          </a:p>
          <a:p>
            <a:pPr lvl="4"/>
            <a:r>
              <a:t>正文级别 5</a:t>
            </a:r>
          </a:p>
        </p:txBody>
      </p:sp>
      <p:sp>
        <p:nvSpPr>
          <p:cNvPr id="4" name="Shape 4"/>
          <p:cNvSpPr>
            <a:spLocks noGrp="1"/>
          </p:cNvSpPr>
          <p:nvPr>
            <p:ph type="sldNum" sz="quarter" idx="2"/>
          </p:nvPr>
        </p:nvSpPr>
        <p:spPr>
          <a:xfrm>
            <a:off x="8413144" y="4772057"/>
            <a:ext cx="273657" cy="264255"/>
          </a:xfrm>
          <a:prstGeom prst="rect">
            <a:avLst/>
          </a:prstGeom>
          <a:ln w="12700">
            <a:miter lim="400000"/>
          </a:ln>
        </p:spPr>
        <p:txBody>
          <a:bodyPr wrap="none" lIns="45719" rIns="45719" anchor="ctr">
            <a:spAutoFit/>
          </a:bodyPr>
          <a:lstStyle>
            <a:lvl1pPr algn="r">
              <a:defRPr sz="1200">
                <a:solidFill>
                  <a:srgbClr val="888888"/>
                </a:solidFill>
                <a:latin typeface="+mn-lt"/>
                <a:ea typeface="+mn-ea"/>
                <a:cs typeface="+mn-cs"/>
                <a:sym typeface="Arial"/>
              </a:defRPr>
            </a:lvl1pPr>
          </a:lstStyle>
          <a:p>
            <a:fld id="{86CB4B4D-7CA3-9044-876B-883B54F8677D}" type="slidenum">
              <a:rPr/>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spd="med"/>
  <p:txStyles>
    <p:titleStyle>
      <a:lvl1pPr marL="0" marR="0" indent="0" algn="ctr" defTabSz="914400" rtl="0" latinLnBrk="0">
        <a:lnSpc>
          <a:spcPct val="100000"/>
        </a:lnSpc>
        <a:spcBef>
          <a:spcPts val="0"/>
        </a:spcBef>
        <a:spcAft>
          <a:spcPts val="0"/>
        </a:spcAft>
        <a:buClrTx/>
        <a:buSzTx/>
        <a:buFontTx/>
        <a:buNone/>
        <a:defRPr sz="4400" b="0" i="0" u="none" strike="noStrike" cap="none" spc="0" baseline="0">
          <a:ln>
            <a:noFill/>
          </a:ln>
          <a:solidFill>
            <a:srgbClr val="000000"/>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defRPr sz="4400" b="0" i="0" u="none" strike="noStrike" cap="none" spc="0" baseline="0">
          <a:ln>
            <a:noFill/>
          </a:ln>
          <a:solidFill>
            <a:srgbClr val="000000"/>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defRPr sz="4400" b="0" i="0" u="none" strike="noStrike" cap="none" spc="0" baseline="0">
          <a:ln>
            <a:noFill/>
          </a:ln>
          <a:solidFill>
            <a:srgbClr val="000000"/>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defRPr sz="4400" b="0" i="0" u="none" strike="noStrike" cap="none" spc="0" baseline="0">
          <a:ln>
            <a:noFill/>
          </a:ln>
          <a:solidFill>
            <a:srgbClr val="000000"/>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defRPr sz="4400" b="0" i="0" u="none" strike="noStrike" cap="none" spc="0" baseline="0">
          <a:ln>
            <a:noFill/>
          </a:ln>
          <a:solidFill>
            <a:srgbClr val="000000"/>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defRPr sz="4400" b="0" i="0" u="none" strike="noStrike" cap="none" spc="0" baseline="0">
          <a:ln>
            <a:noFill/>
          </a:ln>
          <a:solidFill>
            <a:srgbClr val="000000"/>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defRPr sz="4400" b="0" i="0" u="none" strike="noStrike" cap="none" spc="0" baseline="0">
          <a:ln>
            <a:noFill/>
          </a:ln>
          <a:solidFill>
            <a:srgbClr val="000000"/>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defRPr sz="4400" b="0" i="0" u="none" strike="noStrike" cap="none" spc="0" baseline="0">
          <a:ln>
            <a:noFill/>
          </a:ln>
          <a:solidFill>
            <a:srgbClr val="000000"/>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defRPr sz="4400" b="0" i="0" u="none" strike="noStrike" cap="none" spc="0" baseline="0">
          <a:ln>
            <a:noFill/>
          </a:ln>
          <a:solidFill>
            <a:srgbClr val="000000"/>
          </a:solidFill>
          <a:uFillTx/>
          <a:latin typeface="+mn-lt"/>
          <a:ea typeface="+mn-ea"/>
          <a:cs typeface="+mn-cs"/>
          <a:sym typeface="Arial"/>
        </a:defRPr>
      </a:lvl9pPr>
    </p:titleStyle>
    <p:bodyStyle>
      <a:lvl1pPr marL="342900" marR="0" indent="-342900" algn="l" defTabSz="914400" rtl="0" latinLnBrk="0">
        <a:lnSpc>
          <a:spcPct val="100000"/>
        </a:lnSpc>
        <a:spcBef>
          <a:spcPts val="700"/>
        </a:spcBef>
        <a:spcAft>
          <a:spcPts val="0"/>
        </a:spcAft>
        <a:buClrTx/>
        <a:buSzPct val="100000"/>
        <a:buFont typeface="Arial"/>
        <a:buChar char="•"/>
        <a:defRPr sz="3200" b="0" i="0" u="none" strike="noStrike" cap="none" spc="0" baseline="0">
          <a:ln>
            <a:noFill/>
          </a:ln>
          <a:solidFill>
            <a:srgbClr val="000000"/>
          </a:solidFill>
          <a:uFillTx/>
          <a:latin typeface="+mn-lt"/>
          <a:ea typeface="+mn-ea"/>
          <a:cs typeface="+mn-cs"/>
          <a:sym typeface="Arial"/>
        </a:defRPr>
      </a:lvl1pPr>
      <a:lvl2pPr marL="783590" marR="0" indent="-326390" algn="l" defTabSz="914400" rtl="0" latinLnBrk="0">
        <a:lnSpc>
          <a:spcPct val="100000"/>
        </a:lnSpc>
        <a:spcBef>
          <a:spcPts val="700"/>
        </a:spcBef>
        <a:spcAft>
          <a:spcPts val="0"/>
        </a:spcAft>
        <a:buClrTx/>
        <a:buSzPct val="100000"/>
        <a:buFont typeface="Arial"/>
        <a:buChar char="–"/>
        <a:defRPr sz="3200" b="0" i="0" u="none" strike="noStrike" cap="none" spc="0" baseline="0">
          <a:ln>
            <a:noFill/>
          </a:ln>
          <a:solidFill>
            <a:srgbClr val="000000"/>
          </a:solidFill>
          <a:uFillTx/>
          <a:latin typeface="+mn-lt"/>
          <a:ea typeface="+mn-ea"/>
          <a:cs typeface="+mn-cs"/>
          <a:sym typeface="Arial"/>
        </a:defRPr>
      </a:lvl2pPr>
      <a:lvl3pPr marL="1219200" marR="0" indent="-304800" algn="l" defTabSz="914400" rtl="0" latinLnBrk="0">
        <a:lnSpc>
          <a:spcPct val="100000"/>
        </a:lnSpc>
        <a:spcBef>
          <a:spcPts val="700"/>
        </a:spcBef>
        <a:spcAft>
          <a:spcPts val="0"/>
        </a:spcAft>
        <a:buClrTx/>
        <a:buSzPct val="100000"/>
        <a:buFont typeface="Arial"/>
        <a:buChar char="•"/>
        <a:defRPr sz="3200" b="0" i="0" u="none" strike="noStrike" cap="none" spc="0" baseline="0">
          <a:ln>
            <a:noFill/>
          </a:ln>
          <a:solidFill>
            <a:srgbClr val="000000"/>
          </a:solidFill>
          <a:uFillTx/>
          <a:latin typeface="+mn-lt"/>
          <a:ea typeface="+mn-ea"/>
          <a:cs typeface="+mn-cs"/>
          <a:sym typeface="Arial"/>
        </a:defRPr>
      </a:lvl3pPr>
      <a:lvl4pPr marL="1737360" marR="0" indent="-365760" algn="l" defTabSz="914400" rtl="0" latinLnBrk="0">
        <a:lnSpc>
          <a:spcPct val="100000"/>
        </a:lnSpc>
        <a:spcBef>
          <a:spcPts val="700"/>
        </a:spcBef>
        <a:spcAft>
          <a:spcPts val="0"/>
        </a:spcAft>
        <a:buClrTx/>
        <a:buSzPct val="100000"/>
        <a:buFont typeface="Arial"/>
        <a:buChar char="–"/>
        <a:defRPr sz="3200" b="0" i="0" u="none" strike="noStrike" cap="none" spc="0" baseline="0">
          <a:ln>
            <a:noFill/>
          </a:ln>
          <a:solidFill>
            <a:srgbClr val="000000"/>
          </a:solidFill>
          <a:uFillTx/>
          <a:latin typeface="+mn-lt"/>
          <a:ea typeface="+mn-ea"/>
          <a:cs typeface="+mn-cs"/>
          <a:sym typeface="Arial"/>
        </a:defRPr>
      </a:lvl4pPr>
      <a:lvl5pPr marL="2194560" marR="0" indent="-365760" algn="l" defTabSz="914400" rtl="0" latinLnBrk="0">
        <a:lnSpc>
          <a:spcPct val="100000"/>
        </a:lnSpc>
        <a:spcBef>
          <a:spcPts val="700"/>
        </a:spcBef>
        <a:spcAft>
          <a:spcPts val="0"/>
        </a:spcAft>
        <a:buClrTx/>
        <a:buSzPct val="100000"/>
        <a:buFont typeface="Arial"/>
        <a:buChar char="»"/>
        <a:defRPr sz="3200" b="0" i="0" u="none" strike="noStrike" cap="none" spc="0" baseline="0">
          <a:ln>
            <a:noFill/>
          </a:ln>
          <a:solidFill>
            <a:srgbClr val="000000"/>
          </a:solidFill>
          <a:uFillTx/>
          <a:latin typeface="+mn-lt"/>
          <a:ea typeface="+mn-ea"/>
          <a:cs typeface="+mn-cs"/>
          <a:sym typeface="Arial"/>
        </a:defRPr>
      </a:lvl5pPr>
      <a:lvl6pPr marL="2651760" marR="0" indent="-365760" algn="l" defTabSz="914400" rtl="0" latinLnBrk="0">
        <a:lnSpc>
          <a:spcPct val="100000"/>
        </a:lnSpc>
        <a:spcBef>
          <a:spcPts val="700"/>
        </a:spcBef>
        <a:spcAft>
          <a:spcPts val="0"/>
        </a:spcAft>
        <a:buClrTx/>
        <a:buSzPct val="100000"/>
        <a:buFont typeface="Arial"/>
        <a:buChar char="•"/>
        <a:defRPr sz="3200" b="0" i="0" u="none" strike="noStrike" cap="none" spc="0" baseline="0">
          <a:ln>
            <a:noFill/>
          </a:ln>
          <a:solidFill>
            <a:srgbClr val="000000"/>
          </a:solidFill>
          <a:uFillTx/>
          <a:latin typeface="+mn-lt"/>
          <a:ea typeface="+mn-ea"/>
          <a:cs typeface="+mn-cs"/>
          <a:sym typeface="Arial"/>
        </a:defRPr>
      </a:lvl6pPr>
      <a:lvl7pPr marL="3108960" marR="0" indent="-365760" algn="l" defTabSz="914400" rtl="0" latinLnBrk="0">
        <a:lnSpc>
          <a:spcPct val="100000"/>
        </a:lnSpc>
        <a:spcBef>
          <a:spcPts val="700"/>
        </a:spcBef>
        <a:spcAft>
          <a:spcPts val="0"/>
        </a:spcAft>
        <a:buClrTx/>
        <a:buSzPct val="100000"/>
        <a:buFont typeface="Arial"/>
        <a:buChar char="•"/>
        <a:defRPr sz="3200" b="0" i="0" u="none" strike="noStrike" cap="none" spc="0" baseline="0">
          <a:ln>
            <a:noFill/>
          </a:ln>
          <a:solidFill>
            <a:srgbClr val="000000"/>
          </a:solidFill>
          <a:uFillTx/>
          <a:latin typeface="+mn-lt"/>
          <a:ea typeface="+mn-ea"/>
          <a:cs typeface="+mn-cs"/>
          <a:sym typeface="Arial"/>
        </a:defRPr>
      </a:lvl7pPr>
      <a:lvl8pPr marL="3566160" marR="0" indent="-365760" algn="l" defTabSz="914400" rtl="0" latinLnBrk="0">
        <a:lnSpc>
          <a:spcPct val="100000"/>
        </a:lnSpc>
        <a:spcBef>
          <a:spcPts val="700"/>
        </a:spcBef>
        <a:spcAft>
          <a:spcPts val="0"/>
        </a:spcAft>
        <a:buClrTx/>
        <a:buSzPct val="100000"/>
        <a:buFont typeface="Arial"/>
        <a:buChar char="•"/>
        <a:defRPr sz="3200" b="0" i="0" u="none" strike="noStrike" cap="none" spc="0" baseline="0">
          <a:ln>
            <a:noFill/>
          </a:ln>
          <a:solidFill>
            <a:srgbClr val="000000"/>
          </a:solidFill>
          <a:uFillTx/>
          <a:latin typeface="+mn-lt"/>
          <a:ea typeface="+mn-ea"/>
          <a:cs typeface="+mn-cs"/>
          <a:sym typeface="Arial"/>
        </a:defRPr>
      </a:lvl8pPr>
      <a:lvl9pPr marL="4023360" marR="0" indent="-365760" algn="l" defTabSz="914400" rtl="0" latinLnBrk="0">
        <a:lnSpc>
          <a:spcPct val="100000"/>
        </a:lnSpc>
        <a:spcBef>
          <a:spcPts val="700"/>
        </a:spcBef>
        <a:spcAft>
          <a:spcPts val="0"/>
        </a:spcAft>
        <a:buClrTx/>
        <a:buSzPct val="100000"/>
        <a:buFont typeface="Arial"/>
        <a:buChar char="•"/>
        <a:defRPr sz="3200" b="0" i="0" u="none" strike="noStrike" cap="none" spc="0" baseline="0">
          <a:ln>
            <a:noFill/>
          </a:ln>
          <a:solidFill>
            <a:srgbClr val="000000"/>
          </a:solidFill>
          <a:uFillTx/>
          <a:latin typeface="+mn-lt"/>
          <a:ea typeface="+mn-ea"/>
          <a:cs typeface="+mn-cs"/>
          <a:sym typeface="Arial"/>
        </a:defRPr>
      </a:lvl9pPr>
    </p:bodyStyle>
    <p:otherStyle>
      <a:lvl1pPr marL="0" marR="0" indent="0" algn="r" defTabSz="914400" rtl="0" latinLnBrk="0">
        <a:lnSpc>
          <a:spcPct val="100000"/>
        </a:lnSpc>
        <a:spcBef>
          <a:spcPts val="0"/>
        </a:spcBef>
        <a:spcAft>
          <a:spcPts val="0"/>
        </a:spcAft>
        <a:buClrTx/>
        <a:buSzTx/>
        <a:buFontTx/>
        <a:buNone/>
        <a:defRPr sz="1200" b="0" i="0" u="none" strike="noStrike" cap="none" spc="0" baseline="0">
          <a:ln>
            <a:noFill/>
          </a:ln>
          <a:solidFill>
            <a:schemeClr val="tx1"/>
          </a:solidFill>
          <a:uFillTx/>
          <a:latin typeface="+mn-lt"/>
          <a:ea typeface="+mn-ea"/>
          <a:cs typeface="+mn-cs"/>
          <a:sym typeface="Arial"/>
        </a:defRPr>
      </a:lvl1pPr>
      <a:lvl2pPr marL="0" marR="0" indent="457200" algn="r" defTabSz="914400" rtl="0" latinLnBrk="0">
        <a:lnSpc>
          <a:spcPct val="100000"/>
        </a:lnSpc>
        <a:spcBef>
          <a:spcPts val="0"/>
        </a:spcBef>
        <a:spcAft>
          <a:spcPts val="0"/>
        </a:spcAft>
        <a:buClrTx/>
        <a:buSzTx/>
        <a:buFontTx/>
        <a:buNone/>
        <a:defRPr sz="1200" b="0" i="0" u="none" strike="noStrike" cap="none" spc="0" baseline="0">
          <a:ln>
            <a:noFill/>
          </a:ln>
          <a:solidFill>
            <a:schemeClr val="tx1"/>
          </a:solidFill>
          <a:uFillTx/>
          <a:latin typeface="+mn-lt"/>
          <a:ea typeface="+mn-ea"/>
          <a:cs typeface="+mn-cs"/>
          <a:sym typeface="Arial"/>
        </a:defRPr>
      </a:lvl2pPr>
      <a:lvl3pPr marL="0" marR="0" indent="914400" algn="r" defTabSz="914400" rtl="0" latinLnBrk="0">
        <a:lnSpc>
          <a:spcPct val="100000"/>
        </a:lnSpc>
        <a:spcBef>
          <a:spcPts val="0"/>
        </a:spcBef>
        <a:spcAft>
          <a:spcPts val="0"/>
        </a:spcAft>
        <a:buClrTx/>
        <a:buSzTx/>
        <a:buFontTx/>
        <a:buNone/>
        <a:defRPr sz="1200" b="0" i="0" u="none" strike="noStrike" cap="none" spc="0" baseline="0">
          <a:ln>
            <a:noFill/>
          </a:ln>
          <a:solidFill>
            <a:schemeClr val="tx1"/>
          </a:solidFill>
          <a:uFillTx/>
          <a:latin typeface="+mn-lt"/>
          <a:ea typeface="+mn-ea"/>
          <a:cs typeface="+mn-cs"/>
          <a:sym typeface="Arial"/>
        </a:defRPr>
      </a:lvl3pPr>
      <a:lvl4pPr marL="0" marR="0" indent="1371600" algn="r" defTabSz="914400" rtl="0" latinLnBrk="0">
        <a:lnSpc>
          <a:spcPct val="100000"/>
        </a:lnSpc>
        <a:spcBef>
          <a:spcPts val="0"/>
        </a:spcBef>
        <a:spcAft>
          <a:spcPts val="0"/>
        </a:spcAft>
        <a:buClrTx/>
        <a:buSzTx/>
        <a:buFontTx/>
        <a:buNone/>
        <a:defRPr sz="1200" b="0" i="0" u="none" strike="noStrike" cap="none" spc="0" baseline="0">
          <a:ln>
            <a:noFill/>
          </a:ln>
          <a:solidFill>
            <a:schemeClr val="tx1"/>
          </a:solidFill>
          <a:uFillTx/>
          <a:latin typeface="+mn-lt"/>
          <a:ea typeface="+mn-ea"/>
          <a:cs typeface="+mn-cs"/>
          <a:sym typeface="Arial"/>
        </a:defRPr>
      </a:lvl4pPr>
      <a:lvl5pPr marL="0" marR="0" indent="1828800" algn="r" defTabSz="914400" rtl="0" latinLnBrk="0">
        <a:lnSpc>
          <a:spcPct val="100000"/>
        </a:lnSpc>
        <a:spcBef>
          <a:spcPts val="0"/>
        </a:spcBef>
        <a:spcAft>
          <a:spcPts val="0"/>
        </a:spcAft>
        <a:buClrTx/>
        <a:buSzTx/>
        <a:buFontTx/>
        <a:buNone/>
        <a:defRPr sz="1200" b="0" i="0" u="none" strike="noStrike" cap="none" spc="0" baseline="0">
          <a:ln>
            <a:noFill/>
          </a:ln>
          <a:solidFill>
            <a:schemeClr val="tx1"/>
          </a:solidFill>
          <a:uFillTx/>
          <a:latin typeface="+mn-lt"/>
          <a:ea typeface="+mn-ea"/>
          <a:cs typeface="+mn-cs"/>
          <a:sym typeface="Arial"/>
        </a:defRPr>
      </a:lvl5pPr>
      <a:lvl6pPr marL="0" marR="0" indent="2286000" algn="r" defTabSz="914400" rtl="0" latinLnBrk="0">
        <a:lnSpc>
          <a:spcPct val="100000"/>
        </a:lnSpc>
        <a:spcBef>
          <a:spcPts val="0"/>
        </a:spcBef>
        <a:spcAft>
          <a:spcPts val="0"/>
        </a:spcAft>
        <a:buClrTx/>
        <a:buSzTx/>
        <a:buFontTx/>
        <a:buNone/>
        <a:defRPr sz="1200" b="0" i="0" u="none" strike="noStrike" cap="none" spc="0" baseline="0">
          <a:ln>
            <a:noFill/>
          </a:ln>
          <a:solidFill>
            <a:schemeClr val="tx1"/>
          </a:solidFill>
          <a:uFillTx/>
          <a:latin typeface="+mn-lt"/>
          <a:ea typeface="+mn-ea"/>
          <a:cs typeface="+mn-cs"/>
          <a:sym typeface="Arial"/>
        </a:defRPr>
      </a:lvl6pPr>
      <a:lvl7pPr marL="0" marR="0" indent="2743200" algn="r" defTabSz="914400" rtl="0" latinLnBrk="0">
        <a:lnSpc>
          <a:spcPct val="100000"/>
        </a:lnSpc>
        <a:spcBef>
          <a:spcPts val="0"/>
        </a:spcBef>
        <a:spcAft>
          <a:spcPts val="0"/>
        </a:spcAft>
        <a:buClrTx/>
        <a:buSzTx/>
        <a:buFontTx/>
        <a:buNone/>
        <a:defRPr sz="1200" b="0" i="0" u="none" strike="noStrike" cap="none" spc="0" baseline="0">
          <a:ln>
            <a:noFill/>
          </a:ln>
          <a:solidFill>
            <a:schemeClr val="tx1"/>
          </a:solidFill>
          <a:uFillTx/>
          <a:latin typeface="+mn-lt"/>
          <a:ea typeface="+mn-ea"/>
          <a:cs typeface="+mn-cs"/>
          <a:sym typeface="Arial"/>
        </a:defRPr>
      </a:lvl7pPr>
      <a:lvl8pPr marL="0" marR="0" indent="3200400" algn="r" defTabSz="914400" rtl="0" latinLnBrk="0">
        <a:lnSpc>
          <a:spcPct val="100000"/>
        </a:lnSpc>
        <a:spcBef>
          <a:spcPts val="0"/>
        </a:spcBef>
        <a:spcAft>
          <a:spcPts val="0"/>
        </a:spcAft>
        <a:buClrTx/>
        <a:buSzTx/>
        <a:buFontTx/>
        <a:buNone/>
        <a:defRPr sz="1200" b="0" i="0" u="none" strike="noStrike" cap="none" spc="0" baseline="0">
          <a:ln>
            <a:noFill/>
          </a:ln>
          <a:solidFill>
            <a:schemeClr val="tx1"/>
          </a:solidFill>
          <a:uFillTx/>
          <a:latin typeface="+mn-lt"/>
          <a:ea typeface="+mn-ea"/>
          <a:cs typeface="+mn-cs"/>
          <a:sym typeface="Arial"/>
        </a:defRPr>
      </a:lvl8pPr>
      <a:lvl9pPr marL="0" marR="0" indent="3657600" algn="r" defTabSz="914400" rtl="0" latinLnBrk="0">
        <a:lnSpc>
          <a:spcPct val="100000"/>
        </a:lnSpc>
        <a:spcBef>
          <a:spcPts val="0"/>
        </a:spcBef>
        <a:spcAft>
          <a:spcPts val="0"/>
        </a:spcAft>
        <a:buClrTx/>
        <a:buSzTx/>
        <a:buFontTx/>
        <a:buNone/>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6.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microsoft.com/office/2007/relationships/hdphoto" Target="../media/hdphoto4.wdp"/></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png"/><Relationship Id="rId18" Type="http://schemas.openxmlformats.org/officeDocument/2006/relationships/image" Target="../media/image36.png"/><Relationship Id="rId3" Type="http://schemas.openxmlformats.org/officeDocument/2006/relationships/image" Target="../media/image21.png"/><Relationship Id="rId21" Type="http://schemas.openxmlformats.org/officeDocument/2006/relationships/image" Target="../media/image39.png"/><Relationship Id="rId7" Type="http://schemas.openxmlformats.org/officeDocument/2006/relationships/image" Target="../media/image25.png"/><Relationship Id="rId12" Type="http://schemas.openxmlformats.org/officeDocument/2006/relationships/image" Target="../media/image30.png"/><Relationship Id="rId17" Type="http://schemas.openxmlformats.org/officeDocument/2006/relationships/image" Target="../media/image35.png"/><Relationship Id="rId2" Type="http://schemas.openxmlformats.org/officeDocument/2006/relationships/notesSlide" Target="../notesSlides/notesSlide10.xml"/><Relationship Id="rId16" Type="http://schemas.openxmlformats.org/officeDocument/2006/relationships/image" Target="../media/image34.png"/><Relationship Id="rId20" Type="http://schemas.openxmlformats.org/officeDocument/2006/relationships/image" Target="../media/image38.png"/><Relationship Id="rId1" Type="http://schemas.openxmlformats.org/officeDocument/2006/relationships/slideLayout" Target="../slideLayouts/slideLayout12.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5" Type="http://schemas.openxmlformats.org/officeDocument/2006/relationships/image" Target="../media/image33.png"/><Relationship Id="rId10" Type="http://schemas.openxmlformats.org/officeDocument/2006/relationships/image" Target="../media/image28.png"/><Relationship Id="rId19" Type="http://schemas.openxmlformats.org/officeDocument/2006/relationships/image" Target="../media/image37.png"/><Relationship Id="rId4" Type="http://schemas.openxmlformats.org/officeDocument/2006/relationships/image" Target="../media/image22.png"/><Relationship Id="rId9" Type="http://schemas.openxmlformats.org/officeDocument/2006/relationships/image" Target="../media/image27.png"/><Relationship Id="rId14" Type="http://schemas.openxmlformats.org/officeDocument/2006/relationships/image" Target="../media/image32.png"/><Relationship Id="rId22" Type="http://schemas.openxmlformats.org/officeDocument/2006/relationships/image" Target="../media/image40.pn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20.png"/><Relationship Id="rId1" Type="http://schemas.openxmlformats.org/officeDocument/2006/relationships/slideLayout" Target="../slideLayouts/slideLayout1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 Id="rId9" Type="http://schemas.openxmlformats.org/officeDocument/2006/relationships/image" Target="../media/image5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3.xml"/><Relationship Id="rId1" Type="http://schemas.openxmlformats.org/officeDocument/2006/relationships/slideLayout" Target="../slideLayouts/slideLayout9.xml"/><Relationship Id="rId5" Type="http://schemas.openxmlformats.org/officeDocument/2006/relationships/image" Target="../media/image56.png"/><Relationship Id="rId4" Type="http://schemas.openxmlformats.org/officeDocument/2006/relationships/image" Target="../media/image55.png"/></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notesSlide" Target="../notesSlides/notesSlide14.xml"/><Relationship Id="rId1" Type="http://schemas.openxmlformats.org/officeDocument/2006/relationships/slideLayout" Target="../slideLayouts/slideLayout9.xml"/><Relationship Id="rId6" Type="http://schemas.openxmlformats.org/officeDocument/2006/relationships/image" Target="../media/image60.png"/><Relationship Id="rId5" Type="http://schemas.openxmlformats.org/officeDocument/2006/relationships/image" Target="../media/image59.png"/><Relationship Id="rId10" Type="http://schemas.openxmlformats.org/officeDocument/2006/relationships/image" Target="../media/image64.png"/><Relationship Id="rId4" Type="http://schemas.openxmlformats.org/officeDocument/2006/relationships/image" Target="../media/image58.png"/><Relationship Id="rId9" Type="http://schemas.openxmlformats.org/officeDocument/2006/relationships/image" Target="../media/image63.png"/></Relationships>
</file>

<file path=ppt/slides/_rels/slide2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8" Type="http://schemas.openxmlformats.org/officeDocument/2006/relationships/image" Target="../media/image71.jpeg"/><Relationship Id="rId13" Type="http://schemas.openxmlformats.org/officeDocument/2006/relationships/image" Target="../media/image76.png"/><Relationship Id="rId3" Type="http://schemas.openxmlformats.org/officeDocument/2006/relationships/image" Target="../media/image66.wmf"/><Relationship Id="rId7" Type="http://schemas.openxmlformats.org/officeDocument/2006/relationships/image" Target="../media/image70.jpeg"/><Relationship Id="rId12" Type="http://schemas.openxmlformats.org/officeDocument/2006/relationships/image" Target="../media/image75.png"/><Relationship Id="rId2" Type="http://schemas.openxmlformats.org/officeDocument/2006/relationships/notesSlide" Target="../notesSlides/notesSlide16.xml"/><Relationship Id="rId1" Type="http://schemas.openxmlformats.org/officeDocument/2006/relationships/slideLayout" Target="../slideLayouts/slideLayout9.xml"/><Relationship Id="rId6" Type="http://schemas.openxmlformats.org/officeDocument/2006/relationships/image" Target="../media/image69.jpeg"/><Relationship Id="rId11" Type="http://schemas.openxmlformats.org/officeDocument/2006/relationships/image" Target="../media/image74.png"/><Relationship Id="rId5" Type="http://schemas.openxmlformats.org/officeDocument/2006/relationships/image" Target="../media/image68.jpeg"/><Relationship Id="rId10" Type="http://schemas.openxmlformats.org/officeDocument/2006/relationships/image" Target="../media/image73.png"/><Relationship Id="rId4" Type="http://schemas.openxmlformats.org/officeDocument/2006/relationships/image" Target="../media/image67.jpeg"/><Relationship Id="rId9" Type="http://schemas.openxmlformats.org/officeDocument/2006/relationships/image" Target="../media/image72.jpeg"/></Relationships>
</file>

<file path=ppt/slides/_rels/slide22.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image" Target="../media/image87.jpg"/><Relationship Id="rId3" Type="http://schemas.openxmlformats.org/officeDocument/2006/relationships/image" Target="../media/image77.png"/><Relationship Id="rId7" Type="http://schemas.openxmlformats.org/officeDocument/2006/relationships/image" Target="../media/image81.png"/><Relationship Id="rId12" Type="http://schemas.openxmlformats.org/officeDocument/2006/relationships/image" Target="../media/image86.png"/><Relationship Id="rId2" Type="http://schemas.openxmlformats.org/officeDocument/2006/relationships/notesSlide" Target="../notesSlides/notesSlide17.xml"/><Relationship Id="rId1" Type="http://schemas.openxmlformats.org/officeDocument/2006/relationships/slideLayout" Target="../slideLayouts/slideLayout9.xml"/><Relationship Id="rId6" Type="http://schemas.openxmlformats.org/officeDocument/2006/relationships/image" Target="../media/image80.png"/><Relationship Id="rId11" Type="http://schemas.openxmlformats.org/officeDocument/2006/relationships/image" Target="../media/image85.png"/><Relationship Id="rId5" Type="http://schemas.openxmlformats.org/officeDocument/2006/relationships/image" Target="../media/image79.png"/><Relationship Id="rId10" Type="http://schemas.openxmlformats.org/officeDocument/2006/relationships/image" Target="../media/image84.png"/><Relationship Id="rId4" Type="http://schemas.openxmlformats.org/officeDocument/2006/relationships/image" Target="../media/image78.png"/><Relationship Id="rId9" Type="http://schemas.openxmlformats.org/officeDocument/2006/relationships/image" Target="../media/image83.png"/><Relationship Id="rId14" Type="http://schemas.openxmlformats.org/officeDocument/2006/relationships/image" Target="../media/image88.png"/></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9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Shape 197"/>
          <p:cNvSpPr/>
          <p:nvPr/>
        </p:nvSpPr>
        <p:spPr>
          <a:xfrm>
            <a:off x="825697" y="1337481"/>
            <a:ext cx="7492604" cy="1358901"/>
          </a:xfrm>
          <a:prstGeom prst="rect">
            <a:avLst/>
          </a:prstGeom>
          <a:ln w="12700">
            <a:miter lim="400000"/>
          </a:ln>
        </p:spPr>
        <p:txBody>
          <a:bodyPr lIns="45719" rIns="45719" anchor="ctr">
            <a:normAutofit/>
          </a:bodyPr>
          <a:lstStyle/>
          <a:p>
            <a:pPr algn="ctr">
              <a:lnSpc>
                <a:spcPct val="80000"/>
              </a:lnSpc>
              <a:defRPr sz="3400" b="1">
                <a:solidFill>
                  <a:srgbClr val="FFFFFF"/>
                </a:solidFill>
                <a:effectLst>
                  <a:outerShdw blurRad="38100" dist="38100" dir="2700000" rotWithShape="0">
                    <a:srgbClr val="000000">
                      <a:alpha val="43137"/>
                    </a:srgbClr>
                  </a:outerShdw>
                </a:effectLst>
                <a:latin typeface="Century Gothic"/>
                <a:ea typeface="Century Gothic"/>
                <a:cs typeface="Century Gothic"/>
                <a:sym typeface="Century Gothic"/>
              </a:defRPr>
            </a:pPr>
            <a:r>
              <a:rPr dirty="0" err="1"/>
              <a:t>Sangfor</a:t>
            </a:r>
            <a:r>
              <a:rPr dirty="0"/>
              <a:t> </a:t>
            </a:r>
            <a:r>
              <a:rPr lang="en-US" altLang="zh-CN" dirty="0" err="1"/>
              <a:t>aBOS</a:t>
            </a:r>
            <a:r>
              <a:rPr dirty="0"/>
              <a:t>  </a:t>
            </a:r>
            <a:endParaRPr lang="en-US" altLang="zh-CN" dirty="0"/>
          </a:p>
          <a:p>
            <a:pPr algn="ctr">
              <a:defRPr sz="3400" b="1">
                <a:solidFill>
                  <a:srgbClr val="FFFFFF"/>
                </a:solidFill>
                <a:effectLst>
                  <a:outerShdw blurRad="38100" dist="38100" dir="2700000" rotWithShape="0">
                    <a:srgbClr val="000000">
                      <a:alpha val="43137"/>
                    </a:srgbClr>
                  </a:outerShdw>
                </a:effectLst>
                <a:latin typeface="Century Gothic"/>
                <a:ea typeface="Century Gothic"/>
                <a:cs typeface="Century Gothic"/>
                <a:sym typeface="Century Gothic"/>
              </a:defRPr>
            </a:pPr>
            <a:r>
              <a:rPr sz="3500" dirty="0"/>
              <a:t>Make</a:t>
            </a:r>
            <a:r>
              <a:rPr lang="en-US" sz="3500" dirty="0"/>
              <a:t>s</a:t>
            </a:r>
            <a:r>
              <a:rPr sz="3500" dirty="0"/>
              <a:t> Your I</a:t>
            </a:r>
            <a:r>
              <a:rPr lang="en-US" sz="3500" dirty="0"/>
              <a:t>T </a:t>
            </a:r>
            <a:r>
              <a:rPr lang="en-US" altLang="zh-CN" sz="3500" b="1" dirty="0">
                <a:effectLst>
                  <a:outerShdw blurRad="38100" dist="38100" dir="2700000" rotWithShape="0">
                    <a:srgbClr val="000000">
                      <a:alpha val="43137"/>
                    </a:srgbClr>
                  </a:outerShdw>
                </a:effectLst>
                <a:sym typeface="Century Gothic"/>
              </a:rPr>
              <a:t>Simpler &amp; Scalable</a:t>
            </a:r>
          </a:p>
        </p:txBody>
      </p:sp>
      <p:sp>
        <p:nvSpPr>
          <p:cNvPr id="198" name="Shape 198"/>
          <p:cNvSpPr/>
          <p:nvPr/>
        </p:nvSpPr>
        <p:spPr>
          <a:xfrm>
            <a:off x="1331639" y="2696382"/>
            <a:ext cx="6480002" cy="1"/>
          </a:xfrm>
          <a:prstGeom prst="line">
            <a:avLst/>
          </a:prstGeom>
          <a:ln>
            <a:solidFill>
              <a:srgbClr val="FFFFFF"/>
            </a:solidFill>
          </a:ln>
        </p:spPr>
        <p:txBody>
          <a:bodyPr lIns="45719" rIns="45719"/>
          <a:lstStyle/>
          <a:p>
            <a:endParaRPr/>
          </a:p>
        </p:txBody>
      </p:sp>
      <p:sp>
        <p:nvSpPr>
          <p:cNvPr id="199" name="Shape 199"/>
          <p:cNvSpPr/>
          <p:nvPr/>
        </p:nvSpPr>
        <p:spPr>
          <a:xfrm>
            <a:off x="1187624" y="2624375"/>
            <a:ext cx="144017" cy="144017"/>
          </a:xfrm>
          <a:prstGeom prst="ellipse">
            <a:avLst/>
          </a:prstGeom>
          <a:solidFill>
            <a:srgbClr val="FFFFFF"/>
          </a:solidFill>
          <a:ln w="25400">
            <a:solidFill>
              <a:srgbClr val="FFFFFF"/>
            </a:solidFill>
          </a:ln>
        </p:spPr>
        <p:txBody>
          <a:bodyPr lIns="45719" rIns="45719" anchor="ctr"/>
          <a:lstStyle/>
          <a:p>
            <a:pPr algn="ctr">
              <a:defRPr>
                <a:solidFill>
                  <a:srgbClr val="FFFFFF"/>
                </a:solidFill>
                <a:latin typeface="+mn-lt"/>
                <a:ea typeface="+mn-ea"/>
                <a:cs typeface="+mn-cs"/>
                <a:sym typeface="Arial"/>
              </a:defRPr>
            </a:pPr>
            <a:endParaRPr/>
          </a:p>
        </p:txBody>
      </p:sp>
      <p:sp>
        <p:nvSpPr>
          <p:cNvPr id="200" name="Shape 200"/>
          <p:cNvSpPr/>
          <p:nvPr/>
        </p:nvSpPr>
        <p:spPr>
          <a:xfrm>
            <a:off x="7812360" y="2624375"/>
            <a:ext cx="144017" cy="144017"/>
          </a:xfrm>
          <a:prstGeom prst="ellipse">
            <a:avLst/>
          </a:prstGeom>
          <a:solidFill>
            <a:srgbClr val="FFFFFF"/>
          </a:solidFill>
          <a:ln w="25400">
            <a:solidFill>
              <a:srgbClr val="FFFFFF"/>
            </a:solidFill>
          </a:ln>
        </p:spPr>
        <p:txBody>
          <a:bodyPr lIns="45719" rIns="45719" anchor="ctr"/>
          <a:lstStyle/>
          <a:p>
            <a:pPr algn="ctr">
              <a:defRPr>
                <a:solidFill>
                  <a:srgbClr val="FFFFFF"/>
                </a:solidFill>
                <a:latin typeface="+mn-lt"/>
                <a:ea typeface="+mn-ea"/>
                <a:cs typeface="+mn-cs"/>
                <a:sym typeface="Arial"/>
              </a:defRPr>
            </a:pPr>
            <a:endParaRPr/>
          </a:p>
        </p:txBody>
      </p:sp>
      <p:sp>
        <p:nvSpPr>
          <p:cNvPr id="2" name="TextBox 1"/>
          <p:cNvSpPr txBox="1"/>
          <p:nvPr/>
        </p:nvSpPr>
        <p:spPr>
          <a:xfrm>
            <a:off x="3707501" y="3180521"/>
            <a:ext cx="1728997" cy="64632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pPr>
            <a:r>
              <a:rPr lang="en-US" dirty="0">
                <a:solidFill>
                  <a:schemeClr val="bg1"/>
                </a:solidFill>
              </a:rPr>
              <a:t>V</a:t>
            </a:r>
            <a:r>
              <a:rPr lang="en-US" altLang="zh-CN" dirty="0">
                <a:solidFill>
                  <a:schemeClr val="bg1"/>
                </a:solidFill>
              </a:rPr>
              <a:t>incent Wu</a:t>
            </a:r>
            <a:endParaRPr lang="en-US" dirty="0">
              <a:solidFill>
                <a:schemeClr val="bg1"/>
              </a:solidFill>
            </a:endParaRPr>
          </a:p>
          <a:p>
            <a:pPr marL="0" marR="0" indent="0" algn="ctr" defTabSz="914400" rtl="0" fontAlgn="auto" latinLnBrk="0" hangingPunct="0">
              <a:lnSpc>
                <a:spcPct val="100000"/>
              </a:lnSpc>
              <a:spcBef>
                <a:spcPts val="0"/>
              </a:spcBef>
              <a:spcAft>
                <a:spcPts val="0"/>
              </a:spcAft>
              <a:buClrTx/>
              <a:buSzTx/>
              <a:buFontTx/>
              <a:buNone/>
            </a:pPr>
            <a:r>
              <a:rPr lang="en-US" dirty="0">
                <a:solidFill>
                  <a:schemeClr val="bg1"/>
                </a:solidFill>
              </a:rPr>
              <a:t>Product Manager</a:t>
            </a:r>
            <a:endParaRPr kumimoji="0" lang="en-US" sz="1800" b="0" i="0" u="none" strike="noStrike" cap="none" spc="0" normalizeH="0" baseline="0" dirty="0">
              <a:ln>
                <a:noFill/>
              </a:ln>
              <a:solidFill>
                <a:schemeClr val="bg1"/>
              </a:solidFill>
              <a:effectLst/>
              <a:uFillTx/>
              <a:sym typeface="Calibri"/>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日期占位符 3"/>
          <p:cNvSpPr>
            <a:spLocks noGrp="1"/>
          </p:cNvSpPr>
          <p:nvPr>
            <p:ph type="dt" sz="quarter" idx="4294967295"/>
          </p:nvPr>
        </p:nvSpPr>
        <p:spPr>
          <a:xfrm>
            <a:off x="457399" y="4766807"/>
            <a:ext cx="2133203" cy="274320"/>
          </a:xfrm>
          <a:prstGeom prst="rect">
            <a:avLst/>
          </a:prstGeom>
          <a:noFill/>
        </p:spPr>
        <p:txBody>
          <a:bodyPr lIns="57177" tIns="28589" rIns="57177" bIns="28589"/>
          <a:lstStyle>
            <a:lvl1pPr eaLnBrk="0" hangingPunct="0">
              <a:defRPr sz="1600">
                <a:solidFill>
                  <a:schemeClr val="tx1"/>
                </a:solidFill>
                <a:latin typeface="Arial" charset="0"/>
                <a:ea typeface="宋体" charset="0"/>
                <a:cs typeface="宋体" charset="0"/>
              </a:defRPr>
            </a:lvl1pPr>
            <a:lvl2pPr marL="464820" indent="-178435" eaLnBrk="0" hangingPunct="0">
              <a:defRPr sz="1600">
                <a:solidFill>
                  <a:schemeClr val="tx1"/>
                </a:solidFill>
                <a:latin typeface="Arial" charset="0"/>
                <a:ea typeface="宋体" charset="0"/>
              </a:defRPr>
            </a:lvl2pPr>
            <a:lvl3pPr marL="715010" indent="-142875" eaLnBrk="0" hangingPunct="0">
              <a:defRPr sz="1600">
                <a:solidFill>
                  <a:schemeClr val="tx1"/>
                </a:solidFill>
                <a:latin typeface="Arial" charset="0"/>
                <a:ea typeface="宋体" charset="0"/>
              </a:defRPr>
            </a:lvl3pPr>
            <a:lvl4pPr marL="1000760" indent="-142875" eaLnBrk="0" hangingPunct="0">
              <a:defRPr sz="1600">
                <a:solidFill>
                  <a:schemeClr val="tx1"/>
                </a:solidFill>
                <a:latin typeface="Arial" charset="0"/>
                <a:ea typeface="宋体" charset="0"/>
              </a:defRPr>
            </a:lvl4pPr>
            <a:lvl5pPr marL="1286510" indent="-142875" eaLnBrk="0" hangingPunct="0">
              <a:defRPr sz="1600">
                <a:solidFill>
                  <a:schemeClr val="tx1"/>
                </a:solidFill>
                <a:latin typeface="Arial" charset="0"/>
                <a:ea typeface="宋体" charset="0"/>
              </a:defRPr>
            </a:lvl5pPr>
            <a:lvl6pPr marL="157226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6pPr>
            <a:lvl7pPr marL="185801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7pPr>
            <a:lvl8pPr marL="214439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8pPr>
            <a:lvl9pPr marL="243014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9pPr>
          </a:lstStyle>
          <a:p>
            <a:pPr eaLnBrk="1" hangingPunct="1"/>
            <a:fld id="{4A51CEE6-D419-4249-85D7-728FFAB40396}" type="datetime1">
              <a:rPr lang="zh-CN" altLang="en-US" sz="1200">
                <a:solidFill>
                  <a:srgbClr val="898989"/>
                </a:solidFill>
              </a:rPr>
              <a:t>2019/4/26</a:t>
            </a:fld>
            <a:endParaRPr lang="zh-CN" altLang="en-US" sz="1100"/>
          </a:p>
        </p:txBody>
      </p:sp>
      <p:sp>
        <p:nvSpPr>
          <p:cNvPr id="20482" name="矩形 7" descr="colored_paper1"/>
          <p:cNvSpPr>
            <a:spLocks noChangeArrowheads="1"/>
          </p:cNvSpPr>
          <p:nvPr/>
        </p:nvSpPr>
        <p:spPr bwMode="auto">
          <a:xfrm>
            <a:off x="1297782" y="1916264"/>
            <a:ext cx="1392039" cy="1005840"/>
          </a:xfrm>
          <a:prstGeom prst="rect">
            <a:avLst/>
          </a:prstGeom>
          <a:blipFill dpi="0" rotWithShape="0">
            <a:blip r:embed="rId2"/>
            <a:srcRect/>
            <a:tile tx="0" ty="0" sx="100000" sy="100000" flip="none" algn="tl"/>
          </a:blipFill>
          <a:ln>
            <a:noFill/>
          </a:ln>
        </p:spPr>
        <p:txBody>
          <a:bodyPr lIns="42857" tIns="21438" rIns="42857" bIns="21438" anchor="ctr"/>
          <a:lstStyle/>
          <a:p>
            <a:pPr algn="ctr"/>
            <a:r>
              <a:rPr lang="en-US" altLang="zh-CN" sz="3800" dirty="0">
                <a:solidFill>
                  <a:srgbClr val="FFFFFF"/>
                </a:solidFill>
                <a:ea typeface="微软雅黑" charset="0"/>
                <a:cs typeface="微软雅黑" charset="0"/>
              </a:rPr>
              <a:t>01</a:t>
            </a:r>
            <a:endParaRPr lang="zh-CN" altLang="en-US" sz="3800" dirty="0">
              <a:solidFill>
                <a:srgbClr val="FFFFFF"/>
              </a:solidFill>
              <a:ea typeface="微软雅黑" charset="0"/>
              <a:cs typeface="微软雅黑" charset="0"/>
            </a:endParaRPr>
          </a:p>
        </p:txBody>
      </p:sp>
      <p:grpSp>
        <p:nvGrpSpPr>
          <p:cNvPr id="2" name="Group 3"/>
          <p:cNvGrpSpPr/>
          <p:nvPr/>
        </p:nvGrpSpPr>
        <p:grpSpPr bwMode="auto">
          <a:xfrm>
            <a:off x="2651125" y="1916264"/>
            <a:ext cx="5806281" cy="1005840"/>
            <a:chOff x="-39375" y="-598"/>
            <a:chExt cx="5243513" cy="1257300"/>
          </a:xfrm>
        </p:grpSpPr>
        <p:sp>
          <p:nvSpPr>
            <p:cNvPr id="25605" name="矩形 9"/>
            <p:cNvSpPr>
              <a:spLocks noChangeArrowheads="1"/>
            </p:cNvSpPr>
            <p:nvPr/>
          </p:nvSpPr>
          <p:spPr bwMode="auto">
            <a:xfrm>
              <a:off x="-39375" y="-598"/>
              <a:ext cx="5243513" cy="1257300"/>
            </a:xfrm>
            <a:prstGeom prst="rect">
              <a:avLst/>
            </a:prstGeom>
            <a:solidFill>
              <a:schemeClr val="bg1"/>
            </a:solidFill>
            <a:ln>
              <a:noFill/>
            </a:ln>
          </p:spPr>
          <p:txBody>
            <a:bodyPr lIns="68538" tIns="34284" rIns="68538" bIns="34284" anchor="ctr"/>
            <a:lstStyle/>
            <a:p>
              <a:pPr algn="ctr"/>
              <a:endParaRPr lang="zh-CN" altLang="en-US" sz="900">
                <a:solidFill>
                  <a:srgbClr val="FFFFFF"/>
                </a:solidFill>
                <a:ea typeface="微软雅黑" charset="0"/>
                <a:cs typeface="微软雅黑" charset="0"/>
              </a:endParaRPr>
            </a:p>
          </p:txBody>
        </p:sp>
        <p:sp>
          <p:nvSpPr>
            <p:cNvPr id="25606" name="Copyright Notice"/>
            <p:cNvSpPr>
              <a:spLocks noChangeArrowheads="1"/>
            </p:cNvSpPr>
            <p:nvPr/>
          </p:nvSpPr>
          <p:spPr bwMode="auto">
            <a:xfrm>
              <a:off x="1335618" y="382048"/>
              <a:ext cx="2288700" cy="542231"/>
            </a:xfrm>
            <a:prstGeom prst="rect">
              <a:avLst/>
            </a:prstGeom>
            <a:noFill/>
            <a:ln>
              <a:noFill/>
            </a:ln>
          </p:spPr>
          <p:txBody>
            <a:bodyPr wrap="none" lIns="53970" tIns="24295" rIns="53970" bIns="24295">
              <a:spAutoFit/>
            </a:bodyPr>
            <a:lstStyle/>
            <a:p>
              <a:pPr algn="ctr"/>
              <a:r>
                <a:rPr lang="en-US" altLang="zh-CN" sz="2500" b="1" dirty="0">
                  <a:solidFill>
                    <a:srgbClr val="087F92"/>
                  </a:solidFill>
                  <a:latin typeface="微软雅黑" charset="0"/>
                  <a:ea typeface="微软雅黑" charset="0"/>
                  <a:cs typeface="微软雅黑" charset="0"/>
                  <a:sym typeface="微软雅黑" charset="0"/>
                </a:rPr>
                <a:t>What is </a:t>
              </a:r>
              <a:r>
                <a:rPr lang="en-US" altLang="zh-CN" sz="2500" b="1" dirty="0" err="1">
                  <a:solidFill>
                    <a:srgbClr val="087F92"/>
                  </a:solidFill>
                  <a:latin typeface="微软雅黑" charset="0"/>
                  <a:ea typeface="微软雅黑" charset="0"/>
                  <a:cs typeface="微软雅黑" charset="0"/>
                  <a:sym typeface="微软雅黑" charset="0"/>
                </a:rPr>
                <a:t>aBOS</a:t>
              </a:r>
              <a:r>
                <a:rPr lang="en-US" altLang="zh-CN" sz="2500" b="1" dirty="0">
                  <a:solidFill>
                    <a:srgbClr val="087F92"/>
                  </a:solidFill>
                  <a:latin typeface="微软雅黑" charset="0"/>
                  <a:ea typeface="微软雅黑" charset="0"/>
                  <a:cs typeface="微软雅黑" charset="0"/>
                  <a:sym typeface="微软雅黑" charset="0"/>
                </a:rPr>
                <a:t> ?</a:t>
              </a:r>
              <a:endParaRPr lang="zh-CN" altLang="en-US" dirty="0"/>
            </a:p>
          </p:txBody>
        </p:sp>
      </p:gr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0482"/>
                                        </p:tgtEl>
                                        <p:attrNameLst>
                                          <p:attrName>style.visibility</p:attrName>
                                        </p:attrNameLst>
                                      </p:cBhvr>
                                      <p:to>
                                        <p:strVal val="visible"/>
                                      </p:to>
                                    </p:set>
                                    <p:anim calcmode="lin" valueType="num">
                                      <p:cBhvr>
                                        <p:cTn id="11" dur="500" fill="hold"/>
                                        <p:tgtEl>
                                          <p:spTgt spid="20482"/>
                                        </p:tgtEl>
                                        <p:attrNameLst>
                                          <p:attrName>ppt_x</p:attrName>
                                        </p:attrNameLst>
                                      </p:cBhvr>
                                      <p:tavLst>
                                        <p:tav tm="0">
                                          <p:val>
                                            <p:strVal val="1+#ppt_w/2"/>
                                          </p:val>
                                        </p:tav>
                                        <p:tav tm="100000">
                                          <p:val>
                                            <p:strVal val="#ppt_x"/>
                                          </p:val>
                                        </p:tav>
                                      </p:tavLst>
                                    </p:anim>
                                    <p:anim calcmode="lin" valueType="num">
                                      <p:cBhvr>
                                        <p:cTn id="12" dur="500" fill="hold"/>
                                        <p:tgtEl>
                                          <p:spTgt spid="204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Shape 205"/>
          <p:cNvSpPr>
            <a:spLocks noGrp="1"/>
          </p:cNvSpPr>
          <p:nvPr>
            <p:ph type="title"/>
          </p:nvPr>
        </p:nvSpPr>
        <p:spPr>
          <a:xfrm>
            <a:off x="387236" y="167197"/>
            <a:ext cx="6984777" cy="709589"/>
          </a:xfrm>
          <a:prstGeom prst="rect">
            <a:avLst/>
          </a:prstGeom>
        </p:spPr>
        <p:txBody>
          <a:bodyPr/>
          <a:lstStyle>
            <a:lvl1pPr>
              <a:defRPr sz="2800" b="1">
                <a:solidFill>
                  <a:srgbClr val="FFFFFF"/>
                </a:solidFill>
              </a:defRPr>
            </a:lvl1pPr>
          </a:lstStyle>
          <a:p>
            <a:pPr algn="l"/>
            <a:r>
              <a:rPr lang="en-US" dirty="0"/>
              <a:t>Traditional IT Infrastructure</a:t>
            </a:r>
            <a:endParaRPr dirty="0"/>
          </a:p>
        </p:txBody>
      </p:sp>
      <p:pic>
        <p:nvPicPr>
          <p:cNvPr id="206" name="image60.png"/>
          <p:cNvPicPr>
            <a:picLocks noChangeAspect="1"/>
          </p:cNvPicPr>
          <p:nvPr/>
        </p:nvPicPr>
        <p:blipFill>
          <a:blip r:embed="rId3" cstate="print"/>
          <a:stretch>
            <a:fillRect/>
          </a:stretch>
        </p:blipFill>
        <p:spPr>
          <a:xfrm>
            <a:off x="709820" y="1170224"/>
            <a:ext cx="4496424" cy="3115876"/>
          </a:xfrm>
          <a:prstGeom prst="rect">
            <a:avLst/>
          </a:prstGeom>
          <a:ln w="12700">
            <a:miter lim="400000"/>
            <a:headEnd/>
            <a:tailEnd/>
          </a:ln>
        </p:spPr>
      </p:pic>
      <p:sp>
        <p:nvSpPr>
          <p:cNvPr id="207" name="Shape 207"/>
          <p:cNvSpPr/>
          <p:nvPr/>
        </p:nvSpPr>
        <p:spPr>
          <a:xfrm>
            <a:off x="5868144" y="1310842"/>
            <a:ext cx="2200321" cy="2834641"/>
          </a:xfrm>
          <a:prstGeom prst="rect">
            <a:avLst/>
          </a:prstGeom>
          <a:ln w="12700">
            <a:miter lim="400000"/>
          </a:ln>
        </p:spPr>
        <p:txBody>
          <a:bodyPr lIns="45719" rIns="45719">
            <a:spAutoFit/>
          </a:bodyPr>
          <a:lstStyle/>
          <a:p>
            <a:pPr marL="285750" indent="-285750">
              <a:buSzPct val="100000"/>
              <a:buFont typeface="Wingdings"/>
              <a:buChar char="p"/>
              <a:defRPr sz="2000" b="1">
                <a:solidFill>
                  <a:schemeClr val="accent2"/>
                </a:solidFill>
              </a:defRPr>
            </a:pPr>
            <a:r>
              <a:rPr dirty="0"/>
              <a:t>Complex</a:t>
            </a:r>
          </a:p>
          <a:p>
            <a:pPr marL="285750" indent="-285750">
              <a:buSzPct val="100000"/>
              <a:buFont typeface="Wingdings"/>
              <a:buChar char="p"/>
              <a:defRPr sz="2000" b="1">
                <a:solidFill>
                  <a:schemeClr val="accent2"/>
                </a:solidFill>
              </a:defRPr>
            </a:pPr>
            <a:endParaRPr dirty="0"/>
          </a:p>
          <a:p>
            <a:pPr marL="285750" indent="-285750">
              <a:buSzPct val="100000"/>
              <a:buFont typeface="Wingdings"/>
              <a:buChar char="p"/>
              <a:defRPr sz="2000" b="1">
                <a:solidFill>
                  <a:schemeClr val="accent2"/>
                </a:solidFill>
              </a:defRPr>
            </a:pPr>
            <a:r>
              <a:rPr dirty="0"/>
              <a:t>Silos</a:t>
            </a:r>
          </a:p>
          <a:p>
            <a:pPr marL="285750" indent="-285750">
              <a:buSzPct val="100000"/>
              <a:buFont typeface="Wingdings"/>
              <a:buChar char="p"/>
              <a:defRPr sz="2000" b="1">
                <a:solidFill>
                  <a:schemeClr val="accent2"/>
                </a:solidFill>
              </a:defRPr>
            </a:pPr>
            <a:endParaRPr dirty="0"/>
          </a:p>
          <a:p>
            <a:pPr marL="285750" indent="-285750">
              <a:buSzPct val="100000"/>
              <a:buFont typeface="Wingdings"/>
              <a:buChar char="p"/>
              <a:defRPr sz="2000" b="1">
                <a:solidFill>
                  <a:schemeClr val="accent2"/>
                </a:solidFill>
              </a:defRPr>
            </a:pPr>
            <a:r>
              <a:rPr dirty="0"/>
              <a:t>Rigid</a:t>
            </a:r>
          </a:p>
          <a:p>
            <a:pPr marL="285750" indent="-285750">
              <a:buSzPct val="100000"/>
              <a:buFont typeface="Wingdings"/>
              <a:buChar char="p"/>
              <a:defRPr sz="2000" b="1">
                <a:solidFill>
                  <a:schemeClr val="accent2"/>
                </a:solidFill>
              </a:defRPr>
            </a:pPr>
            <a:endParaRPr dirty="0"/>
          </a:p>
          <a:p>
            <a:pPr marL="285750" indent="-285750">
              <a:buSzPct val="100000"/>
              <a:buFont typeface="Wingdings"/>
              <a:buChar char="p"/>
              <a:defRPr sz="2000" b="1">
                <a:solidFill>
                  <a:schemeClr val="accent2"/>
                </a:solidFill>
              </a:defRPr>
            </a:pPr>
            <a:r>
              <a:rPr dirty="0"/>
              <a:t>Costly</a:t>
            </a:r>
          </a:p>
          <a:p>
            <a:pPr marL="285750" indent="-285750">
              <a:buSzPct val="100000"/>
              <a:buFont typeface="Wingdings"/>
              <a:buChar char="p"/>
              <a:defRPr sz="2000" b="1">
                <a:solidFill>
                  <a:schemeClr val="accent2"/>
                </a:solidFill>
              </a:defRPr>
            </a:pPr>
            <a:endParaRPr dirty="0"/>
          </a:p>
          <a:p>
            <a:pPr marL="285750" indent="-285750">
              <a:buSzPct val="100000"/>
              <a:buFont typeface="Wingdings"/>
              <a:buChar char="p"/>
              <a:defRPr sz="2000" b="1">
                <a:solidFill>
                  <a:schemeClr val="accent2"/>
                </a:solidFill>
              </a:defRPr>
            </a:pPr>
            <a:r>
              <a:rPr dirty="0"/>
              <a:t>Bottleneck</a:t>
            </a:r>
          </a:p>
        </p:txBody>
      </p:sp>
    </p:spTree>
  </p:cSld>
  <p:clrMapOvr>
    <a:masterClrMapping/>
  </p:clrMapOvr>
  <mc:AlternateContent xmlns:mc="http://schemas.openxmlformats.org/markup-compatibility/2006" xmlns:p14="http://schemas.microsoft.com/office/powerpoint/2010/main">
    <mc:Choice Requires="p14">
      <p:transition spd="slow" p14:dur="1200">
        <p14:doors dir="ver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灯片编号占位符 4"/>
          <p:cNvSpPr>
            <a:spLocks noGrp="1"/>
          </p:cNvSpPr>
          <p:nvPr>
            <p:ph type="sldNum" sz="quarter" idx="4294967295"/>
          </p:nvPr>
        </p:nvSpPr>
        <p:spPr>
          <a:xfrm>
            <a:off x="6553399" y="4766807"/>
            <a:ext cx="2133203" cy="274320"/>
          </a:xfrm>
          <a:prstGeom prst="rect">
            <a:avLst/>
          </a:prstGeom>
          <a:noFill/>
        </p:spPr>
        <p:txBody>
          <a:bodyPr lIns="57177" tIns="28589" rIns="57177" bIns="28589"/>
          <a:lstStyle>
            <a:lvl1pPr eaLnBrk="0" hangingPunct="0">
              <a:defRPr sz="1600">
                <a:solidFill>
                  <a:schemeClr val="tx1"/>
                </a:solidFill>
                <a:latin typeface="Arial" charset="0"/>
                <a:ea typeface="宋体" charset="0"/>
                <a:cs typeface="宋体" charset="0"/>
              </a:defRPr>
            </a:lvl1pPr>
            <a:lvl2pPr marL="464820" indent="-178435" eaLnBrk="0" hangingPunct="0">
              <a:defRPr sz="1600">
                <a:solidFill>
                  <a:schemeClr val="tx1"/>
                </a:solidFill>
                <a:latin typeface="Arial" charset="0"/>
                <a:ea typeface="宋体" charset="0"/>
              </a:defRPr>
            </a:lvl2pPr>
            <a:lvl3pPr marL="715010" indent="-142875" eaLnBrk="0" hangingPunct="0">
              <a:defRPr sz="1600">
                <a:solidFill>
                  <a:schemeClr val="tx1"/>
                </a:solidFill>
                <a:latin typeface="Arial" charset="0"/>
                <a:ea typeface="宋体" charset="0"/>
              </a:defRPr>
            </a:lvl3pPr>
            <a:lvl4pPr marL="1000760" indent="-142875" eaLnBrk="0" hangingPunct="0">
              <a:defRPr sz="1600">
                <a:solidFill>
                  <a:schemeClr val="tx1"/>
                </a:solidFill>
                <a:latin typeface="Arial" charset="0"/>
                <a:ea typeface="宋体" charset="0"/>
              </a:defRPr>
            </a:lvl4pPr>
            <a:lvl5pPr marL="1286510" indent="-142875" eaLnBrk="0" hangingPunct="0">
              <a:defRPr sz="1600">
                <a:solidFill>
                  <a:schemeClr val="tx1"/>
                </a:solidFill>
                <a:latin typeface="Arial" charset="0"/>
                <a:ea typeface="宋体" charset="0"/>
              </a:defRPr>
            </a:lvl5pPr>
            <a:lvl6pPr marL="157226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6pPr>
            <a:lvl7pPr marL="185801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7pPr>
            <a:lvl8pPr marL="214439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8pPr>
            <a:lvl9pPr marL="243014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9pPr>
          </a:lstStyle>
          <a:p>
            <a:pPr eaLnBrk="1" hangingPunct="1"/>
            <a:fld id="{B3032CE2-6446-7442-BD93-C0FE2A86C874}" type="slidenum">
              <a:rPr lang="zh-CN" altLang="en-US" sz="1200">
                <a:solidFill>
                  <a:srgbClr val="898989"/>
                </a:solidFill>
              </a:rPr>
              <a:t>4</a:t>
            </a:fld>
            <a:endParaRPr lang="zh-CN" altLang="en-US" sz="1100" dirty="0"/>
          </a:p>
        </p:txBody>
      </p:sp>
      <p:sp>
        <p:nvSpPr>
          <p:cNvPr id="26628" name="矩形 2"/>
          <p:cNvSpPr>
            <a:spLocks noChangeArrowheads="1"/>
          </p:cNvSpPr>
          <p:nvPr/>
        </p:nvSpPr>
        <p:spPr bwMode="auto">
          <a:xfrm>
            <a:off x="482224" y="290927"/>
            <a:ext cx="8305160" cy="365513"/>
          </a:xfrm>
          <a:prstGeom prst="rect">
            <a:avLst/>
          </a:prstGeom>
          <a:noFill/>
          <a:ln>
            <a:noFill/>
          </a:ln>
        </p:spPr>
        <p:txBody>
          <a:bodyPr wrap="square" lIns="57177" tIns="28589" rIns="57177" bIns="28589">
            <a:spAutoFit/>
          </a:bodyPr>
          <a:lstStyle/>
          <a:p>
            <a:r>
              <a:rPr lang="en-US" altLang="zh-CN" sz="2000" b="1" dirty="0">
                <a:solidFill>
                  <a:schemeClr val="bg1"/>
                </a:solidFill>
                <a:latin typeface="微软雅黑" charset="0"/>
                <a:ea typeface="微软雅黑" charset="0"/>
                <a:cs typeface="微软雅黑" charset="0"/>
                <a:sym typeface="微软雅黑" charset="0"/>
              </a:rPr>
              <a:t>Challenge #1 High Investment</a:t>
            </a:r>
          </a:p>
        </p:txBody>
      </p:sp>
      <p:sp>
        <p:nvSpPr>
          <p:cNvPr id="26629" name="文本框 1"/>
          <p:cNvSpPr>
            <a:spLocks noChangeArrowheads="1"/>
          </p:cNvSpPr>
          <p:nvPr/>
        </p:nvSpPr>
        <p:spPr bwMode="auto">
          <a:xfrm>
            <a:off x="785979" y="1767178"/>
            <a:ext cx="3350331" cy="334735"/>
          </a:xfrm>
          <a:prstGeom prst="rect">
            <a:avLst/>
          </a:prstGeom>
          <a:noFill/>
          <a:ln>
            <a:noFill/>
          </a:ln>
        </p:spPr>
        <p:txBody>
          <a:bodyPr wrap="none" lIns="57177" tIns="28589" rIns="57177" bIns="28589">
            <a:spAutoFit/>
          </a:bodyPr>
          <a:lstStyle/>
          <a:p>
            <a:r>
              <a:rPr lang="en-US" altLang="zh-CN" dirty="0">
                <a:solidFill>
                  <a:schemeClr val="bg1"/>
                </a:solidFill>
                <a:latin typeface="微软雅黑" charset="0"/>
                <a:ea typeface="微软雅黑" charset="0"/>
                <a:cs typeface="微软雅黑" charset="0"/>
                <a:sym typeface="微软雅黑" charset="0"/>
              </a:rPr>
              <a:t>Manage online user behavior</a:t>
            </a:r>
            <a:endParaRPr lang="zh-CN" altLang="en-US" dirty="0">
              <a:solidFill>
                <a:schemeClr val="bg1"/>
              </a:solidFill>
              <a:latin typeface="微软雅黑" charset="0"/>
              <a:ea typeface="微软雅黑" charset="0"/>
              <a:cs typeface="微软雅黑" charset="0"/>
              <a:sym typeface="微软雅黑" charset="0"/>
            </a:endParaRPr>
          </a:p>
        </p:txBody>
      </p:sp>
      <p:sp>
        <p:nvSpPr>
          <p:cNvPr id="26630" name="文本框 4"/>
          <p:cNvSpPr>
            <a:spLocks noChangeArrowheads="1"/>
          </p:cNvSpPr>
          <p:nvPr/>
        </p:nvSpPr>
        <p:spPr bwMode="auto">
          <a:xfrm>
            <a:off x="777049" y="2364520"/>
            <a:ext cx="3204545" cy="334735"/>
          </a:xfrm>
          <a:prstGeom prst="rect">
            <a:avLst/>
          </a:prstGeom>
          <a:noFill/>
          <a:ln>
            <a:noFill/>
          </a:ln>
        </p:spPr>
        <p:txBody>
          <a:bodyPr wrap="none" lIns="57177" tIns="28589" rIns="57177" bIns="28589">
            <a:spAutoFit/>
          </a:bodyPr>
          <a:lstStyle/>
          <a:p>
            <a:r>
              <a:rPr lang="en-US" altLang="zh-CN" dirty="0">
                <a:solidFill>
                  <a:schemeClr val="bg1"/>
                </a:solidFill>
                <a:latin typeface="微软雅黑" charset="0"/>
                <a:ea typeface="微软雅黑" charset="0"/>
                <a:cs typeface="微软雅黑" charset="0"/>
                <a:sym typeface="微软雅黑" charset="0"/>
              </a:rPr>
              <a:t>Network security protection</a:t>
            </a:r>
            <a:endParaRPr lang="zh-CN" altLang="en-US" dirty="0">
              <a:solidFill>
                <a:schemeClr val="bg1"/>
              </a:solidFill>
              <a:latin typeface="微软雅黑" charset="0"/>
              <a:ea typeface="微软雅黑" charset="0"/>
              <a:cs typeface="微软雅黑" charset="0"/>
              <a:sym typeface="微软雅黑" charset="0"/>
            </a:endParaRPr>
          </a:p>
        </p:txBody>
      </p:sp>
      <p:sp>
        <p:nvSpPr>
          <p:cNvPr id="26632" name="文本框 7"/>
          <p:cNvSpPr>
            <a:spLocks noChangeArrowheads="1"/>
          </p:cNvSpPr>
          <p:nvPr/>
        </p:nvSpPr>
        <p:spPr bwMode="auto">
          <a:xfrm>
            <a:off x="788956" y="2965143"/>
            <a:ext cx="2561653" cy="334735"/>
          </a:xfrm>
          <a:prstGeom prst="rect">
            <a:avLst/>
          </a:prstGeom>
          <a:noFill/>
          <a:ln>
            <a:noFill/>
          </a:ln>
        </p:spPr>
        <p:txBody>
          <a:bodyPr wrap="none" lIns="57177" tIns="28589" rIns="57177" bIns="28589">
            <a:spAutoFit/>
          </a:bodyPr>
          <a:lstStyle/>
          <a:p>
            <a:r>
              <a:rPr lang="en-US" altLang="zh-CN" dirty="0">
                <a:solidFill>
                  <a:schemeClr val="bg1"/>
                </a:solidFill>
                <a:latin typeface="微软雅黑" charset="0"/>
                <a:ea typeface="微软雅黑" charset="0"/>
                <a:cs typeface="微软雅黑" charset="0"/>
                <a:sym typeface="微软雅黑" charset="0"/>
              </a:rPr>
              <a:t>Accelerate application</a:t>
            </a:r>
          </a:p>
        </p:txBody>
      </p:sp>
      <p:sp>
        <p:nvSpPr>
          <p:cNvPr id="26633" name="文本框 3"/>
          <p:cNvSpPr>
            <a:spLocks noChangeArrowheads="1"/>
          </p:cNvSpPr>
          <p:nvPr/>
        </p:nvSpPr>
        <p:spPr bwMode="auto">
          <a:xfrm>
            <a:off x="788956" y="1173812"/>
            <a:ext cx="1688017" cy="334735"/>
          </a:xfrm>
          <a:prstGeom prst="rect">
            <a:avLst/>
          </a:prstGeom>
          <a:noFill/>
          <a:ln>
            <a:noFill/>
          </a:ln>
        </p:spPr>
        <p:txBody>
          <a:bodyPr wrap="none" lIns="57177" tIns="28589" rIns="57177" bIns="28589">
            <a:spAutoFit/>
          </a:bodyPr>
          <a:lstStyle/>
          <a:p>
            <a:r>
              <a:rPr lang="en-US" altLang="zh-CN" b="1" dirty="0">
                <a:solidFill>
                  <a:srgbClr val="FFC000"/>
                </a:solidFill>
                <a:latin typeface="微软雅黑" charset="0"/>
                <a:ea typeface="微软雅黑" charset="0"/>
                <a:cs typeface="微软雅黑" charset="0"/>
                <a:sym typeface="微软雅黑" charset="0"/>
              </a:rPr>
              <a:t>Requirement:</a:t>
            </a:r>
            <a:endParaRPr lang="zh-CN" altLang="en-US" b="1" dirty="0">
              <a:solidFill>
                <a:srgbClr val="FFC000"/>
              </a:solidFill>
              <a:latin typeface="微软雅黑" charset="0"/>
              <a:ea typeface="微软雅黑" charset="0"/>
              <a:cs typeface="微软雅黑" charset="0"/>
              <a:sym typeface="微软雅黑" charset="0"/>
            </a:endParaRPr>
          </a:p>
        </p:txBody>
      </p:sp>
      <p:sp>
        <p:nvSpPr>
          <p:cNvPr id="26634" name="文本框 8"/>
          <p:cNvSpPr>
            <a:spLocks noChangeArrowheads="1"/>
          </p:cNvSpPr>
          <p:nvPr/>
        </p:nvSpPr>
        <p:spPr bwMode="auto">
          <a:xfrm>
            <a:off x="4979955" y="1151945"/>
            <a:ext cx="1326555" cy="334735"/>
          </a:xfrm>
          <a:prstGeom prst="rect">
            <a:avLst/>
          </a:prstGeom>
          <a:noFill/>
          <a:ln>
            <a:noFill/>
          </a:ln>
        </p:spPr>
        <p:txBody>
          <a:bodyPr wrap="square" lIns="57177" tIns="28589" rIns="57177" bIns="28589">
            <a:spAutoFit/>
          </a:bodyPr>
          <a:lstStyle/>
          <a:p>
            <a:r>
              <a:rPr lang="en-US" altLang="zh-CN" b="1" dirty="0">
                <a:solidFill>
                  <a:srgbClr val="FFC000"/>
                </a:solidFill>
                <a:latin typeface="微软雅黑" charset="0"/>
                <a:ea typeface="微软雅黑" charset="0"/>
                <a:cs typeface="微软雅黑" charset="0"/>
                <a:sym typeface="微软雅黑" charset="0"/>
              </a:rPr>
              <a:t>Purchase:</a:t>
            </a:r>
            <a:endParaRPr lang="zh-CN" altLang="en-US" b="1" dirty="0">
              <a:solidFill>
                <a:srgbClr val="FFC000"/>
              </a:solidFill>
              <a:latin typeface="微软雅黑" charset="0"/>
              <a:ea typeface="微软雅黑" charset="0"/>
              <a:cs typeface="微软雅黑" charset="0"/>
              <a:sym typeface="微软雅黑" charset="0"/>
            </a:endParaRPr>
          </a:p>
        </p:txBody>
      </p:sp>
      <p:sp>
        <p:nvSpPr>
          <p:cNvPr id="26635" name="文本框 9"/>
          <p:cNvSpPr>
            <a:spLocks noChangeArrowheads="1"/>
          </p:cNvSpPr>
          <p:nvPr/>
        </p:nvSpPr>
        <p:spPr bwMode="auto">
          <a:xfrm>
            <a:off x="4970812" y="1741336"/>
            <a:ext cx="2454253" cy="334735"/>
          </a:xfrm>
          <a:prstGeom prst="rect">
            <a:avLst/>
          </a:prstGeom>
          <a:noFill/>
          <a:ln>
            <a:noFill/>
          </a:ln>
        </p:spPr>
        <p:txBody>
          <a:bodyPr wrap="none" lIns="57177" tIns="28589" rIns="57177" bIns="28589">
            <a:spAutoFit/>
          </a:bodyPr>
          <a:lstStyle/>
          <a:p>
            <a:r>
              <a:rPr lang="en-US" altLang="zh-CN" dirty="0">
                <a:solidFill>
                  <a:schemeClr val="bg1"/>
                </a:solidFill>
                <a:latin typeface="微软雅黑" charset="0"/>
                <a:ea typeface="微软雅黑" charset="0"/>
                <a:cs typeface="微软雅黑" charset="0"/>
                <a:sym typeface="微软雅黑" charset="0"/>
              </a:rPr>
              <a:t>Internet Proxy device</a:t>
            </a:r>
            <a:endParaRPr lang="zh-CN" altLang="en-US" dirty="0">
              <a:solidFill>
                <a:schemeClr val="bg1"/>
              </a:solidFill>
              <a:latin typeface="微软雅黑" charset="0"/>
              <a:ea typeface="微软雅黑" charset="0"/>
              <a:cs typeface="微软雅黑" charset="0"/>
              <a:sym typeface="微软雅黑" charset="0"/>
            </a:endParaRPr>
          </a:p>
        </p:txBody>
      </p:sp>
      <p:sp>
        <p:nvSpPr>
          <p:cNvPr id="26636" name="文本框 10"/>
          <p:cNvSpPr>
            <a:spLocks noChangeArrowheads="1"/>
          </p:cNvSpPr>
          <p:nvPr/>
        </p:nvSpPr>
        <p:spPr bwMode="auto">
          <a:xfrm>
            <a:off x="4979955" y="2364519"/>
            <a:ext cx="2866224" cy="334735"/>
          </a:xfrm>
          <a:prstGeom prst="rect">
            <a:avLst/>
          </a:prstGeom>
          <a:noFill/>
          <a:ln>
            <a:noFill/>
          </a:ln>
        </p:spPr>
        <p:txBody>
          <a:bodyPr wrap="none" lIns="57177" tIns="28589" rIns="57177" bIns="28589">
            <a:spAutoFit/>
          </a:bodyPr>
          <a:lstStyle/>
          <a:p>
            <a:r>
              <a:rPr lang="en-US" altLang="zh-CN" dirty="0">
                <a:solidFill>
                  <a:schemeClr val="bg1"/>
                </a:solidFill>
                <a:latin typeface="微软雅黑" charset="0"/>
                <a:ea typeface="微软雅黑" charset="0"/>
                <a:cs typeface="微软雅黑" charset="0"/>
                <a:sym typeface="微软雅黑" charset="0"/>
              </a:rPr>
              <a:t>Next-Gen Firewall device</a:t>
            </a:r>
            <a:endParaRPr lang="zh-CN" altLang="en-US" dirty="0">
              <a:solidFill>
                <a:schemeClr val="bg1"/>
              </a:solidFill>
              <a:latin typeface="微软雅黑" charset="0"/>
              <a:ea typeface="微软雅黑" charset="0"/>
              <a:cs typeface="微软雅黑" charset="0"/>
              <a:sym typeface="微软雅黑" charset="0"/>
            </a:endParaRPr>
          </a:p>
        </p:txBody>
      </p:sp>
      <p:sp>
        <p:nvSpPr>
          <p:cNvPr id="26638" name="文本框 12"/>
          <p:cNvSpPr>
            <a:spLocks noChangeArrowheads="1"/>
          </p:cNvSpPr>
          <p:nvPr/>
        </p:nvSpPr>
        <p:spPr bwMode="auto">
          <a:xfrm>
            <a:off x="5023612" y="2963834"/>
            <a:ext cx="1968542" cy="334735"/>
          </a:xfrm>
          <a:prstGeom prst="rect">
            <a:avLst/>
          </a:prstGeom>
          <a:noFill/>
          <a:ln>
            <a:noFill/>
          </a:ln>
        </p:spPr>
        <p:txBody>
          <a:bodyPr wrap="none" lIns="57177" tIns="28589" rIns="57177" bIns="28589">
            <a:spAutoFit/>
          </a:bodyPr>
          <a:lstStyle/>
          <a:p>
            <a:r>
              <a:rPr lang="en-US" altLang="zh-CN" dirty="0">
                <a:solidFill>
                  <a:schemeClr val="bg1"/>
                </a:solidFill>
                <a:latin typeface="微软雅黑" charset="0"/>
                <a:ea typeface="微软雅黑" charset="0"/>
                <a:cs typeface="微软雅黑" charset="0"/>
                <a:sym typeface="微软雅黑" charset="0"/>
              </a:rPr>
              <a:t>WAN Opt</a:t>
            </a:r>
            <a:r>
              <a:rPr lang="zh-CN" altLang="en-US" dirty="0">
                <a:solidFill>
                  <a:schemeClr val="bg1"/>
                </a:solidFill>
                <a:latin typeface="微软雅黑" charset="0"/>
                <a:ea typeface="微软雅黑" charset="0"/>
                <a:cs typeface="微软雅黑" charset="0"/>
                <a:sym typeface="微软雅黑" charset="0"/>
              </a:rPr>
              <a:t> </a:t>
            </a:r>
            <a:r>
              <a:rPr lang="en-US" altLang="zh-CN" dirty="0">
                <a:solidFill>
                  <a:schemeClr val="bg1"/>
                </a:solidFill>
                <a:latin typeface="微软雅黑" charset="0"/>
                <a:ea typeface="微软雅黑" charset="0"/>
                <a:cs typeface="微软雅黑" charset="0"/>
                <a:sym typeface="微软雅黑" charset="0"/>
              </a:rPr>
              <a:t>device</a:t>
            </a:r>
            <a:endParaRPr lang="zh-CN" altLang="en-US" dirty="0">
              <a:solidFill>
                <a:schemeClr val="bg1"/>
              </a:solidFill>
              <a:latin typeface="微软雅黑" charset="0"/>
              <a:ea typeface="微软雅黑" charset="0"/>
              <a:cs typeface="微软雅黑" charset="0"/>
              <a:sym typeface="微软雅黑" charset="0"/>
            </a:endParaRPr>
          </a:p>
        </p:txBody>
      </p:sp>
      <p:sp>
        <p:nvSpPr>
          <p:cNvPr id="26641" name="右箭头 16"/>
          <p:cNvSpPr>
            <a:spLocks noChangeArrowheads="1"/>
          </p:cNvSpPr>
          <p:nvPr/>
        </p:nvSpPr>
        <p:spPr bwMode="auto">
          <a:xfrm>
            <a:off x="4282281" y="1796056"/>
            <a:ext cx="542560" cy="276978"/>
          </a:xfrm>
          <a:prstGeom prst="rightArrow">
            <a:avLst>
              <a:gd name="adj1" fmla="val 50000"/>
              <a:gd name="adj2" fmla="val 49959"/>
            </a:avLst>
          </a:prstGeom>
          <a:solidFill>
            <a:srgbClr val="FFC000"/>
          </a:solidFill>
          <a:ln/>
        </p:spPr>
        <p:style>
          <a:lnRef idx="0">
            <a:schemeClr val="accent6"/>
          </a:lnRef>
          <a:fillRef idx="3">
            <a:schemeClr val="accent6"/>
          </a:fillRef>
          <a:effectRef idx="3">
            <a:schemeClr val="accent6"/>
          </a:effectRef>
          <a:fontRef idx="minor">
            <a:schemeClr val="lt1"/>
          </a:fontRef>
        </p:style>
        <p:txBody>
          <a:bodyPr lIns="57177" tIns="28589" rIns="57177" bIns="28589" anchor="ctr"/>
          <a:lstStyle/>
          <a:p>
            <a:pPr algn="ctr"/>
            <a:endParaRPr lang="zh-CN" altLang="en-US">
              <a:solidFill>
                <a:srgbClr val="FFFFFF"/>
              </a:solidFill>
              <a:latin typeface="宋体" charset="0"/>
              <a:sym typeface="宋体" charset="0"/>
            </a:endParaRPr>
          </a:p>
        </p:txBody>
      </p:sp>
      <p:sp>
        <p:nvSpPr>
          <p:cNvPr id="26642" name="文本框 12"/>
          <p:cNvSpPr>
            <a:spLocks noChangeArrowheads="1"/>
          </p:cNvSpPr>
          <p:nvPr/>
        </p:nvSpPr>
        <p:spPr bwMode="auto">
          <a:xfrm>
            <a:off x="5023612" y="3565766"/>
            <a:ext cx="878500" cy="334735"/>
          </a:xfrm>
          <a:prstGeom prst="rect">
            <a:avLst/>
          </a:prstGeom>
          <a:noFill/>
          <a:ln>
            <a:noFill/>
          </a:ln>
        </p:spPr>
        <p:txBody>
          <a:bodyPr wrap="none" lIns="57177" tIns="28589" rIns="57177" bIns="28589">
            <a:spAutoFit/>
          </a:bodyPr>
          <a:lstStyle/>
          <a:p>
            <a:r>
              <a:rPr lang="en-US" altLang="zh-CN" dirty="0">
                <a:solidFill>
                  <a:schemeClr val="bg1"/>
                </a:solidFill>
                <a:latin typeface="微软雅黑" charset="0"/>
                <a:ea typeface="微软雅黑" charset="0"/>
                <a:cs typeface="微软雅黑" charset="0"/>
                <a:sym typeface="微软雅黑" charset="0"/>
              </a:rPr>
              <a:t>Server </a:t>
            </a:r>
            <a:endParaRPr lang="zh-CN" altLang="en-US" dirty="0">
              <a:solidFill>
                <a:schemeClr val="bg1"/>
              </a:solidFill>
              <a:latin typeface="微软雅黑" charset="0"/>
              <a:ea typeface="微软雅黑" charset="0"/>
              <a:cs typeface="微软雅黑" charset="0"/>
              <a:sym typeface="微软雅黑" charset="0"/>
            </a:endParaRPr>
          </a:p>
        </p:txBody>
      </p:sp>
      <p:sp>
        <p:nvSpPr>
          <p:cNvPr id="18" name="右箭头 16"/>
          <p:cNvSpPr>
            <a:spLocks noChangeArrowheads="1"/>
          </p:cNvSpPr>
          <p:nvPr/>
        </p:nvSpPr>
        <p:spPr bwMode="auto">
          <a:xfrm>
            <a:off x="4282281" y="2393398"/>
            <a:ext cx="542560" cy="276978"/>
          </a:xfrm>
          <a:prstGeom prst="rightArrow">
            <a:avLst>
              <a:gd name="adj1" fmla="val 50000"/>
              <a:gd name="adj2" fmla="val 49959"/>
            </a:avLst>
          </a:prstGeom>
          <a:solidFill>
            <a:srgbClr val="FFC000"/>
          </a:solidFill>
          <a:ln/>
        </p:spPr>
        <p:style>
          <a:lnRef idx="0">
            <a:schemeClr val="accent6"/>
          </a:lnRef>
          <a:fillRef idx="3">
            <a:schemeClr val="accent6"/>
          </a:fillRef>
          <a:effectRef idx="3">
            <a:schemeClr val="accent6"/>
          </a:effectRef>
          <a:fontRef idx="minor">
            <a:schemeClr val="lt1"/>
          </a:fontRef>
        </p:style>
        <p:txBody>
          <a:bodyPr lIns="57177" tIns="28589" rIns="57177" bIns="28589" anchor="ctr"/>
          <a:lstStyle/>
          <a:p>
            <a:pPr algn="ctr"/>
            <a:endParaRPr lang="zh-CN" altLang="en-US">
              <a:solidFill>
                <a:srgbClr val="FFFFFF"/>
              </a:solidFill>
              <a:latin typeface="宋体" charset="0"/>
              <a:sym typeface="宋体" charset="0"/>
            </a:endParaRPr>
          </a:p>
        </p:txBody>
      </p:sp>
      <p:sp>
        <p:nvSpPr>
          <p:cNvPr id="20" name="右箭头 16"/>
          <p:cNvSpPr>
            <a:spLocks noChangeArrowheads="1"/>
          </p:cNvSpPr>
          <p:nvPr/>
        </p:nvSpPr>
        <p:spPr bwMode="auto">
          <a:xfrm>
            <a:off x="4282281" y="3017004"/>
            <a:ext cx="542560" cy="276978"/>
          </a:xfrm>
          <a:prstGeom prst="rightArrow">
            <a:avLst>
              <a:gd name="adj1" fmla="val 50000"/>
              <a:gd name="adj2" fmla="val 49959"/>
            </a:avLst>
          </a:prstGeom>
          <a:solidFill>
            <a:srgbClr val="FFC000"/>
          </a:solidFill>
          <a:ln/>
        </p:spPr>
        <p:style>
          <a:lnRef idx="0">
            <a:schemeClr val="accent6"/>
          </a:lnRef>
          <a:fillRef idx="3">
            <a:schemeClr val="accent6"/>
          </a:fillRef>
          <a:effectRef idx="3">
            <a:schemeClr val="accent6"/>
          </a:effectRef>
          <a:fontRef idx="minor">
            <a:schemeClr val="lt1"/>
          </a:fontRef>
        </p:style>
        <p:txBody>
          <a:bodyPr lIns="57177" tIns="28589" rIns="57177" bIns="28589" anchor="ctr"/>
          <a:lstStyle/>
          <a:p>
            <a:pPr algn="ctr"/>
            <a:endParaRPr lang="zh-CN" altLang="en-US">
              <a:solidFill>
                <a:srgbClr val="FFFFFF"/>
              </a:solidFill>
              <a:latin typeface="宋体" charset="0"/>
              <a:sym typeface="宋体" charset="0"/>
            </a:endParaRPr>
          </a:p>
        </p:txBody>
      </p:sp>
      <p:sp>
        <p:nvSpPr>
          <p:cNvPr id="21" name="右箭头 16"/>
          <p:cNvSpPr>
            <a:spLocks noChangeArrowheads="1"/>
          </p:cNvSpPr>
          <p:nvPr/>
        </p:nvSpPr>
        <p:spPr bwMode="auto">
          <a:xfrm>
            <a:off x="4282281" y="3594644"/>
            <a:ext cx="542560" cy="276978"/>
          </a:xfrm>
          <a:prstGeom prst="rightArrow">
            <a:avLst>
              <a:gd name="adj1" fmla="val 50000"/>
              <a:gd name="adj2" fmla="val 49959"/>
            </a:avLst>
          </a:prstGeom>
          <a:solidFill>
            <a:srgbClr val="FFC000"/>
          </a:solidFill>
          <a:ln/>
        </p:spPr>
        <p:style>
          <a:lnRef idx="0">
            <a:schemeClr val="accent6"/>
          </a:lnRef>
          <a:fillRef idx="3">
            <a:schemeClr val="accent6"/>
          </a:fillRef>
          <a:effectRef idx="3">
            <a:schemeClr val="accent6"/>
          </a:effectRef>
          <a:fontRef idx="minor">
            <a:schemeClr val="lt1"/>
          </a:fontRef>
        </p:style>
        <p:txBody>
          <a:bodyPr lIns="57177" tIns="28589" rIns="57177" bIns="28589" anchor="ctr"/>
          <a:lstStyle/>
          <a:p>
            <a:pPr algn="ctr"/>
            <a:endParaRPr lang="zh-CN" altLang="en-US">
              <a:solidFill>
                <a:srgbClr val="FFFFFF"/>
              </a:solidFill>
              <a:latin typeface="宋体" charset="0"/>
              <a:sym typeface="宋体" charset="0"/>
            </a:endParaRPr>
          </a:p>
        </p:txBody>
      </p:sp>
      <p:sp>
        <p:nvSpPr>
          <p:cNvPr id="22" name="文本框 7">
            <a:extLst>
              <a:ext uri="{FF2B5EF4-FFF2-40B4-BE49-F238E27FC236}">
                <a16:creationId xmlns:a16="http://schemas.microsoft.com/office/drawing/2014/main" id="{858C461C-5533-4346-857B-1B0DB6D0193C}"/>
              </a:ext>
            </a:extLst>
          </p:cNvPr>
          <p:cNvSpPr>
            <a:spLocks noChangeArrowheads="1"/>
          </p:cNvSpPr>
          <p:nvPr/>
        </p:nvSpPr>
        <p:spPr bwMode="auto">
          <a:xfrm>
            <a:off x="785979" y="3565766"/>
            <a:ext cx="2120828" cy="334735"/>
          </a:xfrm>
          <a:prstGeom prst="rect">
            <a:avLst/>
          </a:prstGeom>
          <a:noFill/>
          <a:ln>
            <a:noFill/>
          </a:ln>
        </p:spPr>
        <p:txBody>
          <a:bodyPr wrap="none" lIns="57177" tIns="28589" rIns="57177" bIns="28589">
            <a:spAutoFit/>
          </a:bodyPr>
          <a:lstStyle/>
          <a:p>
            <a:r>
              <a:rPr lang="en-US" altLang="zh-CN" dirty="0">
                <a:solidFill>
                  <a:schemeClr val="bg1"/>
                </a:solidFill>
                <a:latin typeface="微软雅黑" charset="0"/>
                <a:ea typeface="微软雅黑" charset="0"/>
                <a:cs typeface="微软雅黑" charset="0"/>
                <a:sym typeface="微软雅黑" charset="0"/>
              </a:rPr>
              <a:t>Local App system </a:t>
            </a:r>
            <a:endParaRPr lang="zh-CN" altLang="en-US" dirty="0">
              <a:solidFill>
                <a:schemeClr val="bg1"/>
              </a:solidFill>
              <a:latin typeface="微软雅黑" charset="0"/>
              <a:ea typeface="微软雅黑" charset="0"/>
              <a:cs typeface="微软雅黑" charset="0"/>
              <a:sym typeface="微软雅黑" charset="0"/>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6633"/>
                                        </p:tgtEl>
                                        <p:attrNameLst>
                                          <p:attrName>style.visibility</p:attrName>
                                        </p:attrNameLst>
                                      </p:cBhvr>
                                      <p:to>
                                        <p:strVal val="visible"/>
                                      </p:to>
                                    </p:set>
                                    <p:anim calcmode="lin" valueType="num">
                                      <p:cBhvr additive="base">
                                        <p:cTn id="7" dur="500"/>
                                        <p:tgtEl>
                                          <p:spTgt spid="26633"/>
                                        </p:tgtEl>
                                        <p:attrNameLst>
                                          <p:attrName>ppt_y</p:attrName>
                                        </p:attrNameLst>
                                      </p:cBhvr>
                                      <p:tavLst>
                                        <p:tav tm="0">
                                          <p:val>
                                            <p:strVal val="#ppt_y+#ppt_h*1.125000"/>
                                          </p:val>
                                        </p:tav>
                                        <p:tav tm="100000">
                                          <p:val>
                                            <p:strVal val="#ppt_y"/>
                                          </p:val>
                                        </p:tav>
                                      </p:tavLst>
                                    </p:anim>
                                    <p:animEffect transition="in" filter="wipe(up)">
                                      <p:cBhvr>
                                        <p:cTn id="8" dur="500"/>
                                        <p:tgtEl>
                                          <p:spTgt spid="26633"/>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26629"/>
                                        </p:tgtEl>
                                        <p:attrNameLst>
                                          <p:attrName>style.visibility</p:attrName>
                                        </p:attrNameLst>
                                      </p:cBhvr>
                                      <p:to>
                                        <p:strVal val="visible"/>
                                      </p:to>
                                    </p:set>
                                    <p:anim calcmode="lin" valueType="num">
                                      <p:cBhvr additive="base">
                                        <p:cTn id="11" dur="500"/>
                                        <p:tgtEl>
                                          <p:spTgt spid="26629"/>
                                        </p:tgtEl>
                                        <p:attrNameLst>
                                          <p:attrName>ppt_y</p:attrName>
                                        </p:attrNameLst>
                                      </p:cBhvr>
                                      <p:tavLst>
                                        <p:tav tm="0">
                                          <p:val>
                                            <p:strVal val="#ppt_y+#ppt_h*1.125000"/>
                                          </p:val>
                                        </p:tav>
                                        <p:tav tm="100000">
                                          <p:val>
                                            <p:strVal val="#ppt_y"/>
                                          </p:val>
                                        </p:tav>
                                      </p:tavLst>
                                    </p:anim>
                                    <p:animEffect transition="in" filter="wipe(up)">
                                      <p:cBhvr>
                                        <p:cTn id="12" dur="500"/>
                                        <p:tgtEl>
                                          <p:spTgt spid="266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641"/>
                                        </p:tgtEl>
                                        <p:attrNameLst>
                                          <p:attrName>style.visibility</p:attrName>
                                        </p:attrNameLst>
                                      </p:cBhvr>
                                      <p:to>
                                        <p:strVal val="visible"/>
                                      </p:to>
                                    </p:set>
                                    <p:animEffect transition="in" filter="fade">
                                      <p:cBhvr>
                                        <p:cTn id="17" dur="500"/>
                                        <p:tgtEl>
                                          <p:spTgt spid="26641"/>
                                        </p:tgtEl>
                                      </p:cBhvr>
                                    </p:animEffect>
                                  </p:childTnLst>
                                </p:cTn>
                              </p:par>
                              <p:par>
                                <p:cTn id="18" presetID="2" presetClass="entr" presetSubtype="4" fill="hold" grpId="0" nodeType="withEffect">
                                  <p:stCondLst>
                                    <p:cond delay="0"/>
                                  </p:stCondLst>
                                  <p:childTnLst>
                                    <p:set>
                                      <p:cBhvr>
                                        <p:cTn id="19" dur="1" fill="hold">
                                          <p:stCondLst>
                                            <p:cond delay="0"/>
                                          </p:stCondLst>
                                        </p:cTn>
                                        <p:tgtEl>
                                          <p:spTgt spid="26635"/>
                                        </p:tgtEl>
                                        <p:attrNameLst>
                                          <p:attrName>style.visibility</p:attrName>
                                        </p:attrNameLst>
                                      </p:cBhvr>
                                      <p:to>
                                        <p:strVal val="visible"/>
                                      </p:to>
                                    </p:set>
                                    <p:anim calcmode="lin" valueType="num">
                                      <p:cBhvr additive="base">
                                        <p:cTn id="20" dur="500" fill="hold"/>
                                        <p:tgtEl>
                                          <p:spTgt spid="26635"/>
                                        </p:tgtEl>
                                        <p:attrNameLst>
                                          <p:attrName>ppt_x</p:attrName>
                                        </p:attrNameLst>
                                      </p:cBhvr>
                                      <p:tavLst>
                                        <p:tav tm="0">
                                          <p:val>
                                            <p:strVal val="#ppt_x"/>
                                          </p:val>
                                        </p:tav>
                                        <p:tav tm="100000">
                                          <p:val>
                                            <p:strVal val="#ppt_x"/>
                                          </p:val>
                                        </p:tav>
                                      </p:tavLst>
                                    </p:anim>
                                    <p:anim calcmode="lin" valueType="num">
                                      <p:cBhvr additive="base">
                                        <p:cTn id="21" dur="500" fill="hold"/>
                                        <p:tgtEl>
                                          <p:spTgt spid="26635"/>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6634"/>
                                        </p:tgtEl>
                                        <p:attrNameLst>
                                          <p:attrName>style.visibility</p:attrName>
                                        </p:attrNameLst>
                                      </p:cBhvr>
                                      <p:to>
                                        <p:strVal val="visible"/>
                                      </p:to>
                                    </p:set>
                                    <p:anim calcmode="lin" valueType="num">
                                      <p:cBhvr additive="base">
                                        <p:cTn id="24" dur="500" fill="hold"/>
                                        <p:tgtEl>
                                          <p:spTgt spid="26634"/>
                                        </p:tgtEl>
                                        <p:attrNameLst>
                                          <p:attrName>ppt_x</p:attrName>
                                        </p:attrNameLst>
                                      </p:cBhvr>
                                      <p:tavLst>
                                        <p:tav tm="0">
                                          <p:val>
                                            <p:strVal val="#ppt_x"/>
                                          </p:val>
                                        </p:tav>
                                        <p:tav tm="100000">
                                          <p:val>
                                            <p:strVal val="#ppt_x"/>
                                          </p:val>
                                        </p:tav>
                                      </p:tavLst>
                                    </p:anim>
                                    <p:anim calcmode="lin" valueType="num">
                                      <p:cBhvr additive="base">
                                        <p:cTn id="25" dur="500" fill="hold"/>
                                        <p:tgtEl>
                                          <p:spTgt spid="26634"/>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6630"/>
                                        </p:tgtEl>
                                        <p:attrNameLst>
                                          <p:attrName>style.visibility</p:attrName>
                                        </p:attrNameLst>
                                      </p:cBhvr>
                                      <p:to>
                                        <p:strVal val="visible"/>
                                      </p:to>
                                    </p:set>
                                    <p:anim calcmode="lin" valueType="num">
                                      <p:cBhvr additive="base">
                                        <p:cTn id="30" dur="500" fill="hold"/>
                                        <p:tgtEl>
                                          <p:spTgt spid="26630"/>
                                        </p:tgtEl>
                                        <p:attrNameLst>
                                          <p:attrName>ppt_x</p:attrName>
                                        </p:attrNameLst>
                                      </p:cBhvr>
                                      <p:tavLst>
                                        <p:tav tm="0">
                                          <p:val>
                                            <p:strVal val="#ppt_x"/>
                                          </p:val>
                                        </p:tav>
                                        <p:tav tm="100000">
                                          <p:val>
                                            <p:strVal val="#ppt_x"/>
                                          </p:val>
                                        </p:tav>
                                      </p:tavLst>
                                    </p:anim>
                                    <p:anim calcmode="lin" valueType="num">
                                      <p:cBhvr additive="base">
                                        <p:cTn id="31" dur="500" fill="hold"/>
                                        <p:tgtEl>
                                          <p:spTgt spid="26630"/>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par>
                                <p:cTn id="37" presetID="2" presetClass="entr" presetSubtype="4" fill="hold" grpId="0" nodeType="withEffect">
                                  <p:stCondLst>
                                    <p:cond delay="0"/>
                                  </p:stCondLst>
                                  <p:childTnLst>
                                    <p:set>
                                      <p:cBhvr>
                                        <p:cTn id="38" dur="1" fill="hold">
                                          <p:stCondLst>
                                            <p:cond delay="0"/>
                                          </p:stCondLst>
                                        </p:cTn>
                                        <p:tgtEl>
                                          <p:spTgt spid="26636"/>
                                        </p:tgtEl>
                                        <p:attrNameLst>
                                          <p:attrName>style.visibility</p:attrName>
                                        </p:attrNameLst>
                                      </p:cBhvr>
                                      <p:to>
                                        <p:strVal val="visible"/>
                                      </p:to>
                                    </p:set>
                                    <p:anim calcmode="lin" valueType="num">
                                      <p:cBhvr additive="base">
                                        <p:cTn id="39" dur="500" fill="hold"/>
                                        <p:tgtEl>
                                          <p:spTgt spid="26636"/>
                                        </p:tgtEl>
                                        <p:attrNameLst>
                                          <p:attrName>ppt_x</p:attrName>
                                        </p:attrNameLst>
                                      </p:cBhvr>
                                      <p:tavLst>
                                        <p:tav tm="0">
                                          <p:val>
                                            <p:strVal val="#ppt_x"/>
                                          </p:val>
                                        </p:tav>
                                        <p:tav tm="100000">
                                          <p:val>
                                            <p:strVal val="#ppt_x"/>
                                          </p:val>
                                        </p:tav>
                                      </p:tavLst>
                                    </p:anim>
                                    <p:anim calcmode="lin" valueType="num">
                                      <p:cBhvr additive="base">
                                        <p:cTn id="40" dur="500" fill="hold"/>
                                        <p:tgtEl>
                                          <p:spTgt spid="26636"/>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26632">
                                            <p:txEl>
                                              <p:pRg st="0" end="0"/>
                                            </p:txEl>
                                          </p:spTgt>
                                        </p:tgtEl>
                                        <p:attrNameLst>
                                          <p:attrName>style.visibility</p:attrName>
                                        </p:attrNameLst>
                                      </p:cBhvr>
                                      <p:to>
                                        <p:strVal val="visible"/>
                                      </p:to>
                                    </p:set>
                                    <p:anim calcmode="lin" valueType="num">
                                      <p:cBhvr additive="base">
                                        <p:cTn id="45" dur="500" fill="hold"/>
                                        <p:tgtEl>
                                          <p:spTgt spid="26632">
                                            <p:txEl>
                                              <p:pRg st="0" end="0"/>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2663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par>
                                <p:cTn id="52" presetID="2" presetClass="entr" presetSubtype="4" fill="hold" grpId="0" nodeType="withEffect">
                                  <p:stCondLst>
                                    <p:cond delay="0"/>
                                  </p:stCondLst>
                                  <p:childTnLst>
                                    <p:set>
                                      <p:cBhvr>
                                        <p:cTn id="53" dur="1" fill="hold">
                                          <p:stCondLst>
                                            <p:cond delay="0"/>
                                          </p:stCondLst>
                                        </p:cTn>
                                        <p:tgtEl>
                                          <p:spTgt spid="26638"/>
                                        </p:tgtEl>
                                        <p:attrNameLst>
                                          <p:attrName>style.visibility</p:attrName>
                                        </p:attrNameLst>
                                      </p:cBhvr>
                                      <p:to>
                                        <p:strVal val="visible"/>
                                      </p:to>
                                    </p:set>
                                    <p:anim calcmode="lin" valueType="num">
                                      <p:cBhvr additive="base">
                                        <p:cTn id="54" dur="500" fill="hold"/>
                                        <p:tgtEl>
                                          <p:spTgt spid="26638"/>
                                        </p:tgtEl>
                                        <p:attrNameLst>
                                          <p:attrName>ppt_x</p:attrName>
                                        </p:attrNameLst>
                                      </p:cBhvr>
                                      <p:tavLst>
                                        <p:tav tm="0">
                                          <p:val>
                                            <p:strVal val="#ppt_x"/>
                                          </p:val>
                                        </p:tav>
                                        <p:tav tm="100000">
                                          <p:val>
                                            <p:strVal val="#ppt_x"/>
                                          </p:val>
                                        </p:tav>
                                      </p:tavLst>
                                    </p:anim>
                                    <p:anim calcmode="lin" valueType="num">
                                      <p:cBhvr additive="base">
                                        <p:cTn id="55" dur="500" fill="hold"/>
                                        <p:tgtEl>
                                          <p:spTgt spid="26638"/>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500"/>
                                        <p:tgtEl>
                                          <p:spTgt spid="21"/>
                                        </p:tgtEl>
                                      </p:cBhvr>
                                    </p:animEffect>
                                  </p:childTnLst>
                                </p:cTn>
                              </p:par>
                              <p:par>
                                <p:cTn id="61" presetID="2" presetClass="entr" presetSubtype="4" fill="hold" grpId="0" nodeType="withEffect">
                                  <p:stCondLst>
                                    <p:cond delay="0"/>
                                  </p:stCondLst>
                                  <p:childTnLst>
                                    <p:set>
                                      <p:cBhvr>
                                        <p:cTn id="62" dur="1" fill="hold">
                                          <p:stCondLst>
                                            <p:cond delay="0"/>
                                          </p:stCondLst>
                                        </p:cTn>
                                        <p:tgtEl>
                                          <p:spTgt spid="26642"/>
                                        </p:tgtEl>
                                        <p:attrNameLst>
                                          <p:attrName>style.visibility</p:attrName>
                                        </p:attrNameLst>
                                      </p:cBhvr>
                                      <p:to>
                                        <p:strVal val="visible"/>
                                      </p:to>
                                    </p:set>
                                    <p:anim calcmode="lin" valueType="num">
                                      <p:cBhvr additive="base">
                                        <p:cTn id="63" dur="500" fill="hold"/>
                                        <p:tgtEl>
                                          <p:spTgt spid="26642"/>
                                        </p:tgtEl>
                                        <p:attrNameLst>
                                          <p:attrName>ppt_x</p:attrName>
                                        </p:attrNameLst>
                                      </p:cBhvr>
                                      <p:tavLst>
                                        <p:tav tm="0">
                                          <p:val>
                                            <p:strVal val="#ppt_x"/>
                                          </p:val>
                                        </p:tav>
                                        <p:tav tm="100000">
                                          <p:val>
                                            <p:strVal val="#ppt_x"/>
                                          </p:val>
                                        </p:tav>
                                      </p:tavLst>
                                    </p:anim>
                                    <p:anim calcmode="lin" valueType="num">
                                      <p:cBhvr additive="base">
                                        <p:cTn id="64" dur="500" fill="hold"/>
                                        <p:tgtEl>
                                          <p:spTgt spid="26642"/>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22">
                                            <p:txEl>
                                              <p:pRg st="0" end="0"/>
                                            </p:txEl>
                                          </p:spTgt>
                                        </p:tgtEl>
                                        <p:attrNameLst>
                                          <p:attrName>style.visibility</p:attrName>
                                        </p:attrNameLst>
                                      </p:cBhvr>
                                      <p:to>
                                        <p:strVal val="visible"/>
                                      </p:to>
                                    </p:set>
                                    <p:anim calcmode="lin" valueType="num">
                                      <p:cBhvr additive="base">
                                        <p:cTn id="69"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2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p:bldP spid="26630" grpId="0"/>
      <p:bldP spid="26633" grpId="0"/>
      <p:bldP spid="26634" grpId="0"/>
      <p:bldP spid="26635" grpId="0"/>
      <p:bldP spid="26636" grpId="0"/>
      <p:bldP spid="26638" grpId="0"/>
      <p:bldP spid="26641" grpId="0" animBg="1"/>
      <p:bldP spid="26642" grpId="0"/>
      <p:bldP spid="18" grpId="0" animBg="1"/>
      <p:bldP spid="20" grpId="0" animBg="1"/>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灯片编号占位符 4"/>
          <p:cNvSpPr>
            <a:spLocks noGrp="1"/>
          </p:cNvSpPr>
          <p:nvPr>
            <p:ph type="sldNum" sz="quarter" idx="4294967295"/>
          </p:nvPr>
        </p:nvSpPr>
        <p:spPr>
          <a:xfrm>
            <a:off x="6553399" y="4766807"/>
            <a:ext cx="2133203" cy="274320"/>
          </a:xfrm>
          <a:prstGeom prst="rect">
            <a:avLst/>
          </a:prstGeom>
          <a:noFill/>
        </p:spPr>
        <p:txBody>
          <a:bodyPr lIns="57177" tIns="28589" rIns="57177" bIns="28589"/>
          <a:lstStyle>
            <a:lvl1pPr eaLnBrk="0" hangingPunct="0">
              <a:defRPr sz="1600">
                <a:solidFill>
                  <a:schemeClr val="tx1"/>
                </a:solidFill>
                <a:latin typeface="Arial" charset="0"/>
                <a:ea typeface="宋体" charset="0"/>
                <a:cs typeface="宋体" charset="0"/>
              </a:defRPr>
            </a:lvl1pPr>
            <a:lvl2pPr marL="464820" indent="-178435" eaLnBrk="0" hangingPunct="0">
              <a:defRPr sz="1600">
                <a:solidFill>
                  <a:schemeClr val="tx1"/>
                </a:solidFill>
                <a:latin typeface="Arial" charset="0"/>
                <a:ea typeface="宋体" charset="0"/>
              </a:defRPr>
            </a:lvl2pPr>
            <a:lvl3pPr marL="715010" indent="-142875" eaLnBrk="0" hangingPunct="0">
              <a:defRPr sz="1600">
                <a:solidFill>
                  <a:schemeClr val="tx1"/>
                </a:solidFill>
                <a:latin typeface="Arial" charset="0"/>
                <a:ea typeface="宋体" charset="0"/>
              </a:defRPr>
            </a:lvl3pPr>
            <a:lvl4pPr marL="1000760" indent="-142875" eaLnBrk="0" hangingPunct="0">
              <a:defRPr sz="1600">
                <a:solidFill>
                  <a:schemeClr val="tx1"/>
                </a:solidFill>
                <a:latin typeface="Arial" charset="0"/>
                <a:ea typeface="宋体" charset="0"/>
              </a:defRPr>
            </a:lvl4pPr>
            <a:lvl5pPr marL="1286510" indent="-142875" eaLnBrk="0" hangingPunct="0">
              <a:defRPr sz="1600">
                <a:solidFill>
                  <a:schemeClr val="tx1"/>
                </a:solidFill>
                <a:latin typeface="Arial" charset="0"/>
                <a:ea typeface="宋体" charset="0"/>
              </a:defRPr>
            </a:lvl5pPr>
            <a:lvl6pPr marL="157226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6pPr>
            <a:lvl7pPr marL="185801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7pPr>
            <a:lvl8pPr marL="214439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8pPr>
            <a:lvl9pPr marL="243014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9pPr>
          </a:lstStyle>
          <a:p>
            <a:pPr eaLnBrk="1" hangingPunct="1"/>
            <a:fld id="{5580B96C-FC3F-F54B-8151-1E7AFD5EB49E}" type="slidenum">
              <a:rPr lang="zh-CN" altLang="en-US" sz="1200">
                <a:solidFill>
                  <a:srgbClr val="898989"/>
                </a:solidFill>
              </a:rPr>
              <a:t>5</a:t>
            </a:fld>
            <a:endParaRPr lang="zh-CN" altLang="en-US" sz="1100"/>
          </a:p>
        </p:txBody>
      </p:sp>
      <p:sp>
        <p:nvSpPr>
          <p:cNvPr id="28676" name="矩形 2"/>
          <p:cNvSpPr>
            <a:spLocks noChangeArrowheads="1"/>
          </p:cNvSpPr>
          <p:nvPr/>
        </p:nvSpPr>
        <p:spPr bwMode="auto">
          <a:xfrm>
            <a:off x="514128" y="276516"/>
            <a:ext cx="7441152" cy="365513"/>
          </a:xfrm>
          <a:prstGeom prst="rect">
            <a:avLst/>
          </a:prstGeom>
          <a:noFill/>
          <a:ln>
            <a:noFill/>
          </a:ln>
        </p:spPr>
        <p:txBody>
          <a:bodyPr wrap="square" lIns="57177" tIns="28589" rIns="57177" bIns="28589">
            <a:spAutoFit/>
          </a:bodyPr>
          <a:lstStyle/>
          <a:p>
            <a:r>
              <a:rPr lang="en-US" altLang="zh-CN" sz="2000" b="1" dirty="0">
                <a:solidFill>
                  <a:schemeClr val="bg1"/>
                </a:solidFill>
                <a:latin typeface="微软雅黑" charset="0"/>
                <a:ea typeface="微软雅黑" charset="0"/>
                <a:cs typeface="微软雅黑" charset="0"/>
                <a:sym typeface="微软雅黑" charset="0"/>
              </a:rPr>
              <a:t>Challenge #2: </a:t>
            </a:r>
            <a:r>
              <a:rPr lang="en-US" altLang="zh-CN" sz="2000" b="1">
                <a:solidFill>
                  <a:schemeClr val="bg1"/>
                </a:solidFill>
                <a:latin typeface="微软雅黑" charset="0"/>
                <a:ea typeface="微软雅黑" charset="0"/>
                <a:cs typeface="微软雅黑" charset="0"/>
                <a:sym typeface="微软雅黑" charset="0"/>
              </a:rPr>
              <a:t>Complexity of Operation </a:t>
            </a:r>
            <a:r>
              <a:rPr lang="en-US" altLang="zh-CN" sz="2000" b="1" dirty="0">
                <a:solidFill>
                  <a:schemeClr val="bg1"/>
                </a:solidFill>
                <a:latin typeface="微软雅黑" charset="0"/>
                <a:ea typeface="微软雅黑" charset="0"/>
                <a:cs typeface="微软雅黑" charset="0"/>
                <a:sym typeface="微软雅黑" charset="0"/>
              </a:rPr>
              <a:t>&amp; Maintenance  </a:t>
            </a:r>
            <a:endParaRPr lang="zh-CN" altLang="en-US" sz="2000" b="1" dirty="0">
              <a:solidFill>
                <a:schemeClr val="bg1"/>
              </a:solidFill>
              <a:latin typeface="微软雅黑" charset="0"/>
              <a:ea typeface="微软雅黑" charset="0"/>
              <a:cs typeface="微软雅黑" charset="0"/>
              <a:sym typeface="微软雅黑" charset="0"/>
            </a:endParaRPr>
          </a:p>
        </p:txBody>
      </p:sp>
      <p:pic>
        <p:nvPicPr>
          <p:cNvPr id="28677" name="图片 3" descr="2805104_170226020219_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1837" y="1715494"/>
            <a:ext cx="4740672" cy="3246120"/>
          </a:xfrm>
          <a:prstGeom prst="rect">
            <a:avLst/>
          </a:prstGeom>
          <a:noFill/>
          <a:ln>
            <a:noFill/>
          </a:ln>
        </p:spPr>
      </p:pic>
      <p:sp>
        <p:nvSpPr>
          <p:cNvPr id="28678" name="文本框 1"/>
          <p:cNvSpPr>
            <a:spLocks noChangeArrowheads="1"/>
          </p:cNvSpPr>
          <p:nvPr/>
        </p:nvSpPr>
        <p:spPr bwMode="auto">
          <a:xfrm>
            <a:off x="514128" y="1308729"/>
            <a:ext cx="4309089" cy="1442731"/>
          </a:xfrm>
          <a:prstGeom prst="rect">
            <a:avLst/>
          </a:prstGeom>
          <a:noFill/>
          <a:ln>
            <a:noFill/>
          </a:ln>
        </p:spPr>
        <p:txBody>
          <a:bodyPr wrap="square" lIns="57177" tIns="28589" rIns="57177" bIns="28589">
            <a:spAutoFit/>
          </a:bodyPr>
          <a:lstStyle/>
          <a:p>
            <a:pPr marL="285750" indent="-285750">
              <a:buFont typeface="Arial" charset="0"/>
              <a:buChar char="•"/>
            </a:pPr>
            <a:r>
              <a:rPr lang="en-US" altLang="zh-CN" dirty="0">
                <a:solidFill>
                  <a:schemeClr val="bg1"/>
                </a:solidFill>
                <a:latin typeface="微软雅黑" charset="0"/>
                <a:ea typeface="微软雅黑" charset="0"/>
                <a:cs typeface="微软雅黑" charset="0"/>
                <a:sym typeface="微软雅黑" charset="0"/>
              </a:rPr>
              <a:t>Limited IT operation resource</a:t>
            </a:r>
          </a:p>
          <a:p>
            <a:pPr marL="285750" indent="-285750">
              <a:buFont typeface="Arial" charset="0"/>
              <a:buChar char="•"/>
            </a:pPr>
            <a:endParaRPr lang="en-US" altLang="zh-CN" dirty="0">
              <a:solidFill>
                <a:schemeClr val="bg1"/>
              </a:solidFill>
              <a:latin typeface="微软雅黑" charset="0"/>
              <a:ea typeface="微软雅黑" charset="0"/>
              <a:cs typeface="微软雅黑" charset="0"/>
              <a:sym typeface="微软雅黑" charset="0"/>
            </a:endParaRPr>
          </a:p>
          <a:p>
            <a:pPr marL="285750" indent="-285750">
              <a:buFont typeface="Arial" charset="0"/>
              <a:buChar char="•"/>
            </a:pPr>
            <a:r>
              <a:rPr lang="en-US" altLang="zh-CN" dirty="0">
                <a:solidFill>
                  <a:schemeClr val="bg1"/>
                </a:solidFill>
                <a:latin typeface="微软雅黑" charset="0"/>
                <a:ea typeface="微软雅黑" charset="0"/>
                <a:cs typeface="微软雅黑" charset="0"/>
                <a:sym typeface="微软雅黑" charset="0"/>
              </a:rPr>
              <a:t>Require specialist</a:t>
            </a:r>
          </a:p>
          <a:p>
            <a:pPr marL="285750" indent="-285750">
              <a:buFont typeface="Arial" charset="0"/>
              <a:buChar char="•"/>
            </a:pPr>
            <a:endParaRPr lang="en-US" altLang="zh-CN" dirty="0">
              <a:solidFill>
                <a:schemeClr val="bg1"/>
              </a:solidFill>
              <a:latin typeface="微软雅黑" charset="0"/>
              <a:ea typeface="微软雅黑" charset="0"/>
              <a:cs typeface="微软雅黑" charset="0"/>
              <a:sym typeface="微软雅黑" charset="0"/>
            </a:endParaRPr>
          </a:p>
          <a:p>
            <a:pPr marL="285750" indent="-285750">
              <a:buFont typeface="Arial" charset="0"/>
              <a:buChar char="•"/>
            </a:pPr>
            <a:r>
              <a:rPr lang="en-US" altLang="zh-CN" dirty="0">
                <a:solidFill>
                  <a:schemeClr val="bg1"/>
                </a:solidFill>
                <a:latin typeface="微软雅黑" charset="0"/>
                <a:ea typeface="微软雅黑" charset="0"/>
                <a:cs typeface="微软雅黑" charset="0"/>
                <a:sym typeface="微软雅黑" charset="0"/>
              </a:rPr>
              <a:t>Long time product learning </a:t>
            </a:r>
            <a:endParaRPr lang="zh-CN" altLang="en-US" dirty="0">
              <a:solidFill>
                <a:schemeClr val="bg1"/>
              </a:solidFill>
              <a:latin typeface="微软雅黑" charset="0"/>
              <a:ea typeface="微软雅黑" charset="0"/>
              <a:cs typeface="微软雅黑" charset="0"/>
              <a:sym typeface="微软雅黑" charset="0"/>
            </a:endParaRPr>
          </a:p>
        </p:txBody>
      </p:sp>
      <p:sp>
        <p:nvSpPr>
          <p:cNvPr id="28679" name="文本框 4"/>
          <p:cNvSpPr>
            <a:spLocks noChangeArrowheads="1"/>
          </p:cNvSpPr>
          <p:nvPr/>
        </p:nvSpPr>
        <p:spPr bwMode="auto">
          <a:xfrm>
            <a:off x="6552406" y="1985838"/>
            <a:ext cx="1319326" cy="365513"/>
          </a:xfrm>
          <a:prstGeom prst="rect">
            <a:avLst/>
          </a:prstGeom>
          <a:noFill/>
          <a:ln>
            <a:noFill/>
          </a:ln>
        </p:spPr>
        <p:txBody>
          <a:bodyPr wrap="none" lIns="57177" tIns="28589" rIns="57177" bIns="28589">
            <a:spAutoFit/>
          </a:bodyPr>
          <a:lstStyle/>
          <a:p>
            <a:r>
              <a:rPr lang="en-US" altLang="zh-CN" sz="2000" dirty="0">
                <a:solidFill>
                  <a:srgbClr val="FFC000"/>
                </a:solidFill>
                <a:latin typeface="微软雅黑" charset="0"/>
                <a:ea typeface="微软雅黑" charset="0"/>
                <a:cs typeface="微软雅黑" charset="0"/>
                <a:sym typeface="微软雅黑" charset="0"/>
              </a:rPr>
              <a:t>Overload!</a:t>
            </a:r>
            <a:endParaRPr lang="zh-CN" altLang="en-US" sz="2000" dirty="0">
              <a:solidFill>
                <a:srgbClr val="FFC000"/>
              </a:solidFill>
              <a:latin typeface="微软雅黑" charset="0"/>
              <a:ea typeface="微软雅黑" charset="0"/>
              <a:cs typeface="微软雅黑" charset="0"/>
              <a:sym typeface="微软雅黑" charset="0"/>
            </a:endParaRPr>
          </a:p>
        </p:txBody>
      </p:sp>
    </p:spTree>
  </p:cSld>
  <p:clrMapOvr>
    <a:masterClrMapping/>
  </p:clrMapOvr>
  <p:transition spd="slow">
    <p:blinds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灯片编号占位符 4"/>
          <p:cNvSpPr>
            <a:spLocks noGrp="1"/>
          </p:cNvSpPr>
          <p:nvPr>
            <p:ph type="sldNum" sz="quarter" idx="4294967295"/>
          </p:nvPr>
        </p:nvSpPr>
        <p:spPr>
          <a:xfrm>
            <a:off x="6553399" y="4766807"/>
            <a:ext cx="2133203" cy="274320"/>
          </a:xfrm>
          <a:prstGeom prst="rect">
            <a:avLst/>
          </a:prstGeom>
          <a:noFill/>
        </p:spPr>
        <p:txBody>
          <a:bodyPr lIns="57177" tIns="28589" rIns="57177" bIns="28589"/>
          <a:lstStyle>
            <a:lvl1pPr eaLnBrk="0" hangingPunct="0">
              <a:defRPr sz="1600">
                <a:solidFill>
                  <a:schemeClr val="tx1"/>
                </a:solidFill>
                <a:latin typeface="Arial" charset="0"/>
                <a:ea typeface="宋体" charset="0"/>
                <a:cs typeface="宋体" charset="0"/>
              </a:defRPr>
            </a:lvl1pPr>
            <a:lvl2pPr marL="464820" indent="-178435" eaLnBrk="0" hangingPunct="0">
              <a:defRPr sz="1600">
                <a:solidFill>
                  <a:schemeClr val="tx1"/>
                </a:solidFill>
                <a:latin typeface="Arial" charset="0"/>
                <a:ea typeface="宋体" charset="0"/>
              </a:defRPr>
            </a:lvl2pPr>
            <a:lvl3pPr marL="715010" indent="-142875" eaLnBrk="0" hangingPunct="0">
              <a:defRPr sz="1600">
                <a:solidFill>
                  <a:schemeClr val="tx1"/>
                </a:solidFill>
                <a:latin typeface="Arial" charset="0"/>
                <a:ea typeface="宋体" charset="0"/>
              </a:defRPr>
            </a:lvl3pPr>
            <a:lvl4pPr marL="1000760" indent="-142875" eaLnBrk="0" hangingPunct="0">
              <a:defRPr sz="1600">
                <a:solidFill>
                  <a:schemeClr val="tx1"/>
                </a:solidFill>
                <a:latin typeface="Arial" charset="0"/>
                <a:ea typeface="宋体" charset="0"/>
              </a:defRPr>
            </a:lvl4pPr>
            <a:lvl5pPr marL="1286510" indent="-142875" eaLnBrk="0" hangingPunct="0">
              <a:defRPr sz="1600">
                <a:solidFill>
                  <a:schemeClr val="tx1"/>
                </a:solidFill>
                <a:latin typeface="Arial" charset="0"/>
                <a:ea typeface="宋体" charset="0"/>
              </a:defRPr>
            </a:lvl5pPr>
            <a:lvl6pPr marL="157226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6pPr>
            <a:lvl7pPr marL="185801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7pPr>
            <a:lvl8pPr marL="214439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8pPr>
            <a:lvl9pPr marL="243014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9pPr>
          </a:lstStyle>
          <a:p>
            <a:pPr eaLnBrk="1" hangingPunct="1"/>
            <a:fld id="{F15464FC-88CA-324A-9EF9-444BC0F2813C}" type="slidenum">
              <a:rPr lang="zh-CN" altLang="en-US" sz="1200">
                <a:solidFill>
                  <a:srgbClr val="898989"/>
                </a:solidFill>
              </a:rPr>
              <a:t>6</a:t>
            </a:fld>
            <a:endParaRPr lang="zh-CN" altLang="en-US" sz="1100"/>
          </a:p>
        </p:txBody>
      </p:sp>
      <p:sp>
        <p:nvSpPr>
          <p:cNvPr id="29700" name="矩形 2"/>
          <p:cNvSpPr>
            <a:spLocks noChangeArrowheads="1"/>
          </p:cNvSpPr>
          <p:nvPr/>
        </p:nvSpPr>
        <p:spPr bwMode="auto">
          <a:xfrm>
            <a:off x="468312" y="290025"/>
            <a:ext cx="6179376" cy="365513"/>
          </a:xfrm>
          <a:prstGeom prst="rect">
            <a:avLst/>
          </a:prstGeom>
          <a:noFill/>
          <a:ln>
            <a:noFill/>
          </a:ln>
        </p:spPr>
        <p:txBody>
          <a:bodyPr wrap="square" lIns="57177" tIns="28589" rIns="57177" bIns="28589">
            <a:spAutoFit/>
          </a:bodyPr>
          <a:lstStyle/>
          <a:p>
            <a:r>
              <a:rPr lang="en-US" altLang="zh-CN" sz="2000" b="1" dirty="0">
                <a:solidFill>
                  <a:schemeClr val="bg1"/>
                </a:solidFill>
                <a:latin typeface="微软雅黑" charset="0"/>
                <a:ea typeface="微软雅黑" charset="0"/>
                <a:cs typeface="微软雅黑" charset="0"/>
                <a:sym typeface="微软雅黑" charset="0"/>
              </a:rPr>
              <a:t>Challenge #3: IT Resource Optimization</a:t>
            </a:r>
            <a:endParaRPr lang="zh-CN" altLang="en-US" dirty="0"/>
          </a:p>
        </p:txBody>
      </p:sp>
      <p:grpSp>
        <p:nvGrpSpPr>
          <p:cNvPr id="29701" name="Group 4"/>
          <p:cNvGrpSpPr/>
          <p:nvPr/>
        </p:nvGrpSpPr>
        <p:grpSpPr bwMode="auto">
          <a:xfrm>
            <a:off x="5636284" y="913184"/>
            <a:ext cx="2584171" cy="3595977"/>
            <a:chOff x="-67535" y="0"/>
            <a:chExt cx="1998826" cy="3700939"/>
          </a:xfrm>
        </p:grpSpPr>
        <p:grpSp>
          <p:nvGrpSpPr>
            <p:cNvPr id="29703" name="Group 5"/>
            <p:cNvGrpSpPr/>
            <p:nvPr/>
          </p:nvGrpSpPr>
          <p:grpSpPr bwMode="auto">
            <a:xfrm>
              <a:off x="-67535" y="0"/>
              <a:ext cx="1998826" cy="2122018"/>
              <a:chOff x="-34245" y="0"/>
              <a:chExt cx="1013535" cy="1025828"/>
            </a:xfrm>
          </p:grpSpPr>
          <p:sp>
            <p:nvSpPr>
              <p:cNvPr id="29708" name="矩形 31"/>
              <p:cNvSpPr>
                <a:spLocks noChangeArrowheads="1"/>
              </p:cNvSpPr>
              <p:nvPr/>
            </p:nvSpPr>
            <p:spPr bwMode="auto">
              <a:xfrm>
                <a:off x="-34245" y="0"/>
                <a:ext cx="1013535" cy="309565"/>
              </a:xfrm>
              <a:prstGeom prst="rect">
                <a:avLst/>
              </a:prstGeom>
              <a:solidFill>
                <a:srgbClr val="15ACAB"/>
              </a:solidFill>
              <a:ln>
                <a:noFill/>
              </a:ln>
            </p:spPr>
            <p:txBody>
              <a:bodyPr anchor="ctr"/>
              <a:lstStyle/>
              <a:p>
                <a:pPr algn="ctr"/>
                <a:r>
                  <a:rPr lang="en-US" altLang="zh-CN" sz="900" b="1" dirty="0">
                    <a:solidFill>
                      <a:srgbClr val="FFFFFF"/>
                    </a:solidFill>
                    <a:latin typeface="微软雅黑" charset="0"/>
                    <a:ea typeface="微软雅黑" charset="0"/>
                    <a:cs typeface="微软雅黑" charset="0"/>
                    <a:sym typeface="微软雅黑" charset="0"/>
                  </a:rPr>
                  <a:t>Business Application</a:t>
                </a:r>
                <a:endParaRPr lang="zh-CN" altLang="en-US" sz="900" b="1" dirty="0">
                  <a:solidFill>
                    <a:srgbClr val="FFFFFF"/>
                  </a:solidFill>
                  <a:latin typeface="微软雅黑" charset="0"/>
                  <a:ea typeface="微软雅黑" charset="0"/>
                  <a:cs typeface="微软雅黑" charset="0"/>
                  <a:sym typeface="微软雅黑" charset="0"/>
                </a:endParaRPr>
              </a:p>
            </p:txBody>
          </p:sp>
          <p:sp>
            <p:nvSpPr>
              <p:cNvPr id="29709" name="矩形 32"/>
              <p:cNvSpPr>
                <a:spLocks noChangeArrowheads="1"/>
              </p:cNvSpPr>
              <p:nvPr/>
            </p:nvSpPr>
            <p:spPr bwMode="auto">
              <a:xfrm>
                <a:off x="-34245" y="309565"/>
                <a:ext cx="1013535" cy="333378"/>
              </a:xfrm>
              <a:prstGeom prst="rect">
                <a:avLst/>
              </a:prstGeom>
              <a:solidFill>
                <a:srgbClr val="92D050"/>
              </a:solidFill>
              <a:ln>
                <a:noFill/>
              </a:ln>
            </p:spPr>
            <p:txBody>
              <a:bodyPr anchor="ctr"/>
              <a:lstStyle/>
              <a:p>
                <a:pPr algn="ctr"/>
                <a:r>
                  <a:rPr lang="en-US" altLang="zh-CN" sz="1000" b="1" dirty="0">
                    <a:solidFill>
                      <a:srgbClr val="FFFFFF"/>
                    </a:solidFill>
                    <a:latin typeface="微软雅黑" charset="0"/>
                    <a:ea typeface="微软雅黑" charset="0"/>
                    <a:cs typeface="微软雅黑" charset="0"/>
                    <a:sym typeface="微软雅黑" charset="0"/>
                  </a:rPr>
                  <a:t>CRM/ERP</a:t>
                </a:r>
                <a:endParaRPr lang="zh-CN" altLang="en-US" sz="1000" b="1" dirty="0">
                  <a:solidFill>
                    <a:srgbClr val="FFFFFF"/>
                  </a:solidFill>
                  <a:latin typeface="微软雅黑" charset="0"/>
                  <a:ea typeface="微软雅黑" charset="0"/>
                  <a:cs typeface="微软雅黑" charset="0"/>
                  <a:sym typeface="微软雅黑" charset="0"/>
                </a:endParaRPr>
              </a:p>
            </p:txBody>
          </p:sp>
          <p:sp>
            <p:nvSpPr>
              <p:cNvPr id="29710" name="矩形 33"/>
              <p:cNvSpPr>
                <a:spLocks noChangeArrowheads="1"/>
              </p:cNvSpPr>
              <p:nvPr/>
            </p:nvSpPr>
            <p:spPr bwMode="auto">
              <a:xfrm>
                <a:off x="245553" y="642942"/>
                <a:ext cx="500066" cy="382886"/>
              </a:xfrm>
              <a:prstGeom prst="rect">
                <a:avLst/>
              </a:prstGeom>
              <a:solidFill>
                <a:schemeClr val="accent1">
                  <a:lumMod val="50000"/>
                </a:schemeClr>
              </a:solidFill>
              <a:ln>
                <a:noFill/>
              </a:ln>
            </p:spPr>
            <p:txBody>
              <a:bodyPr anchor="ctr"/>
              <a:lstStyle/>
              <a:p>
                <a:pPr algn="ctr"/>
                <a:r>
                  <a:rPr lang="en-US" altLang="zh-CN" sz="1000" b="1">
                    <a:solidFill>
                      <a:srgbClr val="FFFFFF"/>
                    </a:solidFill>
                    <a:latin typeface="微软雅黑" charset="0"/>
                    <a:ea typeface="微软雅黑" charset="0"/>
                    <a:cs typeface="微软雅黑" charset="0"/>
                    <a:sym typeface="微软雅黑" charset="0"/>
                  </a:rPr>
                  <a:t>Server</a:t>
                </a:r>
                <a:endParaRPr lang="zh-CN" altLang="en-US"/>
              </a:p>
            </p:txBody>
          </p:sp>
        </p:grpSp>
        <p:sp>
          <p:nvSpPr>
            <p:cNvPr id="29704" name="矩形 27"/>
            <p:cNvSpPr>
              <a:spLocks noChangeArrowheads="1"/>
            </p:cNvSpPr>
            <p:nvPr/>
          </p:nvSpPr>
          <p:spPr bwMode="auto">
            <a:xfrm>
              <a:off x="484265" y="2116871"/>
              <a:ext cx="986197" cy="792034"/>
            </a:xfrm>
            <a:prstGeom prst="rect">
              <a:avLst/>
            </a:prstGeom>
            <a:solidFill>
              <a:schemeClr val="accent5"/>
            </a:solidFill>
            <a:ln>
              <a:noFill/>
            </a:ln>
          </p:spPr>
          <p:txBody>
            <a:bodyPr anchor="ctr"/>
            <a:lstStyle/>
            <a:p>
              <a:pPr algn="ctr"/>
              <a:r>
                <a:rPr lang="en-US" altLang="zh-CN" sz="1000" b="1">
                  <a:solidFill>
                    <a:srgbClr val="FFFFFF"/>
                  </a:solidFill>
                  <a:latin typeface="微软雅黑" charset="0"/>
                  <a:ea typeface="微软雅黑" charset="0"/>
                  <a:cs typeface="微软雅黑" charset="0"/>
                  <a:sym typeface="微软雅黑" charset="0"/>
                </a:rPr>
                <a:t>Network</a:t>
              </a:r>
              <a:endParaRPr lang="zh-CN" altLang="en-US" sz="1000" b="1">
                <a:solidFill>
                  <a:srgbClr val="FFFFFF"/>
                </a:solidFill>
                <a:latin typeface="微软雅黑" charset="0"/>
                <a:ea typeface="微软雅黑" charset="0"/>
                <a:cs typeface="微软雅黑" charset="0"/>
                <a:sym typeface="微软雅黑" charset="0"/>
              </a:endParaRPr>
            </a:p>
          </p:txBody>
        </p:sp>
        <p:sp>
          <p:nvSpPr>
            <p:cNvPr id="29705" name="矩形 28"/>
            <p:cNvSpPr>
              <a:spLocks noChangeArrowheads="1"/>
            </p:cNvSpPr>
            <p:nvPr/>
          </p:nvSpPr>
          <p:spPr bwMode="auto">
            <a:xfrm>
              <a:off x="489539" y="2908905"/>
              <a:ext cx="986197" cy="792034"/>
            </a:xfrm>
            <a:prstGeom prst="rect">
              <a:avLst/>
            </a:prstGeom>
            <a:solidFill>
              <a:srgbClr val="D6E3BC"/>
            </a:solidFill>
            <a:ln>
              <a:noFill/>
            </a:ln>
          </p:spPr>
          <p:txBody>
            <a:bodyPr anchor="ctr"/>
            <a:lstStyle/>
            <a:p>
              <a:pPr algn="ctr"/>
              <a:r>
                <a:rPr lang="en-US" altLang="zh-CN" sz="1000" b="1">
                  <a:latin typeface="微软雅黑" charset="0"/>
                  <a:ea typeface="微软雅黑" charset="0"/>
                  <a:cs typeface="微软雅黑" charset="0"/>
                  <a:sym typeface="微软雅黑" charset="0"/>
                </a:rPr>
                <a:t>Storage</a:t>
              </a:r>
              <a:endParaRPr lang="zh-CN" altLang="en-US"/>
            </a:p>
          </p:txBody>
        </p:sp>
        <p:sp>
          <p:nvSpPr>
            <p:cNvPr id="29706" name="矩形 29"/>
            <p:cNvSpPr>
              <a:spLocks noChangeArrowheads="1"/>
            </p:cNvSpPr>
            <p:nvPr/>
          </p:nvSpPr>
          <p:spPr bwMode="auto">
            <a:xfrm>
              <a:off x="1241989" y="1328357"/>
              <a:ext cx="689302" cy="2372582"/>
            </a:xfrm>
            <a:prstGeom prst="rect">
              <a:avLst/>
            </a:prstGeom>
            <a:solidFill>
              <a:srgbClr val="16EAAC"/>
            </a:solidFill>
            <a:ln>
              <a:noFill/>
            </a:ln>
          </p:spPr>
          <p:txBody>
            <a:bodyPr anchor="ctr"/>
            <a:lstStyle/>
            <a:p>
              <a:pPr algn="ctr"/>
              <a:r>
                <a:rPr lang="en-US" altLang="zh-CN" sz="1000" b="1">
                  <a:solidFill>
                    <a:srgbClr val="FFFFFF"/>
                  </a:solidFill>
                  <a:latin typeface="微软雅黑" charset="0"/>
                  <a:ea typeface="微软雅黑" charset="0"/>
                  <a:cs typeface="微软雅黑" charset="0"/>
                  <a:sym typeface="微软雅黑" charset="0"/>
                </a:rPr>
                <a:t>Security Service</a:t>
              </a:r>
              <a:endParaRPr lang="zh-CN" altLang="en-US" sz="1000" b="1">
                <a:solidFill>
                  <a:srgbClr val="FFFFFF"/>
                </a:solidFill>
                <a:latin typeface="微软雅黑" charset="0"/>
                <a:ea typeface="微软雅黑" charset="0"/>
                <a:cs typeface="微软雅黑" charset="0"/>
                <a:sym typeface="微软雅黑" charset="0"/>
              </a:endParaRPr>
            </a:p>
          </p:txBody>
        </p:sp>
        <p:sp>
          <p:nvSpPr>
            <p:cNvPr id="29707" name="矩形 30"/>
            <p:cNvSpPr>
              <a:spLocks noChangeArrowheads="1"/>
            </p:cNvSpPr>
            <p:nvPr/>
          </p:nvSpPr>
          <p:spPr bwMode="auto">
            <a:xfrm>
              <a:off x="-67535" y="1326598"/>
              <a:ext cx="784067" cy="2372582"/>
            </a:xfrm>
            <a:prstGeom prst="rect">
              <a:avLst/>
            </a:prstGeom>
            <a:solidFill>
              <a:srgbClr val="16EAAC"/>
            </a:solidFill>
            <a:ln>
              <a:noFill/>
            </a:ln>
          </p:spPr>
          <p:txBody>
            <a:bodyPr anchor="ctr"/>
            <a:lstStyle/>
            <a:p>
              <a:pPr algn="ctr"/>
              <a:r>
                <a:rPr lang="en-US" altLang="zh-CN" sz="950" b="1" dirty="0">
                  <a:solidFill>
                    <a:srgbClr val="FFFFFF"/>
                  </a:solidFill>
                  <a:latin typeface="微软雅黑" charset="0"/>
                  <a:ea typeface="微软雅黑" charset="0"/>
                  <a:cs typeface="微软雅黑" charset="0"/>
                  <a:sym typeface="微软雅黑" charset="0"/>
                </a:rPr>
                <a:t>Management Service</a:t>
              </a:r>
              <a:endParaRPr lang="zh-CN" altLang="en-US" sz="950" b="1" dirty="0">
                <a:solidFill>
                  <a:srgbClr val="FFFFFF"/>
                </a:solidFill>
                <a:latin typeface="微软雅黑" charset="0"/>
                <a:ea typeface="微软雅黑" charset="0"/>
                <a:cs typeface="微软雅黑" charset="0"/>
                <a:sym typeface="微软雅黑" charset="0"/>
              </a:endParaRPr>
            </a:p>
          </p:txBody>
        </p:sp>
      </p:grpSp>
      <p:sp>
        <p:nvSpPr>
          <p:cNvPr id="29702" name="文本框 4"/>
          <p:cNvSpPr>
            <a:spLocks noChangeArrowheads="1"/>
          </p:cNvSpPr>
          <p:nvPr/>
        </p:nvSpPr>
        <p:spPr bwMode="auto">
          <a:xfrm>
            <a:off x="468312" y="1872533"/>
            <a:ext cx="4964555" cy="1719730"/>
          </a:xfrm>
          <a:prstGeom prst="rect">
            <a:avLst/>
          </a:prstGeom>
          <a:noFill/>
          <a:ln>
            <a:noFill/>
          </a:ln>
        </p:spPr>
        <p:txBody>
          <a:bodyPr wrap="none" lIns="57177" tIns="28589" rIns="57177" bIns="28589">
            <a:spAutoFit/>
          </a:bodyPr>
          <a:lstStyle/>
          <a:p>
            <a:pPr>
              <a:buFont typeface="Arial" charset="0"/>
              <a:buChar char="•"/>
            </a:pPr>
            <a:r>
              <a:rPr lang="en-US" altLang="zh-CN" dirty="0">
                <a:solidFill>
                  <a:schemeClr val="bg1"/>
                </a:solidFill>
                <a:latin typeface="微软雅黑" charset="0"/>
                <a:ea typeface="微软雅黑" charset="0"/>
                <a:cs typeface="微软雅黑" charset="0"/>
                <a:sym typeface="微软雅黑" charset="0"/>
              </a:rPr>
              <a:t> Low utilization of computing, storage and </a:t>
            </a:r>
          </a:p>
          <a:p>
            <a:r>
              <a:rPr lang="en-US" altLang="zh-CN" dirty="0">
                <a:solidFill>
                  <a:schemeClr val="bg1"/>
                </a:solidFill>
                <a:latin typeface="微软雅黑" charset="0"/>
                <a:ea typeface="微软雅黑" charset="0"/>
                <a:cs typeface="微软雅黑" charset="0"/>
                <a:sym typeface="微软雅黑" charset="0"/>
              </a:rPr>
              <a:t>  network resource</a:t>
            </a:r>
          </a:p>
          <a:p>
            <a:endParaRPr lang="zh-CN" altLang="en-US" dirty="0">
              <a:solidFill>
                <a:schemeClr val="bg1"/>
              </a:solidFill>
              <a:latin typeface="微软雅黑" charset="0"/>
              <a:ea typeface="微软雅黑" charset="0"/>
              <a:cs typeface="微软雅黑" charset="0"/>
              <a:sym typeface="微软雅黑" charset="0"/>
            </a:endParaRPr>
          </a:p>
          <a:p>
            <a:pPr>
              <a:buFont typeface="Arial" charset="0"/>
              <a:buChar char="•"/>
            </a:pPr>
            <a:r>
              <a:rPr lang="en-US" altLang="zh-CN" dirty="0">
                <a:solidFill>
                  <a:schemeClr val="bg1"/>
                </a:solidFill>
                <a:latin typeface="微软雅黑" charset="0"/>
                <a:ea typeface="微软雅黑" charset="0"/>
                <a:cs typeface="微软雅黑" charset="0"/>
                <a:sym typeface="微软雅黑" charset="0"/>
              </a:rPr>
              <a:t> Difficult to reuse IT resources</a:t>
            </a:r>
          </a:p>
          <a:p>
            <a:endParaRPr lang="zh-CN" altLang="en-US" dirty="0">
              <a:solidFill>
                <a:schemeClr val="bg1"/>
              </a:solidFill>
              <a:latin typeface="微软雅黑" charset="0"/>
              <a:ea typeface="微软雅黑" charset="0"/>
              <a:cs typeface="微软雅黑" charset="0"/>
              <a:sym typeface="微软雅黑" charset="0"/>
            </a:endParaRPr>
          </a:p>
          <a:p>
            <a:pPr>
              <a:buFont typeface="Arial" charset="0"/>
              <a:buChar char="•"/>
            </a:pPr>
            <a:r>
              <a:rPr lang="en-US" altLang="zh-CN" dirty="0">
                <a:solidFill>
                  <a:schemeClr val="bg1"/>
                </a:solidFill>
                <a:latin typeface="微软雅黑" charset="0"/>
                <a:ea typeface="微软雅黑" charset="0"/>
                <a:cs typeface="微软雅黑" charset="0"/>
                <a:sym typeface="微软雅黑" charset="0"/>
              </a:rPr>
              <a:t> Waste of investment</a:t>
            </a:r>
            <a:endParaRPr lang="zh-CN" altLang="en-US" dirty="0">
              <a:solidFill>
                <a:schemeClr val="bg1"/>
              </a:solidFill>
              <a:latin typeface="微软雅黑" charset="0"/>
              <a:ea typeface="微软雅黑" charset="0"/>
              <a:cs typeface="微软雅黑" charset="0"/>
              <a:sym typeface="微软雅黑" charset="0"/>
            </a:endParaRPr>
          </a:p>
        </p:txBody>
      </p:sp>
    </p:spTree>
  </p:cSld>
  <p:clrMapOvr>
    <a:masterClrMapping/>
  </p:clrMapOvr>
  <p:transition spd="slow">
    <p:blinds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1"/>
          <p:cNvSpPr txBox="1"/>
          <p:nvPr/>
        </p:nvSpPr>
        <p:spPr>
          <a:xfrm>
            <a:off x="461225" y="363714"/>
            <a:ext cx="6304931" cy="553998"/>
          </a:xfrm>
          <a:prstGeom prst="rect">
            <a:avLst/>
          </a:prstGeom>
          <a:noFill/>
        </p:spPr>
        <p:txBody>
          <a:bodyPr wrap="none" rtlCol="0">
            <a:spAutoFit/>
          </a:bodyPr>
          <a:lstStyle/>
          <a:p>
            <a:pPr algn="ctr"/>
            <a:r>
              <a:rPr lang="en-US" altLang="zh-CN" sz="3000" b="1" dirty="0">
                <a:solidFill>
                  <a:schemeClr val="bg1"/>
                </a:solidFill>
                <a:latin typeface="Century Gothic" pitchFamily="34" charset="0"/>
                <a:ea typeface="微软雅黑" pitchFamily="34" charset="-122"/>
              </a:rPr>
              <a:t>Software-Defined IT Infrastructure</a:t>
            </a:r>
            <a:endParaRPr lang="zh-CN" altLang="en-US" sz="3000" b="1" kern="1200" dirty="0">
              <a:solidFill>
                <a:schemeClr val="bg1"/>
              </a:solidFill>
              <a:latin typeface="Century Gothic" pitchFamily="34" charset="0"/>
              <a:ea typeface="微软雅黑" pitchFamily="34" charset="-122"/>
            </a:endParaRPr>
          </a:p>
        </p:txBody>
      </p:sp>
      <p:pic>
        <p:nvPicPr>
          <p:cNvPr id="5" name="图片 4" descr="5-1.png"/>
          <p:cNvPicPr>
            <a:picLocks noChangeAspect="1"/>
          </p:cNvPicPr>
          <p:nvPr/>
        </p:nvPicPr>
        <p:blipFill>
          <a:blip r:embed="rId3" cstate="print">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4228743" y="3029315"/>
            <a:ext cx="579179" cy="399341"/>
          </a:xfrm>
          <a:prstGeom prst="rect">
            <a:avLst/>
          </a:prstGeom>
        </p:spPr>
      </p:pic>
      <p:grpSp>
        <p:nvGrpSpPr>
          <p:cNvPr id="8" name="组 7"/>
          <p:cNvGrpSpPr/>
          <p:nvPr/>
        </p:nvGrpSpPr>
        <p:grpSpPr>
          <a:xfrm>
            <a:off x="863645" y="2783401"/>
            <a:ext cx="3296546" cy="891170"/>
            <a:chOff x="1232707" y="1623285"/>
            <a:chExt cx="3635930" cy="560832"/>
          </a:xfrm>
        </p:grpSpPr>
        <p:pic>
          <p:nvPicPr>
            <p:cNvPr id="3" name="图片 2" descr="6-1.png"/>
            <p:cNvPicPr>
              <a:picLocks noChangeAspect="1"/>
            </p:cNvPicPr>
            <p:nvPr/>
          </p:nvPicPr>
          <p:blipFill>
            <a:blip r:embed="rId5" cstate="print">
              <a:extLst>
                <a:ext uri="{BEBA8EAE-BF5A-486C-A8C5-ECC9F3942E4B}">
                  <a14:imgProps xmlns:a14="http://schemas.microsoft.com/office/drawing/2010/main">
                    <a14:imgLayer r:embed="rId6">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1232707" y="1623285"/>
              <a:ext cx="1080785" cy="560832"/>
            </a:xfrm>
            <a:prstGeom prst="rect">
              <a:avLst/>
            </a:prstGeom>
          </p:spPr>
        </p:pic>
        <p:sp>
          <p:nvSpPr>
            <p:cNvPr id="6" name="矩形 5"/>
            <p:cNvSpPr/>
            <p:nvPr/>
          </p:nvSpPr>
          <p:spPr>
            <a:xfrm>
              <a:off x="2371819" y="1724590"/>
              <a:ext cx="2496818" cy="406750"/>
            </a:xfrm>
            <a:prstGeom prst="rect">
              <a:avLst/>
            </a:prstGeom>
          </p:spPr>
          <p:txBody>
            <a:bodyPr wrap="none">
              <a:spAutoFit/>
            </a:bodyPr>
            <a:lstStyle/>
            <a:p>
              <a:r>
                <a:rPr kumimoji="1" lang="en-US" altLang="zh-CN" dirty="0">
                  <a:solidFill>
                    <a:schemeClr val="bg1"/>
                  </a:solidFill>
                  <a:latin typeface="Century Gothic" pitchFamily="34" charset="0"/>
                  <a:ea typeface="Microsoft YaHei"/>
                  <a:cs typeface="Microsoft YaHei"/>
                </a:rPr>
                <a:t>Hardware-Defined</a:t>
              </a:r>
            </a:p>
            <a:p>
              <a:r>
                <a:rPr kumimoji="1" lang="en-US" altLang="zh-CN" dirty="0">
                  <a:solidFill>
                    <a:schemeClr val="bg1"/>
                  </a:solidFill>
                  <a:latin typeface="Century Gothic" pitchFamily="34" charset="0"/>
                  <a:ea typeface="Microsoft YaHei"/>
                  <a:cs typeface="Microsoft YaHei"/>
                </a:rPr>
                <a:t> IT Infrastructure</a:t>
              </a:r>
              <a:endParaRPr kumimoji="1" lang="zh-CN" altLang="en-US" dirty="0">
                <a:solidFill>
                  <a:schemeClr val="bg1"/>
                </a:solidFill>
                <a:latin typeface="Century Gothic" pitchFamily="34" charset="0"/>
                <a:ea typeface="Microsoft YaHei"/>
                <a:cs typeface="Microsoft YaHei"/>
              </a:endParaRPr>
            </a:p>
          </p:txBody>
        </p:sp>
      </p:grpSp>
      <p:grpSp>
        <p:nvGrpSpPr>
          <p:cNvPr id="10" name="组 9"/>
          <p:cNvGrpSpPr/>
          <p:nvPr/>
        </p:nvGrpSpPr>
        <p:grpSpPr>
          <a:xfrm>
            <a:off x="5075702" y="2735941"/>
            <a:ext cx="3211946" cy="891170"/>
            <a:chOff x="5423329" y="1545750"/>
            <a:chExt cx="3542620" cy="560832"/>
          </a:xfrm>
        </p:grpSpPr>
        <p:pic>
          <p:nvPicPr>
            <p:cNvPr id="4" name="图片 3" descr="6-2.png"/>
            <p:cNvPicPr>
              <a:picLocks noChangeAspect="1"/>
            </p:cNvPicPr>
            <p:nvPr/>
          </p:nvPicPr>
          <p:blipFill>
            <a:blip r:embed="rId7" cstate="print">
              <a:extLst>
                <a:ext uri="{BEBA8EAE-BF5A-486C-A8C5-ECC9F3942E4B}">
                  <a14:imgProps xmlns:a14="http://schemas.microsoft.com/office/drawing/2010/main">
                    <a14:imgLayer r:embed="rId8">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5423329" y="1545750"/>
              <a:ext cx="1046079" cy="560832"/>
            </a:xfrm>
            <a:prstGeom prst="rect">
              <a:avLst/>
            </a:prstGeom>
          </p:spPr>
        </p:pic>
        <p:sp>
          <p:nvSpPr>
            <p:cNvPr id="7" name="矩形 6"/>
            <p:cNvSpPr/>
            <p:nvPr/>
          </p:nvSpPr>
          <p:spPr>
            <a:xfrm>
              <a:off x="6607037" y="1676922"/>
              <a:ext cx="2358912" cy="406750"/>
            </a:xfrm>
            <a:prstGeom prst="rect">
              <a:avLst/>
            </a:prstGeom>
          </p:spPr>
          <p:txBody>
            <a:bodyPr wrap="none">
              <a:spAutoFit/>
            </a:bodyPr>
            <a:lstStyle/>
            <a:p>
              <a:r>
                <a:rPr kumimoji="1" lang="en-US" altLang="zh-CN" dirty="0">
                  <a:solidFill>
                    <a:schemeClr val="bg1"/>
                  </a:solidFill>
                  <a:latin typeface="Century Gothic" pitchFamily="34" charset="0"/>
                  <a:ea typeface="Microsoft YaHei"/>
                  <a:cs typeface="Microsoft YaHei"/>
                </a:rPr>
                <a:t>Software-Defined</a:t>
              </a:r>
            </a:p>
            <a:p>
              <a:r>
                <a:rPr kumimoji="1" lang="en-US" altLang="zh-CN" dirty="0">
                  <a:solidFill>
                    <a:schemeClr val="bg1"/>
                  </a:solidFill>
                  <a:latin typeface="Century Gothic" pitchFamily="34" charset="0"/>
                  <a:ea typeface="Microsoft YaHei"/>
                  <a:cs typeface="Microsoft YaHei"/>
                </a:rPr>
                <a:t>IT Infrastructure</a:t>
              </a:r>
              <a:endParaRPr kumimoji="1" lang="zh-CN" altLang="en-US" dirty="0">
                <a:solidFill>
                  <a:schemeClr val="bg1"/>
                </a:solidFill>
                <a:latin typeface="Century Gothic" pitchFamily="34" charset="0"/>
                <a:ea typeface="Microsoft YaHei"/>
                <a:cs typeface="Microsoft YaHei"/>
              </a:endParaRPr>
            </a:p>
          </p:txBody>
        </p:sp>
      </p:grpSp>
      <p:sp>
        <p:nvSpPr>
          <p:cNvPr id="11" name="矩形 10"/>
          <p:cNvSpPr/>
          <p:nvPr/>
        </p:nvSpPr>
        <p:spPr>
          <a:xfrm>
            <a:off x="2561557" y="1790833"/>
            <a:ext cx="4004318" cy="494819"/>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kumimoji="1" lang="en-US" altLang="zh-CN" b="1" dirty="0">
                <a:solidFill>
                  <a:schemeClr val="tx1"/>
                </a:solidFill>
                <a:latin typeface="Century Gothic" pitchFamily="34" charset="0"/>
                <a:ea typeface="微软雅黑"/>
                <a:cs typeface="微软雅黑"/>
              </a:rPr>
              <a:t>Internal IT is delivered as Service</a:t>
            </a:r>
            <a:endParaRPr kumimoji="1" lang="zh-CN" altLang="en-US" b="1" dirty="0">
              <a:solidFill>
                <a:schemeClr val="tx1"/>
              </a:solidFill>
              <a:latin typeface="Century Gothic" pitchFamily="34" charset="0"/>
              <a:ea typeface="微软雅黑"/>
              <a:cs typeface="微软雅黑"/>
            </a:endParaRPr>
          </a:p>
        </p:txBody>
      </p:sp>
    </p:spTree>
  </p:cSld>
  <p:clrMapOvr>
    <a:masterClrMapping/>
  </p:clrMapOvr>
  <mc:AlternateContent xmlns:mc="http://schemas.openxmlformats.org/markup-compatibility/2006" xmlns:p14="http://schemas.microsoft.com/office/powerpoint/2010/main">
    <mc:Choice Requires="p14">
      <p:transition spd="slow" p14:dur="2900">
        <p14:glitter pattern="hexagon"/>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971600" y="1576545"/>
            <a:ext cx="6610295" cy="2799239"/>
            <a:chOff x="1433085" y="1551943"/>
            <a:chExt cx="10929939" cy="2939201"/>
          </a:xfrm>
        </p:grpSpPr>
        <p:pic>
          <p:nvPicPr>
            <p:cNvPr id="70" name="Picture 6" descr="R:\拥抱\PNG\12-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3085" y="1551943"/>
              <a:ext cx="10929939" cy="2939201"/>
            </a:xfrm>
            <a:prstGeom prst="rect">
              <a:avLst/>
            </a:prstGeom>
            <a:noFill/>
            <a:ln>
              <a:noFill/>
            </a:ln>
          </p:spPr>
        </p:pic>
        <p:grpSp>
          <p:nvGrpSpPr>
            <p:cNvPr id="2" name="组合 1"/>
            <p:cNvGrpSpPr/>
            <p:nvPr/>
          </p:nvGrpSpPr>
          <p:grpSpPr>
            <a:xfrm>
              <a:off x="1662854" y="1663900"/>
              <a:ext cx="7823833" cy="2672001"/>
              <a:chOff x="476266" y="1456990"/>
              <a:chExt cx="7823833" cy="2672001"/>
            </a:xfrm>
          </p:grpSpPr>
          <p:pic>
            <p:nvPicPr>
              <p:cNvPr id="44034" name="Picture 6" descr="R:\拥抱\PNG\12-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266" y="1456990"/>
                <a:ext cx="7823833" cy="2672001"/>
              </a:xfrm>
              <a:prstGeom prst="rect">
                <a:avLst/>
              </a:prstGeom>
              <a:noFill/>
              <a:ln>
                <a:noFill/>
              </a:ln>
            </p:spPr>
          </p:pic>
          <p:pic>
            <p:nvPicPr>
              <p:cNvPr id="44035" name="Picture 5" descr="R:\拥抱\PNG\12-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2749" y="1633914"/>
                <a:ext cx="5122306" cy="2325291"/>
              </a:xfrm>
              <a:prstGeom prst="rect">
                <a:avLst/>
              </a:prstGeom>
              <a:noFill/>
              <a:ln>
                <a:noFill/>
              </a:ln>
            </p:spPr>
          </p:pic>
          <p:sp>
            <p:nvSpPr>
              <p:cNvPr id="44040" name="矩形 9"/>
              <p:cNvSpPr>
                <a:spLocks noChangeArrowheads="1"/>
              </p:cNvSpPr>
              <p:nvPr/>
            </p:nvSpPr>
            <p:spPr bwMode="auto">
              <a:xfrm>
                <a:off x="962104" y="1847303"/>
                <a:ext cx="4036635" cy="290849"/>
              </a:xfrm>
              <a:prstGeom prst="rect">
                <a:avLst/>
              </a:prstGeom>
              <a:noFill/>
              <a:ln>
                <a:noFill/>
              </a:ln>
            </p:spPr>
            <p:txBody>
              <a:bodyPr wrap="square">
                <a:spAutoFit/>
              </a:bodyPr>
              <a:lstStyle>
                <a:lvl1pPr>
                  <a:defRPr kumimoji="1" sz="2400">
                    <a:solidFill>
                      <a:schemeClr val="tx1"/>
                    </a:solidFill>
                    <a:latin typeface="Arial" pitchFamily="34" charset="0"/>
                    <a:ea typeface="宋体" pitchFamily="2" charset="-122"/>
                  </a:defRPr>
                </a:lvl1pPr>
                <a:lvl2pPr marL="742950" indent="-285750">
                  <a:defRPr kumimoji="1" sz="2400">
                    <a:solidFill>
                      <a:schemeClr val="tx1"/>
                    </a:solidFill>
                    <a:latin typeface="Arial" pitchFamily="34" charset="0"/>
                    <a:ea typeface="宋体" pitchFamily="2" charset="-122"/>
                  </a:defRPr>
                </a:lvl2pPr>
                <a:lvl3pPr marL="1143000" indent="-228600">
                  <a:defRPr kumimoji="1" sz="2400">
                    <a:solidFill>
                      <a:schemeClr val="tx1"/>
                    </a:solidFill>
                    <a:latin typeface="Arial" pitchFamily="34" charset="0"/>
                    <a:ea typeface="宋体" pitchFamily="2" charset="-122"/>
                  </a:defRPr>
                </a:lvl3pPr>
                <a:lvl4pPr marL="1600200" indent="-228600">
                  <a:defRPr kumimoji="1" sz="2400">
                    <a:solidFill>
                      <a:schemeClr val="tx1"/>
                    </a:solidFill>
                    <a:latin typeface="Arial" pitchFamily="34" charset="0"/>
                    <a:ea typeface="宋体" pitchFamily="2" charset="-122"/>
                  </a:defRPr>
                </a:lvl4pPr>
                <a:lvl5pPr marL="2057400" indent="-228600">
                  <a:defRPr kumimoji="1" sz="2400">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r>
                  <a:rPr kumimoji="0" lang="en-US" altLang="zh-CN" sz="1200" b="1" dirty="0">
                    <a:solidFill>
                      <a:srgbClr val="FFCC00"/>
                    </a:solidFill>
                    <a:latin typeface="Century Gothic" pitchFamily="34" charset="0"/>
                    <a:ea typeface="微软雅黑" pitchFamily="34" charset="-122"/>
                  </a:rPr>
                  <a:t>1</a:t>
                </a:r>
                <a:r>
                  <a:rPr kumimoji="0" lang="en-US" altLang="zh-CN" sz="1200" b="1" baseline="30000" dirty="0">
                    <a:solidFill>
                      <a:srgbClr val="FFCC00"/>
                    </a:solidFill>
                    <a:latin typeface="Century Gothic" pitchFamily="34" charset="0"/>
                    <a:ea typeface="微软雅黑" pitchFamily="34" charset="-122"/>
                  </a:rPr>
                  <a:t>st</a:t>
                </a:r>
                <a:r>
                  <a:rPr kumimoji="0" lang="en-US" altLang="zh-CN" sz="1200" b="1" dirty="0">
                    <a:solidFill>
                      <a:srgbClr val="FFCC00"/>
                    </a:solidFill>
                    <a:latin typeface="Century Gothic" pitchFamily="34" charset="0"/>
                    <a:ea typeface="微软雅黑" pitchFamily="34" charset="-122"/>
                  </a:rPr>
                  <a:t> Phase of HCI</a:t>
                </a:r>
                <a:endParaRPr kumimoji="0" lang="zh-CN" altLang="en-US" sz="1400" b="1" dirty="0">
                  <a:solidFill>
                    <a:srgbClr val="FFCC00"/>
                  </a:solidFill>
                  <a:latin typeface="Century Gothic" pitchFamily="34" charset="0"/>
                  <a:ea typeface="微软雅黑" pitchFamily="34" charset="-122"/>
                </a:endParaRPr>
              </a:p>
            </p:txBody>
          </p:sp>
        </p:grpSp>
        <p:sp>
          <p:nvSpPr>
            <p:cNvPr id="71" name="矩形 9"/>
            <p:cNvSpPr>
              <a:spLocks noChangeArrowheads="1"/>
            </p:cNvSpPr>
            <p:nvPr/>
          </p:nvSpPr>
          <p:spPr bwMode="auto">
            <a:xfrm>
              <a:off x="7135841" y="2061857"/>
              <a:ext cx="2274480" cy="290849"/>
            </a:xfrm>
            <a:prstGeom prst="rect">
              <a:avLst/>
            </a:prstGeom>
            <a:noFill/>
            <a:ln>
              <a:noFill/>
            </a:ln>
          </p:spPr>
          <p:txBody>
            <a:bodyPr wrap="square">
              <a:spAutoFit/>
            </a:bodyPr>
            <a:lstStyle>
              <a:lvl1pPr>
                <a:defRPr kumimoji="1" sz="2400">
                  <a:solidFill>
                    <a:schemeClr val="tx1"/>
                  </a:solidFill>
                  <a:latin typeface="Arial" pitchFamily="34" charset="0"/>
                  <a:ea typeface="宋体" pitchFamily="2" charset="-122"/>
                </a:defRPr>
              </a:lvl1pPr>
              <a:lvl2pPr marL="742950" indent="-285750">
                <a:defRPr kumimoji="1" sz="2400">
                  <a:solidFill>
                    <a:schemeClr val="tx1"/>
                  </a:solidFill>
                  <a:latin typeface="Arial" pitchFamily="34" charset="0"/>
                  <a:ea typeface="宋体" pitchFamily="2" charset="-122"/>
                </a:defRPr>
              </a:lvl2pPr>
              <a:lvl3pPr marL="1143000" indent="-228600">
                <a:defRPr kumimoji="1" sz="2400">
                  <a:solidFill>
                    <a:schemeClr val="tx1"/>
                  </a:solidFill>
                  <a:latin typeface="Arial" pitchFamily="34" charset="0"/>
                  <a:ea typeface="宋体" pitchFamily="2" charset="-122"/>
                </a:defRPr>
              </a:lvl3pPr>
              <a:lvl4pPr marL="1600200" indent="-228600">
                <a:defRPr kumimoji="1" sz="2400">
                  <a:solidFill>
                    <a:schemeClr val="tx1"/>
                  </a:solidFill>
                  <a:latin typeface="Arial" pitchFamily="34" charset="0"/>
                  <a:ea typeface="宋体" pitchFamily="2" charset="-122"/>
                </a:defRPr>
              </a:lvl4pPr>
              <a:lvl5pPr marL="2057400" indent="-228600">
                <a:defRPr kumimoji="1" sz="2400">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r>
                <a:rPr kumimoji="0" lang="en-US" altLang="zh-CN" sz="1200" b="1" dirty="0">
                  <a:solidFill>
                    <a:srgbClr val="FFCC00"/>
                  </a:solidFill>
                  <a:latin typeface="Century Gothic" pitchFamily="34" charset="0"/>
                  <a:ea typeface="微软雅黑" pitchFamily="34" charset="-122"/>
                </a:rPr>
                <a:t>2</a:t>
              </a:r>
              <a:r>
                <a:rPr kumimoji="0" lang="en-US" altLang="zh-CN" sz="1200" b="1" baseline="30000" dirty="0">
                  <a:solidFill>
                    <a:srgbClr val="FFCC00"/>
                  </a:solidFill>
                  <a:latin typeface="Century Gothic" pitchFamily="34" charset="0"/>
                  <a:ea typeface="微软雅黑" pitchFamily="34" charset="-122"/>
                </a:rPr>
                <a:t>nd</a:t>
              </a:r>
              <a:r>
                <a:rPr kumimoji="0" lang="en-US" altLang="zh-CN" sz="1200" b="1" dirty="0">
                  <a:solidFill>
                    <a:srgbClr val="FFCC00"/>
                  </a:solidFill>
                  <a:latin typeface="Century Gothic" pitchFamily="34" charset="0"/>
                  <a:ea typeface="微软雅黑" pitchFamily="34" charset="-122"/>
                </a:rPr>
                <a:t> Phase of HCI</a:t>
              </a:r>
              <a:endParaRPr kumimoji="0" lang="zh-CN" altLang="en-US" sz="1200" b="1" dirty="0">
                <a:solidFill>
                  <a:srgbClr val="FFCC00"/>
                </a:solidFill>
                <a:latin typeface="Century Gothic" pitchFamily="34" charset="0"/>
                <a:ea typeface="微软雅黑" pitchFamily="34" charset="-122"/>
              </a:endParaRPr>
            </a:p>
          </p:txBody>
        </p:sp>
      </p:grpSp>
      <p:sp>
        <p:nvSpPr>
          <p:cNvPr id="39" name="Freeform 409"/>
          <p:cNvSpPr>
            <a:spLocks noEditPoints="1"/>
          </p:cNvSpPr>
          <p:nvPr/>
        </p:nvSpPr>
        <p:spPr bwMode="auto">
          <a:xfrm>
            <a:off x="2092660" y="2691454"/>
            <a:ext cx="593" cy="624715"/>
          </a:xfrm>
          <a:custGeom>
            <a:avLst/>
            <a:gdLst>
              <a:gd name="T0" fmla="*/ 1 w 1"/>
              <a:gd name="T1" fmla="*/ 849 h 849"/>
              <a:gd name="T2" fmla="*/ 0 w 1"/>
              <a:gd name="T3" fmla="*/ 849 h 849"/>
              <a:gd name="T4" fmla="*/ 1 w 1"/>
              <a:gd name="T5" fmla="*/ 849 h 849"/>
              <a:gd name="T6" fmla="*/ 1 w 1"/>
              <a:gd name="T7" fmla="*/ 849 h 849"/>
              <a:gd name="T8" fmla="*/ 1 w 1"/>
              <a:gd name="T9" fmla="*/ 0 h 849"/>
              <a:gd name="T10" fmla="*/ 1 w 1"/>
              <a:gd name="T11" fmla="*/ 0 h 849"/>
              <a:gd name="T12" fmla="*/ 1 w 1"/>
              <a:gd name="T13" fmla="*/ 0 h 849"/>
              <a:gd name="T14" fmla="*/ 1 w 1"/>
              <a:gd name="T15" fmla="*/ 0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849">
                <a:moveTo>
                  <a:pt x="1" y="849"/>
                </a:moveTo>
                <a:cubicBezTo>
                  <a:pt x="1" y="849"/>
                  <a:pt x="0" y="849"/>
                  <a:pt x="0" y="849"/>
                </a:cubicBezTo>
                <a:cubicBezTo>
                  <a:pt x="1" y="849"/>
                  <a:pt x="1" y="849"/>
                  <a:pt x="1" y="849"/>
                </a:cubicBezTo>
                <a:cubicBezTo>
                  <a:pt x="1" y="849"/>
                  <a:pt x="1" y="849"/>
                  <a:pt x="1" y="849"/>
                </a:cubicBezTo>
                <a:moveTo>
                  <a:pt x="1" y="0"/>
                </a:moveTo>
                <a:cubicBezTo>
                  <a:pt x="1" y="0"/>
                  <a:pt x="1" y="0"/>
                  <a:pt x="1" y="0"/>
                </a:cubicBezTo>
                <a:cubicBezTo>
                  <a:pt x="1" y="0"/>
                  <a:pt x="1" y="0"/>
                  <a:pt x="1" y="0"/>
                </a:cubicBezTo>
                <a:cubicBezTo>
                  <a:pt x="1" y="0"/>
                  <a:pt x="1" y="0"/>
                  <a:pt x="1" y="0"/>
                </a:cubicBezTo>
              </a:path>
            </a:pathLst>
          </a:custGeom>
          <a:solidFill>
            <a:srgbClr val="3F627D"/>
          </a:solidFill>
          <a:ln>
            <a:noFill/>
          </a:ln>
        </p:spPr>
        <p:txBody>
          <a:bodyPr vert="horz" wrap="square" lIns="91440" tIns="45720" rIns="91440" bIns="45720" numCol="1" anchor="t" anchorCtr="0" compatLnSpc="1"/>
          <a:lstStyle/>
          <a:p>
            <a:endParaRPr lang="zh-CN" altLang="en-US"/>
          </a:p>
        </p:txBody>
      </p:sp>
      <p:sp>
        <p:nvSpPr>
          <p:cNvPr id="45" name="矩形 9"/>
          <p:cNvSpPr>
            <a:spLocks noChangeArrowheads="1"/>
          </p:cNvSpPr>
          <p:nvPr/>
        </p:nvSpPr>
        <p:spPr bwMode="auto">
          <a:xfrm>
            <a:off x="6044792" y="2054897"/>
            <a:ext cx="1438214" cy="276999"/>
          </a:xfrm>
          <a:prstGeom prst="rect">
            <a:avLst/>
          </a:prstGeom>
          <a:noFill/>
          <a:ln>
            <a:noFill/>
          </a:ln>
        </p:spPr>
        <p:txBody>
          <a:bodyPr wrap="square">
            <a:spAutoFit/>
          </a:bodyPr>
          <a:lstStyle>
            <a:lvl1pPr>
              <a:defRPr kumimoji="1" sz="2400">
                <a:solidFill>
                  <a:schemeClr val="tx1"/>
                </a:solidFill>
                <a:latin typeface="Arial" pitchFamily="34" charset="0"/>
                <a:ea typeface="宋体" pitchFamily="2" charset="-122"/>
              </a:defRPr>
            </a:lvl1pPr>
            <a:lvl2pPr marL="742950" indent="-285750">
              <a:defRPr kumimoji="1" sz="2400">
                <a:solidFill>
                  <a:schemeClr val="tx1"/>
                </a:solidFill>
                <a:latin typeface="Arial" pitchFamily="34" charset="0"/>
                <a:ea typeface="宋体" pitchFamily="2" charset="-122"/>
              </a:defRPr>
            </a:lvl2pPr>
            <a:lvl3pPr marL="1143000" indent="-228600">
              <a:defRPr kumimoji="1" sz="2400">
                <a:solidFill>
                  <a:schemeClr val="tx1"/>
                </a:solidFill>
                <a:latin typeface="Arial" pitchFamily="34" charset="0"/>
                <a:ea typeface="宋体" pitchFamily="2" charset="-122"/>
              </a:defRPr>
            </a:lvl3pPr>
            <a:lvl4pPr marL="1600200" indent="-228600">
              <a:defRPr kumimoji="1" sz="2400">
                <a:solidFill>
                  <a:schemeClr val="tx1"/>
                </a:solidFill>
                <a:latin typeface="Arial" pitchFamily="34" charset="0"/>
                <a:ea typeface="宋体" pitchFamily="2" charset="-122"/>
              </a:defRPr>
            </a:lvl4pPr>
            <a:lvl5pPr marL="2057400" indent="-228600">
              <a:defRPr kumimoji="1" sz="2400">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r>
              <a:rPr kumimoji="0" lang="en-US" altLang="zh-CN" sz="1200" b="1" dirty="0">
                <a:solidFill>
                  <a:srgbClr val="FFCC00"/>
                </a:solidFill>
                <a:latin typeface="Century Gothic" pitchFamily="34" charset="0"/>
                <a:ea typeface="微软雅黑" pitchFamily="34" charset="-122"/>
              </a:rPr>
              <a:t>3</a:t>
            </a:r>
            <a:r>
              <a:rPr kumimoji="0" lang="en-US" altLang="zh-CN" sz="1200" b="1" baseline="30000" dirty="0">
                <a:solidFill>
                  <a:srgbClr val="FFCC00"/>
                </a:solidFill>
                <a:latin typeface="Century Gothic" pitchFamily="34" charset="0"/>
                <a:ea typeface="微软雅黑" pitchFamily="34" charset="-122"/>
              </a:rPr>
              <a:t>rd</a:t>
            </a:r>
            <a:r>
              <a:rPr kumimoji="0" lang="en-US" altLang="zh-CN" sz="1200" b="1" dirty="0">
                <a:solidFill>
                  <a:srgbClr val="FFCC00"/>
                </a:solidFill>
                <a:latin typeface="Century Gothic" pitchFamily="34" charset="0"/>
                <a:ea typeface="微软雅黑" pitchFamily="34" charset="-122"/>
              </a:rPr>
              <a:t> Phase of HCI</a:t>
            </a:r>
            <a:endParaRPr kumimoji="0" lang="zh-CN" altLang="en-US" sz="1200" b="1" dirty="0">
              <a:solidFill>
                <a:srgbClr val="FFCC00"/>
              </a:solidFill>
              <a:latin typeface="Century Gothic" pitchFamily="34" charset="0"/>
              <a:ea typeface="微软雅黑" pitchFamily="34" charset="-122"/>
            </a:endParaRPr>
          </a:p>
        </p:txBody>
      </p:sp>
      <p:grpSp>
        <p:nvGrpSpPr>
          <p:cNvPr id="5" name="组合 4"/>
          <p:cNvGrpSpPr/>
          <p:nvPr/>
        </p:nvGrpSpPr>
        <p:grpSpPr>
          <a:xfrm>
            <a:off x="1404000" y="2448000"/>
            <a:ext cx="1314450" cy="1314450"/>
            <a:chOff x="1403648" y="2486052"/>
            <a:chExt cx="1314450" cy="1314450"/>
          </a:xfrm>
        </p:grpSpPr>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3648" y="2486052"/>
              <a:ext cx="1314450" cy="1314450"/>
            </a:xfrm>
            <a:prstGeom prst="rect">
              <a:avLst/>
            </a:prstGeom>
            <a:noFill/>
            <a:ln>
              <a:noFill/>
            </a:ln>
          </p:spPr>
        </p:pic>
        <p:sp>
          <p:nvSpPr>
            <p:cNvPr id="47" name="矩形 46"/>
            <p:cNvSpPr/>
            <p:nvPr/>
          </p:nvSpPr>
          <p:spPr>
            <a:xfrm>
              <a:off x="1487164" y="3456760"/>
              <a:ext cx="1129338" cy="338554"/>
            </a:xfrm>
            <a:prstGeom prst="rect">
              <a:avLst/>
            </a:prstGeom>
          </p:spPr>
          <p:txBody>
            <a:bodyPr wrap="square">
              <a:spAutoFit/>
            </a:bodyPr>
            <a:lstStyle>
              <a:lvl1pPr>
                <a:defRPr kumimoji="1" sz="2400">
                  <a:solidFill>
                    <a:schemeClr val="tx1"/>
                  </a:solidFill>
                  <a:latin typeface="Arial" pitchFamily="34" charset="0"/>
                  <a:ea typeface="宋体" pitchFamily="2" charset="-122"/>
                </a:defRPr>
              </a:lvl1pPr>
              <a:lvl2pPr marL="742950" indent="-285750">
                <a:defRPr kumimoji="1" sz="2400">
                  <a:solidFill>
                    <a:schemeClr val="tx1"/>
                  </a:solidFill>
                  <a:latin typeface="Arial" pitchFamily="34" charset="0"/>
                  <a:ea typeface="宋体" pitchFamily="2" charset="-122"/>
                </a:defRPr>
              </a:lvl2pPr>
              <a:lvl3pPr marL="1143000" indent="-228600">
                <a:defRPr kumimoji="1" sz="2400">
                  <a:solidFill>
                    <a:schemeClr val="tx1"/>
                  </a:solidFill>
                  <a:latin typeface="Arial" pitchFamily="34" charset="0"/>
                  <a:ea typeface="宋体" pitchFamily="2" charset="-122"/>
                </a:defRPr>
              </a:lvl3pPr>
              <a:lvl4pPr marL="1600200" indent="-228600">
                <a:defRPr kumimoji="1" sz="2400">
                  <a:solidFill>
                    <a:schemeClr val="tx1"/>
                  </a:solidFill>
                  <a:latin typeface="Arial" pitchFamily="34" charset="0"/>
                  <a:ea typeface="宋体" pitchFamily="2" charset="-122"/>
                </a:defRPr>
              </a:lvl4pPr>
              <a:lvl5pPr marL="2057400" indent="-228600">
                <a:defRPr kumimoji="1" sz="2400">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pPr algn="ctr"/>
              <a:r>
                <a:rPr kumimoji="0" lang="en-US" altLang="zh-CN" sz="1600" b="1" dirty="0">
                  <a:solidFill>
                    <a:srgbClr val="0A4A8A"/>
                  </a:solidFill>
                  <a:latin typeface="Century Gothic" pitchFamily="34" charset="0"/>
                  <a:ea typeface="微软雅黑" pitchFamily="34" charset="-122"/>
                </a:rPr>
                <a:t>Compute</a:t>
              </a:r>
              <a:endParaRPr kumimoji="0" lang="zh-CN" altLang="en-US" sz="1600" b="1" dirty="0">
                <a:solidFill>
                  <a:srgbClr val="0A4A8A"/>
                </a:solidFill>
                <a:latin typeface="Century Gothic" pitchFamily="34" charset="0"/>
                <a:ea typeface="微软雅黑" pitchFamily="34" charset="-122"/>
              </a:endParaRPr>
            </a:p>
          </p:txBody>
        </p:sp>
      </p:grpSp>
      <p:grpSp>
        <p:nvGrpSpPr>
          <p:cNvPr id="6" name="组合 5"/>
          <p:cNvGrpSpPr/>
          <p:nvPr/>
        </p:nvGrpSpPr>
        <p:grpSpPr>
          <a:xfrm>
            <a:off x="2915816" y="2448000"/>
            <a:ext cx="1314450" cy="1314450"/>
            <a:chOff x="2915816" y="2478435"/>
            <a:chExt cx="1314450" cy="1314450"/>
          </a:xfrm>
        </p:grpSpPr>
        <p:pic>
          <p:nvPicPr>
            <p:cNvPr id="205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15816" y="2478435"/>
              <a:ext cx="1314450" cy="1314450"/>
            </a:xfrm>
            <a:prstGeom prst="rect">
              <a:avLst/>
            </a:prstGeom>
            <a:noFill/>
            <a:ln>
              <a:noFill/>
            </a:ln>
          </p:spPr>
        </p:pic>
        <p:sp>
          <p:nvSpPr>
            <p:cNvPr id="48" name="矩形 47"/>
            <p:cNvSpPr/>
            <p:nvPr/>
          </p:nvSpPr>
          <p:spPr>
            <a:xfrm>
              <a:off x="2915817" y="3447786"/>
              <a:ext cx="1231310" cy="338554"/>
            </a:xfrm>
            <a:prstGeom prst="rect">
              <a:avLst/>
            </a:prstGeom>
          </p:spPr>
          <p:txBody>
            <a:bodyPr wrap="square">
              <a:spAutoFit/>
            </a:bodyPr>
            <a:lstStyle>
              <a:lvl1pPr>
                <a:defRPr kumimoji="1" sz="2400">
                  <a:solidFill>
                    <a:schemeClr val="tx1"/>
                  </a:solidFill>
                  <a:latin typeface="Arial" pitchFamily="34" charset="0"/>
                  <a:ea typeface="宋体" pitchFamily="2" charset="-122"/>
                </a:defRPr>
              </a:lvl1pPr>
              <a:lvl2pPr marL="742950" indent="-285750">
                <a:defRPr kumimoji="1" sz="2400">
                  <a:solidFill>
                    <a:schemeClr val="tx1"/>
                  </a:solidFill>
                  <a:latin typeface="Arial" pitchFamily="34" charset="0"/>
                  <a:ea typeface="宋体" pitchFamily="2" charset="-122"/>
                </a:defRPr>
              </a:lvl2pPr>
              <a:lvl3pPr marL="1143000" indent="-228600">
                <a:defRPr kumimoji="1" sz="2400">
                  <a:solidFill>
                    <a:schemeClr val="tx1"/>
                  </a:solidFill>
                  <a:latin typeface="Arial" pitchFamily="34" charset="0"/>
                  <a:ea typeface="宋体" pitchFamily="2" charset="-122"/>
                </a:defRPr>
              </a:lvl3pPr>
              <a:lvl4pPr marL="1600200" indent="-228600">
                <a:defRPr kumimoji="1" sz="2400">
                  <a:solidFill>
                    <a:schemeClr val="tx1"/>
                  </a:solidFill>
                  <a:latin typeface="Arial" pitchFamily="34" charset="0"/>
                  <a:ea typeface="宋体" pitchFamily="2" charset="-122"/>
                </a:defRPr>
              </a:lvl4pPr>
              <a:lvl5pPr marL="2057400" indent="-228600">
                <a:defRPr kumimoji="1" sz="2400">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pPr algn="ctr"/>
              <a:r>
                <a:rPr kumimoji="0" lang="en-US" altLang="zh-CN" sz="1600" b="1" dirty="0">
                  <a:solidFill>
                    <a:srgbClr val="0A4A8A"/>
                  </a:solidFill>
                  <a:latin typeface="Century Gothic" pitchFamily="34" charset="0"/>
                  <a:ea typeface="微软雅黑" pitchFamily="34" charset="-122"/>
                </a:rPr>
                <a:t>Storage</a:t>
              </a:r>
              <a:endParaRPr kumimoji="0" lang="zh-CN" altLang="en-US" sz="1600" b="1" dirty="0">
                <a:solidFill>
                  <a:srgbClr val="0A4A8A"/>
                </a:solidFill>
                <a:latin typeface="Century Gothic" pitchFamily="34" charset="0"/>
                <a:ea typeface="微软雅黑" pitchFamily="34" charset="-122"/>
              </a:endParaRPr>
            </a:p>
          </p:txBody>
        </p:sp>
      </p:grpSp>
      <p:sp>
        <p:nvSpPr>
          <p:cNvPr id="49" name="圆角矩形 48"/>
          <p:cNvSpPr/>
          <p:nvPr/>
        </p:nvSpPr>
        <p:spPr bwMode="auto">
          <a:xfrm>
            <a:off x="4427984" y="2448000"/>
            <a:ext cx="1317600" cy="1317996"/>
          </a:xfrm>
          <a:prstGeom prst="roundRect">
            <a:avLst>
              <a:gd name="adj" fmla="val 3027"/>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charset="0"/>
              <a:buNone/>
              <a:defRPr/>
            </a:pPr>
            <a:endParaRPr lang="zh-CN" altLang="en-US"/>
          </a:p>
        </p:txBody>
      </p:sp>
      <p:sp>
        <p:nvSpPr>
          <p:cNvPr id="50" name="矩形 49"/>
          <p:cNvSpPr/>
          <p:nvPr/>
        </p:nvSpPr>
        <p:spPr bwMode="auto">
          <a:xfrm>
            <a:off x="4530558" y="3431630"/>
            <a:ext cx="1094958" cy="338554"/>
          </a:xfrm>
          <a:prstGeom prst="rect">
            <a:avLst/>
          </a:prstGeom>
        </p:spPr>
        <p:txBody>
          <a:bodyPr wrap="square">
            <a:spAutoFit/>
          </a:bodyPr>
          <a:lstStyle>
            <a:lvl1pPr>
              <a:defRPr kumimoji="1" sz="2400">
                <a:solidFill>
                  <a:schemeClr val="tx1"/>
                </a:solidFill>
                <a:latin typeface="Arial" pitchFamily="34" charset="0"/>
                <a:ea typeface="宋体" pitchFamily="2" charset="-122"/>
              </a:defRPr>
            </a:lvl1pPr>
            <a:lvl2pPr marL="742950" indent="-285750">
              <a:defRPr kumimoji="1" sz="2400">
                <a:solidFill>
                  <a:schemeClr val="tx1"/>
                </a:solidFill>
                <a:latin typeface="Arial" pitchFamily="34" charset="0"/>
                <a:ea typeface="宋体" pitchFamily="2" charset="-122"/>
              </a:defRPr>
            </a:lvl2pPr>
            <a:lvl3pPr marL="1143000" indent="-228600">
              <a:defRPr kumimoji="1" sz="2400">
                <a:solidFill>
                  <a:schemeClr val="tx1"/>
                </a:solidFill>
                <a:latin typeface="Arial" pitchFamily="34" charset="0"/>
                <a:ea typeface="宋体" pitchFamily="2" charset="-122"/>
              </a:defRPr>
            </a:lvl3pPr>
            <a:lvl4pPr marL="1600200" indent="-228600">
              <a:defRPr kumimoji="1" sz="2400">
                <a:solidFill>
                  <a:schemeClr val="tx1"/>
                </a:solidFill>
                <a:latin typeface="Arial" pitchFamily="34" charset="0"/>
                <a:ea typeface="宋体" pitchFamily="2" charset="-122"/>
              </a:defRPr>
            </a:lvl4pPr>
            <a:lvl5pPr marL="2057400" indent="-228600">
              <a:defRPr kumimoji="1" sz="2400">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pPr algn="ctr"/>
            <a:r>
              <a:rPr kumimoji="0" lang="en-US" altLang="zh-CN" sz="1600" b="1" dirty="0">
                <a:solidFill>
                  <a:srgbClr val="0A4A8A"/>
                </a:solidFill>
                <a:latin typeface="Century Gothic" pitchFamily="34" charset="0"/>
                <a:ea typeface="微软雅黑" pitchFamily="34" charset="-122"/>
              </a:rPr>
              <a:t>Network</a:t>
            </a:r>
            <a:endParaRPr kumimoji="0" lang="zh-CN" altLang="en-US" sz="1600" b="1" dirty="0">
              <a:solidFill>
                <a:srgbClr val="0A4A8A"/>
              </a:solidFill>
              <a:latin typeface="Century Gothic" pitchFamily="34" charset="0"/>
              <a:ea typeface="微软雅黑" pitchFamily="34" charset="-122"/>
            </a:endParaRPr>
          </a:p>
        </p:txBody>
      </p:sp>
      <p:grpSp>
        <p:nvGrpSpPr>
          <p:cNvPr id="51" name="组合 27"/>
          <p:cNvGrpSpPr/>
          <p:nvPr/>
        </p:nvGrpSpPr>
        <p:grpSpPr bwMode="auto">
          <a:xfrm>
            <a:off x="4690952" y="2724749"/>
            <a:ext cx="771201" cy="638176"/>
            <a:chOff x="2919178" y="3979289"/>
            <a:chExt cx="861051" cy="485643"/>
          </a:xfrm>
        </p:grpSpPr>
        <p:sp>
          <p:nvSpPr>
            <p:cNvPr id="52" name="椭圆 51"/>
            <p:cNvSpPr/>
            <p:nvPr/>
          </p:nvSpPr>
          <p:spPr>
            <a:xfrm>
              <a:off x="2919178" y="3979289"/>
              <a:ext cx="142946" cy="66444"/>
            </a:xfrm>
            <a:prstGeom prst="ellipse">
              <a:avLst/>
            </a:prstGeom>
            <a:solidFill>
              <a:srgbClr val="095495"/>
            </a:solidFill>
            <a:ln w="28575">
              <a:solidFill>
                <a:srgbClr val="09549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charset="0"/>
                <a:buNone/>
                <a:defRPr/>
              </a:pPr>
              <a:endParaRPr lang="zh-CN" altLang="en-US"/>
            </a:p>
          </p:txBody>
        </p:sp>
        <p:sp>
          <p:nvSpPr>
            <p:cNvPr id="53" name="椭圆 52"/>
            <p:cNvSpPr/>
            <p:nvPr/>
          </p:nvSpPr>
          <p:spPr>
            <a:xfrm>
              <a:off x="3278231" y="3979289"/>
              <a:ext cx="142945" cy="66444"/>
            </a:xfrm>
            <a:prstGeom prst="ellipse">
              <a:avLst/>
            </a:prstGeom>
            <a:solidFill>
              <a:srgbClr val="095495"/>
            </a:solidFill>
            <a:ln w="28575">
              <a:solidFill>
                <a:srgbClr val="09549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charset="0"/>
                <a:buNone/>
                <a:defRPr/>
              </a:pPr>
              <a:endParaRPr lang="zh-CN" altLang="en-US"/>
            </a:p>
          </p:txBody>
        </p:sp>
        <p:sp>
          <p:nvSpPr>
            <p:cNvPr id="54" name="椭圆 53"/>
            <p:cNvSpPr/>
            <p:nvPr/>
          </p:nvSpPr>
          <p:spPr>
            <a:xfrm>
              <a:off x="3637283" y="3979289"/>
              <a:ext cx="142946" cy="66444"/>
            </a:xfrm>
            <a:prstGeom prst="ellipse">
              <a:avLst/>
            </a:prstGeom>
            <a:solidFill>
              <a:srgbClr val="095495"/>
            </a:solidFill>
            <a:ln w="28575">
              <a:solidFill>
                <a:srgbClr val="09549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charset="0"/>
                <a:buNone/>
                <a:defRPr/>
              </a:pPr>
              <a:endParaRPr lang="zh-CN" altLang="en-US"/>
            </a:p>
          </p:txBody>
        </p:sp>
        <p:sp>
          <p:nvSpPr>
            <p:cNvPr id="55" name="椭圆 54"/>
            <p:cNvSpPr/>
            <p:nvPr/>
          </p:nvSpPr>
          <p:spPr>
            <a:xfrm>
              <a:off x="3094765" y="4189493"/>
              <a:ext cx="142946" cy="66444"/>
            </a:xfrm>
            <a:prstGeom prst="ellipse">
              <a:avLst/>
            </a:prstGeom>
            <a:solidFill>
              <a:srgbClr val="095495"/>
            </a:solidFill>
            <a:ln w="28575">
              <a:solidFill>
                <a:srgbClr val="09549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charset="0"/>
                <a:buNone/>
                <a:defRPr/>
              </a:pPr>
              <a:endParaRPr lang="zh-CN" altLang="en-US"/>
            </a:p>
          </p:txBody>
        </p:sp>
        <p:sp>
          <p:nvSpPr>
            <p:cNvPr id="56" name="椭圆 55"/>
            <p:cNvSpPr/>
            <p:nvPr/>
          </p:nvSpPr>
          <p:spPr>
            <a:xfrm>
              <a:off x="3468449" y="4189493"/>
              <a:ext cx="142946" cy="66444"/>
            </a:xfrm>
            <a:prstGeom prst="ellipse">
              <a:avLst/>
            </a:prstGeom>
            <a:solidFill>
              <a:srgbClr val="095495"/>
            </a:solidFill>
            <a:ln w="28575">
              <a:solidFill>
                <a:srgbClr val="09549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charset="0"/>
                <a:buNone/>
                <a:defRPr/>
              </a:pPr>
              <a:endParaRPr lang="zh-CN" altLang="en-US"/>
            </a:p>
          </p:txBody>
        </p:sp>
        <p:sp>
          <p:nvSpPr>
            <p:cNvPr id="57" name="椭圆 56"/>
            <p:cNvSpPr/>
            <p:nvPr/>
          </p:nvSpPr>
          <p:spPr>
            <a:xfrm>
              <a:off x="3278231" y="4398489"/>
              <a:ext cx="142945" cy="66443"/>
            </a:xfrm>
            <a:prstGeom prst="ellipse">
              <a:avLst/>
            </a:prstGeom>
            <a:solidFill>
              <a:srgbClr val="095495"/>
            </a:solidFill>
            <a:ln w="28575">
              <a:solidFill>
                <a:srgbClr val="09549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charset="0"/>
                <a:buNone/>
                <a:defRPr/>
              </a:pPr>
              <a:endParaRPr lang="zh-CN" altLang="en-US"/>
            </a:p>
          </p:txBody>
        </p:sp>
        <p:sp>
          <p:nvSpPr>
            <p:cNvPr id="58" name="等腰三角形 57"/>
            <p:cNvSpPr/>
            <p:nvPr/>
          </p:nvSpPr>
          <p:spPr>
            <a:xfrm rot="10800000">
              <a:off x="3002469" y="4006508"/>
              <a:ext cx="701221" cy="426446"/>
            </a:xfrm>
            <a:prstGeom prst="triangle">
              <a:avLst/>
            </a:prstGeom>
            <a:noFill/>
            <a:ln w="28575">
              <a:solidFill>
                <a:srgbClr val="09549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charset="0"/>
                <a:buNone/>
                <a:defRPr/>
              </a:pPr>
              <a:endParaRPr lang="zh-CN" altLang="en-US"/>
            </a:p>
          </p:txBody>
        </p:sp>
        <p:sp>
          <p:nvSpPr>
            <p:cNvPr id="59" name="等腰三角形 58"/>
            <p:cNvSpPr/>
            <p:nvPr/>
          </p:nvSpPr>
          <p:spPr>
            <a:xfrm>
              <a:off x="3154420" y="4002241"/>
              <a:ext cx="405200" cy="230740"/>
            </a:xfrm>
            <a:prstGeom prst="triangle">
              <a:avLst/>
            </a:prstGeom>
            <a:noFill/>
            <a:ln w="28575">
              <a:solidFill>
                <a:srgbClr val="09549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charset="0"/>
                <a:buNone/>
                <a:defRPr/>
              </a:pPr>
              <a:endParaRPr lang="zh-CN" altLang="en-US"/>
            </a:p>
          </p:txBody>
        </p:sp>
      </p:grpSp>
      <p:pic>
        <p:nvPicPr>
          <p:cNvPr id="2053"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44792" y="2375992"/>
            <a:ext cx="1314450" cy="1419894"/>
          </a:xfrm>
          <a:prstGeom prst="rect">
            <a:avLst/>
          </a:prstGeom>
          <a:noFill/>
          <a:ln>
            <a:noFill/>
          </a:ln>
        </p:spPr>
      </p:pic>
      <p:pic>
        <p:nvPicPr>
          <p:cNvPr id="32" name="图片 31" descr="6-2.png"/>
          <p:cNvPicPr>
            <a:picLocks noChangeAspect="1"/>
          </p:cNvPicPr>
          <p:nvPr/>
        </p:nvPicPr>
        <p:blipFill>
          <a:blip r:embed="rId8" cstate="print">
            <a:extLst>
              <a:ext uri="{BEBA8EAE-BF5A-486C-A8C5-ECC9F3942E4B}">
                <a14:imgProps xmlns:a14="http://schemas.microsoft.com/office/drawing/2010/main">
                  <a14:imgLayer r:embed="rId9">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1045531" y="339502"/>
            <a:ext cx="785987" cy="736800"/>
          </a:xfrm>
          <a:prstGeom prst="rect">
            <a:avLst/>
          </a:prstGeom>
        </p:spPr>
      </p:pic>
      <p:sp>
        <p:nvSpPr>
          <p:cNvPr id="33" name="矩形 32"/>
          <p:cNvSpPr/>
          <p:nvPr/>
        </p:nvSpPr>
        <p:spPr>
          <a:xfrm>
            <a:off x="1972517" y="339502"/>
            <a:ext cx="6056466" cy="769763"/>
          </a:xfrm>
          <a:prstGeom prst="rect">
            <a:avLst/>
          </a:prstGeom>
          <a:ln>
            <a:noFill/>
          </a:ln>
        </p:spPr>
        <p:txBody>
          <a:bodyPr wrap="none">
            <a:spAutoFit/>
          </a:bodyPr>
          <a:lstStyle/>
          <a:p>
            <a:pPr>
              <a:lnSpc>
                <a:spcPct val="60000"/>
              </a:lnSpc>
            </a:pPr>
            <a:r>
              <a:rPr kumimoji="1" lang="en-US" altLang="zh-CN" sz="2400" b="1" dirty="0">
                <a:solidFill>
                  <a:schemeClr val="bg1"/>
                </a:solidFill>
                <a:latin typeface="Century Gothic" pitchFamily="34" charset="0"/>
                <a:ea typeface="Microsoft YaHei"/>
                <a:cs typeface="Microsoft YaHei"/>
              </a:rPr>
              <a:t>“Hyper-Converged Infrastructure”</a:t>
            </a:r>
          </a:p>
          <a:p>
            <a:pPr>
              <a:lnSpc>
                <a:spcPct val="60000"/>
              </a:lnSpc>
            </a:pPr>
            <a:endParaRPr kumimoji="1" lang="en-US" altLang="zh-CN" sz="2400" b="1" dirty="0">
              <a:solidFill>
                <a:schemeClr val="bg1"/>
              </a:solidFill>
              <a:latin typeface="Century Gothic" pitchFamily="34" charset="0"/>
              <a:ea typeface="Microsoft YaHei"/>
              <a:cs typeface="Microsoft YaHei"/>
            </a:endParaRPr>
          </a:p>
          <a:p>
            <a:pPr>
              <a:lnSpc>
                <a:spcPct val="60000"/>
              </a:lnSpc>
            </a:pPr>
            <a:r>
              <a:rPr kumimoji="1" lang="en-US" altLang="zh-CN" sz="2400" b="1" dirty="0">
                <a:solidFill>
                  <a:schemeClr val="bg1"/>
                </a:solidFill>
                <a:latin typeface="Century Gothic" pitchFamily="34" charset="0"/>
                <a:ea typeface="Microsoft YaHei"/>
                <a:cs typeface="Microsoft YaHei"/>
              </a:rPr>
              <a:t>The Best Practice of “Software-Defined”</a:t>
            </a:r>
            <a:endParaRPr kumimoji="1" lang="en-US" altLang="zh-CN" sz="2400" dirty="0">
              <a:solidFill>
                <a:schemeClr val="bg1"/>
              </a:solidFill>
              <a:latin typeface="Century Gothic" pitchFamily="34" charset="0"/>
              <a:ea typeface="Microsoft YaHei"/>
              <a:cs typeface="Microsoft YaHei"/>
            </a:endParaRPr>
          </a:p>
        </p:txBody>
      </p:sp>
      <p:sp>
        <p:nvSpPr>
          <p:cNvPr id="35" name="矩形 34"/>
          <p:cNvSpPr/>
          <p:nvPr/>
        </p:nvSpPr>
        <p:spPr bwMode="auto">
          <a:xfrm>
            <a:off x="6156176" y="3469771"/>
            <a:ext cx="1124860" cy="338554"/>
          </a:xfrm>
          <a:prstGeom prst="rect">
            <a:avLst/>
          </a:prstGeom>
        </p:spPr>
        <p:txBody>
          <a:bodyPr wrap="square">
            <a:spAutoFit/>
          </a:bodyPr>
          <a:lstStyle>
            <a:lvl1pPr>
              <a:defRPr kumimoji="1" sz="2400">
                <a:solidFill>
                  <a:schemeClr val="tx1"/>
                </a:solidFill>
                <a:latin typeface="Arial" pitchFamily="34" charset="0"/>
                <a:ea typeface="宋体" pitchFamily="2" charset="-122"/>
              </a:defRPr>
            </a:lvl1pPr>
            <a:lvl2pPr marL="742950" indent="-285750">
              <a:defRPr kumimoji="1" sz="2400">
                <a:solidFill>
                  <a:schemeClr val="tx1"/>
                </a:solidFill>
                <a:latin typeface="Arial" pitchFamily="34" charset="0"/>
                <a:ea typeface="宋体" pitchFamily="2" charset="-122"/>
              </a:defRPr>
            </a:lvl2pPr>
            <a:lvl3pPr marL="1143000" indent="-228600">
              <a:defRPr kumimoji="1" sz="2400">
                <a:solidFill>
                  <a:schemeClr val="tx1"/>
                </a:solidFill>
                <a:latin typeface="Arial" pitchFamily="34" charset="0"/>
                <a:ea typeface="宋体" pitchFamily="2" charset="-122"/>
              </a:defRPr>
            </a:lvl3pPr>
            <a:lvl4pPr marL="1600200" indent="-228600">
              <a:defRPr kumimoji="1" sz="2400">
                <a:solidFill>
                  <a:schemeClr val="tx1"/>
                </a:solidFill>
                <a:latin typeface="Arial" pitchFamily="34" charset="0"/>
                <a:ea typeface="宋体" pitchFamily="2" charset="-122"/>
              </a:defRPr>
            </a:lvl4pPr>
            <a:lvl5pPr marL="2057400" indent="-228600">
              <a:defRPr kumimoji="1" sz="2400">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pPr algn="ctr"/>
            <a:r>
              <a:rPr kumimoji="0" lang="en-US" altLang="zh-CN" sz="1600" b="1" dirty="0">
                <a:solidFill>
                  <a:srgbClr val="0A4A8A"/>
                </a:solidFill>
                <a:latin typeface="Century Gothic" pitchFamily="34" charset="0"/>
                <a:ea typeface="微软雅黑" pitchFamily="34" charset="-122"/>
              </a:rPr>
              <a:t>Security</a:t>
            </a:r>
            <a:endParaRPr kumimoji="0" lang="zh-CN" altLang="en-US" sz="1600" b="1" dirty="0">
              <a:solidFill>
                <a:srgbClr val="0A4A8A"/>
              </a:solidFill>
              <a:latin typeface="Century Gothic" pitchFamily="34" charset="0"/>
              <a:ea typeface="微软雅黑" pitchFamily="34" charset="-122"/>
            </a:endParaRPr>
          </a:p>
        </p:txBody>
      </p:sp>
      <p:sp>
        <p:nvSpPr>
          <p:cNvPr id="34" name="文本框 22">
            <a:extLst>
              <a:ext uri="{FF2B5EF4-FFF2-40B4-BE49-F238E27FC236}">
                <a16:creationId xmlns:a16="http://schemas.microsoft.com/office/drawing/2014/main" id="{3F69AEF8-A4F3-4924-AC92-904DF48C8BF1}"/>
              </a:ext>
            </a:extLst>
          </p:cNvPr>
          <p:cNvSpPr txBox="1">
            <a:spLocks noChangeArrowheads="1"/>
          </p:cNvSpPr>
          <p:nvPr/>
        </p:nvSpPr>
        <p:spPr bwMode="auto">
          <a:xfrm>
            <a:off x="247142" y="4504683"/>
            <a:ext cx="8649715" cy="923316"/>
          </a:xfrm>
          <a:prstGeom prst="rect">
            <a:avLst/>
          </a:prstGeom>
          <a:noFill/>
          <a:ln>
            <a:noFill/>
          </a:ln>
        </p:spPr>
        <p:txBody>
          <a:bodyPr wrap="square"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algn="ctr" eaLnBrk="1" hangingPunct="1"/>
            <a:r>
              <a:rPr kumimoji="1" lang="en-US" altLang="zh-CN" dirty="0">
                <a:solidFill>
                  <a:schemeClr val="bg1"/>
                </a:solidFill>
              </a:rPr>
              <a:t>The First 3rd Phase HCI in The world</a:t>
            </a:r>
            <a:endParaRPr kumimoji="1" lang="zh-CN" altLang="en-US" dirty="0">
              <a:solidFill>
                <a:schemeClr val="bg1"/>
              </a:solidFill>
            </a:endParaRPr>
          </a:p>
          <a:p>
            <a:pPr algn="ctr" eaLnBrk="1" hangingPunct="1"/>
            <a:r>
              <a:rPr kumimoji="1" lang="en-US" altLang="zh-CN" dirty="0">
                <a:solidFill>
                  <a:schemeClr val="bg1"/>
                </a:solidFill>
              </a:rPr>
              <a:t> </a:t>
            </a:r>
            <a:endParaRPr kumimoji="1" lang="zh-CN" altLang="en-US" dirty="0">
              <a:solidFill>
                <a:schemeClr val="bg1"/>
              </a:solidFill>
            </a:endParaRP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日期占位符 2"/>
          <p:cNvSpPr>
            <a:spLocks noGrp="1"/>
          </p:cNvSpPr>
          <p:nvPr>
            <p:ph type="dt" sz="quarter" idx="4294967295"/>
          </p:nvPr>
        </p:nvSpPr>
        <p:spPr>
          <a:noFill/>
        </p:spPr>
        <p:txBody>
          <a:bodyPr/>
          <a:lstStyle>
            <a:lvl1pPr>
              <a:defRPr kumimoji="1" sz="2520">
                <a:solidFill>
                  <a:schemeClr val="tx1"/>
                </a:solidFill>
                <a:latin typeface="Arial" pitchFamily="34" charset="0"/>
                <a:ea typeface="宋体" pitchFamily="2" charset="-122"/>
              </a:defRPr>
            </a:lvl1pPr>
            <a:lvl2pPr marL="780415" indent="-300355">
              <a:defRPr kumimoji="1" sz="2520">
                <a:solidFill>
                  <a:schemeClr val="tx1"/>
                </a:solidFill>
                <a:latin typeface="Arial" pitchFamily="34" charset="0"/>
                <a:ea typeface="宋体" pitchFamily="2" charset="-122"/>
              </a:defRPr>
            </a:lvl2pPr>
            <a:lvl3pPr marL="1200150" indent="-240030">
              <a:defRPr kumimoji="1" sz="2520">
                <a:solidFill>
                  <a:schemeClr val="tx1"/>
                </a:solidFill>
                <a:latin typeface="Arial" pitchFamily="34" charset="0"/>
                <a:ea typeface="宋体" pitchFamily="2" charset="-122"/>
              </a:defRPr>
            </a:lvl3pPr>
            <a:lvl4pPr marL="1680210" indent="-240030">
              <a:defRPr kumimoji="1" sz="2520">
                <a:solidFill>
                  <a:schemeClr val="tx1"/>
                </a:solidFill>
                <a:latin typeface="Arial" pitchFamily="34" charset="0"/>
                <a:ea typeface="宋体" pitchFamily="2" charset="-122"/>
              </a:defRPr>
            </a:lvl4pPr>
            <a:lvl5pPr marL="2160270" indent="-240030">
              <a:defRPr kumimoji="1" sz="2520">
                <a:solidFill>
                  <a:schemeClr val="tx1"/>
                </a:solidFill>
                <a:latin typeface="Arial" pitchFamily="34" charset="0"/>
                <a:ea typeface="宋体" pitchFamily="2" charset="-122"/>
              </a:defRPr>
            </a:lvl5pPr>
            <a:lvl6pPr marL="2640330" indent="-240030" fontAlgn="base">
              <a:spcBef>
                <a:spcPct val="0"/>
              </a:spcBef>
              <a:spcAft>
                <a:spcPct val="0"/>
              </a:spcAft>
              <a:buFont typeface="Arial" pitchFamily="34" charset="0"/>
              <a:defRPr kumimoji="1" sz="2520">
                <a:solidFill>
                  <a:schemeClr val="tx1"/>
                </a:solidFill>
                <a:latin typeface="Arial" pitchFamily="34" charset="0"/>
                <a:ea typeface="宋体" pitchFamily="2" charset="-122"/>
              </a:defRPr>
            </a:lvl6pPr>
            <a:lvl7pPr marL="3120390" indent="-240030" fontAlgn="base">
              <a:spcBef>
                <a:spcPct val="0"/>
              </a:spcBef>
              <a:spcAft>
                <a:spcPct val="0"/>
              </a:spcAft>
              <a:buFont typeface="Arial" pitchFamily="34" charset="0"/>
              <a:defRPr kumimoji="1" sz="2520">
                <a:solidFill>
                  <a:schemeClr val="tx1"/>
                </a:solidFill>
                <a:latin typeface="Arial" pitchFamily="34" charset="0"/>
                <a:ea typeface="宋体" pitchFamily="2" charset="-122"/>
              </a:defRPr>
            </a:lvl7pPr>
            <a:lvl8pPr marL="3600450" indent="-240030" fontAlgn="base">
              <a:spcBef>
                <a:spcPct val="0"/>
              </a:spcBef>
              <a:spcAft>
                <a:spcPct val="0"/>
              </a:spcAft>
              <a:buFont typeface="Arial" pitchFamily="34" charset="0"/>
              <a:defRPr kumimoji="1" sz="2520">
                <a:solidFill>
                  <a:schemeClr val="tx1"/>
                </a:solidFill>
                <a:latin typeface="Arial" pitchFamily="34" charset="0"/>
                <a:ea typeface="宋体" pitchFamily="2" charset="-122"/>
              </a:defRPr>
            </a:lvl8pPr>
            <a:lvl9pPr marL="4080510" indent="-240030" fontAlgn="base">
              <a:spcBef>
                <a:spcPct val="0"/>
              </a:spcBef>
              <a:spcAft>
                <a:spcPct val="0"/>
              </a:spcAft>
              <a:buFont typeface="Arial" pitchFamily="34" charset="0"/>
              <a:defRPr kumimoji="1" sz="2520">
                <a:solidFill>
                  <a:schemeClr val="tx1"/>
                </a:solidFill>
                <a:latin typeface="Arial" pitchFamily="34" charset="0"/>
                <a:ea typeface="宋体" pitchFamily="2" charset="-122"/>
              </a:defRPr>
            </a:lvl9pPr>
          </a:lstStyle>
          <a:p>
            <a:endParaRPr kumimoji="0" lang="zh-CN" altLang="en-US" sz="1470" dirty="0"/>
          </a:p>
        </p:txBody>
      </p:sp>
      <p:grpSp>
        <p:nvGrpSpPr>
          <p:cNvPr id="52227" name="组 1"/>
          <p:cNvGrpSpPr/>
          <p:nvPr/>
        </p:nvGrpSpPr>
        <p:grpSpPr bwMode="auto">
          <a:xfrm>
            <a:off x="1801771" y="1320316"/>
            <a:ext cx="5328592" cy="3286125"/>
            <a:chOff x="3148013" y="1447800"/>
            <a:chExt cx="5976937" cy="3743325"/>
          </a:xfrm>
        </p:grpSpPr>
        <p:sp>
          <p:nvSpPr>
            <p:cNvPr id="35" name="梯形 34"/>
            <p:cNvSpPr/>
            <p:nvPr/>
          </p:nvSpPr>
          <p:spPr>
            <a:xfrm rot="10800000">
              <a:off x="3148013" y="1447800"/>
              <a:ext cx="5976937" cy="3531746"/>
            </a:xfrm>
            <a:prstGeom prst="trapezoid">
              <a:avLst>
                <a:gd name="adj" fmla="val 35535"/>
              </a:avLst>
            </a:prstGeom>
            <a:gradFill>
              <a:gsLst>
                <a:gs pos="0">
                  <a:sysClr val="window" lastClr="FFFFFF"/>
                </a:gs>
                <a:gs pos="100000">
                  <a:sysClr val="window" lastClr="FFFFFF">
                    <a:alpha val="0"/>
                  </a:sysClr>
                </a:gs>
              </a:gsLst>
              <a:lin ang="5400000" scaled="0"/>
            </a:gradFill>
            <a:ln w="25400" cap="flat" cmpd="sng" algn="ctr">
              <a:noFill/>
              <a:prstDash val="solid"/>
            </a:ln>
            <a:effectLst/>
          </p:spPr>
          <p:txBody>
            <a:bodyPr anchor="ctr"/>
            <a:lstStyle/>
            <a:p>
              <a:pPr algn="ctr" defTabSz="956945" fontAlgn="auto">
                <a:spcBef>
                  <a:spcPts val="0"/>
                </a:spcBef>
                <a:spcAft>
                  <a:spcPts val="0"/>
                </a:spcAft>
                <a:defRPr/>
              </a:pPr>
              <a:endParaRPr lang="zh-CN" altLang="en-US" kern="0">
                <a:solidFill>
                  <a:prstClr val="white"/>
                </a:solidFill>
                <a:latin typeface="微软雅黑"/>
                <a:cs typeface="微软雅黑"/>
              </a:endParaRPr>
            </a:p>
          </p:txBody>
        </p:sp>
        <p:pic>
          <p:nvPicPr>
            <p:cNvPr id="52229" name="图片 40" descr="2U服务器丝印图.png"/>
            <p:cNvPicPr>
              <a:picLocks noChangeAspect="1" noChangeArrowheads="1"/>
            </p:cNvPicPr>
            <p:nvPr/>
          </p:nvPicPr>
          <p:blipFill>
            <a:blip r:embed="rId3" cstate="print">
              <a:extLst>
                <a:ext uri="{28A0092B-C50C-407E-A947-70E740481C1C}">
                  <a14:useLocalDpi xmlns:a14="http://schemas.microsoft.com/office/drawing/2010/main" val="0"/>
                </a:ext>
              </a:extLst>
            </a:blip>
            <a:srcRect t="2" b="22839"/>
            <a:stretch>
              <a:fillRect/>
            </a:stretch>
          </p:blipFill>
          <p:spPr bwMode="auto">
            <a:xfrm>
              <a:off x="3895725" y="3957638"/>
              <a:ext cx="4400550" cy="1233487"/>
            </a:xfrm>
            <a:prstGeom prst="rect">
              <a:avLst/>
            </a:prstGeom>
            <a:noFill/>
            <a:ln>
              <a:noFill/>
            </a:ln>
          </p:spPr>
        </p:pic>
        <p:sp>
          <p:nvSpPr>
            <p:cNvPr id="52230" name="TextBox 1"/>
            <p:cNvSpPr>
              <a:spLocks noChangeArrowheads="1"/>
            </p:cNvSpPr>
            <p:nvPr/>
          </p:nvSpPr>
          <p:spPr bwMode="auto">
            <a:xfrm>
              <a:off x="3989835" y="3051175"/>
              <a:ext cx="1450974" cy="530902"/>
            </a:xfrm>
            <a:prstGeom prst="rect">
              <a:avLst/>
            </a:prstGeom>
            <a:noFill/>
            <a:ln>
              <a:noFill/>
            </a:ln>
          </p:spPr>
          <p:txBody>
            <a:bodyPr wrap="square" lIns="95789" tIns="47896" rIns="95789" bIns="47896">
              <a:spAutoFit/>
            </a:bodyPr>
            <a:lstStyle>
              <a:lvl1pPr defTabSz="911225">
                <a:defRPr kumimoji="1" sz="2400">
                  <a:solidFill>
                    <a:schemeClr val="tx1"/>
                  </a:solidFill>
                  <a:latin typeface="Arial" pitchFamily="34" charset="0"/>
                  <a:ea typeface="宋体" pitchFamily="2" charset="-122"/>
                </a:defRPr>
              </a:lvl1pPr>
              <a:lvl2pPr marL="742950" indent="-285750" defTabSz="911225">
                <a:defRPr kumimoji="1" sz="2400">
                  <a:solidFill>
                    <a:schemeClr val="tx1"/>
                  </a:solidFill>
                  <a:latin typeface="Arial" pitchFamily="34" charset="0"/>
                  <a:ea typeface="宋体" pitchFamily="2" charset="-122"/>
                </a:defRPr>
              </a:lvl2pPr>
              <a:lvl3pPr marL="1143000" indent="-228600" defTabSz="911225">
                <a:defRPr kumimoji="1" sz="2400">
                  <a:solidFill>
                    <a:schemeClr val="tx1"/>
                  </a:solidFill>
                  <a:latin typeface="Arial" pitchFamily="34" charset="0"/>
                  <a:ea typeface="宋体" pitchFamily="2" charset="-122"/>
                </a:defRPr>
              </a:lvl3pPr>
              <a:lvl4pPr marL="1600200" indent="-228600" defTabSz="911225">
                <a:defRPr kumimoji="1" sz="2400">
                  <a:solidFill>
                    <a:schemeClr val="tx1"/>
                  </a:solidFill>
                  <a:latin typeface="Arial" pitchFamily="34" charset="0"/>
                  <a:ea typeface="宋体" pitchFamily="2" charset="-122"/>
                </a:defRPr>
              </a:lvl4pPr>
              <a:lvl5pPr marL="2057400" indent="-228600" defTabSz="911225">
                <a:defRPr kumimoji="1" sz="2400">
                  <a:solidFill>
                    <a:schemeClr val="tx1"/>
                  </a:solidFill>
                  <a:latin typeface="Arial" pitchFamily="34" charset="0"/>
                  <a:ea typeface="宋体" pitchFamily="2" charset="-122"/>
                </a:defRPr>
              </a:lvl5pPr>
              <a:lvl6pPr marL="25146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pPr algn="ctr"/>
              <a:r>
                <a:rPr kumimoji="0" lang="en-US" altLang="zh-CN" sz="1200" b="1" dirty="0">
                  <a:solidFill>
                    <a:srgbClr val="2C9FF7"/>
                  </a:solidFill>
                  <a:latin typeface="Century Gothic" pitchFamily="34" charset="0"/>
                  <a:ea typeface="微软雅黑" pitchFamily="34" charset="-122"/>
                  <a:sym typeface="微软雅黑" pitchFamily="34" charset="-122"/>
                </a:rPr>
                <a:t>Storage</a:t>
              </a:r>
            </a:p>
            <a:p>
              <a:pPr algn="ctr"/>
              <a:r>
                <a:rPr kumimoji="0" lang="en-US" altLang="zh-CN" sz="1200" b="1" dirty="0">
                  <a:solidFill>
                    <a:srgbClr val="2C9FF7"/>
                  </a:solidFill>
                  <a:latin typeface="Century Gothic" pitchFamily="34" charset="0"/>
                  <a:ea typeface="微软雅黑" pitchFamily="34" charset="-122"/>
                  <a:sym typeface="微软雅黑" pitchFamily="34" charset="-122"/>
                </a:rPr>
                <a:t>Virtualization</a:t>
              </a:r>
              <a:endParaRPr kumimoji="0" lang="zh-CN" altLang="en-US" sz="1200" b="1" dirty="0">
                <a:solidFill>
                  <a:srgbClr val="2C9FF7"/>
                </a:solidFill>
                <a:latin typeface="Century Gothic" pitchFamily="34" charset="0"/>
                <a:ea typeface="微软雅黑" pitchFamily="34" charset="-122"/>
                <a:sym typeface="微软雅黑" pitchFamily="34" charset="-122"/>
              </a:endParaRPr>
            </a:p>
          </p:txBody>
        </p:sp>
        <p:sp>
          <p:nvSpPr>
            <p:cNvPr id="52231" name="Text Box 12"/>
            <p:cNvSpPr txBox="1">
              <a:spLocks noChangeArrowheads="1"/>
            </p:cNvSpPr>
            <p:nvPr/>
          </p:nvSpPr>
          <p:spPr bwMode="auto">
            <a:xfrm>
              <a:off x="5401146" y="3528836"/>
              <a:ext cx="1619248" cy="626587"/>
            </a:xfrm>
            <a:prstGeom prst="rect">
              <a:avLst/>
            </a:prstGeom>
            <a:noFill/>
            <a:ln>
              <a:noFill/>
            </a:ln>
          </p:spPr>
          <p:txBody>
            <a:bodyPr lIns="95789" tIns="47896" rIns="95789" bIns="47896">
              <a:spAutoFit/>
            </a:bodyPr>
            <a:lstStyle>
              <a:lvl1pPr defTabSz="911225">
                <a:defRPr kumimoji="1" sz="2400">
                  <a:solidFill>
                    <a:schemeClr val="tx1"/>
                  </a:solidFill>
                  <a:latin typeface="Arial" pitchFamily="34" charset="0"/>
                  <a:ea typeface="宋体" pitchFamily="2" charset="-122"/>
                </a:defRPr>
              </a:lvl1pPr>
              <a:lvl2pPr marL="742950" indent="-285750" defTabSz="911225">
                <a:defRPr kumimoji="1" sz="2400">
                  <a:solidFill>
                    <a:schemeClr val="tx1"/>
                  </a:solidFill>
                  <a:latin typeface="Arial" pitchFamily="34" charset="0"/>
                  <a:ea typeface="宋体" pitchFamily="2" charset="-122"/>
                </a:defRPr>
              </a:lvl2pPr>
              <a:lvl3pPr marL="1143000" indent="-228600" defTabSz="911225">
                <a:defRPr kumimoji="1" sz="2400">
                  <a:solidFill>
                    <a:schemeClr val="tx1"/>
                  </a:solidFill>
                  <a:latin typeface="Arial" pitchFamily="34" charset="0"/>
                  <a:ea typeface="宋体" pitchFamily="2" charset="-122"/>
                </a:defRPr>
              </a:lvl3pPr>
              <a:lvl4pPr marL="1600200" indent="-228600" defTabSz="911225">
                <a:defRPr kumimoji="1" sz="2400">
                  <a:solidFill>
                    <a:schemeClr val="tx1"/>
                  </a:solidFill>
                  <a:latin typeface="Arial" pitchFamily="34" charset="0"/>
                  <a:ea typeface="宋体" pitchFamily="2" charset="-122"/>
                </a:defRPr>
              </a:lvl4pPr>
              <a:lvl5pPr marL="2057400" indent="-228600" defTabSz="911225">
                <a:defRPr kumimoji="1" sz="2400">
                  <a:solidFill>
                    <a:schemeClr val="tx1"/>
                  </a:solidFill>
                  <a:latin typeface="Arial" pitchFamily="34" charset="0"/>
                  <a:ea typeface="宋体" pitchFamily="2" charset="-122"/>
                </a:defRPr>
              </a:lvl5pPr>
              <a:lvl6pPr marL="25146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pPr algn="ctr">
                <a:lnSpc>
                  <a:spcPct val="130000"/>
                </a:lnSpc>
              </a:pPr>
              <a:r>
                <a:rPr kumimoji="0" lang="en-US" altLang="zh-CN" sz="1200" b="1" dirty="0">
                  <a:solidFill>
                    <a:srgbClr val="2E62AC"/>
                  </a:solidFill>
                  <a:latin typeface="Century Gothic" pitchFamily="34" charset="0"/>
                  <a:ea typeface="微软雅黑" pitchFamily="34" charset="-122"/>
                  <a:sym typeface="微软雅黑" pitchFamily="34" charset="-122"/>
                </a:rPr>
                <a:t>Server</a:t>
              </a:r>
            </a:p>
            <a:p>
              <a:pPr algn="ctr">
                <a:lnSpc>
                  <a:spcPct val="130000"/>
                </a:lnSpc>
              </a:pPr>
              <a:r>
                <a:rPr kumimoji="0" lang="en-US" altLang="zh-CN" sz="1200" b="1" dirty="0">
                  <a:solidFill>
                    <a:srgbClr val="2E62AC"/>
                  </a:solidFill>
                  <a:latin typeface="Century Gothic" pitchFamily="34" charset="0"/>
                  <a:ea typeface="微软雅黑" pitchFamily="34" charset="-122"/>
                  <a:sym typeface="微软雅黑" pitchFamily="34" charset="-122"/>
                </a:rPr>
                <a:t>Virtualization</a:t>
              </a:r>
              <a:endParaRPr kumimoji="0" lang="zh-CN" altLang="en-US" sz="1200" b="1" dirty="0">
                <a:solidFill>
                  <a:srgbClr val="2E62AC"/>
                </a:solidFill>
                <a:latin typeface="Century Gothic" pitchFamily="34" charset="0"/>
                <a:ea typeface="微软雅黑" pitchFamily="34" charset="-122"/>
                <a:sym typeface="微软雅黑" pitchFamily="34" charset="-122"/>
              </a:endParaRPr>
            </a:p>
          </p:txBody>
        </p:sp>
        <p:sp>
          <p:nvSpPr>
            <p:cNvPr id="52232" name="Text Box 12"/>
            <p:cNvSpPr txBox="1">
              <a:spLocks noChangeArrowheads="1"/>
            </p:cNvSpPr>
            <p:nvPr/>
          </p:nvSpPr>
          <p:spPr bwMode="auto">
            <a:xfrm>
              <a:off x="6852030" y="3011488"/>
              <a:ext cx="1522413" cy="657118"/>
            </a:xfrm>
            <a:prstGeom prst="rect">
              <a:avLst/>
            </a:prstGeom>
            <a:noFill/>
            <a:ln>
              <a:noFill/>
            </a:ln>
          </p:spPr>
          <p:txBody>
            <a:bodyPr lIns="95789" tIns="47896" rIns="95789" bIns="47896">
              <a:spAutoFit/>
            </a:bodyPr>
            <a:lstStyle>
              <a:lvl1pPr defTabSz="911225">
                <a:defRPr kumimoji="1" sz="2400">
                  <a:solidFill>
                    <a:schemeClr val="tx1"/>
                  </a:solidFill>
                  <a:latin typeface="Arial" pitchFamily="34" charset="0"/>
                  <a:ea typeface="宋体" pitchFamily="2" charset="-122"/>
                </a:defRPr>
              </a:lvl1pPr>
              <a:lvl2pPr marL="742950" indent="-285750" defTabSz="911225">
                <a:defRPr kumimoji="1" sz="2400">
                  <a:solidFill>
                    <a:schemeClr val="tx1"/>
                  </a:solidFill>
                  <a:latin typeface="Arial" pitchFamily="34" charset="0"/>
                  <a:ea typeface="宋体" pitchFamily="2" charset="-122"/>
                </a:defRPr>
              </a:lvl2pPr>
              <a:lvl3pPr marL="1143000" indent="-228600" defTabSz="911225">
                <a:defRPr kumimoji="1" sz="2400">
                  <a:solidFill>
                    <a:schemeClr val="tx1"/>
                  </a:solidFill>
                  <a:latin typeface="Arial" pitchFamily="34" charset="0"/>
                  <a:ea typeface="宋体" pitchFamily="2" charset="-122"/>
                </a:defRPr>
              </a:lvl3pPr>
              <a:lvl4pPr marL="1600200" indent="-228600" defTabSz="911225">
                <a:defRPr kumimoji="1" sz="2400">
                  <a:solidFill>
                    <a:schemeClr val="tx1"/>
                  </a:solidFill>
                  <a:latin typeface="Arial" pitchFamily="34" charset="0"/>
                  <a:ea typeface="宋体" pitchFamily="2" charset="-122"/>
                </a:defRPr>
              </a:lvl4pPr>
              <a:lvl5pPr marL="2057400" indent="-228600" defTabSz="911225">
                <a:defRPr kumimoji="1" sz="2400">
                  <a:solidFill>
                    <a:schemeClr val="tx1"/>
                  </a:solidFill>
                  <a:latin typeface="Arial" pitchFamily="34" charset="0"/>
                  <a:ea typeface="宋体" pitchFamily="2" charset="-122"/>
                </a:defRPr>
              </a:lvl5pPr>
              <a:lvl6pPr marL="25146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pPr algn="ctr">
                <a:lnSpc>
                  <a:spcPct val="130000"/>
                </a:lnSpc>
              </a:pPr>
              <a:r>
                <a:rPr kumimoji="0" lang="en-US" altLang="zh-CN" sz="1200" b="1" dirty="0">
                  <a:solidFill>
                    <a:srgbClr val="2C9FF7"/>
                  </a:solidFill>
                  <a:latin typeface="Century Gothic" pitchFamily="34" charset="0"/>
                  <a:ea typeface="微软雅黑" pitchFamily="34" charset="-122"/>
                  <a:sym typeface="微软雅黑" pitchFamily="34" charset="-122"/>
                </a:rPr>
                <a:t>Network</a:t>
              </a:r>
            </a:p>
            <a:p>
              <a:pPr algn="ctr">
                <a:lnSpc>
                  <a:spcPct val="130000"/>
                </a:lnSpc>
              </a:pPr>
              <a:r>
                <a:rPr kumimoji="0" lang="en-US" altLang="zh-CN" sz="1200" b="1" dirty="0">
                  <a:solidFill>
                    <a:srgbClr val="2C9FF7"/>
                  </a:solidFill>
                  <a:latin typeface="Century Gothic" pitchFamily="34" charset="0"/>
                  <a:ea typeface="微软雅黑" pitchFamily="34" charset="-122"/>
                  <a:sym typeface="微软雅黑" pitchFamily="34" charset="-122"/>
                </a:rPr>
                <a:t>Virtualization</a:t>
              </a:r>
              <a:endParaRPr kumimoji="0" lang="zh-CN" altLang="en-US" sz="1200" b="1" dirty="0">
                <a:solidFill>
                  <a:srgbClr val="2C9FF7"/>
                </a:solidFill>
                <a:latin typeface="Century Gothic" pitchFamily="34" charset="0"/>
                <a:ea typeface="微软雅黑" pitchFamily="34" charset="-122"/>
                <a:sym typeface="微软雅黑" pitchFamily="34" charset="-122"/>
              </a:endParaRPr>
            </a:p>
          </p:txBody>
        </p:sp>
        <p:pic>
          <p:nvPicPr>
            <p:cNvPr id="40" name="Picture 4" descr="F:\丹媛\大型活动各设计（展会 论坛等）\渠道论坛\2015\PPT\PPT图\4754.png"/>
            <p:cNvPicPr>
              <a:picLocks noChangeAspect="1" noChangeArrowheads="1"/>
            </p:cNvPicPr>
            <p:nvPr/>
          </p:nvPicPr>
          <p:blipFill>
            <a:blip r:embed="rId4" cstate="print">
              <a:duotone>
                <a:prstClr val="black"/>
                <a:srgbClr val="9BBB59">
                  <a:tint val="45000"/>
                  <a:satMod val="400000"/>
                </a:srgbClr>
              </a:duotone>
              <a:extLst>
                <a:ext uri="{28A0092B-C50C-407E-A947-70E740481C1C}">
                  <a14:useLocalDpi xmlns:a14="http://schemas.microsoft.com/office/drawing/2010/main" val="0"/>
                </a:ext>
              </a:extLst>
            </a:blip>
            <a:srcRect/>
            <a:stretch>
              <a:fillRect/>
            </a:stretch>
          </p:blipFill>
          <p:spPr bwMode="auto">
            <a:xfrm>
              <a:off x="4300367" y="2260445"/>
              <a:ext cx="806078" cy="845679"/>
            </a:xfrm>
            <a:prstGeom prst="rect">
              <a:avLst/>
            </a:prstGeom>
            <a:noFill/>
          </p:spPr>
        </p:pic>
        <p:grpSp>
          <p:nvGrpSpPr>
            <p:cNvPr id="52234" name="组合 15"/>
            <p:cNvGrpSpPr/>
            <p:nvPr/>
          </p:nvGrpSpPr>
          <p:grpSpPr bwMode="auto">
            <a:xfrm>
              <a:off x="5762625" y="2803525"/>
              <a:ext cx="809625" cy="831850"/>
              <a:chOff x="4886162" y="2355726"/>
              <a:chExt cx="1166118" cy="1203036"/>
            </a:xfrm>
          </p:grpSpPr>
          <p:pic>
            <p:nvPicPr>
              <p:cNvPr id="42" name="Picture 5" descr="F:\丹媛\大型活动各设计（展会 论坛等）\渠道论坛\2015\PPT\PPT图\654.png"/>
              <p:cNvPicPr>
                <a:picLocks noChangeAspect="1" noChangeArrowheads="1"/>
              </p:cNvPicPr>
              <p:nvPr/>
            </p:nvPicPr>
            <p:blipFill>
              <a:blip r:embed="rId5" cstate="print">
                <a:duotone>
                  <a:prstClr val="black"/>
                  <a:srgbClr val="9BBB59">
                    <a:tint val="45000"/>
                    <a:satMod val="400000"/>
                  </a:srgbClr>
                </a:duotone>
                <a:extLst>
                  <a:ext uri="{28A0092B-C50C-407E-A947-70E740481C1C}">
                    <a14:useLocalDpi xmlns:a14="http://schemas.microsoft.com/office/drawing/2010/main" val="0"/>
                  </a:ext>
                </a:extLst>
              </a:blip>
              <a:srcRect/>
              <a:stretch>
                <a:fillRect/>
              </a:stretch>
            </p:blipFill>
            <p:spPr bwMode="auto">
              <a:xfrm>
                <a:off x="4886162" y="2355726"/>
                <a:ext cx="1166118" cy="1203036"/>
              </a:xfrm>
              <a:prstGeom prst="rect">
                <a:avLst/>
              </a:prstGeom>
              <a:noFill/>
            </p:spPr>
          </p:pic>
          <p:pic>
            <p:nvPicPr>
              <p:cNvPr id="43" name="Picture 6" descr="F:\公司的\logo\vmp宣传素材\aSV LOGO图\2.png"/>
              <p:cNvPicPr>
                <a:picLocks noChangeAspect="1" noChangeArrowheads="1"/>
              </p:cNvPicPr>
              <p:nvPr/>
            </p:nvPicPr>
            <p:blipFill>
              <a:blip r:embed="rId6" cstate="print">
                <a:duotone>
                  <a:prstClr val="black"/>
                  <a:srgbClr val="9BBB59">
                    <a:tint val="45000"/>
                    <a:satMod val="400000"/>
                  </a:srgbClr>
                </a:duotone>
                <a:extLst>
                  <a:ext uri="{28A0092B-C50C-407E-A947-70E740481C1C}">
                    <a14:useLocalDpi xmlns:a14="http://schemas.microsoft.com/office/drawing/2010/main" val="0"/>
                  </a:ext>
                </a:extLst>
              </a:blip>
              <a:srcRect/>
              <a:stretch>
                <a:fillRect/>
              </a:stretch>
            </p:blipFill>
            <p:spPr bwMode="auto">
              <a:xfrm>
                <a:off x="5104934" y="2657229"/>
                <a:ext cx="713522" cy="637601"/>
              </a:xfrm>
              <a:prstGeom prst="rect">
                <a:avLst/>
              </a:prstGeom>
              <a:noFill/>
            </p:spPr>
          </p:pic>
        </p:grpSp>
        <p:sp>
          <p:nvSpPr>
            <p:cNvPr id="44" name="椭圆 43"/>
            <p:cNvSpPr/>
            <p:nvPr/>
          </p:nvSpPr>
          <p:spPr>
            <a:xfrm>
              <a:off x="7219936" y="2308584"/>
              <a:ext cx="721107" cy="721540"/>
            </a:xfrm>
            <a:prstGeom prst="ellipse">
              <a:avLst/>
            </a:prstGeom>
            <a:noFill/>
            <a:ln w="25400" cap="flat" cmpd="sng" algn="ctr">
              <a:solidFill>
                <a:srgbClr val="C5E3A5"/>
              </a:solidFill>
              <a:prstDash val="dash"/>
            </a:ln>
            <a:effectLst/>
          </p:spPr>
          <p:txBody>
            <a:bodyPr anchor="ctr"/>
            <a:lstStyle/>
            <a:p>
              <a:pPr algn="ctr" fontAlgn="auto">
                <a:spcBef>
                  <a:spcPts val="0"/>
                </a:spcBef>
                <a:spcAft>
                  <a:spcPts val="0"/>
                </a:spcAft>
                <a:defRPr/>
              </a:pPr>
              <a:endParaRPr lang="zh-CN" altLang="en-US" kern="0">
                <a:solidFill>
                  <a:prstClr val="white"/>
                </a:solidFill>
                <a:latin typeface="Calibri"/>
              </a:endParaRPr>
            </a:p>
          </p:txBody>
        </p:sp>
        <p:pic>
          <p:nvPicPr>
            <p:cNvPr id="45" name="图片 44"/>
            <p:cNvPicPr>
              <a:picLocks noChangeAspect="1"/>
            </p:cNvPicPr>
            <p:nvPr/>
          </p:nvPicPr>
          <p:blipFill>
            <a:blip r:embed="rId7">
              <a:duotone>
                <a:prstClr val="black"/>
                <a:srgbClr val="9BBB59">
                  <a:tint val="45000"/>
                  <a:satMod val="400000"/>
                </a:srgbClr>
              </a:duotone>
            </a:blip>
            <a:stretch>
              <a:fillRect/>
            </a:stretch>
          </p:blipFill>
          <p:spPr>
            <a:xfrm>
              <a:off x="7364860" y="2442826"/>
              <a:ext cx="432000" cy="440739"/>
            </a:xfrm>
            <a:prstGeom prst="rect">
              <a:avLst/>
            </a:prstGeom>
          </p:spPr>
        </p:pic>
        <p:sp>
          <p:nvSpPr>
            <p:cNvPr id="52237" name="Text Box 12"/>
            <p:cNvSpPr txBox="1">
              <a:spLocks noChangeArrowheads="1"/>
            </p:cNvSpPr>
            <p:nvPr/>
          </p:nvSpPr>
          <p:spPr bwMode="auto">
            <a:xfrm>
              <a:off x="5260975" y="2330450"/>
              <a:ext cx="1831976" cy="353559"/>
            </a:xfrm>
            <a:prstGeom prst="rect">
              <a:avLst/>
            </a:prstGeom>
            <a:noFill/>
            <a:ln>
              <a:noFill/>
            </a:ln>
          </p:spPr>
          <p:txBody>
            <a:bodyPr lIns="95789" tIns="47896" rIns="95789" bIns="47896">
              <a:spAutoFit/>
            </a:bodyPr>
            <a:lstStyle>
              <a:lvl1pPr defTabSz="911225">
                <a:defRPr kumimoji="1" sz="2400">
                  <a:solidFill>
                    <a:schemeClr val="tx1"/>
                  </a:solidFill>
                  <a:latin typeface="Arial" pitchFamily="34" charset="0"/>
                  <a:ea typeface="宋体" pitchFamily="2" charset="-122"/>
                </a:defRPr>
              </a:lvl1pPr>
              <a:lvl2pPr marL="742950" indent="-285750" defTabSz="911225">
                <a:defRPr kumimoji="1" sz="2400">
                  <a:solidFill>
                    <a:schemeClr val="tx1"/>
                  </a:solidFill>
                  <a:latin typeface="Arial" pitchFamily="34" charset="0"/>
                  <a:ea typeface="宋体" pitchFamily="2" charset="-122"/>
                </a:defRPr>
              </a:lvl2pPr>
              <a:lvl3pPr marL="1143000" indent="-228600" defTabSz="911225">
                <a:defRPr kumimoji="1" sz="2400">
                  <a:solidFill>
                    <a:schemeClr val="tx1"/>
                  </a:solidFill>
                  <a:latin typeface="Arial" pitchFamily="34" charset="0"/>
                  <a:ea typeface="宋体" pitchFamily="2" charset="-122"/>
                </a:defRPr>
              </a:lvl3pPr>
              <a:lvl4pPr marL="1600200" indent="-228600" defTabSz="911225">
                <a:defRPr kumimoji="1" sz="2400">
                  <a:solidFill>
                    <a:schemeClr val="tx1"/>
                  </a:solidFill>
                  <a:latin typeface="Arial" pitchFamily="34" charset="0"/>
                  <a:ea typeface="宋体" pitchFamily="2" charset="-122"/>
                </a:defRPr>
              </a:lvl4pPr>
              <a:lvl5pPr marL="2057400" indent="-228600" defTabSz="911225">
                <a:defRPr kumimoji="1" sz="2400">
                  <a:solidFill>
                    <a:schemeClr val="tx1"/>
                  </a:solidFill>
                  <a:latin typeface="Arial" pitchFamily="34" charset="0"/>
                  <a:ea typeface="宋体" pitchFamily="2" charset="-122"/>
                </a:defRPr>
              </a:lvl5pPr>
              <a:lvl6pPr marL="25146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6pPr>
              <a:lvl7pPr marL="29718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7pPr>
              <a:lvl8pPr marL="34290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8pPr>
              <a:lvl9pPr marL="3886200" indent="-228600" defTabSz="911225" fontAlgn="base">
                <a:spcBef>
                  <a:spcPct val="0"/>
                </a:spcBef>
                <a:spcAft>
                  <a:spcPct val="0"/>
                </a:spcAft>
                <a:buFont typeface="Arial" pitchFamily="34" charset="0"/>
                <a:defRPr kumimoji="1" sz="2400">
                  <a:solidFill>
                    <a:schemeClr val="tx1"/>
                  </a:solidFill>
                  <a:latin typeface="Arial" pitchFamily="34" charset="0"/>
                  <a:ea typeface="宋体" pitchFamily="2" charset="-122"/>
                </a:defRPr>
              </a:lvl9pPr>
            </a:lstStyle>
            <a:p>
              <a:pPr algn="ctr">
                <a:lnSpc>
                  <a:spcPct val="130000"/>
                </a:lnSpc>
              </a:pPr>
              <a:r>
                <a:rPr kumimoji="0" lang="en-US" altLang="zh-CN" sz="1200" b="1" dirty="0">
                  <a:solidFill>
                    <a:srgbClr val="97D4C5"/>
                  </a:solidFill>
                  <a:latin typeface="Century Gothic" pitchFamily="34" charset="0"/>
                  <a:ea typeface="微软雅黑" pitchFamily="34" charset="-122"/>
                  <a:sym typeface="微软雅黑" pitchFamily="34" charset="-122"/>
                </a:rPr>
                <a:t>NFV</a:t>
              </a:r>
              <a:endParaRPr kumimoji="0" lang="zh-CN" altLang="en-US" sz="1200" b="1" dirty="0">
                <a:solidFill>
                  <a:srgbClr val="97D4C5"/>
                </a:solidFill>
                <a:latin typeface="Century Gothic" pitchFamily="34" charset="0"/>
                <a:ea typeface="微软雅黑" pitchFamily="34" charset="-122"/>
                <a:sym typeface="微软雅黑" pitchFamily="34" charset="-122"/>
              </a:endParaRPr>
            </a:p>
          </p:txBody>
        </p:sp>
        <p:sp>
          <p:nvSpPr>
            <p:cNvPr id="47" name="椭圆 46"/>
            <p:cNvSpPr/>
            <p:nvPr/>
          </p:nvSpPr>
          <p:spPr>
            <a:xfrm>
              <a:off x="5801042" y="1594279"/>
              <a:ext cx="721107" cy="719731"/>
            </a:xfrm>
            <a:prstGeom prst="ellipse">
              <a:avLst/>
            </a:prstGeom>
            <a:noFill/>
            <a:ln w="25400" cap="flat" cmpd="sng" algn="ctr">
              <a:solidFill>
                <a:srgbClr val="C5E3A5"/>
              </a:solidFill>
              <a:prstDash val="dash"/>
            </a:ln>
            <a:effectLst/>
          </p:spPr>
          <p:txBody>
            <a:bodyPr anchor="ctr"/>
            <a:lstStyle/>
            <a:p>
              <a:pPr algn="ctr" fontAlgn="auto">
                <a:spcBef>
                  <a:spcPts val="0"/>
                </a:spcBef>
                <a:spcAft>
                  <a:spcPts val="0"/>
                </a:spcAft>
                <a:defRPr/>
              </a:pPr>
              <a:endParaRPr lang="zh-CN" altLang="en-US" kern="0">
                <a:solidFill>
                  <a:prstClr val="white"/>
                </a:solidFill>
                <a:latin typeface="Calibri"/>
              </a:endParaRPr>
            </a:p>
          </p:txBody>
        </p:sp>
        <p:pic>
          <p:nvPicPr>
            <p:cNvPr id="48" name="图片 47"/>
            <p:cNvPicPr>
              <a:picLocks noChangeAspect="1"/>
            </p:cNvPicPr>
            <p:nvPr/>
          </p:nvPicPr>
          <p:blipFill>
            <a:blip r:embed="rId8" cstate="print">
              <a:duotone>
                <a:prstClr val="black"/>
                <a:srgbClr val="9BBB59">
                  <a:tint val="45000"/>
                  <a:satMod val="400000"/>
                </a:srgbClr>
              </a:duotone>
              <a:extLst>
                <a:ext uri="{28A0092B-C50C-407E-A947-70E740481C1C}">
                  <a14:useLocalDpi xmlns:a14="http://schemas.microsoft.com/office/drawing/2010/main" val="0"/>
                </a:ext>
              </a:extLst>
            </a:blip>
            <a:stretch>
              <a:fillRect/>
            </a:stretch>
          </p:blipFill>
          <p:spPr>
            <a:xfrm>
              <a:off x="5960292" y="1714687"/>
              <a:ext cx="424689" cy="478290"/>
            </a:xfrm>
            <a:prstGeom prst="rect">
              <a:avLst/>
            </a:prstGeom>
          </p:spPr>
        </p:pic>
      </p:grpSp>
      <p:sp>
        <p:nvSpPr>
          <p:cNvPr id="20" name="文本框 241"/>
          <p:cNvSpPr txBox="1">
            <a:spLocks noChangeArrowheads="1"/>
          </p:cNvSpPr>
          <p:nvPr/>
        </p:nvSpPr>
        <p:spPr bwMode="auto">
          <a:xfrm>
            <a:off x="422672" y="195801"/>
            <a:ext cx="3843734" cy="473103"/>
          </a:xfrm>
          <a:prstGeom prst="rect">
            <a:avLst/>
          </a:prstGeom>
          <a:noFill/>
          <a:ln>
            <a:noFill/>
          </a:ln>
        </p:spPr>
        <p:txBody>
          <a:bodyPr lIns="38687" tIns="19344" rIns="38687" bIns="19344">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2800" b="1" dirty="0">
                <a:solidFill>
                  <a:srgbClr val="FFFFFF"/>
                </a:solidFill>
                <a:latin typeface="Century Gothic" pitchFamily="34" charset="0"/>
              </a:rPr>
              <a:t>What</a:t>
            </a:r>
            <a:r>
              <a:rPr kumimoji="1" lang="zh-CN" altLang="en-US" sz="2800" b="1" dirty="0">
                <a:solidFill>
                  <a:srgbClr val="FFFFFF"/>
                </a:solidFill>
                <a:latin typeface="Century Gothic" pitchFamily="34" charset="0"/>
              </a:rPr>
              <a:t> </a:t>
            </a:r>
            <a:r>
              <a:rPr kumimoji="1" lang="en-US" altLang="zh-CN" sz="2800" b="1" dirty="0">
                <a:solidFill>
                  <a:srgbClr val="FFFFFF"/>
                </a:solidFill>
                <a:latin typeface="Century Gothic" pitchFamily="34" charset="0"/>
              </a:rPr>
              <a:t>we</a:t>
            </a:r>
            <a:r>
              <a:rPr kumimoji="1" lang="zh-CN" altLang="en-US" sz="2800" b="1" dirty="0">
                <a:solidFill>
                  <a:srgbClr val="FFFFFF"/>
                </a:solidFill>
                <a:latin typeface="Century Gothic" pitchFamily="34" charset="0"/>
              </a:rPr>
              <a:t> </a:t>
            </a:r>
            <a:r>
              <a:rPr kumimoji="1" lang="en-US" altLang="zh-CN" sz="2800" b="1" dirty="0">
                <a:solidFill>
                  <a:srgbClr val="FFFFFF"/>
                </a:solidFill>
                <a:latin typeface="Century Gothic" pitchFamily="34" charset="0"/>
              </a:rPr>
              <a:t>offer?</a:t>
            </a:r>
            <a:endParaRPr kumimoji="1" lang="zh-CN" altLang="en-US" sz="2800" b="1" dirty="0">
              <a:solidFill>
                <a:srgbClr val="FFFFFF"/>
              </a:solidFill>
              <a:latin typeface="Century Gothic" pitchFamily="34" charset="0"/>
            </a:endParaRP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组 10"/>
          <p:cNvGrpSpPr/>
          <p:nvPr/>
        </p:nvGrpSpPr>
        <p:grpSpPr bwMode="auto">
          <a:xfrm>
            <a:off x="200559" y="1380964"/>
            <a:ext cx="2966641" cy="2234316"/>
            <a:chOff x="2211859" y="1433298"/>
            <a:chExt cx="4536207" cy="2846562"/>
          </a:xfrm>
        </p:grpSpPr>
        <p:sp>
          <p:nvSpPr>
            <p:cNvPr id="3" name="梯形 2"/>
            <p:cNvSpPr/>
            <p:nvPr/>
          </p:nvSpPr>
          <p:spPr>
            <a:xfrm rot="10800000">
              <a:off x="2211859" y="1433298"/>
              <a:ext cx="4536207" cy="2193170"/>
            </a:xfrm>
            <a:prstGeom prst="trapezoid">
              <a:avLst>
                <a:gd name="adj" fmla="val 35535"/>
              </a:avLst>
            </a:prstGeom>
            <a:gradFill>
              <a:gsLst>
                <a:gs pos="0">
                  <a:srgbClr val="00A890"/>
                </a:gs>
                <a:gs pos="100000">
                  <a:srgbClr val="00A890">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38693" tIns="19347" rIns="38693" bIns="19347" anchor="ctr"/>
            <a:lstStyle/>
            <a:p>
              <a:pPr algn="ctr" defTabSz="385445">
                <a:defRPr/>
              </a:pPr>
              <a:endParaRPr lang="zh-CN" altLang="en-US" sz="800" dirty="0">
                <a:solidFill>
                  <a:srgbClr val="FFFFFF"/>
                </a:solidFill>
                <a:latin typeface="微软雅黑"/>
                <a:ea typeface="微软雅黑"/>
                <a:cs typeface="微软雅黑"/>
              </a:endParaRPr>
            </a:p>
          </p:txBody>
        </p:sp>
        <p:pic>
          <p:nvPicPr>
            <p:cNvPr id="235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8141" y="2829456"/>
              <a:ext cx="4357600" cy="1450404"/>
            </a:xfrm>
            <a:prstGeom prst="rect">
              <a:avLst/>
            </a:prstGeom>
            <a:noFill/>
            <a:ln>
              <a:noFill/>
            </a:ln>
          </p:spPr>
        </p:pic>
        <p:sp>
          <p:nvSpPr>
            <p:cNvPr id="4" name="椭圆 3"/>
            <p:cNvSpPr/>
            <p:nvPr/>
          </p:nvSpPr>
          <p:spPr>
            <a:xfrm>
              <a:off x="2871033" y="1640964"/>
              <a:ext cx="1251629" cy="939568"/>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38693" tIns="19347" rIns="38693" bIns="19347" anchor="ctr"/>
            <a:lstStyle/>
            <a:p>
              <a:pPr algn="ctr">
                <a:buFont typeface="Arial" pitchFamily="34" charset="0"/>
                <a:buNone/>
                <a:defRPr/>
              </a:pPr>
              <a:endParaRPr lang="zh-CN" altLang="en-US" sz="800" dirty="0">
                <a:solidFill>
                  <a:schemeClr val="bg1"/>
                </a:solidFill>
              </a:endParaRPr>
            </a:p>
          </p:txBody>
        </p:sp>
        <p:sp>
          <p:nvSpPr>
            <p:cNvPr id="5" name="椭圆 4"/>
            <p:cNvSpPr/>
            <p:nvPr/>
          </p:nvSpPr>
          <p:spPr>
            <a:xfrm>
              <a:off x="4891808" y="1640964"/>
              <a:ext cx="1251629" cy="939568"/>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38693" tIns="19347" rIns="38693" bIns="19347" anchor="ctr"/>
            <a:lstStyle/>
            <a:p>
              <a:pPr algn="ctr">
                <a:buFont typeface="Arial" pitchFamily="34" charset="0"/>
                <a:buNone/>
                <a:defRPr/>
              </a:pPr>
              <a:endParaRPr lang="zh-CN" altLang="en-US" sz="800" dirty="0">
                <a:solidFill>
                  <a:schemeClr val="bg1"/>
                </a:solidFill>
              </a:endParaRPr>
            </a:p>
          </p:txBody>
        </p:sp>
        <p:sp>
          <p:nvSpPr>
            <p:cNvPr id="23573" name="TextBox 8"/>
            <p:cNvSpPr txBox="1">
              <a:spLocks noChangeArrowheads="1"/>
            </p:cNvSpPr>
            <p:nvPr/>
          </p:nvSpPr>
          <p:spPr bwMode="auto">
            <a:xfrm>
              <a:off x="2990146" y="1940697"/>
              <a:ext cx="1096479" cy="363469"/>
            </a:xfrm>
            <a:prstGeom prst="rect">
              <a:avLst/>
            </a:prstGeom>
            <a:noFill/>
            <a:ln>
              <a:noFill/>
            </a:ln>
          </p:spPr>
          <p:txBody>
            <a:bodyPr wrap="square" lIns="38693" tIns="19347" rIns="38693" bIns="19347">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algn="ctr" eaLnBrk="1" hangingPunct="1"/>
              <a:r>
                <a:rPr kumimoji="1" lang="en-US" altLang="zh-CN" sz="1600" b="1" dirty="0">
                  <a:solidFill>
                    <a:srgbClr val="FFFFFF"/>
                  </a:solidFill>
                  <a:latin typeface="微软雅黑" charset="0"/>
                  <a:ea typeface="微软雅黑" charset="0"/>
                  <a:cs typeface="微软雅黑" charset="0"/>
                </a:rPr>
                <a:t>NFV</a:t>
              </a:r>
              <a:endParaRPr kumimoji="1" lang="zh-CN" altLang="en-US" sz="1600" b="1" dirty="0">
                <a:solidFill>
                  <a:srgbClr val="FFFFFF"/>
                </a:solidFill>
                <a:latin typeface="微软雅黑" charset="0"/>
                <a:ea typeface="微软雅黑" charset="0"/>
                <a:cs typeface="微软雅黑" charset="0"/>
              </a:endParaRPr>
            </a:p>
          </p:txBody>
        </p:sp>
        <p:sp>
          <p:nvSpPr>
            <p:cNvPr id="23574" name="TextBox 9"/>
            <p:cNvSpPr txBox="1">
              <a:spLocks noChangeArrowheads="1"/>
            </p:cNvSpPr>
            <p:nvPr/>
          </p:nvSpPr>
          <p:spPr bwMode="auto">
            <a:xfrm>
              <a:off x="5077664" y="1940697"/>
              <a:ext cx="909013" cy="402681"/>
            </a:xfrm>
            <a:prstGeom prst="rect">
              <a:avLst/>
            </a:prstGeom>
            <a:noFill/>
            <a:ln>
              <a:noFill/>
            </a:ln>
          </p:spPr>
          <p:txBody>
            <a:bodyPr wrap="square" lIns="38693" tIns="19347" rIns="38693" bIns="19347">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algn="ctr" eaLnBrk="1" hangingPunct="1"/>
              <a:r>
                <a:rPr kumimoji="1" lang="en-US" altLang="zh-CN" sz="900" b="1" dirty="0">
                  <a:solidFill>
                    <a:srgbClr val="FFFFFF"/>
                  </a:solidFill>
                  <a:latin typeface="微软雅黑" charset="0"/>
                  <a:ea typeface="微软雅黑" charset="0"/>
                  <a:cs typeface="微软雅黑" charset="0"/>
                </a:rPr>
                <a:t>Business </a:t>
              </a:r>
            </a:p>
            <a:p>
              <a:pPr algn="ctr" eaLnBrk="1" hangingPunct="1"/>
              <a:r>
                <a:rPr kumimoji="1" lang="en-US" altLang="zh-CN" sz="900" b="1" dirty="0">
                  <a:solidFill>
                    <a:srgbClr val="FFFFFF"/>
                  </a:solidFill>
                  <a:latin typeface="微软雅黑" charset="0"/>
                  <a:ea typeface="微软雅黑" charset="0"/>
                  <a:cs typeface="微软雅黑" charset="0"/>
                </a:rPr>
                <a:t>Server</a:t>
              </a:r>
              <a:endParaRPr kumimoji="1" lang="zh-CN" altLang="en-US" sz="900" b="1" dirty="0">
                <a:solidFill>
                  <a:srgbClr val="FFFFFF"/>
                </a:solidFill>
                <a:latin typeface="微软雅黑" charset="0"/>
                <a:ea typeface="微软雅黑" charset="0"/>
                <a:cs typeface="微软雅黑" charset="0"/>
              </a:endParaRPr>
            </a:p>
          </p:txBody>
        </p:sp>
      </p:grpSp>
      <p:sp>
        <p:nvSpPr>
          <p:cNvPr id="23555" name="文本框 241"/>
          <p:cNvSpPr txBox="1">
            <a:spLocks noChangeArrowheads="1"/>
          </p:cNvSpPr>
          <p:nvPr/>
        </p:nvSpPr>
        <p:spPr bwMode="auto">
          <a:xfrm>
            <a:off x="422672" y="195801"/>
            <a:ext cx="3843734" cy="473103"/>
          </a:xfrm>
          <a:prstGeom prst="rect">
            <a:avLst/>
          </a:prstGeom>
          <a:noFill/>
          <a:ln>
            <a:noFill/>
          </a:ln>
        </p:spPr>
        <p:txBody>
          <a:bodyPr lIns="38687" tIns="19344" rIns="38687" bIns="19344">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2800" b="1" dirty="0">
                <a:solidFill>
                  <a:srgbClr val="FFFFFF"/>
                </a:solidFill>
                <a:latin typeface="Century Gothic" pitchFamily="34" charset="0"/>
              </a:rPr>
              <a:t>Mini HCI--aBOS</a:t>
            </a:r>
            <a:endParaRPr kumimoji="1" lang="zh-CN" altLang="en-US" sz="2800" b="1" dirty="0">
              <a:solidFill>
                <a:srgbClr val="FFFFFF"/>
              </a:solidFill>
              <a:latin typeface="Century Gothic" pitchFamily="34" charset="0"/>
            </a:endParaRPr>
          </a:p>
        </p:txBody>
      </p:sp>
      <p:sp>
        <p:nvSpPr>
          <p:cNvPr id="23562" name="圆角矩形 7"/>
          <p:cNvSpPr>
            <a:spLocks noChangeArrowheads="1"/>
          </p:cNvSpPr>
          <p:nvPr/>
        </p:nvSpPr>
        <p:spPr bwMode="auto">
          <a:xfrm>
            <a:off x="7864819" y="2149592"/>
            <a:ext cx="905613" cy="400897"/>
          </a:xfrm>
          <a:prstGeom prst="roundRect">
            <a:avLst>
              <a:gd name="adj" fmla="val 16667"/>
            </a:avLst>
          </a:prstGeom>
          <a:noFill/>
          <a:ln w="38100">
            <a:solidFill>
              <a:srgbClr val="FFFFFF"/>
            </a:solidFill>
            <a:miter lim="800000"/>
          </a:ln>
        </p:spPr>
        <p:txBody>
          <a:bodyPr anchor="ctr"/>
          <a:lstStyle/>
          <a:p>
            <a:pPr algn="ctr"/>
            <a:r>
              <a:rPr lang="en-US" altLang="zh-CN" sz="1500" dirty="0" err="1">
                <a:solidFill>
                  <a:srgbClr val="FFFFFF"/>
                </a:solidFill>
                <a:latin typeface="Calibri" charset="0"/>
                <a:sym typeface="Calibri" charset="0"/>
              </a:rPr>
              <a:t>vWANO</a:t>
            </a:r>
            <a:endParaRPr lang="zh-CN" altLang="en-US" sz="1500" dirty="0">
              <a:solidFill>
                <a:srgbClr val="FFFFFF"/>
              </a:solidFill>
              <a:latin typeface="宋体" charset="0"/>
              <a:sym typeface="宋体" charset="0"/>
            </a:endParaRPr>
          </a:p>
        </p:txBody>
      </p:sp>
      <p:sp>
        <p:nvSpPr>
          <p:cNvPr id="23563" name="矩形 2"/>
          <p:cNvSpPr>
            <a:spLocks noChangeArrowheads="1"/>
          </p:cNvSpPr>
          <p:nvPr/>
        </p:nvSpPr>
        <p:spPr bwMode="auto">
          <a:xfrm>
            <a:off x="3274507" y="2049117"/>
            <a:ext cx="1647899" cy="364108"/>
          </a:xfrm>
          <a:prstGeom prst="rect">
            <a:avLst/>
          </a:prstGeom>
          <a:solidFill>
            <a:srgbClr val="4BACC6"/>
          </a:solidFill>
          <a:ln w="38100">
            <a:solidFill>
              <a:srgbClr val="FFFFFF"/>
            </a:solidFill>
            <a:miter lim="800000"/>
          </a:ln>
        </p:spPr>
        <p:txBody>
          <a:bodyPr anchor="ctr"/>
          <a:lstStyle/>
          <a:p>
            <a:pPr algn="ctr"/>
            <a:r>
              <a:rPr lang="en-US" altLang="zh-CN" sz="1100">
                <a:solidFill>
                  <a:srgbClr val="FFFFFF"/>
                </a:solidFill>
                <a:latin typeface="微软雅黑" charset="0"/>
                <a:ea typeface="微软雅黑" charset="0"/>
                <a:cs typeface="微软雅黑" charset="0"/>
                <a:sym typeface="微软雅黑" charset="0"/>
              </a:rPr>
              <a:t>NFV</a:t>
            </a:r>
            <a:endParaRPr lang="zh-CN" altLang="en-US" sz="1100">
              <a:solidFill>
                <a:srgbClr val="FFFFFF"/>
              </a:solidFill>
              <a:latin typeface="微软雅黑" charset="0"/>
              <a:ea typeface="微软雅黑" charset="0"/>
              <a:cs typeface="微软雅黑" charset="0"/>
              <a:sym typeface="微软雅黑" charset="0"/>
            </a:endParaRPr>
          </a:p>
        </p:txBody>
      </p:sp>
      <p:sp>
        <p:nvSpPr>
          <p:cNvPr id="23564" name="矩形 8"/>
          <p:cNvSpPr>
            <a:spLocks noChangeArrowheads="1"/>
          </p:cNvSpPr>
          <p:nvPr/>
        </p:nvSpPr>
        <p:spPr bwMode="auto">
          <a:xfrm>
            <a:off x="3256497" y="2841091"/>
            <a:ext cx="1649901" cy="380010"/>
          </a:xfrm>
          <a:prstGeom prst="rect">
            <a:avLst/>
          </a:prstGeom>
          <a:solidFill>
            <a:schemeClr val="accent1"/>
          </a:solidFill>
          <a:ln w="38100">
            <a:solidFill>
              <a:srgbClr val="FFFFFF"/>
            </a:solidFill>
            <a:miter lim="800000"/>
          </a:ln>
        </p:spPr>
        <p:txBody>
          <a:bodyPr anchor="ctr"/>
          <a:lstStyle/>
          <a:p>
            <a:pPr algn="ctr"/>
            <a:r>
              <a:rPr lang="en-US" altLang="zh-CN" sz="1100" dirty="0">
                <a:solidFill>
                  <a:srgbClr val="FFFFFF"/>
                </a:solidFill>
                <a:latin typeface="微软雅黑" charset="0"/>
                <a:ea typeface="微软雅黑" charset="0"/>
                <a:cs typeface="微软雅黑" charset="0"/>
                <a:sym typeface="微软雅黑" charset="0"/>
              </a:rPr>
              <a:t>Server</a:t>
            </a:r>
          </a:p>
          <a:p>
            <a:pPr algn="ctr"/>
            <a:r>
              <a:rPr lang="en-US" altLang="zh-CN" sz="1100" dirty="0">
                <a:solidFill>
                  <a:srgbClr val="FFFFFF"/>
                </a:solidFill>
                <a:latin typeface="微软雅黑" charset="0"/>
                <a:ea typeface="微软雅黑" charset="0"/>
                <a:cs typeface="微软雅黑" charset="0"/>
                <a:sym typeface="微软雅黑" charset="0"/>
              </a:rPr>
              <a:t> Virtualization</a:t>
            </a:r>
            <a:endParaRPr lang="zh-CN" altLang="en-US" sz="1100" dirty="0">
              <a:solidFill>
                <a:srgbClr val="FFFFFF"/>
              </a:solidFill>
              <a:latin typeface="微软雅黑" charset="0"/>
              <a:ea typeface="微软雅黑" charset="0"/>
              <a:cs typeface="微软雅黑" charset="0"/>
              <a:sym typeface="微软雅黑" charset="0"/>
            </a:endParaRPr>
          </a:p>
        </p:txBody>
      </p:sp>
      <p:sp>
        <p:nvSpPr>
          <p:cNvPr id="23565" name="圆角矩形 10"/>
          <p:cNvSpPr>
            <a:spLocks noChangeArrowheads="1"/>
          </p:cNvSpPr>
          <p:nvPr/>
        </p:nvSpPr>
        <p:spPr bwMode="auto">
          <a:xfrm>
            <a:off x="5555880" y="2978426"/>
            <a:ext cx="1243678" cy="309197"/>
          </a:xfrm>
          <a:prstGeom prst="roundRect">
            <a:avLst>
              <a:gd name="adj" fmla="val 16667"/>
            </a:avLst>
          </a:prstGeom>
          <a:noFill/>
          <a:ln w="38100">
            <a:solidFill>
              <a:srgbClr val="FFFFFF"/>
            </a:solidFill>
            <a:miter lim="800000"/>
          </a:ln>
        </p:spPr>
        <p:txBody>
          <a:bodyPr anchor="ctr"/>
          <a:lstStyle/>
          <a:p>
            <a:pPr algn="ctr"/>
            <a:r>
              <a:rPr lang="en-US" altLang="zh-CN" sz="1100" dirty="0">
                <a:solidFill>
                  <a:srgbClr val="FFFFFF"/>
                </a:solidFill>
                <a:latin typeface="微软雅黑" charset="0"/>
                <a:ea typeface="微软雅黑" charset="0"/>
                <a:cs typeface="微软雅黑" charset="0"/>
                <a:sym typeface="微软雅黑" charset="0"/>
              </a:rPr>
              <a:t>App</a:t>
            </a:r>
            <a:r>
              <a:rPr lang="zh-CN" altLang="en-US" sz="1100" dirty="0">
                <a:solidFill>
                  <a:srgbClr val="FFFFFF"/>
                </a:solidFill>
                <a:latin typeface="微软雅黑" charset="0"/>
                <a:ea typeface="微软雅黑" charset="0"/>
                <a:cs typeface="微软雅黑" charset="0"/>
                <a:sym typeface="微软雅黑" charset="0"/>
              </a:rPr>
              <a:t> </a:t>
            </a:r>
            <a:r>
              <a:rPr lang="en-US" altLang="zh-CN" sz="1100" dirty="0">
                <a:solidFill>
                  <a:srgbClr val="FFFFFF"/>
                </a:solidFill>
                <a:latin typeface="微软雅黑" charset="0"/>
                <a:ea typeface="微软雅黑" charset="0"/>
                <a:cs typeface="微软雅黑" charset="0"/>
                <a:sym typeface="微软雅黑" charset="0"/>
              </a:rPr>
              <a:t>Server</a:t>
            </a:r>
            <a:endParaRPr lang="zh-CN" altLang="en-US" sz="1100" dirty="0">
              <a:solidFill>
                <a:srgbClr val="FFFFFF"/>
              </a:solidFill>
              <a:latin typeface="微软雅黑" charset="0"/>
              <a:ea typeface="微软雅黑" charset="0"/>
              <a:cs typeface="微软雅黑" charset="0"/>
              <a:sym typeface="微软雅黑" charset="0"/>
            </a:endParaRPr>
          </a:p>
        </p:txBody>
      </p:sp>
      <p:sp>
        <p:nvSpPr>
          <p:cNvPr id="23566" name="圆角矩形 12"/>
          <p:cNvSpPr>
            <a:spLocks noChangeArrowheads="1"/>
          </p:cNvSpPr>
          <p:nvPr/>
        </p:nvSpPr>
        <p:spPr bwMode="auto">
          <a:xfrm>
            <a:off x="7526755" y="2978426"/>
            <a:ext cx="1243678" cy="309197"/>
          </a:xfrm>
          <a:prstGeom prst="roundRect">
            <a:avLst>
              <a:gd name="adj" fmla="val 16667"/>
            </a:avLst>
          </a:prstGeom>
          <a:noFill/>
          <a:ln w="38100">
            <a:solidFill>
              <a:srgbClr val="FFFFFF"/>
            </a:solidFill>
            <a:miter lim="800000"/>
          </a:ln>
        </p:spPr>
        <p:txBody>
          <a:bodyPr anchor="ctr"/>
          <a:lstStyle/>
          <a:p>
            <a:pPr algn="ctr"/>
            <a:r>
              <a:rPr lang="en-US" altLang="zh-CN" sz="1100">
                <a:solidFill>
                  <a:srgbClr val="FFFFFF"/>
                </a:solidFill>
                <a:latin typeface="微软雅黑" charset="0"/>
                <a:ea typeface="微软雅黑" charset="0"/>
                <a:cs typeface="微软雅黑" charset="0"/>
                <a:sym typeface="微软雅黑" charset="0"/>
              </a:rPr>
              <a:t>FTP Server</a:t>
            </a:r>
            <a:endParaRPr lang="zh-CN" altLang="en-US" sz="1100">
              <a:solidFill>
                <a:srgbClr val="FFFFFF"/>
              </a:solidFill>
              <a:latin typeface="微软雅黑" charset="0"/>
              <a:ea typeface="微软雅黑" charset="0"/>
              <a:cs typeface="微软雅黑" charset="0"/>
              <a:sym typeface="微软雅黑" charset="0"/>
            </a:endParaRPr>
          </a:p>
        </p:txBody>
      </p:sp>
      <p:sp>
        <p:nvSpPr>
          <p:cNvPr id="23567" name="文本框 13"/>
          <p:cNvSpPr>
            <a:spLocks noChangeArrowheads="1"/>
          </p:cNvSpPr>
          <p:nvPr/>
        </p:nvSpPr>
        <p:spPr bwMode="auto">
          <a:xfrm>
            <a:off x="3924028" y="2274568"/>
            <a:ext cx="410224" cy="677108"/>
          </a:xfrm>
          <a:prstGeom prst="rect">
            <a:avLst/>
          </a:prstGeom>
          <a:noFill/>
          <a:ln>
            <a:noFill/>
          </a:ln>
        </p:spPr>
        <p:txBody>
          <a:bodyPr>
            <a:spAutoFit/>
          </a:bodyPr>
          <a:lstStyle/>
          <a:p>
            <a:r>
              <a:rPr lang="en-US" altLang="zh-CN" sz="3800" b="1" dirty="0">
                <a:solidFill>
                  <a:schemeClr val="bg1"/>
                </a:solidFill>
                <a:latin typeface="Calibri" charset="0"/>
                <a:sym typeface="Calibri" charset="0"/>
              </a:rPr>
              <a:t>+</a:t>
            </a:r>
          </a:p>
        </p:txBody>
      </p:sp>
      <p:sp>
        <p:nvSpPr>
          <p:cNvPr id="23568" name="文本框 11"/>
          <p:cNvSpPr>
            <a:spLocks noChangeArrowheads="1"/>
          </p:cNvSpPr>
          <p:nvPr/>
        </p:nvSpPr>
        <p:spPr bwMode="auto">
          <a:xfrm>
            <a:off x="6989778" y="2836607"/>
            <a:ext cx="484264" cy="446276"/>
          </a:xfrm>
          <a:prstGeom prst="rect">
            <a:avLst/>
          </a:prstGeom>
          <a:noFill/>
          <a:ln>
            <a:noFill/>
          </a:ln>
        </p:spPr>
        <p:txBody>
          <a:bodyPr>
            <a:spAutoFit/>
          </a:bodyPr>
          <a:lstStyle/>
          <a:p>
            <a:r>
              <a:rPr lang="zh-CN" altLang="en-US" sz="2300" dirty="0">
                <a:solidFill>
                  <a:srgbClr val="FFFFFF"/>
                </a:solidFill>
                <a:latin typeface="Calibri" charset="0"/>
                <a:ea typeface="MS PGothic" charset="0"/>
                <a:cs typeface="MS PGothic" charset="0"/>
                <a:sym typeface="MS PGothic" charset="0"/>
              </a:rPr>
              <a:t>…</a:t>
            </a:r>
            <a:endParaRPr lang="zh-CN" altLang="en-US" sz="2300" dirty="0">
              <a:solidFill>
                <a:srgbClr val="FFFFFF"/>
              </a:solidFill>
              <a:latin typeface="Calibri" charset="0"/>
              <a:sym typeface="宋体" charset="0"/>
            </a:endParaRPr>
          </a:p>
        </p:txBody>
      </p:sp>
      <p:sp>
        <p:nvSpPr>
          <p:cNvPr id="24" name="文本框 13"/>
          <p:cNvSpPr>
            <a:spLocks noChangeArrowheads="1"/>
          </p:cNvSpPr>
          <p:nvPr/>
        </p:nvSpPr>
        <p:spPr bwMode="auto">
          <a:xfrm>
            <a:off x="6983578" y="2417638"/>
            <a:ext cx="410224" cy="677108"/>
          </a:xfrm>
          <a:prstGeom prst="rect">
            <a:avLst/>
          </a:prstGeom>
          <a:noFill/>
          <a:ln>
            <a:noFill/>
          </a:ln>
        </p:spPr>
        <p:txBody>
          <a:bodyPr>
            <a:spAutoFit/>
          </a:bodyPr>
          <a:lstStyle/>
          <a:p>
            <a:r>
              <a:rPr lang="en-US" altLang="zh-CN" sz="3800" b="1" dirty="0">
                <a:solidFill>
                  <a:schemeClr val="bg1"/>
                </a:solidFill>
                <a:latin typeface="Calibri" charset="0"/>
                <a:sym typeface="Calibri" charset="0"/>
              </a:rPr>
              <a:t>+</a:t>
            </a:r>
          </a:p>
        </p:txBody>
      </p:sp>
      <p:sp>
        <p:nvSpPr>
          <p:cNvPr id="23557" name="文本框 22"/>
          <p:cNvSpPr txBox="1">
            <a:spLocks noChangeArrowheads="1"/>
          </p:cNvSpPr>
          <p:nvPr/>
        </p:nvSpPr>
        <p:spPr bwMode="auto">
          <a:xfrm>
            <a:off x="358026" y="4000528"/>
            <a:ext cx="8649715" cy="492428"/>
          </a:xfrm>
          <a:prstGeom prst="rect">
            <a:avLst/>
          </a:prstGeom>
          <a:noFill/>
          <a:ln>
            <a:noFill/>
          </a:ln>
        </p:spPr>
        <p:txBody>
          <a:bodyPr wrap="square"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algn="ctr" eaLnBrk="1" hangingPunct="1"/>
            <a:r>
              <a:rPr kumimoji="1" lang="en-US" altLang="zh-CN" dirty="0">
                <a:solidFill>
                  <a:schemeClr val="bg1"/>
                </a:solidFill>
              </a:rPr>
              <a:t>Makes Your IT Simpler &amp; Scalable</a:t>
            </a:r>
            <a:endParaRPr kumimoji="1" lang="zh-CN" altLang="en-US" dirty="0">
              <a:solidFill>
                <a:schemeClr val="bg1"/>
              </a:solidFill>
            </a:endParaRPr>
          </a:p>
        </p:txBody>
      </p:sp>
      <p:sp>
        <p:nvSpPr>
          <p:cNvPr id="25" name="圆角矩形 7">
            <a:extLst>
              <a:ext uri="{FF2B5EF4-FFF2-40B4-BE49-F238E27FC236}">
                <a16:creationId xmlns:a16="http://schemas.microsoft.com/office/drawing/2014/main" id="{4B9E7BD4-EE3B-4BE0-9869-68C8EACE7B48}"/>
              </a:ext>
            </a:extLst>
          </p:cNvPr>
          <p:cNvSpPr>
            <a:spLocks noChangeArrowheads="1"/>
          </p:cNvSpPr>
          <p:nvPr/>
        </p:nvSpPr>
        <p:spPr bwMode="auto">
          <a:xfrm>
            <a:off x="5555880" y="2143369"/>
            <a:ext cx="905613" cy="400897"/>
          </a:xfrm>
          <a:prstGeom prst="roundRect">
            <a:avLst>
              <a:gd name="adj" fmla="val 16667"/>
            </a:avLst>
          </a:prstGeom>
          <a:noFill/>
          <a:ln w="38100">
            <a:solidFill>
              <a:srgbClr val="FFFFFF"/>
            </a:solidFill>
            <a:miter lim="800000"/>
          </a:ln>
        </p:spPr>
        <p:txBody>
          <a:bodyPr anchor="ctr"/>
          <a:lstStyle/>
          <a:p>
            <a:pPr algn="ctr"/>
            <a:r>
              <a:rPr lang="en-US" altLang="zh-CN" sz="1500" dirty="0" err="1">
                <a:solidFill>
                  <a:srgbClr val="FFFFFF"/>
                </a:solidFill>
                <a:latin typeface="Calibri" charset="0"/>
                <a:sym typeface="Calibri" charset="0"/>
              </a:rPr>
              <a:t>vIAM</a:t>
            </a:r>
            <a:endParaRPr lang="zh-CN" altLang="en-US" sz="1500" dirty="0">
              <a:solidFill>
                <a:srgbClr val="FFFFFF"/>
              </a:solidFill>
              <a:latin typeface="宋体" charset="0"/>
              <a:sym typeface="宋体" charset="0"/>
            </a:endParaRPr>
          </a:p>
        </p:txBody>
      </p:sp>
      <p:sp>
        <p:nvSpPr>
          <p:cNvPr id="26" name="圆角矩形 7">
            <a:extLst>
              <a:ext uri="{FF2B5EF4-FFF2-40B4-BE49-F238E27FC236}">
                <a16:creationId xmlns:a16="http://schemas.microsoft.com/office/drawing/2014/main" id="{9B2367AE-D93C-4780-9842-07FF98AAA998}"/>
              </a:ext>
            </a:extLst>
          </p:cNvPr>
          <p:cNvSpPr>
            <a:spLocks noChangeArrowheads="1"/>
          </p:cNvSpPr>
          <p:nvPr/>
        </p:nvSpPr>
        <p:spPr bwMode="auto">
          <a:xfrm>
            <a:off x="6722932" y="2150549"/>
            <a:ext cx="905613" cy="400897"/>
          </a:xfrm>
          <a:prstGeom prst="roundRect">
            <a:avLst>
              <a:gd name="adj" fmla="val 16667"/>
            </a:avLst>
          </a:prstGeom>
          <a:noFill/>
          <a:ln w="38100">
            <a:solidFill>
              <a:srgbClr val="FFFFFF"/>
            </a:solidFill>
            <a:miter lim="800000"/>
          </a:ln>
        </p:spPr>
        <p:txBody>
          <a:bodyPr anchor="ctr"/>
          <a:lstStyle/>
          <a:p>
            <a:pPr algn="ctr"/>
            <a:r>
              <a:rPr lang="en-US" altLang="zh-CN" sz="1500" dirty="0" err="1">
                <a:solidFill>
                  <a:srgbClr val="FFFFFF"/>
                </a:solidFill>
                <a:latin typeface="Calibri" charset="0"/>
                <a:sym typeface="Calibri" charset="0"/>
              </a:rPr>
              <a:t>vNGAF</a:t>
            </a:r>
            <a:endParaRPr lang="zh-CN" altLang="en-US" sz="1500" dirty="0">
              <a:solidFill>
                <a:srgbClr val="FFFFFF"/>
              </a:solidFill>
              <a:latin typeface="宋体" charset="0"/>
              <a:sym typeface="宋体" charset="0"/>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Rounded Rectangle 32"/>
          <p:cNvSpPr>
            <a:spLocks noChangeArrowheads="1"/>
          </p:cNvSpPr>
          <p:nvPr/>
        </p:nvSpPr>
        <p:spPr bwMode="auto">
          <a:xfrm>
            <a:off x="5532410" y="1697131"/>
            <a:ext cx="218275" cy="87462"/>
          </a:xfrm>
          <a:prstGeom prst="roundRect">
            <a:avLst>
              <a:gd name="adj" fmla="val 16667"/>
            </a:avLst>
          </a:prstGeom>
          <a:solidFill>
            <a:srgbClr val="7030A0"/>
          </a:solidFill>
          <a:ln w="12700">
            <a:solidFill>
              <a:schemeClr val="tx2">
                <a:lumMod val="75000"/>
              </a:schemeClr>
            </a:solidFill>
            <a:headEnd type="none" w="med" len="med"/>
            <a:tailEnd type="none" w="med" len="med"/>
          </a:ln>
          <a:effectLst/>
          <a:scene3d>
            <a:camera prst="orthographicFront"/>
            <a:lightRig rig="threePt" dir="t"/>
          </a:scene3d>
          <a:sp3d>
            <a:bevelT w="31750" h="6350"/>
          </a:sp3d>
        </p:spPr>
        <p:style>
          <a:lnRef idx="1">
            <a:schemeClr val="accent4"/>
          </a:lnRef>
          <a:fillRef idx="3">
            <a:schemeClr val="accent4"/>
          </a:fillRef>
          <a:effectRef idx="2">
            <a:schemeClr val="accent4"/>
          </a:effectRef>
          <a:fontRef idx="minor">
            <a:schemeClr val="lt1"/>
          </a:fontRef>
        </p:style>
        <p:txBody>
          <a:bodyPr lIns="57177" tIns="28589" rIns="57177" bIns="28589" anchor="ctr"/>
          <a:lstStyle/>
          <a:p>
            <a:pPr algn="ctr">
              <a:buFont typeface="Arial" pitchFamily="34" charset="0"/>
              <a:buNone/>
              <a:defRPr/>
            </a:pPr>
            <a:endParaRPr lang="en-US" sz="300" b="1" dirty="0">
              <a:solidFill>
                <a:srgbClr val="000000"/>
              </a:solidFill>
              <a:latin typeface="微软雅黑" pitchFamily="34" charset="-122"/>
              <a:ea typeface="微软雅黑" pitchFamily="34" charset="-122"/>
            </a:endParaRPr>
          </a:p>
        </p:txBody>
      </p:sp>
      <p:sp>
        <p:nvSpPr>
          <p:cNvPr id="24581" name="文本框 80"/>
          <p:cNvSpPr txBox="1">
            <a:spLocks noChangeArrowheads="1"/>
          </p:cNvSpPr>
          <p:nvPr/>
        </p:nvSpPr>
        <p:spPr bwMode="auto">
          <a:xfrm>
            <a:off x="4190482" y="2420057"/>
            <a:ext cx="551016" cy="469953"/>
          </a:xfrm>
          <a:prstGeom prst="rect">
            <a:avLst/>
          </a:prstGeom>
          <a:noFill/>
          <a:ln>
            <a:noFill/>
          </a:ln>
        </p:spPr>
        <p:txBody>
          <a:bodyPr wrap="none" lIns="38687" tIns="19344" rIns="38687" bIns="19344">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2800" b="1" dirty="0">
                <a:solidFill>
                  <a:srgbClr val="FFC000"/>
                </a:solidFill>
                <a:latin typeface="微软雅黑" charset="0"/>
                <a:ea typeface="微软雅黑" charset="0"/>
                <a:cs typeface="微软雅黑" charset="0"/>
              </a:rPr>
              <a:t>VS</a:t>
            </a:r>
            <a:endParaRPr kumimoji="1" lang="zh-CN" altLang="en-US" sz="2800" dirty="0">
              <a:solidFill>
                <a:srgbClr val="FFFFFF"/>
              </a:solidFill>
              <a:latin typeface="微软雅黑" charset="0"/>
              <a:ea typeface="微软雅黑" charset="0"/>
              <a:cs typeface="微软雅黑" charset="0"/>
            </a:endParaRPr>
          </a:p>
        </p:txBody>
      </p:sp>
      <p:grpSp>
        <p:nvGrpSpPr>
          <p:cNvPr id="24582" name="组 71"/>
          <p:cNvGrpSpPr/>
          <p:nvPr/>
        </p:nvGrpSpPr>
        <p:grpSpPr bwMode="auto">
          <a:xfrm>
            <a:off x="1428750" y="1129086"/>
            <a:ext cx="6429375" cy="3273238"/>
            <a:chOff x="1705313" y="1409059"/>
            <a:chExt cx="5868127" cy="2767214"/>
          </a:xfrm>
        </p:grpSpPr>
        <p:sp>
          <p:nvSpPr>
            <p:cNvPr id="24595" name="TextBox 3"/>
            <p:cNvSpPr txBox="1">
              <a:spLocks noChangeArrowheads="1"/>
            </p:cNvSpPr>
            <p:nvPr/>
          </p:nvSpPr>
          <p:spPr bwMode="auto">
            <a:xfrm>
              <a:off x="5324875" y="3671059"/>
              <a:ext cx="2248565" cy="505214"/>
            </a:xfrm>
            <a:prstGeom prst="rect">
              <a:avLst/>
            </a:prstGeom>
            <a:noFill/>
            <a:ln>
              <a:noFill/>
            </a:ln>
          </p:spPr>
          <p:txBody>
            <a:bodyPr>
              <a:spAutoFit/>
            </a:bodyPr>
            <a:lstStyle>
              <a:lvl1pPr marL="38100" indent="-347980"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lnSpc>
                  <a:spcPct val="110000"/>
                </a:lnSpc>
                <a:buFont typeface="Arial" charset="0"/>
                <a:buChar char="•"/>
              </a:pPr>
              <a:r>
                <a:rPr kumimoji="1" lang="en-US" altLang="zh-CN" sz="1000">
                  <a:solidFill>
                    <a:srgbClr val="FFFFFF"/>
                  </a:solidFill>
                  <a:latin typeface="微软雅黑" charset="0"/>
                  <a:ea typeface="微软雅黑" charset="0"/>
                  <a:cs typeface="微软雅黑" charset="0"/>
                </a:rPr>
                <a:t>Complexity Low</a:t>
              </a:r>
            </a:p>
            <a:p>
              <a:pPr eaLnBrk="1" hangingPunct="1">
                <a:lnSpc>
                  <a:spcPct val="110000"/>
                </a:lnSpc>
                <a:buFont typeface="Arial" charset="0"/>
                <a:buChar char="•"/>
              </a:pPr>
              <a:r>
                <a:rPr kumimoji="1" lang="en-US" altLang="zh-CN" sz="1000">
                  <a:solidFill>
                    <a:srgbClr val="FFFFFF"/>
                  </a:solidFill>
                  <a:latin typeface="微软雅黑" charset="0"/>
                  <a:ea typeface="微软雅黑" charset="0"/>
                  <a:cs typeface="微软雅黑" charset="0"/>
                </a:rPr>
                <a:t>Fast Application Deployment</a:t>
              </a:r>
            </a:p>
            <a:p>
              <a:pPr eaLnBrk="1" hangingPunct="1">
                <a:lnSpc>
                  <a:spcPct val="110000"/>
                </a:lnSpc>
                <a:buFont typeface="Arial" charset="0"/>
                <a:buChar char="•"/>
              </a:pPr>
              <a:r>
                <a:rPr kumimoji="1" lang="en-US" altLang="zh-CN" sz="1000">
                  <a:solidFill>
                    <a:srgbClr val="FFFFFF"/>
                  </a:solidFill>
                  <a:latin typeface="微软雅黑" charset="0"/>
                  <a:ea typeface="微软雅黑" charset="0"/>
                  <a:cs typeface="微软雅黑" charset="0"/>
                </a:rPr>
                <a:t>Highly Stable</a:t>
              </a:r>
              <a:endParaRPr kumimoji="1" lang="zh-CN" altLang="en-US" sz="1000">
                <a:solidFill>
                  <a:srgbClr val="FFFFFF"/>
                </a:solidFill>
                <a:latin typeface="微软雅黑" charset="0"/>
                <a:ea typeface="微软雅黑" charset="0"/>
                <a:cs typeface="微软雅黑" charset="0"/>
              </a:endParaRPr>
            </a:p>
          </p:txBody>
        </p:sp>
        <p:sp>
          <p:nvSpPr>
            <p:cNvPr id="24596" name="TextBox 9"/>
            <p:cNvSpPr txBox="1">
              <a:spLocks noChangeArrowheads="1"/>
            </p:cNvSpPr>
            <p:nvPr/>
          </p:nvSpPr>
          <p:spPr bwMode="auto">
            <a:xfrm>
              <a:off x="1930761" y="3671059"/>
              <a:ext cx="2435895" cy="505214"/>
            </a:xfrm>
            <a:prstGeom prst="rect">
              <a:avLst/>
            </a:prstGeom>
            <a:noFill/>
            <a:ln>
              <a:noFill/>
            </a:ln>
          </p:spPr>
          <p:txBody>
            <a:bodyPr>
              <a:spAutoFit/>
            </a:bodyPr>
            <a:lstStyle>
              <a:lvl1pPr marL="38100" indent="-347980"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lnSpc>
                  <a:spcPct val="110000"/>
                </a:lnSpc>
                <a:buFont typeface="Arial" charset="0"/>
                <a:buChar char="•"/>
              </a:pPr>
              <a:r>
                <a:rPr kumimoji="1" lang="en-US" altLang="zh-CN" sz="1000">
                  <a:solidFill>
                    <a:srgbClr val="FFFFFF"/>
                  </a:solidFill>
                  <a:latin typeface="微软雅黑" charset="0"/>
                  <a:ea typeface="微软雅黑" charset="0"/>
                  <a:cs typeface="微软雅黑" charset="0"/>
                </a:rPr>
                <a:t>Complexity</a:t>
              </a:r>
              <a:r>
                <a:rPr kumimoji="1" lang="zh-CN" altLang="en-US" sz="1000">
                  <a:solidFill>
                    <a:srgbClr val="FFFFFF"/>
                  </a:solidFill>
                  <a:latin typeface="微软雅黑" charset="0"/>
                  <a:ea typeface="微软雅黑" charset="0"/>
                  <a:cs typeface="微软雅黑" charset="0"/>
                </a:rPr>
                <a:t>  </a:t>
              </a:r>
              <a:r>
                <a:rPr kumimoji="1" lang="en-US" altLang="zh-CN" sz="1000">
                  <a:solidFill>
                    <a:srgbClr val="FFFFFF"/>
                  </a:solidFill>
                  <a:latin typeface="微软雅黑" charset="0"/>
                  <a:ea typeface="微软雅黑" charset="0"/>
                  <a:cs typeface="微软雅黑" charset="0"/>
                </a:rPr>
                <a:t>High</a:t>
              </a:r>
            </a:p>
            <a:p>
              <a:pPr eaLnBrk="1" hangingPunct="1">
                <a:lnSpc>
                  <a:spcPct val="110000"/>
                </a:lnSpc>
                <a:buFont typeface="Arial" charset="0"/>
                <a:buChar char="•"/>
              </a:pPr>
              <a:r>
                <a:rPr kumimoji="1" lang="en-US" altLang="zh-CN" sz="1000">
                  <a:solidFill>
                    <a:srgbClr val="FFFFFF"/>
                  </a:solidFill>
                  <a:latin typeface="微软雅黑" charset="0"/>
                  <a:ea typeface="微软雅黑" charset="0"/>
                  <a:cs typeface="微软雅黑" charset="0"/>
                </a:rPr>
                <a:t>Slow Application Deployment</a:t>
              </a:r>
            </a:p>
            <a:p>
              <a:pPr eaLnBrk="1" hangingPunct="1">
                <a:lnSpc>
                  <a:spcPct val="110000"/>
                </a:lnSpc>
                <a:buFont typeface="Arial" charset="0"/>
                <a:buChar char="•"/>
              </a:pPr>
              <a:r>
                <a:rPr kumimoji="1" lang="en-US" altLang="zh-CN" sz="1000">
                  <a:solidFill>
                    <a:srgbClr val="FFFFFF"/>
                  </a:solidFill>
                  <a:latin typeface="微软雅黑" charset="0"/>
                  <a:ea typeface="微软雅黑" charset="0"/>
                  <a:cs typeface="微软雅黑" charset="0"/>
                </a:rPr>
                <a:t>Lots of SPOF</a:t>
              </a:r>
              <a:endParaRPr kumimoji="1" lang="zh-CN" altLang="en-US" sz="1000">
                <a:solidFill>
                  <a:srgbClr val="FFFFFF"/>
                </a:solidFill>
                <a:latin typeface="微软雅黑" charset="0"/>
                <a:ea typeface="微软雅黑" charset="0"/>
                <a:cs typeface="微软雅黑" charset="0"/>
              </a:endParaRPr>
            </a:p>
          </p:txBody>
        </p:sp>
        <p:grpSp>
          <p:nvGrpSpPr>
            <p:cNvPr id="24597" name="组合 1"/>
            <p:cNvGrpSpPr/>
            <p:nvPr/>
          </p:nvGrpSpPr>
          <p:grpSpPr bwMode="auto">
            <a:xfrm>
              <a:off x="4908332" y="1412713"/>
              <a:ext cx="2398868" cy="2203709"/>
              <a:chOff x="11099105" y="1800506"/>
              <a:chExt cx="6616538" cy="6078253"/>
            </a:xfrm>
          </p:grpSpPr>
          <p:grpSp>
            <p:nvGrpSpPr>
              <p:cNvPr id="24653" name="组合 45"/>
              <p:cNvGrpSpPr/>
              <p:nvPr/>
            </p:nvGrpSpPr>
            <p:grpSpPr bwMode="auto">
              <a:xfrm>
                <a:off x="13544206" y="1800506"/>
                <a:ext cx="1684421" cy="792190"/>
                <a:chOff x="6327128" y="2592365"/>
                <a:chExt cx="1521844" cy="715729"/>
              </a:xfrm>
            </p:grpSpPr>
            <p:pic>
              <p:nvPicPr>
                <p:cNvPr id="24743" name="Picture 389" descr="BlueCloud.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27128" y="2592365"/>
                  <a:ext cx="1521844" cy="715729"/>
                </a:xfrm>
                <a:prstGeom prst="rect">
                  <a:avLst/>
                </a:prstGeom>
                <a:noFill/>
                <a:ln>
                  <a:noFill/>
                </a:ln>
              </p:spPr>
            </p:pic>
            <p:sp>
              <p:nvSpPr>
                <p:cNvPr id="24744" name="TextBox 47"/>
                <p:cNvSpPr txBox="1">
                  <a:spLocks noChangeArrowheads="1"/>
                </p:cNvSpPr>
                <p:nvPr/>
              </p:nvSpPr>
              <p:spPr bwMode="auto">
                <a:xfrm>
                  <a:off x="6510095" y="2805215"/>
                  <a:ext cx="1198576" cy="374086"/>
                </a:xfrm>
                <a:prstGeom prst="rect">
                  <a:avLst/>
                </a:prstGeom>
                <a:noFill/>
                <a:ln>
                  <a:noFill/>
                </a:ln>
              </p:spPr>
              <p:txBody>
                <a:bodyPr wrap="none" lIns="38690" tIns="19345" rIns="38690" bIns="19345">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lang="en-US" altLang="zh-CN" sz="900" b="1">
                      <a:solidFill>
                        <a:srgbClr val="D1DAE9"/>
                      </a:solidFill>
                      <a:latin typeface="微软雅黑" charset="0"/>
                      <a:ea typeface="微软雅黑" charset="0"/>
                      <a:cs typeface="微软雅黑" charset="0"/>
                    </a:rPr>
                    <a:t>Internet</a:t>
                  </a:r>
                  <a:endParaRPr lang="zh-CN" altLang="en-US" sz="900" b="1">
                    <a:solidFill>
                      <a:srgbClr val="D1DAE9"/>
                    </a:solidFill>
                    <a:latin typeface="微软雅黑" charset="0"/>
                    <a:ea typeface="微软雅黑" charset="0"/>
                    <a:cs typeface="微软雅黑" charset="0"/>
                  </a:endParaRPr>
                </a:p>
              </p:txBody>
            </p:sp>
          </p:grpSp>
          <p:pic>
            <p:nvPicPr>
              <p:cNvPr id="24654" name="Picture 4" descr="图片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004026" y="2987135"/>
                <a:ext cx="769145" cy="769915"/>
              </a:xfrm>
              <a:prstGeom prst="rect">
                <a:avLst/>
              </a:prstGeom>
              <a:noFill/>
              <a:ln>
                <a:noFill/>
              </a:ln>
            </p:spPr>
          </p:pic>
          <p:pic>
            <p:nvPicPr>
              <p:cNvPr id="24655" name="Picture 11" descr="E:\工作交接\网络拓扑图标\ngfwlogo矢量-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66172" y="3116562"/>
                <a:ext cx="484761" cy="499403"/>
              </a:xfrm>
              <a:prstGeom prst="rect">
                <a:avLst/>
              </a:prstGeom>
              <a:noFill/>
              <a:ln>
                <a:noFill/>
              </a:ln>
            </p:spPr>
          </p:pic>
          <p:pic>
            <p:nvPicPr>
              <p:cNvPr id="24656" name="Picture 8" descr="ICON_Server_flat_Q408.pn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419495" y="3762905"/>
                <a:ext cx="1943212" cy="412734"/>
              </a:xfrm>
              <a:prstGeom prst="rect">
                <a:avLst/>
              </a:prstGeom>
              <a:noFill/>
              <a:ln>
                <a:noFill/>
              </a:ln>
            </p:spPr>
          </p:pic>
          <p:sp>
            <p:nvSpPr>
              <p:cNvPr id="24657" name="圆角矩形 12"/>
              <p:cNvSpPr>
                <a:spLocks noChangeArrowheads="1"/>
              </p:cNvSpPr>
              <p:nvPr/>
            </p:nvSpPr>
            <p:spPr bwMode="auto">
              <a:xfrm>
                <a:off x="11286940" y="5701889"/>
                <a:ext cx="6238149" cy="1846959"/>
              </a:xfrm>
              <a:prstGeom prst="roundRect">
                <a:avLst>
                  <a:gd name="adj" fmla="val 16667"/>
                </a:avLst>
              </a:prstGeom>
              <a:noFill/>
              <a:ln w="9525">
                <a:solidFill>
                  <a:srgbClr val="43E2C3"/>
                </a:solidFill>
                <a:prstDash val="lgDash"/>
                <a:round/>
              </a:ln>
            </p:spPr>
            <p:txBody>
              <a:bodyPr lIns="38687" tIns="19344" rIns="38687" bIns="19344"/>
              <a:lstStyle/>
              <a:p>
                <a:pPr defTabSz="386080" eaLnBrk="0"/>
                <a:endParaRPr lang="zh-CN" altLang="en-US" sz="1400">
                  <a:latin typeface="Calibri" charset="0"/>
                </a:endParaRPr>
              </a:p>
            </p:txBody>
          </p:sp>
          <p:pic>
            <p:nvPicPr>
              <p:cNvPr id="24658" name="Picture 51" descr="办公室白领图标下载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294251" y="6931763"/>
                <a:ext cx="385493" cy="385493"/>
              </a:xfrm>
              <a:prstGeom prst="rect">
                <a:avLst/>
              </a:prstGeom>
              <a:noFill/>
              <a:ln>
                <a:noFill/>
              </a:ln>
            </p:spPr>
          </p:pic>
          <p:pic>
            <p:nvPicPr>
              <p:cNvPr id="24659" name="Picture 52" descr="办公室白领图标下载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450111" y="6915566"/>
                <a:ext cx="385493" cy="384799"/>
              </a:xfrm>
              <a:prstGeom prst="rect">
                <a:avLst/>
              </a:prstGeom>
              <a:noFill/>
              <a:ln>
                <a:noFill/>
              </a:ln>
            </p:spPr>
          </p:pic>
          <p:pic>
            <p:nvPicPr>
              <p:cNvPr id="24660" name="Picture 53" descr="办公室白领图标下载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746818" y="6915566"/>
                <a:ext cx="385493" cy="384799"/>
              </a:xfrm>
              <a:prstGeom prst="rect">
                <a:avLst/>
              </a:prstGeom>
              <a:noFill/>
              <a:ln>
                <a:noFill/>
              </a:ln>
            </p:spPr>
          </p:pic>
          <p:pic>
            <p:nvPicPr>
              <p:cNvPr id="24661" name="Picture 54" descr="办公室白领图标下载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3013218" y="6925493"/>
                <a:ext cx="384799" cy="385494"/>
              </a:xfrm>
              <a:prstGeom prst="rect">
                <a:avLst/>
              </a:prstGeom>
              <a:noFill/>
              <a:ln>
                <a:noFill/>
              </a:ln>
            </p:spPr>
          </p:pic>
          <p:pic>
            <p:nvPicPr>
              <p:cNvPr id="24662" name="Picture 51" descr="办公室白领图标下载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5127614" y="6893359"/>
                <a:ext cx="385493" cy="385493"/>
              </a:xfrm>
              <a:prstGeom prst="rect">
                <a:avLst/>
              </a:prstGeom>
              <a:noFill/>
              <a:ln>
                <a:noFill/>
              </a:ln>
            </p:spPr>
          </p:pic>
          <p:pic>
            <p:nvPicPr>
              <p:cNvPr id="24663" name="Picture 54" descr="办公室白领图标下载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846583" y="6887087"/>
                <a:ext cx="384799" cy="385494"/>
              </a:xfrm>
              <a:prstGeom prst="rect">
                <a:avLst/>
              </a:prstGeom>
              <a:noFill/>
              <a:ln>
                <a:noFill/>
              </a:ln>
            </p:spPr>
          </p:pic>
          <p:pic>
            <p:nvPicPr>
              <p:cNvPr id="24664" name="Picture 6" descr="无线AP"/>
              <p:cNvPicPr>
                <a:picLocks noChangeAspect="1" noChangeArrowheads="1"/>
              </p:cNvPicPr>
              <p:nvPr/>
            </p:nvPicPr>
            <p:blipFill>
              <a:blip r:embed="rId11" cstate="print">
                <a:extLst>
                  <a:ext uri="{28A0092B-C50C-407E-A947-70E740481C1C}">
                    <a14:useLocalDpi xmlns:a14="http://schemas.microsoft.com/office/drawing/2010/main" val="0"/>
                  </a:ext>
                </a:extLst>
              </a:blip>
              <a:srcRect t="6250" b="9375"/>
              <a:stretch>
                <a:fillRect/>
              </a:stretch>
            </p:blipFill>
            <p:spPr bwMode="auto">
              <a:xfrm>
                <a:off x="13235678" y="5906579"/>
                <a:ext cx="693334" cy="585136"/>
              </a:xfrm>
              <a:prstGeom prst="rect">
                <a:avLst/>
              </a:prstGeom>
              <a:noFill/>
              <a:ln>
                <a:noFill/>
              </a:ln>
            </p:spPr>
          </p:pic>
          <p:pic>
            <p:nvPicPr>
              <p:cNvPr id="24665" name="Picture 6" descr="无线AP"/>
              <p:cNvPicPr>
                <a:picLocks noChangeAspect="1" noChangeArrowheads="1"/>
              </p:cNvPicPr>
              <p:nvPr/>
            </p:nvPicPr>
            <p:blipFill>
              <a:blip r:embed="rId11" cstate="print">
                <a:extLst>
                  <a:ext uri="{28A0092B-C50C-407E-A947-70E740481C1C}">
                    <a14:useLocalDpi xmlns:a14="http://schemas.microsoft.com/office/drawing/2010/main" val="0"/>
                  </a:ext>
                </a:extLst>
              </a:blip>
              <a:srcRect t="6250" b="9375"/>
              <a:stretch>
                <a:fillRect/>
              </a:stretch>
            </p:blipFill>
            <p:spPr bwMode="auto">
              <a:xfrm>
                <a:off x="14894327" y="5932526"/>
                <a:ext cx="693334" cy="585136"/>
              </a:xfrm>
              <a:prstGeom prst="rect">
                <a:avLst/>
              </a:prstGeom>
              <a:noFill/>
              <a:ln>
                <a:noFill/>
              </a:ln>
            </p:spPr>
          </p:pic>
          <p:grpSp>
            <p:nvGrpSpPr>
              <p:cNvPr id="24666" name="组合 66"/>
              <p:cNvGrpSpPr/>
              <p:nvPr/>
            </p:nvGrpSpPr>
            <p:grpSpPr bwMode="auto">
              <a:xfrm>
                <a:off x="14773171" y="3056009"/>
                <a:ext cx="541116" cy="643355"/>
                <a:chOff x="4294502" y="1609261"/>
                <a:chExt cx="544512" cy="735210"/>
              </a:xfrm>
            </p:grpSpPr>
            <p:sp>
              <p:nvSpPr>
                <p:cNvPr id="23" name="Rounded Rectangle 26"/>
                <p:cNvSpPr/>
                <p:nvPr/>
              </p:nvSpPr>
              <p:spPr bwMode="auto">
                <a:xfrm>
                  <a:off x="4294502" y="1609261"/>
                  <a:ext cx="544512" cy="735210"/>
                </a:xfrm>
                <a:prstGeom prst="roundRect">
                  <a:avLst/>
                </a:prstGeom>
                <a:solidFill>
                  <a:srgbClr val="FFFFFF"/>
                </a:solidFill>
                <a:ln w="12700">
                  <a:solidFill>
                    <a:srgbClr val="A6A6A6"/>
                  </a:solidFill>
                  <a:headEnd type="none" w="med" len="med"/>
                  <a:tailEnd type="none" w="med" len="med"/>
                </a:ln>
                <a:effectLst/>
                <a:scene3d>
                  <a:camera prst="orthographicFront"/>
                  <a:lightRig rig="threePt" dir="t"/>
                </a:scene3d>
                <a:sp3d>
                  <a:bevelT w="25400" h="6350"/>
                </a:sp3d>
              </p:spPr>
              <p:style>
                <a:lnRef idx="1">
                  <a:schemeClr val="accent4"/>
                </a:lnRef>
                <a:fillRef idx="3">
                  <a:schemeClr val="accent4"/>
                </a:fillRef>
                <a:effectRef idx="2">
                  <a:schemeClr val="accent4"/>
                </a:effectRef>
                <a:fontRef idx="minor">
                  <a:schemeClr val="lt1"/>
                </a:fontRef>
              </p:style>
              <p:txBody>
                <a:bodyPr anchor="ctr"/>
                <a:lstStyle/>
                <a:p>
                  <a:pPr>
                    <a:buFont typeface="Arial" pitchFamily="34" charset="0"/>
                    <a:buNone/>
                    <a:defRPr/>
                  </a:pPr>
                  <a:endParaRPr lang="en-US" sz="1400" dirty="0">
                    <a:solidFill>
                      <a:srgbClr val="000000"/>
                    </a:solidFill>
                  </a:endParaRPr>
                </a:p>
              </p:txBody>
            </p:sp>
            <p:sp>
              <p:nvSpPr>
                <p:cNvPr id="24" name="Rounded Rectangle 31"/>
                <p:cNvSpPr>
                  <a:spLocks noChangeArrowheads="1"/>
                </p:cNvSpPr>
                <p:nvPr/>
              </p:nvSpPr>
              <p:spPr bwMode="auto">
                <a:xfrm>
                  <a:off x="4345614" y="1989466"/>
                  <a:ext cx="439032" cy="258897"/>
                </a:xfrm>
                <a:prstGeom prst="roundRect">
                  <a:avLst>
                    <a:gd name="adj" fmla="val 16667"/>
                  </a:avLst>
                </a:prstGeom>
                <a:solidFill>
                  <a:srgbClr val="43E2C3"/>
                </a:solidFill>
                <a:ln w="12700">
                  <a:solidFill>
                    <a:srgbClr val="1A448A"/>
                  </a:solidFill>
                  <a:headEnd type="none" w="med" len="med"/>
                  <a:tailEnd type="none" w="med" len="med"/>
                </a:ln>
                <a:effectLst/>
                <a:scene3d>
                  <a:camera prst="orthographicFront"/>
                  <a:lightRig rig="threePt" dir="t"/>
                </a:scene3d>
                <a:sp3d>
                  <a:bevelT w="31750" h="6350"/>
                </a:sp3d>
              </p:spPr>
              <p:style>
                <a:lnRef idx="1">
                  <a:schemeClr val="accent4"/>
                </a:lnRef>
                <a:fillRef idx="3">
                  <a:schemeClr val="accent4"/>
                </a:fillRef>
                <a:effectRef idx="2">
                  <a:schemeClr val="accent4"/>
                </a:effectRef>
                <a:fontRef idx="minor">
                  <a:schemeClr val="lt1"/>
                </a:fontRef>
              </p:style>
              <p:txBody>
                <a:bodyPr anchor="ctr"/>
                <a:lstStyle/>
                <a:p>
                  <a:pPr algn="ctr">
                    <a:buClr>
                      <a:schemeClr val="bg1"/>
                    </a:buClr>
                    <a:buFont typeface="Arial" pitchFamily="34" charset="0"/>
                    <a:buNone/>
                    <a:defRPr/>
                  </a:pPr>
                  <a:endParaRPr lang="en-US" sz="500" b="1" dirty="0">
                    <a:solidFill>
                      <a:srgbClr val="000000"/>
                    </a:solidFill>
                    <a:latin typeface="微软雅黑" pitchFamily="34" charset="-122"/>
                    <a:ea typeface="微软雅黑" pitchFamily="34" charset="-122"/>
                  </a:endParaRPr>
                </a:p>
              </p:txBody>
            </p:sp>
            <p:sp>
              <p:nvSpPr>
                <p:cNvPr id="25" name="Rounded Rectangle 32"/>
                <p:cNvSpPr>
                  <a:spLocks noChangeArrowheads="1"/>
                </p:cNvSpPr>
                <p:nvPr/>
              </p:nvSpPr>
              <p:spPr bwMode="auto">
                <a:xfrm>
                  <a:off x="4345613" y="1700542"/>
                  <a:ext cx="439032" cy="272626"/>
                </a:xfrm>
                <a:prstGeom prst="roundRect">
                  <a:avLst>
                    <a:gd name="adj" fmla="val 16667"/>
                  </a:avLst>
                </a:prstGeom>
                <a:gradFill>
                  <a:gsLst>
                    <a:gs pos="0">
                      <a:srgbClr val="C34B1B"/>
                    </a:gs>
                    <a:gs pos="89000">
                      <a:srgbClr val="E7893F"/>
                    </a:gs>
                  </a:gsLst>
                </a:gradFill>
                <a:ln w="12700">
                  <a:solidFill>
                    <a:schemeClr val="accent6"/>
                  </a:solidFill>
                  <a:headEnd type="none" w="med" len="med"/>
                  <a:tailEnd type="none" w="med" len="med"/>
                </a:ln>
                <a:effectLst/>
                <a:scene3d>
                  <a:camera prst="orthographicFront"/>
                  <a:lightRig rig="threePt" dir="t"/>
                </a:scene3d>
                <a:sp3d>
                  <a:bevelT w="31750" h="6350"/>
                </a:sp3d>
              </p:spPr>
              <p:style>
                <a:lnRef idx="1">
                  <a:schemeClr val="accent4"/>
                </a:lnRef>
                <a:fillRef idx="3">
                  <a:schemeClr val="accent4"/>
                </a:fillRef>
                <a:effectRef idx="2">
                  <a:schemeClr val="accent4"/>
                </a:effectRef>
                <a:fontRef idx="minor">
                  <a:schemeClr val="lt1"/>
                </a:fontRef>
              </p:style>
              <p:txBody>
                <a:bodyPr anchor="ctr"/>
                <a:lstStyle/>
                <a:p>
                  <a:pPr algn="ctr">
                    <a:buFont typeface="Arial" pitchFamily="34" charset="0"/>
                    <a:buNone/>
                    <a:defRPr/>
                  </a:pPr>
                  <a:endParaRPr lang="en-US" sz="400" b="1" dirty="0">
                    <a:solidFill>
                      <a:srgbClr val="000000"/>
                    </a:solidFill>
                    <a:latin typeface="微软雅黑" pitchFamily="34" charset="-122"/>
                    <a:ea typeface="微软雅黑" pitchFamily="34" charset="-122"/>
                  </a:endParaRPr>
                </a:p>
              </p:txBody>
            </p:sp>
          </p:grpSp>
          <p:grpSp>
            <p:nvGrpSpPr>
              <p:cNvPr id="24667" name="组合 70"/>
              <p:cNvGrpSpPr/>
              <p:nvPr/>
            </p:nvGrpSpPr>
            <p:grpSpPr bwMode="auto">
              <a:xfrm>
                <a:off x="12612624" y="3052773"/>
                <a:ext cx="623054" cy="643355"/>
                <a:chOff x="4294502" y="1609261"/>
                <a:chExt cx="544512" cy="735210"/>
              </a:xfrm>
            </p:grpSpPr>
            <p:sp>
              <p:nvSpPr>
                <p:cNvPr id="27" name="Rounded Rectangle 26"/>
                <p:cNvSpPr/>
                <p:nvPr/>
              </p:nvSpPr>
              <p:spPr bwMode="auto">
                <a:xfrm>
                  <a:off x="4294502" y="1609261"/>
                  <a:ext cx="544512" cy="735210"/>
                </a:xfrm>
                <a:prstGeom prst="roundRect">
                  <a:avLst/>
                </a:prstGeom>
                <a:solidFill>
                  <a:srgbClr val="FFFFFF"/>
                </a:solidFill>
                <a:ln w="12700">
                  <a:solidFill>
                    <a:srgbClr val="A6A6A6"/>
                  </a:solidFill>
                  <a:headEnd type="none" w="med" len="med"/>
                  <a:tailEnd type="none" w="med" len="med"/>
                </a:ln>
                <a:effectLst/>
                <a:scene3d>
                  <a:camera prst="orthographicFront"/>
                  <a:lightRig rig="threePt" dir="t"/>
                </a:scene3d>
                <a:sp3d>
                  <a:bevelT w="25400" h="6350"/>
                </a:sp3d>
              </p:spPr>
              <p:style>
                <a:lnRef idx="1">
                  <a:schemeClr val="accent4"/>
                </a:lnRef>
                <a:fillRef idx="3">
                  <a:schemeClr val="accent4"/>
                </a:fillRef>
                <a:effectRef idx="2">
                  <a:schemeClr val="accent4"/>
                </a:effectRef>
                <a:fontRef idx="minor">
                  <a:schemeClr val="lt1"/>
                </a:fontRef>
              </p:style>
              <p:txBody>
                <a:bodyPr anchor="ctr"/>
                <a:lstStyle/>
                <a:p>
                  <a:pPr>
                    <a:buFont typeface="Arial" pitchFamily="34" charset="0"/>
                    <a:buNone/>
                    <a:defRPr/>
                  </a:pPr>
                  <a:endParaRPr lang="en-US" sz="1400" dirty="0">
                    <a:solidFill>
                      <a:srgbClr val="000000"/>
                    </a:solidFill>
                  </a:endParaRPr>
                </a:p>
              </p:txBody>
            </p:sp>
            <p:sp>
              <p:nvSpPr>
                <p:cNvPr id="28" name="Rounded Rectangle 31"/>
                <p:cNvSpPr>
                  <a:spLocks noChangeArrowheads="1"/>
                </p:cNvSpPr>
                <p:nvPr/>
              </p:nvSpPr>
              <p:spPr bwMode="auto">
                <a:xfrm>
                  <a:off x="4345614" y="1989466"/>
                  <a:ext cx="439032" cy="258897"/>
                </a:xfrm>
                <a:prstGeom prst="roundRect">
                  <a:avLst>
                    <a:gd name="adj" fmla="val 16667"/>
                  </a:avLst>
                </a:prstGeom>
                <a:solidFill>
                  <a:srgbClr val="43E2C3"/>
                </a:solidFill>
                <a:ln w="12700">
                  <a:solidFill>
                    <a:srgbClr val="43E2C3"/>
                  </a:solidFill>
                  <a:headEnd type="none" w="med" len="med"/>
                  <a:tailEnd type="none" w="med" len="med"/>
                </a:ln>
                <a:effectLst/>
                <a:scene3d>
                  <a:camera prst="orthographicFront"/>
                  <a:lightRig rig="threePt" dir="t"/>
                </a:scene3d>
                <a:sp3d>
                  <a:bevelT w="31750" h="6350"/>
                </a:sp3d>
              </p:spPr>
              <p:style>
                <a:lnRef idx="1">
                  <a:schemeClr val="accent4"/>
                </a:lnRef>
                <a:fillRef idx="3">
                  <a:schemeClr val="accent4"/>
                </a:fillRef>
                <a:effectRef idx="2">
                  <a:schemeClr val="accent4"/>
                </a:effectRef>
                <a:fontRef idx="minor">
                  <a:schemeClr val="lt1"/>
                </a:fontRef>
              </p:style>
              <p:txBody>
                <a:bodyPr anchor="ctr"/>
                <a:lstStyle/>
                <a:p>
                  <a:pPr algn="ctr">
                    <a:buClr>
                      <a:schemeClr val="bg1"/>
                    </a:buClr>
                    <a:buFont typeface="Arial" pitchFamily="34" charset="0"/>
                    <a:buNone/>
                    <a:defRPr/>
                  </a:pPr>
                  <a:endParaRPr lang="en-US" sz="400" b="1" dirty="0">
                    <a:solidFill>
                      <a:srgbClr val="000000"/>
                    </a:solidFill>
                    <a:latin typeface="微软雅黑" pitchFamily="34" charset="-122"/>
                    <a:ea typeface="微软雅黑" pitchFamily="34" charset="-122"/>
                  </a:endParaRPr>
                </a:p>
              </p:txBody>
            </p:sp>
          </p:grpSp>
          <p:grpSp>
            <p:nvGrpSpPr>
              <p:cNvPr id="24668" name="组合 74"/>
              <p:cNvGrpSpPr/>
              <p:nvPr/>
            </p:nvGrpSpPr>
            <p:grpSpPr bwMode="auto">
              <a:xfrm>
                <a:off x="16482113" y="3065638"/>
                <a:ext cx="598500" cy="643355"/>
                <a:chOff x="4294502" y="1609261"/>
                <a:chExt cx="544512" cy="735210"/>
              </a:xfrm>
            </p:grpSpPr>
            <p:sp>
              <p:nvSpPr>
                <p:cNvPr id="31" name="Rounded Rectangle 26"/>
                <p:cNvSpPr/>
                <p:nvPr/>
              </p:nvSpPr>
              <p:spPr bwMode="auto">
                <a:xfrm>
                  <a:off x="4294502" y="1609261"/>
                  <a:ext cx="544512" cy="735210"/>
                </a:xfrm>
                <a:prstGeom prst="roundRect">
                  <a:avLst/>
                </a:prstGeom>
                <a:solidFill>
                  <a:srgbClr val="FFFFFF"/>
                </a:solidFill>
                <a:ln w="12700">
                  <a:solidFill>
                    <a:srgbClr val="A6A6A6"/>
                  </a:solidFill>
                  <a:headEnd type="none" w="med" len="med"/>
                  <a:tailEnd type="none" w="med" len="med"/>
                </a:ln>
                <a:effectLst/>
                <a:scene3d>
                  <a:camera prst="orthographicFront"/>
                  <a:lightRig rig="threePt" dir="t"/>
                </a:scene3d>
                <a:sp3d>
                  <a:bevelT w="25400" h="6350"/>
                </a:sp3d>
              </p:spPr>
              <p:style>
                <a:lnRef idx="1">
                  <a:schemeClr val="accent4"/>
                </a:lnRef>
                <a:fillRef idx="3">
                  <a:schemeClr val="accent4"/>
                </a:fillRef>
                <a:effectRef idx="2">
                  <a:schemeClr val="accent4"/>
                </a:effectRef>
                <a:fontRef idx="minor">
                  <a:schemeClr val="lt1"/>
                </a:fontRef>
              </p:style>
              <p:txBody>
                <a:bodyPr anchor="ctr"/>
                <a:lstStyle/>
                <a:p>
                  <a:pPr>
                    <a:buFont typeface="Arial" pitchFamily="34" charset="0"/>
                    <a:buNone/>
                    <a:defRPr/>
                  </a:pPr>
                  <a:endParaRPr lang="en-US" sz="1400" dirty="0">
                    <a:solidFill>
                      <a:srgbClr val="000000"/>
                    </a:solidFill>
                  </a:endParaRPr>
                </a:p>
              </p:txBody>
            </p:sp>
            <p:sp>
              <p:nvSpPr>
                <p:cNvPr id="32" name="Rounded Rectangle 31"/>
                <p:cNvSpPr>
                  <a:spLocks noChangeArrowheads="1"/>
                </p:cNvSpPr>
                <p:nvPr/>
              </p:nvSpPr>
              <p:spPr bwMode="auto">
                <a:xfrm>
                  <a:off x="4345615" y="1989467"/>
                  <a:ext cx="439033" cy="258897"/>
                </a:xfrm>
                <a:prstGeom prst="roundRect">
                  <a:avLst>
                    <a:gd name="adj" fmla="val 16667"/>
                  </a:avLst>
                </a:prstGeom>
                <a:solidFill>
                  <a:srgbClr val="43E2C3"/>
                </a:solidFill>
                <a:ln w="12700">
                  <a:solidFill>
                    <a:srgbClr val="1A448A"/>
                  </a:solidFill>
                  <a:headEnd type="none" w="med" len="med"/>
                  <a:tailEnd type="none" w="med" len="med"/>
                </a:ln>
                <a:effectLst/>
                <a:scene3d>
                  <a:camera prst="orthographicFront"/>
                  <a:lightRig rig="threePt" dir="t"/>
                </a:scene3d>
                <a:sp3d>
                  <a:bevelT w="31750" h="6350"/>
                </a:sp3d>
              </p:spPr>
              <p:style>
                <a:lnRef idx="1">
                  <a:schemeClr val="accent4"/>
                </a:lnRef>
                <a:fillRef idx="3">
                  <a:schemeClr val="accent4"/>
                </a:fillRef>
                <a:effectRef idx="2">
                  <a:schemeClr val="accent4"/>
                </a:effectRef>
                <a:fontRef idx="minor">
                  <a:schemeClr val="lt1"/>
                </a:fontRef>
              </p:style>
              <p:txBody>
                <a:bodyPr anchor="ctr"/>
                <a:lstStyle/>
                <a:p>
                  <a:pPr algn="ctr">
                    <a:buClr>
                      <a:schemeClr val="bg1"/>
                    </a:buClr>
                    <a:buFont typeface="Arial" pitchFamily="34" charset="0"/>
                    <a:buNone/>
                    <a:defRPr/>
                  </a:pPr>
                  <a:endParaRPr lang="en-US" sz="600" b="1" dirty="0">
                    <a:solidFill>
                      <a:srgbClr val="000000"/>
                    </a:solidFill>
                    <a:latin typeface="微软雅黑" pitchFamily="34" charset="-122"/>
                    <a:ea typeface="微软雅黑" pitchFamily="34" charset="-122"/>
                  </a:endParaRPr>
                </a:p>
              </p:txBody>
            </p:sp>
            <p:sp>
              <p:nvSpPr>
                <p:cNvPr id="33" name="Rounded Rectangle 32"/>
                <p:cNvSpPr>
                  <a:spLocks noChangeArrowheads="1"/>
                </p:cNvSpPr>
                <p:nvPr/>
              </p:nvSpPr>
              <p:spPr bwMode="auto">
                <a:xfrm>
                  <a:off x="4345613" y="1700542"/>
                  <a:ext cx="439032" cy="272626"/>
                </a:xfrm>
                <a:prstGeom prst="roundRect">
                  <a:avLst>
                    <a:gd name="adj" fmla="val 16667"/>
                  </a:avLst>
                </a:prstGeom>
                <a:solidFill>
                  <a:schemeClr val="accent5">
                    <a:lumMod val="75000"/>
                  </a:schemeClr>
                </a:solidFill>
                <a:ln w="12700">
                  <a:solidFill>
                    <a:schemeClr val="accent5">
                      <a:lumMod val="75000"/>
                    </a:schemeClr>
                  </a:solidFill>
                  <a:headEnd type="none" w="med" len="med"/>
                  <a:tailEnd type="none" w="med" len="med"/>
                </a:ln>
                <a:effectLst/>
                <a:scene3d>
                  <a:camera prst="orthographicFront"/>
                  <a:lightRig rig="threePt" dir="t"/>
                </a:scene3d>
                <a:sp3d>
                  <a:bevelT w="31750" h="6350"/>
                </a:sp3d>
              </p:spPr>
              <p:style>
                <a:lnRef idx="1">
                  <a:schemeClr val="accent4"/>
                </a:lnRef>
                <a:fillRef idx="3">
                  <a:schemeClr val="accent4"/>
                </a:fillRef>
                <a:effectRef idx="2">
                  <a:schemeClr val="accent4"/>
                </a:effectRef>
                <a:fontRef idx="minor">
                  <a:schemeClr val="lt1"/>
                </a:fontRef>
              </p:style>
              <p:txBody>
                <a:bodyPr anchor="ctr"/>
                <a:lstStyle/>
                <a:p>
                  <a:pPr algn="ctr">
                    <a:buFont typeface="Arial" pitchFamily="34" charset="0"/>
                    <a:buNone/>
                    <a:defRPr/>
                  </a:pPr>
                  <a:endParaRPr lang="en-US" altLang="zh-CN" sz="400" b="1" dirty="0">
                    <a:solidFill>
                      <a:srgbClr val="000000"/>
                    </a:solidFill>
                    <a:latin typeface="微软雅黑" pitchFamily="34" charset="-122"/>
                    <a:ea typeface="微软雅黑" pitchFamily="34" charset="-122"/>
                  </a:endParaRPr>
                </a:p>
              </p:txBody>
            </p:sp>
          </p:grpSp>
          <p:sp>
            <p:nvSpPr>
              <p:cNvPr id="24669" name="TextBox 78"/>
              <p:cNvSpPr txBox="1">
                <a:spLocks noChangeArrowheads="1"/>
              </p:cNvSpPr>
              <p:nvPr/>
            </p:nvSpPr>
            <p:spPr bwMode="auto">
              <a:xfrm>
                <a:off x="15901254" y="5999736"/>
                <a:ext cx="1451558" cy="449929"/>
              </a:xfrm>
              <a:prstGeom prst="rect">
                <a:avLst/>
              </a:prstGeom>
              <a:noFill/>
              <a:ln>
                <a:noFill/>
              </a:ln>
            </p:spPr>
            <p:txBody>
              <a:bodyPr lIns="38687" tIns="19344" rIns="38687" bIns="19344">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1000">
                    <a:solidFill>
                      <a:srgbClr val="FFFFFF"/>
                    </a:solidFill>
                    <a:latin typeface="微软雅黑" charset="0"/>
                    <a:ea typeface="微软雅黑" charset="0"/>
                    <a:cs typeface="微软雅黑" charset="0"/>
                  </a:rPr>
                  <a:t>WIFI</a:t>
                </a:r>
                <a:endParaRPr kumimoji="1" lang="zh-CN" altLang="en-US" sz="1000">
                  <a:solidFill>
                    <a:srgbClr val="FFFFFF"/>
                  </a:solidFill>
                  <a:latin typeface="微软雅黑" charset="0"/>
                  <a:ea typeface="微软雅黑" charset="0"/>
                  <a:cs typeface="微软雅黑" charset="0"/>
                </a:endParaRPr>
              </a:p>
            </p:txBody>
          </p:sp>
          <p:sp>
            <p:nvSpPr>
              <p:cNvPr id="24670" name="TextBox 79"/>
              <p:cNvSpPr txBox="1">
                <a:spLocks noChangeArrowheads="1"/>
              </p:cNvSpPr>
              <p:nvPr/>
            </p:nvSpPr>
            <p:spPr bwMode="auto">
              <a:xfrm>
                <a:off x="16173775" y="6595462"/>
                <a:ext cx="1342254" cy="378161"/>
              </a:xfrm>
              <a:prstGeom prst="rect">
                <a:avLst/>
              </a:prstGeom>
              <a:noFill/>
              <a:ln>
                <a:noFill/>
              </a:ln>
            </p:spPr>
            <p:txBody>
              <a:bodyPr lIns="38687" tIns="19344" rIns="38687" bIns="19344">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800">
                    <a:solidFill>
                      <a:srgbClr val="FFFFFF"/>
                    </a:solidFill>
                    <a:latin typeface="微软雅黑" charset="0"/>
                    <a:ea typeface="微软雅黑" charset="0"/>
                    <a:cs typeface="微软雅黑" charset="0"/>
                  </a:rPr>
                  <a:t>Desktop</a:t>
                </a:r>
                <a:endParaRPr kumimoji="1" lang="zh-CN" altLang="en-US" sz="800">
                  <a:solidFill>
                    <a:srgbClr val="FFFFFF"/>
                  </a:solidFill>
                  <a:latin typeface="微软雅黑" charset="0"/>
                  <a:ea typeface="微软雅黑" charset="0"/>
                  <a:cs typeface="微软雅黑" charset="0"/>
                </a:endParaRPr>
              </a:p>
            </p:txBody>
          </p:sp>
          <p:sp>
            <p:nvSpPr>
              <p:cNvPr id="36" name="圆角矩形 35"/>
              <p:cNvSpPr/>
              <p:nvPr/>
            </p:nvSpPr>
            <p:spPr>
              <a:xfrm>
                <a:off x="11099105" y="2687339"/>
                <a:ext cx="6616538" cy="5191420"/>
              </a:xfrm>
              <a:prstGeom prst="roundRect">
                <a:avLst/>
              </a:prstGeom>
              <a:noFill/>
              <a:ln>
                <a:solidFill>
                  <a:srgbClr val="43E2C3"/>
                </a:solidFill>
              </a:ln>
            </p:spPr>
            <p:style>
              <a:lnRef idx="2">
                <a:schemeClr val="accent1">
                  <a:shade val="50000"/>
                </a:schemeClr>
              </a:lnRef>
              <a:fillRef idx="1">
                <a:schemeClr val="accent1"/>
              </a:fillRef>
              <a:effectRef idx="0">
                <a:schemeClr val="accent1"/>
              </a:effectRef>
              <a:fontRef idx="minor">
                <a:schemeClr val="lt1"/>
              </a:fontRef>
            </p:style>
            <p:txBody>
              <a:bodyPr lIns="38693" tIns="19347" rIns="38693" bIns="19347" anchor="ctr"/>
              <a:lstStyle/>
              <a:p>
                <a:pPr algn="ctr">
                  <a:buFont typeface="Arial" pitchFamily="34" charset="0"/>
                  <a:buNone/>
                  <a:defRPr/>
                </a:pPr>
                <a:endParaRPr lang="zh-CN" altLang="en-US" sz="800" dirty="0"/>
              </a:p>
            </p:txBody>
          </p:sp>
          <p:pic>
            <p:nvPicPr>
              <p:cNvPr id="24672" name="Picture 8" descr="ICON_Server_flat_Q408.pn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447512" y="3758189"/>
                <a:ext cx="1943212" cy="412734"/>
              </a:xfrm>
              <a:prstGeom prst="rect">
                <a:avLst/>
              </a:prstGeom>
              <a:noFill/>
              <a:ln>
                <a:noFill/>
              </a:ln>
            </p:spPr>
          </p:pic>
          <p:pic>
            <p:nvPicPr>
              <p:cNvPr id="24673" name="Picture 8" descr="ICON_Server_flat_Q408.pn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465810" y="3770407"/>
                <a:ext cx="1943212" cy="412734"/>
              </a:xfrm>
              <a:prstGeom prst="rect">
                <a:avLst/>
              </a:prstGeom>
              <a:noFill/>
              <a:ln>
                <a:noFill/>
              </a:ln>
            </p:spPr>
          </p:pic>
          <p:grpSp>
            <p:nvGrpSpPr>
              <p:cNvPr id="24674" name="组合 85"/>
              <p:cNvGrpSpPr/>
              <p:nvPr/>
            </p:nvGrpSpPr>
            <p:grpSpPr bwMode="auto">
              <a:xfrm>
                <a:off x="15654482" y="3059245"/>
                <a:ext cx="576910" cy="643355"/>
                <a:chOff x="4294502" y="1609261"/>
                <a:chExt cx="544512" cy="735210"/>
              </a:xfrm>
            </p:grpSpPr>
            <p:sp>
              <p:nvSpPr>
                <p:cNvPr id="40" name="Rounded Rectangle 26"/>
                <p:cNvSpPr/>
                <p:nvPr/>
              </p:nvSpPr>
              <p:spPr bwMode="auto">
                <a:xfrm>
                  <a:off x="4294502" y="1609261"/>
                  <a:ext cx="544512" cy="735210"/>
                </a:xfrm>
                <a:prstGeom prst="roundRect">
                  <a:avLst/>
                </a:prstGeom>
                <a:solidFill>
                  <a:srgbClr val="FFFFFF"/>
                </a:solidFill>
                <a:ln w="12700">
                  <a:solidFill>
                    <a:srgbClr val="A6A6A6"/>
                  </a:solidFill>
                  <a:headEnd type="none" w="med" len="med"/>
                  <a:tailEnd type="none" w="med" len="med"/>
                </a:ln>
                <a:effectLst/>
                <a:scene3d>
                  <a:camera prst="orthographicFront"/>
                  <a:lightRig rig="threePt" dir="t"/>
                </a:scene3d>
                <a:sp3d>
                  <a:bevelT w="25400" h="6350"/>
                </a:sp3d>
              </p:spPr>
              <p:style>
                <a:lnRef idx="1">
                  <a:schemeClr val="accent4"/>
                </a:lnRef>
                <a:fillRef idx="3">
                  <a:schemeClr val="accent4"/>
                </a:fillRef>
                <a:effectRef idx="2">
                  <a:schemeClr val="accent4"/>
                </a:effectRef>
                <a:fontRef idx="minor">
                  <a:schemeClr val="lt1"/>
                </a:fontRef>
              </p:style>
              <p:txBody>
                <a:bodyPr anchor="ctr"/>
                <a:lstStyle/>
                <a:p>
                  <a:pPr>
                    <a:buFont typeface="Arial" pitchFamily="34" charset="0"/>
                    <a:buNone/>
                    <a:defRPr/>
                  </a:pPr>
                  <a:endParaRPr lang="en-US" sz="600" dirty="0">
                    <a:solidFill>
                      <a:srgbClr val="000000"/>
                    </a:solidFill>
                  </a:endParaRPr>
                </a:p>
              </p:txBody>
            </p:sp>
            <p:sp>
              <p:nvSpPr>
                <p:cNvPr id="41" name="Rounded Rectangle 31"/>
                <p:cNvSpPr>
                  <a:spLocks noChangeArrowheads="1"/>
                </p:cNvSpPr>
                <p:nvPr/>
              </p:nvSpPr>
              <p:spPr bwMode="auto">
                <a:xfrm>
                  <a:off x="4345614" y="1989466"/>
                  <a:ext cx="439032" cy="258897"/>
                </a:xfrm>
                <a:prstGeom prst="roundRect">
                  <a:avLst>
                    <a:gd name="adj" fmla="val 16667"/>
                  </a:avLst>
                </a:prstGeom>
                <a:solidFill>
                  <a:srgbClr val="43E2C3"/>
                </a:solidFill>
                <a:ln w="12700">
                  <a:solidFill>
                    <a:srgbClr val="1A448A"/>
                  </a:solidFill>
                  <a:headEnd type="none" w="med" len="med"/>
                  <a:tailEnd type="none" w="med" len="med"/>
                </a:ln>
                <a:effectLst/>
                <a:scene3d>
                  <a:camera prst="orthographicFront"/>
                  <a:lightRig rig="threePt" dir="t"/>
                </a:scene3d>
                <a:sp3d>
                  <a:bevelT w="31750" h="6350"/>
                </a:sp3d>
              </p:spPr>
              <p:style>
                <a:lnRef idx="1">
                  <a:schemeClr val="accent4"/>
                </a:lnRef>
                <a:fillRef idx="3">
                  <a:schemeClr val="accent4"/>
                </a:fillRef>
                <a:effectRef idx="2">
                  <a:schemeClr val="accent4"/>
                </a:effectRef>
                <a:fontRef idx="minor">
                  <a:schemeClr val="lt1"/>
                </a:fontRef>
              </p:style>
              <p:txBody>
                <a:bodyPr anchor="ctr"/>
                <a:lstStyle/>
                <a:p>
                  <a:pPr algn="ctr">
                    <a:buClr>
                      <a:schemeClr val="bg1"/>
                    </a:buClr>
                    <a:buFont typeface="Arial" pitchFamily="34" charset="0"/>
                    <a:buNone/>
                    <a:defRPr/>
                  </a:pPr>
                  <a:endParaRPr lang="en-US" sz="600" b="1" dirty="0">
                    <a:solidFill>
                      <a:srgbClr val="000000"/>
                    </a:solidFill>
                    <a:latin typeface="微软雅黑" pitchFamily="34" charset="-122"/>
                    <a:ea typeface="微软雅黑" pitchFamily="34" charset="-122"/>
                  </a:endParaRPr>
                </a:p>
              </p:txBody>
            </p:sp>
            <p:sp>
              <p:nvSpPr>
                <p:cNvPr id="42" name="Rounded Rectangle 32"/>
                <p:cNvSpPr>
                  <a:spLocks noChangeArrowheads="1"/>
                </p:cNvSpPr>
                <p:nvPr/>
              </p:nvSpPr>
              <p:spPr bwMode="auto">
                <a:xfrm>
                  <a:off x="4345605" y="1736298"/>
                  <a:ext cx="380785" cy="170892"/>
                </a:xfrm>
                <a:prstGeom prst="roundRect">
                  <a:avLst>
                    <a:gd name="adj" fmla="val 16667"/>
                  </a:avLst>
                </a:prstGeom>
                <a:solidFill>
                  <a:srgbClr val="00B0F0"/>
                </a:solidFill>
                <a:ln w="12700">
                  <a:solidFill>
                    <a:srgbClr val="00B0F0"/>
                  </a:solidFill>
                  <a:headEnd type="none" w="med" len="med"/>
                  <a:tailEnd type="none" w="med" len="med"/>
                </a:ln>
                <a:effectLst/>
                <a:scene3d>
                  <a:camera prst="orthographicFront"/>
                  <a:lightRig rig="threePt" dir="t"/>
                </a:scene3d>
                <a:sp3d>
                  <a:bevelT w="31750" h="6350"/>
                </a:sp3d>
              </p:spPr>
              <p:style>
                <a:lnRef idx="1">
                  <a:schemeClr val="accent4"/>
                </a:lnRef>
                <a:fillRef idx="3">
                  <a:schemeClr val="accent4"/>
                </a:fillRef>
                <a:effectRef idx="2">
                  <a:schemeClr val="accent4"/>
                </a:effectRef>
                <a:fontRef idx="minor">
                  <a:schemeClr val="lt1"/>
                </a:fontRef>
              </p:style>
              <p:txBody>
                <a:bodyPr anchor="ctr"/>
                <a:lstStyle/>
                <a:p>
                  <a:pPr algn="ctr">
                    <a:buFont typeface="Arial" pitchFamily="34" charset="0"/>
                    <a:buNone/>
                    <a:defRPr/>
                  </a:pPr>
                  <a:endParaRPr lang="en-US" sz="500" b="1" dirty="0">
                    <a:solidFill>
                      <a:srgbClr val="000000"/>
                    </a:solidFill>
                    <a:latin typeface="微软雅黑" pitchFamily="34" charset="-122"/>
                    <a:ea typeface="微软雅黑" pitchFamily="34" charset="-122"/>
                  </a:endParaRPr>
                </a:p>
              </p:txBody>
            </p:sp>
          </p:grpSp>
          <p:grpSp>
            <p:nvGrpSpPr>
              <p:cNvPr id="24675" name="组合 94"/>
              <p:cNvGrpSpPr/>
              <p:nvPr/>
            </p:nvGrpSpPr>
            <p:grpSpPr bwMode="auto">
              <a:xfrm>
                <a:off x="11589916" y="3084424"/>
                <a:ext cx="586572" cy="643355"/>
                <a:chOff x="4294502" y="1609261"/>
                <a:chExt cx="544512" cy="735210"/>
              </a:xfrm>
            </p:grpSpPr>
            <p:sp>
              <p:nvSpPr>
                <p:cNvPr id="44" name="Rounded Rectangle 26"/>
                <p:cNvSpPr/>
                <p:nvPr/>
              </p:nvSpPr>
              <p:spPr bwMode="auto">
                <a:xfrm>
                  <a:off x="4294502" y="1609261"/>
                  <a:ext cx="544512" cy="735210"/>
                </a:xfrm>
                <a:prstGeom prst="roundRect">
                  <a:avLst/>
                </a:prstGeom>
                <a:solidFill>
                  <a:schemeClr val="bg1"/>
                </a:solidFill>
                <a:ln w="12700">
                  <a:solidFill>
                    <a:srgbClr val="A6A6A6"/>
                  </a:solidFill>
                  <a:headEnd type="none" w="med" len="med"/>
                  <a:tailEnd type="none" w="med" len="med"/>
                </a:ln>
                <a:effectLst/>
                <a:scene3d>
                  <a:camera prst="orthographicFront"/>
                  <a:lightRig rig="threePt" dir="t"/>
                </a:scene3d>
                <a:sp3d>
                  <a:bevelT w="25400" h="6350"/>
                </a:sp3d>
              </p:spPr>
              <p:style>
                <a:lnRef idx="1">
                  <a:schemeClr val="accent4"/>
                </a:lnRef>
                <a:fillRef idx="3">
                  <a:schemeClr val="accent4"/>
                </a:fillRef>
                <a:effectRef idx="2">
                  <a:schemeClr val="accent4"/>
                </a:effectRef>
                <a:fontRef idx="minor">
                  <a:schemeClr val="lt1"/>
                </a:fontRef>
              </p:style>
              <p:txBody>
                <a:bodyPr anchor="ctr"/>
                <a:lstStyle/>
                <a:p>
                  <a:pPr>
                    <a:buFont typeface="Arial" pitchFamily="34" charset="0"/>
                    <a:buNone/>
                    <a:defRPr/>
                  </a:pPr>
                  <a:endParaRPr lang="en-US" sz="1400" dirty="0">
                    <a:solidFill>
                      <a:srgbClr val="000000"/>
                    </a:solidFill>
                  </a:endParaRPr>
                </a:p>
              </p:txBody>
            </p:sp>
            <p:sp>
              <p:nvSpPr>
                <p:cNvPr id="45" name="Rounded Rectangle 31"/>
                <p:cNvSpPr>
                  <a:spLocks noChangeArrowheads="1"/>
                </p:cNvSpPr>
                <p:nvPr/>
              </p:nvSpPr>
              <p:spPr bwMode="auto">
                <a:xfrm>
                  <a:off x="4345614" y="1989466"/>
                  <a:ext cx="439032" cy="258897"/>
                </a:xfrm>
                <a:prstGeom prst="roundRect">
                  <a:avLst>
                    <a:gd name="adj" fmla="val 16667"/>
                  </a:avLst>
                </a:prstGeom>
                <a:solidFill>
                  <a:srgbClr val="43E2C3"/>
                </a:solidFill>
                <a:ln w="12700">
                  <a:solidFill>
                    <a:srgbClr val="1A448A"/>
                  </a:solidFill>
                  <a:headEnd type="none" w="med" len="med"/>
                  <a:tailEnd type="none" w="med" len="med"/>
                </a:ln>
                <a:effectLst/>
                <a:scene3d>
                  <a:camera prst="orthographicFront"/>
                  <a:lightRig rig="threePt" dir="t"/>
                </a:scene3d>
                <a:sp3d>
                  <a:bevelT w="31750" h="6350"/>
                </a:sp3d>
              </p:spPr>
              <p:style>
                <a:lnRef idx="1">
                  <a:schemeClr val="accent4"/>
                </a:lnRef>
                <a:fillRef idx="3">
                  <a:schemeClr val="accent4"/>
                </a:fillRef>
                <a:effectRef idx="2">
                  <a:schemeClr val="accent4"/>
                </a:effectRef>
                <a:fontRef idx="minor">
                  <a:schemeClr val="lt1"/>
                </a:fontRef>
              </p:style>
              <p:txBody>
                <a:bodyPr anchor="ctr"/>
                <a:lstStyle/>
                <a:p>
                  <a:pPr algn="ctr">
                    <a:buClr>
                      <a:schemeClr val="bg1"/>
                    </a:buClr>
                    <a:buFont typeface="Arial" pitchFamily="34" charset="0"/>
                    <a:buNone/>
                    <a:defRPr/>
                  </a:pPr>
                  <a:endParaRPr lang="en-US" sz="500" b="1" dirty="0">
                    <a:solidFill>
                      <a:srgbClr val="000000"/>
                    </a:solidFill>
                    <a:latin typeface="微软雅黑" pitchFamily="34" charset="-122"/>
                    <a:ea typeface="微软雅黑" pitchFamily="34" charset="-122"/>
                  </a:endParaRPr>
                </a:p>
              </p:txBody>
            </p:sp>
            <p:sp>
              <p:nvSpPr>
                <p:cNvPr id="46" name="Rounded Rectangle 32"/>
                <p:cNvSpPr>
                  <a:spLocks noChangeArrowheads="1"/>
                </p:cNvSpPr>
                <p:nvPr/>
              </p:nvSpPr>
              <p:spPr bwMode="auto">
                <a:xfrm>
                  <a:off x="4345613" y="1700542"/>
                  <a:ext cx="439032" cy="272626"/>
                </a:xfrm>
                <a:prstGeom prst="roundRect">
                  <a:avLst>
                    <a:gd name="adj" fmla="val 16667"/>
                  </a:avLst>
                </a:prstGeom>
                <a:gradFill>
                  <a:gsLst>
                    <a:gs pos="0">
                      <a:srgbClr val="C34B1B"/>
                    </a:gs>
                    <a:gs pos="89000">
                      <a:srgbClr val="E7893F"/>
                    </a:gs>
                  </a:gsLst>
                </a:gradFill>
                <a:ln w="12700">
                  <a:solidFill>
                    <a:schemeClr val="accent6"/>
                  </a:solidFill>
                  <a:headEnd type="none" w="med" len="med"/>
                  <a:tailEnd type="none" w="med" len="med"/>
                </a:ln>
                <a:effectLst/>
                <a:scene3d>
                  <a:camera prst="orthographicFront"/>
                  <a:lightRig rig="threePt" dir="t"/>
                </a:scene3d>
                <a:sp3d>
                  <a:bevelT w="31750" h="6350"/>
                </a:sp3d>
              </p:spPr>
              <p:style>
                <a:lnRef idx="1">
                  <a:schemeClr val="accent4"/>
                </a:lnRef>
                <a:fillRef idx="3">
                  <a:schemeClr val="accent4"/>
                </a:fillRef>
                <a:effectRef idx="2">
                  <a:schemeClr val="accent4"/>
                </a:effectRef>
                <a:fontRef idx="minor">
                  <a:schemeClr val="lt1"/>
                </a:fontRef>
              </p:style>
              <p:txBody>
                <a:bodyPr anchor="ctr"/>
                <a:lstStyle/>
                <a:p>
                  <a:pPr algn="ctr">
                    <a:buFont typeface="Arial" pitchFamily="34" charset="0"/>
                    <a:buNone/>
                    <a:defRPr/>
                  </a:pPr>
                  <a:endParaRPr lang="en-US" sz="400" b="1" dirty="0">
                    <a:solidFill>
                      <a:srgbClr val="000000"/>
                    </a:solidFill>
                    <a:latin typeface="微软雅黑" pitchFamily="34" charset="-122"/>
                    <a:ea typeface="微软雅黑" pitchFamily="34" charset="-122"/>
                  </a:endParaRPr>
                </a:p>
              </p:txBody>
            </p:sp>
          </p:grpSp>
          <p:sp>
            <p:nvSpPr>
              <p:cNvPr id="24676" name="圆角矩形 46"/>
              <p:cNvSpPr>
                <a:spLocks noChangeArrowheads="1"/>
              </p:cNvSpPr>
              <p:nvPr/>
            </p:nvSpPr>
            <p:spPr bwMode="auto">
              <a:xfrm>
                <a:off x="11277883" y="2990356"/>
                <a:ext cx="6238149" cy="2016371"/>
              </a:xfrm>
              <a:prstGeom prst="roundRect">
                <a:avLst>
                  <a:gd name="adj" fmla="val 16667"/>
                </a:avLst>
              </a:prstGeom>
              <a:noFill/>
              <a:ln w="9525">
                <a:solidFill>
                  <a:srgbClr val="43E2C3"/>
                </a:solidFill>
                <a:prstDash val="lgDash"/>
                <a:round/>
              </a:ln>
            </p:spPr>
            <p:txBody>
              <a:bodyPr lIns="38687" tIns="19344" rIns="38687" bIns="19344"/>
              <a:lstStyle/>
              <a:p>
                <a:pPr defTabSz="386080" eaLnBrk="0"/>
                <a:endParaRPr lang="zh-CN" altLang="en-US" sz="1400">
                  <a:latin typeface="Calibri" charset="0"/>
                </a:endParaRPr>
              </a:p>
            </p:txBody>
          </p:sp>
          <p:cxnSp>
            <p:nvCxnSpPr>
              <p:cNvPr id="48" name="直接连接符 100"/>
              <p:cNvCxnSpPr/>
              <p:nvPr/>
            </p:nvCxnSpPr>
            <p:spPr>
              <a:xfrm>
                <a:off x="14386144" y="2434721"/>
                <a:ext cx="2497" cy="551588"/>
              </a:xfrm>
              <a:prstGeom prst="line">
                <a:avLst/>
              </a:prstGeom>
              <a:ln>
                <a:solidFill>
                  <a:srgbClr val="43E2C3"/>
                </a:solidFill>
              </a:ln>
            </p:spPr>
            <p:style>
              <a:lnRef idx="1">
                <a:schemeClr val="accent1"/>
              </a:lnRef>
              <a:fillRef idx="0">
                <a:schemeClr val="accent1"/>
              </a:fillRef>
              <a:effectRef idx="0">
                <a:schemeClr val="accent1"/>
              </a:effectRef>
              <a:fontRef idx="minor">
                <a:schemeClr val="tx1"/>
              </a:fontRef>
            </p:style>
          </p:cxnSp>
          <p:cxnSp>
            <p:nvCxnSpPr>
              <p:cNvPr id="49" name="直接连接符 101"/>
              <p:cNvCxnSpPr>
                <a:stCxn id="24676" idx="2"/>
                <a:endCxn id="24657" idx="0"/>
              </p:cNvCxnSpPr>
              <p:nvPr/>
            </p:nvCxnSpPr>
            <p:spPr>
              <a:xfrm>
                <a:off x="14396135" y="5004937"/>
                <a:ext cx="9991" cy="695279"/>
              </a:xfrm>
              <a:prstGeom prst="line">
                <a:avLst/>
              </a:prstGeom>
              <a:ln>
                <a:solidFill>
                  <a:srgbClr val="43E2C3"/>
                </a:solidFill>
              </a:ln>
            </p:spPr>
            <p:style>
              <a:lnRef idx="1">
                <a:schemeClr val="accent1"/>
              </a:lnRef>
              <a:fillRef idx="0">
                <a:schemeClr val="accent1"/>
              </a:fillRef>
              <a:effectRef idx="0">
                <a:schemeClr val="accent1"/>
              </a:effectRef>
              <a:fontRef idx="minor">
                <a:schemeClr val="tx1"/>
              </a:fontRef>
            </p:style>
          </p:cxnSp>
          <p:sp>
            <p:nvSpPr>
              <p:cNvPr id="24679" name="任意形状 74"/>
              <p:cNvSpPr>
                <a:spLocks noChangeAspect="1"/>
              </p:cNvSpPr>
              <p:nvPr/>
            </p:nvSpPr>
            <p:spPr bwMode="auto">
              <a:xfrm>
                <a:off x="14035673" y="5180147"/>
                <a:ext cx="835835" cy="336950"/>
              </a:xfrm>
              <a:custGeom>
                <a:avLst/>
                <a:gdLst>
                  <a:gd name="T0" fmla="*/ 2 w 2812370"/>
                  <a:gd name="T1" fmla="*/ 0 h 2837455"/>
                  <a:gd name="T2" fmla="*/ 4 w 2812370"/>
                  <a:gd name="T3" fmla="*/ 0 h 2837455"/>
                  <a:gd name="T4" fmla="*/ 5 w 2812370"/>
                  <a:gd name="T5" fmla="*/ 0 h 2837455"/>
                  <a:gd name="T6" fmla="*/ 7 w 2812370"/>
                  <a:gd name="T7" fmla="*/ 0 h 2837455"/>
                  <a:gd name="T8" fmla="*/ 5 w 2812370"/>
                  <a:gd name="T9" fmla="*/ 0 h 2837455"/>
                  <a:gd name="T10" fmla="*/ 4 w 2812370"/>
                  <a:gd name="T11" fmla="*/ 0 h 2837455"/>
                  <a:gd name="T12" fmla="*/ 2 w 2812370"/>
                  <a:gd name="T13" fmla="*/ 0 h 2837455"/>
                  <a:gd name="T14" fmla="*/ 4 w 2812370"/>
                  <a:gd name="T15" fmla="*/ 0 h 2837455"/>
                  <a:gd name="T16" fmla="*/ 5 w 2812370"/>
                  <a:gd name="T17" fmla="*/ 0 h 2837455"/>
                  <a:gd name="T18" fmla="*/ 6 w 2812370"/>
                  <a:gd name="T19" fmla="*/ 0 h 2837455"/>
                  <a:gd name="T20" fmla="*/ 8 w 2812370"/>
                  <a:gd name="T21" fmla="*/ 0 h 2837455"/>
                  <a:gd name="T22" fmla="*/ 10 w 2812370"/>
                  <a:gd name="T23" fmla="*/ 0 h 2837455"/>
                  <a:gd name="T24" fmla="*/ 11 w 2812370"/>
                  <a:gd name="T25" fmla="*/ 0 h 2837455"/>
                  <a:gd name="T26" fmla="*/ 13 w 2812370"/>
                  <a:gd name="T27" fmla="*/ 0 h 2837455"/>
                  <a:gd name="T28" fmla="*/ 11 w 2812370"/>
                  <a:gd name="T29" fmla="*/ 0 h 2837455"/>
                  <a:gd name="T30" fmla="*/ 10 w 2812370"/>
                  <a:gd name="T31" fmla="*/ 0 h 2837455"/>
                  <a:gd name="T32" fmla="*/ 8 w 2812370"/>
                  <a:gd name="T33" fmla="*/ 0 h 2837455"/>
                  <a:gd name="T34" fmla="*/ 10 w 2812370"/>
                  <a:gd name="T35" fmla="*/ 0 h 2837455"/>
                  <a:gd name="T36" fmla="*/ 11 w 2812370"/>
                  <a:gd name="T37" fmla="*/ 0 h 2837455"/>
                  <a:gd name="T38" fmla="*/ 13 w 2812370"/>
                  <a:gd name="T39" fmla="*/ 0 h 2837455"/>
                  <a:gd name="T40" fmla="*/ 11 w 2812370"/>
                  <a:gd name="T41" fmla="*/ 0 h 2837455"/>
                  <a:gd name="T42" fmla="*/ 10 w 2812370"/>
                  <a:gd name="T43" fmla="*/ 0 h 2837455"/>
                  <a:gd name="T44" fmla="*/ 8 w 2812370"/>
                  <a:gd name="T45" fmla="*/ 0 h 2837455"/>
                  <a:gd name="T46" fmla="*/ 7 w 2812370"/>
                  <a:gd name="T47" fmla="*/ 0 h 2837455"/>
                  <a:gd name="T48" fmla="*/ 6 w 2812370"/>
                  <a:gd name="T49" fmla="*/ 0 h 2837455"/>
                  <a:gd name="T50" fmla="*/ 5 w 2812370"/>
                  <a:gd name="T51" fmla="*/ 0 h 2837455"/>
                  <a:gd name="T52" fmla="*/ 4 w 2812370"/>
                  <a:gd name="T53" fmla="*/ 0 h 2837455"/>
                  <a:gd name="T54" fmla="*/ 3 w 2812370"/>
                  <a:gd name="T55" fmla="*/ 0 h 2837455"/>
                  <a:gd name="T56" fmla="*/ 12 w 2812370"/>
                  <a:gd name="T57" fmla="*/ 0 h 2837455"/>
                  <a:gd name="T58" fmla="*/ 15 w 2812370"/>
                  <a:gd name="T59" fmla="*/ 0 h 2837455"/>
                  <a:gd name="T60" fmla="*/ 7 w 2812370"/>
                  <a:gd name="T61" fmla="*/ 0 h 2837455"/>
                  <a:gd name="T62" fmla="*/ 0 w 2812370"/>
                  <a:gd name="T63" fmla="*/ 0 h 2837455"/>
                  <a:gd name="T64" fmla="*/ 3 w 2812370"/>
                  <a:gd name="T65" fmla="*/ 0 h 283745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812370"/>
                  <a:gd name="T100" fmla="*/ 0 h 2837455"/>
                  <a:gd name="T101" fmla="*/ 2812370 w 2812370"/>
                  <a:gd name="T102" fmla="*/ 2837455 h 2837455"/>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812370" h="2837455">
                    <a:moveTo>
                      <a:pt x="673115" y="681143"/>
                    </a:moveTo>
                    <a:lnTo>
                      <a:pt x="324318" y="895671"/>
                    </a:lnTo>
                    <a:lnTo>
                      <a:pt x="673115" y="1110199"/>
                    </a:lnTo>
                    <a:lnTo>
                      <a:pt x="673115" y="1002935"/>
                    </a:lnTo>
                    <a:lnTo>
                      <a:pt x="926139" y="1002935"/>
                    </a:lnTo>
                    <a:lnTo>
                      <a:pt x="926139" y="1006886"/>
                    </a:lnTo>
                    <a:lnTo>
                      <a:pt x="1038101" y="1006886"/>
                    </a:lnTo>
                    <a:lnTo>
                      <a:pt x="1236740" y="1434715"/>
                    </a:lnTo>
                    <a:lnTo>
                      <a:pt x="1034976" y="1878209"/>
                    </a:lnTo>
                    <a:lnTo>
                      <a:pt x="931398" y="1878209"/>
                    </a:lnTo>
                    <a:lnTo>
                      <a:pt x="931398" y="1880179"/>
                    </a:lnTo>
                    <a:lnTo>
                      <a:pt x="677642" y="1880179"/>
                    </a:lnTo>
                    <a:lnTo>
                      <a:pt x="677642" y="1772915"/>
                    </a:lnTo>
                    <a:lnTo>
                      <a:pt x="328845" y="1987443"/>
                    </a:lnTo>
                    <a:lnTo>
                      <a:pt x="677642" y="2201971"/>
                    </a:lnTo>
                    <a:lnTo>
                      <a:pt x="677642" y="2094707"/>
                    </a:lnTo>
                    <a:lnTo>
                      <a:pt x="969658" y="2094707"/>
                    </a:lnTo>
                    <a:lnTo>
                      <a:pt x="969658" y="2093713"/>
                    </a:lnTo>
                    <a:lnTo>
                      <a:pt x="1179522" y="2093713"/>
                    </a:lnTo>
                    <a:lnTo>
                      <a:pt x="1179522" y="2086289"/>
                    </a:lnTo>
                    <a:lnTo>
                      <a:pt x="1357562" y="1694942"/>
                    </a:lnTo>
                    <a:lnTo>
                      <a:pt x="1541125" y="2090301"/>
                    </a:lnTo>
                    <a:lnTo>
                      <a:pt x="1541125" y="2096712"/>
                    </a:lnTo>
                    <a:lnTo>
                      <a:pt x="1789249" y="2096712"/>
                    </a:lnTo>
                    <a:lnTo>
                      <a:pt x="1789249" y="2094707"/>
                    </a:lnTo>
                    <a:lnTo>
                      <a:pt x="2037630" y="2094707"/>
                    </a:lnTo>
                    <a:lnTo>
                      <a:pt x="2037630" y="2201971"/>
                    </a:lnTo>
                    <a:lnTo>
                      <a:pt x="2386427" y="1987443"/>
                    </a:lnTo>
                    <a:lnTo>
                      <a:pt x="2037630" y="1772915"/>
                    </a:lnTo>
                    <a:lnTo>
                      <a:pt x="2037630" y="1880179"/>
                    </a:lnTo>
                    <a:lnTo>
                      <a:pt x="1789249" y="1880179"/>
                    </a:lnTo>
                    <a:lnTo>
                      <a:pt x="1789249" y="1880110"/>
                    </a:lnTo>
                    <a:lnTo>
                      <a:pt x="1684257" y="1880110"/>
                    </a:lnTo>
                    <a:lnTo>
                      <a:pt x="1476698" y="1433069"/>
                    </a:lnTo>
                    <a:lnTo>
                      <a:pt x="1670586" y="1006886"/>
                    </a:lnTo>
                    <a:lnTo>
                      <a:pt x="1781145" y="1006886"/>
                    </a:lnTo>
                    <a:lnTo>
                      <a:pt x="1781145" y="1002935"/>
                    </a:lnTo>
                    <a:lnTo>
                      <a:pt x="2037629" y="1002935"/>
                    </a:lnTo>
                    <a:lnTo>
                      <a:pt x="2037629" y="1110199"/>
                    </a:lnTo>
                    <a:lnTo>
                      <a:pt x="2386426" y="895671"/>
                    </a:lnTo>
                    <a:lnTo>
                      <a:pt x="2037629" y="681143"/>
                    </a:lnTo>
                    <a:lnTo>
                      <a:pt x="2037629" y="788407"/>
                    </a:lnTo>
                    <a:lnTo>
                      <a:pt x="1745613" y="788407"/>
                    </a:lnTo>
                    <a:lnTo>
                      <a:pt x="1745613" y="788417"/>
                    </a:lnTo>
                    <a:lnTo>
                      <a:pt x="1533021" y="788417"/>
                    </a:lnTo>
                    <a:lnTo>
                      <a:pt x="1533021" y="788947"/>
                    </a:lnTo>
                    <a:lnTo>
                      <a:pt x="1530953" y="788007"/>
                    </a:lnTo>
                    <a:lnTo>
                      <a:pt x="1355876" y="1172842"/>
                    </a:lnTo>
                    <a:lnTo>
                      <a:pt x="1178942" y="791762"/>
                    </a:lnTo>
                    <a:lnTo>
                      <a:pt x="1174263" y="793934"/>
                    </a:lnTo>
                    <a:lnTo>
                      <a:pt x="1174263" y="786239"/>
                    </a:lnTo>
                    <a:lnTo>
                      <a:pt x="926139" y="786239"/>
                    </a:lnTo>
                    <a:lnTo>
                      <a:pt x="926139" y="788407"/>
                    </a:lnTo>
                    <a:lnTo>
                      <a:pt x="673115" y="788407"/>
                    </a:lnTo>
                    <a:lnTo>
                      <a:pt x="673115" y="681143"/>
                    </a:lnTo>
                    <a:close/>
                    <a:moveTo>
                      <a:pt x="468737" y="25084"/>
                    </a:moveTo>
                    <a:lnTo>
                      <a:pt x="1369098" y="0"/>
                    </a:lnTo>
                    <a:lnTo>
                      <a:pt x="2343632" y="25084"/>
                    </a:lnTo>
                    <a:cubicBezTo>
                      <a:pt x="2602509" y="25084"/>
                      <a:pt x="2812370" y="234945"/>
                      <a:pt x="2812370" y="493822"/>
                    </a:cubicBezTo>
                    <a:lnTo>
                      <a:pt x="2812370" y="2368717"/>
                    </a:lnTo>
                    <a:cubicBezTo>
                      <a:pt x="2812370" y="2627594"/>
                      <a:pt x="2602509" y="2837455"/>
                      <a:pt x="2343632" y="2837455"/>
                    </a:cubicBezTo>
                    <a:lnTo>
                      <a:pt x="1317635" y="2830402"/>
                    </a:lnTo>
                    <a:lnTo>
                      <a:pt x="468737" y="2837455"/>
                    </a:lnTo>
                    <a:cubicBezTo>
                      <a:pt x="209860" y="2837455"/>
                      <a:pt x="0" y="2627594"/>
                      <a:pt x="0" y="2368717"/>
                    </a:cubicBezTo>
                    <a:lnTo>
                      <a:pt x="0" y="493822"/>
                    </a:lnTo>
                    <a:cubicBezTo>
                      <a:pt x="0" y="234945"/>
                      <a:pt x="209860" y="25084"/>
                      <a:pt x="468737" y="25084"/>
                    </a:cubicBezTo>
                    <a:close/>
                  </a:path>
                </a:pathLst>
              </a:custGeom>
              <a:solidFill>
                <a:srgbClr val="43E2C3"/>
              </a:solidFill>
              <a:ln>
                <a:noFill/>
              </a:ln>
            </p:spPr>
            <p:txBody>
              <a:bodyPr lIns="38693" tIns="19347" rIns="38693" bIns="19347"/>
              <a:lstStyle/>
              <a:p>
                <a:endParaRPr lang="zh-CN" altLang="en-US"/>
              </a:p>
            </p:txBody>
          </p:sp>
          <p:pic>
            <p:nvPicPr>
              <p:cNvPr id="24680" name="Picture 8" descr="ICON_Server_flat_Q408.pn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414387" y="4395185"/>
                <a:ext cx="1943212" cy="412734"/>
              </a:xfrm>
              <a:prstGeom prst="rect">
                <a:avLst/>
              </a:prstGeom>
              <a:noFill/>
              <a:ln>
                <a:noFill/>
              </a:ln>
            </p:spPr>
          </p:pic>
          <p:pic>
            <p:nvPicPr>
              <p:cNvPr id="24681" name="Picture 8" descr="ICON_Server_flat_Q408.pn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447512" y="4395185"/>
                <a:ext cx="1943212" cy="412734"/>
              </a:xfrm>
              <a:prstGeom prst="rect">
                <a:avLst/>
              </a:prstGeom>
              <a:noFill/>
              <a:ln>
                <a:noFill/>
              </a:ln>
            </p:spPr>
          </p:pic>
          <p:pic>
            <p:nvPicPr>
              <p:cNvPr id="24682" name="Picture 8" descr="ICON_Server_flat_Q408.pn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465810" y="4387682"/>
                <a:ext cx="1943212" cy="412734"/>
              </a:xfrm>
              <a:prstGeom prst="rect">
                <a:avLst/>
              </a:prstGeom>
              <a:noFill/>
              <a:ln>
                <a:noFill/>
              </a:ln>
            </p:spPr>
          </p:pic>
          <p:grpSp>
            <p:nvGrpSpPr>
              <p:cNvPr id="24683" name="组合 1"/>
              <p:cNvGrpSpPr/>
              <p:nvPr/>
            </p:nvGrpSpPr>
            <p:grpSpPr bwMode="auto">
              <a:xfrm>
                <a:off x="12294252" y="6590884"/>
                <a:ext cx="405163" cy="409964"/>
                <a:chOff x="3886236" y="8435839"/>
                <a:chExt cx="463010" cy="468495"/>
              </a:xfrm>
            </p:grpSpPr>
            <p:pic>
              <p:nvPicPr>
                <p:cNvPr id="24699" name="Picture 3" descr="D:\虚拟化产品运营\图片素材\sangfor\adesk.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886236" y="8712437"/>
                  <a:ext cx="434599" cy="191897"/>
                </a:xfrm>
                <a:prstGeom prst="rect">
                  <a:avLst/>
                </a:prstGeom>
                <a:noFill/>
                <a:ln>
                  <a:noFill/>
                </a:ln>
              </p:spPr>
            </p:pic>
            <p:pic>
              <p:nvPicPr>
                <p:cNvPr id="24700" name="Picture 4"/>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935987" y="8435839"/>
                  <a:ext cx="413259" cy="372547"/>
                </a:xfrm>
                <a:prstGeom prst="rect">
                  <a:avLst/>
                </a:prstGeom>
                <a:noFill/>
                <a:ln>
                  <a:noFill/>
                </a:ln>
              </p:spPr>
            </p:pic>
          </p:grpSp>
          <p:grpSp>
            <p:nvGrpSpPr>
              <p:cNvPr id="24684" name="组合 128"/>
              <p:cNvGrpSpPr/>
              <p:nvPr/>
            </p:nvGrpSpPr>
            <p:grpSpPr bwMode="auto">
              <a:xfrm>
                <a:off x="13005559" y="6607166"/>
                <a:ext cx="405163" cy="409964"/>
                <a:chOff x="3886236" y="8435839"/>
                <a:chExt cx="463010" cy="468495"/>
              </a:xfrm>
            </p:grpSpPr>
            <p:pic>
              <p:nvPicPr>
                <p:cNvPr id="24697" name="Picture 3" descr="D:\虚拟化产品运营\图片素材\sangfor\adesk.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886236" y="8712437"/>
                  <a:ext cx="434599" cy="191897"/>
                </a:xfrm>
                <a:prstGeom prst="rect">
                  <a:avLst/>
                </a:prstGeom>
                <a:noFill/>
                <a:ln>
                  <a:noFill/>
                </a:ln>
              </p:spPr>
            </p:pic>
            <p:pic>
              <p:nvPicPr>
                <p:cNvPr id="24698" name="Picture 4"/>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935987" y="8435839"/>
                  <a:ext cx="413259" cy="372547"/>
                </a:xfrm>
                <a:prstGeom prst="rect">
                  <a:avLst/>
                </a:prstGeom>
                <a:noFill/>
                <a:ln>
                  <a:noFill/>
                </a:ln>
              </p:spPr>
            </p:pic>
          </p:grpSp>
          <p:grpSp>
            <p:nvGrpSpPr>
              <p:cNvPr id="24685" name="组合 131"/>
              <p:cNvGrpSpPr/>
              <p:nvPr/>
            </p:nvGrpSpPr>
            <p:grpSpPr bwMode="auto">
              <a:xfrm>
                <a:off x="13675362" y="6578689"/>
                <a:ext cx="405163" cy="409964"/>
                <a:chOff x="3886236" y="8435839"/>
                <a:chExt cx="463010" cy="468495"/>
              </a:xfrm>
            </p:grpSpPr>
            <p:pic>
              <p:nvPicPr>
                <p:cNvPr id="24695" name="Picture 3" descr="D:\虚拟化产品运营\图片素材\sangfor\adesk.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886236" y="8712437"/>
                  <a:ext cx="434599" cy="191897"/>
                </a:xfrm>
                <a:prstGeom prst="rect">
                  <a:avLst/>
                </a:prstGeom>
                <a:noFill/>
                <a:ln>
                  <a:noFill/>
                </a:ln>
              </p:spPr>
            </p:pic>
            <p:pic>
              <p:nvPicPr>
                <p:cNvPr id="24696" name="Picture 4"/>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935987" y="8435839"/>
                  <a:ext cx="413259" cy="372547"/>
                </a:xfrm>
                <a:prstGeom prst="rect">
                  <a:avLst/>
                </a:prstGeom>
                <a:noFill/>
                <a:ln>
                  <a:noFill/>
                </a:ln>
              </p:spPr>
            </p:pic>
          </p:grpSp>
          <p:grpSp>
            <p:nvGrpSpPr>
              <p:cNvPr id="24686" name="组合 134"/>
              <p:cNvGrpSpPr/>
              <p:nvPr/>
            </p:nvGrpSpPr>
            <p:grpSpPr bwMode="auto">
              <a:xfrm>
                <a:off x="14433841" y="6590884"/>
                <a:ext cx="405163" cy="409964"/>
                <a:chOff x="3886236" y="8435839"/>
                <a:chExt cx="463010" cy="468495"/>
              </a:xfrm>
            </p:grpSpPr>
            <p:pic>
              <p:nvPicPr>
                <p:cNvPr id="24693" name="Picture 3" descr="D:\虚拟化产品运营\图片素材\sangfor\adesk.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886236" y="8712437"/>
                  <a:ext cx="434599" cy="191897"/>
                </a:xfrm>
                <a:prstGeom prst="rect">
                  <a:avLst/>
                </a:prstGeom>
                <a:noFill/>
                <a:ln>
                  <a:noFill/>
                </a:ln>
              </p:spPr>
            </p:pic>
            <p:pic>
              <p:nvPicPr>
                <p:cNvPr id="24694" name="Picture 4"/>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935987" y="8435839"/>
                  <a:ext cx="413259" cy="372547"/>
                </a:xfrm>
                <a:prstGeom prst="rect">
                  <a:avLst/>
                </a:prstGeom>
                <a:noFill/>
                <a:ln>
                  <a:noFill/>
                </a:ln>
              </p:spPr>
            </p:pic>
          </p:grpSp>
          <p:grpSp>
            <p:nvGrpSpPr>
              <p:cNvPr id="24687" name="组合 137"/>
              <p:cNvGrpSpPr/>
              <p:nvPr/>
            </p:nvGrpSpPr>
            <p:grpSpPr bwMode="auto">
              <a:xfrm>
                <a:off x="15124646" y="6564885"/>
                <a:ext cx="405163" cy="409964"/>
                <a:chOff x="3886236" y="8435839"/>
                <a:chExt cx="463010" cy="468495"/>
              </a:xfrm>
            </p:grpSpPr>
            <p:pic>
              <p:nvPicPr>
                <p:cNvPr id="24691" name="Picture 3" descr="D:\虚拟化产品运营\图片素材\sangfor\adesk.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886236" y="8712437"/>
                  <a:ext cx="434599" cy="191897"/>
                </a:xfrm>
                <a:prstGeom prst="rect">
                  <a:avLst/>
                </a:prstGeom>
                <a:noFill/>
                <a:ln>
                  <a:noFill/>
                </a:ln>
              </p:spPr>
            </p:pic>
            <p:pic>
              <p:nvPicPr>
                <p:cNvPr id="24692" name="Picture 4"/>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935987" y="8435839"/>
                  <a:ext cx="413259" cy="372547"/>
                </a:xfrm>
                <a:prstGeom prst="rect">
                  <a:avLst/>
                </a:prstGeom>
                <a:noFill/>
                <a:ln>
                  <a:noFill/>
                </a:ln>
              </p:spPr>
            </p:pic>
          </p:grpSp>
          <p:grpSp>
            <p:nvGrpSpPr>
              <p:cNvPr id="24688" name="组合 140"/>
              <p:cNvGrpSpPr/>
              <p:nvPr/>
            </p:nvGrpSpPr>
            <p:grpSpPr bwMode="auto">
              <a:xfrm>
                <a:off x="15823245" y="6564669"/>
                <a:ext cx="405163" cy="409964"/>
                <a:chOff x="3886236" y="8435839"/>
                <a:chExt cx="463010" cy="468495"/>
              </a:xfrm>
            </p:grpSpPr>
            <p:pic>
              <p:nvPicPr>
                <p:cNvPr id="24689" name="Picture 3" descr="D:\虚拟化产品运营\图片素材\sangfor\adesk.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886236" y="8712437"/>
                  <a:ext cx="434599" cy="191897"/>
                </a:xfrm>
                <a:prstGeom prst="rect">
                  <a:avLst/>
                </a:prstGeom>
                <a:noFill/>
                <a:ln>
                  <a:noFill/>
                </a:ln>
              </p:spPr>
            </p:pic>
            <p:pic>
              <p:nvPicPr>
                <p:cNvPr id="24690" name="Picture 4"/>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935987" y="8435839"/>
                  <a:ext cx="413259" cy="372547"/>
                </a:xfrm>
                <a:prstGeom prst="rect">
                  <a:avLst/>
                </a:prstGeom>
                <a:noFill/>
                <a:ln>
                  <a:noFill/>
                </a:ln>
              </p:spPr>
            </p:pic>
          </p:grpSp>
        </p:grpSp>
        <p:grpSp>
          <p:nvGrpSpPr>
            <p:cNvPr id="24598" name="组 73"/>
            <p:cNvGrpSpPr/>
            <p:nvPr/>
          </p:nvGrpSpPr>
          <p:grpSpPr bwMode="auto">
            <a:xfrm>
              <a:off x="1705313" y="1409059"/>
              <a:ext cx="2267560" cy="2207362"/>
              <a:chOff x="1874851" y="1188487"/>
              <a:chExt cx="9474876" cy="9223346"/>
            </a:xfrm>
          </p:grpSpPr>
          <p:grpSp>
            <p:nvGrpSpPr>
              <p:cNvPr id="24599" name="组合 78"/>
              <p:cNvGrpSpPr/>
              <p:nvPr/>
            </p:nvGrpSpPr>
            <p:grpSpPr bwMode="auto">
              <a:xfrm>
                <a:off x="4571398" y="1188487"/>
                <a:ext cx="2264615" cy="1033929"/>
                <a:chOff x="6327128" y="2592365"/>
                <a:chExt cx="1567661" cy="715729"/>
              </a:xfrm>
            </p:grpSpPr>
            <p:pic>
              <p:nvPicPr>
                <p:cNvPr id="24651" name="Picture 389" descr="BlueCloud.png"/>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327128" y="2592365"/>
                  <a:ext cx="1521844" cy="715729"/>
                </a:xfrm>
                <a:prstGeom prst="rect">
                  <a:avLst/>
                </a:prstGeom>
                <a:noFill/>
                <a:ln>
                  <a:noFill/>
                </a:ln>
              </p:spPr>
            </p:pic>
            <p:sp>
              <p:nvSpPr>
                <p:cNvPr id="24652" name="TextBox 80"/>
                <p:cNvSpPr txBox="1">
                  <a:spLocks noChangeArrowheads="1"/>
                </p:cNvSpPr>
                <p:nvPr/>
              </p:nvSpPr>
              <p:spPr bwMode="auto">
                <a:xfrm>
                  <a:off x="6503575" y="2779511"/>
                  <a:ext cx="1391214" cy="434210"/>
                </a:xfrm>
                <a:prstGeom prst="rect">
                  <a:avLst/>
                </a:prstGeom>
                <a:noFill/>
                <a:ln>
                  <a:noFill/>
                </a:ln>
              </p:spPr>
              <p:txBody>
                <a:bodyPr wrap="none" lIns="38690" tIns="19345" rIns="38690" bIns="19345">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lang="en-US" altLang="zh-CN" sz="900" b="1">
                      <a:solidFill>
                        <a:srgbClr val="D1DAE9"/>
                      </a:solidFill>
                      <a:latin typeface="微软雅黑" charset="0"/>
                      <a:ea typeface="微软雅黑" charset="0"/>
                      <a:cs typeface="微软雅黑" charset="0"/>
                    </a:rPr>
                    <a:t>Internet</a:t>
                  </a:r>
                  <a:endParaRPr lang="zh-CN" altLang="en-US" sz="900" b="1">
                    <a:solidFill>
                      <a:srgbClr val="D1DAE9"/>
                    </a:solidFill>
                    <a:latin typeface="微软雅黑" charset="0"/>
                    <a:ea typeface="微软雅黑" charset="0"/>
                    <a:cs typeface="微软雅黑" charset="0"/>
                  </a:endParaRPr>
                </a:p>
              </p:txBody>
            </p:sp>
          </p:grpSp>
          <p:sp>
            <p:nvSpPr>
              <p:cNvPr id="76" name="圆角矩形 75"/>
              <p:cNvSpPr/>
              <p:nvPr/>
            </p:nvSpPr>
            <p:spPr>
              <a:xfrm>
                <a:off x="1874851" y="2382220"/>
                <a:ext cx="9474876" cy="8029613"/>
              </a:xfrm>
              <a:prstGeom prst="roundRect">
                <a:avLst/>
              </a:prstGeom>
              <a:noFill/>
              <a:ln>
                <a:solidFill>
                  <a:srgbClr val="43E2C3"/>
                </a:solidFill>
              </a:ln>
            </p:spPr>
            <p:style>
              <a:lnRef idx="2">
                <a:schemeClr val="accent1">
                  <a:shade val="50000"/>
                </a:schemeClr>
              </a:lnRef>
              <a:fillRef idx="1">
                <a:schemeClr val="accent1"/>
              </a:fillRef>
              <a:effectRef idx="0">
                <a:schemeClr val="accent1"/>
              </a:effectRef>
              <a:fontRef idx="minor">
                <a:schemeClr val="lt1"/>
              </a:fontRef>
            </p:style>
            <p:txBody>
              <a:bodyPr lIns="38693" tIns="19347" rIns="38693" bIns="19347" anchor="ctr"/>
              <a:lstStyle/>
              <a:p>
                <a:pPr algn="ctr">
                  <a:buFont typeface="Arial" pitchFamily="34" charset="0"/>
                  <a:buNone/>
                  <a:defRPr/>
                </a:pPr>
                <a:endParaRPr lang="zh-CN" altLang="en-US" sz="800" dirty="0">
                  <a:solidFill>
                    <a:srgbClr val="FFFFFF"/>
                  </a:solidFill>
                </a:endParaRPr>
              </a:p>
            </p:txBody>
          </p:sp>
          <p:pic>
            <p:nvPicPr>
              <p:cNvPr id="24601" name="Picture 9" descr="主机"/>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9256045" y="4717702"/>
                <a:ext cx="502891" cy="653092"/>
              </a:xfrm>
              <a:prstGeom prst="rect">
                <a:avLst/>
              </a:prstGeom>
              <a:noFill/>
              <a:ln>
                <a:noFill/>
              </a:ln>
            </p:spPr>
          </p:pic>
          <p:pic>
            <p:nvPicPr>
              <p:cNvPr id="24602" name="Picture 8" descr="532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rot="9414715">
                <a:off x="2858003" y="3302433"/>
                <a:ext cx="920192" cy="397704"/>
              </a:xfrm>
              <a:prstGeom prst="rect">
                <a:avLst/>
              </a:prstGeom>
              <a:noFill/>
              <a:ln>
                <a:noFill/>
              </a:ln>
            </p:spPr>
          </p:pic>
          <p:pic>
            <p:nvPicPr>
              <p:cNvPr id="24603" name="Picture 6" descr="无线AP"/>
              <p:cNvPicPr>
                <a:picLocks noChangeAspect="1" noChangeArrowheads="1"/>
              </p:cNvPicPr>
              <p:nvPr/>
            </p:nvPicPr>
            <p:blipFill>
              <a:blip r:embed="rId17" cstate="print">
                <a:extLst>
                  <a:ext uri="{28A0092B-C50C-407E-A947-70E740481C1C}">
                    <a14:useLocalDpi xmlns:a14="http://schemas.microsoft.com/office/drawing/2010/main" val="0"/>
                  </a:ext>
                </a:extLst>
              </a:blip>
              <a:srcRect t="6250" b="9375"/>
              <a:stretch>
                <a:fillRect/>
              </a:stretch>
            </p:blipFill>
            <p:spPr bwMode="auto">
              <a:xfrm>
                <a:off x="2515861" y="2637189"/>
                <a:ext cx="863209" cy="728501"/>
              </a:xfrm>
              <a:prstGeom prst="rect">
                <a:avLst/>
              </a:prstGeom>
              <a:noFill/>
              <a:ln>
                <a:noFill/>
              </a:ln>
            </p:spPr>
          </p:pic>
          <p:pic>
            <p:nvPicPr>
              <p:cNvPr id="24604" name="Picture 6" descr="无线AP"/>
              <p:cNvPicPr>
                <a:picLocks noChangeAspect="1" noChangeArrowheads="1"/>
              </p:cNvPicPr>
              <p:nvPr/>
            </p:nvPicPr>
            <p:blipFill>
              <a:blip r:embed="rId17" cstate="print">
                <a:extLst>
                  <a:ext uri="{28A0092B-C50C-407E-A947-70E740481C1C}">
                    <a14:useLocalDpi xmlns:a14="http://schemas.microsoft.com/office/drawing/2010/main" val="0"/>
                  </a:ext>
                </a:extLst>
              </a:blip>
              <a:srcRect t="6250" b="9375"/>
              <a:stretch>
                <a:fillRect/>
              </a:stretch>
            </p:blipFill>
            <p:spPr bwMode="auto">
              <a:xfrm>
                <a:off x="9843797" y="9075602"/>
                <a:ext cx="863209" cy="728501"/>
              </a:xfrm>
              <a:prstGeom prst="rect">
                <a:avLst/>
              </a:prstGeom>
              <a:noFill/>
              <a:ln>
                <a:noFill/>
              </a:ln>
            </p:spPr>
          </p:pic>
          <p:pic>
            <p:nvPicPr>
              <p:cNvPr id="24605" name="Picture 8" descr="532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rot="-2658936">
                <a:off x="9464823" y="9051924"/>
                <a:ext cx="920192" cy="397704"/>
              </a:xfrm>
              <a:prstGeom prst="rect">
                <a:avLst/>
              </a:prstGeom>
              <a:noFill/>
              <a:ln>
                <a:noFill/>
              </a:ln>
            </p:spPr>
          </p:pic>
          <p:sp>
            <p:nvSpPr>
              <p:cNvPr id="82" name="Freeform 123"/>
              <p:cNvSpPr>
                <a:spLocks noEditPoints="1"/>
              </p:cNvSpPr>
              <p:nvPr/>
            </p:nvSpPr>
            <p:spPr bwMode="auto">
              <a:xfrm>
                <a:off x="9870225" y="4822353"/>
                <a:ext cx="412444" cy="407274"/>
              </a:xfrm>
              <a:custGeom>
                <a:avLst/>
                <a:gdLst>
                  <a:gd name="T0" fmla="*/ 480 w 480"/>
                  <a:gd name="T1" fmla="*/ 135 h 562"/>
                  <a:gd name="T2" fmla="*/ 480 w 480"/>
                  <a:gd name="T3" fmla="*/ 0 h 562"/>
                  <a:gd name="T4" fmla="*/ 240 w 480"/>
                  <a:gd name="T5" fmla="*/ 43 h 562"/>
                  <a:gd name="T6" fmla="*/ 0 w 480"/>
                  <a:gd name="T7" fmla="*/ 0 h 562"/>
                  <a:gd name="T8" fmla="*/ 0 w 480"/>
                  <a:gd name="T9" fmla="*/ 135 h 562"/>
                  <a:gd name="T10" fmla="*/ 15 w 480"/>
                  <a:gd name="T11" fmla="*/ 153 h 562"/>
                  <a:gd name="T12" fmla="*/ 0 w 480"/>
                  <a:gd name="T13" fmla="*/ 170 h 562"/>
                  <a:gd name="T14" fmla="*/ 0 w 480"/>
                  <a:gd name="T15" fmla="*/ 322 h 562"/>
                  <a:gd name="T16" fmla="*/ 15 w 480"/>
                  <a:gd name="T17" fmla="*/ 340 h 562"/>
                  <a:gd name="T18" fmla="*/ 0 w 480"/>
                  <a:gd name="T19" fmla="*/ 358 h 562"/>
                  <a:gd name="T20" fmla="*/ 0 w 480"/>
                  <a:gd name="T21" fmla="*/ 510 h 562"/>
                  <a:gd name="T22" fmla="*/ 240 w 480"/>
                  <a:gd name="T23" fmla="*/ 562 h 562"/>
                  <a:gd name="T24" fmla="*/ 480 w 480"/>
                  <a:gd name="T25" fmla="*/ 510 h 562"/>
                  <a:gd name="T26" fmla="*/ 480 w 480"/>
                  <a:gd name="T27" fmla="*/ 358 h 562"/>
                  <a:gd name="T28" fmla="*/ 466 w 480"/>
                  <a:gd name="T29" fmla="*/ 340 h 562"/>
                  <a:gd name="T30" fmla="*/ 480 w 480"/>
                  <a:gd name="T31" fmla="*/ 322 h 562"/>
                  <a:gd name="T32" fmla="*/ 480 w 480"/>
                  <a:gd name="T33" fmla="*/ 170 h 562"/>
                  <a:gd name="T34" fmla="*/ 466 w 480"/>
                  <a:gd name="T35" fmla="*/ 153 h 562"/>
                  <a:gd name="T36" fmla="*/ 480 w 480"/>
                  <a:gd name="T37" fmla="*/ 135 h 562"/>
                  <a:gd name="T38" fmla="*/ 458 w 480"/>
                  <a:gd name="T39" fmla="*/ 352 h 562"/>
                  <a:gd name="T40" fmla="*/ 240 w 480"/>
                  <a:gd name="T41" fmla="*/ 380 h 562"/>
                  <a:gd name="T42" fmla="*/ 23 w 480"/>
                  <a:gd name="T43" fmla="*/ 352 h 562"/>
                  <a:gd name="T44" fmla="*/ 23 w 480"/>
                  <a:gd name="T45" fmla="*/ 333 h 562"/>
                  <a:gd name="T46" fmla="*/ 240 w 480"/>
                  <a:gd name="T47" fmla="*/ 361 h 562"/>
                  <a:gd name="T48" fmla="*/ 458 w 480"/>
                  <a:gd name="T49" fmla="*/ 333 h 562"/>
                  <a:gd name="T50" fmla="*/ 458 w 480"/>
                  <a:gd name="T51" fmla="*/ 352 h 562"/>
                  <a:gd name="T52" fmla="*/ 458 w 480"/>
                  <a:gd name="T53" fmla="*/ 166 h 562"/>
                  <a:gd name="T54" fmla="*/ 240 w 480"/>
                  <a:gd name="T55" fmla="*/ 195 h 562"/>
                  <a:gd name="T56" fmla="*/ 23 w 480"/>
                  <a:gd name="T57" fmla="*/ 166 h 562"/>
                  <a:gd name="T58" fmla="*/ 23 w 480"/>
                  <a:gd name="T59" fmla="*/ 147 h 562"/>
                  <a:gd name="T60" fmla="*/ 240 w 480"/>
                  <a:gd name="T61" fmla="*/ 176 h 562"/>
                  <a:gd name="T62" fmla="*/ 458 w 480"/>
                  <a:gd name="T63" fmla="*/ 147 h 562"/>
                  <a:gd name="T64" fmla="*/ 458 w 480"/>
                  <a:gd name="T65" fmla="*/ 16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80" h="562">
                    <a:moveTo>
                      <a:pt x="480" y="135"/>
                    </a:moveTo>
                    <a:cubicBezTo>
                      <a:pt x="480" y="0"/>
                      <a:pt x="480" y="0"/>
                      <a:pt x="480" y="0"/>
                    </a:cubicBezTo>
                    <a:cubicBezTo>
                      <a:pt x="448" y="31"/>
                      <a:pt x="326" y="43"/>
                      <a:pt x="240" y="43"/>
                    </a:cubicBezTo>
                    <a:cubicBezTo>
                      <a:pt x="154" y="43"/>
                      <a:pt x="32" y="31"/>
                      <a:pt x="0" y="0"/>
                    </a:cubicBezTo>
                    <a:cubicBezTo>
                      <a:pt x="0" y="135"/>
                      <a:pt x="0" y="135"/>
                      <a:pt x="0" y="135"/>
                    </a:cubicBezTo>
                    <a:cubicBezTo>
                      <a:pt x="0" y="141"/>
                      <a:pt x="5" y="147"/>
                      <a:pt x="15" y="153"/>
                    </a:cubicBezTo>
                    <a:cubicBezTo>
                      <a:pt x="5" y="158"/>
                      <a:pt x="0" y="164"/>
                      <a:pt x="0" y="170"/>
                    </a:cubicBezTo>
                    <a:cubicBezTo>
                      <a:pt x="0" y="322"/>
                      <a:pt x="0" y="322"/>
                      <a:pt x="0" y="322"/>
                    </a:cubicBezTo>
                    <a:cubicBezTo>
                      <a:pt x="0" y="329"/>
                      <a:pt x="5" y="335"/>
                      <a:pt x="15" y="340"/>
                    </a:cubicBezTo>
                    <a:cubicBezTo>
                      <a:pt x="5" y="346"/>
                      <a:pt x="0" y="351"/>
                      <a:pt x="0" y="358"/>
                    </a:cubicBezTo>
                    <a:cubicBezTo>
                      <a:pt x="0" y="510"/>
                      <a:pt x="0" y="510"/>
                      <a:pt x="0" y="510"/>
                    </a:cubicBezTo>
                    <a:cubicBezTo>
                      <a:pt x="0" y="538"/>
                      <a:pt x="108" y="562"/>
                      <a:pt x="240" y="562"/>
                    </a:cubicBezTo>
                    <a:cubicBezTo>
                      <a:pt x="373" y="562"/>
                      <a:pt x="480" y="538"/>
                      <a:pt x="480" y="510"/>
                    </a:cubicBezTo>
                    <a:cubicBezTo>
                      <a:pt x="480" y="358"/>
                      <a:pt x="480" y="358"/>
                      <a:pt x="480" y="358"/>
                    </a:cubicBezTo>
                    <a:cubicBezTo>
                      <a:pt x="480" y="351"/>
                      <a:pt x="475" y="346"/>
                      <a:pt x="466" y="340"/>
                    </a:cubicBezTo>
                    <a:cubicBezTo>
                      <a:pt x="475" y="335"/>
                      <a:pt x="480" y="329"/>
                      <a:pt x="480" y="322"/>
                    </a:cubicBezTo>
                    <a:cubicBezTo>
                      <a:pt x="480" y="170"/>
                      <a:pt x="480" y="170"/>
                      <a:pt x="480" y="170"/>
                    </a:cubicBezTo>
                    <a:cubicBezTo>
                      <a:pt x="480" y="164"/>
                      <a:pt x="475" y="158"/>
                      <a:pt x="466" y="153"/>
                    </a:cubicBezTo>
                    <a:cubicBezTo>
                      <a:pt x="475" y="147"/>
                      <a:pt x="480" y="141"/>
                      <a:pt x="480" y="135"/>
                    </a:cubicBezTo>
                    <a:close/>
                    <a:moveTo>
                      <a:pt x="458" y="352"/>
                    </a:moveTo>
                    <a:cubicBezTo>
                      <a:pt x="458" y="368"/>
                      <a:pt x="361" y="380"/>
                      <a:pt x="240" y="380"/>
                    </a:cubicBezTo>
                    <a:cubicBezTo>
                      <a:pt x="120" y="380"/>
                      <a:pt x="23" y="368"/>
                      <a:pt x="23" y="352"/>
                    </a:cubicBezTo>
                    <a:cubicBezTo>
                      <a:pt x="23" y="333"/>
                      <a:pt x="23" y="333"/>
                      <a:pt x="23" y="333"/>
                    </a:cubicBezTo>
                    <a:cubicBezTo>
                      <a:pt x="23" y="349"/>
                      <a:pt x="120" y="361"/>
                      <a:pt x="240" y="361"/>
                    </a:cubicBezTo>
                    <a:cubicBezTo>
                      <a:pt x="361" y="361"/>
                      <a:pt x="458" y="349"/>
                      <a:pt x="458" y="333"/>
                    </a:cubicBezTo>
                    <a:lnTo>
                      <a:pt x="458" y="352"/>
                    </a:lnTo>
                    <a:close/>
                    <a:moveTo>
                      <a:pt x="458" y="166"/>
                    </a:moveTo>
                    <a:cubicBezTo>
                      <a:pt x="458" y="182"/>
                      <a:pt x="361" y="195"/>
                      <a:pt x="240" y="195"/>
                    </a:cubicBezTo>
                    <a:cubicBezTo>
                      <a:pt x="120" y="195"/>
                      <a:pt x="23" y="182"/>
                      <a:pt x="23" y="166"/>
                    </a:cubicBezTo>
                    <a:cubicBezTo>
                      <a:pt x="23" y="147"/>
                      <a:pt x="23" y="147"/>
                      <a:pt x="23" y="147"/>
                    </a:cubicBezTo>
                    <a:cubicBezTo>
                      <a:pt x="23" y="163"/>
                      <a:pt x="120" y="176"/>
                      <a:pt x="240" y="176"/>
                    </a:cubicBezTo>
                    <a:cubicBezTo>
                      <a:pt x="361" y="176"/>
                      <a:pt x="458" y="163"/>
                      <a:pt x="458" y="147"/>
                    </a:cubicBezTo>
                    <a:lnTo>
                      <a:pt x="458" y="166"/>
                    </a:lnTo>
                    <a:close/>
                  </a:path>
                </a:pathLst>
              </a:custGeom>
              <a:solidFill>
                <a:srgbClr val="FFFFFF"/>
              </a:solidFill>
              <a:ln w="10795" cap="flat" cmpd="sng" algn="ctr">
                <a:noFill/>
                <a:prstDash val="solid"/>
              </a:ln>
              <a:effectLst/>
            </p:spPr>
            <p:txBody>
              <a:bodyPr lIns="38693" tIns="19347" rIns="38693" bIns="19347" anchor="ctr"/>
              <a:lstStyle/>
              <a:p>
                <a:pPr algn="ctr" defTabSz="394335">
                  <a:defRPr/>
                </a:pPr>
                <a:endParaRPr lang="en-US" sz="800" dirty="0">
                  <a:solidFill>
                    <a:srgbClr val="FFFFFF"/>
                  </a:solidFill>
                  <a:latin typeface="Arial" pitchFamily="34" charset="0"/>
                  <a:ea typeface="宋体" pitchFamily="2" charset="-122"/>
                  <a:cs typeface="+mn-cs"/>
                </a:endParaRPr>
              </a:p>
            </p:txBody>
          </p:sp>
          <p:pic>
            <p:nvPicPr>
              <p:cNvPr id="24607" name="Picture 9" descr="主机"/>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9271689" y="5809750"/>
                <a:ext cx="502891" cy="653092"/>
              </a:xfrm>
              <a:prstGeom prst="rect">
                <a:avLst/>
              </a:prstGeom>
              <a:noFill/>
              <a:ln>
                <a:noFill/>
              </a:ln>
            </p:spPr>
          </p:pic>
          <p:sp>
            <p:nvSpPr>
              <p:cNvPr id="84" name="Freeform 123"/>
              <p:cNvSpPr>
                <a:spLocks noEditPoints="1"/>
              </p:cNvSpPr>
              <p:nvPr/>
            </p:nvSpPr>
            <p:spPr bwMode="auto">
              <a:xfrm>
                <a:off x="9885361" y="5914267"/>
                <a:ext cx="412444" cy="407274"/>
              </a:xfrm>
              <a:custGeom>
                <a:avLst/>
                <a:gdLst>
                  <a:gd name="T0" fmla="*/ 480 w 480"/>
                  <a:gd name="T1" fmla="*/ 135 h 562"/>
                  <a:gd name="T2" fmla="*/ 480 w 480"/>
                  <a:gd name="T3" fmla="*/ 0 h 562"/>
                  <a:gd name="T4" fmla="*/ 240 w 480"/>
                  <a:gd name="T5" fmla="*/ 43 h 562"/>
                  <a:gd name="T6" fmla="*/ 0 w 480"/>
                  <a:gd name="T7" fmla="*/ 0 h 562"/>
                  <a:gd name="T8" fmla="*/ 0 w 480"/>
                  <a:gd name="T9" fmla="*/ 135 h 562"/>
                  <a:gd name="T10" fmla="*/ 15 w 480"/>
                  <a:gd name="T11" fmla="*/ 153 h 562"/>
                  <a:gd name="T12" fmla="*/ 0 w 480"/>
                  <a:gd name="T13" fmla="*/ 170 h 562"/>
                  <a:gd name="T14" fmla="*/ 0 w 480"/>
                  <a:gd name="T15" fmla="*/ 322 h 562"/>
                  <a:gd name="T16" fmla="*/ 15 w 480"/>
                  <a:gd name="T17" fmla="*/ 340 h 562"/>
                  <a:gd name="T18" fmla="*/ 0 w 480"/>
                  <a:gd name="T19" fmla="*/ 358 h 562"/>
                  <a:gd name="T20" fmla="*/ 0 w 480"/>
                  <a:gd name="T21" fmla="*/ 510 h 562"/>
                  <a:gd name="T22" fmla="*/ 240 w 480"/>
                  <a:gd name="T23" fmla="*/ 562 h 562"/>
                  <a:gd name="T24" fmla="*/ 480 w 480"/>
                  <a:gd name="T25" fmla="*/ 510 h 562"/>
                  <a:gd name="T26" fmla="*/ 480 w 480"/>
                  <a:gd name="T27" fmla="*/ 358 h 562"/>
                  <a:gd name="T28" fmla="*/ 466 w 480"/>
                  <a:gd name="T29" fmla="*/ 340 h 562"/>
                  <a:gd name="T30" fmla="*/ 480 w 480"/>
                  <a:gd name="T31" fmla="*/ 322 h 562"/>
                  <a:gd name="T32" fmla="*/ 480 w 480"/>
                  <a:gd name="T33" fmla="*/ 170 h 562"/>
                  <a:gd name="T34" fmla="*/ 466 w 480"/>
                  <a:gd name="T35" fmla="*/ 153 h 562"/>
                  <a:gd name="T36" fmla="*/ 480 w 480"/>
                  <a:gd name="T37" fmla="*/ 135 h 562"/>
                  <a:gd name="T38" fmla="*/ 458 w 480"/>
                  <a:gd name="T39" fmla="*/ 352 h 562"/>
                  <a:gd name="T40" fmla="*/ 240 w 480"/>
                  <a:gd name="T41" fmla="*/ 380 h 562"/>
                  <a:gd name="T42" fmla="*/ 23 w 480"/>
                  <a:gd name="T43" fmla="*/ 352 h 562"/>
                  <a:gd name="T44" fmla="*/ 23 w 480"/>
                  <a:gd name="T45" fmla="*/ 333 h 562"/>
                  <a:gd name="T46" fmla="*/ 240 w 480"/>
                  <a:gd name="T47" fmla="*/ 361 h 562"/>
                  <a:gd name="T48" fmla="*/ 458 w 480"/>
                  <a:gd name="T49" fmla="*/ 333 h 562"/>
                  <a:gd name="T50" fmla="*/ 458 w 480"/>
                  <a:gd name="T51" fmla="*/ 352 h 562"/>
                  <a:gd name="T52" fmla="*/ 458 w 480"/>
                  <a:gd name="T53" fmla="*/ 166 h 562"/>
                  <a:gd name="T54" fmla="*/ 240 w 480"/>
                  <a:gd name="T55" fmla="*/ 195 h 562"/>
                  <a:gd name="T56" fmla="*/ 23 w 480"/>
                  <a:gd name="T57" fmla="*/ 166 h 562"/>
                  <a:gd name="T58" fmla="*/ 23 w 480"/>
                  <a:gd name="T59" fmla="*/ 147 h 562"/>
                  <a:gd name="T60" fmla="*/ 240 w 480"/>
                  <a:gd name="T61" fmla="*/ 176 h 562"/>
                  <a:gd name="T62" fmla="*/ 458 w 480"/>
                  <a:gd name="T63" fmla="*/ 147 h 562"/>
                  <a:gd name="T64" fmla="*/ 458 w 480"/>
                  <a:gd name="T65" fmla="*/ 16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80" h="562">
                    <a:moveTo>
                      <a:pt x="480" y="135"/>
                    </a:moveTo>
                    <a:cubicBezTo>
                      <a:pt x="480" y="0"/>
                      <a:pt x="480" y="0"/>
                      <a:pt x="480" y="0"/>
                    </a:cubicBezTo>
                    <a:cubicBezTo>
                      <a:pt x="448" y="31"/>
                      <a:pt x="326" y="43"/>
                      <a:pt x="240" y="43"/>
                    </a:cubicBezTo>
                    <a:cubicBezTo>
                      <a:pt x="154" y="43"/>
                      <a:pt x="32" y="31"/>
                      <a:pt x="0" y="0"/>
                    </a:cubicBezTo>
                    <a:cubicBezTo>
                      <a:pt x="0" y="135"/>
                      <a:pt x="0" y="135"/>
                      <a:pt x="0" y="135"/>
                    </a:cubicBezTo>
                    <a:cubicBezTo>
                      <a:pt x="0" y="141"/>
                      <a:pt x="5" y="147"/>
                      <a:pt x="15" y="153"/>
                    </a:cubicBezTo>
                    <a:cubicBezTo>
                      <a:pt x="5" y="158"/>
                      <a:pt x="0" y="164"/>
                      <a:pt x="0" y="170"/>
                    </a:cubicBezTo>
                    <a:cubicBezTo>
                      <a:pt x="0" y="322"/>
                      <a:pt x="0" y="322"/>
                      <a:pt x="0" y="322"/>
                    </a:cubicBezTo>
                    <a:cubicBezTo>
                      <a:pt x="0" y="329"/>
                      <a:pt x="5" y="335"/>
                      <a:pt x="15" y="340"/>
                    </a:cubicBezTo>
                    <a:cubicBezTo>
                      <a:pt x="5" y="346"/>
                      <a:pt x="0" y="351"/>
                      <a:pt x="0" y="358"/>
                    </a:cubicBezTo>
                    <a:cubicBezTo>
                      <a:pt x="0" y="510"/>
                      <a:pt x="0" y="510"/>
                      <a:pt x="0" y="510"/>
                    </a:cubicBezTo>
                    <a:cubicBezTo>
                      <a:pt x="0" y="538"/>
                      <a:pt x="108" y="562"/>
                      <a:pt x="240" y="562"/>
                    </a:cubicBezTo>
                    <a:cubicBezTo>
                      <a:pt x="373" y="562"/>
                      <a:pt x="480" y="538"/>
                      <a:pt x="480" y="510"/>
                    </a:cubicBezTo>
                    <a:cubicBezTo>
                      <a:pt x="480" y="358"/>
                      <a:pt x="480" y="358"/>
                      <a:pt x="480" y="358"/>
                    </a:cubicBezTo>
                    <a:cubicBezTo>
                      <a:pt x="480" y="351"/>
                      <a:pt x="475" y="346"/>
                      <a:pt x="466" y="340"/>
                    </a:cubicBezTo>
                    <a:cubicBezTo>
                      <a:pt x="475" y="335"/>
                      <a:pt x="480" y="329"/>
                      <a:pt x="480" y="322"/>
                    </a:cubicBezTo>
                    <a:cubicBezTo>
                      <a:pt x="480" y="170"/>
                      <a:pt x="480" y="170"/>
                      <a:pt x="480" y="170"/>
                    </a:cubicBezTo>
                    <a:cubicBezTo>
                      <a:pt x="480" y="164"/>
                      <a:pt x="475" y="158"/>
                      <a:pt x="466" y="153"/>
                    </a:cubicBezTo>
                    <a:cubicBezTo>
                      <a:pt x="475" y="147"/>
                      <a:pt x="480" y="141"/>
                      <a:pt x="480" y="135"/>
                    </a:cubicBezTo>
                    <a:close/>
                    <a:moveTo>
                      <a:pt x="458" y="352"/>
                    </a:moveTo>
                    <a:cubicBezTo>
                      <a:pt x="458" y="368"/>
                      <a:pt x="361" y="380"/>
                      <a:pt x="240" y="380"/>
                    </a:cubicBezTo>
                    <a:cubicBezTo>
                      <a:pt x="120" y="380"/>
                      <a:pt x="23" y="368"/>
                      <a:pt x="23" y="352"/>
                    </a:cubicBezTo>
                    <a:cubicBezTo>
                      <a:pt x="23" y="333"/>
                      <a:pt x="23" y="333"/>
                      <a:pt x="23" y="333"/>
                    </a:cubicBezTo>
                    <a:cubicBezTo>
                      <a:pt x="23" y="349"/>
                      <a:pt x="120" y="361"/>
                      <a:pt x="240" y="361"/>
                    </a:cubicBezTo>
                    <a:cubicBezTo>
                      <a:pt x="361" y="361"/>
                      <a:pt x="458" y="349"/>
                      <a:pt x="458" y="333"/>
                    </a:cubicBezTo>
                    <a:lnTo>
                      <a:pt x="458" y="352"/>
                    </a:lnTo>
                    <a:close/>
                    <a:moveTo>
                      <a:pt x="458" y="166"/>
                    </a:moveTo>
                    <a:cubicBezTo>
                      <a:pt x="458" y="182"/>
                      <a:pt x="361" y="195"/>
                      <a:pt x="240" y="195"/>
                    </a:cubicBezTo>
                    <a:cubicBezTo>
                      <a:pt x="120" y="195"/>
                      <a:pt x="23" y="182"/>
                      <a:pt x="23" y="166"/>
                    </a:cubicBezTo>
                    <a:cubicBezTo>
                      <a:pt x="23" y="147"/>
                      <a:pt x="23" y="147"/>
                      <a:pt x="23" y="147"/>
                    </a:cubicBezTo>
                    <a:cubicBezTo>
                      <a:pt x="23" y="163"/>
                      <a:pt x="120" y="176"/>
                      <a:pt x="240" y="176"/>
                    </a:cubicBezTo>
                    <a:cubicBezTo>
                      <a:pt x="361" y="176"/>
                      <a:pt x="458" y="163"/>
                      <a:pt x="458" y="147"/>
                    </a:cubicBezTo>
                    <a:lnTo>
                      <a:pt x="458" y="166"/>
                    </a:lnTo>
                    <a:close/>
                  </a:path>
                </a:pathLst>
              </a:custGeom>
              <a:solidFill>
                <a:srgbClr val="FFFFFF"/>
              </a:solidFill>
              <a:ln w="10795" cap="flat" cmpd="sng" algn="ctr">
                <a:noFill/>
                <a:prstDash val="solid"/>
              </a:ln>
              <a:effectLst/>
            </p:spPr>
            <p:txBody>
              <a:bodyPr lIns="38693" tIns="19347" rIns="38693" bIns="19347" anchor="ctr"/>
              <a:lstStyle/>
              <a:p>
                <a:pPr algn="ctr" defTabSz="394335">
                  <a:defRPr/>
                </a:pPr>
                <a:endParaRPr lang="en-US" sz="800" dirty="0">
                  <a:solidFill>
                    <a:srgbClr val="FFFFFF"/>
                  </a:solidFill>
                  <a:latin typeface="Arial" pitchFamily="34" charset="0"/>
                  <a:ea typeface="宋体" pitchFamily="2" charset="-122"/>
                  <a:cs typeface="+mn-cs"/>
                </a:endParaRPr>
              </a:p>
            </p:txBody>
          </p:sp>
          <p:pic>
            <p:nvPicPr>
              <p:cNvPr id="24609" name="Picture 9" descr="主机"/>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9271689" y="6910633"/>
                <a:ext cx="502891" cy="653092"/>
              </a:xfrm>
              <a:prstGeom prst="rect">
                <a:avLst/>
              </a:prstGeom>
              <a:noFill/>
              <a:ln>
                <a:noFill/>
              </a:ln>
            </p:spPr>
          </p:pic>
          <p:sp>
            <p:nvSpPr>
              <p:cNvPr id="86" name="Freeform 123"/>
              <p:cNvSpPr>
                <a:spLocks noEditPoints="1"/>
              </p:cNvSpPr>
              <p:nvPr/>
            </p:nvSpPr>
            <p:spPr bwMode="auto">
              <a:xfrm>
                <a:off x="9885361" y="7016715"/>
                <a:ext cx="412444" cy="403764"/>
              </a:xfrm>
              <a:custGeom>
                <a:avLst/>
                <a:gdLst>
                  <a:gd name="T0" fmla="*/ 480 w 480"/>
                  <a:gd name="T1" fmla="*/ 135 h 562"/>
                  <a:gd name="T2" fmla="*/ 480 w 480"/>
                  <a:gd name="T3" fmla="*/ 0 h 562"/>
                  <a:gd name="T4" fmla="*/ 240 w 480"/>
                  <a:gd name="T5" fmla="*/ 43 h 562"/>
                  <a:gd name="T6" fmla="*/ 0 w 480"/>
                  <a:gd name="T7" fmla="*/ 0 h 562"/>
                  <a:gd name="T8" fmla="*/ 0 w 480"/>
                  <a:gd name="T9" fmla="*/ 135 h 562"/>
                  <a:gd name="T10" fmla="*/ 15 w 480"/>
                  <a:gd name="T11" fmla="*/ 153 h 562"/>
                  <a:gd name="T12" fmla="*/ 0 w 480"/>
                  <a:gd name="T13" fmla="*/ 170 h 562"/>
                  <a:gd name="T14" fmla="*/ 0 w 480"/>
                  <a:gd name="T15" fmla="*/ 322 h 562"/>
                  <a:gd name="T16" fmla="*/ 15 w 480"/>
                  <a:gd name="T17" fmla="*/ 340 h 562"/>
                  <a:gd name="T18" fmla="*/ 0 w 480"/>
                  <a:gd name="T19" fmla="*/ 358 h 562"/>
                  <a:gd name="T20" fmla="*/ 0 w 480"/>
                  <a:gd name="T21" fmla="*/ 510 h 562"/>
                  <a:gd name="T22" fmla="*/ 240 w 480"/>
                  <a:gd name="T23" fmla="*/ 562 h 562"/>
                  <a:gd name="T24" fmla="*/ 480 w 480"/>
                  <a:gd name="T25" fmla="*/ 510 h 562"/>
                  <a:gd name="T26" fmla="*/ 480 w 480"/>
                  <a:gd name="T27" fmla="*/ 358 h 562"/>
                  <a:gd name="T28" fmla="*/ 466 w 480"/>
                  <a:gd name="T29" fmla="*/ 340 h 562"/>
                  <a:gd name="T30" fmla="*/ 480 w 480"/>
                  <a:gd name="T31" fmla="*/ 322 h 562"/>
                  <a:gd name="T32" fmla="*/ 480 w 480"/>
                  <a:gd name="T33" fmla="*/ 170 h 562"/>
                  <a:gd name="T34" fmla="*/ 466 w 480"/>
                  <a:gd name="T35" fmla="*/ 153 h 562"/>
                  <a:gd name="T36" fmla="*/ 480 w 480"/>
                  <a:gd name="T37" fmla="*/ 135 h 562"/>
                  <a:gd name="T38" fmla="*/ 458 w 480"/>
                  <a:gd name="T39" fmla="*/ 352 h 562"/>
                  <a:gd name="T40" fmla="*/ 240 w 480"/>
                  <a:gd name="T41" fmla="*/ 380 h 562"/>
                  <a:gd name="T42" fmla="*/ 23 w 480"/>
                  <a:gd name="T43" fmla="*/ 352 h 562"/>
                  <a:gd name="T44" fmla="*/ 23 w 480"/>
                  <a:gd name="T45" fmla="*/ 333 h 562"/>
                  <a:gd name="T46" fmla="*/ 240 w 480"/>
                  <a:gd name="T47" fmla="*/ 361 h 562"/>
                  <a:gd name="T48" fmla="*/ 458 w 480"/>
                  <a:gd name="T49" fmla="*/ 333 h 562"/>
                  <a:gd name="T50" fmla="*/ 458 w 480"/>
                  <a:gd name="T51" fmla="*/ 352 h 562"/>
                  <a:gd name="T52" fmla="*/ 458 w 480"/>
                  <a:gd name="T53" fmla="*/ 166 h 562"/>
                  <a:gd name="T54" fmla="*/ 240 w 480"/>
                  <a:gd name="T55" fmla="*/ 195 h 562"/>
                  <a:gd name="T56" fmla="*/ 23 w 480"/>
                  <a:gd name="T57" fmla="*/ 166 h 562"/>
                  <a:gd name="T58" fmla="*/ 23 w 480"/>
                  <a:gd name="T59" fmla="*/ 147 h 562"/>
                  <a:gd name="T60" fmla="*/ 240 w 480"/>
                  <a:gd name="T61" fmla="*/ 176 h 562"/>
                  <a:gd name="T62" fmla="*/ 458 w 480"/>
                  <a:gd name="T63" fmla="*/ 147 h 562"/>
                  <a:gd name="T64" fmla="*/ 458 w 480"/>
                  <a:gd name="T65" fmla="*/ 16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80" h="562">
                    <a:moveTo>
                      <a:pt x="480" y="135"/>
                    </a:moveTo>
                    <a:cubicBezTo>
                      <a:pt x="480" y="0"/>
                      <a:pt x="480" y="0"/>
                      <a:pt x="480" y="0"/>
                    </a:cubicBezTo>
                    <a:cubicBezTo>
                      <a:pt x="448" y="31"/>
                      <a:pt x="326" y="43"/>
                      <a:pt x="240" y="43"/>
                    </a:cubicBezTo>
                    <a:cubicBezTo>
                      <a:pt x="154" y="43"/>
                      <a:pt x="32" y="31"/>
                      <a:pt x="0" y="0"/>
                    </a:cubicBezTo>
                    <a:cubicBezTo>
                      <a:pt x="0" y="135"/>
                      <a:pt x="0" y="135"/>
                      <a:pt x="0" y="135"/>
                    </a:cubicBezTo>
                    <a:cubicBezTo>
                      <a:pt x="0" y="141"/>
                      <a:pt x="5" y="147"/>
                      <a:pt x="15" y="153"/>
                    </a:cubicBezTo>
                    <a:cubicBezTo>
                      <a:pt x="5" y="158"/>
                      <a:pt x="0" y="164"/>
                      <a:pt x="0" y="170"/>
                    </a:cubicBezTo>
                    <a:cubicBezTo>
                      <a:pt x="0" y="322"/>
                      <a:pt x="0" y="322"/>
                      <a:pt x="0" y="322"/>
                    </a:cubicBezTo>
                    <a:cubicBezTo>
                      <a:pt x="0" y="329"/>
                      <a:pt x="5" y="335"/>
                      <a:pt x="15" y="340"/>
                    </a:cubicBezTo>
                    <a:cubicBezTo>
                      <a:pt x="5" y="346"/>
                      <a:pt x="0" y="351"/>
                      <a:pt x="0" y="358"/>
                    </a:cubicBezTo>
                    <a:cubicBezTo>
                      <a:pt x="0" y="510"/>
                      <a:pt x="0" y="510"/>
                      <a:pt x="0" y="510"/>
                    </a:cubicBezTo>
                    <a:cubicBezTo>
                      <a:pt x="0" y="538"/>
                      <a:pt x="108" y="562"/>
                      <a:pt x="240" y="562"/>
                    </a:cubicBezTo>
                    <a:cubicBezTo>
                      <a:pt x="373" y="562"/>
                      <a:pt x="480" y="538"/>
                      <a:pt x="480" y="510"/>
                    </a:cubicBezTo>
                    <a:cubicBezTo>
                      <a:pt x="480" y="358"/>
                      <a:pt x="480" y="358"/>
                      <a:pt x="480" y="358"/>
                    </a:cubicBezTo>
                    <a:cubicBezTo>
                      <a:pt x="480" y="351"/>
                      <a:pt x="475" y="346"/>
                      <a:pt x="466" y="340"/>
                    </a:cubicBezTo>
                    <a:cubicBezTo>
                      <a:pt x="475" y="335"/>
                      <a:pt x="480" y="329"/>
                      <a:pt x="480" y="322"/>
                    </a:cubicBezTo>
                    <a:cubicBezTo>
                      <a:pt x="480" y="170"/>
                      <a:pt x="480" y="170"/>
                      <a:pt x="480" y="170"/>
                    </a:cubicBezTo>
                    <a:cubicBezTo>
                      <a:pt x="480" y="164"/>
                      <a:pt x="475" y="158"/>
                      <a:pt x="466" y="153"/>
                    </a:cubicBezTo>
                    <a:cubicBezTo>
                      <a:pt x="475" y="147"/>
                      <a:pt x="480" y="141"/>
                      <a:pt x="480" y="135"/>
                    </a:cubicBezTo>
                    <a:close/>
                    <a:moveTo>
                      <a:pt x="458" y="352"/>
                    </a:moveTo>
                    <a:cubicBezTo>
                      <a:pt x="458" y="368"/>
                      <a:pt x="361" y="380"/>
                      <a:pt x="240" y="380"/>
                    </a:cubicBezTo>
                    <a:cubicBezTo>
                      <a:pt x="120" y="380"/>
                      <a:pt x="23" y="368"/>
                      <a:pt x="23" y="352"/>
                    </a:cubicBezTo>
                    <a:cubicBezTo>
                      <a:pt x="23" y="333"/>
                      <a:pt x="23" y="333"/>
                      <a:pt x="23" y="333"/>
                    </a:cubicBezTo>
                    <a:cubicBezTo>
                      <a:pt x="23" y="349"/>
                      <a:pt x="120" y="361"/>
                      <a:pt x="240" y="361"/>
                    </a:cubicBezTo>
                    <a:cubicBezTo>
                      <a:pt x="361" y="361"/>
                      <a:pt x="458" y="349"/>
                      <a:pt x="458" y="333"/>
                    </a:cubicBezTo>
                    <a:lnTo>
                      <a:pt x="458" y="352"/>
                    </a:lnTo>
                    <a:close/>
                    <a:moveTo>
                      <a:pt x="458" y="166"/>
                    </a:moveTo>
                    <a:cubicBezTo>
                      <a:pt x="458" y="182"/>
                      <a:pt x="361" y="195"/>
                      <a:pt x="240" y="195"/>
                    </a:cubicBezTo>
                    <a:cubicBezTo>
                      <a:pt x="120" y="195"/>
                      <a:pt x="23" y="182"/>
                      <a:pt x="23" y="166"/>
                    </a:cubicBezTo>
                    <a:cubicBezTo>
                      <a:pt x="23" y="147"/>
                      <a:pt x="23" y="147"/>
                      <a:pt x="23" y="147"/>
                    </a:cubicBezTo>
                    <a:cubicBezTo>
                      <a:pt x="23" y="163"/>
                      <a:pt x="120" y="176"/>
                      <a:pt x="240" y="176"/>
                    </a:cubicBezTo>
                    <a:cubicBezTo>
                      <a:pt x="361" y="176"/>
                      <a:pt x="458" y="163"/>
                      <a:pt x="458" y="147"/>
                    </a:cubicBezTo>
                    <a:lnTo>
                      <a:pt x="458" y="166"/>
                    </a:lnTo>
                    <a:close/>
                  </a:path>
                </a:pathLst>
              </a:custGeom>
              <a:solidFill>
                <a:srgbClr val="FFFFFF"/>
              </a:solidFill>
              <a:ln w="10795" cap="flat" cmpd="sng" algn="ctr">
                <a:noFill/>
                <a:prstDash val="solid"/>
              </a:ln>
              <a:effectLst/>
            </p:spPr>
            <p:txBody>
              <a:bodyPr lIns="38693" tIns="19347" rIns="38693" bIns="19347" anchor="ctr"/>
              <a:lstStyle/>
              <a:p>
                <a:pPr algn="ctr" defTabSz="394335">
                  <a:defRPr/>
                </a:pPr>
                <a:endParaRPr lang="en-US" sz="800" dirty="0">
                  <a:solidFill>
                    <a:srgbClr val="FFFFFF"/>
                  </a:solidFill>
                  <a:latin typeface="Arial" pitchFamily="34" charset="0"/>
                  <a:ea typeface="宋体" pitchFamily="2" charset="-122"/>
                  <a:cs typeface="+mn-cs"/>
                </a:endParaRPr>
              </a:p>
            </p:txBody>
          </p:sp>
          <p:cxnSp>
            <p:nvCxnSpPr>
              <p:cNvPr id="87" name="直接连接符 17"/>
              <p:cNvCxnSpPr/>
              <p:nvPr/>
            </p:nvCxnSpPr>
            <p:spPr>
              <a:xfrm>
                <a:off x="6135518" y="5117275"/>
                <a:ext cx="1907084" cy="0"/>
              </a:xfrm>
              <a:prstGeom prst="line">
                <a:avLst/>
              </a:prstGeom>
              <a:ln>
                <a:solidFill>
                  <a:srgbClr val="43E2C3"/>
                </a:solidFill>
              </a:ln>
            </p:spPr>
            <p:style>
              <a:lnRef idx="1">
                <a:schemeClr val="accent1"/>
              </a:lnRef>
              <a:fillRef idx="0">
                <a:schemeClr val="accent1"/>
              </a:fillRef>
              <a:effectRef idx="0">
                <a:schemeClr val="accent1"/>
              </a:effectRef>
              <a:fontRef idx="minor">
                <a:schemeClr val="tx1"/>
              </a:fontRef>
            </p:style>
          </p:cxnSp>
          <p:cxnSp>
            <p:nvCxnSpPr>
              <p:cNvPr id="88" name="直接连接符 19"/>
              <p:cNvCxnSpPr>
                <a:stCxn id="24630" idx="61"/>
              </p:cNvCxnSpPr>
              <p:nvPr/>
            </p:nvCxnSpPr>
            <p:spPr>
              <a:xfrm>
                <a:off x="7842057" y="5212071"/>
                <a:ext cx="11350" cy="2025837"/>
              </a:xfrm>
              <a:prstGeom prst="line">
                <a:avLst/>
              </a:prstGeom>
              <a:ln>
                <a:solidFill>
                  <a:srgbClr val="43E2C3"/>
                </a:solidFill>
              </a:ln>
            </p:spPr>
            <p:style>
              <a:lnRef idx="1">
                <a:schemeClr val="accent1"/>
              </a:lnRef>
              <a:fillRef idx="0">
                <a:schemeClr val="accent1"/>
              </a:fillRef>
              <a:effectRef idx="0">
                <a:schemeClr val="accent1"/>
              </a:effectRef>
              <a:fontRef idx="minor">
                <a:schemeClr val="tx1"/>
              </a:fontRef>
            </p:style>
          </p:cxnSp>
          <p:cxnSp>
            <p:nvCxnSpPr>
              <p:cNvPr id="89" name="直接连接符 22"/>
              <p:cNvCxnSpPr>
                <a:endCxn id="24630" idx="58"/>
              </p:cNvCxnSpPr>
              <p:nvPr/>
            </p:nvCxnSpPr>
            <p:spPr>
              <a:xfrm flipH="1">
                <a:off x="8216661" y="5043544"/>
                <a:ext cx="1040573" cy="14044"/>
              </a:xfrm>
              <a:prstGeom prst="line">
                <a:avLst/>
              </a:prstGeom>
              <a:ln>
                <a:solidFill>
                  <a:srgbClr val="43E2C3"/>
                </a:solidFill>
              </a:ln>
            </p:spPr>
            <p:style>
              <a:lnRef idx="1">
                <a:schemeClr val="accent1"/>
              </a:lnRef>
              <a:fillRef idx="0">
                <a:schemeClr val="accent1"/>
              </a:fillRef>
              <a:effectRef idx="0">
                <a:schemeClr val="accent1"/>
              </a:effectRef>
              <a:fontRef idx="minor">
                <a:schemeClr val="tx1"/>
              </a:fontRef>
            </p:style>
          </p:cxnSp>
          <p:cxnSp>
            <p:nvCxnSpPr>
              <p:cNvPr id="90" name="直接连接符 24"/>
              <p:cNvCxnSpPr/>
              <p:nvPr/>
            </p:nvCxnSpPr>
            <p:spPr>
              <a:xfrm flipH="1">
                <a:off x="7842057" y="6135460"/>
                <a:ext cx="1430313" cy="28088"/>
              </a:xfrm>
              <a:prstGeom prst="line">
                <a:avLst/>
              </a:prstGeom>
              <a:ln>
                <a:solidFill>
                  <a:srgbClr val="43E2C3"/>
                </a:solidFill>
              </a:ln>
            </p:spPr>
            <p:style>
              <a:lnRef idx="1">
                <a:schemeClr val="accent1"/>
              </a:lnRef>
              <a:fillRef idx="0">
                <a:schemeClr val="accent1"/>
              </a:fillRef>
              <a:effectRef idx="0">
                <a:schemeClr val="accent1"/>
              </a:effectRef>
              <a:fontRef idx="minor">
                <a:schemeClr val="tx1"/>
              </a:fontRef>
            </p:style>
          </p:cxnSp>
          <p:cxnSp>
            <p:nvCxnSpPr>
              <p:cNvPr id="91" name="直接连接符 26"/>
              <p:cNvCxnSpPr/>
              <p:nvPr/>
            </p:nvCxnSpPr>
            <p:spPr>
              <a:xfrm flipH="1">
                <a:off x="7842057" y="7237907"/>
                <a:ext cx="1430313" cy="0"/>
              </a:xfrm>
              <a:prstGeom prst="line">
                <a:avLst/>
              </a:prstGeom>
              <a:ln>
                <a:solidFill>
                  <a:srgbClr val="43E2C3"/>
                </a:solidFill>
              </a:ln>
            </p:spPr>
            <p:style>
              <a:lnRef idx="1">
                <a:schemeClr val="accent1"/>
              </a:lnRef>
              <a:fillRef idx="0">
                <a:schemeClr val="accent1"/>
              </a:fillRef>
              <a:effectRef idx="0">
                <a:schemeClr val="accent1"/>
              </a:effectRef>
              <a:fontRef idx="minor">
                <a:schemeClr val="tx1"/>
              </a:fontRef>
            </p:style>
          </p:cxnSp>
          <p:pic>
            <p:nvPicPr>
              <p:cNvPr id="24616" name="Picture 9" descr="电脑"/>
              <p:cNvPicPr>
                <a:picLocks noChangeAspect="1" noChangeArrowheads="1"/>
              </p:cNvPicPr>
              <p:nvPr/>
            </p:nvPicPr>
            <p:blipFill>
              <a:blip r:embed="rId18" cstate="print">
                <a:extLst>
                  <a:ext uri="{28A0092B-C50C-407E-A947-70E740481C1C}">
                    <a14:useLocalDpi xmlns:a14="http://schemas.microsoft.com/office/drawing/2010/main" val="0"/>
                  </a:ext>
                </a:extLst>
              </a:blip>
              <a:srcRect t="6250" b="6250"/>
              <a:stretch>
                <a:fillRect/>
              </a:stretch>
            </p:blipFill>
            <p:spPr bwMode="auto">
              <a:xfrm>
                <a:off x="3241626" y="6937862"/>
                <a:ext cx="731623" cy="640058"/>
              </a:xfrm>
              <a:prstGeom prst="rect">
                <a:avLst/>
              </a:prstGeom>
              <a:noFill/>
              <a:ln>
                <a:noFill/>
              </a:ln>
            </p:spPr>
          </p:pic>
          <p:pic>
            <p:nvPicPr>
              <p:cNvPr id="24617" name="Picture 9" descr="电脑"/>
              <p:cNvPicPr>
                <a:picLocks noChangeAspect="1" noChangeArrowheads="1"/>
              </p:cNvPicPr>
              <p:nvPr/>
            </p:nvPicPr>
            <p:blipFill>
              <a:blip r:embed="rId18" cstate="print">
                <a:extLst>
                  <a:ext uri="{28A0092B-C50C-407E-A947-70E740481C1C}">
                    <a14:useLocalDpi xmlns:a14="http://schemas.microsoft.com/office/drawing/2010/main" val="0"/>
                  </a:ext>
                </a:extLst>
              </a:blip>
              <a:srcRect t="6250" b="6250"/>
              <a:stretch>
                <a:fillRect/>
              </a:stretch>
            </p:blipFill>
            <p:spPr bwMode="auto">
              <a:xfrm>
                <a:off x="3238318" y="7608908"/>
                <a:ext cx="731623" cy="640058"/>
              </a:xfrm>
              <a:prstGeom prst="rect">
                <a:avLst/>
              </a:prstGeom>
              <a:noFill/>
              <a:ln>
                <a:noFill/>
              </a:ln>
            </p:spPr>
          </p:pic>
          <p:pic>
            <p:nvPicPr>
              <p:cNvPr id="24618" name="Picture 9" descr="电脑"/>
              <p:cNvPicPr>
                <a:picLocks noChangeAspect="1" noChangeArrowheads="1"/>
              </p:cNvPicPr>
              <p:nvPr/>
            </p:nvPicPr>
            <p:blipFill>
              <a:blip r:embed="rId18" cstate="print">
                <a:extLst>
                  <a:ext uri="{28A0092B-C50C-407E-A947-70E740481C1C}">
                    <a14:useLocalDpi xmlns:a14="http://schemas.microsoft.com/office/drawing/2010/main" val="0"/>
                  </a:ext>
                </a:extLst>
              </a:blip>
              <a:srcRect t="6250" b="6250"/>
              <a:stretch>
                <a:fillRect/>
              </a:stretch>
            </p:blipFill>
            <p:spPr bwMode="auto">
              <a:xfrm>
                <a:off x="3238318" y="8356740"/>
                <a:ext cx="731623" cy="640058"/>
              </a:xfrm>
              <a:prstGeom prst="rect">
                <a:avLst/>
              </a:prstGeom>
              <a:noFill/>
              <a:ln>
                <a:noFill/>
              </a:ln>
            </p:spPr>
          </p:pic>
          <p:pic>
            <p:nvPicPr>
              <p:cNvPr id="24619" name="Picture 9" descr="电脑"/>
              <p:cNvPicPr>
                <a:picLocks noChangeAspect="1" noChangeArrowheads="1"/>
              </p:cNvPicPr>
              <p:nvPr/>
            </p:nvPicPr>
            <p:blipFill>
              <a:blip r:embed="rId18" cstate="print">
                <a:extLst>
                  <a:ext uri="{28A0092B-C50C-407E-A947-70E740481C1C}">
                    <a14:useLocalDpi xmlns:a14="http://schemas.microsoft.com/office/drawing/2010/main" val="0"/>
                  </a:ext>
                </a:extLst>
              </a:blip>
              <a:srcRect t="6250" b="6250"/>
              <a:stretch>
                <a:fillRect/>
              </a:stretch>
            </p:blipFill>
            <p:spPr bwMode="auto">
              <a:xfrm>
                <a:off x="4268231" y="6937862"/>
                <a:ext cx="731623" cy="640058"/>
              </a:xfrm>
              <a:prstGeom prst="rect">
                <a:avLst/>
              </a:prstGeom>
              <a:noFill/>
              <a:ln>
                <a:noFill/>
              </a:ln>
            </p:spPr>
          </p:pic>
          <p:pic>
            <p:nvPicPr>
              <p:cNvPr id="24620" name="Picture 9" descr="电脑"/>
              <p:cNvPicPr>
                <a:picLocks noChangeAspect="1" noChangeArrowheads="1"/>
              </p:cNvPicPr>
              <p:nvPr/>
            </p:nvPicPr>
            <p:blipFill>
              <a:blip r:embed="rId18" cstate="print">
                <a:extLst>
                  <a:ext uri="{28A0092B-C50C-407E-A947-70E740481C1C}">
                    <a14:useLocalDpi xmlns:a14="http://schemas.microsoft.com/office/drawing/2010/main" val="0"/>
                  </a:ext>
                </a:extLst>
              </a:blip>
              <a:srcRect t="6250" b="6250"/>
              <a:stretch>
                <a:fillRect/>
              </a:stretch>
            </p:blipFill>
            <p:spPr bwMode="auto">
              <a:xfrm>
                <a:off x="4264923" y="7608908"/>
                <a:ext cx="731623" cy="640058"/>
              </a:xfrm>
              <a:prstGeom prst="rect">
                <a:avLst/>
              </a:prstGeom>
              <a:noFill/>
              <a:ln>
                <a:noFill/>
              </a:ln>
            </p:spPr>
          </p:pic>
          <p:pic>
            <p:nvPicPr>
              <p:cNvPr id="24621" name="Picture 9" descr="电脑"/>
              <p:cNvPicPr>
                <a:picLocks noChangeAspect="1" noChangeArrowheads="1"/>
              </p:cNvPicPr>
              <p:nvPr/>
            </p:nvPicPr>
            <p:blipFill>
              <a:blip r:embed="rId18" cstate="print">
                <a:extLst>
                  <a:ext uri="{28A0092B-C50C-407E-A947-70E740481C1C}">
                    <a14:useLocalDpi xmlns:a14="http://schemas.microsoft.com/office/drawing/2010/main" val="0"/>
                  </a:ext>
                </a:extLst>
              </a:blip>
              <a:srcRect t="6250" b="6250"/>
              <a:stretch>
                <a:fillRect/>
              </a:stretch>
            </p:blipFill>
            <p:spPr bwMode="auto">
              <a:xfrm>
                <a:off x="4264923" y="8356740"/>
                <a:ext cx="731623" cy="640058"/>
              </a:xfrm>
              <a:prstGeom prst="rect">
                <a:avLst/>
              </a:prstGeom>
              <a:noFill/>
              <a:ln>
                <a:noFill/>
              </a:ln>
            </p:spPr>
          </p:pic>
          <p:sp>
            <p:nvSpPr>
              <p:cNvPr id="98" name="圆角矩形 97"/>
              <p:cNvSpPr/>
              <p:nvPr/>
            </p:nvSpPr>
            <p:spPr>
              <a:xfrm>
                <a:off x="2571088" y="6504111"/>
                <a:ext cx="3027117" cy="2857938"/>
              </a:xfrm>
              <a:prstGeom prst="roundRect">
                <a:avLst/>
              </a:prstGeom>
              <a:noFill/>
              <a:ln>
                <a:solidFill>
                  <a:srgbClr val="43E2C3"/>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38693" tIns="19347" rIns="38693" bIns="19347" anchor="ctr"/>
              <a:lstStyle/>
              <a:p>
                <a:pPr algn="ctr">
                  <a:buFont typeface="Arial" pitchFamily="34" charset="0"/>
                  <a:buNone/>
                  <a:defRPr/>
                </a:pPr>
                <a:endParaRPr lang="zh-CN" altLang="en-US" sz="800" dirty="0">
                  <a:solidFill>
                    <a:srgbClr val="FFFFFF"/>
                  </a:solidFill>
                </a:endParaRPr>
              </a:p>
            </p:txBody>
          </p:sp>
          <p:cxnSp>
            <p:nvCxnSpPr>
              <p:cNvPr id="99" name="直接箭头连接符 16"/>
              <p:cNvCxnSpPr/>
              <p:nvPr/>
            </p:nvCxnSpPr>
            <p:spPr>
              <a:xfrm flipV="1">
                <a:off x="5620908" y="5703608"/>
                <a:ext cx="2221148" cy="1713358"/>
              </a:xfrm>
              <a:prstGeom prst="straightConnector1">
                <a:avLst/>
              </a:prstGeom>
              <a:ln>
                <a:solidFill>
                  <a:srgbClr val="43E2C3"/>
                </a:solidFill>
                <a:tailEnd type="arrow"/>
              </a:ln>
            </p:spPr>
            <p:style>
              <a:lnRef idx="1">
                <a:schemeClr val="accent1"/>
              </a:lnRef>
              <a:fillRef idx="0">
                <a:schemeClr val="accent1"/>
              </a:fillRef>
              <a:effectRef idx="0">
                <a:schemeClr val="accent1"/>
              </a:effectRef>
              <a:fontRef idx="minor">
                <a:schemeClr val="tx1"/>
              </a:fontRef>
            </p:style>
          </p:cxnSp>
          <p:cxnSp>
            <p:nvCxnSpPr>
              <p:cNvPr id="100" name="直接箭头连接符 31"/>
              <p:cNvCxnSpPr/>
              <p:nvPr/>
            </p:nvCxnSpPr>
            <p:spPr>
              <a:xfrm flipV="1">
                <a:off x="5620908" y="6321540"/>
                <a:ext cx="2221148" cy="1657183"/>
              </a:xfrm>
              <a:prstGeom prst="straightConnector1">
                <a:avLst/>
              </a:prstGeom>
              <a:ln>
                <a:solidFill>
                  <a:srgbClr val="43E2C3"/>
                </a:solidFill>
                <a:tailEnd type="arrow"/>
              </a:ln>
            </p:spPr>
            <p:style>
              <a:lnRef idx="1">
                <a:schemeClr val="accent1"/>
              </a:lnRef>
              <a:fillRef idx="0">
                <a:schemeClr val="accent1"/>
              </a:fillRef>
              <a:effectRef idx="0">
                <a:schemeClr val="accent1"/>
              </a:effectRef>
              <a:fontRef idx="minor">
                <a:schemeClr val="tx1"/>
              </a:fontRef>
            </p:style>
          </p:cxnSp>
          <p:cxnSp>
            <p:nvCxnSpPr>
              <p:cNvPr id="101" name="直接箭头连接符 32"/>
              <p:cNvCxnSpPr/>
              <p:nvPr/>
            </p:nvCxnSpPr>
            <p:spPr>
              <a:xfrm flipV="1">
                <a:off x="5560366" y="6935963"/>
                <a:ext cx="2281691" cy="1667715"/>
              </a:xfrm>
              <a:prstGeom prst="straightConnector1">
                <a:avLst/>
              </a:prstGeom>
              <a:ln>
                <a:solidFill>
                  <a:srgbClr val="43E2C3"/>
                </a:solidFill>
                <a:tailEnd type="arrow"/>
              </a:ln>
            </p:spPr>
            <p:style>
              <a:lnRef idx="1">
                <a:schemeClr val="accent1"/>
              </a:lnRef>
              <a:fillRef idx="0">
                <a:schemeClr val="accent1"/>
              </a:fillRef>
              <a:effectRef idx="0">
                <a:schemeClr val="accent1"/>
              </a:effectRef>
              <a:fontRef idx="minor">
                <a:schemeClr val="tx1"/>
              </a:fontRef>
            </p:style>
          </p:cxnSp>
          <p:sp>
            <p:nvSpPr>
              <p:cNvPr id="24626" name="TextBox 20"/>
              <p:cNvSpPr txBox="1">
                <a:spLocks noChangeArrowheads="1"/>
              </p:cNvSpPr>
              <p:nvPr/>
            </p:nvSpPr>
            <p:spPr bwMode="auto">
              <a:xfrm>
                <a:off x="6189452" y="5967888"/>
                <a:ext cx="1321353" cy="572909"/>
              </a:xfrm>
              <a:prstGeom prst="rect">
                <a:avLst/>
              </a:prstGeom>
              <a:noFill/>
              <a:ln>
                <a:noFill/>
              </a:ln>
            </p:spPr>
            <p:txBody>
              <a:bodyPr lIns="38693" tIns="19347" rIns="38693" bIns="19347">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lang="en-US" altLang="zh-CN" sz="800">
                    <a:solidFill>
                      <a:srgbClr val="FFFFFF"/>
                    </a:solidFill>
                    <a:latin typeface="微软雅黑" charset="0"/>
                    <a:ea typeface="微软雅黑" charset="0"/>
                    <a:cs typeface="微软雅黑" charset="0"/>
                  </a:rPr>
                  <a:t>FTP</a:t>
                </a:r>
                <a:endParaRPr lang="zh-CN" altLang="en-US" sz="800">
                  <a:solidFill>
                    <a:srgbClr val="FFFFFF"/>
                  </a:solidFill>
                  <a:latin typeface="微软雅黑" charset="0"/>
                  <a:ea typeface="微软雅黑" charset="0"/>
                  <a:cs typeface="微软雅黑" charset="0"/>
                </a:endParaRPr>
              </a:p>
            </p:txBody>
          </p:sp>
          <p:sp>
            <p:nvSpPr>
              <p:cNvPr id="24627" name="TextBox 37"/>
              <p:cNvSpPr txBox="1">
                <a:spLocks noChangeArrowheads="1"/>
              </p:cNvSpPr>
              <p:nvPr/>
            </p:nvSpPr>
            <p:spPr bwMode="auto">
              <a:xfrm>
                <a:off x="6167237" y="6621129"/>
                <a:ext cx="1875589" cy="572909"/>
              </a:xfrm>
              <a:prstGeom prst="rect">
                <a:avLst/>
              </a:prstGeom>
              <a:noFill/>
              <a:ln>
                <a:noFill/>
              </a:ln>
            </p:spPr>
            <p:txBody>
              <a:bodyPr lIns="38693" tIns="19347" rIns="38693" bIns="19347">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lang="en-US" altLang="zh-CN" sz="800">
                    <a:solidFill>
                      <a:srgbClr val="FFFFFF"/>
                    </a:solidFill>
                    <a:latin typeface="微软雅黑" charset="0"/>
                    <a:ea typeface="微软雅黑" charset="0"/>
                    <a:cs typeface="微软雅黑" charset="0"/>
                  </a:rPr>
                  <a:t>HTTP</a:t>
                </a:r>
                <a:endParaRPr lang="zh-CN" altLang="en-US" sz="800">
                  <a:solidFill>
                    <a:srgbClr val="FFFFFF"/>
                  </a:solidFill>
                  <a:latin typeface="微软雅黑" charset="0"/>
                  <a:ea typeface="微软雅黑" charset="0"/>
                  <a:cs typeface="微软雅黑" charset="0"/>
                </a:endParaRPr>
              </a:p>
            </p:txBody>
          </p:sp>
          <p:sp>
            <p:nvSpPr>
              <p:cNvPr id="24628" name="TextBox 38"/>
              <p:cNvSpPr txBox="1">
                <a:spLocks noChangeArrowheads="1"/>
              </p:cNvSpPr>
              <p:nvPr/>
            </p:nvSpPr>
            <p:spPr bwMode="auto">
              <a:xfrm>
                <a:off x="6179582" y="7286581"/>
                <a:ext cx="1661522" cy="572909"/>
              </a:xfrm>
              <a:prstGeom prst="rect">
                <a:avLst/>
              </a:prstGeom>
              <a:noFill/>
              <a:ln>
                <a:noFill/>
              </a:ln>
            </p:spPr>
            <p:txBody>
              <a:bodyPr lIns="38693" tIns="19347" rIns="38693" bIns="19347">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lang="en-US" altLang="zh-CN" sz="800">
                    <a:solidFill>
                      <a:srgbClr val="FFFFFF"/>
                    </a:solidFill>
                    <a:latin typeface="微软雅黑" charset="0"/>
                    <a:ea typeface="微软雅黑" charset="0"/>
                    <a:cs typeface="微软雅黑" charset="0"/>
                  </a:rPr>
                  <a:t>CIFS</a:t>
                </a:r>
                <a:endParaRPr lang="zh-CN" altLang="en-US" sz="800">
                  <a:solidFill>
                    <a:srgbClr val="FFFFFF"/>
                  </a:solidFill>
                  <a:latin typeface="微软雅黑" charset="0"/>
                  <a:ea typeface="微软雅黑" charset="0"/>
                  <a:cs typeface="微软雅黑" charset="0"/>
                </a:endParaRPr>
              </a:p>
            </p:txBody>
          </p:sp>
          <p:cxnSp>
            <p:nvCxnSpPr>
              <p:cNvPr id="105" name="直接连接符 23"/>
              <p:cNvCxnSpPr/>
              <p:nvPr/>
            </p:nvCxnSpPr>
            <p:spPr>
              <a:xfrm>
                <a:off x="3615443" y="5124297"/>
                <a:ext cx="1914652" cy="0"/>
              </a:xfrm>
              <a:prstGeom prst="line">
                <a:avLst/>
              </a:prstGeom>
              <a:ln>
                <a:solidFill>
                  <a:srgbClr val="43E2C3"/>
                </a:solidFill>
              </a:ln>
            </p:spPr>
            <p:style>
              <a:lnRef idx="1">
                <a:schemeClr val="accent1"/>
              </a:lnRef>
              <a:fillRef idx="0">
                <a:schemeClr val="accent1"/>
              </a:fillRef>
              <a:effectRef idx="0">
                <a:schemeClr val="accent1"/>
              </a:effectRef>
              <a:fontRef idx="minor">
                <a:schemeClr val="tx1"/>
              </a:fontRef>
            </p:style>
          </p:cxnSp>
          <p:sp>
            <p:nvSpPr>
              <p:cNvPr id="24630" name="任意形状 74"/>
              <p:cNvSpPr>
                <a:spLocks noChangeAspect="1"/>
              </p:cNvSpPr>
              <p:nvPr/>
            </p:nvSpPr>
            <p:spPr bwMode="auto">
              <a:xfrm>
                <a:off x="7510800" y="5025233"/>
                <a:ext cx="705003" cy="188499"/>
              </a:xfrm>
              <a:custGeom>
                <a:avLst/>
                <a:gdLst>
                  <a:gd name="T0" fmla="*/ 0 w 2812370"/>
                  <a:gd name="T1" fmla="*/ 0 h 2837455"/>
                  <a:gd name="T2" fmla="*/ 1 w 2812370"/>
                  <a:gd name="T3" fmla="*/ 0 h 2837455"/>
                  <a:gd name="T4" fmla="*/ 1 w 2812370"/>
                  <a:gd name="T5" fmla="*/ 0 h 2837455"/>
                  <a:gd name="T6" fmla="*/ 1 w 2812370"/>
                  <a:gd name="T7" fmla="*/ 0 h 2837455"/>
                  <a:gd name="T8" fmla="*/ 1 w 2812370"/>
                  <a:gd name="T9" fmla="*/ 0 h 2837455"/>
                  <a:gd name="T10" fmla="*/ 1 w 2812370"/>
                  <a:gd name="T11" fmla="*/ 0 h 2837455"/>
                  <a:gd name="T12" fmla="*/ 0 w 2812370"/>
                  <a:gd name="T13" fmla="*/ 0 h 2837455"/>
                  <a:gd name="T14" fmla="*/ 1 w 2812370"/>
                  <a:gd name="T15" fmla="*/ 0 h 2837455"/>
                  <a:gd name="T16" fmla="*/ 1 w 2812370"/>
                  <a:gd name="T17" fmla="*/ 0 h 2837455"/>
                  <a:gd name="T18" fmla="*/ 1 w 2812370"/>
                  <a:gd name="T19" fmla="*/ 0 h 2837455"/>
                  <a:gd name="T20" fmla="*/ 2 w 2812370"/>
                  <a:gd name="T21" fmla="*/ 0 h 2837455"/>
                  <a:gd name="T22" fmla="*/ 2 w 2812370"/>
                  <a:gd name="T23" fmla="*/ 0 h 2837455"/>
                  <a:gd name="T24" fmla="*/ 2 w 2812370"/>
                  <a:gd name="T25" fmla="*/ 0 h 2837455"/>
                  <a:gd name="T26" fmla="*/ 2 w 2812370"/>
                  <a:gd name="T27" fmla="*/ 0 h 2837455"/>
                  <a:gd name="T28" fmla="*/ 2 w 2812370"/>
                  <a:gd name="T29" fmla="*/ 0 h 2837455"/>
                  <a:gd name="T30" fmla="*/ 2 w 2812370"/>
                  <a:gd name="T31" fmla="*/ 0 h 2837455"/>
                  <a:gd name="T32" fmla="*/ 2 w 2812370"/>
                  <a:gd name="T33" fmla="*/ 0 h 2837455"/>
                  <a:gd name="T34" fmla="*/ 2 w 2812370"/>
                  <a:gd name="T35" fmla="*/ 0 h 2837455"/>
                  <a:gd name="T36" fmla="*/ 2 w 2812370"/>
                  <a:gd name="T37" fmla="*/ 0 h 2837455"/>
                  <a:gd name="T38" fmla="*/ 2 w 2812370"/>
                  <a:gd name="T39" fmla="*/ 0 h 2837455"/>
                  <a:gd name="T40" fmla="*/ 2 w 2812370"/>
                  <a:gd name="T41" fmla="*/ 0 h 2837455"/>
                  <a:gd name="T42" fmla="*/ 2 w 2812370"/>
                  <a:gd name="T43" fmla="*/ 0 h 2837455"/>
                  <a:gd name="T44" fmla="*/ 2 w 2812370"/>
                  <a:gd name="T45" fmla="*/ 0 h 2837455"/>
                  <a:gd name="T46" fmla="*/ 1 w 2812370"/>
                  <a:gd name="T47" fmla="*/ 0 h 2837455"/>
                  <a:gd name="T48" fmla="*/ 1 w 2812370"/>
                  <a:gd name="T49" fmla="*/ 0 h 2837455"/>
                  <a:gd name="T50" fmla="*/ 1 w 2812370"/>
                  <a:gd name="T51" fmla="*/ 0 h 2837455"/>
                  <a:gd name="T52" fmla="*/ 1 w 2812370"/>
                  <a:gd name="T53" fmla="*/ 0 h 2837455"/>
                  <a:gd name="T54" fmla="*/ 1 w 2812370"/>
                  <a:gd name="T55" fmla="*/ 0 h 2837455"/>
                  <a:gd name="T56" fmla="*/ 2 w 2812370"/>
                  <a:gd name="T57" fmla="*/ 0 h 2837455"/>
                  <a:gd name="T58" fmla="*/ 3 w 2812370"/>
                  <a:gd name="T59" fmla="*/ 0 h 2837455"/>
                  <a:gd name="T60" fmla="*/ 1 w 2812370"/>
                  <a:gd name="T61" fmla="*/ 0 h 2837455"/>
                  <a:gd name="T62" fmla="*/ 0 w 2812370"/>
                  <a:gd name="T63" fmla="*/ 0 h 2837455"/>
                  <a:gd name="T64" fmla="*/ 1 w 2812370"/>
                  <a:gd name="T65" fmla="*/ 0 h 283745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812370"/>
                  <a:gd name="T100" fmla="*/ 0 h 2837455"/>
                  <a:gd name="T101" fmla="*/ 2812370 w 2812370"/>
                  <a:gd name="T102" fmla="*/ 2837455 h 2837455"/>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812370" h="2837455">
                    <a:moveTo>
                      <a:pt x="673115" y="681143"/>
                    </a:moveTo>
                    <a:lnTo>
                      <a:pt x="324318" y="895671"/>
                    </a:lnTo>
                    <a:lnTo>
                      <a:pt x="673115" y="1110199"/>
                    </a:lnTo>
                    <a:lnTo>
                      <a:pt x="673115" y="1002935"/>
                    </a:lnTo>
                    <a:lnTo>
                      <a:pt x="926139" y="1002935"/>
                    </a:lnTo>
                    <a:lnTo>
                      <a:pt x="926139" y="1006886"/>
                    </a:lnTo>
                    <a:lnTo>
                      <a:pt x="1038101" y="1006886"/>
                    </a:lnTo>
                    <a:lnTo>
                      <a:pt x="1236740" y="1434715"/>
                    </a:lnTo>
                    <a:lnTo>
                      <a:pt x="1034976" y="1878209"/>
                    </a:lnTo>
                    <a:lnTo>
                      <a:pt x="931398" y="1878209"/>
                    </a:lnTo>
                    <a:lnTo>
                      <a:pt x="931398" y="1880179"/>
                    </a:lnTo>
                    <a:lnTo>
                      <a:pt x="677642" y="1880179"/>
                    </a:lnTo>
                    <a:lnTo>
                      <a:pt x="677642" y="1772915"/>
                    </a:lnTo>
                    <a:lnTo>
                      <a:pt x="328845" y="1987443"/>
                    </a:lnTo>
                    <a:lnTo>
                      <a:pt x="677642" y="2201971"/>
                    </a:lnTo>
                    <a:lnTo>
                      <a:pt x="677642" y="2094707"/>
                    </a:lnTo>
                    <a:lnTo>
                      <a:pt x="969658" y="2094707"/>
                    </a:lnTo>
                    <a:lnTo>
                      <a:pt x="969658" y="2093713"/>
                    </a:lnTo>
                    <a:lnTo>
                      <a:pt x="1179522" y="2093713"/>
                    </a:lnTo>
                    <a:lnTo>
                      <a:pt x="1179522" y="2086289"/>
                    </a:lnTo>
                    <a:lnTo>
                      <a:pt x="1357562" y="1694942"/>
                    </a:lnTo>
                    <a:lnTo>
                      <a:pt x="1541125" y="2090301"/>
                    </a:lnTo>
                    <a:lnTo>
                      <a:pt x="1541125" y="2096712"/>
                    </a:lnTo>
                    <a:lnTo>
                      <a:pt x="1789249" y="2096712"/>
                    </a:lnTo>
                    <a:lnTo>
                      <a:pt x="1789249" y="2094707"/>
                    </a:lnTo>
                    <a:lnTo>
                      <a:pt x="2037630" y="2094707"/>
                    </a:lnTo>
                    <a:lnTo>
                      <a:pt x="2037630" y="2201971"/>
                    </a:lnTo>
                    <a:lnTo>
                      <a:pt x="2386427" y="1987443"/>
                    </a:lnTo>
                    <a:lnTo>
                      <a:pt x="2037630" y="1772915"/>
                    </a:lnTo>
                    <a:lnTo>
                      <a:pt x="2037630" y="1880179"/>
                    </a:lnTo>
                    <a:lnTo>
                      <a:pt x="1789249" y="1880179"/>
                    </a:lnTo>
                    <a:lnTo>
                      <a:pt x="1789249" y="1880110"/>
                    </a:lnTo>
                    <a:lnTo>
                      <a:pt x="1684257" y="1880110"/>
                    </a:lnTo>
                    <a:lnTo>
                      <a:pt x="1476698" y="1433069"/>
                    </a:lnTo>
                    <a:lnTo>
                      <a:pt x="1670586" y="1006886"/>
                    </a:lnTo>
                    <a:lnTo>
                      <a:pt x="1781145" y="1006886"/>
                    </a:lnTo>
                    <a:lnTo>
                      <a:pt x="1781145" y="1002935"/>
                    </a:lnTo>
                    <a:lnTo>
                      <a:pt x="2037629" y="1002935"/>
                    </a:lnTo>
                    <a:lnTo>
                      <a:pt x="2037629" y="1110199"/>
                    </a:lnTo>
                    <a:lnTo>
                      <a:pt x="2386426" y="895671"/>
                    </a:lnTo>
                    <a:lnTo>
                      <a:pt x="2037629" y="681143"/>
                    </a:lnTo>
                    <a:lnTo>
                      <a:pt x="2037629" y="788407"/>
                    </a:lnTo>
                    <a:lnTo>
                      <a:pt x="1745613" y="788407"/>
                    </a:lnTo>
                    <a:lnTo>
                      <a:pt x="1745613" y="788417"/>
                    </a:lnTo>
                    <a:lnTo>
                      <a:pt x="1533021" y="788417"/>
                    </a:lnTo>
                    <a:lnTo>
                      <a:pt x="1533021" y="788947"/>
                    </a:lnTo>
                    <a:lnTo>
                      <a:pt x="1530953" y="788007"/>
                    </a:lnTo>
                    <a:lnTo>
                      <a:pt x="1355876" y="1172842"/>
                    </a:lnTo>
                    <a:lnTo>
                      <a:pt x="1178942" y="791762"/>
                    </a:lnTo>
                    <a:lnTo>
                      <a:pt x="1174263" y="793934"/>
                    </a:lnTo>
                    <a:lnTo>
                      <a:pt x="1174263" y="786239"/>
                    </a:lnTo>
                    <a:lnTo>
                      <a:pt x="926139" y="786239"/>
                    </a:lnTo>
                    <a:lnTo>
                      <a:pt x="926139" y="788407"/>
                    </a:lnTo>
                    <a:lnTo>
                      <a:pt x="673115" y="788407"/>
                    </a:lnTo>
                    <a:lnTo>
                      <a:pt x="673115" y="681143"/>
                    </a:lnTo>
                    <a:close/>
                    <a:moveTo>
                      <a:pt x="468737" y="25084"/>
                    </a:moveTo>
                    <a:lnTo>
                      <a:pt x="1369098" y="0"/>
                    </a:lnTo>
                    <a:lnTo>
                      <a:pt x="2343632" y="25084"/>
                    </a:lnTo>
                    <a:cubicBezTo>
                      <a:pt x="2602509" y="25084"/>
                      <a:pt x="2812370" y="234945"/>
                      <a:pt x="2812370" y="493822"/>
                    </a:cubicBezTo>
                    <a:lnTo>
                      <a:pt x="2812370" y="2368717"/>
                    </a:lnTo>
                    <a:cubicBezTo>
                      <a:pt x="2812370" y="2627594"/>
                      <a:pt x="2602509" y="2837455"/>
                      <a:pt x="2343632" y="2837455"/>
                    </a:cubicBezTo>
                    <a:lnTo>
                      <a:pt x="1317635" y="2830402"/>
                    </a:lnTo>
                    <a:lnTo>
                      <a:pt x="468737" y="2837455"/>
                    </a:lnTo>
                    <a:cubicBezTo>
                      <a:pt x="209860" y="2837455"/>
                      <a:pt x="0" y="2627594"/>
                      <a:pt x="0" y="2368717"/>
                    </a:cubicBezTo>
                    <a:lnTo>
                      <a:pt x="0" y="493822"/>
                    </a:lnTo>
                    <a:cubicBezTo>
                      <a:pt x="0" y="234945"/>
                      <a:pt x="209860" y="25084"/>
                      <a:pt x="468737" y="25084"/>
                    </a:cubicBezTo>
                    <a:close/>
                  </a:path>
                </a:pathLst>
              </a:custGeom>
              <a:solidFill>
                <a:srgbClr val="43E2C3"/>
              </a:solidFill>
              <a:ln>
                <a:noFill/>
              </a:ln>
            </p:spPr>
            <p:txBody>
              <a:bodyPr lIns="38693" tIns="19347" rIns="38693" bIns="19347"/>
              <a:lstStyle/>
              <a:p>
                <a:endParaRPr lang="zh-CN" altLang="en-US"/>
              </a:p>
            </p:txBody>
          </p:sp>
          <p:sp>
            <p:nvSpPr>
              <p:cNvPr id="24631" name="任意形状 74"/>
              <p:cNvSpPr>
                <a:spLocks noChangeAspect="1"/>
              </p:cNvSpPr>
              <p:nvPr/>
            </p:nvSpPr>
            <p:spPr bwMode="auto">
              <a:xfrm>
                <a:off x="3318099" y="5050059"/>
                <a:ext cx="705003" cy="188499"/>
              </a:xfrm>
              <a:custGeom>
                <a:avLst/>
                <a:gdLst>
                  <a:gd name="T0" fmla="*/ 0 w 2812370"/>
                  <a:gd name="T1" fmla="*/ 0 h 2837455"/>
                  <a:gd name="T2" fmla="*/ 1 w 2812370"/>
                  <a:gd name="T3" fmla="*/ 0 h 2837455"/>
                  <a:gd name="T4" fmla="*/ 1 w 2812370"/>
                  <a:gd name="T5" fmla="*/ 0 h 2837455"/>
                  <a:gd name="T6" fmla="*/ 1 w 2812370"/>
                  <a:gd name="T7" fmla="*/ 0 h 2837455"/>
                  <a:gd name="T8" fmla="*/ 1 w 2812370"/>
                  <a:gd name="T9" fmla="*/ 0 h 2837455"/>
                  <a:gd name="T10" fmla="*/ 1 w 2812370"/>
                  <a:gd name="T11" fmla="*/ 0 h 2837455"/>
                  <a:gd name="T12" fmla="*/ 0 w 2812370"/>
                  <a:gd name="T13" fmla="*/ 0 h 2837455"/>
                  <a:gd name="T14" fmla="*/ 1 w 2812370"/>
                  <a:gd name="T15" fmla="*/ 0 h 2837455"/>
                  <a:gd name="T16" fmla="*/ 1 w 2812370"/>
                  <a:gd name="T17" fmla="*/ 0 h 2837455"/>
                  <a:gd name="T18" fmla="*/ 1 w 2812370"/>
                  <a:gd name="T19" fmla="*/ 0 h 2837455"/>
                  <a:gd name="T20" fmla="*/ 2 w 2812370"/>
                  <a:gd name="T21" fmla="*/ 0 h 2837455"/>
                  <a:gd name="T22" fmla="*/ 2 w 2812370"/>
                  <a:gd name="T23" fmla="*/ 0 h 2837455"/>
                  <a:gd name="T24" fmla="*/ 2 w 2812370"/>
                  <a:gd name="T25" fmla="*/ 0 h 2837455"/>
                  <a:gd name="T26" fmla="*/ 2 w 2812370"/>
                  <a:gd name="T27" fmla="*/ 0 h 2837455"/>
                  <a:gd name="T28" fmla="*/ 2 w 2812370"/>
                  <a:gd name="T29" fmla="*/ 0 h 2837455"/>
                  <a:gd name="T30" fmla="*/ 2 w 2812370"/>
                  <a:gd name="T31" fmla="*/ 0 h 2837455"/>
                  <a:gd name="T32" fmla="*/ 2 w 2812370"/>
                  <a:gd name="T33" fmla="*/ 0 h 2837455"/>
                  <a:gd name="T34" fmla="*/ 2 w 2812370"/>
                  <a:gd name="T35" fmla="*/ 0 h 2837455"/>
                  <a:gd name="T36" fmla="*/ 2 w 2812370"/>
                  <a:gd name="T37" fmla="*/ 0 h 2837455"/>
                  <a:gd name="T38" fmla="*/ 2 w 2812370"/>
                  <a:gd name="T39" fmla="*/ 0 h 2837455"/>
                  <a:gd name="T40" fmla="*/ 2 w 2812370"/>
                  <a:gd name="T41" fmla="*/ 0 h 2837455"/>
                  <a:gd name="T42" fmla="*/ 2 w 2812370"/>
                  <a:gd name="T43" fmla="*/ 0 h 2837455"/>
                  <a:gd name="T44" fmla="*/ 2 w 2812370"/>
                  <a:gd name="T45" fmla="*/ 0 h 2837455"/>
                  <a:gd name="T46" fmla="*/ 1 w 2812370"/>
                  <a:gd name="T47" fmla="*/ 0 h 2837455"/>
                  <a:gd name="T48" fmla="*/ 1 w 2812370"/>
                  <a:gd name="T49" fmla="*/ 0 h 2837455"/>
                  <a:gd name="T50" fmla="*/ 1 w 2812370"/>
                  <a:gd name="T51" fmla="*/ 0 h 2837455"/>
                  <a:gd name="T52" fmla="*/ 1 w 2812370"/>
                  <a:gd name="T53" fmla="*/ 0 h 2837455"/>
                  <a:gd name="T54" fmla="*/ 1 w 2812370"/>
                  <a:gd name="T55" fmla="*/ 0 h 2837455"/>
                  <a:gd name="T56" fmla="*/ 2 w 2812370"/>
                  <a:gd name="T57" fmla="*/ 0 h 2837455"/>
                  <a:gd name="T58" fmla="*/ 3 w 2812370"/>
                  <a:gd name="T59" fmla="*/ 0 h 2837455"/>
                  <a:gd name="T60" fmla="*/ 1 w 2812370"/>
                  <a:gd name="T61" fmla="*/ 0 h 2837455"/>
                  <a:gd name="T62" fmla="*/ 0 w 2812370"/>
                  <a:gd name="T63" fmla="*/ 0 h 2837455"/>
                  <a:gd name="T64" fmla="*/ 1 w 2812370"/>
                  <a:gd name="T65" fmla="*/ 0 h 283745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812370"/>
                  <a:gd name="T100" fmla="*/ 0 h 2837455"/>
                  <a:gd name="T101" fmla="*/ 2812370 w 2812370"/>
                  <a:gd name="T102" fmla="*/ 2837455 h 2837455"/>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812370" h="2837455">
                    <a:moveTo>
                      <a:pt x="673115" y="681143"/>
                    </a:moveTo>
                    <a:lnTo>
                      <a:pt x="324318" y="895671"/>
                    </a:lnTo>
                    <a:lnTo>
                      <a:pt x="673115" y="1110199"/>
                    </a:lnTo>
                    <a:lnTo>
                      <a:pt x="673115" y="1002935"/>
                    </a:lnTo>
                    <a:lnTo>
                      <a:pt x="926139" y="1002935"/>
                    </a:lnTo>
                    <a:lnTo>
                      <a:pt x="926139" y="1006886"/>
                    </a:lnTo>
                    <a:lnTo>
                      <a:pt x="1038101" y="1006886"/>
                    </a:lnTo>
                    <a:lnTo>
                      <a:pt x="1236740" y="1434715"/>
                    </a:lnTo>
                    <a:lnTo>
                      <a:pt x="1034976" y="1878209"/>
                    </a:lnTo>
                    <a:lnTo>
                      <a:pt x="931398" y="1878209"/>
                    </a:lnTo>
                    <a:lnTo>
                      <a:pt x="931398" y="1880179"/>
                    </a:lnTo>
                    <a:lnTo>
                      <a:pt x="677642" y="1880179"/>
                    </a:lnTo>
                    <a:lnTo>
                      <a:pt x="677642" y="1772915"/>
                    </a:lnTo>
                    <a:lnTo>
                      <a:pt x="328845" y="1987443"/>
                    </a:lnTo>
                    <a:lnTo>
                      <a:pt x="677642" y="2201971"/>
                    </a:lnTo>
                    <a:lnTo>
                      <a:pt x="677642" y="2094707"/>
                    </a:lnTo>
                    <a:lnTo>
                      <a:pt x="969658" y="2094707"/>
                    </a:lnTo>
                    <a:lnTo>
                      <a:pt x="969658" y="2093713"/>
                    </a:lnTo>
                    <a:lnTo>
                      <a:pt x="1179522" y="2093713"/>
                    </a:lnTo>
                    <a:lnTo>
                      <a:pt x="1179522" y="2086289"/>
                    </a:lnTo>
                    <a:lnTo>
                      <a:pt x="1357562" y="1694942"/>
                    </a:lnTo>
                    <a:lnTo>
                      <a:pt x="1541125" y="2090301"/>
                    </a:lnTo>
                    <a:lnTo>
                      <a:pt x="1541125" y="2096712"/>
                    </a:lnTo>
                    <a:lnTo>
                      <a:pt x="1789249" y="2096712"/>
                    </a:lnTo>
                    <a:lnTo>
                      <a:pt x="1789249" y="2094707"/>
                    </a:lnTo>
                    <a:lnTo>
                      <a:pt x="2037630" y="2094707"/>
                    </a:lnTo>
                    <a:lnTo>
                      <a:pt x="2037630" y="2201971"/>
                    </a:lnTo>
                    <a:lnTo>
                      <a:pt x="2386427" y="1987443"/>
                    </a:lnTo>
                    <a:lnTo>
                      <a:pt x="2037630" y="1772915"/>
                    </a:lnTo>
                    <a:lnTo>
                      <a:pt x="2037630" y="1880179"/>
                    </a:lnTo>
                    <a:lnTo>
                      <a:pt x="1789249" y="1880179"/>
                    </a:lnTo>
                    <a:lnTo>
                      <a:pt x="1789249" y="1880110"/>
                    </a:lnTo>
                    <a:lnTo>
                      <a:pt x="1684257" y="1880110"/>
                    </a:lnTo>
                    <a:lnTo>
                      <a:pt x="1476698" y="1433069"/>
                    </a:lnTo>
                    <a:lnTo>
                      <a:pt x="1670586" y="1006886"/>
                    </a:lnTo>
                    <a:lnTo>
                      <a:pt x="1781145" y="1006886"/>
                    </a:lnTo>
                    <a:lnTo>
                      <a:pt x="1781145" y="1002935"/>
                    </a:lnTo>
                    <a:lnTo>
                      <a:pt x="2037629" y="1002935"/>
                    </a:lnTo>
                    <a:lnTo>
                      <a:pt x="2037629" y="1110199"/>
                    </a:lnTo>
                    <a:lnTo>
                      <a:pt x="2386426" y="895671"/>
                    </a:lnTo>
                    <a:lnTo>
                      <a:pt x="2037629" y="681143"/>
                    </a:lnTo>
                    <a:lnTo>
                      <a:pt x="2037629" y="788407"/>
                    </a:lnTo>
                    <a:lnTo>
                      <a:pt x="1745613" y="788407"/>
                    </a:lnTo>
                    <a:lnTo>
                      <a:pt x="1745613" y="788417"/>
                    </a:lnTo>
                    <a:lnTo>
                      <a:pt x="1533021" y="788417"/>
                    </a:lnTo>
                    <a:lnTo>
                      <a:pt x="1533021" y="788947"/>
                    </a:lnTo>
                    <a:lnTo>
                      <a:pt x="1530953" y="788007"/>
                    </a:lnTo>
                    <a:lnTo>
                      <a:pt x="1355876" y="1172842"/>
                    </a:lnTo>
                    <a:lnTo>
                      <a:pt x="1178942" y="791762"/>
                    </a:lnTo>
                    <a:lnTo>
                      <a:pt x="1174263" y="793934"/>
                    </a:lnTo>
                    <a:lnTo>
                      <a:pt x="1174263" y="786239"/>
                    </a:lnTo>
                    <a:lnTo>
                      <a:pt x="926139" y="786239"/>
                    </a:lnTo>
                    <a:lnTo>
                      <a:pt x="926139" y="788407"/>
                    </a:lnTo>
                    <a:lnTo>
                      <a:pt x="673115" y="788407"/>
                    </a:lnTo>
                    <a:lnTo>
                      <a:pt x="673115" y="681143"/>
                    </a:lnTo>
                    <a:close/>
                    <a:moveTo>
                      <a:pt x="468737" y="25084"/>
                    </a:moveTo>
                    <a:lnTo>
                      <a:pt x="1369098" y="0"/>
                    </a:lnTo>
                    <a:lnTo>
                      <a:pt x="2343632" y="25084"/>
                    </a:lnTo>
                    <a:cubicBezTo>
                      <a:pt x="2602509" y="25084"/>
                      <a:pt x="2812370" y="234945"/>
                      <a:pt x="2812370" y="493822"/>
                    </a:cubicBezTo>
                    <a:lnTo>
                      <a:pt x="2812370" y="2368717"/>
                    </a:lnTo>
                    <a:cubicBezTo>
                      <a:pt x="2812370" y="2627594"/>
                      <a:pt x="2602509" y="2837455"/>
                      <a:pt x="2343632" y="2837455"/>
                    </a:cubicBezTo>
                    <a:lnTo>
                      <a:pt x="1317635" y="2830402"/>
                    </a:lnTo>
                    <a:lnTo>
                      <a:pt x="468737" y="2837455"/>
                    </a:lnTo>
                    <a:cubicBezTo>
                      <a:pt x="209860" y="2837455"/>
                      <a:pt x="0" y="2627594"/>
                      <a:pt x="0" y="2368717"/>
                    </a:cubicBezTo>
                    <a:lnTo>
                      <a:pt x="0" y="493822"/>
                    </a:lnTo>
                    <a:cubicBezTo>
                      <a:pt x="0" y="234945"/>
                      <a:pt x="209860" y="25084"/>
                      <a:pt x="468737" y="25084"/>
                    </a:cubicBezTo>
                    <a:close/>
                  </a:path>
                </a:pathLst>
              </a:custGeom>
              <a:solidFill>
                <a:srgbClr val="43E2C3"/>
              </a:solidFill>
              <a:ln>
                <a:noFill/>
              </a:ln>
            </p:spPr>
            <p:txBody>
              <a:bodyPr lIns="38693" tIns="19347" rIns="38693" bIns="19347"/>
              <a:lstStyle/>
              <a:p>
                <a:endParaRPr lang="zh-CN" altLang="en-US"/>
              </a:p>
            </p:txBody>
          </p:sp>
          <p:cxnSp>
            <p:nvCxnSpPr>
              <p:cNvPr id="108" name="直接连接符 42"/>
              <p:cNvCxnSpPr>
                <a:stCxn id="24631" idx="61"/>
              </p:cNvCxnSpPr>
              <p:nvPr/>
            </p:nvCxnSpPr>
            <p:spPr>
              <a:xfrm>
                <a:off x="3649500" y="5236649"/>
                <a:ext cx="7568" cy="1267463"/>
              </a:xfrm>
              <a:prstGeom prst="line">
                <a:avLst/>
              </a:prstGeom>
              <a:ln>
                <a:solidFill>
                  <a:srgbClr val="43E2C3"/>
                </a:solidFill>
              </a:ln>
            </p:spPr>
            <p:style>
              <a:lnRef idx="1">
                <a:schemeClr val="accent1"/>
              </a:lnRef>
              <a:fillRef idx="0">
                <a:schemeClr val="accent1"/>
              </a:fillRef>
              <a:effectRef idx="0">
                <a:schemeClr val="accent1"/>
              </a:effectRef>
              <a:fontRef idx="minor">
                <a:schemeClr val="tx1"/>
              </a:fontRef>
            </p:style>
          </p:cxnSp>
          <p:cxnSp>
            <p:nvCxnSpPr>
              <p:cNvPr id="109" name="直接连接符 44"/>
              <p:cNvCxnSpPr>
                <a:endCxn id="24650" idx="56"/>
              </p:cNvCxnSpPr>
              <p:nvPr/>
            </p:nvCxnSpPr>
            <p:spPr>
              <a:xfrm>
                <a:off x="5745778" y="2220715"/>
                <a:ext cx="0" cy="2710477"/>
              </a:xfrm>
              <a:prstGeom prst="line">
                <a:avLst/>
              </a:prstGeom>
              <a:ln>
                <a:solidFill>
                  <a:srgbClr val="43E2C3"/>
                </a:solidFill>
              </a:ln>
            </p:spPr>
            <p:style>
              <a:lnRef idx="1">
                <a:schemeClr val="accent1"/>
              </a:lnRef>
              <a:fillRef idx="0">
                <a:schemeClr val="accent1"/>
              </a:fillRef>
              <a:effectRef idx="0">
                <a:schemeClr val="accent1"/>
              </a:effectRef>
              <a:fontRef idx="minor">
                <a:schemeClr val="tx1"/>
              </a:fontRef>
            </p:style>
          </p:cxnSp>
          <p:pic>
            <p:nvPicPr>
              <p:cNvPr id="24634" name="Picture 15" descr="D:\sinfor\2010\1月\网络图标设计\修改0126\修改\产品2\上网行为管理.png"/>
              <p:cNvPicPr>
                <a:picLocks noChangeAspect="1" noChangeArrowheads="1"/>
              </p:cNvPicPr>
              <p:nvPr/>
            </p:nvPicPr>
            <p:blipFill>
              <a:blip r:embed="rId19" cstate="print">
                <a:extLst>
                  <a:ext uri="{28A0092B-C50C-407E-A947-70E740481C1C}">
                    <a14:useLocalDpi xmlns:a14="http://schemas.microsoft.com/office/drawing/2010/main" val="0"/>
                  </a:ext>
                </a:extLst>
              </a:blip>
              <a:srcRect t="25641" b="33333"/>
              <a:stretch>
                <a:fillRect/>
              </a:stretch>
            </p:blipFill>
            <p:spPr bwMode="auto">
              <a:xfrm>
                <a:off x="5142979" y="3302645"/>
                <a:ext cx="1212129" cy="497770"/>
              </a:xfrm>
              <a:prstGeom prst="rect">
                <a:avLst/>
              </a:prstGeom>
              <a:noFill/>
              <a:ln>
                <a:noFill/>
              </a:ln>
            </p:spPr>
          </p:pic>
          <p:pic>
            <p:nvPicPr>
              <p:cNvPr id="24635" name="Picture 14" descr="D:\sinfor\2010\1月\网络图标设计\修改0126\修改\产品2\流量控制产品.png"/>
              <p:cNvPicPr>
                <a:picLocks noChangeAspect="1" noChangeArrowheads="1"/>
              </p:cNvPicPr>
              <p:nvPr/>
            </p:nvPicPr>
            <p:blipFill>
              <a:blip r:embed="rId20" cstate="print">
                <a:extLst>
                  <a:ext uri="{28A0092B-C50C-407E-A947-70E740481C1C}">
                    <a14:useLocalDpi xmlns:a14="http://schemas.microsoft.com/office/drawing/2010/main" val="0"/>
                  </a:ext>
                </a:extLst>
              </a:blip>
              <a:srcRect t="24390" b="31706"/>
              <a:stretch>
                <a:fillRect/>
              </a:stretch>
            </p:blipFill>
            <p:spPr bwMode="auto">
              <a:xfrm>
                <a:off x="5144626" y="4086247"/>
                <a:ext cx="1218049" cy="535698"/>
              </a:xfrm>
              <a:prstGeom prst="rect">
                <a:avLst/>
              </a:prstGeom>
              <a:noFill/>
              <a:ln>
                <a:noFill/>
              </a:ln>
            </p:spPr>
          </p:pic>
          <p:sp>
            <p:nvSpPr>
              <p:cNvPr id="24636" name="TextBox 47"/>
              <p:cNvSpPr txBox="1">
                <a:spLocks noChangeArrowheads="1"/>
              </p:cNvSpPr>
              <p:nvPr/>
            </p:nvSpPr>
            <p:spPr bwMode="auto">
              <a:xfrm>
                <a:off x="9238227" y="5349894"/>
                <a:ext cx="1468775" cy="518547"/>
              </a:xfrm>
              <a:prstGeom prst="rect">
                <a:avLst/>
              </a:prstGeom>
              <a:noFill/>
              <a:ln>
                <a:noFill/>
              </a:ln>
            </p:spPr>
            <p:txBody>
              <a:bodyPr lIns="38693" tIns="19347" rIns="38693" bIns="19347">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lang="en-US" altLang="zh-CN" sz="700">
                    <a:solidFill>
                      <a:srgbClr val="FFFFFF"/>
                    </a:solidFill>
                    <a:latin typeface="微软雅黑" charset="0"/>
                    <a:ea typeface="微软雅黑" charset="0"/>
                    <a:cs typeface="微软雅黑" charset="0"/>
                  </a:rPr>
                  <a:t>OA</a:t>
                </a:r>
                <a:endParaRPr lang="zh-CN" altLang="en-US" sz="700">
                  <a:solidFill>
                    <a:srgbClr val="FFFFFF"/>
                  </a:solidFill>
                  <a:latin typeface="微软雅黑" charset="0"/>
                  <a:ea typeface="微软雅黑" charset="0"/>
                  <a:cs typeface="微软雅黑" charset="0"/>
                </a:endParaRPr>
              </a:p>
            </p:txBody>
          </p:sp>
          <p:sp>
            <p:nvSpPr>
              <p:cNvPr id="24637" name="TextBox 48"/>
              <p:cNvSpPr txBox="1">
                <a:spLocks noChangeArrowheads="1"/>
              </p:cNvSpPr>
              <p:nvPr/>
            </p:nvSpPr>
            <p:spPr bwMode="auto">
              <a:xfrm>
                <a:off x="9238227" y="6461662"/>
                <a:ext cx="1495833" cy="518547"/>
              </a:xfrm>
              <a:prstGeom prst="rect">
                <a:avLst/>
              </a:prstGeom>
              <a:noFill/>
              <a:ln>
                <a:noFill/>
              </a:ln>
            </p:spPr>
            <p:txBody>
              <a:bodyPr lIns="38693" tIns="19347" rIns="38693" bIns="19347">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lang="en-US" altLang="zh-CN" sz="700">
                    <a:solidFill>
                      <a:srgbClr val="FFFFFF"/>
                    </a:solidFill>
                    <a:latin typeface="微软雅黑" charset="0"/>
                    <a:ea typeface="微软雅黑" charset="0"/>
                    <a:cs typeface="微软雅黑" charset="0"/>
                  </a:rPr>
                  <a:t>Email</a:t>
                </a:r>
                <a:endParaRPr lang="zh-CN" altLang="en-US" sz="700">
                  <a:solidFill>
                    <a:srgbClr val="FFFFFF"/>
                  </a:solidFill>
                  <a:latin typeface="微软雅黑" charset="0"/>
                  <a:ea typeface="微软雅黑" charset="0"/>
                  <a:cs typeface="微软雅黑" charset="0"/>
                </a:endParaRPr>
              </a:p>
            </p:txBody>
          </p:sp>
          <p:sp>
            <p:nvSpPr>
              <p:cNvPr id="24638" name="TextBox 49"/>
              <p:cNvSpPr txBox="1">
                <a:spLocks noChangeArrowheads="1"/>
              </p:cNvSpPr>
              <p:nvPr/>
            </p:nvSpPr>
            <p:spPr bwMode="auto">
              <a:xfrm>
                <a:off x="9208629" y="7567958"/>
                <a:ext cx="1785536" cy="518547"/>
              </a:xfrm>
              <a:prstGeom prst="rect">
                <a:avLst/>
              </a:prstGeom>
              <a:noFill/>
              <a:ln>
                <a:noFill/>
              </a:ln>
            </p:spPr>
            <p:txBody>
              <a:bodyPr lIns="38693" tIns="19347" rIns="38693" bIns="19347">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lang="en-US" altLang="zh-CN" sz="700">
                    <a:solidFill>
                      <a:srgbClr val="FFFFFF"/>
                    </a:solidFill>
                    <a:latin typeface="微软雅黑" charset="0"/>
                    <a:ea typeface="微软雅黑" charset="0"/>
                    <a:cs typeface="微软雅黑" charset="0"/>
                  </a:rPr>
                  <a:t>File</a:t>
                </a:r>
                <a:endParaRPr lang="zh-CN" altLang="en-US" sz="700">
                  <a:solidFill>
                    <a:srgbClr val="FFFFFF"/>
                  </a:solidFill>
                  <a:latin typeface="微软雅黑" charset="0"/>
                  <a:ea typeface="微软雅黑" charset="0"/>
                  <a:cs typeface="微软雅黑" charset="0"/>
                </a:endParaRPr>
              </a:p>
            </p:txBody>
          </p:sp>
          <p:pic>
            <p:nvPicPr>
              <p:cNvPr id="24639" name="Picture 9" descr="主机"/>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9256045" y="3439084"/>
                <a:ext cx="502891" cy="653092"/>
              </a:xfrm>
              <a:prstGeom prst="rect">
                <a:avLst/>
              </a:prstGeom>
              <a:noFill/>
              <a:ln>
                <a:noFill/>
              </a:ln>
            </p:spPr>
          </p:pic>
          <p:sp>
            <p:nvSpPr>
              <p:cNvPr id="116" name="Freeform 123"/>
              <p:cNvSpPr>
                <a:spLocks noEditPoints="1"/>
              </p:cNvSpPr>
              <p:nvPr/>
            </p:nvSpPr>
            <p:spPr bwMode="auto">
              <a:xfrm>
                <a:off x="9870225" y="3544356"/>
                <a:ext cx="412444" cy="407274"/>
              </a:xfrm>
              <a:custGeom>
                <a:avLst/>
                <a:gdLst>
                  <a:gd name="T0" fmla="*/ 480 w 480"/>
                  <a:gd name="T1" fmla="*/ 135 h 562"/>
                  <a:gd name="T2" fmla="*/ 480 w 480"/>
                  <a:gd name="T3" fmla="*/ 0 h 562"/>
                  <a:gd name="T4" fmla="*/ 240 w 480"/>
                  <a:gd name="T5" fmla="*/ 43 h 562"/>
                  <a:gd name="T6" fmla="*/ 0 w 480"/>
                  <a:gd name="T7" fmla="*/ 0 h 562"/>
                  <a:gd name="T8" fmla="*/ 0 w 480"/>
                  <a:gd name="T9" fmla="*/ 135 h 562"/>
                  <a:gd name="T10" fmla="*/ 15 w 480"/>
                  <a:gd name="T11" fmla="*/ 153 h 562"/>
                  <a:gd name="T12" fmla="*/ 0 w 480"/>
                  <a:gd name="T13" fmla="*/ 170 h 562"/>
                  <a:gd name="T14" fmla="*/ 0 w 480"/>
                  <a:gd name="T15" fmla="*/ 322 h 562"/>
                  <a:gd name="T16" fmla="*/ 15 w 480"/>
                  <a:gd name="T17" fmla="*/ 340 h 562"/>
                  <a:gd name="T18" fmla="*/ 0 w 480"/>
                  <a:gd name="T19" fmla="*/ 358 h 562"/>
                  <a:gd name="T20" fmla="*/ 0 w 480"/>
                  <a:gd name="T21" fmla="*/ 510 h 562"/>
                  <a:gd name="T22" fmla="*/ 240 w 480"/>
                  <a:gd name="T23" fmla="*/ 562 h 562"/>
                  <a:gd name="T24" fmla="*/ 480 w 480"/>
                  <a:gd name="T25" fmla="*/ 510 h 562"/>
                  <a:gd name="T26" fmla="*/ 480 w 480"/>
                  <a:gd name="T27" fmla="*/ 358 h 562"/>
                  <a:gd name="T28" fmla="*/ 466 w 480"/>
                  <a:gd name="T29" fmla="*/ 340 h 562"/>
                  <a:gd name="T30" fmla="*/ 480 w 480"/>
                  <a:gd name="T31" fmla="*/ 322 h 562"/>
                  <a:gd name="T32" fmla="*/ 480 w 480"/>
                  <a:gd name="T33" fmla="*/ 170 h 562"/>
                  <a:gd name="T34" fmla="*/ 466 w 480"/>
                  <a:gd name="T35" fmla="*/ 153 h 562"/>
                  <a:gd name="T36" fmla="*/ 480 w 480"/>
                  <a:gd name="T37" fmla="*/ 135 h 562"/>
                  <a:gd name="T38" fmla="*/ 458 w 480"/>
                  <a:gd name="T39" fmla="*/ 352 h 562"/>
                  <a:gd name="T40" fmla="*/ 240 w 480"/>
                  <a:gd name="T41" fmla="*/ 380 h 562"/>
                  <a:gd name="T42" fmla="*/ 23 w 480"/>
                  <a:gd name="T43" fmla="*/ 352 h 562"/>
                  <a:gd name="T44" fmla="*/ 23 w 480"/>
                  <a:gd name="T45" fmla="*/ 333 h 562"/>
                  <a:gd name="T46" fmla="*/ 240 w 480"/>
                  <a:gd name="T47" fmla="*/ 361 h 562"/>
                  <a:gd name="T48" fmla="*/ 458 w 480"/>
                  <a:gd name="T49" fmla="*/ 333 h 562"/>
                  <a:gd name="T50" fmla="*/ 458 w 480"/>
                  <a:gd name="T51" fmla="*/ 352 h 562"/>
                  <a:gd name="T52" fmla="*/ 458 w 480"/>
                  <a:gd name="T53" fmla="*/ 166 h 562"/>
                  <a:gd name="T54" fmla="*/ 240 w 480"/>
                  <a:gd name="T55" fmla="*/ 195 h 562"/>
                  <a:gd name="T56" fmla="*/ 23 w 480"/>
                  <a:gd name="T57" fmla="*/ 166 h 562"/>
                  <a:gd name="T58" fmla="*/ 23 w 480"/>
                  <a:gd name="T59" fmla="*/ 147 h 562"/>
                  <a:gd name="T60" fmla="*/ 240 w 480"/>
                  <a:gd name="T61" fmla="*/ 176 h 562"/>
                  <a:gd name="T62" fmla="*/ 458 w 480"/>
                  <a:gd name="T63" fmla="*/ 147 h 562"/>
                  <a:gd name="T64" fmla="*/ 458 w 480"/>
                  <a:gd name="T65" fmla="*/ 16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80" h="562">
                    <a:moveTo>
                      <a:pt x="480" y="135"/>
                    </a:moveTo>
                    <a:cubicBezTo>
                      <a:pt x="480" y="0"/>
                      <a:pt x="480" y="0"/>
                      <a:pt x="480" y="0"/>
                    </a:cubicBezTo>
                    <a:cubicBezTo>
                      <a:pt x="448" y="31"/>
                      <a:pt x="326" y="43"/>
                      <a:pt x="240" y="43"/>
                    </a:cubicBezTo>
                    <a:cubicBezTo>
                      <a:pt x="154" y="43"/>
                      <a:pt x="32" y="31"/>
                      <a:pt x="0" y="0"/>
                    </a:cubicBezTo>
                    <a:cubicBezTo>
                      <a:pt x="0" y="135"/>
                      <a:pt x="0" y="135"/>
                      <a:pt x="0" y="135"/>
                    </a:cubicBezTo>
                    <a:cubicBezTo>
                      <a:pt x="0" y="141"/>
                      <a:pt x="5" y="147"/>
                      <a:pt x="15" y="153"/>
                    </a:cubicBezTo>
                    <a:cubicBezTo>
                      <a:pt x="5" y="158"/>
                      <a:pt x="0" y="164"/>
                      <a:pt x="0" y="170"/>
                    </a:cubicBezTo>
                    <a:cubicBezTo>
                      <a:pt x="0" y="322"/>
                      <a:pt x="0" y="322"/>
                      <a:pt x="0" y="322"/>
                    </a:cubicBezTo>
                    <a:cubicBezTo>
                      <a:pt x="0" y="329"/>
                      <a:pt x="5" y="335"/>
                      <a:pt x="15" y="340"/>
                    </a:cubicBezTo>
                    <a:cubicBezTo>
                      <a:pt x="5" y="346"/>
                      <a:pt x="0" y="351"/>
                      <a:pt x="0" y="358"/>
                    </a:cubicBezTo>
                    <a:cubicBezTo>
                      <a:pt x="0" y="510"/>
                      <a:pt x="0" y="510"/>
                      <a:pt x="0" y="510"/>
                    </a:cubicBezTo>
                    <a:cubicBezTo>
                      <a:pt x="0" y="538"/>
                      <a:pt x="108" y="562"/>
                      <a:pt x="240" y="562"/>
                    </a:cubicBezTo>
                    <a:cubicBezTo>
                      <a:pt x="373" y="562"/>
                      <a:pt x="480" y="538"/>
                      <a:pt x="480" y="510"/>
                    </a:cubicBezTo>
                    <a:cubicBezTo>
                      <a:pt x="480" y="358"/>
                      <a:pt x="480" y="358"/>
                      <a:pt x="480" y="358"/>
                    </a:cubicBezTo>
                    <a:cubicBezTo>
                      <a:pt x="480" y="351"/>
                      <a:pt x="475" y="346"/>
                      <a:pt x="466" y="340"/>
                    </a:cubicBezTo>
                    <a:cubicBezTo>
                      <a:pt x="475" y="335"/>
                      <a:pt x="480" y="329"/>
                      <a:pt x="480" y="322"/>
                    </a:cubicBezTo>
                    <a:cubicBezTo>
                      <a:pt x="480" y="170"/>
                      <a:pt x="480" y="170"/>
                      <a:pt x="480" y="170"/>
                    </a:cubicBezTo>
                    <a:cubicBezTo>
                      <a:pt x="480" y="164"/>
                      <a:pt x="475" y="158"/>
                      <a:pt x="466" y="153"/>
                    </a:cubicBezTo>
                    <a:cubicBezTo>
                      <a:pt x="475" y="147"/>
                      <a:pt x="480" y="141"/>
                      <a:pt x="480" y="135"/>
                    </a:cubicBezTo>
                    <a:close/>
                    <a:moveTo>
                      <a:pt x="458" y="352"/>
                    </a:moveTo>
                    <a:cubicBezTo>
                      <a:pt x="458" y="368"/>
                      <a:pt x="361" y="380"/>
                      <a:pt x="240" y="380"/>
                    </a:cubicBezTo>
                    <a:cubicBezTo>
                      <a:pt x="120" y="380"/>
                      <a:pt x="23" y="368"/>
                      <a:pt x="23" y="352"/>
                    </a:cubicBezTo>
                    <a:cubicBezTo>
                      <a:pt x="23" y="333"/>
                      <a:pt x="23" y="333"/>
                      <a:pt x="23" y="333"/>
                    </a:cubicBezTo>
                    <a:cubicBezTo>
                      <a:pt x="23" y="349"/>
                      <a:pt x="120" y="361"/>
                      <a:pt x="240" y="361"/>
                    </a:cubicBezTo>
                    <a:cubicBezTo>
                      <a:pt x="361" y="361"/>
                      <a:pt x="458" y="349"/>
                      <a:pt x="458" y="333"/>
                    </a:cubicBezTo>
                    <a:lnTo>
                      <a:pt x="458" y="352"/>
                    </a:lnTo>
                    <a:close/>
                    <a:moveTo>
                      <a:pt x="458" y="166"/>
                    </a:moveTo>
                    <a:cubicBezTo>
                      <a:pt x="458" y="182"/>
                      <a:pt x="361" y="195"/>
                      <a:pt x="240" y="195"/>
                    </a:cubicBezTo>
                    <a:cubicBezTo>
                      <a:pt x="120" y="195"/>
                      <a:pt x="23" y="182"/>
                      <a:pt x="23" y="166"/>
                    </a:cubicBezTo>
                    <a:cubicBezTo>
                      <a:pt x="23" y="147"/>
                      <a:pt x="23" y="147"/>
                      <a:pt x="23" y="147"/>
                    </a:cubicBezTo>
                    <a:cubicBezTo>
                      <a:pt x="23" y="163"/>
                      <a:pt x="120" y="176"/>
                      <a:pt x="240" y="176"/>
                    </a:cubicBezTo>
                    <a:cubicBezTo>
                      <a:pt x="361" y="176"/>
                      <a:pt x="458" y="163"/>
                      <a:pt x="458" y="147"/>
                    </a:cubicBezTo>
                    <a:lnTo>
                      <a:pt x="458" y="166"/>
                    </a:lnTo>
                    <a:close/>
                  </a:path>
                </a:pathLst>
              </a:custGeom>
              <a:solidFill>
                <a:srgbClr val="FFFFFF"/>
              </a:solidFill>
              <a:ln w="10795" cap="flat" cmpd="sng" algn="ctr">
                <a:noFill/>
                <a:prstDash val="solid"/>
              </a:ln>
              <a:effectLst/>
            </p:spPr>
            <p:txBody>
              <a:bodyPr lIns="38693" tIns="19347" rIns="38693" bIns="19347" anchor="ctr"/>
              <a:lstStyle/>
              <a:p>
                <a:pPr algn="ctr" defTabSz="394335">
                  <a:defRPr/>
                </a:pPr>
                <a:endParaRPr lang="en-US" sz="800" dirty="0">
                  <a:solidFill>
                    <a:srgbClr val="FFFFFF"/>
                  </a:solidFill>
                  <a:latin typeface="Arial" pitchFamily="34" charset="0"/>
                  <a:ea typeface="宋体" pitchFamily="2" charset="-122"/>
                  <a:cs typeface="+mn-cs"/>
                </a:endParaRPr>
              </a:p>
            </p:txBody>
          </p:sp>
          <p:cxnSp>
            <p:nvCxnSpPr>
              <p:cNvPr id="117" name="直接连接符 52"/>
              <p:cNvCxnSpPr/>
              <p:nvPr/>
            </p:nvCxnSpPr>
            <p:spPr>
              <a:xfrm flipH="1">
                <a:off x="7853407" y="3765547"/>
                <a:ext cx="1403827" cy="3512"/>
              </a:xfrm>
              <a:prstGeom prst="line">
                <a:avLst/>
              </a:prstGeom>
              <a:ln>
                <a:solidFill>
                  <a:srgbClr val="43E2C3"/>
                </a:solidFill>
              </a:ln>
            </p:spPr>
            <p:style>
              <a:lnRef idx="1">
                <a:schemeClr val="accent1"/>
              </a:lnRef>
              <a:fillRef idx="0">
                <a:schemeClr val="accent1"/>
              </a:fillRef>
              <a:effectRef idx="0">
                <a:schemeClr val="accent1"/>
              </a:effectRef>
              <a:fontRef idx="minor">
                <a:schemeClr val="tx1"/>
              </a:fontRef>
            </p:style>
          </p:cxnSp>
          <p:cxnSp>
            <p:nvCxnSpPr>
              <p:cNvPr id="118" name="直接连接符 54"/>
              <p:cNvCxnSpPr>
                <a:stCxn id="24630" idx="56"/>
              </p:cNvCxnSpPr>
              <p:nvPr/>
            </p:nvCxnSpPr>
            <p:spPr>
              <a:xfrm flipV="1">
                <a:off x="7853407" y="3765547"/>
                <a:ext cx="0" cy="1260443"/>
              </a:xfrm>
              <a:prstGeom prst="line">
                <a:avLst/>
              </a:prstGeom>
              <a:ln>
                <a:solidFill>
                  <a:srgbClr val="43E2C3"/>
                </a:solidFill>
              </a:ln>
            </p:spPr>
            <p:style>
              <a:lnRef idx="1">
                <a:schemeClr val="accent1"/>
              </a:lnRef>
              <a:fillRef idx="0">
                <a:schemeClr val="accent1"/>
              </a:fillRef>
              <a:effectRef idx="0">
                <a:schemeClr val="accent1"/>
              </a:effectRef>
              <a:fontRef idx="minor">
                <a:schemeClr val="tx1"/>
              </a:fontRef>
            </p:style>
          </p:cxnSp>
          <p:sp>
            <p:nvSpPr>
              <p:cNvPr id="24643" name="TextBox 55"/>
              <p:cNvSpPr txBox="1">
                <a:spLocks noChangeArrowheads="1"/>
              </p:cNvSpPr>
              <p:nvPr/>
            </p:nvSpPr>
            <p:spPr bwMode="auto">
              <a:xfrm>
                <a:off x="9174683" y="4115089"/>
                <a:ext cx="1849084" cy="518547"/>
              </a:xfrm>
              <a:prstGeom prst="rect">
                <a:avLst/>
              </a:prstGeom>
              <a:noFill/>
              <a:ln>
                <a:noFill/>
              </a:ln>
            </p:spPr>
            <p:txBody>
              <a:bodyPr lIns="38693" tIns="19347" rIns="38693" bIns="19347">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lang="en-US" altLang="zh-CN" sz="700">
                    <a:solidFill>
                      <a:srgbClr val="FFFFFF"/>
                    </a:solidFill>
                    <a:latin typeface="微软雅黑" charset="0"/>
                    <a:ea typeface="微软雅黑" charset="0"/>
                    <a:cs typeface="微软雅黑" charset="0"/>
                  </a:rPr>
                  <a:t>Printer</a:t>
                </a:r>
                <a:endParaRPr lang="zh-CN" altLang="en-US" sz="700">
                  <a:solidFill>
                    <a:srgbClr val="FFFFFF"/>
                  </a:solidFill>
                  <a:latin typeface="微软雅黑" charset="0"/>
                  <a:ea typeface="微软雅黑" charset="0"/>
                  <a:cs typeface="微软雅黑" charset="0"/>
                </a:endParaRPr>
              </a:p>
            </p:txBody>
          </p:sp>
          <p:sp>
            <p:nvSpPr>
              <p:cNvPr id="24644" name="文本框 119"/>
              <p:cNvSpPr txBox="1">
                <a:spLocks noChangeArrowheads="1"/>
              </p:cNvSpPr>
              <p:nvPr/>
            </p:nvSpPr>
            <p:spPr bwMode="auto">
              <a:xfrm>
                <a:off x="6319239" y="3341126"/>
                <a:ext cx="2185337" cy="627267"/>
              </a:xfrm>
              <a:prstGeom prst="rect">
                <a:avLst/>
              </a:prstGeom>
              <a:noFill/>
              <a:ln>
                <a:noFill/>
              </a:ln>
            </p:spPr>
            <p:txBody>
              <a:bodyPr lIns="38693" tIns="19347" rIns="38693" bIns="19347">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900">
                    <a:solidFill>
                      <a:srgbClr val="FFFFFF"/>
                    </a:solidFill>
                    <a:latin typeface="微软雅黑" charset="0"/>
                    <a:ea typeface="微软雅黑" charset="0"/>
                    <a:cs typeface="微软雅黑" charset="0"/>
                  </a:rPr>
                  <a:t>IAM</a:t>
                </a:r>
                <a:endParaRPr kumimoji="1" lang="zh-CN" altLang="en-US" sz="900">
                  <a:solidFill>
                    <a:srgbClr val="FFFFFF"/>
                  </a:solidFill>
                  <a:latin typeface="微软雅黑" charset="0"/>
                  <a:ea typeface="微软雅黑" charset="0"/>
                  <a:cs typeface="微软雅黑" charset="0"/>
                </a:endParaRPr>
              </a:p>
            </p:txBody>
          </p:sp>
          <p:sp>
            <p:nvSpPr>
              <p:cNvPr id="24645" name="文本框 120"/>
              <p:cNvSpPr txBox="1">
                <a:spLocks noChangeArrowheads="1"/>
              </p:cNvSpPr>
              <p:nvPr/>
            </p:nvSpPr>
            <p:spPr bwMode="auto">
              <a:xfrm>
                <a:off x="6391249" y="4133215"/>
                <a:ext cx="1824554" cy="627267"/>
              </a:xfrm>
              <a:prstGeom prst="rect">
                <a:avLst/>
              </a:prstGeom>
              <a:noFill/>
              <a:ln>
                <a:noFill/>
              </a:ln>
            </p:spPr>
            <p:txBody>
              <a:bodyPr lIns="38693" tIns="19347" rIns="38693" bIns="19347">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900">
                    <a:solidFill>
                      <a:srgbClr val="FFFFFF"/>
                    </a:solidFill>
                    <a:latin typeface="微软雅黑" charset="0"/>
                    <a:ea typeface="微软雅黑" charset="0"/>
                    <a:cs typeface="微软雅黑" charset="0"/>
                  </a:rPr>
                  <a:t>FW</a:t>
                </a:r>
                <a:endParaRPr kumimoji="1" lang="zh-CN" altLang="en-US" sz="900">
                  <a:solidFill>
                    <a:srgbClr val="FFFFFF"/>
                  </a:solidFill>
                  <a:latin typeface="微软雅黑" charset="0"/>
                  <a:ea typeface="微软雅黑" charset="0"/>
                  <a:cs typeface="微软雅黑" charset="0"/>
                </a:endParaRPr>
              </a:p>
            </p:txBody>
          </p:sp>
          <p:pic>
            <p:nvPicPr>
              <p:cNvPr id="24646" name="Picture 11" descr="E:\工作交接\网络拓扑图标\ngfwlogo矢量-01.png"/>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5888003" y="4159125"/>
                <a:ext cx="490793" cy="505619"/>
              </a:xfrm>
              <a:prstGeom prst="rect">
                <a:avLst/>
              </a:prstGeom>
              <a:noFill/>
              <a:ln>
                <a:noFill/>
              </a:ln>
            </p:spPr>
          </p:pic>
          <p:sp>
            <p:nvSpPr>
              <p:cNvPr id="24647" name="文本框 122"/>
              <p:cNvSpPr txBox="1">
                <a:spLocks noChangeArrowheads="1"/>
              </p:cNvSpPr>
              <p:nvPr/>
            </p:nvSpPr>
            <p:spPr bwMode="auto">
              <a:xfrm>
                <a:off x="3616499" y="3991947"/>
                <a:ext cx="1912585" cy="572909"/>
              </a:xfrm>
              <a:prstGeom prst="rect">
                <a:avLst/>
              </a:prstGeom>
              <a:noFill/>
              <a:ln>
                <a:noFill/>
              </a:ln>
            </p:spPr>
            <p:txBody>
              <a:bodyPr lIns="38693" tIns="19347" rIns="38693" bIns="19347">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800">
                    <a:solidFill>
                      <a:srgbClr val="FFFFFF"/>
                    </a:solidFill>
                    <a:latin typeface="微软雅黑" charset="0"/>
                    <a:ea typeface="微软雅黑" charset="0"/>
                    <a:cs typeface="微软雅黑" charset="0"/>
                  </a:rPr>
                  <a:t>WIFI</a:t>
                </a:r>
                <a:endParaRPr kumimoji="1" lang="zh-CN" altLang="en-US" sz="800">
                  <a:solidFill>
                    <a:srgbClr val="FFFFFF"/>
                  </a:solidFill>
                  <a:latin typeface="微软雅黑" charset="0"/>
                  <a:ea typeface="微软雅黑" charset="0"/>
                  <a:cs typeface="微软雅黑" charset="0"/>
                </a:endParaRPr>
              </a:p>
            </p:txBody>
          </p:sp>
          <p:cxnSp>
            <p:nvCxnSpPr>
              <p:cNvPr id="124" name="直线连接符 123"/>
              <p:cNvCxnSpPr>
                <a:endCxn id="24650" idx="1"/>
              </p:cNvCxnSpPr>
              <p:nvPr/>
            </p:nvCxnSpPr>
            <p:spPr>
              <a:xfrm>
                <a:off x="3380842" y="4158776"/>
                <a:ext cx="1918437" cy="923389"/>
              </a:xfrm>
              <a:prstGeom prst="line">
                <a:avLst/>
              </a:prstGeom>
              <a:ln>
                <a:solidFill>
                  <a:srgbClr val="43E2C3"/>
                </a:solidFill>
              </a:ln>
            </p:spPr>
            <p:style>
              <a:lnRef idx="1">
                <a:schemeClr val="accent1"/>
              </a:lnRef>
              <a:fillRef idx="0">
                <a:schemeClr val="accent1"/>
              </a:fillRef>
              <a:effectRef idx="0">
                <a:schemeClr val="accent1"/>
              </a:effectRef>
              <a:fontRef idx="minor">
                <a:schemeClr val="tx1"/>
              </a:fontRef>
            </p:style>
          </p:cxnSp>
          <p:pic>
            <p:nvPicPr>
              <p:cNvPr id="24649" name="Picture 4"/>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2455266" y="4017514"/>
                <a:ext cx="1199072" cy="582621"/>
              </a:xfrm>
              <a:prstGeom prst="rect">
                <a:avLst/>
              </a:prstGeom>
              <a:noFill/>
              <a:ln>
                <a:noFill/>
              </a:ln>
            </p:spPr>
          </p:pic>
          <p:sp>
            <p:nvSpPr>
              <p:cNvPr id="24650" name="任意形状 74"/>
              <p:cNvSpPr>
                <a:spLocks noChangeAspect="1"/>
              </p:cNvSpPr>
              <p:nvPr/>
            </p:nvSpPr>
            <p:spPr bwMode="auto">
              <a:xfrm>
                <a:off x="5161614" y="4930797"/>
                <a:ext cx="1196767" cy="482453"/>
              </a:xfrm>
              <a:custGeom>
                <a:avLst/>
                <a:gdLst>
                  <a:gd name="T0" fmla="*/ 63 w 2812370"/>
                  <a:gd name="T1" fmla="*/ 0 h 2837455"/>
                  <a:gd name="T2" fmla="*/ 131 w 2812370"/>
                  <a:gd name="T3" fmla="*/ 0 h 2837455"/>
                  <a:gd name="T4" fmla="*/ 180 w 2812370"/>
                  <a:gd name="T5" fmla="*/ 0 h 2837455"/>
                  <a:gd name="T6" fmla="*/ 241 w 2812370"/>
                  <a:gd name="T7" fmla="*/ 0 h 2837455"/>
                  <a:gd name="T8" fmla="*/ 181 w 2812370"/>
                  <a:gd name="T9" fmla="*/ 0 h 2837455"/>
                  <a:gd name="T10" fmla="*/ 132 w 2812370"/>
                  <a:gd name="T11" fmla="*/ 0 h 2837455"/>
                  <a:gd name="T12" fmla="*/ 64 w 2812370"/>
                  <a:gd name="T13" fmla="*/ 0 h 2837455"/>
                  <a:gd name="T14" fmla="*/ 132 w 2812370"/>
                  <a:gd name="T15" fmla="*/ 0 h 2837455"/>
                  <a:gd name="T16" fmla="*/ 189 w 2812370"/>
                  <a:gd name="T17" fmla="*/ 0 h 2837455"/>
                  <a:gd name="T18" fmla="*/ 230 w 2812370"/>
                  <a:gd name="T19" fmla="*/ 0 h 2837455"/>
                  <a:gd name="T20" fmla="*/ 300 w 2812370"/>
                  <a:gd name="T21" fmla="*/ 0 h 2837455"/>
                  <a:gd name="T22" fmla="*/ 349 w 2812370"/>
                  <a:gd name="T23" fmla="*/ 0 h 2837455"/>
                  <a:gd name="T24" fmla="*/ 397 w 2812370"/>
                  <a:gd name="T25" fmla="*/ 0 h 2837455"/>
                  <a:gd name="T26" fmla="*/ 465 w 2812370"/>
                  <a:gd name="T27" fmla="*/ 0 h 2837455"/>
                  <a:gd name="T28" fmla="*/ 397 w 2812370"/>
                  <a:gd name="T29" fmla="*/ 0 h 2837455"/>
                  <a:gd name="T30" fmla="*/ 349 w 2812370"/>
                  <a:gd name="T31" fmla="*/ 0 h 2837455"/>
                  <a:gd name="T32" fmla="*/ 288 w 2812370"/>
                  <a:gd name="T33" fmla="*/ 0 h 2837455"/>
                  <a:gd name="T34" fmla="*/ 347 w 2812370"/>
                  <a:gd name="T35" fmla="*/ 0 h 2837455"/>
                  <a:gd name="T36" fmla="*/ 397 w 2812370"/>
                  <a:gd name="T37" fmla="*/ 0 h 2837455"/>
                  <a:gd name="T38" fmla="*/ 465 w 2812370"/>
                  <a:gd name="T39" fmla="*/ 0 h 2837455"/>
                  <a:gd name="T40" fmla="*/ 397 w 2812370"/>
                  <a:gd name="T41" fmla="*/ 0 h 2837455"/>
                  <a:gd name="T42" fmla="*/ 340 w 2812370"/>
                  <a:gd name="T43" fmla="*/ 0 h 2837455"/>
                  <a:gd name="T44" fmla="*/ 299 w 2812370"/>
                  <a:gd name="T45" fmla="*/ 0 h 2837455"/>
                  <a:gd name="T46" fmla="*/ 264 w 2812370"/>
                  <a:gd name="T47" fmla="*/ 0 h 2837455"/>
                  <a:gd name="T48" fmla="*/ 229 w 2812370"/>
                  <a:gd name="T49" fmla="*/ 0 h 2837455"/>
                  <a:gd name="T50" fmla="*/ 180 w 2812370"/>
                  <a:gd name="T51" fmla="*/ 0 h 2837455"/>
                  <a:gd name="T52" fmla="*/ 131 w 2812370"/>
                  <a:gd name="T53" fmla="*/ 0 h 2837455"/>
                  <a:gd name="T54" fmla="*/ 91 w 2812370"/>
                  <a:gd name="T55" fmla="*/ 0 h 2837455"/>
                  <a:gd name="T56" fmla="*/ 456 w 2812370"/>
                  <a:gd name="T57" fmla="*/ 0 h 2837455"/>
                  <a:gd name="T58" fmla="*/ 548 w 2812370"/>
                  <a:gd name="T59" fmla="*/ 0 h 2837455"/>
                  <a:gd name="T60" fmla="*/ 257 w 2812370"/>
                  <a:gd name="T61" fmla="*/ 0 h 2837455"/>
                  <a:gd name="T62" fmla="*/ 0 w 2812370"/>
                  <a:gd name="T63" fmla="*/ 0 h 2837455"/>
                  <a:gd name="T64" fmla="*/ 91 w 2812370"/>
                  <a:gd name="T65" fmla="*/ 0 h 283745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812370"/>
                  <a:gd name="T100" fmla="*/ 0 h 2837455"/>
                  <a:gd name="T101" fmla="*/ 2812370 w 2812370"/>
                  <a:gd name="T102" fmla="*/ 2837455 h 2837455"/>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812370" h="2837455">
                    <a:moveTo>
                      <a:pt x="673115" y="681143"/>
                    </a:moveTo>
                    <a:lnTo>
                      <a:pt x="324318" y="895671"/>
                    </a:lnTo>
                    <a:lnTo>
                      <a:pt x="673115" y="1110199"/>
                    </a:lnTo>
                    <a:lnTo>
                      <a:pt x="673115" y="1002935"/>
                    </a:lnTo>
                    <a:lnTo>
                      <a:pt x="926139" y="1002935"/>
                    </a:lnTo>
                    <a:lnTo>
                      <a:pt x="926139" y="1006886"/>
                    </a:lnTo>
                    <a:lnTo>
                      <a:pt x="1038101" y="1006886"/>
                    </a:lnTo>
                    <a:lnTo>
                      <a:pt x="1236740" y="1434715"/>
                    </a:lnTo>
                    <a:lnTo>
                      <a:pt x="1034976" y="1878209"/>
                    </a:lnTo>
                    <a:lnTo>
                      <a:pt x="931398" y="1878209"/>
                    </a:lnTo>
                    <a:lnTo>
                      <a:pt x="931398" y="1880179"/>
                    </a:lnTo>
                    <a:lnTo>
                      <a:pt x="677642" y="1880179"/>
                    </a:lnTo>
                    <a:lnTo>
                      <a:pt x="677642" y="1772915"/>
                    </a:lnTo>
                    <a:lnTo>
                      <a:pt x="328845" y="1987443"/>
                    </a:lnTo>
                    <a:lnTo>
                      <a:pt x="677642" y="2201971"/>
                    </a:lnTo>
                    <a:lnTo>
                      <a:pt x="677642" y="2094707"/>
                    </a:lnTo>
                    <a:lnTo>
                      <a:pt x="969658" y="2094707"/>
                    </a:lnTo>
                    <a:lnTo>
                      <a:pt x="969658" y="2093713"/>
                    </a:lnTo>
                    <a:lnTo>
                      <a:pt x="1179522" y="2093713"/>
                    </a:lnTo>
                    <a:lnTo>
                      <a:pt x="1179522" y="2086289"/>
                    </a:lnTo>
                    <a:lnTo>
                      <a:pt x="1357562" y="1694942"/>
                    </a:lnTo>
                    <a:lnTo>
                      <a:pt x="1541125" y="2090301"/>
                    </a:lnTo>
                    <a:lnTo>
                      <a:pt x="1541125" y="2096712"/>
                    </a:lnTo>
                    <a:lnTo>
                      <a:pt x="1789249" y="2096712"/>
                    </a:lnTo>
                    <a:lnTo>
                      <a:pt x="1789249" y="2094707"/>
                    </a:lnTo>
                    <a:lnTo>
                      <a:pt x="2037630" y="2094707"/>
                    </a:lnTo>
                    <a:lnTo>
                      <a:pt x="2037630" y="2201971"/>
                    </a:lnTo>
                    <a:lnTo>
                      <a:pt x="2386427" y="1987443"/>
                    </a:lnTo>
                    <a:lnTo>
                      <a:pt x="2037630" y="1772915"/>
                    </a:lnTo>
                    <a:lnTo>
                      <a:pt x="2037630" y="1880179"/>
                    </a:lnTo>
                    <a:lnTo>
                      <a:pt x="1789249" y="1880179"/>
                    </a:lnTo>
                    <a:lnTo>
                      <a:pt x="1789249" y="1880110"/>
                    </a:lnTo>
                    <a:lnTo>
                      <a:pt x="1684257" y="1880110"/>
                    </a:lnTo>
                    <a:lnTo>
                      <a:pt x="1476698" y="1433069"/>
                    </a:lnTo>
                    <a:lnTo>
                      <a:pt x="1670586" y="1006886"/>
                    </a:lnTo>
                    <a:lnTo>
                      <a:pt x="1781145" y="1006886"/>
                    </a:lnTo>
                    <a:lnTo>
                      <a:pt x="1781145" y="1002935"/>
                    </a:lnTo>
                    <a:lnTo>
                      <a:pt x="2037629" y="1002935"/>
                    </a:lnTo>
                    <a:lnTo>
                      <a:pt x="2037629" y="1110199"/>
                    </a:lnTo>
                    <a:lnTo>
                      <a:pt x="2386426" y="895671"/>
                    </a:lnTo>
                    <a:lnTo>
                      <a:pt x="2037629" y="681143"/>
                    </a:lnTo>
                    <a:lnTo>
                      <a:pt x="2037629" y="788407"/>
                    </a:lnTo>
                    <a:lnTo>
                      <a:pt x="1745613" y="788407"/>
                    </a:lnTo>
                    <a:lnTo>
                      <a:pt x="1745613" y="788417"/>
                    </a:lnTo>
                    <a:lnTo>
                      <a:pt x="1533021" y="788417"/>
                    </a:lnTo>
                    <a:lnTo>
                      <a:pt x="1533021" y="788947"/>
                    </a:lnTo>
                    <a:lnTo>
                      <a:pt x="1530953" y="788007"/>
                    </a:lnTo>
                    <a:lnTo>
                      <a:pt x="1355876" y="1172842"/>
                    </a:lnTo>
                    <a:lnTo>
                      <a:pt x="1178942" y="791762"/>
                    </a:lnTo>
                    <a:lnTo>
                      <a:pt x="1174263" y="793934"/>
                    </a:lnTo>
                    <a:lnTo>
                      <a:pt x="1174263" y="786239"/>
                    </a:lnTo>
                    <a:lnTo>
                      <a:pt x="926139" y="786239"/>
                    </a:lnTo>
                    <a:lnTo>
                      <a:pt x="926139" y="788407"/>
                    </a:lnTo>
                    <a:lnTo>
                      <a:pt x="673115" y="788407"/>
                    </a:lnTo>
                    <a:lnTo>
                      <a:pt x="673115" y="681143"/>
                    </a:lnTo>
                    <a:close/>
                    <a:moveTo>
                      <a:pt x="468737" y="25084"/>
                    </a:moveTo>
                    <a:lnTo>
                      <a:pt x="1369098" y="0"/>
                    </a:lnTo>
                    <a:lnTo>
                      <a:pt x="2343632" y="25084"/>
                    </a:lnTo>
                    <a:cubicBezTo>
                      <a:pt x="2602509" y="25084"/>
                      <a:pt x="2812370" y="234945"/>
                      <a:pt x="2812370" y="493822"/>
                    </a:cubicBezTo>
                    <a:lnTo>
                      <a:pt x="2812370" y="2368717"/>
                    </a:lnTo>
                    <a:cubicBezTo>
                      <a:pt x="2812370" y="2627594"/>
                      <a:pt x="2602509" y="2837455"/>
                      <a:pt x="2343632" y="2837455"/>
                    </a:cubicBezTo>
                    <a:lnTo>
                      <a:pt x="1317635" y="2830402"/>
                    </a:lnTo>
                    <a:lnTo>
                      <a:pt x="468737" y="2837455"/>
                    </a:lnTo>
                    <a:cubicBezTo>
                      <a:pt x="209860" y="2837455"/>
                      <a:pt x="0" y="2627594"/>
                      <a:pt x="0" y="2368717"/>
                    </a:cubicBezTo>
                    <a:lnTo>
                      <a:pt x="0" y="493822"/>
                    </a:lnTo>
                    <a:cubicBezTo>
                      <a:pt x="0" y="234945"/>
                      <a:pt x="209860" y="25084"/>
                      <a:pt x="468737" y="25084"/>
                    </a:cubicBezTo>
                    <a:close/>
                  </a:path>
                </a:pathLst>
              </a:custGeom>
              <a:solidFill>
                <a:srgbClr val="43E2C3"/>
              </a:solidFill>
              <a:ln>
                <a:noFill/>
              </a:ln>
            </p:spPr>
            <p:txBody>
              <a:bodyPr lIns="38693" tIns="19347" rIns="38693" bIns="19347"/>
              <a:lstStyle/>
              <a:p>
                <a:endParaRPr lang="zh-CN" altLang="en-US"/>
              </a:p>
            </p:txBody>
          </p:sp>
        </p:grpSp>
      </p:grpSp>
      <p:sp>
        <p:nvSpPr>
          <p:cNvPr id="24585" name="文本框 2"/>
          <p:cNvSpPr txBox="1">
            <a:spLocks noChangeArrowheads="1"/>
          </p:cNvSpPr>
          <p:nvPr/>
        </p:nvSpPr>
        <p:spPr bwMode="auto">
          <a:xfrm>
            <a:off x="5488781" y="1653872"/>
            <a:ext cx="349250" cy="153874"/>
          </a:xfrm>
          <a:prstGeom prst="rect">
            <a:avLst/>
          </a:prstGeom>
          <a:noFill/>
          <a:ln>
            <a:noFill/>
          </a:ln>
        </p:spPr>
        <p:txBody>
          <a:bodyPr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400" b="1"/>
              <a:t>Email</a:t>
            </a:r>
            <a:endParaRPr kumimoji="1" lang="zh-CN" altLang="en-US" sz="400" b="1"/>
          </a:p>
        </p:txBody>
      </p:sp>
      <p:sp>
        <p:nvSpPr>
          <p:cNvPr id="24586" name="文本框 131"/>
          <p:cNvSpPr txBox="1">
            <a:spLocks noChangeArrowheads="1"/>
          </p:cNvSpPr>
          <p:nvPr/>
        </p:nvSpPr>
        <p:spPr bwMode="auto">
          <a:xfrm>
            <a:off x="6667501" y="1653872"/>
            <a:ext cx="328414" cy="200041"/>
          </a:xfrm>
          <a:prstGeom prst="rect">
            <a:avLst/>
          </a:prstGeom>
          <a:noFill/>
          <a:ln>
            <a:noFill/>
          </a:ln>
        </p:spPr>
        <p:txBody>
          <a:bodyPr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700" b="1"/>
              <a:t>OA</a:t>
            </a:r>
            <a:endParaRPr kumimoji="1" lang="zh-CN" altLang="en-US" sz="700" b="1"/>
          </a:p>
        </p:txBody>
      </p:sp>
      <p:sp>
        <p:nvSpPr>
          <p:cNvPr id="24587" name="文本框 132"/>
          <p:cNvSpPr txBox="1">
            <a:spLocks noChangeArrowheads="1"/>
          </p:cNvSpPr>
          <p:nvPr/>
        </p:nvSpPr>
        <p:spPr bwMode="auto">
          <a:xfrm>
            <a:off x="5095875" y="1653871"/>
            <a:ext cx="371078" cy="215429"/>
          </a:xfrm>
          <a:prstGeom prst="rect">
            <a:avLst/>
          </a:prstGeom>
          <a:noFill/>
          <a:ln>
            <a:noFill/>
          </a:ln>
        </p:spPr>
        <p:txBody>
          <a:bodyPr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400" b="1"/>
              <a:t>File Sharing</a:t>
            </a:r>
            <a:endParaRPr kumimoji="1" lang="zh-CN" altLang="en-US" sz="400" b="1"/>
          </a:p>
        </p:txBody>
      </p:sp>
      <p:sp>
        <p:nvSpPr>
          <p:cNvPr id="24588" name="文本框 133"/>
          <p:cNvSpPr txBox="1">
            <a:spLocks noChangeArrowheads="1"/>
          </p:cNvSpPr>
          <p:nvPr/>
        </p:nvSpPr>
        <p:spPr bwMode="auto">
          <a:xfrm>
            <a:off x="6318250" y="1653871"/>
            <a:ext cx="369094" cy="214685"/>
          </a:xfrm>
          <a:prstGeom prst="rect">
            <a:avLst/>
          </a:prstGeom>
          <a:noFill/>
          <a:ln>
            <a:noFill/>
          </a:ln>
        </p:spPr>
        <p:txBody>
          <a:bodyPr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400" b="1"/>
              <a:t>File Sharing</a:t>
            </a:r>
            <a:endParaRPr kumimoji="1" lang="zh-CN" altLang="en-US" sz="400" b="1"/>
          </a:p>
        </p:txBody>
      </p:sp>
      <p:sp>
        <p:nvSpPr>
          <p:cNvPr id="24589" name="文本框 134"/>
          <p:cNvSpPr txBox="1">
            <a:spLocks noChangeArrowheads="1"/>
          </p:cNvSpPr>
          <p:nvPr/>
        </p:nvSpPr>
        <p:spPr bwMode="auto">
          <a:xfrm>
            <a:off x="7016750" y="1653871"/>
            <a:ext cx="421680" cy="214685"/>
          </a:xfrm>
          <a:prstGeom prst="rect">
            <a:avLst/>
          </a:prstGeom>
          <a:noFill/>
          <a:ln>
            <a:noFill/>
          </a:ln>
        </p:spPr>
        <p:txBody>
          <a:bodyPr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400" b="1"/>
              <a:t>Printer Service</a:t>
            </a:r>
            <a:endParaRPr kumimoji="1" lang="zh-CN" altLang="en-US" sz="400" b="1"/>
          </a:p>
        </p:txBody>
      </p:sp>
      <p:sp>
        <p:nvSpPr>
          <p:cNvPr id="24590" name="文本框 135"/>
          <p:cNvSpPr txBox="1">
            <a:spLocks noChangeArrowheads="1"/>
          </p:cNvSpPr>
          <p:nvPr/>
        </p:nvSpPr>
        <p:spPr bwMode="auto">
          <a:xfrm>
            <a:off x="5095875" y="1785068"/>
            <a:ext cx="365125" cy="187850"/>
          </a:xfrm>
          <a:prstGeom prst="rect">
            <a:avLst/>
          </a:prstGeom>
          <a:noFill/>
          <a:ln>
            <a:noFill/>
          </a:ln>
        </p:spPr>
        <p:txBody>
          <a:bodyPr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600" b="1"/>
              <a:t>OS</a:t>
            </a:r>
            <a:endParaRPr kumimoji="1" lang="zh-CN" altLang="en-US" sz="600" b="1"/>
          </a:p>
        </p:txBody>
      </p:sp>
      <p:sp>
        <p:nvSpPr>
          <p:cNvPr id="24591" name="文本框 136"/>
          <p:cNvSpPr txBox="1">
            <a:spLocks noChangeArrowheads="1"/>
          </p:cNvSpPr>
          <p:nvPr/>
        </p:nvSpPr>
        <p:spPr bwMode="auto">
          <a:xfrm>
            <a:off x="5488782" y="1785068"/>
            <a:ext cx="380008" cy="187850"/>
          </a:xfrm>
          <a:prstGeom prst="rect">
            <a:avLst/>
          </a:prstGeom>
          <a:noFill/>
          <a:ln>
            <a:noFill/>
          </a:ln>
        </p:spPr>
        <p:txBody>
          <a:bodyPr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600" b="1"/>
              <a:t>OS</a:t>
            </a:r>
            <a:endParaRPr kumimoji="1" lang="zh-CN" altLang="en-US" sz="600" b="1"/>
          </a:p>
        </p:txBody>
      </p:sp>
      <p:sp>
        <p:nvSpPr>
          <p:cNvPr id="24592" name="文本框 137"/>
          <p:cNvSpPr txBox="1">
            <a:spLocks noChangeArrowheads="1"/>
          </p:cNvSpPr>
          <p:nvPr/>
        </p:nvSpPr>
        <p:spPr bwMode="auto">
          <a:xfrm>
            <a:off x="6318250" y="1785068"/>
            <a:ext cx="368102" cy="187850"/>
          </a:xfrm>
          <a:prstGeom prst="rect">
            <a:avLst/>
          </a:prstGeom>
          <a:noFill/>
          <a:ln>
            <a:noFill/>
          </a:ln>
        </p:spPr>
        <p:txBody>
          <a:bodyPr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600" b="1"/>
              <a:t>OS</a:t>
            </a:r>
            <a:endParaRPr kumimoji="1" lang="zh-CN" altLang="en-US" sz="600" b="1"/>
          </a:p>
        </p:txBody>
      </p:sp>
      <p:sp>
        <p:nvSpPr>
          <p:cNvPr id="24593" name="文本框 138"/>
          <p:cNvSpPr txBox="1">
            <a:spLocks noChangeArrowheads="1"/>
          </p:cNvSpPr>
          <p:nvPr/>
        </p:nvSpPr>
        <p:spPr bwMode="auto">
          <a:xfrm>
            <a:off x="6711157" y="1785068"/>
            <a:ext cx="478234" cy="187850"/>
          </a:xfrm>
          <a:prstGeom prst="rect">
            <a:avLst/>
          </a:prstGeom>
          <a:noFill/>
          <a:ln>
            <a:noFill/>
          </a:ln>
        </p:spPr>
        <p:txBody>
          <a:bodyPr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600" b="1"/>
              <a:t>OS</a:t>
            </a:r>
            <a:endParaRPr kumimoji="1" lang="zh-CN" altLang="en-US" sz="600" b="1"/>
          </a:p>
        </p:txBody>
      </p:sp>
      <p:sp>
        <p:nvSpPr>
          <p:cNvPr id="24594" name="文本框 139"/>
          <p:cNvSpPr txBox="1">
            <a:spLocks noChangeArrowheads="1"/>
          </p:cNvSpPr>
          <p:nvPr/>
        </p:nvSpPr>
        <p:spPr bwMode="auto">
          <a:xfrm>
            <a:off x="7016750" y="1785068"/>
            <a:ext cx="460375" cy="187850"/>
          </a:xfrm>
          <a:prstGeom prst="rect">
            <a:avLst/>
          </a:prstGeom>
          <a:noFill/>
          <a:ln>
            <a:noFill/>
          </a:ln>
        </p:spPr>
        <p:txBody>
          <a:bodyPr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600" b="1"/>
              <a:t>OS</a:t>
            </a:r>
            <a:endParaRPr kumimoji="1" lang="zh-CN" altLang="en-US" sz="600" b="1"/>
          </a:p>
        </p:txBody>
      </p:sp>
      <p:sp>
        <p:nvSpPr>
          <p:cNvPr id="2" name="TextBox 1"/>
          <p:cNvSpPr txBox="1"/>
          <p:nvPr/>
        </p:nvSpPr>
        <p:spPr>
          <a:xfrm>
            <a:off x="1426737" y="594570"/>
            <a:ext cx="2697211" cy="369330"/>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kumimoji="1" lang="en-US" altLang="zh-CN" dirty="0">
                <a:solidFill>
                  <a:srgbClr val="FFFFFF"/>
                </a:solidFill>
                <a:latin typeface="微软雅黑" charset="0"/>
                <a:ea typeface="微软雅黑" charset="0"/>
                <a:cs typeface="微软雅黑" charset="0"/>
              </a:rPr>
              <a:t>Traditional Architecture</a:t>
            </a:r>
            <a:endParaRPr kumimoji="0" lang="en-US" sz="18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3" name="TextBox 2"/>
          <p:cNvSpPr txBox="1"/>
          <p:nvPr/>
        </p:nvSpPr>
        <p:spPr>
          <a:xfrm>
            <a:off x="5808762" y="598374"/>
            <a:ext cx="685442" cy="369330"/>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kumimoji="1" lang="en-US" altLang="zh-CN" dirty="0" err="1">
                <a:solidFill>
                  <a:srgbClr val="FFFFFF"/>
                </a:solidFill>
                <a:latin typeface="微软雅黑" charset="0"/>
                <a:ea typeface="微软雅黑" charset="0"/>
                <a:cs typeface="微软雅黑" charset="0"/>
              </a:rPr>
              <a:t>aBOS</a:t>
            </a:r>
            <a:endParaRPr kumimoji="0" lang="en-US" sz="1800" b="0" i="0" u="none" strike="noStrike" cap="none" spc="0" normalizeH="0" baseline="0" dirty="0">
              <a:ln>
                <a:noFill/>
              </a:ln>
              <a:solidFill>
                <a:srgbClr val="000000"/>
              </a:solidFill>
              <a:effectLst/>
              <a:uFillTx/>
              <a:latin typeface="Calibri"/>
              <a:ea typeface="Calibri"/>
              <a:cs typeface="Calibri"/>
              <a:sym typeface="Calibri"/>
            </a:endParaRPr>
          </a:p>
        </p:txBody>
      </p:sp>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日期占位符 3"/>
          <p:cNvSpPr>
            <a:spLocks noGrp="1"/>
          </p:cNvSpPr>
          <p:nvPr>
            <p:ph type="dt" sz="quarter" idx="4294967295"/>
          </p:nvPr>
        </p:nvSpPr>
        <p:spPr>
          <a:xfrm>
            <a:off x="457399" y="4766807"/>
            <a:ext cx="2133203" cy="274320"/>
          </a:xfrm>
          <a:prstGeom prst="rect">
            <a:avLst/>
          </a:prstGeom>
          <a:noFill/>
        </p:spPr>
        <p:txBody>
          <a:bodyPr lIns="57177" tIns="28589" rIns="57177" bIns="28589"/>
          <a:lstStyle>
            <a:lvl1pPr eaLnBrk="0" hangingPunct="0">
              <a:defRPr sz="1600">
                <a:solidFill>
                  <a:schemeClr val="tx1"/>
                </a:solidFill>
                <a:latin typeface="Arial" charset="0"/>
                <a:ea typeface="宋体" charset="0"/>
                <a:cs typeface="宋体" charset="0"/>
              </a:defRPr>
            </a:lvl1pPr>
            <a:lvl2pPr marL="464820" indent="-178435" eaLnBrk="0" hangingPunct="0">
              <a:defRPr sz="1600">
                <a:solidFill>
                  <a:schemeClr val="tx1"/>
                </a:solidFill>
                <a:latin typeface="Arial" charset="0"/>
                <a:ea typeface="宋体" charset="0"/>
              </a:defRPr>
            </a:lvl2pPr>
            <a:lvl3pPr marL="715010" indent="-142875" eaLnBrk="0" hangingPunct="0">
              <a:defRPr sz="1600">
                <a:solidFill>
                  <a:schemeClr val="tx1"/>
                </a:solidFill>
                <a:latin typeface="Arial" charset="0"/>
                <a:ea typeface="宋体" charset="0"/>
              </a:defRPr>
            </a:lvl3pPr>
            <a:lvl4pPr marL="1000760" indent="-142875" eaLnBrk="0" hangingPunct="0">
              <a:defRPr sz="1600">
                <a:solidFill>
                  <a:schemeClr val="tx1"/>
                </a:solidFill>
                <a:latin typeface="Arial" charset="0"/>
                <a:ea typeface="宋体" charset="0"/>
              </a:defRPr>
            </a:lvl4pPr>
            <a:lvl5pPr marL="1286510" indent="-142875" eaLnBrk="0" hangingPunct="0">
              <a:defRPr sz="1600">
                <a:solidFill>
                  <a:schemeClr val="tx1"/>
                </a:solidFill>
                <a:latin typeface="Arial" charset="0"/>
                <a:ea typeface="宋体" charset="0"/>
              </a:defRPr>
            </a:lvl5pPr>
            <a:lvl6pPr marL="157226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6pPr>
            <a:lvl7pPr marL="185801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7pPr>
            <a:lvl8pPr marL="214439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8pPr>
            <a:lvl9pPr marL="243014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9pPr>
          </a:lstStyle>
          <a:p>
            <a:pPr eaLnBrk="1" hangingPunct="1"/>
            <a:fld id="{3BB9B39F-E106-0B40-8B32-7055D3A28A7F}" type="datetime1">
              <a:rPr lang="zh-CN" altLang="en-US" sz="1200">
                <a:solidFill>
                  <a:srgbClr val="898989"/>
                </a:solidFill>
              </a:rPr>
              <a:t>2019/4/26</a:t>
            </a:fld>
            <a:endParaRPr lang="zh-CN" altLang="en-US" sz="1100"/>
          </a:p>
        </p:txBody>
      </p:sp>
      <p:sp>
        <p:nvSpPr>
          <p:cNvPr id="3" name="矩形 7" descr="colored_paper1"/>
          <p:cNvSpPr>
            <a:spLocks noChangeArrowheads="1"/>
          </p:cNvSpPr>
          <p:nvPr/>
        </p:nvSpPr>
        <p:spPr bwMode="auto">
          <a:xfrm>
            <a:off x="1297782" y="1916264"/>
            <a:ext cx="1392039" cy="1005840"/>
          </a:xfrm>
          <a:prstGeom prst="rect">
            <a:avLst/>
          </a:prstGeom>
          <a:blipFill dpi="0" rotWithShape="0">
            <a:blip r:embed="rId2"/>
            <a:srcRect/>
            <a:tile tx="0" ty="0" sx="100000" sy="100000" flip="none" algn="tl"/>
          </a:blipFill>
          <a:ln>
            <a:noFill/>
          </a:ln>
        </p:spPr>
        <p:txBody>
          <a:bodyPr lIns="42857" tIns="21438" rIns="42857" bIns="21438" anchor="ctr"/>
          <a:lstStyle/>
          <a:p>
            <a:pPr algn="ctr"/>
            <a:r>
              <a:rPr lang="en-US" altLang="zh-CN" sz="3800" dirty="0">
                <a:solidFill>
                  <a:srgbClr val="FFFFFF"/>
                </a:solidFill>
                <a:ea typeface="微软雅黑" charset="0"/>
                <a:cs typeface="微软雅黑" charset="0"/>
              </a:rPr>
              <a:t>02</a:t>
            </a:r>
            <a:endParaRPr lang="zh-CN" altLang="en-US" sz="3800" dirty="0">
              <a:solidFill>
                <a:srgbClr val="FFFFFF"/>
              </a:solidFill>
              <a:ea typeface="微软雅黑" charset="0"/>
              <a:cs typeface="微软雅黑" charset="0"/>
            </a:endParaRPr>
          </a:p>
        </p:txBody>
      </p:sp>
      <p:grpSp>
        <p:nvGrpSpPr>
          <p:cNvPr id="2" name="Group 3"/>
          <p:cNvGrpSpPr/>
          <p:nvPr/>
        </p:nvGrpSpPr>
        <p:grpSpPr bwMode="auto">
          <a:xfrm>
            <a:off x="2694781" y="1916264"/>
            <a:ext cx="5806281" cy="1005840"/>
            <a:chOff x="0" y="0"/>
            <a:chExt cx="5243513" cy="1257300"/>
          </a:xfrm>
        </p:grpSpPr>
        <p:sp>
          <p:nvSpPr>
            <p:cNvPr id="30725" name="矩形 9"/>
            <p:cNvSpPr>
              <a:spLocks noChangeArrowheads="1"/>
            </p:cNvSpPr>
            <p:nvPr/>
          </p:nvSpPr>
          <p:spPr bwMode="auto">
            <a:xfrm>
              <a:off x="0" y="0"/>
              <a:ext cx="5243513" cy="1257300"/>
            </a:xfrm>
            <a:prstGeom prst="rect">
              <a:avLst/>
            </a:prstGeom>
            <a:solidFill>
              <a:schemeClr val="bg1"/>
            </a:solidFill>
            <a:ln>
              <a:noFill/>
            </a:ln>
          </p:spPr>
          <p:txBody>
            <a:bodyPr lIns="68538" tIns="34284" rIns="68538" bIns="34284" anchor="ctr"/>
            <a:lstStyle/>
            <a:p>
              <a:pPr algn="ctr"/>
              <a:endParaRPr lang="zh-CN" altLang="en-US" sz="900">
                <a:solidFill>
                  <a:srgbClr val="FFFFFF"/>
                </a:solidFill>
                <a:ea typeface="微软雅黑" charset="0"/>
                <a:cs typeface="微软雅黑" charset="0"/>
              </a:endParaRPr>
            </a:p>
          </p:txBody>
        </p:sp>
        <p:sp>
          <p:nvSpPr>
            <p:cNvPr id="30726" name="Copyright Notice"/>
            <p:cNvSpPr>
              <a:spLocks noChangeArrowheads="1"/>
            </p:cNvSpPr>
            <p:nvPr/>
          </p:nvSpPr>
          <p:spPr bwMode="auto">
            <a:xfrm>
              <a:off x="869034" y="436711"/>
              <a:ext cx="2872096" cy="542231"/>
            </a:xfrm>
            <a:prstGeom prst="rect">
              <a:avLst/>
            </a:prstGeom>
            <a:noFill/>
            <a:ln>
              <a:noFill/>
            </a:ln>
          </p:spPr>
          <p:txBody>
            <a:bodyPr wrap="none" lIns="53970" tIns="24295" rIns="53970" bIns="24295">
              <a:spAutoFit/>
            </a:bodyPr>
            <a:lstStyle/>
            <a:p>
              <a:pPr algn="ctr"/>
              <a:r>
                <a:rPr lang="en-US" altLang="zh-CN" sz="2500" b="1" dirty="0">
                  <a:solidFill>
                    <a:srgbClr val="087F92"/>
                  </a:solidFill>
                  <a:latin typeface="微软雅黑" charset="0"/>
                  <a:ea typeface="微软雅黑" charset="0"/>
                  <a:cs typeface="微软雅黑" charset="0"/>
                  <a:sym typeface="微软雅黑" charset="0"/>
                </a:rPr>
                <a:t>Highlights of </a:t>
              </a:r>
              <a:r>
                <a:rPr lang="zh-CN" altLang="en-US" sz="2500" b="1" dirty="0">
                  <a:solidFill>
                    <a:srgbClr val="087F92"/>
                  </a:solidFill>
                  <a:latin typeface="微软雅黑" charset="0"/>
                  <a:ea typeface="微软雅黑" charset="0"/>
                  <a:cs typeface="微软雅黑" charset="0"/>
                  <a:sym typeface="微软雅黑" charset="0"/>
                </a:rPr>
                <a:t>aBOS</a:t>
              </a:r>
              <a:endParaRPr lang="zh-CN" altLang="en-US" dirty="0"/>
            </a:p>
          </p:txBody>
        </p:sp>
      </p:gr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ppt_x</p:attrName>
                                        </p:attrNameLst>
                                      </p:cBhvr>
                                      <p:tavLst>
                                        <p:tav tm="0">
                                          <p:val>
                                            <p:strVal val="1+#ppt_w/2"/>
                                          </p:val>
                                        </p:tav>
                                        <p:tav tm="100000">
                                          <p:val>
                                            <p:strVal val="#ppt_x"/>
                                          </p:val>
                                        </p:tav>
                                      </p:tavLst>
                                    </p:anim>
                                    <p:anim calcmode="lin" valueType="num">
                                      <p:cBhvr>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nvSpPr>
        <p:spPr>
          <a:xfrm>
            <a:off x="153906" y="176022"/>
            <a:ext cx="6427551" cy="536415"/>
          </a:xfrm>
          <a:prstGeom prst="rect">
            <a:avLst/>
          </a:prstGeom>
          <a:noFill/>
          <a:ln w="9525">
            <a:noFill/>
            <a:miter/>
          </a:ln>
        </p:spPr>
        <p:txBody>
          <a:bodyPr lIns="61737" tIns="30869" rIns="61737" bIns="30869" anchor="ctr"/>
          <a:lstStyle/>
          <a:p>
            <a:pPr eaLnBrk="0"/>
            <a:r>
              <a:rPr lang="en-US" altLang="zh-CN" sz="2800" b="1" dirty="0">
                <a:solidFill>
                  <a:schemeClr val="bg1"/>
                </a:solidFill>
                <a:latin typeface="Arial" charset="0"/>
                <a:ea typeface="Arial" charset="0"/>
                <a:sym typeface="Arial" charset="0"/>
              </a:rPr>
              <a:t>Highlight 1: All in One</a:t>
            </a:r>
            <a:endParaRPr lang="zh-CN" altLang="en-US" sz="2800" b="1" dirty="0">
              <a:solidFill>
                <a:schemeClr val="bg1"/>
              </a:solidFill>
              <a:latin typeface="Arial" charset="0"/>
              <a:ea typeface="Arial" charset="0"/>
              <a:sym typeface="Arial" charset="0"/>
            </a:endParaRPr>
          </a:p>
        </p:txBody>
      </p:sp>
      <p:sp>
        <p:nvSpPr>
          <p:cNvPr id="74" name="梯形 73">
            <a:extLst>
              <a:ext uri="{FF2B5EF4-FFF2-40B4-BE49-F238E27FC236}">
                <a16:creationId xmlns:a16="http://schemas.microsoft.com/office/drawing/2014/main" id="{BA24DFDE-F6CB-4993-A176-BEC2971C1E7D}"/>
              </a:ext>
            </a:extLst>
          </p:cNvPr>
          <p:cNvSpPr/>
          <p:nvPr/>
        </p:nvSpPr>
        <p:spPr bwMode="auto">
          <a:xfrm rot="10800000">
            <a:off x="1041692" y="1325027"/>
            <a:ext cx="2966641" cy="1721457"/>
          </a:xfrm>
          <a:prstGeom prst="trapezoid">
            <a:avLst>
              <a:gd name="adj" fmla="val 35535"/>
            </a:avLst>
          </a:prstGeom>
          <a:gradFill>
            <a:gsLst>
              <a:gs pos="0">
                <a:srgbClr val="00A890"/>
              </a:gs>
              <a:gs pos="100000">
                <a:srgbClr val="00A890">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38693" tIns="19347" rIns="38693" bIns="19347" anchor="ctr"/>
          <a:lstStyle/>
          <a:p>
            <a:pPr algn="ctr" defTabSz="385445">
              <a:defRPr/>
            </a:pPr>
            <a:endParaRPr lang="zh-CN" altLang="en-US" sz="800" dirty="0">
              <a:solidFill>
                <a:srgbClr val="FFFFFF"/>
              </a:solidFill>
              <a:latin typeface="微软雅黑"/>
              <a:ea typeface="微软雅黑"/>
              <a:cs typeface="微软雅黑"/>
            </a:endParaRPr>
          </a:p>
        </p:txBody>
      </p:sp>
      <p:pic>
        <p:nvPicPr>
          <p:cNvPr id="75" name="Picture 2">
            <a:extLst>
              <a:ext uri="{FF2B5EF4-FFF2-40B4-BE49-F238E27FC236}">
                <a16:creationId xmlns:a16="http://schemas.microsoft.com/office/drawing/2014/main" id="{B08381F8-BBC6-43EE-921C-1B7350E1DB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0819" y="2420896"/>
            <a:ext cx="2849834" cy="1138447"/>
          </a:xfrm>
          <a:prstGeom prst="rect">
            <a:avLst/>
          </a:prstGeom>
          <a:noFill/>
          <a:ln>
            <a:noFill/>
          </a:ln>
        </p:spPr>
      </p:pic>
      <p:pic>
        <p:nvPicPr>
          <p:cNvPr id="80" name="Picture 8">
            <a:extLst>
              <a:ext uri="{FF2B5EF4-FFF2-40B4-BE49-F238E27FC236}">
                <a16:creationId xmlns:a16="http://schemas.microsoft.com/office/drawing/2014/main" id="{A128F65F-CCDD-4537-9C8C-D3E44C706F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45587" y="1151570"/>
            <a:ext cx="658879" cy="658879"/>
          </a:xfrm>
          <a:prstGeom prst="rect">
            <a:avLst/>
          </a:prstGeom>
        </p:spPr>
      </p:pic>
      <p:pic>
        <p:nvPicPr>
          <p:cNvPr id="81" name="Picture 12">
            <a:extLst>
              <a:ext uri="{FF2B5EF4-FFF2-40B4-BE49-F238E27FC236}">
                <a16:creationId xmlns:a16="http://schemas.microsoft.com/office/drawing/2014/main" id="{36FBCDFD-E0DA-4ADD-AE46-F6DAFA6ECA8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75617" y="1151568"/>
            <a:ext cx="658880" cy="658880"/>
          </a:xfrm>
          <a:prstGeom prst="rect">
            <a:avLst/>
          </a:prstGeom>
        </p:spPr>
      </p:pic>
      <p:pic>
        <p:nvPicPr>
          <p:cNvPr id="82" name="Picture 10">
            <a:extLst>
              <a:ext uri="{FF2B5EF4-FFF2-40B4-BE49-F238E27FC236}">
                <a16:creationId xmlns:a16="http://schemas.microsoft.com/office/drawing/2014/main" id="{E73828B2-89BD-4286-8528-7B24E8DD64A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29884" y="1098221"/>
            <a:ext cx="734644" cy="734644"/>
          </a:xfrm>
          <a:prstGeom prst="rect">
            <a:avLst/>
          </a:prstGeom>
        </p:spPr>
      </p:pic>
      <p:pic>
        <p:nvPicPr>
          <p:cNvPr id="83" name="Picture 12" descr="外置数据中心">
            <a:extLst>
              <a:ext uri="{FF2B5EF4-FFF2-40B4-BE49-F238E27FC236}">
                <a16:creationId xmlns:a16="http://schemas.microsoft.com/office/drawing/2014/main" id="{5607AC08-4A7D-4B94-A9DE-48D7C69124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10291" y="1918747"/>
            <a:ext cx="582402" cy="485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4" name="Picture 9" descr="应用服务器">
            <a:extLst>
              <a:ext uri="{FF2B5EF4-FFF2-40B4-BE49-F238E27FC236}">
                <a16:creationId xmlns:a16="http://schemas.microsoft.com/office/drawing/2014/main" id="{9F79B1B5-F9EF-48FB-92C9-ADE30C72941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88636" y="1924353"/>
            <a:ext cx="568950" cy="47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文本框 31">
            <a:extLst>
              <a:ext uri="{FF2B5EF4-FFF2-40B4-BE49-F238E27FC236}">
                <a16:creationId xmlns:a16="http://schemas.microsoft.com/office/drawing/2014/main" id="{E100ACDC-18F9-4302-B30C-F740B176F51F}"/>
              </a:ext>
            </a:extLst>
          </p:cNvPr>
          <p:cNvSpPr txBox="1"/>
          <p:nvPr/>
        </p:nvSpPr>
        <p:spPr>
          <a:xfrm>
            <a:off x="4441627" y="1832865"/>
            <a:ext cx="3579446" cy="1200327"/>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Ø"/>
            </a:pPr>
            <a:r>
              <a:rPr kumimoji="0" lang="en-US" altLang="zh-CN" sz="1800" b="0" i="0" u="none" strike="noStrike" cap="none" spc="0" normalizeH="0" baseline="0" dirty="0">
                <a:ln>
                  <a:noFill/>
                </a:ln>
                <a:solidFill>
                  <a:srgbClr val="FFFF00"/>
                </a:solidFill>
                <a:effectLst/>
                <a:uFillTx/>
                <a:latin typeface="Calibri"/>
                <a:ea typeface="Calibri"/>
                <a:cs typeface="Calibri"/>
                <a:sym typeface="Calibri"/>
              </a:rPr>
              <a:t>Gateway, </a:t>
            </a:r>
            <a:r>
              <a:rPr lang="en-US" altLang="zh-CN" dirty="0">
                <a:solidFill>
                  <a:srgbClr val="FFFF00"/>
                </a:solidFill>
              </a:rPr>
              <a:t>Server, User </a:t>
            </a:r>
            <a:r>
              <a:rPr kumimoji="0" lang="en-US" altLang="zh-CN" sz="1800" b="0" i="0" u="none" strike="noStrike" cap="none" spc="0" normalizeH="0" baseline="0" dirty="0">
                <a:ln>
                  <a:noFill/>
                </a:ln>
                <a:solidFill>
                  <a:srgbClr val="FFFF00"/>
                </a:solidFill>
                <a:effectLst/>
                <a:uFillTx/>
                <a:latin typeface="Calibri"/>
                <a:ea typeface="Calibri"/>
                <a:cs typeface="Calibri"/>
                <a:sym typeface="Calibri"/>
              </a:rPr>
              <a:t>Security</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Ø"/>
            </a:pPr>
            <a:r>
              <a:rPr lang="en-US" altLang="zh-CN" dirty="0">
                <a:solidFill>
                  <a:srgbClr val="FFFF00"/>
                </a:solidFill>
              </a:rPr>
              <a:t>User &amp; Traffic Management</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Ø"/>
            </a:pPr>
            <a:r>
              <a:rPr lang="en-US" altLang="zh-CN" dirty="0">
                <a:solidFill>
                  <a:srgbClr val="FFFF00"/>
                </a:solidFill>
              </a:rPr>
              <a:t>Full Optimization</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Ø"/>
            </a:pPr>
            <a:r>
              <a:rPr lang="en-US" altLang="zh-CN" dirty="0">
                <a:solidFill>
                  <a:srgbClr val="FFFF00"/>
                </a:solidFill>
              </a:rPr>
              <a:t>Business Apps Server</a:t>
            </a:r>
          </a:p>
        </p:txBody>
      </p:sp>
      <p:sp>
        <p:nvSpPr>
          <p:cNvPr id="86" name="文本框 23">
            <a:extLst>
              <a:ext uri="{FF2B5EF4-FFF2-40B4-BE49-F238E27FC236}">
                <a16:creationId xmlns:a16="http://schemas.microsoft.com/office/drawing/2014/main" id="{D8C3021D-45AB-4B8E-8C71-6901107BB1CF}"/>
              </a:ext>
            </a:extLst>
          </p:cNvPr>
          <p:cNvSpPr txBox="1">
            <a:spLocks noChangeArrowheads="1"/>
          </p:cNvSpPr>
          <p:nvPr/>
        </p:nvSpPr>
        <p:spPr bwMode="auto">
          <a:xfrm>
            <a:off x="3367681" y="4098462"/>
            <a:ext cx="5031445" cy="400095"/>
          </a:xfrm>
          <a:prstGeom prst="rect">
            <a:avLst/>
          </a:prstGeom>
          <a:noFill/>
          <a:ln>
            <a:noFill/>
          </a:ln>
        </p:spPr>
        <p:txBody>
          <a:bodyPr wrap="square"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2000" b="1" dirty="0">
                <a:solidFill>
                  <a:schemeClr val="bg1"/>
                </a:solidFill>
              </a:rPr>
              <a:t>Save More Money !</a:t>
            </a:r>
            <a:endParaRPr kumimoji="1" lang="zh-CN" altLang="en-US" sz="2000" b="1"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2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nvSpPr>
        <p:spPr>
          <a:xfrm>
            <a:off x="153906" y="176022"/>
            <a:ext cx="6427551" cy="536415"/>
          </a:xfrm>
          <a:prstGeom prst="rect">
            <a:avLst/>
          </a:prstGeom>
          <a:noFill/>
          <a:ln w="9525">
            <a:noFill/>
            <a:miter/>
          </a:ln>
        </p:spPr>
        <p:txBody>
          <a:bodyPr lIns="61737" tIns="30869" rIns="61737" bIns="30869" anchor="ctr"/>
          <a:lstStyle/>
          <a:p>
            <a:pPr eaLnBrk="0"/>
            <a:r>
              <a:rPr lang="en-US" altLang="zh-CN" sz="2800" b="1" dirty="0">
                <a:solidFill>
                  <a:schemeClr val="bg1"/>
                </a:solidFill>
                <a:latin typeface="Arial" charset="0"/>
                <a:ea typeface="Arial" charset="0"/>
                <a:sym typeface="Arial" charset="0"/>
              </a:rPr>
              <a:t>Highlight 2: Pay as You Grow</a:t>
            </a:r>
            <a:endParaRPr lang="zh-CN" altLang="en-US" sz="2800" b="1" dirty="0">
              <a:solidFill>
                <a:schemeClr val="bg1"/>
              </a:solidFill>
              <a:latin typeface="Arial" charset="0"/>
              <a:ea typeface="Arial" charset="0"/>
              <a:sym typeface="Arial" charset="0"/>
            </a:endParaRPr>
          </a:p>
        </p:txBody>
      </p:sp>
      <p:sp>
        <p:nvSpPr>
          <p:cNvPr id="86" name="文本框 23">
            <a:extLst>
              <a:ext uri="{FF2B5EF4-FFF2-40B4-BE49-F238E27FC236}">
                <a16:creationId xmlns:a16="http://schemas.microsoft.com/office/drawing/2014/main" id="{D8C3021D-45AB-4B8E-8C71-6901107BB1CF}"/>
              </a:ext>
            </a:extLst>
          </p:cNvPr>
          <p:cNvSpPr txBox="1">
            <a:spLocks noChangeArrowheads="1"/>
          </p:cNvSpPr>
          <p:nvPr/>
        </p:nvSpPr>
        <p:spPr bwMode="auto">
          <a:xfrm>
            <a:off x="3086328" y="4416611"/>
            <a:ext cx="5031445" cy="400095"/>
          </a:xfrm>
          <a:prstGeom prst="rect">
            <a:avLst/>
          </a:prstGeom>
          <a:noFill/>
          <a:ln>
            <a:noFill/>
          </a:ln>
        </p:spPr>
        <p:txBody>
          <a:bodyPr wrap="square"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2000" b="1" dirty="0">
                <a:solidFill>
                  <a:schemeClr val="bg1"/>
                </a:solidFill>
              </a:rPr>
              <a:t>High Flexible &amp; Scalable !</a:t>
            </a:r>
            <a:endParaRPr kumimoji="1" lang="zh-CN" altLang="en-US" sz="2000" b="1" dirty="0">
              <a:solidFill>
                <a:schemeClr val="bg1"/>
              </a:solidFill>
            </a:endParaRPr>
          </a:p>
        </p:txBody>
      </p:sp>
      <p:pic>
        <p:nvPicPr>
          <p:cNvPr id="13" name="图片 12">
            <a:extLst>
              <a:ext uri="{FF2B5EF4-FFF2-40B4-BE49-F238E27FC236}">
                <a16:creationId xmlns:a16="http://schemas.microsoft.com/office/drawing/2014/main" id="{A92A343F-F553-443F-8AB6-FEA0284BBB96}"/>
              </a:ext>
            </a:extLst>
          </p:cNvPr>
          <p:cNvPicPr>
            <a:picLocks noChangeAspect="1"/>
          </p:cNvPicPr>
          <p:nvPr/>
        </p:nvPicPr>
        <p:blipFill>
          <a:blip r:embed="rId3"/>
          <a:stretch>
            <a:fillRect/>
          </a:stretch>
        </p:blipFill>
        <p:spPr>
          <a:xfrm>
            <a:off x="466953" y="1246554"/>
            <a:ext cx="8210094" cy="1373126"/>
          </a:xfrm>
          <a:prstGeom prst="rect">
            <a:avLst/>
          </a:prstGeom>
        </p:spPr>
      </p:pic>
      <p:sp>
        <p:nvSpPr>
          <p:cNvPr id="15" name="文本框 23">
            <a:extLst>
              <a:ext uri="{FF2B5EF4-FFF2-40B4-BE49-F238E27FC236}">
                <a16:creationId xmlns:a16="http://schemas.microsoft.com/office/drawing/2014/main" id="{50A0FCED-D16F-4239-BF1F-FA4E6A271570}"/>
              </a:ext>
            </a:extLst>
          </p:cNvPr>
          <p:cNvSpPr txBox="1">
            <a:spLocks noChangeArrowheads="1"/>
          </p:cNvSpPr>
          <p:nvPr/>
        </p:nvSpPr>
        <p:spPr bwMode="auto">
          <a:xfrm>
            <a:off x="466953" y="805694"/>
            <a:ext cx="3434802" cy="369318"/>
          </a:xfrm>
          <a:prstGeom prst="rect">
            <a:avLst/>
          </a:prstGeom>
          <a:noFill/>
          <a:ln>
            <a:noFill/>
          </a:ln>
        </p:spPr>
        <p:txBody>
          <a:bodyPr wrap="square"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1800" dirty="0">
                <a:solidFill>
                  <a:srgbClr val="FFFF00"/>
                </a:solidFill>
              </a:rPr>
              <a:t>1. NFV Deploy On Demand</a:t>
            </a:r>
            <a:endParaRPr kumimoji="1" lang="zh-CN" altLang="en-US" sz="1800" dirty="0">
              <a:solidFill>
                <a:srgbClr val="FFFF00"/>
              </a:solidFill>
            </a:endParaRPr>
          </a:p>
        </p:txBody>
      </p:sp>
      <p:sp>
        <p:nvSpPr>
          <p:cNvPr id="16" name="文本框 23">
            <a:extLst>
              <a:ext uri="{FF2B5EF4-FFF2-40B4-BE49-F238E27FC236}">
                <a16:creationId xmlns:a16="http://schemas.microsoft.com/office/drawing/2014/main" id="{6528ED74-A578-4085-9DAA-89D012FFA2A9}"/>
              </a:ext>
            </a:extLst>
          </p:cNvPr>
          <p:cNvSpPr txBox="1">
            <a:spLocks noChangeArrowheads="1"/>
          </p:cNvSpPr>
          <p:nvPr/>
        </p:nvSpPr>
        <p:spPr bwMode="auto">
          <a:xfrm>
            <a:off x="466952" y="2699643"/>
            <a:ext cx="4105047" cy="369318"/>
          </a:xfrm>
          <a:prstGeom prst="rect">
            <a:avLst/>
          </a:prstGeom>
          <a:noFill/>
          <a:ln>
            <a:noFill/>
          </a:ln>
        </p:spPr>
        <p:txBody>
          <a:bodyPr wrap="square"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1800" dirty="0">
                <a:solidFill>
                  <a:srgbClr val="FFFF00"/>
                </a:solidFill>
              </a:rPr>
              <a:t>2. Performance Extension (2019 Q2) </a:t>
            </a:r>
            <a:endParaRPr kumimoji="1" lang="zh-CN" altLang="en-US" sz="1800" dirty="0">
              <a:solidFill>
                <a:srgbClr val="FFFF00"/>
              </a:solidFill>
            </a:endParaRPr>
          </a:p>
        </p:txBody>
      </p:sp>
      <p:sp>
        <p:nvSpPr>
          <p:cNvPr id="4" name="文本框 3">
            <a:extLst>
              <a:ext uri="{FF2B5EF4-FFF2-40B4-BE49-F238E27FC236}">
                <a16:creationId xmlns:a16="http://schemas.microsoft.com/office/drawing/2014/main" id="{10EDF9DA-B839-4F83-97D9-E341F7781C57}"/>
              </a:ext>
            </a:extLst>
          </p:cNvPr>
          <p:cNvSpPr txBox="1"/>
          <p:nvPr/>
        </p:nvSpPr>
        <p:spPr>
          <a:xfrm>
            <a:off x="640862" y="3148924"/>
            <a:ext cx="1383323" cy="76943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kumimoji="0" lang="en-US" altLang="zh-CN" sz="4400" b="0" i="0" u="none" strike="noStrike" cap="none" spc="0" normalizeH="0" baseline="0" dirty="0">
                <a:ln>
                  <a:noFill/>
                </a:ln>
                <a:solidFill>
                  <a:schemeClr val="bg1"/>
                </a:solidFill>
                <a:effectLst/>
                <a:uFillTx/>
                <a:latin typeface="Calibri"/>
                <a:ea typeface="Calibri"/>
                <a:cs typeface="Calibri"/>
                <a:sym typeface="Calibri"/>
              </a:rPr>
              <a:t>50M</a:t>
            </a:r>
            <a:endParaRPr kumimoji="0" lang="zh-CN" altLang="en-US" sz="4400" b="0" i="0" u="none" strike="noStrike" cap="none" spc="0" normalizeH="0" baseline="0" dirty="0">
              <a:ln>
                <a:noFill/>
              </a:ln>
              <a:solidFill>
                <a:schemeClr val="bg1"/>
              </a:solidFill>
              <a:effectLst/>
              <a:uFillTx/>
              <a:latin typeface="Calibri"/>
              <a:ea typeface="Calibri"/>
              <a:cs typeface="Calibri"/>
              <a:sym typeface="Calibri"/>
            </a:endParaRPr>
          </a:p>
        </p:txBody>
      </p:sp>
      <p:sp>
        <p:nvSpPr>
          <p:cNvPr id="5" name="箭头: 右 4">
            <a:extLst>
              <a:ext uri="{FF2B5EF4-FFF2-40B4-BE49-F238E27FC236}">
                <a16:creationId xmlns:a16="http://schemas.microsoft.com/office/drawing/2014/main" id="{FE31636F-9235-4DAB-814D-74FAB8CA8F62}"/>
              </a:ext>
            </a:extLst>
          </p:cNvPr>
          <p:cNvSpPr/>
          <p:nvPr/>
        </p:nvSpPr>
        <p:spPr>
          <a:xfrm>
            <a:off x="2024185" y="3227952"/>
            <a:ext cx="1286858" cy="611382"/>
          </a:xfrm>
          <a:prstGeom prst="rightArrow">
            <a:avLst/>
          </a:prstGeom>
          <a:solidFill>
            <a:srgbClr val="FFFFFF"/>
          </a:solidFill>
          <a:ln w="25400" cap="flat">
            <a:solidFill>
              <a:schemeClr val="bg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pPr>
            <a:r>
              <a:rPr kumimoji="0" lang="en-US" altLang="zh-CN" sz="1400" b="0" i="0" u="none" strike="noStrike" cap="none" spc="0" normalizeH="0" baseline="0" dirty="0">
                <a:ln>
                  <a:noFill/>
                </a:ln>
                <a:solidFill>
                  <a:srgbClr val="000000"/>
                </a:solidFill>
                <a:effectLst/>
                <a:uFillTx/>
                <a:latin typeface="Calibri"/>
                <a:ea typeface="Calibri"/>
                <a:cs typeface="Calibri"/>
                <a:sym typeface="Calibri"/>
              </a:rPr>
              <a:t>License </a:t>
            </a:r>
            <a:endParaRPr kumimoji="0" lang="zh-CN" altLang="en-US" sz="14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19" name="文本框 18">
            <a:extLst>
              <a:ext uri="{FF2B5EF4-FFF2-40B4-BE49-F238E27FC236}">
                <a16:creationId xmlns:a16="http://schemas.microsoft.com/office/drawing/2014/main" id="{7A8762FC-71CE-4AF4-B21C-796C7D1B9CF7}"/>
              </a:ext>
            </a:extLst>
          </p:cNvPr>
          <p:cNvSpPr txBox="1"/>
          <p:nvPr/>
        </p:nvSpPr>
        <p:spPr>
          <a:xfrm>
            <a:off x="3528648" y="3148923"/>
            <a:ext cx="1574800" cy="76943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lang="en-US" altLang="zh-CN" sz="4400" dirty="0">
                <a:solidFill>
                  <a:schemeClr val="bg1"/>
                </a:solidFill>
              </a:rPr>
              <a:t>10</a:t>
            </a:r>
            <a:r>
              <a:rPr kumimoji="0" lang="en-US" altLang="zh-CN" sz="4400" b="0" i="0" u="none" strike="noStrike" cap="none" spc="0" normalizeH="0" baseline="0" dirty="0">
                <a:ln>
                  <a:noFill/>
                </a:ln>
                <a:solidFill>
                  <a:schemeClr val="bg1"/>
                </a:solidFill>
                <a:effectLst/>
                <a:uFillTx/>
                <a:latin typeface="Calibri"/>
                <a:ea typeface="Calibri"/>
                <a:cs typeface="Calibri"/>
                <a:sym typeface="Calibri"/>
              </a:rPr>
              <a:t>0M</a:t>
            </a:r>
            <a:endParaRPr kumimoji="0" lang="zh-CN" altLang="en-US" sz="4400" b="0" i="0" u="none" strike="noStrike" cap="none" spc="0" normalizeH="0" baseline="0" dirty="0">
              <a:ln>
                <a:noFill/>
              </a:ln>
              <a:solidFill>
                <a:schemeClr val="bg1"/>
              </a:solidFill>
              <a:effectLst/>
              <a:uFillTx/>
              <a:latin typeface="Calibri"/>
              <a:ea typeface="Calibri"/>
              <a:cs typeface="Calibri"/>
              <a:sym typeface="Calibri"/>
            </a:endParaRPr>
          </a:p>
        </p:txBody>
      </p:sp>
      <p:sp>
        <p:nvSpPr>
          <p:cNvPr id="20" name="箭头: 右 19">
            <a:extLst>
              <a:ext uri="{FF2B5EF4-FFF2-40B4-BE49-F238E27FC236}">
                <a16:creationId xmlns:a16="http://schemas.microsoft.com/office/drawing/2014/main" id="{2015269E-FA7C-451B-933B-97A79B72C064}"/>
              </a:ext>
            </a:extLst>
          </p:cNvPr>
          <p:cNvSpPr/>
          <p:nvPr/>
        </p:nvSpPr>
        <p:spPr>
          <a:xfrm>
            <a:off x="5430469" y="3227952"/>
            <a:ext cx="1286858" cy="611382"/>
          </a:xfrm>
          <a:prstGeom prst="rightArrow">
            <a:avLst/>
          </a:prstGeom>
          <a:solidFill>
            <a:srgbClr val="FFFFFF"/>
          </a:solidFill>
          <a:ln w="25400" cap="flat">
            <a:solidFill>
              <a:schemeClr val="bg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pPr>
            <a:r>
              <a:rPr kumimoji="0" lang="en-US" altLang="zh-CN" sz="1400" b="0" i="0" u="none" strike="noStrike" cap="none" spc="0" normalizeH="0" baseline="0" dirty="0">
                <a:ln>
                  <a:noFill/>
                </a:ln>
                <a:solidFill>
                  <a:srgbClr val="000000"/>
                </a:solidFill>
                <a:effectLst/>
                <a:uFillTx/>
                <a:latin typeface="Calibri"/>
                <a:ea typeface="Calibri"/>
                <a:cs typeface="Calibri"/>
                <a:sym typeface="Calibri"/>
              </a:rPr>
              <a:t>License </a:t>
            </a:r>
            <a:endParaRPr kumimoji="0" lang="zh-CN" altLang="en-US" sz="14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21" name="文本框 20">
            <a:extLst>
              <a:ext uri="{FF2B5EF4-FFF2-40B4-BE49-F238E27FC236}">
                <a16:creationId xmlns:a16="http://schemas.microsoft.com/office/drawing/2014/main" id="{DF2BD42D-9498-4084-8B7D-2EF7CBB3A2CE}"/>
              </a:ext>
            </a:extLst>
          </p:cNvPr>
          <p:cNvSpPr txBox="1"/>
          <p:nvPr/>
        </p:nvSpPr>
        <p:spPr>
          <a:xfrm>
            <a:off x="7044348" y="3148924"/>
            <a:ext cx="1574800" cy="76943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kumimoji="0" lang="en-US" altLang="zh-CN" sz="4400" b="0" i="0" u="none" strike="noStrike" cap="none" spc="0" normalizeH="0" baseline="0" dirty="0">
                <a:ln>
                  <a:noFill/>
                </a:ln>
                <a:solidFill>
                  <a:schemeClr val="bg1"/>
                </a:solidFill>
                <a:effectLst/>
                <a:uFillTx/>
                <a:latin typeface="Calibri"/>
                <a:ea typeface="Calibri"/>
                <a:cs typeface="Calibri"/>
                <a:sym typeface="Calibri"/>
              </a:rPr>
              <a:t>More</a:t>
            </a:r>
            <a:endParaRPr kumimoji="0" lang="zh-CN" altLang="en-US" sz="4400" b="0" i="0" u="none" strike="noStrike" cap="none" spc="0" normalizeH="0" baseline="0" dirty="0">
              <a:ln>
                <a:noFill/>
              </a:ln>
              <a:solidFill>
                <a:schemeClr val="bg1"/>
              </a:solidFill>
              <a:effectLst/>
              <a:uFillTx/>
              <a:latin typeface="Calibri"/>
              <a:ea typeface="Calibri"/>
              <a:cs typeface="Calibri"/>
              <a:sym typeface="Calibri"/>
            </a:endParaRPr>
          </a:p>
        </p:txBody>
      </p:sp>
    </p:spTree>
    <p:extLst>
      <p:ext uri="{BB962C8B-B14F-4D97-AF65-F5344CB8AC3E}">
        <p14:creationId xmlns:p14="http://schemas.microsoft.com/office/powerpoint/2010/main" val="913962456"/>
      </p:ext>
    </p:extLst>
  </p:cSld>
  <p:clrMapOvr>
    <a:masterClrMapping/>
  </p:clrMapOvr>
  <mc:AlternateContent xmlns:mc="http://schemas.openxmlformats.org/markup-compatibility/2006" xmlns:p14="http://schemas.microsoft.com/office/powerpoint/2010/main">
    <mc:Choice Requires="p14">
      <p:transition spd="slow" p14:dur="2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15" grpId="0"/>
      <p:bldP spid="16" grpId="0"/>
      <p:bldP spid="4" grpId="0"/>
      <p:bldP spid="5" grpId="0" animBg="1"/>
      <p:bldP spid="19" grpId="0"/>
      <p:bldP spid="20" grpId="0" animBg="1"/>
      <p:bldP spid="2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矩形 116"/>
          <p:cNvSpPr/>
          <p:nvPr/>
        </p:nvSpPr>
        <p:spPr>
          <a:xfrm>
            <a:off x="220628" y="3688413"/>
            <a:ext cx="4386206" cy="1349902"/>
          </a:xfrm>
          <a:prstGeom prst="rect">
            <a:avLst/>
          </a:prstGeom>
          <a:solidFill>
            <a:schemeClr val="accent3">
              <a:alpha val="66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sp>
        <p:nvSpPr>
          <p:cNvPr id="116" name="矩形 115"/>
          <p:cNvSpPr/>
          <p:nvPr/>
        </p:nvSpPr>
        <p:spPr>
          <a:xfrm>
            <a:off x="237093" y="2203416"/>
            <a:ext cx="4369741" cy="1349902"/>
          </a:xfrm>
          <a:prstGeom prst="rect">
            <a:avLst/>
          </a:prstGeom>
          <a:solidFill>
            <a:schemeClr val="tx2">
              <a:alpha val="66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sp>
        <p:nvSpPr>
          <p:cNvPr id="115" name="矩形 114"/>
          <p:cNvSpPr/>
          <p:nvPr/>
        </p:nvSpPr>
        <p:spPr>
          <a:xfrm>
            <a:off x="237093" y="742140"/>
            <a:ext cx="4369741" cy="1349902"/>
          </a:xfrm>
          <a:prstGeom prst="rect">
            <a:avLst/>
          </a:prstGeom>
          <a:solidFill>
            <a:schemeClr val="accent1">
              <a:alpha val="66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grpSp>
        <p:nvGrpSpPr>
          <p:cNvPr id="3" name="Group 150"/>
          <p:cNvGrpSpPr/>
          <p:nvPr/>
        </p:nvGrpSpPr>
        <p:grpSpPr>
          <a:xfrm>
            <a:off x="555196" y="2549162"/>
            <a:ext cx="600942" cy="847758"/>
            <a:chOff x="2944814" y="4940300"/>
            <a:chExt cx="355600" cy="501650"/>
          </a:xfrm>
          <a:solidFill>
            <a:schemeClr val="tx2"/>
          </a:solidFill>
          <a:effectLst/>
        </p:grpSpPr>
        <p:sp>
          <p:nvSpPr>
            <p:cNvPr id="4" name="Freeform 263"/>
            <p:cNvSpPr/>
            <p:nvPr/>
          </p:nvSpPr>
          <p:spPr bwMode="auto">
            <a:xfrm>
              <a:off x="2944814" y="5108575"/>
              <a:ext cx="355600" cy="333375"/>
            </a:xfrm>
            <a:custGeom>
              <a:avLst/>
              <a:gdLst>
                <a:gd name="T0" fmla="*/ 181 w 181"/>
                <a:gd name="T1" fmla="*/ 157 h 169"/>
                <a:gd name="T2" fmla="*/ 174 w 181"/>
                <a:gd name="T3" fmla="*/ 40 h 169"/>
                <a:gd name="T4" fmla="*/ 149 w 181"/>
                <a:gd name="T5" fmla="*/ 7 h 169"/>
                <a:gd name="T6" fmla="*/ 123 w 181"/>
                <a:gd name="T7" fmla="*/ 0 h 169"/>
                <a:gd name="T8" fmla="*/ 92 w 181"/>
                <a:gd name="T9" fmla="*/ 9 h 169"/>
                <a:gd name="T10" fmla="*/ 58 w 181"/>
                <a:gd name="T11" fmla="*/ 0 h 169"/>
                <a:gd name="T12" fmla="*/ 35 w 181"/>
                <a:gd name="T13" fmla="*/ 7 h 169"/>
                <a:gd name="T14" fmla="*/ 6 w 181"/>
                <a:gd name="T15" fmla="*/ 42 h 169"/>
                <a:gd name="T16" fmla="*/ 0 w 181"/>
                <a:gd name="T17" fmla="*/ 157 h 169"/>
                <a:gd name="T18" fmla="*/ 17 w 181"/>
                <a:gd name="T19" fmla="*/ 169 h 169"/>
                <a:gd name="T20" fmla="*/ 36 w 181"/>
                <a:gd name="T21" fmla="*/ 157 h 169"/>
                <a:gd name="T22" fmla="*/ 36 w 181"/>
                <a:gd name="T23" fmla="*/ 65 h 169"/>
                <a:gd name="T24" fmla="*/ 46 w 181"/>
                <a:gd name="T25" fmla="*/ 65 h 169"/>
                <a:gd name="T26" fmla="*/ 46 w 181"/>
                <a:gd name="T27" fmla="*/ 133 h 169"/>
                <a:gd name="T28" fmla="*/ 46 w 181"/>
                <a:gd name="T29" fmla="*/ 165 h 169"/>
                <a:gd name="T30" fmla="*/ 50 w 181"/>
                <a:gd name="T31" fmla="*/ 169 h 169"/>
                <a:gd name="T32" fmla="*/ 132 w 181"/>
                <a:gd name="T33" fmla="*/ 169 h 169"/>
                <a:gd name="T34" fmla="*/ 136 w 181"/>
                <a:gd name="T35" fmla="*/ 165 h 169"/>
                <a:gd name="T36" fmla="*/ 136 w 181"/>
                <a:gd name="T37" fmla="*/ 133 h 169"/>
                <a:gd name="T38" fmla="*/ 136 w 181"/>
                <a:gd name="T39" fmla="*/ 65 h 169"/>
                <a:gd name="T40" fmla="*/ 146 w 181"/>
                <a:gd name="T41" fmla="*/ 65 h 169"/>
                <a:gd name="T42" fmla="*/ 146 w 181"/>
                <a:gd name="T43" fmla="*/ 157 h 169"/>
                <a:gd name="T44" fmla="*/ 164 w 181"/>
                <a:gd name="T45" fmla="*/ 169 h 169"/>
                <a:gd name="T46" fmla="*/ 181 w 181"/>
                <a:gd name="T47" fmla="*/ 15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 h="169">
                  <a:moveTo>
                    <a:pt x="181" y="157"/>
                  </a:moveTo>
                  <a:cubicBezTo>
                    <a:pt x="181" y="155"/>
                    <a:pt x="175" y="52"/>
                    <a:pt x="174" y="40"/>
                  </a:cubicBezTo>
                  <a:cubicBezTo>
                    <a:pt x="173" y="23"/>
                    <a:pt x="166" y="12"/>
                    <a:pt x="149" y="7"/>
                  </a:cubicBezTo>
                  <a:cubicBezTo>
                    <a:pt x="144" y="5"/>
                    <a:pt x="133" y="3"/>
                    <a:pt x="123" y="0"/>
                  </a:cubicBezTo>
                  <a:cubicBezTo>
                    <a:pt x="123" y="0"/>
                    <a:pt x="108" y="9"/>
                    <a:pt x="92" y="9"/>
                  </a:cubicBezTo>
                  <a:cubicBezTo>
                    <a:pt x="76" y="9"/>
                    <a:pt x="58" y="0"/>
                    <a:pt x="58" y="0"/>
                  </a:cubicBezTo>
                  <a:cubicBezTo>
                    <a:pt x="49" y="3"/>
                    <a:pt x="40" y="6"/>
                    <a:pt x="35" y="7"/>
                  </a:cubicBezTo>
                  <a:cubicBezTo>
                    <a:pt x="18" y="12"/>
                    <a:pt x="7" y="25"/>
                    <a:pt x="6" y="42"/>
                  </a:cubicBezTo>
                  <a:cubicBezTo>
                    <a:pt x="6" y="55"/>
                    <a:pt x="0" y="155"/>
                    <a:pt x="0" y="157"/>
                  </a:cubicBezTo>
                  <a:cubicBezTo>
                    <a:pt x="0" y="159"/>
                    <a:pt x="8" y="169"/>
                    <a:pt x="17" y="169"/>
                  </a:cubicBezTo>
                  <a:cubicBezTo>
                    <a:pt x="27" y="169"/>
                    <a:pt x="36" y="159"/>
                    <a:pt x="36" y="157"/>
                  </a:cubicBezTo>
                  <a:cubicBezTo>
                    <a:pt x="36" y="155"/>
                    <a:pt x="36" y="67"/>
                    <a:pt x="36" y="65"/>
                  </a:cubicBezTo>
                  <a:cubicBezTo>
                    <a:pt x="36" y="60"/>
                    <a:pt x="46" y="60"/>
                    <a:pt x="46" y="65"/>
                  </a:cubicBezTo>
                  <a:cubicBezTo>
                    <a:pt x="46" y="133"/>
                    <a:pt x="46" y="133"/>
                    <a:pt x="46" y="133"/>
                  </a:cubicBezTo>
                  <a:cubicBezTo>
                    <a:pt x="46" y="165"/>
                    <a:pt x="46" y="165"/>
                    <a:pt x="46" y="165"/>
                  </a:cubicBezTo>
                  <a:cubicBezTo>
                    <a:pt x="46" y="167"/>
                    <a:pt x="48" y="169"/>
                    <a:pt x="50" y="169"/>
                  </a:cubicBezTo>
                  <a:cubicBezTo>
                    <a:pt x="132" y="169"/>
                    <a:pt x="132" y="169"/>
                    <a:pt x="132" y="169"/>
                  </a:cubicBezTo>
                  <a:cubicBezTo>
                    <a:pt x="134" y="169"/>
                    <a:pt x="136" y="167"/>
                    <a:pt x="136" y="165"/>
                  </a:cubicBezTo>
                  <a:cubicBezTo>
                    <a:pt x="136" y="133"/>
                    <a:pt x="136" y="133"/>
                    <a:pt x="136" y="133"/>
                  </a:cubicBezTo>
                  <a:cubicBezTo>
                    <a:pt x="136" y="65"/>
                    <a:pt x="136" y="65"/>
                    <a:pt x="136" y="65"/>
                  </a:cubicBezTo>
                  <a:cubicBezTo>
                    <a:pt x="136" y="60"/>
                    <a:pt x="146" y="60"/>
                    <a:pt x="146" y="65"/>
                  </a:cubicBezTo>
                  <a:cubicBezTo>
                    <a:pt x="146" y="67"/>
                    <a:pt x="146" y="155"/>
                    <a:pt x="146" y="157"/>
                  </a:cubicBezTo>
                  <a:cubicBezTo>
                    <a:pt x="146" y="159"/>
                    <a:pt x="154" y="169"/>
                    <a:pt x="164" y="169"/>
                  </a:cubicBezTo>
                  <a:cubicBezTo>
                    <a:pt x="173" y="169"/>
                    <a:pt x="181" y="159"/>
                    <a:pt x="181" y="157"/>
                  </a:cubicBezTo>
                  <a:close/>
                </a:path>
              </a:pathLst>
            </a:custGeom>
            <a:grpFill/>
            <a:ln>
              <a:noFill/>
            </a:ln>
          </p:spPr>
          <p:txBody>
            <a:bodyPr vert="horz" wrap="square" lIns="91440" tIns="45720" rIns="91440" bIns="45720" numCol="1" anchor="t" anchorCtr="0" compatLnSpc="1"/>
            <a:lstStyle/>
            <a:p>
              <a:endParaRPr lang="en-US"/>
            </a:p>
          </p:txBody>
        </p:sp>
        <p:sp>
          <p:nvSpPr>
            <p:cNvPr id="5" name="Oval 264"/>
            <p:cNvSpPr>
              <a:spLocks noChangeArrowheads="1"/>
            </p:cNvSpPr>
            <p:nvPr/>
          </p:nvSpPr>
          <p:spPr bwMode="auto">
            <a:xfrm>
              <a:off x="3041651" y="4940300"/>
              <a:ext cx="161925" cy="165100"/>
            </a:xfrm>
            <a:prstGeom prst="ellipse">
              <a:avLst/>
            </a:prstGeom>
            <a:grpFill/>
            <a:ln>
              <a:noFill/>
            </a:ln>
          </p:spPr>
          <p:txBody>
            <a:bodyPr vert="horz" wrap="square" lIns="91440" tIns="45720" rIns="91440" bIns="45720" numCol="1" anchor="t" anchorCtr="0" compatLnSpc="1"/>
            <a:lstStyle/>
            <a:p>
              <a:endParaRPr lang="en-US"/>
            </a:p>
          </p:txBody>
        </p:sp>
      </p:grpSp>
      <p:grpSp>
        <p:nvGrpSpPr>
          <p:cNvPr id="6" name="Group 150"/>
          <p:cNvGrpSpPr/>
          <p:nvPr/>
        </p:nvGrpSpPr>
        <p:grpSpPr>
          <a:xfrm>
            <a:off x="559695" y="1111704"/>
            <a:ext cx="600942" cy="847758"/>
            <a:chOff x="2944814" y="4940300"/>
            <a:chExt cx="355600" cy="501650"/>
          </a:xfrm>
          <a:solidFill>
            <a:schemeClr val="accent1"/>
          </a:solidFill>
          <a:effectLst/>
        </p:grpSpPr>
        <p:sp>
          <p:nvSpPr>
            <p:cNvPr id="7" name="Freeform 263"/>
            <p:cNvSpPr/>
            <p:nvPr/>
          </p:nvSpPr>
          <p:spPr bwMode="auto">
            <a:xfrm>
              <a:off x="2944814" y="5108575"/>
              <a:ext cx="355600" cy="333375"/>
            </a:xfrm>
            <a:custGeom>
              <a:avLst/>
              <a:gdLst>
                <a:gd name="T0" fmla="*/ 181 w 181"/>
                <a:gd name="T1" fmla="*/ 157 h 169"/>
                <a:gd name="T2" fmla="*/ 174 w 181"/>
                <a:gd name="T3" fmla="*/ 40 h 169"/>
                <a:gd name="T4" fmla="*/ 149 w 181"/>
                <a:gd name="T5" fmla="*/ 7 h 169"/>
                <a:gd name="T6" fmla="*/ 123 w 181"/>
                <a:gd name="T7" fmla="*/ 0 h 169"/>
                <a:gd name="T8" fmla="*/ 92 w 181"/>
                <a:gd name="T9" fmla="*/ 9 h 169"/>
                <a:gd name="T10" fmla="*/ 58 w 181"/>
                <a:gd name="T11" fmla="*/ 0 h 169"/>
                <a:gd name="T12" fmla="*/ 35 w 181"/>
                <a:gd name="T13" fmla="*/ 7 h 169"/>
                <a:gd name="T14" fmla="*/ 6 w 181"/>
                <a:gd name="T15" fmla="*/ 42 h 169"/>
                <a:gd name="T16" fmla="*/ 0 w 181"/>
                <a:gd name="T17" fmla="*/ 157 h 169"/>
                <a:gd name="T18" fmla="*/ 17 w 181"/>
                <a:gd name="T19" fmla="*/ 169 h 169"/>
                <a:gd name="T20" fmla="*/ 36 w 181"/>
                <a:gd name="T21" fmla="*/ 157 h 169"/>
                <a:gd name="T22" fmla="*/ 36 w 181"/>
                <a:gd name="T23" fmla="*/ 65 h 169"/>
                <a:gd name="T24" fmla="*/ 46 w 181"/>
                <a:gd name="T25" fmla="*/ 65 h 169"/>
                <a:gd name="T26" fmla="*/ 46 w 181"/>
                <a:gd name="T27" fmla="*/ 133 h 169"/>
                <a:gd name="T28" fmla="*/ 46 w 181"/>
                <a:gd name="T29" fmla="*/ 165 h 169"/>
                <a:gd name="T30" fmla="*/ 50 w 181"/>
                <a:gd name="T31" fmla="*/ 169 h 169"/>
                <a:gd name="T32" fmla="*/ 132 w 181"/>
                <a:gd name="T33" fmla="*/ 169 h 169"/>
                <a:gd name="T34" fmla="*/ 136 w 181"/>
                <a:gd name="T35" fmla="*/ 165 h 169"/>
                <a:gd name="T36" fmla="*/ 136 w 181"/>
                <a:gd name="T37" fmla="*/ 133 h 169"/>
                <a:gd name="T38" fmla="*/ 136 w 181"/>
                <a:gd name="T39" fmla="*/ 65 h 169"/>
                <a:gd name="T40" fmla="*/ 146 w 181"/>
                <a:gd name="T41" fmla="*/ 65 h 169"/>
                <a:gd name="T42" fmla="*/ 146 w 181"/>
                <a:gd name="T43" fmla="*/ 157 h 169"/>
                <a:gd name="T44" fmla="*/ 164 w 181"/>
                <a:gd name="T45" fmla="*/ 169 h 169"/>
                <a:gd name="T46" fmla="*/ 181 w 181"/>
                <a:gd name="T47" fmla="*/ 15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 h="169">
                  <a:moveTo>
                    <a:pt x="181" y="157"/>
                  </a:moveTo>
                  <a:cubicBezTo>
                    <a:pt x="181" y="155"/>
                    <a:pt x="175" y="52"/>
                    <a:pt x="174" y="40"/>
                  </a:cubicBezTo>
                  <a:cubicBezTo>
                    <a:pt x="173" y="23"/>
                    <a:pt x="166" y="12"/>
                    <a:pt x="149" y="7"/>
                  </a:cubicBezTo>
                  <a:cubicBezTo>
                    <a:pt x="144" y="5"/>
                    <a:pt x="133" y="3"/>
                    <a:pt x="123" y="0"/>
                  </a:cubicBezTo>
                  <a:cubicBezTo>
                    <a:pt x="123" y="0"/>
                    <a:pt x="108" y="9"/>
                    <a:pt x="92" y="9"/>
                  </a:cubicBezTo>
                  <a:cubicBezTo>
                    <a:pt x="76" y="9"/>
                    <a:pt x="58" y="0"/>
                    <a:pt x="58" y="0"/>
                  </a:cubicBezTo>
                  <a:cubicBezTo>
                    <a:pt x="49" y="3"/>
                    <a:pt x="40" y="6"/>
                    <a:pt x="35" y="7"/>
                  </a:cubicBezTo>
                  <a:cubicBezTo>
                    <a:pt x="18" y="12"/>
                    <a:pt x="7" y="25"/>
                    <a:pt x="6" y="42"/>
                  </a:cubicBezTo>
                  <a:cubicBezTo>
                    <a:pt x="6" y="55"/>
                    <a:pt x="0" y="155"/>
                    <a:pt x="0" y="157"/>
                  </a:cubicBezTo>
                  <a:cubicBezTo>
                    <a:pt x="0" y="159"/>
                    <a:pt x="8" y="169"/>
                    <a:pt x="17" y="169"/>
                  </a:cubicBezTo>
                  <a:cubicBezTo>
                    <a:pt x="27" y="169"/>
                    <a:pt x="36" y="159"/>
                    <a:pt x="36" y="157"/>
                  </a:cubicBezTo>
                  <a:cubicBezTo>
                    <a:pt x="36" y="155"/>
                    <a:pt x="36" y="67"/>
                    <a:pt x="36" y="65"/>
                  </a:cubicBezTo>
                  <a:cubicBezTo>
                    <a:pt x="36" y="60"/>
                    <a:pt x="46" y="60"/>
                    <a:pt x="46" y="65"/>
                  </a:cubicBezTo>
                  <a:cubicBezTo>
                    <a:pt x="46" y="133"/>
                    <a:pt x="46" y="133"/>
                    <a:pt x="46" y="133"/>
                  </a:cubicBezTo>
                  <a:cubicBezTo>
                    <a:pt x="46" y="165"/>
                    <a:pt x="46" y="165"/>
                    <a:pt x="46" y="165"/>
                  </a:cubicBezTo>
                  <a:cubicBezTo>
                    <a:pt x="46" y="167"/>
                    <a:pt x="48" y="169"/>
                    <a:pt x="50" y="169"/>
                  </a:cubicBezTo>
                  <a:cubicBezTo>
                    <a:pt x="132" y="169"/>
                    <a:pt x="132" y="169"/>
                    <a:pt x="132" y="169"/>
                  </a:cubicBezTo>
                  <a:cubicBezTo>
                    <a:pt x="134" y="169"/>
                    <a:pt x="136" y="167"/>
                    <a:pt x="136" y="165"/>
                  </a:cubicBezTo>
                  <a:cubicBezTo>
                    <a:pt x="136" y="133"/>
                    <a:pt x="136" y="133"/>
                    <a:pt x="136" y="133"/>
                  </a:cubicBezTo>
                  <a:cubicBezTo>
                    <a:pt x="136" y="65"/>
                    <a:pt x="136" y="65"/>
                    <a:pt x="136" y="65"/>
                  </a:cubicBezTo>
                  <a:cubicBezTo>
                    <a:pt x="136" y="60"/>
                    <a:pt x="146" y="60"/>
                    <a:pt x="146" y="65"/>
                  </a:cubicBezTo>
                  <a:cubicBezTo>
                    <a:pt x="146" y="67"/>
                    <a:pt x="146" y="155"/>
                    <a:pt x="146" y="157"/>
                  </a:cubicBezTo>
                  <a:cubicBezTo>
                    <a:pt x="146" y="159"/>
                    <a:pt x="154" y="169"/>
                    <a:pt x="164" y="169"/>
                  </a:cubicBezTo>
                  <a:cubicBezTo>
                    <a:pt x="173" y="169"/>
                    <a:pt x="181" y="159"/>
                    <a:pt x="181" y="157"/>
                  </a:cubicBezTo>
                  <a:close/>
                </a:path>
              </a:pathLst>
            </a:custGeom>
            <a:grpFill/>
            <a:ln>
              <a:noFill/>
            </a:ln>
          </p:spPr>
          <p:txBody>
            <a:bodyPr vert="horz" wrap="square" lIns="91440" tIns="45720" rIns="91440" bIns="45720" numCol="1" anchor="t" anchorCtr="0" compatLnSpc="1"/>
            <a:lstStyle/>
            <a:p>
              <a:endParaRPr lang="en-US"/>
            </a:p>
          </p:txBody>
        </p:sp>
        <p:sp>
          <p:nvSpPr>
            <p:cNvPr id="8" name="Oval 264"/>
            <p:cNvSpPr>
              <a:spLocks noChangeArrowheads="1"/>
            </p:cNvSpPr>
            <p:nvPr/>
          </p:nvSpPr>
          <p:spPr bwMode="auto">
            <a:xfrm>
              <a:off x="3041651" y="4940300"/>
              <a:ext cx="161925" cy="165100"/>
            </a:xfrm>
            <a:prstGeom prst="ellipse">
              <a:avLst/>
            </a:prstGeom>
            <a:grpFill/>
            <a:ln>
              <a:noFill/>
            </a:ln>
          </p:spPr>
          <p:txBody>
            <a:bodyPr vert="horz" wrap="square" lIns="91440" tIns="45720" rIns="91440" bIns="45720" numCol="1" anchor="t" anchorCtr="0" compatLnSpc="1"/>
            <a:lstStyle/>
            <a:p>
              <a:endParaRPr lang="en-US"/>
            </a:p>
          </p:txBody>
        </p:sp>
      </p:grpSp>
      <p:grpSp>
        <p:nvGrpSpPr>
          <p:cNvPr id="9" name="Group 150"/>
          <p:cNvGrpSpPr/>
          <p:nvPr/>
        </p:nvGrpSpPr>
        <p:grpSpPr>
          <a:xfrm>
            <a:off x="577624" y="4023118"/>
            <a:ext cx="600942" cy="847758"/>
            <a:chOff x="2944814" y="4940300"/>
            <a:chExt cx="355600" cy="501650"/>
          </a:xfrm>
          <a:effectLst/>
        </p:grpSpPr>
        <p:sp>
          <p:nvSpPr>
            <p:cNvPr id="10" name="Freeform 263"/>
            <p:cNvSpPr/>
            <p:nvPr/>
          </p:nvSpPr>
          <p:spPr bwMode="auto">
            <a:xfrm>
              <a:off x="2944814" y="5108575"/>
              <a:ext cx="355600" cy="333375"/>
            </a:xfrm>
            <a:custGeom>
              <a:avLst/>
              <a:gdLst>
                <a:gd name="T0" fmla="*/ 181 w 181"/>
                <a:gd name="T1" fmla="*/ 157 h 169"/>
                <a:gd name="T2" fmla="*/ 174 w 181"/>
                <a:gd name="T3" fmla="*/ 40 h 169"/>
                <a:gd name="T4" fmla="*/ 149 w 181"/>
                <a:gd name="T5" fmla="*/ 7 h 169"/>
                <a:gd name="T6" fmla="*/ 123 w 181"/>
                <a:gd name="T7" fmla="*/ 0 h 169"/>
                <a:gd name="T8" fmla="*/ 92 w 181"/>
                <a:gd name="T9" fmla="*/ 9 h 169"/>
                <a:gd name="T10" fmla="*/ 58 w 181"/>
                <a:gd name="T11" fmla="*/ 0 h 169"/>
                <a:gd name="T12" fmla="*/ 35 w 181"/>
                <a:gd name="T13" fmla="*/ 7 h 169"/>
                <a:gd name="T14" fmla="*/ 6 w 181"/>
                <a:gd name="T15" fmla="*/ 42 h 169"/>
                <a:gd name="T16" fmla="*/ 0 w 181"/>
                <a:gd name="T17" fmla="*/ 157 h 169"/>
                <a:gd name="T18" fmla="*/ 17 w 181"/>
                <a:gd name="T19" fmla="*/ 169 h 169"/>
                <a:gd name="T20" fmla="*/ 36 w 181"/>
                <a:gd name="T21" fmla="*/ 157 h 169"/>
                <a:gd name="T22" fmla="*/ 36 w 181"/>
                <a:gd name="T23" fmla="*/ 65 h 169"/>
                <a:gd name="T24" fmla="*/ 46 w 181"/>
                <a:gd name="T25" fmla="*/ 65 h 169"/>
                <a:gd name="T26" fmla="*/ 46 w 181"/>
                <a:gd name="T27" fmla="*/ 133 h 169"/>
                <a:gd name="T28" fmla="*/ 46 w 181"/>
                <a:gd name="T29" fmla="*/ 165 h 169"/>
                <a:gd name="T30" fmla="*/ 50 w 181"/>
                <a:gd name="T31" fmla="*/ 169 h 169"/>
                <a:gd name="T32" fmla="*/ 132 w 181"/>
                <a:gd name="T33" fmla="*/ 169 h 169"/>
                <a:gd name="T34" fmla="*/ 136 w 181"/>
                <a:gd name="T35" fmla="*/ 165 h 169"/>
                <a:gd name="T36" fmla="*/ 136 w 181"/>
                <a:gd name="T37" fmla="*/ 133 h 169"/>
                <a:gd name="T38" fmla="*/ 136 w 181"/>
                <a:gd name="T39" fmla="*/ 65 h 169"/>
                <a:gd name="T40" fmla="*/ 146 w 181"/>
                <a:gd name="T41" fmla="*/ 65 h 169"/>
                <a:gd name="T42" fmla="*/ 146 w 181"/>
                <a:gd name="T43" fmla="*/ 157 h 169"/>
                <a:gd name="T44" fmla="*/ 164 w 181"/>
                <a:gd name="T45" fmla="*/ 169 h 169"/>
                <a:gd name="T46" fmla="*/ 181 w 181"/>
                <a:gd name="T47" fmla="*/ 15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 h="169">
                  <a:moveTo>
                    <a:pt x="181" y="157"/>
                  </a:moveTo>
                  <a:cubicBezTo>
                    <a:pt x="181" y="155"/>
                    <a:pt x="175" y="52"/>
                    <a:pt x="174" y="40"/>
                  </a:cubicBezTo>
                  <a:cubicBezTo>
                    <a:pt x="173" y="23"/>
                    <a:pt x="166" y="12"/>
                    <a:pt x="149" y="7"/>
                  </a:cubicBezTo>
                  <a:cubicBezTo>
                    <a:pt x="144" y="5"/>
                    <a:pt x="133" y="3"/>
                    <a:pt x="123" y="0"/>
                  </a:cubicBezTo>
                  <a:cubicBezTo>
                    <a:pt x="123" y="0"/>
                    <a:pt x="108" y="9"/>
                    <a:pt x="92" y="9"/>
                  </a:cubicBezTo>
                  <a:cubicBezTo>
                    <a:pt x="76" y="9"/>
                    <a:pt x="58" y="0"/>
                    <a:pt x="58" y="0"/>
                  </a:cubicBezTo>
                  <a:cubicBezTo>
                    <a:pt x="49" y="3"/>
                    <a:pt x="40" y="6"/>
                    <a:pt x="35" y="7"/>
                  </a:cubicBezTo>
                  <a:cubicBezTo>
                    <a:pt x="18" y="12"/>
                    <a:pt x="7" y="25"/>
                    <a:pt x="6" y="42"/>
                  </a:cubicBezTo>
                  <a:cubicBezTo>
                    <a:pt x="6" y="55"/>
                    <a:pt x="0" y="155"/>
                    <a:pt x="0" y="157"/>
                  </a:cubicBezTo>
                  <a:cubicBezTo>
                    <a:pt x="0" y="159"/>
                    <a:pt x="8" y="169"/>
                    <a:pt x="17" y="169"/>
                  </a:cubicBezTo>
                  <a:cubicBezTo>
                    <a:pt x="27" y="169"/>
                    <a:pt x="36" y="159"/>
                    <a:pt x="36" y="157"/>
                  </a:cubicBezTo>
                  <a:cubicBezTo>
                    <a:pt x="36" y="155"/>
                    <a:pt x="36" y="67"/>
                    <a:pt x="36" y="65"/>
                  </a:cubicBezTo>
                  <a:cubicBezTo>
                    <a:pt x="36" y="60"/>
                    <a:pt x="46" y="60"/>
                    <a:pt x="46" y="65"/>
                  </a:cubicBezTo>
                  <a:cubicBezTo>
                    <a:pt x="46" y="133"/>
                    <a:pt x="46" y="133"/>
                    <a:pt x="46" y="133"/>
                  </a:cubicBezTo>
                  <a:cubicBezTo>
                    <a:pt x="46" y="165"/>
                    <a:pt x="46" y="165"/>
                    <a:pt x="46" y="165"/>
                  </a:cubicBezTo>
                  <a:cubicBezTo>
                    <a:pt x="46" y="167"/>
                    <a:pt x="48" y="169"/>
                    <a:pt x="50" y="169"/>
                  </a:cubicBezTo>
                  <a:cubicBezTo>
                    <a:pt x="132" y="169"/>
                    <a:pt x="132" y="169"/>
                    <a:pt x="132" y="169"/>
                  </a:cubicBezTo>
                  <a:cubicBezTo>
                    <a:pt x="134" y="169"/>
                    <a:pt x="136" y="167"/>
                    <a:pt x="136" y="165"/>
                  </a:cubicBezTo>
                  <a:cubicBezTo>
                    <a:pt x="136" y="133"/>
                    <a:pt x="136" y="133"/>
                    <a:pt x="136" y="133"/>
                  </a:cubicBezTo>
                  <a:cubicBezTo>
                    <a:pt x="136" y="65"/>
                    <a:pt x="136" y="65"/>
                    <a:pt x="136" y="65"/>
                  </a:cubicBezTo>
                  <a:cubicBezTo>
                    <a:pt x="136" y="60"/>
                    <a:pt x="146" y="60"/>
                    <a:pt x="146" y="65"/>
                  </a:cubicBezTo>
                  <a:cubicBezTo>
                    <a:pt x="146" y="67"/>
                    <a:pt x="146" y="155"/>
                    <a:pt x="146" y="157"/>
                  </a:cubicBezTo>
                  <a:cubicBezTo>
                    <a:pt x="146" y="159"/>
                    <a:pt x="154" y="169"/>
                    <a:pt x="164" y="169"/>
                  </a:cubicBezTo>
                  <a:cubicBezTo>
                    <a:pt x="173" y="169"/>
                    <a:pt x="181" y="159"/>
                    <a:pt x="181" y="157"/>
                  </a:cubicBezTo>
                  <a:close/>
                </a:path>
              </a:pathLst>
            </a:custGeom>
            <a:solidFill>
              <a:schemeClr val="accent3"/>
            </a:solidFill>
            <a:ln>
              <a:noFill/>
            </a:ln>
          </p:spPr>
          <p:txBody>
            <a:bodyPr vert="horz" wrap="square" lIns="91440" tIns="45720" rIns="91440" bIns="45720" numCol="1" anchor="t" anchorCtr="0" compatLnSpc="1"/>
            <a:lstStyle/>
            <a:p>
              <a:endParaRPr lang="en-US"/>
            </a:p>
          </p:txBody>
        </p:sp>
        <p:sp>
          <p:nvSpPr>
            <p:cNvPr id="11" name="Oval 264"/>
            <p:cNvSpPr>
              <a:spLocks noChangeArrowheads="1"/>
            </p:cNvSpPr>
            <p:nvPr/>
          </p:nvSpPr>
          <p:spPr bwMode="auto">
            <a:xfrm>
              <a:off x="3041651" y="4940300"/>
              <a:ext cx="161925" cy="165100"/>
            </a:xfrm>
            <a:prstGeom prst="ellipse">
              <a:avLst/>
            </a:prstGeom>
            <a:solidFill>
              <a:schemeClr val="accent3"/>
            </a:solidFill>
            <a:ln>
              <a:noFill/>
            </a:ln>
          </p:spPr>
          <p:txBody>
            <a:bodyPr vert="horz" wrap="square" lIns="91440" tIns="45720" rIns="91440" bIns="45720" numCol="1" anchor="t" anchorCtr="0" compatLnSpc="1"/>
            <a:lstStyle/>
            <a:p>
              <a:endParaRPr lang="en-US"/>
            </a:p>
          </p:txBody>
        </p:sp>
      </p:grpSp>
      <p:grpSp>
        <p:nvGrpSpPr>
          <p:cNvPr id="13" name="组 12"/>
          <p:cNvGrpSpPr/>
          <p:nvPr/>
        </p:nvGrpSpPr>
        <p:grpSpPr>
          <a:xfrm>
            <a:off x="1538917" y="2348860"/>
            <a:ext cx="2098976" cy="2302088"/>
            <a:chOff x="2774426" y="1530322"/>
            <a:chExt cx="3687544" cy="3784032"/>
          </a:xfrm>
        </p:grpSpPr>
        <p:pic>
          <p:nvPicPr>
            <p:cNvPr id="14" name="Picture 93"/>
            <p:cNvPicPr>
              <a:picLocks noChangeAspect="1"/>
            </p:cNvPicPr>
            <p:nvPr/>
          </p:nvPicPr>
          <p:blipFill>
            <a:blip r:embed="rId3"/>
            <a:stretch>
              <a:fillRect/>
            </a:stretch>
          </p:blipFill>
          <p:spPr>
            <a:xfrm>
              <a:off x="3692439" y="1530322"/>
              <a:ext cx="1828800" cy="1828800"/>
            </a:xfrm>
            <a:prstGeom prst="rect">
              <a:avLst/>
            </a:prstGeom>
            <a:effectLst>
              <a:outerShdw blurRad="101600" dist="38100" dir="5400000" algn="t" rotWithShape="0">
                <a:prstClr val="black">
                  <a:alpha val="40000"/>
                </a:prstClr>
              </a:outerShdw>
            </a:effectLst>
          </p:spPr>
        </p:pic>
        <p:pic>
          <p:nvPicPr>
            <p:cNvPr id="15" name="Picture 94"/>
            <p:cNvPicPr>
              <a:picLocks noChangeAspect="1"/>
            </p:cNvPicPr>
            <p:nvPr/>
          </p:nvPicPr>
          <p:blipFill rotWithShape="1">
            <a:blip r:embed="rId4" cstate="print">
              <a:clrChange>
                <a:clrFrom>
                  <a:srgbClr val="FFFFFF"/>
                </a:clrFrom>
                <a:clrTo>
                  <a:srgbClr val="FFFFFF">
                    <a:alpha val="0"/>
                  </a:srgbClr>
                </a:clrTo>
              </a:clrChange>
            </a:blip>
            <a:srcRect t="36000" b="36000"/>
            <a:stretch>
              <a:fillRect/>
            </a:stretch>
          </p:blipFill>
          <p:spPr>
            <a:xfrm>
              <a:off x="2774426" y="3778223"/>
              <a:ext cx="1689100" cy="302956"/>
            </a:xfrm>
            <a:prstGeom prst="rect">
              <a:avLst/>
            </a:prstGeom>
          </p:spPr>
        </p:pic>
        <p:pic>
          <p:nvPicPr>
            <p:cNvPr id="16" name="Picture 95"/>
            <p:cNvPicPr>
              <a:picLocks noChangeAspect="1"/>
            </p:cNvPicPr>
            <p:nvPr/>
          </p:nvPicPr>
          <p:blipFill>
            <a:blip r:embed="rId5" cstate="print"/>
            <a:stretch>
              <a:fillRect/>
            </a:stretch>
          </p:blipFill>
          <p:spPr>
            <a:xfrm>
              <a:off x="3790891" y="4404600"/>
              <a:ext cx="1586454" cy="909754"/>
            </a:xfrm>
            <a:prstGeom prst="rect">
              <a:avLst/>
            </a:prstGeom>
          </p:spPr>
        </p:pic>
        <p:pic>
          <p:nvPicPr>
            <p:cNvPr id="17" name="Picture 96"/>
            <p:cNvPicPr>
              <a:picLocks noChangeAspect="1"/>
            </p:cNvPicPr>
            <p:nvPr/>
          </p:nvPicPr>
          <p:blipFill rotWithShape="1">
            <a:blip r:embed="rId4" cstate="print">
              <a:clrChange>
                <a:clrFrom>
                  <a:srgbClr val="FFFFFF"/>
                </a:clrFrom>
                <a:clrTo>
                  <a:srgbClr val="FFFFFF">
                    <a:alpha val="0"/>
                  </a:srgbClr>
                </a:clrTo>
              </a:clrChange>
            </a:blip>
            <a:srcRect t="36000" b="36000"/>
            <a:stretch>
              <a:fillRect/>
            </a:stretch>
          </p:blipFill>
          <p:spPr>
            <a:xfrm>
              <a:off x="4772870" y="3765523"/>
              <a:ext cx="1689100" cy="302956"/>
            </a:xfrm>
            <a:prstGeom prst="rect">
              <a:avLst/>
            </a:prstGeom>
          </p:spPr>
        </p:pic>
        <p:grpSp>
          <p:nvGrpSpPr>
            <p:cNvPr id="18" name="Group 97"/>
            <p:cNvGrpSpPr/>
            <p:nvPr/>
          </p:nvGrpSpPr>
          <p:grpSpPr>
            <a:xfrm>
              <a:off x="3513753" y="3359122"/>
              <a:ext cx="942084" cy="419102"/>
              <a:chOff x="3513753" y="3022600"/>
              <a:chExt cx="942084" cy="419102"/>
            </a:xfrm>
            <a:effectLst/>
          </p:grpSpPr>
          <p:cxnSp>
            <p:nvCxnSpPr>
              <p:cNvPr id="29" name="Elbow Connector 98"/>
              <p:cNvCxnSpPr/>
              <p:nvPr/>
            </p:nvCxnSpPr>
            <p:spPr>
              <a:xfrm rot="5400000">
                <a:off x="3926246" y="2912111"/>
                <a:ext cx="419101" cy="640080"/>
              </a:xfrm>
              <a:prstGeom prst="bentConnector3">
                <a:avLst>
                  <a:gd name="adj1" fmla="val 64012"/>
                </a:avLst>
              </a:prstGeom>
              <a:effectLst/>
            </p:spPr>
            <p:style>
              <a:lnRef idx="2">
                <a:schemeClr val="accent1"/>
              </a:lnRef>
              <a:fillRef idx="0">
                <a:schemeClr val="accent1"/>
              </a:fillRef>
              <a:effectRef idx="1">
                <a:schemeClr val="accent1"/>
              </a:effectRef>
              <a:fontRef idx="minor">
                <a:schemeClr val="tx1"/>
              </a:fontRef>
            </p:style>
          </p:cxnSp>
          <p:cxnSp>
            <p:nvCxnSpPr>
              <p:cNvPr id="30" name="Elbow Connector 99"/>
              <p:cNvCxnSpPr/>
              <p:nvPr/>
            </p:nvCxnSpPr>
            <p:spPr>
              <a:xfrm rot="5400000">
                <a:off x="3624242" y="2912112"/>
                <a:ext cx="419101" cy="640080"/>
              </a:xfrm>
              <a:prstGeom prst="bentConnector3">
                <a:avLst>
                  <a:gd name="adj1" fmla="val 39992"/>
                </a:avLst>
              </a:prstGeom>
              <a:effectLst/>
            </p:spPr>
            <p:style>
              <a:lnRef idx="2">
                <a:schemeClr val="accent1"/>
              </a:lnRef>
              <a:fillRef idx="0">
                <a:schemeClr val="accent1"/>
              </a:fillRef>
              <a:effectRef idx="1">
                <a:schemeClr val="accent1"/>
              </a:effectRef>
              <a:fontRef idx="minor">
                <a:schemeClr val="tx1"/>
              </a:fontRef>
            </p:style>
          </p:cxnSp>
        </p:grpSp>
        <p:grpSp>
          <p:nvGrpSpPr>
            <p:cNvPr id="19" name="Group 100"/>
            <p:cNvGrpSpPr/>
            <p:nvPr/>
          </p:nvGrpSpPr>
          <p:grpSpPr>
            <a:xfrm flipH="1">
              <a:off x="4738546" y="3359123"/>
              <a:ext cx="942084" cy="419102"/>
              <a:chOff x="4579155" y="3022601"/>
              <a:chExt cx="942084" cy="419102"/>
            </a:xfrm>
            <a:effectLst/>
          </p:grpSpPr>
          <p:cxnSp>
            <p:nvCxnSpPr>
              <p:cNvPr id="27" name="Elbow Connector 101"/>
              <p:cNvCxnSpPr/>
              <p:nvPr/>
            </p:nvCxnSpPr>
            <p:spPr>
              <a:xfrm rot="5400000">
                <a:off x="4991648" y="2912112"/>
                <a:ext cx="419101" cy="640080"/>
              </a:xfrm>
              <a:prstGeom prst="bentConnector3">
                <a:avLst>
                  <a:gd name="adj1" fmla="val 64012"/>
                </a:avLst>
              </a:prstGeom>
              <a:effectLst/>
            </p:spPr>
            <p:style>
              <a:lnRef idx="2">
                <a:schemeClr val="accent1"/>
              </a:lnRef>
              <a:fillRef idx="0">
                <a:schemeClr val="accent1"/>
              </a:fillRef>
              <a:effectRef idx="1">
                <a:schemeClr val="accent1"/>
              </a:effectRef>
              <a:fontRef idx="minor">
                <a:schemeClr val="tx1"/>
              </a:fontRef>
            </p:style>
          </p:cxnSp>
          <p:cxnSp>
            <p:nvCxnSpPr>
              <p:cNvPr id="28" name="Elbow Connector 102"/>
              <p:cNvCxnSpPr/>
              <p:nvPr/>
            </p:nvCxnSpPr>
            <p:spPr>
              <a:xfrm rot="5400000">
                <a:off x="4689644" y="2912113"/>
                <a:ext cx="419101" cy="640080"/>
              </a:xfrm>
              <a:prstGeom prst="bentConnector3">
                <a:avLst>
                  <a:gd name="adj1" fmla="val 39992"/>
                </a:avLst>
              </a:prstGeom>
              <a:effectLst/>
            </p:spPr>
            <p:style>
              <a:lnRef idx="2">
                <a:schemeClr val="accent1"/>
              </a:lnRef>
              <a:fillRef idx="0">
                <a:schemeClr val="accent1"/>
              </a:fillRef>
              <a:effectRef idx="1">
                <a:schemeClr val="accent1"/>
              </a:effectRef>
              <a:fontRef idx="minor">
                <a:schemeClr val="tx1"/>
              </a:fontRef>
            </p:style>
          </p:cxnSp>
        </p:grpSp>
        <p:grpSp>
          <p:nvGrpSpPr>
            <p:cNvPr id="20" name="Group 103"/>
            <p:cNvGrpSpPr/>
            <p:nvPr/>
          </p:nvGrpSpPr>
          <p:grpSpPr>
            <a:xfrm flipV="1">
              <a:off x="3513753" y="4047019"/>
              <a:ext cx="942084" cy="419102"/>
              <a:chOff x="3513753" y="3022600"/>
              <a:chExt cx="942084" cy="419102"/>
            </a:xfrm>
            <a:effectLst/>
          </p:grpSpPr>
          <p:cxnSp>
            <p:nvCxnSpPr>
              <p:cNvPr id="25" name="Elbow Connector 104"/>
              <p:cNvCxnSpPr/>
              <p:nvPr/>
            </p:nvCxnSpPr>
            <p:spPr>
              <a:xfrm rot="5400000">
                <a:off x="3926246" y="2912111"/>
                <a:ext cx="419101" cy="640080"/>
              </a:xfrm>
              <a:prstGeom prst="bentConnector3">
                <a:avLst>
                  <a:gd name="adj1" fmla="val 64012"/>
                </a:avLst>
              </a:prstGeom>
              <a:effectLst/>
            </p:spPr>
            <p:style>
              <a:lnRef idx="2">
                <a:schemeClr val="accent1"/>
              </a:lnRef>
              <a:fillRef idx="0">
                <a:schemeClr val="accent1"/>
              </a:fillRef>
              <a:effectRef idx="1">
                <a:schemeClr val="accent1"/>
              </a:effectRef>
              <a:fontRef idx="minor">
                <a:schemeClr val="tx1"/>
              </a:fontRef>
            </p:style>
          </p:cxnSp>
          <p:cxnSp>
            <p:nvCxnSpPr>
              <p:cNvPr id="26" name="Elbow Connector 105"/>
              <p:cNvCxnSpPr/>
              <p:nvPr/>
            </p:nvCxnSpPr>
            <p:spPr>
              <a:xfrm rot="5400000">
                <a:off x="3624242" y="2912112"/>
                <a:ext cx="419101" cy="640080"/>
              </a:xfrm>
              <a:prstGeom prst="bentConnector3">
                <a:avLst>
                  <a:gd name="adj1" fmla="val 39992"/>
                </a:avLst>
              </a:prstGeom>
              <a:effectLst/>
            </p:spPr>
            <p:style>
              <a:lnRef idx="2">
                <a:schemeClr val="accent1"/>
              </a:lnRef>
              <a:fillRef idx="0">
                <a:schemeClr val="accent1"/>
              </a:fillRef>
              <a:effectRef idx="1">
                <a:schemeClr val="accent1"/>
              </a:effectRef>
              <a:fontRef idx="minor">
                <a:schemeClr val="tx1"/>
              </a:fontRef>
            </p:style>
          </p:cxnSp>
        </p:grpSp>
        <p:grpSp>
          <p:nvGrpSpPr>
            <p:cNvPr id="21" name="Group 106"/>
            <p:cNvGrpSpPr/>
            <p:nvPr/>
          </p:nvGrpSpPr>
          <p:grpSpPr>
            <a:xfrm flipH="1" flipV="1">
              <a:off x="4738546" y="4047020"/>
              <a:ext cx="942084" cy="419102"/>
              <a:chOff x="4579155" y="3022601"/>
              <a:chExt cx="942084" cy="419102"/>
            </a:xfrm>
            <a:effectLst/>
          </p:grpSpPr>
          <p:cxnSp>
            <p:nvCxnSpPr>
              <p:cNvPr id="23" name="Elbow Connector 107"/>
              <p:cNvCxnSpPr/>
              <p:nvPr/>
            </p:nvCxnSpPr>
            <p:spPr>
              <a:xfrm rot="5400000">
                <a:off x="4991648" y="2912112"/>
                <a:ext cx="419101" cy="640080"/>
              </a:xfrm>
              <a:prstGeom prst="bentConnector3">
                <a:avLst>
                  <a:gd name="adj1" fmla="val 64012"/>
                </a:avLst>
              </a:prstGeom>
              <a:effectLst/>
            </p:spPr>
            <p:style>
              <a:lnRef idx="2">
                <a:schemeClr val="accent1"/>
              </a:lnRef>
              <a:fillRef idx="0">
                <a:schemeClr val="accent1"/>
              </a:fillRef>
              <a:effectRef idx="1">
                <a:schemeClr val="accent1"/>
              </a:effectRef>
              <a:fontRef idx="minor">
                <a:schemeClr val="tx1"/>
              </a:fontRef>
            </p:style>
          </p:cxnSp>
          <p:cxnSp>
            <p:nvCxnSpPr>
              <p:cNvPr id="24" name="Elbow Connector 108"/>
              <p:cNvCxnSpPr/>
              <p:nvPr/>
            </p:nvCxnSpPr>
            <p:spPr>
              <a:xfrm rot="5400000">
                <a:off x="4689644" y="2912113"/>
                <a:ext cx="419101" cy="640080"/>
              </a:xfrm>
              <a:prstGeom prst="bentConnector3">
                <a:avLst>
                  <a:gd name="adj1" fmla="val 39992"/>
                </a:avLst>
              </a:prstGeom>
              <a:effectLst/>
            </p:spPr>
            <p:style>
              <a:lnRef idx="2">
                <a:schemeClr val="accent1"/>
              </a:lnRef>
              <a:fillRef idx="0">
                <a:schemeClr val="accent1"/>
              </a:fillRef>
              <a:effectRef idx="1">
                <a:schemeClr val="accent1"/>
              </a:effectRef>
              <a:fontRef idx="minor">
                <a:schemeClr val="tx1"/>
              </a:fontRef>
            </p:style>
          </p:cxnSp>
        </p:grpSp>
        <p:sp>
          <p:nvSpPr>
            <p:cNvPr id="22" name="Rectangle 114"/>
            <p:cNvSpPr/>
            <p:nvPr/>
          </p:nvSpPr>
          <p:spPr bwMode="gray">
            <a:xfrm>
              <a:off x="4959309" y="4529610"/>
              <a:ext cx="126259" cy="62630"/>
            </a:xfrm>
            <a:prstGeom prst="rect">
              <a:avLst/>
            </a:prstGeom>
            <a:solidFill>
              <a:schemeClr val="accent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C7C9CC"/>
                </a:solidFill>
                <a:latin typeface="+mj-lt"/>
              </a:endParaRPr>
            </a:p>
          </p:txBody>
        </p:sp>
      </p:grpSp>
      <p:pic>
        <p:nvPicPr>
          <p:cNvPr id="31" name="图片 30"/>
          <p:cNvPicPr>
            <a:picLocks noChangeAspect="1"/>
          </p:cNvPicPr>
          <p:nvPr/>
        </p:nvPicPr>
        <p:blipFill>
          <a:blip r:embed="rId6"/>
          <a:stretch>
            <a:fillRect/>
          </a:stretch>
        </p:blipFill>
        <p:spPr>
          <a:xfrm>
            <a:off x="1920770" y="1547016"/>
            <a:ext cx="1260557" cy="247978"/>
          </a:xfrm>
          <a:prstGeom prst="rect">
            <a:avLst/>
          </a:prstGeom>
        </p:spPr>
      </p:pic>
      <p:cxnSp>
        <p:nvCxnSpPr>
          <p:cNvPr id="43" name="Elbow Connector 99"/>
          <p:cNvCxnSpPr/>
          <p:nvPr/>
        </p:nvCxnSpPr>
        <p:spPr>
          <a:xfrm rot="16200000" flipV="1">
            <a:off x="2487033" y="2018183"/>
            <a:ext cx="537547" cy="125792"/>
          </a:xfrm>
          <a:prstGeom prst="bentConnector3">
            <a:avLst>
              <a:gd name="adj1" fmla="val 50000"/>
            </a:avLst>
          </a:prstGeom>
          <a:effectLst/>
        </p:spPr>
        <p:style>
          <a:lnRef idx="2">
            <a:schemeClr val="accent1"/>
          </a:lnRef>
          <a:fillRef idx="0">
            <a:schemeClr val="accent1"/>
          </a:fillRef>
          <a:effectRef idx="1">
            <a:schemeClr val="accent1"/>
          </a:effectRef>
          <a:fontRef idx="minor">
            <a:schemeClr val="tx1"/>
          </a:fontRef>
        </p:style>
      </p:cxnSp>
      <p:cxnSp>
        <p:nvCxnSpPr>
          <p:cNvPr id="45" name="Elbow Connector 99"/>
          <p:cNvCxnSpPr>
            <a:endCxn id="31" idx="2"/>
          </p:cNvCxnSpPr>
          <p:nvPr/>
        </p:nvCxnSpPr>
        <p:spPr>
          <a:xfrm rot="5400000" flipH="1" flipV="1">
            <a:off x="2206063" y="1998835"/>
            <a:ext cx="548827" cy="141146"/>
          </a:xfrm>
          <a:prstGeom prst="bentConnector3">
            <a:avLst>
              <a:gd name="adj1" fmla="val 50000"/>
            </a:avLst>
          </a:prstGeom>
          <a:effectLst/>
        </p:spPr>
        <p:style>
          <a:lnRef idx="2">
            <a:schemeClr val="accent1"/>
          </a:lnRef>
          <a:fillRef idx="0">
            <a:schemeClr val="accent1"/>
          </a:fillRef>
          <a:effectRef idx="1">
            <a:schemeClr val="accent1"/>
          </a:effectRef>
          <a:fontRef idx="minor">
            <a:schemeClr val="tx1"/>
          </a:fontRef>
        </p:style>
      </p:cxnSp>
      <p:grpSp>
        <p:nvGrpSpPr>
          <p:cNvPr id="55" name="Group 1771"/>
          <p:cNvGrpSpPr/>
          <p:nvPr/>
        </p:nvGrpSpPr>
        <p:grpSpPr bwMode="auto">
          <a:xfrm>
            <a:off x="1879020" y="809824"/>
            <a:ext cx="505258" cy="482623"/>
            <a:chOff x="3541" y="1317"/>
            <a:chExt cx="747" cy="546"/>
          </a:xfrm>
        </p:grpSpPr>
        <p:sp>
          <p:nvSpPr>
            <p:cNvPr id="56" name="AutoShape 1680"/>
            <p:cNvSpPr>
              <a:spLocks noChangeAspect="1" noChangeArrowheads="1" noTextEdit="1"/>
            </p:cNvSpPr>
            <p:nvPr/>
          </p:nvSpPr>
          <p:spPr bwMode="auto">
            <a:xfrm>
              <a:off x="3574" y="1337"/>
              <a:ext cx="681" cy="505"/>
            </a:xfrm>
            <a:prstGeom prst="rect">
              <a:avLst/>
            </a:prstGeom>
            <a:noFill/>
            <a:ln w="9525">
              <a:noFill/>
              <a:miter lim="800000"/>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57" name="Freeform 1682"/>
            <p:cNvSpPr/>
            <p:nvPr/>
          </p:nvSpPr>
          <p:spPr bwMode="auto">
            <a:xfrm>
              <a:off x="3574" y="1525"/>
              <a:ext cx="679" cy="338"/>
            </a:xfrm>
            <a:custGeom>
              <a:avLst/>
              <a:gdLst/>
              <a:ahLst/>
              <a:cxnLst>
                <a:cxn ang="0">
                  <a:pos x="356" y="84"/>
                </a:cxn>
                <a:cxn ang="0">
                  <a:pos x="62" y="84"/>
                </a:cxn>
                <a:cxn ang="0">
                  <a:pos x="1" y="1"/>
                </a:cxn>
                <a:cxn ang="0">
                  <a:pos x="0" y="1"/>
                </a:cxn>
                <a:cxn ang="0">
                  <a:pos x="0" y="80"/>
                </a:cxn>
                <a:cxn ang="0">
                  <a:pos x="1" y="80"/>
                </a:cxn>
                <a:cxn ang="0">
                  <a:pos x="62" y="160"/>
                </a:cxn>
                <a:cxn ang="0">
                  <a:pos x="356" y="160"/>
                </a:cxn>
                <a:cxn ang="0">
                  <a:pos x="416" y="80"/>
                </a:cxn>
                <a:cxn ang="0">
                  <a:pos x="416" y="80"/>
                </a:cxn>
                <a:cxn ang="0">
                  <a:pos x="416" y="0"/>
                </a:cxn>
                <a:cxn ang="0">
                  <a:pos x="356" y="84"/>
                </a:cxn>
              </a:cxnLst>
              <a:rect l="0" t="0" r="r" b="b"/>
              <a:pathLst>
                <a:path w="416" h="207">
                  <a:moveTo>
                    <a:pt x="356" y="84"/>
                  </a:moveTo>
                  <a:cubicBezTo>
                    <a:pt x="275" y="131"/>
                    <a:pt x="143" y="131"/>
                    <a:pt x="62" y="84"/>
                  </a:cubicBezTo>
                  <a:cubicBezTo>
                    <a:pt x="18" y="59"/>
                    <a:pt x="1" y="33"/>
                    <a:pt x="1" y="1"/>
                  </a:cubicBezTo>
                  <a:cubicBezTo>
                    <a:pt x="0" y="1"/>
                    <a:pt x="0" y="1"/>
                    <a:pt x="0" y="1"/>
                  </a:cubicBezTo>
                  <a:cubicBezTo>
                    <a:pt x="0" y="80"/>
                    <a:pt x="0" y="80"/>
                    <a:pt x="0" y="80"/>
                  </a:cubicBezTo>
                  <a:cubicBezTo>
                    <a:pt x="1" y="80"/>
                    <a:pt x="1" y="80"/>
                    <a:pt x="1" y="80"/>
                  </a:cubicBezTo>
                  <a:cubicBezTo>
                    <a:pt x="3" y="109"/>
                    <a:pt x="23" y="138"/>
                    <a:pt x="62" y="160"/>
                  </a:cubicBezTo>
                  <a:cubicBezTo>
                    <a:pt x="143" y="207"/>
                    <a:pt x="275" y="207"/>
                    <a:pt x="356" y="160"/>
                  </a:cubicBezTo>
                  <a:cubicBezTo>
                    <a:pt x="394" y="138"/>
                    <a:pt x="414" y="109"/>
                    <a:pt x="416" y="80"/>
                  </a:cubicBezTo>
                  <a:cubicBezTo>
                    <a:pt x="416" y="80"/>
                    <a:pt x="416" y="80"/>
                    <a:pt x="416" y="80"/>
                  </a:cubicBezTo>
                  <a:cubicBezTo>
                    <a:pt x="416" y="0"/>
                    <a:pt x="416" y="0"/>
                    <a:pt x="416" y="0"/>
                  </a:cubicBezTo>
                  <a:cubicBezTo>
                    <a:pt x="416" y="31"/>
                    <a:pt x="396" y="61"/>
                    <a:pt x="356" y="84"/>
                  </a:cubicBezTo>
                  <a:close/>
                </a:path>
              </a:pathLst>
            </a:custGeom>
            <a:solidFill>
              <a:srgbClr val="113777"/>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58" name="Freeform 1683"/>
            <p:cNvSpPr/>
            <p:nvPr/>
          </p:nvSpPr>
          <p:spPr bwMode="auto">
            <a:xfrm>
              <a:off x="3541" y="1317"/>
              <a:ext cx="747" cy="432"/>
            </a:xfrm>
            <a:custGeom>
              <a:avLst/>
              <a:gdLst/>
              <a:ahLst/>
              <a:cxnLst>
                <a:cxn ang="0">
                  <a:pos x="375" y="47"/>
                </a:cxn>
                <a:cxn ang="0">
                  <a:pos x="376" y="217"/>
                </a:cxn>
                <a:cxn ang="0">
                  <a:pos x="82" y="217"/>
                </a:cxn>
                <a:cxn ang="0">
                  <a:pos x="81" y="47"/>
                </a:cxn>
                <a:cxn ang="0">
                  <a:pos x="375" y="47"/>
                </a:cxn>
              </a:cxnLst>
              <a:rect l="0" t="0" r="r" b="b"/>
              <a:pathLst>
                <a:path w="457" h="264">
                  <a:moveTo>
                    <a:pt x="375" y="47"/>
                  </a:moveTo>
                  <a:cubicBezTo>
                    <a:pt x="456" y="94"/>
                    <a:pt x="457" y="170"/>
                    <a:pt x="376" y="217"/>
                  </a:cubicBezTo>
                  <a:cubicBezTo>
                    <a:pt x="295" y="264"/>
                    <a:pt x="163" y="264"/>
                    <a:pt x="82" y="217"/>
                  </a:cubicBezTo>
                  <a:cubicBezTo>
                    <a:pt x="0" y="170"/>
                    <a:pt x="0" y="94"/>
                    <a:pt x="81" y="47"/>
                  </a:cubicBezTo>
                  <a:cubicBezTo>
                    <a:pt x="162" y="0"/>
                    <a:pt x="293" y="0"/>
                    <a:pt x="375" y="47"/>
                  </a:cubicBezTo>
                </a:path>
              </a:pathLst>
            </a:custGeom>
            <a:solidFill>
              <a:srgbClr val="4A67B0"/>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59" name="Freeform 1684"/>
            <p:cNvSpPr>
              <a:spLocks noEditPoints="1"/>
            </p:cNvSpPr>
            <p:nvPr/>
          </p:nvSpPr>
          <p:spPr bwMode="auto">
            <a:xfrm>
              <a:off x="3788" y="1751"/>
              <a:ext cx="39" cy="53"/>
            </a:xfrm>
            <a:custGeom>
              <a:avLst/>
              <a:gdLst/>
              <a:ahLst/>
              <a:cxnLst>
                <a:cxn ang="0">
                  <a:pos x="7" y="5"/>
                </a:cxn>
                <a:cxn ang="0">
                  <a:pos x="7" y="14"/>
                </a:cxn>
                <a:cxn ang="0">
                  <a:pos x="10" y="14"/>
                </a:cxn>
                <a:cxn ang="0">
                  <a:pos x="13" y="13"/>
                </a:cxn>
                <a:cxn ang="0">
                  <a:pos x="14" y="10"/>
                </a:cxn>
                <a:cxn ang="0">
                  <a:pos x="10" y="5"/>
                </a:cxn>
                <a:cxn ang="0">
                  <a:pos x="7" y="5"/>
                </a:cxn>
                <a:cxn ang="0">
                  <a:pos x="0" y="33"/>
                </a:cxn>
                <a:cxn ang="0">
                  <a:pos x="0" y="0"/>
                </a:cxn>
                <a:cxn ang="0">
                  <a:pos x="12" y="0"/>
                </a:cxn>
                <a:cxn ang="0">
                  <a:pos x="19" y="2"/>
                </a:cxn>
                <a:cxn ang="0">
                  <a:pos x="22" y="8"/>
                </a:cxn>
                <a:cxn ang="0">
                  <a:pos x="15" y="17"/>
                </a:cxn>
                <a:cxn ang="0">
                  <a:pos x="15" y="17"/>
                </a:cxn>
                <a:cxn ang="0">
                  <a:pos x="19" y="19"/>
                </a:cxn>
                <a:cxn ang="0">
                  <a:pos x="20" y="22"/>
                </a:cxn>
                <a:cxn ang="0">
                  <a:pos x="24" y="33"/>
                </a:cxn>
                <a:cxn ang="0">
                  <a:pos x="15" y="33"/>
                </a:cxn>
                <a:cxn ang="0">
                  <a:pos x="13" y="24"/>
                </a:cxn>
                <a:cxn ang="0">
                  <a:pos x="11" y="20"/>
                </a:cxn>
                <a:cxn ang="0">
                  <a:pos x="7" y="20"/>
                </a:cxn>
                <a:cxn ang="0">
                  <a:pos x="7" y="33"/>
                </a:cxn>
                <a:cxn ang="0">
                  <a:pos x="0" y="33"/>
                </a:cxn>
              </a:cxnLst>
              <a:rect l="0" t="0" r="r" b="b"/>
              <a:pathLst>
                <a:path w="24" h="33">
                  <a:moveTo>
                    <a:pt x="7" y="5"/>
                  </a:moveTo>
                  <a:cubicBezTo>
                    <a:pt x="7" y="14"/>
                    <a:pt x="7" y="14"/>
                    <a:pt x="7" y="14"/>
                  </a:cubicBezTo>
                  <a:cubicBezTo>
                    <a:pt x="10" y="14"/>
                    <a:pt x="10" y="14"/>
                    <a:pt x="10" y="14"/>
                  </a:cubicBezTo>
                  <a:cubicBezTo>
                    <a:pt x="11" y="14"/>
                    <a:pt x="12" y="14"/>
                    <a:pt x="13" y="13"/>
                  </a:cubicBezTo>
                  <a:cubicBezTo>
                    <a:pt x="14" y="12"/>
                    <a:pt x="14" y="11"/>
                    <a:pt x="14" y="10"/>
                  </a:cubicBezTo>
                  <a:cubicBezTo>
                    <a:pt x="14" y="7"/>
                    <a:pt x="13" y="5"/>
                    <a:pt x="10" y="5"/>
                  </a:cubicBezTo>
                  <a:cubicBezTo>
                    <a:pt x="7" y="5"/>
                    <a:pt x="7" y="5"/>
                    <a:pt x="7" y="5"/>
                  </a:cubicBezTo>
                  <a:close/>
                  <a:moveTo>
                    <a:pt x="0" y="33"/>
                  </a:moveTo>
                  <a:cubicBezTo>
                    <a:pt x="0" y="0"/>
                    <a:pt x="0" y="0"/>
                    <a:pt x="0" y="0"/>
                  </a:cubicBezTo>
                  <a:cubicBezTo>
                    <a:pt x="12" y="0"/>
                    <a:pt x="12" y="0"/>
                    <a:pt x="12" y="0"/>
                  </a:cubicBezTo>
                  <a:cubicBezTo>
                    <a:pt x="15" y="0"/>
                    <a:pt x="17" y="0"/>
                    <a:pt x="19" y="2"/>
                  </a:cubicBezTo>
                  <a:cubicBezTo>
                    <a:pt x="21" y="3"/>
                    <a:pt x="22" y="5"/>
                    <a:pt x="22" y="8"/>
                  </a:cubicBezTo>
                  <a:cubicBezTo>
                    <a:pt x="22" y="13"/>
                    <a:pt x="20" y="16"/>
                    <a:pt x="15" y="17"/>
                  </a:cubicBezTo>
                  <a:cubicBezTo>
                    <a:pt x="15" y="17"/>
                    <a:pt x="15" y="17"/>
                    <a:pt x="15" y="17"/>
                  </a:cubicBezTo>
                  <a:cubicBezTo>
                    <a:pt x="17" y="17"/>
                    <a:pt x="18" y="17"/>
                    <a:pt x="19" y="19"/>
                  </a:cubicBezTo>
                  <a:cubicBezTo>
                    <a:pt x="19" y="19"/>
                    <a:pt x="20" y="20"/>
                    <a:pt x="20" y="22"/>
                  </a:cubicBezTo>
                  <a:cubicBezTo>
                    <a:pt x="24" y="33"/>
                    <a:pt x="24" y="33"/>
                    <a:pt x="24" y="33"/>
                  </a:cubicBezTo>
                  <a:cubicBezTo>
                    <a:pt x="15" y="33"/>
                    <a:pt x="15" y="33"/>
                    <a:pt x="15" y="33"/>
                  </a:cubicBezTo>
                  <a:cubicBezTo>
                    <a:pt x="13" y="24"/>
                    <a:pt x="13" y="24"/>
                    <a:pt x="13" y="24"/>
                  </a:cubicBezTo>
                  <a:cubicBezTo>
                    <a:pt x="12" y="22"/>
                    <a:pt x="11" y="21"/>
                    <a:pt x="11" y="20"/>
                  </a:cubicBezTo>
                  <a:cubicBezTo>
                    <a:pt x="10" y="20"/>
                    <a:pt x="9" y="20"/>
                    <a:pt x="7" y="20"/>
                  </a:cubicBezTo>
                  <a:cubicBezTo>
                    <a:pt x="7" y="33"/>
                    <a:pt x="7" y="33"/>
                    <a:pt x="7" y="33"/>
                  </a:cubicBezTo>
                  <a:cubicBezTo>
                    <a:pt x="0" y="33"/>
                    <a:pt x="0" y="33"/>
                    <a:pt x="0" y="33"/>
                  </a:cubicBezTo>
                  <a:close/>
                </a:path>
              </a:pathLst>
            </a:custGeom>
            <a:solidFill>
              <a:srgbClr val="FFFFFF"/>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60" name="Freeform 1685"/>
            <p:cNvSpPr>
              <a:spLocks noEditPoints="1"/>
            </p:cNvSpPr>
            <p:nvPr/>
          </p:nvSpPr>
          <p:spPr bwMode="auto">
            <a:xfrm>
              <a:off x="3832" y="1749"/>
              <a:ext cx="47" cy="57"/>
            </a:xfrm>
            <a:custGeom>
              <a:avLst/>
              <a:gdLst/>
              <a:ahLst/>
              <a:cxnLst>
                <a:cxn ang="0">
                  <a:pos x="8" y="17"/>
                </a:cxn>
                <a:cxn ang="0">
                  <a:pos x="14" y="29"/>
                </a:cxn>
                <a:cxn ang="0">
                  <a:pos x="20" y="17"/>
                </a:cxn>
                <a:cxn ang="0">
                  <a:pos x="14" y="6"/>
                </a:cxn>
                <a:cxn ang="0">
                  <a:pos x="8" y="17"/>
                </a:cxn>
                <a:cxn ang="0">
                  <a:pos x="0" y="17"/>
                </a:cxn>
                <a:cxn ang="0">
                  <a:pos x="3" y="5"/>
                </a:cxn>
                <a:cxn ang="0">
                  <a:pos x="14" y="0"/>
                </a:cxn>
                <a:cxn ang="0">
                  <a:pos x="25" y="5"/>
                </a:cxn>
                <a:cxn ang="0">
                  <a:pos x="29" y="17"/>
                </a:cxn>
                <a:cxn ang="0">
                  <a:pos x="25" y="30"/>
                </a:cxn>
                <a:cxn ang="0">
                  <a:pos x="14" y="35"/>
                </a:cxn>
                <a:cxn ang="0">
                  <a:pos x="3" y="29"/>
                </a:cxn>
                <a:cxn ang="0">
                  <a:pos x="0" y="17"/>
                </a:cxn>
              </a:cxnLst>
              <a:rect l="0" t="0" r="r" b="b"/>
              <a:pathLst>
                <a:path w="29" h="35">
                  <a:moveTo>
                    <a:pt x="8" y="17"/>
                  </a:moveTo>
                  <a:cubicBezTo>
                    <a:pt x="8" y="25"/>
                    <a:pt x="10" y="29"/>
                    <a:pt x="14" y="29"/>
                  </a:cubicBezTo>
                  <a:cubicBezTo>
                    <a:pt x="18" y="29"/>
                    <a:pt x="20" y="25"/>
                    <a:pt x="20" y="17"/>
                  </a:cubicBezTo>
                  <a:cubicBezTo>
                    <a:pt x="20" y="10"/>
                    <a:pt x="18" y="6"/>
                    <a:pt x="14" y="6"/>
                  </a:cubicBezTo>
                  <a:cubicBezTo>
                    <a:pt x="10" y="6"/>
                    <a:pt x="8" y="10"/>
                    <a:pt x="8" y="17"/>
                  </a:cubicBezTo>
                  <a:close/>
                  <a:moveTo>
                    <a:pt x="0" y="17"/>
                  </a:moveTo>
                  <a:cubicBezTo>
                    <a:pt x="0" y="12"/>
                    <a:pt x="1" y="8"/>
                    <a:pt x="3" y="5"/>
                  </a:cubicBezTo>
                  <a:cubicBezTo>
                    <a:pt x="6" y="2"/>
                    <a:pt x="10" y="0"/>
                    <a:pt x="14" y="0"/>
                  </a:cubicBezTo>
                  <a:cubicBezTo>
                    <a:pt x="19" y="0"/>
                    <a:pt x="23" y="2"/>
                    <a:pt x="25" y="5"/>
                  </a:cubicBezTo>
                  <a:cubicBezTo>
                    <a:pt x="27" y="8"/>
                    <a:pt x="29" y="12"/>
                    <a:pt x="29" y="17"/>
                  </a:cubicBezTo>
                  <a:cubicBezTo>
                    <a:pt x="29" y="22"/>
                    <a:pt x="27" y="26"/>
                    <a:pt x="25" y="30"/>
                  </a:cubicBezTo>
                  <a:cubicBezTo>
                    <a:pt x="23" y="33"/>
                    <a:pt x="19" y="35"/>
                    <a:pt x="14" y="35"/>
                  </a:cubicBezTo>
                  <a:cubicBezTo>
                    <a:pt x="10" y="35"/>
                    <a:pt x="6" y="33"/>
                    <a:pt x="3" y="29"/>
                  </a:cubicBezTo>
                  <a:cubicBezTo>
                    <a:pt x="1" y="26"/>
                    <a:pt x="0" y="22"/>
                    <a:pt x="0" y="17"/>
                  </a:cubicBezTo>
                  <a:close/>
                </a:path>
              </a:pathLst>
            </a:custGeom>
            <a:solidFill>
              <a:srgbClr val="FFFFFF"/>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61" name="Freeform 1686"/>
            <p:cNvSpPr/>
            <p:nvPr/>
          </p:nvSpPr>
          <p:spPr bwMode="auto">
            <a:xfrm>
              <a:off x="3888" y="1751"/>
              <a:ext cx="39" cy="55"/>
            </a:xfrm>
            <a:custGeom>
              <a:avLst/>
              <a:gdLst/>
              <a:ahLst/>
              <a:cxnLst>
                <a:cxn ang="0">
                  <a:pos x="0" y="21"/>
                </a:cxn>
                <a:cxn ang="0">
                  <a:pos x="0" y="0"/>
                </a:cxn>
                <a:cxn ang="0">
                  <a:pos x="7" y="0"/>
                </a:cxn>
                <a:cxn ang="0">
                  <a:pos x="7" y="22"/>
                </a:cxn>
                <a:cxn ang="0">
                  <a:pos x="12" y="28"/>
                </a:cxn>
                <a:cxn ang="0">
                  <a:pos x="16" y="22"/>
                </a:cxn>
                <a:cxn ang="0">
                  <a:pos x="16" y="0"/>
                </a:cxn>
                <a:cxn ang="0">
                  <a:pos x="24" y="0"/>
                </a:cxn>
                <a:cxn ang="0">
                  <a:pos x="24" y="21"/>
                </a:cxn>
                <a:cxn ang="0">
                  <a:pos x="21" y="30"/>
                </a:cxn>
                <a:cxn ang="0">
                  <a:pos x="12" y="34"/>
                </a:cxn>
                <a:cxn ang="0">
                  <a:pos x="3" y="30"/>
                </a:cxn>
                <a:cxn ang="0">
                  <a:pos x="0" y="21"/>
                </a:cxn>
              </a:cxnLst>
              <a:rect l="0" t="0" r="r" b="b"/>
              <a:pathLst>
                <a:path w="24" h="34">
                  <a:moveTo>
                    <a:pt x="0" y="21"/>
                  </a:moveTo>
                  <a:cubicBezTo>
                    <a:pt x="0" y="0"/>
                    <a:pt x="0" y="0"/>
                    <a:pt x="0" y="0"/>
                  </a:cubicBezTo>
                  <a:cubicBezTo>
                    <a:pt x="7" y="0"/>
                    <a:pt x="7" y="0"/>
                    <a:pt x="7" y="0"/>
                  </a:cubicBezTo>
                  <a:cubicBezTo>
                    <a:pt x="7" y="22"/>
                    <a:pt x="7" y="22"/>
                    <a:pt x="7" y="22"/>
                  </a:cubicBezTo>
                  <a:cubicBezTo>
                    <a:pt x="7" y="26"/>
                    <a:pt x="9" y="28"/>
                    <a:pt x="12" y="28"/>
                  </a:cubicBezTo>
                  <a:cubicBezTo>
                    <a:pt x="15" y="28"/>
                    <a:pt x="16" y="26"/>
                    <a:pt x="16" y="22"/>
                  </a:cubicBezTo>
                  <a:cubicBezTo>
                    <a:pt x="16" y="0"/>
                    <a:pt x="16" y="0"/>
                    <a:pt x="16" y="0"/>
                  </a:cubicBezTo>
                  <a:cubicBezTo>
                    <a:pt x="24" y="0"/>
                    <a:pt x="24" y="0"/>
                    <a:pt x="24" y="0"/>
                  </a:cubicBezTo>
                  <a:cubicBezTo>
                    <a:pt x="24" y="21"/>
                    <a:pt x="24" y="21"/>
                    <a:pt x="24" y="21"/>
                  </a:cubicBezTo>
                  <a:cubicBezTo>
                    <a:pt x="24" y="25"/>
                    <a:pt x="23" y="28"/>
                    <a:pt x="21" y="30"/>
                  </a:cubicBezTo>
                  <a:cubicBezTo>
                    <a:pt x="19" y="33"/>
                    <a:pt x="16" y="34"/>
                    <a:pt x="12" y="34"/>
                  </a:cubicBezTo>
                  <a:cubicBezTo>
                    <a:pt x="8" y="34"/>
                    <a:pt x="5" y="33"/>
                    <a:pt x="3" y="30"/>
                  </a:cubicBezTo>
                  <a:cubicBezTo>
                    <a:pt x="1" y="28"/>
                    <a:pt x="0" y="25"/>
                    <a:pt x="0" y="21"/>
                  </a:cubicBezTo>
                  <a:close/>
                </a:path>
              </a:pathLst>
            </a:custGeom>
            <a:solidFill>
              <a:srgbClr val="FFFFFF"/>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62" name="Freeform 1687"/>
            <p:cNvSpPr/>
            <p:nvPr/>
          </p:nvSpPr>
          <p:spPr bwMode="auto">
            <a:xfrm>
              <a:off x="3933" y="1751"/>
              <a:ext cx="36" cy="53"/>
            </a:xfrm>
            <a:custGeom>
              <a:avLst/>
              <a:gdLst/>
              <a:ahLst/>
              <a:cxnLst>
                <a:cxn ang="0">
                  <a:pos x="12" y="53"/>
                </a:cxn>
                <a:cxn ang="0">
                  <a:pos x="12" y="9"/>
                </a:cxn>
                <a:cxn ang="0">
                  <a:pos x="0" y="9"/>
                </a:cxn>
                <a:cxn ang="0">
                  <a:pos x="0" y="0"/>
                </a:cxn>
                <a:cxn ang="0">
                  <a:pos x="36" y="0"/>
                </a:cxn>
                <a:cxn ang="0">
                  <a:pos x="36" y="9"/>
                </a:cxn>
                <a:cxn ang="0">
                  <a:pos x="25" y="9"/>
                </a:cxn>
                <a:cxn ang="0">
                  <a:pos x="25" y="53"/>
                </a:cxn>
                <a:cxn ang="0">
                  <a:pos x="12" y="53"/>
                </a:cxn>
                <a:cxn ang="0">
                  <a:pos x="12" y="53"/>
                </a:cxn>
              </a:cxnLst>
              <a:rect l="0" t="0" r="r" b="b"/>
              <a:pathLst>
                <a:path w="36" h="53">
                  <a:moveTo>
                    <a:pt x="12" y="53"/>
                  </a:moveTo>
                  <a:lnTo>
                    <a:pt x="12" y="9"/>
                  </a:lnTo>
                  <a:lnTo>
                    <a:pt x="0" y="9"/>
                  </a:lnTo>
                  <a:lnTo>
                    <a:pt x="0" y="0"/>
                  </a:lnTo>
                  <a:lnTo>
                    <a:pt x="36" y="0"/>
                  </a:lnTo>
                  <a:lnTo>
                    <a:pt x="36" y="9"/>
                  </a:lnTo>
                  <a:lnTo>
                    <a:pt x="25" y="9"/>
                  </a:lnTo>
                  <a:lnTo>
                    <a:pt x="25" y="53"/>
                  </a:lnTo>
                  <a:lnTo>
                    <a:pt x="12" y="53"/>
                  </a:lnTo>
                  <a:lnTo>
                    <a:pt x="12" y="53"/>
                  </a:lnTo>
                  <a:close/>
                </a:path>
              </a:pathLst>
            </a:custGeom>
            <a:solidFill>
              <a:srgbClr val="FFFFFF"/>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63" name="Freeform 1688"/>
            <p:cNvSpPr/>
            <p:nvPr/>
          </p:nvSpPr>
          <p:spPr bwMode="auto">
            <a:xfrm>
              <a:off x="3976" y="1751"/>
              <a:ext cx="32" cy="53"/>
            </a:xfrm>
            <a:custGeom>
              <a:avLst/>
              <a:gdLst/>
              <a:ahLst/>
              <a:cxnLst>
                <a:cxn ang="0">
                  <a:pos x="0" y="53"/>
                </a:cxn>
                <a:cxn ang="0">
                  <a:pos x="0" y="0"/>
                </a:cxn>
                <a:cxn ang="0">
                  <a:pos x="32" y="0"/>
                </a:cxn>
                <a:cxn ang="0">
                  <a:pos x="32" y="9"/>
                </a:cxn>
                <a:cxn ang="0">
                  <a:pos x="13" y="9"/>
                </a:cxn>
                <a:cxn ang="0">
                  <a:pos x="13" y="21"/>
                </a:cxn>
                <a:cxn ang="0">
                  <a:pos x="31" y="21"/>
                </a:cxn>
                <a:cxn ang="0">
                  <a:pos x="31" y="31"/>
                </a:cxn>
                <a:cxn ang="0">
                  <a:pos x="13" y="31"/>
                </a:cxn>
                <a:cxn ang="0">
                  <a:pos x="13" y="44"/>
                </a:cxn>
                <a:cxn ang="0">
                  <a:pos x="32" y="44"/>
                </a:cxn>
                <a:cxn ang="0">
                  <a:pos x="32" y="53"/>
                </a:cxn>
                <a:cxn ang="0">
                  <a:pos x="0" y="53"/>
                </a:cxn>
                <a:cxn ang="0">
                  <a:pos x="0" y="53"/>
                </a:cxn>
              </a:cxnLst>
              <a:rect l="0" t="0" r="r" b="b"/>
              <a:pathLst>
                <a:path w="32" h="53">
                  <a:moveTo>
                    <a:pt x="0" y="53"/>
                  </a:moveTo>
                  <a:lnTo>
                    <a:pt x="0" y="0"/>
                  </a:lnTo>
                  <a:lnTo>
                    <a:pt x="32" y="0"/>
                  </a:lnTo>
                  <a:lnTo>
                    <a:pt x="32" y="9"/>
                  </a:lnTo>
                  <a:lnTo>
                    <a:pt x="13" y="9"/>
                  </a:lnTo>
                  <a:lnTo>
                    <a:pt x="13" y="21"/>
                  </a:lnTo>
                  <a:lnTo>
                    <a:pt x="31" y="21"/>
                  </a:lnTo>
                  <a:lnTo>
                    <a:pt x="31" y="31"/>
                  </a:lnTo>
                  <a:lnTo>
                    <a:pt x="13" y="31"/>
                  </a:lnTo>
                  <a:lnTo>
                    <a:pt x="13" y="44"/>
                  </a:lnTo>
                  <a:lnTo>
                    <a:pt x="32" y="44"/>
                  </a:lnTo>
                  <a:lnTo>
                    <a:pt x="32" y="53"/>
                  </a:lnTo>
                  <a:lnTo>
                    <a:pt x="0" y="53"/>
                  </a:lnTo>
                  <a:lnTo>
                    <a:pt x="0" y="53"/>
                  </a:lnTo>
                  <a:close/>
                </a:path>
              </a:pathLst>
            </a:custGeom>
            <a:solidFill>
              <a:srgbClr val="FFFFFF"/>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64" name="Freeform 1689"/>
            <p:cNvSpPr>
              <a:spLocks noEditPoints="1"/>
            </p:cNvSpPr>
            <p:nvPr/>
          </p:nvSpPr>
          <p:spPr bwMode="auto">
            <a:xfrm>
              <a:off x="4017" y="1751"/>
              <a:ext cx="39" cy="53"/>
            </a:xfrm>
            <a:custGeom>
              <a:avLst/>
              <a:gdLst/>
              <a:ahLst/>
              <a:cxnLst>
                <a:cxn ang="0">
                  <a:pos x="8" y="5"/>
                </a:cxn>
                <a:cxn ang="0">
                  <a:pos x="8" y="14"/>
                </a:cxn>
                <a:cxn ang="0">
                  <a:pos x="10" y="14"/>
                </a:cxn>
                <a:cxn ang="0">
                  <a:pos x="13" y="13"/>
                </a:cxn>
                <a:cxn ang="0">
                  <a:pos x="15" y="10"/>
                </a:cxn>
                <a:cxn ang="0">
                  <a:pos x="10" y="5"/>
                </a:cxn>
                <a:cxn ang="0">
                  <a:pos x="8" y="5"/>
                </a:cxn>
                <a:cxn ang="0">
                  <a:pos x="0" y="33"/>
                </a:cxn>
                <a:cxn ang="0">
                  <a:pos x="0" y="0"/>
                </a:cxn>
                <a:cxn ang="0">
                  <a:pos x="12" y="0"/>
                </a:cxn>
                <a:cxn ang="0">
                  <a:pos x="20" y="2"/>
                </a:cxn>
                <a:cxn ang="0">
                  <a:pos x="23" y="8"/>
                </a:cxn>
                <a:cxn ang="0">
                  <a:pos x="16" y="17"/>
                </a:cxn>
                <a:cxn ang="0">
                  <a:pos x="16" y="17"/>
                </a:cxn>
                <a:cxn ang="0">
                  <a:pos x="19" y="19"/>
                </a:cxn>
                <a:cxn ang="0">
                  <a:pos x="21" y="22"/>
                </a:cxn>
                <a:cxn ang="0">
                  <a:pos x="24" y="33"/>
                </a:cxn>
                <a:cxn ang="0">
                  <a:pos x="16" y="33"/>
                </a:cxn>
                <a:cxn ang="0">
                  <a:pos x="13" y="24"/>
                </a:cxn>
                <a:cxn ang="0">
                  <a:pos x="11" y="20"/>
                </a:cxn>
                <a:cxn ang="0">
                  <a:pos x="8" y="20"/>
                </a:cxn>
                <a:cxn ang="0">
                  <a:pos x="8" y="33"/>
                </a:cxn>
                <a:cxn ang="0">
                  <a:pos x="0" y="33"/>
                </a:cxn>
              </a:cxnLst>
              <a:rect l="0" t="0" r="r" b="b"/>
              <a:pathLst>
                <a:path w="24" h="33">
                  <a:moveTo>
                    <a:pt x="8" y="5"/>
                  </a:moveTo>
                  <a:cubicBezTo>
                    <a:pt x="8" y="14"/>
                    <a:pt x="8" y="14"/>
                    <a:pt x="8" y="14"/>
                  </a:cubicBezTo>
                  <a:cubicBezTo>
                    <a:pt x="10" y="14"/>
                    <a:pt x="10" y="14"/>
                    <a:pt x="10" y="14"/>
                  </a:cubicBezTo>
                  <a:cubicBezTo>
                    <a:pt x="11" y="14"/>
                    <a:pt x="13" y="14"/>
                    <a:pt x="13" y="13"/>
                  </a:cubicBezTo>
                  <a:cubicBezTo>
                    <a:pt x="14" y="12"/>
                    <a:pt x="15" y="11"/>
                    <a:pt x="15" y="10"/>
                  </a:cubicBezTo>
                  <a:cubicBezTo>
                    <a:pt x="15" y="7"/>
                    <a:pt x="13" y="5"/>
                    <a:pt x="10" y="5"/>
                  </a:cubicBezTo>
                  <a:cubicBezTo>
                    <a:pt x="8" y="5"/>
                    <a:pt x="8" y="5"/>
                    <a:pt x="8" y="5"/>
                  </a:cubicBezTo>
                  <a:close/>
                  <a:moveTo>
                    <a:pt x="0" y="33"/>
                  </a:moveTo>
                  <a:cubicBezTo>
                    <a:pt x="0" y="0"/>
                    <a:pt x="0" y="0"/>
                    <a:pt x="0" y="0"/>
                  </a:cubicBezTo>
                  <a:cubicBezTo>
                    <a:pt x="12" y="0"/>
                    <a:pt x="12" y="0"/>
                    <a:pt x="12" y="0"/>
                  </a:cubicBezTo>
                  <a:cubicBezTo>
                    <a:pt x="15" y="0"/>
                    <a:pt x="18" y="0"/>
                    <a:pt x="20" y="2"/>
                  </a:cubicBezTo>
                  <a:cubicBezTo>
                    <a:pt x="22" y="3"/>
                    <a:pt x="23" y="5"/>
                    <a:pt x="23" y="8"/>
                  </a:cubicBezTo>
                  <a:cubicBezTo>
                    <a:pt x="23" y="13"/>
                    <a:pt x="20" y="16"/>
                    <a:pt x="16" y="17"/>
                  </a:cubicBezTo>
                  <a:cubicBezTo>
                    <a:pt x="16" y="17"/>
                    <a:pt x="16" y="17"/>
                    <a:pt x="16" y="17"/>
                  </a:cubicBezTo>
                  <a:cubicBezTo>
                    <a:pt x="17" y="17"/>
                    <a:pt x="18" y="17"/>
                    <a:pt x="19" y="19"/>
                  </a:cubicBezTo>
                  <a:cubicBezTo>
                    <a:pt x="20" y="19"/>
                    <a:pt x="20" y="20"/>
                    <a:pt x="21" y="22"/>
                  </a:cubicBezTo>
                  <a:cubicBezTo>
                    <a:pt x="24" y="33"/>
                    <a:pt x="24" y="33"/>
                    <a:pt x="24" y="33"/>
                  </a:cubicBezTo>
                  <a:cubicBezTo>
                    <a:pt x="16" y="33"/>
                    <a:pt x="16" y="33"/>
                    <a:pt x="16" y="33"/>
                  </a:cubicBezTo>
                  <a:cubicBezTo>
                    <a:pt x="13" y="24"/>
                    <a:pt x="13" y="24"/>
                    <a:pt x="13" y="24"/>
                  </a:cubicBezTo>
                  <a:cubicBezTo>
                    <a:pt x="13" y="22"/>
                    <a:pt x="12" y="21"/>
                    <a:pt x="11" y="20"/>
                  </a:cubicBezTo>
                  <a:cubicBezTo>
                    <a:pt x="11" y="20"/>
                    <a:pt x="10" y="20"/>
                    <a:pt x="8" y="20"/>
                  </a:cubicBezTo>
                  <a:cubicBezTo>
                    <a:pt x="8" y="33"/>
                    <a:pt x="8" y="33"/>
                    <a:pt x="8" y="33"/>
                  </a:cubicBezTo>
                  <a:cubicBezTo>
                    <a:pt x="0" y="33"/>
                    <a:pt x="0" y="33"/>
                    <a:pt x="0" y="33"/>
                  </a:cubicBezTo>
                  <a:close/>
                </a:path>
              </a:pathLst>
            </a:custGeom>
            <a:solidFill>
              <a:srgbClr val="FFFFFF"/>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65" name="Freeform 1690"/>
            <p:cNvSpPr/>
            <p:nvPr/>
          </p:nvSpPr>
          <p:spPr bwMode="auto">
            <a:xfrm>
              <a:off x="3884" y="1409"/>
              <a:ext cx="265" cy="98"/>
            </a:xfrm>
            <a:custGeom>
              <a:avLst/>
              <a:gdLst/>
              <a:ahLst/>
              <a:cxnLst>
                <a:cxn ang="0">
                  <a:pos x="30" y="53"/>
                </a:cxn>
                <a:cxn ang="0">
                  <a:pos x="29" y="52"/>
                </a:cxn>
                <a:cxn ang="0">
                  <a:pos x="0" y="35"/>
                </a:cxn>
                <a:cxn ang="0">
                  <a:pos x="22" y="22"/>
                </a:cxn>
                <a:cxn ang="0">
                  <a:pos x="52" y="40"/>
                </a:cxn>
                <a:cxn ang="0">
                  <a:pos x="74" y="38"/>
                </a:cxn>
                <a:cxn ang="0">
                  <a:pos x="112" y="16"/>
                </a:cxn>
                <a:cxn ang="0">
                  <a:pos x="70" y="16"/>
                </a:cxn>
                <a:cxn ang="0">
                  <a:pos x="70" y="0"/>
                </a:cxn>
                <a:cxn ang="0">
                  <a:pos x="162" y="0"/>
                </a:cxn>
                <a:cxn ang="0">
                  <a:pos x="162" y="53"/>
                </a:cxn>
                <a:cxn ang="0">
                  <a:pos x="135" y="53"/>
                </a:cxn>
                <a:cxn ang="0">
                  <a:pos x="134" y="29"/>
                </a:cxn>
                <a:cxn ang="0">
                  <a:pos x="97" y="51"/>
                </a:cxn>
                <a:cxn ang="0">
                  <a:pos x="60" y="60"/>
                </a:cxn>
                <a:cxn ang="0">
                  <a:pos x="30" y="53"/>
                </a:cxn>
                <a:cxn ang="0">
                  <a:pos x="30" y="53"/>
                </a:cxn>
              </a:cxnLst>
              <a:rect l="0" t="0" r="r" b="b"/>
              <a:pathLst>
                <a:path w="162" h="60">
                  <a:moveTo>
                    <a:pt x="30" y="53"/>
                  </a:moveTo>
                  <a:cubicBezTo>
                    <a:pt x="30" y="53"/>
                    <a:pt x="29" y="52"/>
                    <a:pt x="29" y="52"/>
                  </a:cubicBezTo>
                  <a:cubicBezTo>
                    <a:pt x="0" y="35"/>
                    <a:pt x="0" y="35"/>
                    <a:pt x="0" y="35"/>
                  </a:cubicBezTo>
                  <a:cubicBezTo>
                    <a:pt x="22" y="22"/>
                    <a:pt x="22" y="22"/>
                    <a:pt x="22" y="22"/>
                  </a:cubicBezTo>
                  <a:cubicBezTo>
                    <a:pt x="52" y="40"/>
                    <a:pt x="52" y="40"/>
                    <a:pt x="52" y="40"/>
                  </a:cubicBezTo>
                  <a:cubicBezTo>
                    <a:pt x="58" y="43"/>
                    <a:pt x="66" y="42"/>
                    <a:pt x="74" y="38"/>
                  </a:cubicBezTo>
                  <a:cubicBezTo>
                    <a:pt x="112" y="16"/>
                    <a:pt x="112" y="16"/>
                    <a:pt x="112" y="16"/>
                  </a:cubicBezTo>
                  <a:cubicBezTo>
                    <a:pt x="70" y="16"/>
                    <a:pt x="70" y="16"/>
                    <a:pt x="70" y="16"/>
                  </a:cubicBezTo>
                  <a:cubicBezTo>
                    <a:pt x="70" y="0"/>
                    <a:pt x="70" y="0"/>
                    <a:pt x="70" y="0"/>
                  </a:cubicBezTo>
                  <a:cubicBezTo>
                    <a:pt x="162" y="0"/>
                    <a:pt x="162" y="0"/>
                    <a:pt x="162" y="0"/>
                  </a:cubicBezTo>
                  <a:cubicBezTo>
                    <a:pt x="162" y="53"/>
                    <a:pt x="162" y="53"/>
                    <a:pt x="162" y="53"/>
                  </a:cubicBezTo>
                  <a:cubicBezTo>
                    <a:pt x="135" y="53"/>
                    <a:pt x="135" y="53"/>
                    <a:pt x="135" y="53"/>
                  </a:cubicBezTo>
                  <a:cubicBezTo>
                    <a:pt x="134" y="29"/>
                    <a:pt x="134" y="29"/>
                    <a:pt x="134" y="29"/>
                  </a:cubicBezTo>
                  <a:cubicBezTo>
                    <a:pt x="97" y="51"/>
                    <a:pt x="97" y="51"/>
                    <a:pt x="97" y="51"/>
                  </a:cubicBezTo>
                  <a:cubicBezTo>
                    <a:pt x="83" y="59"/>
                    <a:pt x="69" y="60"/>
                    <a:pt x="60" y="60"/>
                  </a:cubicBezTo>
                  <a:cubicBezTo>
                    <a:pt x="44" y="60"/>
                    <a:pt x="33" y="54"/>
                    <a:pt x="30" y="53"/>
                  </a:cubicBezTo>
                  <a:cubicBezTo>
                    <a:pt x="30" y="53"/>
                    <a:pt x="30" y="53"/>
                    <a:pt x="30" y="53"/>
                  </a:cubicBezTo>
                  <a:close/>
                </a:path>
              </a:pathLst>
            </a:custGeom>
            <a:solidFill>
              <a:srgbClr val="202D7C"/>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66" name="Freeform 1691"/>
            <p:cNvSpPr/>
            <p:nvPr/>
          </p:nvSpPr>
          <p:spPr bwMode="auto">
            <a:xfrm>
              <a:off x="3703" y="1406"/>
              <a:ext cx="171" cy="152"/>
            </a:xfrm>
            <a:custGeom>
              <a:avLst/>
              <a:gdLst/>
              <a:ahLst/>
              <a:cxnLst>
                <a:cxn ang="0">
                  <a:pos x="39" y="80"/>
                </a:cxn>
                <a:cxn ang="0">
                  <a:pos x="69" y="63"/>
                </a:cxn>
                <a:cxn ang="0">
                  <a:pos x="66" y="50"/>
                </a:cxn>
                <a:cxn ang="0">
                  <a:pos x="28" y="29"/>
                </a:cxn>
                <a:cxn ang="0">
                  <a:pos x="28" y="53"/>
                </a:cxn>
                <a:cxn ang="0">
                  <a:pos x="0" y="53"/>
                </a:cxn>
                <a:cxn ang="0">
                  <a:pos x="0" y="0"/>
                </a:cxn>
                <a:cxn ang="0">
                  <a:pos x="92" y="0"/>
                </a:cxn>
                <a:cxn ang="0">
                  <a:pos x="92" y="15"/>
                </a:cxn>
                <a:cxn ang="0">
                  <a:pos x="50" y="15"/>
                </a:cxn>
                <a:cxn ang="0">
                  <a:pos x="88" y="37"/>
                </a:cxn>
                <a:cxn ang="0">
                  <a:pos x="105" y="58"/>
                </a:cxn>
                <a:cxn ang="0">
                  <a:pos x="91" y="76"/>
                </a:cxn>
                <a:cxn ang="0">
                  <a:pos x="62" y="93"/>
                </a:cxn>
                <a:cxn ang="0">
                  <a:pos x="39" y="80"/>
                </a:cxn>
                <a:cxn ang="0">
                  <a:pos x="39" y="80"/>
                </a:cxn>
              </a:cxnLst>
              <a:rect l="0" t="0" r="r" b="b"/>
              <a:pathLst>
                <a:path w="105" h="93">
                  <a:moveTo>
                    <a:pt x="39" y="80"/>
                  </a:moveTo>
                  <a:cubicBezTo>
                    <a:pt x="69" y="63"/>
                    <a:pt x="69" y="63"/>
                    <a:pt x="69" y="63"/>
                  </a:cubicBezTo>
                  <a:cubicBezTo>
                    <a:pt x="75" y="60"/>
                    <a:pt x="74" y="55"/>
                    <a:pt x="66" y="50"/>
                  </a:cubicBezTo>
                  <a:cubicBezTo>
                    <a:pt x="28" y="29"/>
                    <a:pt x="28" y="29"/>
                    <a:pt x="28" y="29"/>
                  </a:cubicBezTo>
                  <a:cubicBezTo>
                    <a:pt x="28" y="53"/>
                    <a:pt x="28" y="53"/>
                    <a:pt x="28" y="53"/>
                  </a:cubicBezTo>
                  <a:cubicBezTo>
                    <a:pt x="0" y="53"/>
                    <a:pt x="0" y="53"/>
                    <a:pt x="0" y="53"/>
                  </a:cubicBezTo>
                  <a:cubicBezTo>
                    <a:pt x="0" y="0"/>
                    <a:pt x="0" y="0"/>
                    <a:pt x="0" y="0"/>
                  </a:cubicBezTo>
                  <a:cubicBezTo>
                    <a:pt x="92" y="0"/>
                    <a:pt x="92" y="0"/>
                    <a:pt x="92" y="0"/>
                  </a:cubicBezTo>
                  <a:cubicBezTo>
                    <a:pt x="92" y="15"/>
                    <a:pt x="92" y="15"/>
                    <a:pt x="92" y="15"/>
                  </a:cubicBezTo>
                  <a:cubicBezTo>
                    <a:pt x="50" y="15"/>
                    <a:pt x="50" y="15"/>
                    <a:pt x="50" y="15"/>
                  </a:cubicBezTo>
                  <a:cubicBezTo>
                    <a:pt x="88" y="37"/>
                    <a:pt x="88" y="37"/>
                    <a:pt x="88" y="37"/>
                  </a:cubicBezTo>
                  <a:cubicBezTo>
                    <a:pt x="102" y="45"/>
                    <a:pt x="105" y="53"/>
                    <a:pt x="105" y="58"/>
                  </a:cubicBezTo>
                  <a:cubicBezTo>
                    <a:pt x="104" y="68"/>
                    <a:pt x="94" y="75"/>
                    <a:pt x="91" y="76"/>
                  </a:cubicBezTo>
                  <a:cubicBezTo>
                    <a:pt x="62" y="93"/>
                    <a:pt x="62" y="93"/>
                    <a:pt x="62" y="93"/>
                  </a:cubicBezTo>
                  <a:cubicBezTo>
                    <a:pt x="39" y="80"/>
                    <a:pt x="39" y="80"/>
                    <a:pt x="39" y="80"/>
                  </a:cubicBezTo>
                  <a:cubicBezTo>
                    <a:pt x="39" y="80"/>
                    <a:pt x="39" y="80"/>
                    <a:pt x="39" y="80"/>
                  </a:cubicBezTo>
                  <a:close/>
                </a:path>
              </a:pathLst>
            </a:custGeom>
            <a:solidFill>
              <a:srgbClr val="202D7C"/>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67" name="Freeform 1692"/>
            <p:cNvSpPr/>
            <p:nvPr/>
          </p:nvSpPr>
          <p:spPr bwMode="auto">
            <a:xfrm>
              <a:off x="3698" y="1564"/>
              <a:ext cx="265" cy="98"/>
            </a:xfrm>
            <a:custGeom>
              <a:avLst/>
              <a:gdLst/>
              <a:ahLst/>
              <a:cxnLst>
                <a:cxn ang="0">
                  <a:pos x="132" y="8"/>
                </a:cxn>
                <a:cxn ang="0">
                  <a:pos x="162" y="25"/>
                </a:cxn>
                <a:cxn ang="0">
                  <a:pos x="139" y="38"/>
                </a:cxn>
                <a:cxn ang="0">
                  <a:pos x="109" y="21"/>
                </a:cxn>
                <a:cxn ang="0">
                  <a:pos x="88" y="23"/>
                </a:cxn>
                <a:cxn ang="0">
                  <a:pos x="50" y="45"/>
                </a:cxn>
                <a:cxn ang="0">
                  <a:pos x="92" y="45"/>
                </a:cxn>
                <a:cxn ang="0">
                  <a:pos x="92" y="60"/>
                </a:cxn>
                <a:cxn ang="0">
                  <a:pos x="0" y="60"/>
                </a:cxn>
                <a:cxn ang="0">
                  <a:pos x="0" y="7"/>
                </a:cxn>
                <a:cxn ang="0">
                  <a:pos x="27" y="7"/>
                </a:cxn>
                <a:cxn ang="0">
                  <a:pos x="27" y="31"/>
                </a:cxn>
                <a:cxn ang="0">
                  <a:pos x="65" y="10"/>
                </a:cxn>
                <a:cxn ang="0">
                  <a:pos x="101" y="0"/>
                </a:cxn>
                <a:cxn ang="0">
                  <a:pos x="132" y="8"/>
                </a:cxn>
                <a:cxn ang="0">
                  <a:pos x="132" y="8"/>
                </a:cxn>
              </a:cxnLst>
              <a:rect l="0" t="0" r="r" b="b"/>
              <a:pathLst>
                <a:path w="162" h="60">
                  <a:moveTo>
                    <a:pt x="132" y="8"/>
                  </a:moveTo>
                  <a:cubicBezTo>
                    <a:pt x="162" y="25"/>
                    <a:pt x="162" y="25"/>
                    <a:pt x="162" y="25"/>
                  </a:cubicBezTo>
                  <a:cubicBezTo>
                    <a:pt x="139" y="38"/>
                    <a:pt x="139" y="38"/>
                    <a:pt x="139" y="38"/>
                  </a:cubicBezTo>
                  <a:cubicBezTo>
                    <a:pt x="109" y="21"/>
                    <a:pt x="109" y="21"/>
                    <a:pt x="109" y="21"/>
                  </a:cubicBezTo>
                  <a:cubicBezTo>
                    <a:pt x="103" y="17"/>
                    <a:pt x="96" y="18"/>
                    <a:pt x="88" y="23"/>
                  </a:cubicBezTo>
                  <a:cubicBezTo>
                    <a:pt x="50" y="45"/>
                    <a:pt x="50" y="45"/>
                    <a:pt x="50" y="45"/>
                  </a:cubicBezTo>
                  <a:cubicBezTo>
                    <a:pt x="92" y="45"/>
                    <a:pt x="92" y="45"/>
                    <a:pt x="92" y="45"/>
                  </a:cubicBezTo>
                  <a:cubicBezTo>
                    <a:pt x="92" y="60"/>
                    <a:pt x="92" y="60"/>
                    <a:pt x="92" y="60"/>
                  </a:cubicBezTo>
                  <a:cubicBezTo>
                    <a:pt x="0" y="60"/>
                    <a:pt x="0" y="60"/>
                    <a:pt x="0" y="60"/>
                  </a:cubicBezTo>
                  <a:cubicBezTo>
                    <a:pt x="0" y="7"/>
                    <a:pt x="0" y="7"/>
                    <a:pt x="0" y="7"/>
                  </a:cubicBezTo>
                  <a:cubicBezTo>
                    <a:pt x="27" y="7"/>
                    <a:pt x="27" y="7"/>
                    <a:pt x="27" y="7"/>
                  </a:cubicBezTo>
                  <a:cubicBezTo>
                    <a:pt x="27" y="31"/>
                    <a:pt x="27" y="31"/>
                    <a:pt x="27" y="31"/>
                  </a:cubicBezTo>
                  <a:cubicBezTo>
                    <a:pt x="65" y="10"/>
                    <a:pt x="65" y="10"/>
                    <a:pt x="65" y="10"/>
                  </a:cubicBezTo>
                  <a:cubicBezTo>
                    <a:pt x="79" y="2"/>
                    <a:pt x="92" y="0"/>
                    <a:pt x="101" y="0"/>
                  </a:cubicBezTo>
                  <a:cubicBezTo>
                    <a:pt x="118" y="0"/>
                    <a:pt x="129" y="6"/>
                    <a:pt x="132" y="8"/>
                  </a:cubicBezTo>
                  <a:cubicBezTo>
                    <a:pt x="132" y="8"/>
                    <a:pt x="132" y="8"/>
                    <a:pt x="132" y="8"/>
                  </a:cubicBezTo>
                  <a:close/>
                </a:path>
              </a:pathLst>
            </a:custGeom>
            <a:solidFill>
              <a:srgbClr val="202D7C"/>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68" name="Freeform 1693"/>
            <p:cNvSpPr/>
            <p:nvPr/>
          </p:nvSpPr>
          <p:spPr bwMode="auto">
            <a:xfrm>
              <a:off x="3972" y="1514"/>
              <a:ext cx="170" cy="153"/>
            </a:xfrm>
            <a:custGeom>
              <a:avLst/>
              <a:gdLst/>
              <a:ahLst/>
              <a:cxnLst>
                <a:cxn ang="0">
                  <a:pos x="104" y="40"/>
                </a:cxn>
                <a:cxn ang="0">
                  <a:pos x="104" y="94"/>
                </a:cxn>
                <a:cxn ang="0">
                  <a:pos x="13" y="94"/>
                </a:cxn>
                <a:cxn ang="0">
                  <a:pos x="12" y="78"/>
                </a:cxn>
                <a:cxn ang="0">
                  <a:pos x="54" y="78"/>
                </a:cxn>
                <a:cxn ang="0">
                  <a:pos x="16" y="56"/>
                </a:cxn>
                <a:cxn ang="0">
                  <a:pos x="0" y="35"/>
                </a:cxn>
                <a:cxn ang="0">
                  <a:pos x="13" y="17"/>
                </a:cxn>
                <a:cxn ang="0">
                  <a:pos x="43" y="0"/>
                </a:cxn>
                <a:cxn ang="0">
                  <a:pos x="65" y="13"/>
                </a:cxn>
                <a:cxn ang="0">
                  <a:pos x="36" y="30"/>
                </a:cxn>
                <a:cxn ang="0">
                  <a:pos x="39" y="43"/>
                </a:cxn>
                <a:cxn ang="0">
                  <a:pos x="77" y="65"/>
                </a:cxn>
                <a:cxn ang="0">
                  <a:pos x="77" y="40"/>
                </a:cxn>
                <a:cxn ang="0">
                  <a:pos x="104" y="40"/>
                </a:cxn>
                <a:cxn ang="0">
                  <a:pos x="104" y="40"/>
                </a:cxn>
              </a:cxnLst>
              <a:rect l="0" t="0" r="r" b="b"/>
              <a:pathLst>
                <a:path w="104" h="94">
                  <a:moveTo>
                    <a:pt x="104" y="40"/>
                  </a:moveTo>
                  <a:cubicBezTo>
                    <a:pt x="104" y="94"/>
                    <a:pt x="104" y="94"/>
                    <a:pt x="104" y="94"/>
                  </a:cubicBezTo>
                  <a:cubicBezTo>
                    <a:pt x="13" y="94"/>
                    <a:pt x="13" y="94"/>
                    <a:pt x="13" y="94"/>
                  </a:cubicBezTo>
                  <a:cubicBezTo>
                    <a:pt x="12" y="78"/>
                    <a:pt x="12" y="78"/>
                    <a:pt x="12" y="78"/>
                  </a:cubicBezTo>
                  <a:cubicBezTo>
                    <a:pt x="54" y="78"/>
                    <a:pt x="54" y="78"/>
                    <a:pt x="54" y="78"/>
                  </a:cubicBezTo>
                  <a:cubicBezTo>
                    <a:pt x="16" y="56"/>
                    <a:pt x="16" y="56"/>
                    <a:pt x="16" y="56"/>
                  </a:cubicBezTo>
                  <a:cubicBezTo>
                    <a:pt x="3" y="48"/>
                    <a:pt x="0" y="40"/>
                    <a:pt x="0" y="35"/>
                  </a:cubicBezTo>
                  <a:cubicBezTo>
                    <a:pt x="0" y="25"/>
                    <a:pt x="11" y="18"/>
                    <a:pt x="13" y="17"/>
                  </a:cubicBezTo>
                  <a:cubicBezTo>
                    <a:pt x="43" y="0"/>
                    <a:pt x="43" y="0"/>
                    <a:pt x="43" y="0"/>
                  </a:cubicBezTo>
                  <a:cubicBezTo>
                    <a:pt x="65" y="13"/>
                    <a:pt x="65" y="13"/>
                    <a:pt x="65" y="13"/>
                  </a:cubicBezTo>
                  <a:cubicBezTo>
                    <a:pt x="36" y="30"/>
                    <a:pt x="36" y="30"/>
                    <a:pt x="36" y="30"/>
                  </a:cubicBezTo>
                  <a:cubicBezTo>
                    <a:pt x="30" y="34"/>
                    <a:pt x="31" y="38"/>
                    <a:pt x="39" y="43"/>
                  </a:cubicBezTo>
                  <a:cubicBezTo>
                    <a:pt x="77" y="65"/>
                    <a:pt x="77" y="65"/>
                    <a:pt x="77" y="65"/>
                  </a:cubicBezTo>
                  <a:cubicBezTo>
                    <a:pt x="77" y="40"/>
                    <a:pt x="77" y="40"/>
                    <a:pt x="77" y="40"/>
                  </a:cubicBezTo>
                  <a:cubicBezTo>
                    <a:pt x="104" y="40"/>
                    <a:pt x="104" y="40"/>
                    <a:pt x="104" y="40"/>
                  </a:cubicBezTo>
                  <a:cubicBezTo>
                    <a:pt x="104" y="40"/>
                    <a:pt x="104" y="40"/>
                    <a:pt x="104" y="40"/>
                  </a:cubicBezTo>
                  <a:close/>
                </a:path>
              </a:pathLst>
            </a:custGeom>
            <a:solidFill>
              <a:srgbClr val="202D7C"/>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69" name="Freeform 1694"/>
            <p:cNvSpPr/>
            <p:nvPr/>
          </p:nvSpPr>
          <p:spPr bwMode="auto">
            <a:xfrm>
              <a:off x="3878" y="1402"/>
              <a:ext cx="264" cy="100"/>
            </a:xfrm>
            <a:custGeom>
              <a:avLst/>
              <a:gdLst/>
              <a:ahLst/>
              <a:cxnLst>
                <a:cxn ang="0">
                  <a:pos x="30" y="53"/>
                </a:cxn>
                <a:cxn ang="0">
                  <a:pos x="30" y="53"/>
                </a:cxn>
                <a:cxn ang="0">
                  <a:pos x="0" y="36"/>
                </a:cxn>
                <a:cxn ang="0">
                  <a:pos x="23" y="23"/>
                </a:cxn>
                <a:cxn ang="0">
                  <a:pos x="53" y="40"/>
                </a:cxn>
                <a:cxn ang="0">
                  <a:pos x="74" y="38"/>
                </a:cxn>
                <a:cxn ang="0">
                  <a:pos x="112" y="16"/>
                </a:cxn>
                <a:cxn ang="0">
                  <a:pos x="70" y="16"/>
                </a:cxn>
                <a:cxn ang="0">
                  <a:pos x="70" y="0"/>
                </a:cxn>
                <a:cxn ang="0">
                  <a:pos x="162" y="0"/>
                </a:cxn>
                <a:cxn ang="0">
                  <a:pos x="162" y="54"/>
                </a:cxn>
                <a:cxn ang="0">
                  <a:pos x="135" y="54"/>
                </a:cxn>
                <a:cxn ang="0">
                  <a:pos x="135" y="29"/>
                </a:cxn>
                <a:cxn ang="0">
                  <a:pos x="97" y="51"/>
                </a:cxn>
                <a:cxn ang="0">
                  <a:pos x="61" y="61"/>
                </a:cxn>
                <a:cxn ang="0">
                  <a:pos x="30" y="53"/>
                </a:cxn>
                <a:cxn ang="0">
                  <a:pos x="30" y="53"/>
                </a:cxn>
              </a:cxnLst>
              <a:rect l="0" t="0" r="r" b="b"/>
              <a:pathLst>
                <a:path w="162" h="61">
                  <a:moveTo>
                    <a:pt x="30" y="53"/>
                  </a:moveTo>
                  <a:cubicBezTo>
                    <a:pt x="30" y="53"/>
                    <a:pt x="30" y="53"/>
                    <a:pt x="30" y="53"/>
                  </a:cubicBezTo>
                  <a:cubicBezTo>
                    <a:pt x="0" y="36"/>
                    <a:pt x="0" y="36"/>
                    <a:pt x="0" y="36"/>
                  </a:cubicBezTo>
                  <a:cubicBezTo>
                    <a:pt x="23" y="23"/>
                    <a:pt x="23" y="23"/>
                    <a:pt x="23" y="23"/>
                  </a:cubicBezTo>
                  <a:cubicBezTo>
                    <a:pt x="53" y="40"/>
                    <a:pt x="53" y="40"/>
                    <a:pt x="53" y="40"/>
                  </a:cubicBezTo>
                  <a:cubicBezTo>
                    <a:pt x="59" y="43"/>
                    <a:pt x="66" y="43"/>
                    <a:pt x="74" y="38"/>
                  </a:cubicBezTo>
                  <a:cubicBezTo>
                    <a:pt x="112" y="16"/>
                    <a:pt x="112" y="16"/>
                    <a:pt x="112" y="16"/>
                  </a:cubicBezTo>
                  <a:cubicBezTo>
                    <a:pt x="70" y="16"/>
                    <a:pt x="70" y="16"/>
                    <a:pt x="70" y="16"/>
                  </a:cubicBezTo>
                  <a:cubicBezTo>
                    <a:pt x="70" y="0"/>
                    <a:pt x="70" y="0"/>
                    <a:pt x="70" y="0"/>
                  </a:cubicBezTo>
                  <a:cubicBezTo>
                    <a:pt x="162" y="0"/>
                    <a:pt x="162" y="0"/>
                    <a:pt x="162" y="0"/>
                  </a:cubicBezTo>
                  <a:cubicBezTo>
                    <a:pt x="162" y="54"/>
                    <a:pt x="162" y="54"/>
                    <a:pt x="162" y="54"/>
                  </a:cubicBezTo>
                  <a:cubicBezTo>
                    <a:pt x="135" y="54"/>
                    <a:pt x="135" y="54"/>
                    <a:pt x="135" y="54"/>
                  </a:cubicBezTo>
                  <a:cubicBezTo>
                    <a:pt x="135" y="29"/>
                    <a:pt x="135" y="29"/>
                    <a:pt x="135" y="29"/>
                  </a:cubicBezTo>
                  <a:cubicBezTo>
                    <a:pt x="97" y="51"/>
                    <a:pt x="97" y="51"/>
                    <a:pt x="97" y="51"/>
                  </a:cubicBezTo>
                  <a:cubicBezTo>
                    <a:pt x="83" y="59"/>
                    <a:pt x="70" y="61"/>
                    <a:pt x="61" y="61"/>
                  </a:cubicBezTo>
                  <a:cubicBezTo>
                    <a:pt x="44" y="60"/>
                    <a:pt x="33" y="55"/>
                    <a:pt x="30" y="53"/>
                  </a:cubicBezTo>
                  <a:cubicBezTo>
                    <a:pt x="30" y="53"/>
                    <a:pt x="30" y="53"/>
                    <a:pt x="30" y="53"/>
                  </a:cubicBezTo>
                  <a:close/>
                </a:path>
              </a:pathLst>
            </a:custGeom>
            <a:solidFill>
              <a:srgbClr val="FFFFFF"/>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70" name="Freeform 1695"/>
            <p:cNvSpPr/>
            <p:nvPr/>
          </p:nvSpPr>
          <p:spPr bwMode="auto">
            <a:xfrm>
              <a:off x="3696" y="1399"/>
              <a:ext cx="172" cy="154"/>
            </a:xfrm>
            <a:custGeom>
              <a:avLst/>
              <a:gdLst/>
              <a:ahLst/>
              <a:cxnLst>
                <a:cxn ang="0">
                  <a:pos x="40" y="81"/>
                </a:cxn>
                <a:cxn ang="0">
                  <a:pos x="69" y="63"/>
                </a:cxn>
                <a:cxn ang="0">
                  <a:pos x="66" y="51"/>
                </a:cxn>
                <a:cxn ang="0">
                  <a:pos x="28" y="29"/>
                </a:cxn>
                <a:cxn ang="0">
                  <a:pos x="28" y="53"/>
                </a:cxn>
                <a:cxn ang="0">
                  <a:pos x="1" y="53"/>
                </a:cxn>
                <a:cxn ang="0">
                  <a:pos x="0" y="0"/>
                </a:cxn>
                <a:cxn ang="0">
                  <a:pos x="92" y="0"/>
                </a:cxn>
                <a:cxn ang="0">
                  <a:pos x="93" y="16"/>
                </a:cxn>
                <a:cxn ang="0">
                  <a:pos x="51" y="16"/>
                </a:cxn>
                <a:cxn ang="0">
                  <a:pos x="89" y="38"/>
                </a:cxn>
                <a:cxn ang="0">
                  <a:pos x="105" y="59"/>
                </a:cxn>
                <a:cxn ang="0">
                  <a:pos x="92" y="77"/>
                </a:cxn>
                <a:cxn ang="0">
                  <a:pos x="62" y="94"/>
                </a:cxn>
                <a:cxn ang="0">
                  <a:pos x="40" y="81"/>
                </a:cxn>
                <a:cxn ang="0">
                  <a:pos x="40" y="81"/>
                </a:cxn>
              </a:cxnLst>
              <a:rect l="0" t="0" r="r" b="b"/>
              <a:pathLst>
                <a:path w="105" h="94">
                  <a:moveTo>
                    <a:pt x="40" y="81"/>
                  </a:moveTo>
                  <a:cubicBezTo>
                    <a:pt x="69" y="63"/>
                    <a:pt x="69" y="63"/>
                    <a:pt x="69" y="63"/>
                  </a:cubicBezTo>
                  <a:cubicBezTo>
                    <a:pt x="75" y="60"/>
                    <a:pt x="74" y="56"/>
                    <a:pt x="66" y="51"/>
                  </a:cubicBezTo>
                  <a:cubicBezTo>
                    <a:pt x="28" y="29"/>
                    <a:pt x="28" y="29"/>
                    <a:pt x="28" y="29"/>
                  </a:cubicBezTo>
                  <a:cubicBezTo>
                    <a:pt x="28" y="53"/>
                    <a:pt x="28" y="53"/>
                    <a:pt x="28" y="53"/>
                  </a:cubicBezTo>
                  <a:cubicBezTo>
                    <a:pt x="1" y="53"/>
                    <a:pt x="1" y="53"/>
                    <a:pt x="1" y="53"/>
                  </a:cubicBezTo>
                  <a:cubicBezTo>
                    <a:pt x="0" y="0"/>
                    <a:pt x="0" y="0"/>
                    <a:pt x="0" y="0"/>
                  </a:cubicBezTo>
                  <a:cubicBezTo>
                    <a:pt x="92" y="0"/>
                    <a:pt x="92" y="0"/>
                    <a:pt x="92" y="0"/>
                  </a:cubicBezTo>
                  <a:cubicBezTo>
                    <a:pt x="93" y="16"/>
                    <a:pt x="93" y="16"/>
                    <a:pt x="93" y="16"/>
                  </a:cubicBezTo>
                  <a:cubicBezTo>
                    <a:pt x="51" y="16"/>
                    <a:pt x="51" y="16"/>
                    <a:pt x="51" y="16"/>
                  </a:cubicBezTo>
                  <a:cubicBezTo>
                    <a:pt x="89" y="38"/>
                    <a:pt x="89" y="38"/>
                    <a:pt x="89" y="38"/>
                  </a:cubicBezTo>
                  <a:cubicBezTo>
                    <a:pt x="102" y="46"/>
                    <a:pt x="105" y="54"/>
                    <a:pt x="105" y="59"/>
                  </a:cubicBezTo>
                  <a:cubicBezTo>
                    <a:pt x="105" y="69"/>
                    <a:pt x="94" y="75"/>
                    <a:pt x="92" y="77"/>
                  </a:cubicBezTo>
                  <a:cubicBezTo>
                    <a:pt x="62" y="94"/>
                    <a:pt x="62" y="94"/>
                    <a:pt x="62" y="94"/>
                  </a:cubicBezTo>
                  <a:cubicBezTo>
                    <a:pt x="40" y="81"/>
                    <a:pt x="40" y="81"/>
                    <a:pt x="40" y="81"/>
                  </a:cubicBezTo>
                  <a:cubicBezTo>
                    <a:pt x="40" y="81"/>
                    <a:pt x="40" y="81"/>
                    <a:pt x="40" y="81"/>
                  </a:cubicBezTo>
                  <a:close/>
                </a:path>
              </a:pathLst>
            </a:custGeom>
            <a:solidFill>
              <a:srgbClr val="FFFFFF"/>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71" name="Freeform 1696"/>
            <p:cNvSpPr/>
            <p:nvPr/>
          </p:nvSpPr>
          <p:spPr bwMode="auto">
            <a:xfrm>
              <a:off x="3692" y="1558"/>
              <a:ext cx="264" cy="99"/>
            </a:xfrm>
            <a:custGeom>
              <a:avLst/>
              <a:gdLst/>
              <a:ahLst/>
              <a:cxnLst>
                <a:cxn ang="0">
                  <a:pos x="132" y="8"/>
                </a:cxn>
                <a:cxn ang="0">
                  <a:pos x="162" y="25"/>
                </a:cxn>
                <a:cxn ang="0">
                  <a:pos x="140" y="38"/>
                </a:cxn>
                <a:cxn ang="0">
                  <a:pos x="110" y="21"/>
                </a:cxn>
                <a:cxn ang="0">
                  <a:pos x="88" y="23"/>
                </a:cxn>
                <a:cxn ang="0">
                  <a:pos x="50" y="45"/>
                </a:cxn>
                <a:cxn ang="0">
                  <a:pos x="92" y="45"/>
                </a:cxn>
                <a:cxn ang="0">
                  <a:pos x="92" y="61"/>
                </a:cxn>
                <a:cxn ang="0">
                  <a:pos x="0" y="61"/>
                </a:cxn>
                <a:cxn ang="0">
                  <a:pos x="0" y="7"/>
                </a:cxn>
                <a:cxn ang="0">
                  <a:pos x="27" y="7"/>
                </a:cxn>
                <a:cxn ang="0">
                  <a:pos x="28" y="32"/>
                </a:cxn>
                <a:cxn ang="0">
                  <a:pos x="65" y="10"/>
                </a:cxn>
                <a:cxn ang="0">
                  <a:pos x="101" y="0"/>
                </a:cxn>
                <a:cxn ang="0">
                  <a:pos x="132" y="8"/>
                </a:cxn>
                <a:cxn ang="0">
                  <a:pos x="132" y="8"/>
                </a:cxn>
              </a:cxnLst>
              <a:rect l="0" t="0" r="r" b="b"/>
              <a:pathLst>
                <a:path w="162" h="61">
                  <a:moveTo>
                    <a:pt x="132" y="8"/>
                  </a:moveTo>
                  <a:cubicBezTo>
                    <a:pt x="162" y="25"/>
                    <a:pt x="162" y="25"/>
                    <a:pt x="162" y="25"/>
                  </a:cubicBezTo>
                  <a:cubicBezTo>
                    <a:pt x="140" y="38"/>
                    <a:pt x="140" y="38"/>
                    <a:pt x="140" y="38"/>
                  </a:cubicBezTo>
                  <a:cubicBezTo>
                    <a:pt x="110" y="21"/>
                    <a:pt x="110" y="21"/>
                    <a:pt x="110" y="21"/>
                  </a:cubicBezTo>
                  <a:cubicBezTo>
                    <a:pt x="104" y="18"/>
                    <a:pt x="96" y="18"/>
                    <a:pt x="88" y="23"/>
                  </a:cubicBezTo>
                  <a:cubicBezTo>
                    <a:pt x="50" y="45"/>
                    <a:pt x="50" y="45"/>
                    <a:pt x="50" y="45"/>
                  </a:cubicBezTo>
                  <a:cubicBezTo>
                    <a:pt x="92" y="45"/>
                    <a:pt x="92" y="45"/>
                    <a:pt x="92" y="45"/>
                  </a:cubicBezTo>
                  <a:cubicBezTo>
                    <a:pt x="92" y="61"/>
                    <a:pt x="92" y="61"/>
                    <a:pt x="92" y="61"/>
                  </a:cubicBezTo>
                  <a:cubicBezTo>
                    <a:pt x="0" y="61"/>
                    <a:pt x="0" y="61"/>
                    <a:pt x="0" y="61"/>
                  </a:cubicBezTo>
                  <a:cubicBezTo>
                    <a:pt x="0" y="7"/>
                    <a:pt x="0" y="7"/>
                    <a:pt x="0" y="7"/>
                  </a:cubicBezTo>
                  <a:cubicBezTo>
                    <a:pt x="27" y="7"/>
                    <a:pt x="27" y="7"/>
                    <a:pt x="27" y="7"/>
                  </a:cubicBezTo>
                  <a:cubicBezTo>
                    <a:pt x="28" y="32"/>
                    <a:pt x="28" y="32"/>
                    <a:pt x="28" y="32"/>
                  </a:cubicBezTo>
                  <a:cubicBezTo>
                    <a:pt x="65" y="10"/>
                    <a:pt x="65" y="10"/>
                    <a:pt x="65" y="10"/>
                  </a:cubicBezTo>
                  <a:cubicBezTo>
                    <a:pt x="79" y="2"/>
                    <a:pt x="93" y="0"/>
                    <a:pt x="101" y="0"/>
                  </a:cubicBezTo>
                  <a:cubicBezTo>
                    <a:pt x="118" y="1"/>
                    <a:pt x="130" y="7"/>
                    <a:pt x="132" y="8"/>
                  </a:cubicBezTo>
                  <a:cubicBezTo>
                    <a:pt x="132" y="8"/>
                    <a:pt x="132" y="8"/>
                    <a:pt x="132" y="8"/>
                  </a:cubicBezTo>
                  <a:close/>
                </a:path>
              </a:pathLst>
            </a:custGeom>
            <a:solidFill>
              <a:srgbClr val="FFFFFF"/>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sp>
          <p:nvSpPr>
            <p:cNvPr id="72" name="Freeform 1697"/>
            <p:cNvSpPr/>
            <p:nvPr/>
          </p:nvSpPr>
          <p:spPr bwMode="auto">
            <a:xfrm>
              <a:off x="3975" y="1507"/>
              <a:ext cx="171" cy="154"/>
            </a:xfrm>
            <a:custGeom>
              <a:avLst/>
              <a:gdLst/>
              <a:ahLst/>
              <a:cxnLst>
                <a:cxn ang="0">
                  <a:pos x="105" y="41"/>
                </a:cxn>
                <a:cxn ang="0">
                  <a:pos x="105" y="94"/>
                </a:cxn>
                <a:cxn ang="0">
                  <a:pos x="13" y="94"/>
                </a:cxn>
                <a:cxn ang="0">
                  <a:pos x="13" y="78"/>
                </a:cxn>
                <a:cxn ang="0">
                  <a:pos x="55" y="78"/>
                </a:cxn>
                <a:cxn ang="0">
                  <a:pos x="17" y="56"/>
                </a:cxn>
                <a:cxn ang="0">
                  <a:pos x="0" y="35"/>
                </a:cxn>
                <a:cxn ang="0">
                  <a:pos x="14" y="17"/>
                </a:cxn>
                <a:cxn ang="0">
                  <a:pos x="43" y="0"/>
                </a:cxn>
                <a:cxn ang="0">
                  <a:pos x="66" y="13"/>
                </a:cxn>
                <a:cxn ang="0">
                  <a:pos x="36" y="31"/>
                </a:cxn>
                <a:cxn ang="0">
                  <a:pos x="39" y="43"/>
                </a:cxn>
                <a:cxn ang="0">
                  <a:pos x="77" y="65"/>
                </a:cxn>
                <a:cxn ang="0">
                  <a:pos x="77" y="41"/>
                </a:cxn>
                <a:cxn ang="0">
                  <a:pos x="105" y="41"/>
                </a:cxn>
                <a:cxn ang="0">
                  <a:pos x="105" y="41"/>
                </a:cxn>
              </a:cxnLst>
              <a:rect l="0" t="0" r="r" b="b"/>
              <a:pathLst>
                <a:path w="105" h="94">
                  <a:moveTo>
                    <a:pt x="105" y="41"/>
                  </a:moveTo>
                  <a:cubicBezTo>
                    <a:pt x="105" y="94"/>
                    <a:pt x="105" y="94"/>
                    <a:pt x="105" y="94"/>
                  </a:cubicBezTo>
                  <a:cubicBezTo>
                    <a:pt x="13" y="94"/>
                    <a:pt x="13" y="94"/>
                    <a:pt x="13" y="94"/>
                  </a:cubicBezTo>
                  <a:cubicBezTo>
                    <a:pt x="13" y="78"/>
                    <a:pt x="13" y="78"/>
                    <a:pt x="13" y="78"/>
                  </a:cubicBezTo>
                  <a:cubicBezTo>
                    <a:pt x="55" y="78"/>
                    <a:pt x="55" y="78"/>
                    <a:pt x="55" y="78"/>
                  </a:cubicBezTo>
                  <a:cubicBezTo>
                    <a:pt x="17" y="56"/>
                    <a:pt x="17" y="56"/>
                    <a:pt x="17" y="56"/>
                  </a:cubicBezTo>
                  <a:cubicBezTo>
                    <a:pt x="3" y="48"/>
                    <a:pt x="0" y="40"/>
                    <a:pt x="0" y="35"/>
                  </a:cubicBezTo>
                  <a:cubicBezTo>
                    <a:pt x="1" y="25"/>
                    <a:pt x="11" y="19"/>
                    <a:pt x="14" y="17"/>
                  </a:cubicBezTo>
                  <a:cubicBezTo>
                    <a:pt x="43" y="0"/>
                    <a:pt x="43" y="0"/>
                    <a:pt x="43" y="0"/>
                  </a:cubicBezTo>
                  <a:cubicBezTo>
                    <a:pt x="66" y="13"/>
                    <a:pt x="66" y="13"/>
                    <a:pt x="66" y="13"/>
                  </a:cubicBezTo>
                  <a:cubicBezTo>
                    <a:pt x="36" y="31"/>
                    <a:pt x="36" y="31"/>
                    <a:pt x="36" y="31"/>
                  </a:cubicBezTo>
                  <a:cubicBezTo>
                    <a:pt x="30" y="34"/>
                    <a:pt x="31" y="38"/>
                    <a:pt x="39" y="43"/>
                  </a:cubicBezTo>
                  <a:cubicBezTo>
                    <a:pt x="77" y="65"/>
                    <a:pt x="77" y="65"/>
                    <a:pt x="77" y="65"/>
                  </a:cubicBezTo>
                  <a:cubicBezTo>
                    <a:pt x="77" y="41"/>
                    <a:pt x="77" y="41"/>
                    <a:pt x="77" y="41"/>
                  </a:cubicBezTo>
                  <a:cubicBezTo>
                    <a:pt x="105" y="41"/>
                    <a:pt x="105" y="41"/>
                    <a:pt x="105" y="41"/>
                  </a:cubicBezTo>
                  <a:cubicBezTo>
                    <a:pt x="105" y="41"/>
                    <a:pt x="105" y="41"/>
                    <a:pt x="105" y="41"/>
                  </a:cubicBezTo>
                  <a:close/>
                </a:path>
              </a:pathLst>
            </a:custGeom>
            <a:solidFill>
              <a:srgbClr val="FFFFFF"/>
            </a:solidFill>
            <a:ln w="9525">
              <a:noFill/>
              <a:round/>
            </a:ln>
          </p:spPr>
          <p:txBody>
            <a:bodyPr/>
            <a:lstStyle/>
            <a:p>
              <a:pPr fontAlgn="base">
                <a:spcBef>
                  <a:spcPct val="0"/>
                </a:spcBef>
                <a:spcAft>
                  <a:spcPct val="0"/>
                </a:spcAft>
              </a:pPr>
              <a:endParaRPr lang="zh-CN" altLang="en-US" sz="1600">
                <a:solidFill>
                  <a:srgbClr val="000000"/>
                </a:solidFill>
                <a:latin typeface="Arial" charset="0"/>
              </a:endParaRPr>
            </a:p>
          </p:txBody>
        </p:sp>
      </p:grpSp>
      <p:cxnSp>
        <p:nvCxnSpPr>
          <p:cNvPr id="92" name="Elbow Connector 99"/>
          <p:cNvCxnSpPr>
            <a:endCxn id="56" idx="2"/>
          </p:cNvCxnSpPr>
          <p:nvPr/>
        </p:nvCxnSpPr>
        <p:spPr>
          <a:xfrm rot="16200000" flipV="1">
            <a:off x="2073299" y="1332236"/>
            <a:ext cx="270581" cy="153878"/>
          </a:xfrm>
          <a:prstGeom prst="bentConnector3">
            <a:avLst>
              <a:gd name="adj1" fmla="val 50000"/>
            </a:avLst>
          </a:prstGeom>
          <a:effectLst/>
        </p:spPr>
        <p:style>
          <a:lnRef idx="2">
            <a:schemeClr val="accent1"/>
          </a:lnRef>
          <a:fillRef idx="0">
            <a:schemeClr val="accent1"/>
          </a:fillRef>
          <a:effectRef idx="1">
            <a:schemeClr val="accent1"/>
          </a:effectRef>
          <a:fontRef idx="minor">
            <a:schemeClr val="tx1"/>
          </a:fontRef>
        </p:style>
      </p:cxnSp>
      <p:pic>
        <p:nvPicPr>
          <p:cNvPr id="99" name="Picture 2" descr="F:\丹媛\大型活动各设计（展会 论坛等）\渠道论坛\2015\PPT\PPT图\图片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343353" y="677183"/>
            <a:ext cx="1025840" cy="880553"/>
          </a:xfrm>
          <a:prstGeom prst="rect">
            <a:avLst/>
          </a:prstGeom>
          <a:noFill/>
          <a:ln>
            <a:noFill/>
          </a:ln>
        </p:spPr>
      </p:pic>
      <p:sp>
        <p:nvSpPr>
          <p:cNvPr id="100" name="文本框 99"/>
          <p:cNvSpPr txBox="1"/>
          <p:nvPr/>
        </p:nvSpPr>
        <p:spPr>
          <a:xfrm>
            <a:off x="2573942" y="981238"/>
            <a:ext cx="670928" cy="26160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lang="en-US" altLang="zh-CN" sz="1100" b="1" dirty="0">
                <a:solidFill>
                  <a:schemeClr val="bg1"/>
                </a:solidFill>
              </a:rPr>
              <a:t>Internet</a:t>
            </a:r>
            <a:endParaRPr kumimoji="0" lang="zh-CN" altLang="en-US" sz="1100" b="1" i="0" u="none" strike="noStrike" cap="none" spc="0" normalizeH="0" baseline="0" dirty="0">
              <a:ln>
                <a:noFill/>
              </a:ln>
              <a:solidFill>
                <a:schemeClr val="bg1"/>
              </a:solidFill>
              <a:effectLst/>
              <a:uFillTx/>
              <a:sym typeface="Calibri"/>
            </a:endParaRPr>
          </a:p>
        </p:txBody>
      </p:sp>
      <p:cxnSp>
        <p:nvCxnSpPr>
          <p:cNvPr id="101" name="Elbow Connector 99"/>
          <p:cNvCxnSpPr>
            <a:stCxn id="99" idx="1"/>
          </p:cNvCxnSpPr>
          <p:nvPr/>
        </p:nvCxnSpPr>
        <p:spPr>
          <a:xfrm rot="10800000" flipH="1" flipV="1">
            <a:off x="2343352" y="1117460"/>
            <a:ext cx="152637" cy="35328"/>
          </a:xfrm>
          <a:prstGeom prst="bentConnector3">
            <a:avLst>
              <a:gd name="adj1" fmla="val -18543"/>
            </a:avLst>
          </a:prstGeom>
          <a:effectLst/>
        </p:spPr>
        <p:style>
          <a:lnRef idx="2">
            <a:schemeClr val="accent1"/>
          </a:lnRef>
          <a:fillRef idx="0">
            <a:schemeClr val="accent1"/>
          </a:fillRef>
          <a:effectRef idx="1">
            <a:schemeClr val="accent1"/>
          </a:effectRef>
          <a:fontRef idx="minor">
            <a:schemeClr val="tx1"/>
          </a:fontRef>
        </p:style>
      </p:cxnSp>
      <p:cxnSp>
        <p:nvCxnSpPr>
          <p:cNvPr id="113" name="Elbow Connector 99"/>
          <p:cNvCxnSpPr/>
          <p:nvPr/>
        </p:nvCxnSpPr>
        <p:spPr>
          <a:xfrm rot="16200000" flipV="1">
            <a:off x="2242003" y="1213732"/>
            <a:ext cx="368417" cy="319591"/>
          </a:xfrm>
          <a:prstGeom prst="bentConnector3">
            <a:avLst>
              <a:gd name="adj1" fmla="val 50000"/>
            </a:avLst>
          </a:prstGeom>
          <a:effectLst/>
        </p:spPr>
        <p:style>
          <a:lnRef idx="2">
            <a:schemeClr val="accent1"/>
          </a:lnRef>
          <a:fillRef idx="0">
            <a:schemeClr val="accent1"/>
          </a:fillRef>
          <a:effectRef idx="1">
            <a:schemeClr val="accent1"/>
          </a:effectRef>
          <a:fontRef idx="minor">
            <a:schemeClr val="tx1"/>
          </a:fontRef>
        </p:style>
      </p:cxnSp>
      <p:sp>
        <p:nvSpPr>
          <p:cNvPr id="118" name="文本框 117"/>
          <p:cNvSpPr txBox="1"/>
          <p:nvPr/>
        </p:nvSpPr>
        <p:spPr>
          <a:xfrm>
            <a:off x="282443" y="771450"/>
            <a:ext cx="1536903"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lang="en-US" altLang="zh-CN" sz="1400" b="1" dirty="0">
                <a:solidFill>
                  <a:schemeClr val="bg1"/>
                </a:solidFill>
              </a:rPr>
              <a:t>Network Specialist</a:t>
            </a:r>
            <a:endParaRPr kumimoji="0" lang="zh-CN" altLang="en-US" sz="1400" b="1" i="0" u="none" strike="noStrike" cap="none" spc="0" normalizeH="0" baseline="0" dirty="0">
              <a:ln>
                <a:noFill/>
              </a:ln>
              <a:solidFill>
                <a:schemeClr val="bg1"/>
              </a:solidFill>
              <a:effectLst/>
              <a:uFillTx/>
              <a:sym typeface="Calibri"/>
            </a:endParaRPr>
          </a:p>
        </p:txBody>
      </p:sp>
      <p:sp>
        <p:nvSpPr>
          <p:cNvPr id="120" name="文本框 119"/>
          <p:cNvSpPr txBox="1"/>
          <p:nvPr/>
        </p:nvSpPr>
        <p:spPr>
          <a:xfrm>
            <a:off x="364438" y="2230853"/>
            <a:ext cx="1536903"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lang="en-US" altLang="zh-CN" sz="1400" b="1">
                <a:solidFill>
                  <a:schemeClr val="bg1"/>
                </a:solidFill>
              </a:rPr>
              <a:t>Server </a:t>
            </a:r>
            <a:r>
              <a:rPr lang="en-US" altLang="zh-CN" sz="1400" b="1" dirty="0">
                <a:solidFill>
                  <a:schemeClr val="bg1"/>
                </a:solidFill>
              </a:rPr>
              <a:t>Specialist</a:t>
            </a:r>
            <a:endParaRPr kumimoji="0" lang="zh-CN" altLang="en-US" sz="1400" b="1" i="0" u="none" strike="noStrike" cap="none" spc="0" normalizeH="0" baseline="0" dirty="0">
              <a:ln>
                <a:noFill/>
              </a:ln>
              <a:solidFill>
                <a:schemeClr val="bg1"/>
              </a:solidFill>
              <a:effectLst/>
              <a:uFillTx/>
              <a:sym typeface="Calibri"/>
            </a:endParaRPr>
          </a:p>
        </p:txBody>
      </p:sp>
      <p:sp>
        <p:nvSpPr>
          <p:cNvPr id="121" name="文本框 120"/>
          <p:cNvSpPr txBox="1"/>
          <p:nvPr/>
        </p:nvSpPr>
        <p:spPr>
          <a:xfrm>
            <a:off x="220628" y="3701878"/>
            <a:ext cx="1536903"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lang="en-US" altLang="zh-CN" sz="1400" b="1" dirty="0">
                <a:solidFill>
                  <a:schemeClr val="bg1"/>
                </a:solidFill>
              </a:rPr>
              <a:t>Storage Specialist</a:t>
            </a:r>
            <a:endParaRPr kumimoji="0" lang="zh-CN" altLang="en-US" sz="1400" b="1" i="0" u="none" strike="noStrike" cap="none" spc="0" normalizeH="0" baseline="0" dirty="0">
              <a:ln>
                <a:noFill/>
              </a:ln>
              <a:solidFill>
                <a:schemeClr val="bg1"/>
              </a:solidFill>
              <a:effectLst/>
              <a:uFillTx/>
              <a:sym typeface="Calibri"/>
            </a:endParaRPr>
          </a:p>
        </p:txBody>
      </p:sp>
      <p:sp>
        <p:nvSpPr>
          <p:cNvPr id="122" name="三角形 121"/>
          <p:cNvSpPr/>
          <p:nvPr/>
        </p:nvSpPr>
        <p:spPr>
          <a:xfrm rot="5400000">
            <a:off x="2785899" y="2649118"/>
            <a:ext cx="4296175" cy="458498"/>
          </a:xfrm>
          <a:prstGeom prst="triangle">
            <a:avLst>
              <a:gd name="adj" fmla="val 49310"/>
            </a:avLst>
          </a:prstGeom>
          <a:solidFill>
            <a:schemeClr val="bg1">
              <a:alpha val="6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dirty="0">
              <a:ln>
                <a:noFill/>
              </a:ln>
              <a:solidFill>
                <a:srgbClr val="000000"/>
              </a:solidFill>
              <a:effectLst/>
              <a:uFillTx/>
              <a:latin typeface="Calibri"/>
              <a:ea typeface="Calibri"/>
              <a:cs typeface="Calibri"/>
              <a:sym typeface="Calibri"/>
            </a:endParaRPr>
          </a:p>
        </p:txBody>
      </p:sp>
      <p:grpSp>
        <p:nvGrpSpPr>
          <p:cNvPr id="123" name="Group 150"/>
          <p:cNvGrpSpPr/>
          <p:nvPr/>
        </p:nvGrpSpPr>
        <p:grpSpPr>
          <a:xfrm>
            <a:off x="5384981" y="2239216"/>
            <a:ext cx="600942" cy="847758"/>
            <a:chOff x="2944814" y="4940300"/>
            <a:chExt cx="355600" cy="501650"/>
          </a:xfrm>
          <a:solidFill>
            <a:srgbClr val="00B050"/>
          </a:solidFill>
          <a:effectLst/>
        </p:grpSpPr>
        <p:sp>
          <p:nvSpPr>
            <p:cNvPr id="124" name="Freeform 263"/>
            <p:cNvSpPr/>
            <p:nvPr/>
          </p:nvSpPr>
          <p:spPr bwMode="auto">
            <a:xfrm>
              <a:off x="2944814" y="5108575"/>
              <a:ext cx="355600" cy="333375"/>
            </a:xfrm>
            <a:custGeom>
              <a:avLst/>
              <a:gdLst>
                <a:gd name="T0" fmla="*/ 181 w 181"/>
                <a:gd name="T1" fmla="*/ 157 h 169"/>
                <a:gd name="T2" fmla="*/ 174 w 181"/>
                <a:gd name="T3" fmla="*/ 40 h 169"/>
                <a:gd name="T4" fmla="*/ 149 w 181"/>
                <a:gd name="T5" fmla="*/ 7 h 169"/>
                <a:gd name="T6" fmla="*/ 123 w 181"/>
                <a:gd name="T7" fmla="*/ 0 h 169"/>
                <a:gd name="T8" fmla="*/ 92 w 181"/>
                <a:gd name="T9" fmla="*/ 9 h 169"/>
                <a:gd name="T10" fmla="*/ 58 w 181"/>
                <a:gd name="T11" fmla="*/ 0 h 169"/>
                <a:gd name="T12" fmla="*/ 35 w 181"/>
                <a:gd name="T13" fmla="*/ 7 h 169"/>
                <a:gd name="T14" fmla="*/ 6 w 181"/>
                <a:gd name="T15" fmla="*/ 42 h 169"/>
                <a:gd name="T16" fmla="*/ 0 w 181"/>
                <a:gd name="T17" fmla="*/ 157 h 169"/>
                <a:gd name="T18" fmla="*/ 17 w 181"/>
                <a:gd name="T19" fmla="*/ 169 h 169"/>
                <a:gd name="T20" fmla="*/ 36 w 181"/>
                <a:gd name="T21" fmla="*/ 157 h 169"/>
                <a:gd name="T22" fmla="*/ 36 w 181"/>
                <a:gd name="T23" fmla="*/ 65 h 169"/>
                <a:gd name="T24" fmla="*/ 46 w 181"/>
                <a:gd name="T25" fmla="*/ 65 h 169"/>
                <a:gd name="T26" fmla="*/ 46 w 181"/>
                <a:gd name="T27" fmla="*/ 133 h 169"/>
                <a:gd name="T28" fmla="*/ 46 w 181"/>
                <a:gd name="T29" fmla="*/ 165 h 169"/>
                <a:gd name="T30" fmla="*/ 50 w 181"/>
                <a:gd name="T31" fmla="*/ 169 h 169"/>
                <a:gd name="T32" fmla="*/ 132 w 181"/>
                <a:gd name="T33" fmla="*/ 169 h 169"/>
                <a:gd name="T34" fmla="*/ 136 w 181"/>
                <a:gd name="T35" fmla="*/ 165 h 169"/>
                <a:gd name="T36" fmla="*/ 136 w 181"/>
                <a:gd name="T37" fmla="*/ 133 h 169"/>
                <a:gd name="T38" fmla="*/ 136 w 181"/>
                <a:gd name="T39" fmla="*/ 65 h 169"/>
                <a:gd name="T40" fmla="*/ 146 w 181"/>
                <a:gd name="T41" fmla="*/ 65 h 169"/>
                <a:gd name="T42" fmla="*/ 146 w 181"/>
                <a:gd name="T43" fmla="*/ 157 h 169"/>
                <a:gd name="T44" fmla="*/ 164 w 181"/>
                <a:gd name="T45" fmla="*/ 169 h 169"/>
                <a:gd name="T46" fmla="*/ 181 w 181"/>
                <a:gd name="T47" fmla="*/ 15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 h="169">
                  <a:moveTo>
                    <a:pt x="181" y="157"/>
                  </a:moveTo>
                  <a:cubicBezTo>
                    <a:pt x="181" y="155"/>
                    <a:pt x="175" y="52"/>
                    <a:pt x="174" y="40"/>
                  </a:cubicBezTo>
                  <a:cubicBezTo>
                    <a:pt x="173" y="23"/>
                    <a:pt x="166" y="12"/>
                    <a:pt x="149" y="7"/>
                  </a:cubicBezTo>
                  <a:cubicBezTo>
                    <a:pt x="144" y="5"/>
                    <a:pt x="133" y="3"/>
                    <a:pt x="123" y="0"/>
                  </a:cubicBezTo>
                  <a:cubicBezTo>
                    <a:pt x="123" y="0"/>
                    <a:pt x="108" y="9"/>
                    <a:pt x="92" y="9"/>
                  </a:cubicBezTo>
                  <a:cubicBezTo>
                    <a:pt x="76" y="9"/>
                    <a:pt x="58" y="0"/>
                    <a:pt x="58" y="0"/>
                  </a:cubicBezTo>
                  <a:cubicBezTo>
                    <a:pt x="49" y="3"/>
                    <a:pt x="40" y="6"/>
                    <a:pt x="35" y="7"/>
                  </a:cubicBezTo>
                  <a:cubicBezTo>
                    <a:pt x="18" y="12"/>
                    <a:pt x="7" y="25"/>
                    <a:pt x="6" y="42"/>
                  </a:cubicBezTo>
                  <a:cubicBezTo>
                    <a:pt x="6" y="55"/>
                    <a:pt x="0" y="155"/>
                    <a:pt x="0" y="157"/>
                  </a:cubicBezTo>
                  <a:cubicBezTo>
                    <a:pt x="0" y="159"/>
                    <a:pt x="8" y="169"/>
                    <a:pt x="17" y="169"/>
                  </a:cubicBezTo>
                  <a:cubicBezTo>
                    <a:pt x="27" y="169"/>
                    <a:pt x="36" y="159"/>
                    <a:pt x="36" y="157"/>
                  </a:cubicBezTo>
                  <a:cubicBezTo>
                    <a:pt x="36" y="155"/>
                    <a:pt x="36" y="67"/>
                    <a:pt x="36" y="65"/>
                  </a:cubicBezTo>
                  <a:cubicBezTo>
                    <a:pt x="36" y="60"/>
                    <a:pt x="46" y="60"/>
                    <a:pt x="46" y="65"/>
                  </a:cubicBezTo>
                  <a:cubicBezTo>
                    <a:pt x="46" y="133"/>
                    <a:pt x="46" y="133"/>
                    <a:pt x="46" y="133"/>
                  </a:cubicBezTo>
                  <a:cubicBezTo>
                    <a:pt x="46" y="165"/>
                    <a:pt x="46" y="165"/>
                    <a:pt x="46" y="165"/>
                  </a:cubicBezTo>
                  <a:cubicBezTo>
                    <a:pt x="46" y="167"/>
                    <a:pt x="48" y="169"/>
                    <a:pt x="50" y="169"/>
                  </a:cubicBezTo>
                  <a:cubicBezTo>
                    <a:pt x="132" y="169"/>
                    <a:pt x="132" y="169"/>
                    <a:pt x="132" y="169"/>
                  </a:cubicBezTo>
                  <a:cubicBezTo>
                    <a:pt x="134" y="169"/>
                    <a:pt x="136" y="167"/>
                    <a:pt x="136" y="165"/>
                  </a:cubicBezTo>
                  <a:cubicBezTo>
                    <a:pt x="136" y="133"/>
                    <a:pt x="136" y="133"/>
                    <a:pt x="136" y="133"/>
                  </a:cubicBezTo>
                  <a:cubicBezTo>
                    <a:pt x="136" y="65"/>
                    <a:pt x="136" y="65"/>
                    <a:pt x="136" y="65"/>
                  </a:cubicBezTo>
                  <a:cubicBezTo>
                    <a:pt x="136" y="60"/>
                    <a:pt x="146" y="60"/>
                    <a:pt x="146" y="65"/>
                  </a:cubicBezTo>
                  <a:cubicBezTo>
                    <a:pt x="146" y="67"/>
                    <a:pt x="146" y="155"/>
                    <a:pt x="146" y="157"/>
                  </a:cubicBezTo>
                  <a:cubicBezTo>
                    <a:pt x="146" y="159"/>
                    <a:pt x="154" y="169"/>
                    <a:pt x="164" y="169"/>
                  </a:cubicBezTo>
                  <a:cubicBezTo>
                    <a:pt x="173" y="169"/>
                    <a:pt x="181" y="159"/>
                    <a:pt x="181" y="157"/>
                  </a:cubicBezTo>
                  <a:close/>
                </a:path>
              </a:pathLst>
            </a:custGeom>
            <a:grpFill/>
            <a:ln>
              <a:noFill/>
            </a:ln>
          </p:spPr>
          <p:txBody>
            <a:bodyPr vert="horz" wrap="square" lIns="91440" tIns="45720" rIns="91440" bIns="45720" numCol="1" anchor="t" anchorCtr="0" compatLnSpc="1"/>
            <a:lstStyle/>
            <a:p>
              <a:endParaRPr lang="en-US"/>
            </a:p>
          </p:txBody>
        </p:sp>
        <p:sp>
          <p:nvSpPr>
            <p:cNvPr id="125" name="Oval 264"/>
            <p:cNvSpPr>
              <a:spLocks noChangeArrowheads="1"/>
            </p:cNvSpPr>
            <p:nvPr/>
          </p:nvSpPr>
          <p:spPr bwMode="auto">
            <a:xfrm>
              <a:off x="3041651" y="4940300"/>
              <a:ext cx="161925" cy="165100"/>
            </a:xfrm>
            <a:prstGeom prst="ellipse">
              <a:avLst/>
            </a:prstGeom>
            <a:grpFill/>
            <a:ln>
              <a:noFill/>
            </a:ln>
          </p:spPr>
          <p:txBody>
            <a:bodyPr vert="horz" wrap="square" lIns="91440" tIns="45720" rIns="91440" bIns="45720" numCol="1" anchor="t" anchorCtr="0" compatLnSpc="1"/>
            <a:lstStyle/>
            <a:p>
              <a:endParaRPr lang="en-US"/>
            </a:p>
          </p:txBody>
        </p:sp>
      </p:grpSp>
      <p:pic>
        <p:nvPicPr>
          <p:cNvPr id="126" name="图片 40" descr="2U服务器丝印图.png"/>
          <p:cNvPicPr>
            <a:picLocks noChangeAspect="1"/>
          </p:cNvPicPr>
          <p:nvPr/>
        </p:nvPicPr>
        <p:blipFill>
          <a:blip r:embed="rId8" cstate="print"/>
          <a:srcRect b="43"/>
          <a:stretch>
            <a:fillRect/>
          </a:stretch>
        </p:blipFill>
        <p:spPr>
          <a:xfrm>
            <a:off x="6603541" y="2875912"/>
            <a:ext cx="1624509" cy="571763"/>
          </a:xfrm>
          <a:prstGeom prst="rect">
            <a:avLst/>
          </a:prstGeom>
          <a:noFill/>
          <a:ln w="9525">
            <a:noFill/>
            <a:miter/>
          </a:ln>
        </p:spPr>
      </p:pic>
      <p:sp>
        <p:nvSpPr>
          <p:cNvPr id="128" name="文本框 127"/>
          <p:cNvSpPr txBox="1"/>
          <p:nvPr/>
        </p:nvSpPr>
        <p:spPr>
          <a:xfrm>
            <a:off x="5242624" y="3161794"/>
            <a:ext cx="1182717"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kumimoji="0" lang="en-US" altLang="zh-CN" sz="1600" b="1" i="0" u="none" strike="noStrike" cap="none" spc="0" normalizeH="0" baseline="0" dirty="0">
                <a:ln>
                  <a:noFill/>
                </a:ln>
                <a:solidFill>
                  <a:schemeClr val="bg1"/>
                </a:solidFill>
                <a:effectLst/>
                <a:uFillTx/>
                <a:latin typeface="Calibri"/>
                <a:ea typeface="Calibri"/>
                <a:cs typeface="Calibri"/>
                <a:sym typeface="Calibri"/>
              </a:rPr>
              <a:t>IT Generalist</a:t>
            </a:r>
            <a:endParaRPr kumimoji="0" lang="zh-CN" altLang="en-US" sz="1600" b="1" i="0" u="none" strike="noStrike" cap="none" spc="0" normalizeH="0" baseline="0" dirty="0">
              <a:ln>
                <a:noFill/>
              </a:ln>
              <a:solidFill>
                <a:schemeClr val="bg1"/>
              </a:solidFill>
              <a:effectLst/>
              <a:uFillTx/>
              <a:latin typeface="Calibri"/>
              <a:ea typeface="Calibri"/>
              <a:cs typeface="Calibri"/>
              <a:sym typeface="Calibri"/>
            </a:endParaRPr>
          </a:p>
        </p:txBody>
      </p:sp>
      <p:pic>
        <p:nvPicPr>
          <p:cNvPr id="73" name="图片 72">
            <a:extLst>
              <a:ext uri="{FF2B5EF4-FFF2-40B4-BE49-F238E27FC236}">
                <a16:creationId xmlns:a16="http://schemas.microsoft.com/office/drawing/2014/main" id="{B0764357-1205-489D-B14F-46305F286192}"/>
              </a:ext>
            </a:extLst>
          </p:cNvPr>
          <p:cNvPicPr>
            <a:picLocks noChangeAspect="1"/>
          </p:cNvPicPr>
          <p:nvPr/>
        </p:nvPicPr>
        <p:blipFill>
          <a:blip r:embed="rId9"/>
          <a:stretch>
            <a:fillRect/>
          </a:stretch>
        </p:blipFill>
        <p:spPr>
          <a:xfrm>
            <a:off x="6653131" y="1213242"/>
            <a:ext cx="1525327" cy="1559074"/>
          </a:xfrm>
          <a:prstGeom prst="rect">
            <a:avLst/>
          </a:prstGeom>
        </p:spPr>
      </p:pic>
      <p:sp>
        <p:nvSpPr>
          <p:cNvPr id="74" name="标题 1">
            <a:extLst>
              <a:ext uri="{FF2B5EF4-FFF2-40B4-BE49-F238E27FC236}">
                <a16:creationId xmlns:a16="http://schemas.microsoft.com/office/drawing/2014/main" id="{E9F429A8-3C03-47E6-A7DA-8DBAEC8737DC}"/>
              </a:ext>
            </a:extLst>
          </p:cNvPr>
          <p:cNvSpPr>
            <a:spLocks noGrp="1"/>
          </p:cNvSpPr>
          <p:nvPr/>
        </p:nvSpPr>
        <p:spPr>
          <a:xfrm>
            <a:off x="153906" y="176022"/>
            <a:ext cx="6427551" cy="536415"/>
          </a:xfrm>
          <a:prstGeom prst="rect">
            <a:avLst/>
          </a:prstGeom>
          <a:noFill/>
          <a:ln w="9525">
            <a:noFill/>
            <a:miter/>
          </a:ln>
        </p:spPr>
        <p:txBody>
          <a:bodyPr lIns="61737" tIns="30869" rIns="61737" bIns="30869" anchor="ctr"/>
          <a:lstStyle/>
          <a:p>
            <a:pPr eaLnBrk="0"/>
            <a:r>
              <a:rPr lang="en-US" altLang="zh-CN" sz="2800" b="1" dirty="0">
                <a:solidFill>
                  <a:schemeClr val="bg1"/>
                </a:solidFill>
                <a:latin typeface="Arial" charset="0"/>
                <a:ea typeface="Arial" charset="0"/>
                <a:sym typeface="Arial" charset="0"/>
              </a:rPr>
              <a:t>Highlight 3: One Click Deploy</a:t>
            </a:r>
            <a:endParaRPr lang="zh-CN" altLang="en-US" sz="2800" b="1" dirty="0">
              <a:solidFill>
                <a:schemeClr val="bg1"/>
              </a:solidFill>
              <a:latin typeface="Arial" charset="0"/>
              <a:ea typeface="Arial" charset="0"/>
              <a:sym typeface="Arial" charset="0"/>
            </a:endParaRPr>
          </a:p>
        </p:txBody>
      </p:sp>
      <p:sp>
        <p:nvSpPr>
          <p:cNvPr id="75" name="文本框 23">
            <a:extLst>
              <a:ext uri="{FF2B5EF4-FFF2-40B4-BE49-F238E27FC236}">
                <a16:creationId xmlns:a16="http://schemas.microsoft.com/office/drawing/2014/main" id="{9887FFB6-DCF9-46C9-8452-1862E783B54C}"/>
              </a:ext>
            </a:extLst>
          </p:cNvPr>
          <p:cNvSpPr txBox="1">
            <a:spLocks noChangeArrowheads="1"/>
          </p:cNvSpPr>
          <p:nvPr/>
        </p:nvSpPr>
        <p:spPr bwMode="auto">
          <a:xfrm>
            <a:off x="5079183" y="3965191"/>
            <a:ext cx="4242479" cy="400095"/>
          </a:xfrm>
          <a:prstGeom prst="rect">
            <a:avLst/>
          </a:prstGeom>
          <a:noFill/>
          <a:ln>
            <a:noFill/>
          </a:ln>
        </p:spPr>
        <p:txBody>
          <a:bodyPr wrap="square"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2000" b="1" dirty="0">
                <a:solidFill>
                  <a:schemeClr val="bg1"/>
                </a:solidFill>
              </a:rPr>
              <a:t>Easy Management &amp; Operation !</a:t>
            </a:r>
            <a:endParaRPr kumimoji="1" lang="zh-CN" altLang="en-US" sz="2000" b="1" dirty="0">
              <a:solidFill>
                <a:schemeClr val="bg1"/>
              </a:solidFill>
            </a:endParaRPr>
          </a:p>
        </p:txBody>
      </p:sp>
    </p:spTree>
    <p:extLst>
      <p:ext uri="{BB962C8B-B14F-4D97-AF65-F5344CB8AC3E}">
        <p14:creationId xmlns:p14="http://schemas.microsoft.com/office/powerpoint/2010/main" val="2892552586"/>
      </p:ext>
    </p:extLst>
  </p:cSld>
  <p:clrMapOvr>
    <a:masterClrMapping/>
  </p:clrMapOvr>
  <mc:AlternateContent xmlns:mc="http://schemas.openxmlformats.org/markup-compatibility/2006" xmlns:p14="http://schemas.microsoft.com/office/powerpoint/2010/main">
    <mc:Choice Requires="p14">
      <p:transition spd="slow" p14:dur="2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流程图: 磁盘 12">
            <a:extLst>
              <a:ext uri="{FF2B5EF4-FFF2-40B4-BE49-F238E27FC236}">
                <a16:creationId xmlns:a16="http://schemas.microsoft.com/office/drawing/2014/main" id="{9F9088CC-14F6-4FAC-AEFD-4975536F5262}"/>
              </a:ext>
            </a:extLst>
          </p:cNvPr>
          <p:cNvSpPr/>
          <p:nvPr/>
        </p:nvSpPr>
        <p:spPr>
          <a:xfrm>
            <a:off x="4904154" y="2901147"/>
            <a:ext cx="945662" cy="536415"/>
          </a:xfrm>
          <a:prstGeom prst="flowChartMagneticDisk">
            <a:avLst/>
          </a:prstGeom>
          <a:solidFill>
            <a:srgbClr val="FFFFFF"/>
          </a:solidFill>
          <a:ln w="25400" cap="flat">
            <a:solidFill>
              <a:schemeClr val="bg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sp>
        <p:nvSpPr>
          <p:cNvPr id="3" name="流程图: 磁盘 2">
            <a:extLst>
              <a:ext uri="{FF2B5EF4-FFF2-40B4-BE49-F238E27FC236}">
                <a16:creationId xmlns:a16="http://schemas.microsoft.com/office/drawing/2014/main" id="{FF239309-52B6-4482-AAA7-8A22D74FB500}"/>
              </a:ext>
            </a:extLst>
          </p:cNvPr>
          <p:cNvSpPr/>
          <p:nvPr/>
        </p:nvSpPr>
        <p:spPr>
          <a:xfrm>
            <a:off x="3497382" y="2901148"/>
            <a:ext cx="945662" cy="536415"/>
          </a:xfrm>
          <a:prstGeom prst="flowChartMagneticDisk">
            <a:avLst/>
          </a:prstGeom>
          <a:solidFill>
            <a:srgbClr val="FFFFFF"/>
          </a:solidFill>
          <a:ln w="25400" cap="flat">
            <a:solidFill>
              <a:schemeClr val="bg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sp>
        <p:nvSpPr>
          <p:cNvPr id="6" name="矩形: 圆角 5">
            <a:extLst>
              <a:ext uri="{FF2B5EF4-FFF2-40B4-BE49-F238E27FC236}">
                <a16:creationId xmlns:a16="http://schemas.microsoft.com/office/drawing/2014/main" id="{2DC6F43C-BE9C-4CF1-95EE-09BA7942C038}"/>
              </a:ext>
            </a:extLst>
          </p:cNvPr>
          <p:cNvSpPr/>
          <p:nvPr/>
        </p:nvSpPr>
        <p:spPr>
          <a:xfrm>
            <a:off x="3497383" y="1528438"/>
            <a:ext cx="2352434" cy="408620"/>
          </a:xfrm>
          <a:prstGeom prst="roundRect">
            <a:avLst/>
          </a:prstGeom>
          <a:solidFill>
            <a:srgbClr val="FFFFFF"/>
          </a:solidFill>
          <a:ln w="25400" cap="flat">
            <a:solidFill>
              <a:schemeClr val="bg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pPr>
            <a:r>
              <a:rPr kumimoji="0" lang="en-US" altLang="zh-CN" sz="1800" b="0" i="0" u="none" strike="noStrike" cap="none" spc="0" normalizeH="0" baseline="0" dirty="0">
                <a:ln>
                  <a:noFill/>
                </a:ln>
                <a:solidFill>
                  <a:srgbClr val="000000"/>
                </a:solidFill>
                <a:effectLst/>
                <a:uFillTx/>
                <a:latin typeface="Calibri"/>
                <a:ea typeface="Calibri"/>
                <a:cs typeface="Calibri"/>
                <a:sym typeface="Calibri"/>
              </a:rPr>
              <a:t>Memory</a:t>
            </a:r>
            <a:endParaRPr kumimoji="0" lang="zh-CN" altLang="en-US" sz="18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2" name="标题 1"/>
          <p:cNvSpPr>
            <a:spLocks noGrp="1"/>
          </p:cNvSpPr>
          <p:nvPr/>
        </p:nvSpPr>
        <p:spPr>
          <a:xfrm>
            <a:off x="153906" y="176022"/>
            <a:ext cx="6427551" cy="536415"/>
          </a:xfrm>
          <a:prstGeom prst="rect">
            <a:avLst/>
          </a:prstGeom>
          <a:noFill/>
          <a:ln w="9525">
            <a:noFill/>
            <a:miter/>
          </a:ln>
        </p:spPr>
        <p:txBody>
          <a:bodyPr lIns="61737" tIns="30869" rIns="61737" bIns="30869" anchor="ctr"/>
          <a:lstStyle/>
          <a:p>
            <a:pPr eaLnBrk="0"/>
            <a:r>
              <a:rPr lang="en-US" altLang="zh-CN" sz="2800" b="1" dirty="0">
                <a:solidFill>
                  <a:schemeClr val="bg1"/>
                </a:solidFill>
                <a:latin typeface="Arial" charset="0"/>
                <a:ea typeface="Arial" charset="0"/>
                <a:sym typeface="Arial" charset="0"/>
              </a:rPr>
              <a:t>Highlight 4: Data 2 Copies</a:t>
            </a:r>
            <a:endParaRPr lang="zh-CN" altLang="en-US" sz="2800" b="1" dirty="0">
              <a:solidFill>
                <a:schemeClr val="bg1"/>
              </a:solidFill>
              <a:latin typeface="Arial" charset="0"/>
              <a:ea typeface="Arial" charset="0"/>
              <a:sym typeface="Arial" charset="0"/>
            </a:endParaRPr>
          </a:p>
        </p:txBody>
      </p:sp>
      <p:sp>
        <p:nvSpPr>
          <p:cNvPr id="4" name="文本框 3">
            <a:extLst>
              <a:ext uri="{FF2B5EF4-FFF2-40B4-BE49-F238E27FC236}">
                <a16:creationId xmlns:a16="http://schemas.microsoft.com/office/drawing/2014/main" id="{10519862-69AA-4FEB-BD03-09D5F0A96149}"/>
              </a:ext>
            </a:extLst>
          </p:cNvPr>
          <p:cNvSpPr txBox="1"/>
          <p:nvPr/>
        </p:nvSpPr>
        <p:spPr>
          <a:xfrm>
            <a:off x="3497383" y="3484269"/>
            <a:ext cx="945662" cy="24621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a:ln>
                  <a:noFill/>
                </a:ln>
                <a:solidFill>
                  <a:schemeClr val="bg1"/>
                </a:solidFill>
                <a:effectLst/>
                <a:uFillTx/>
                <a:latin typeface="Calibri"/>
                <a:ea typeface="Calibri"/>
                <a:cs typeface="Calibri"/>
                <a:sym typeface="Calibri"/>
              </a:rPr>
              <a:t>Data Disk 1</a:t>
            </a:r>
            <a:endParaRPr kumimoji="0" lang="zh-CN" altLang="en-US" sz="1000" b="0" i="0" u="none" strike="noStrike" cap="none" spc="0" normalizeH="0" baseline="0" dirty="0">
              <a:ln>
                <a:noFill/>
              </a:ln>
              <a:solidFill>
                <a:schemeClr val="bg1"/>
              </a:solidFill>
              <a:effectLst/>
              <a:uFillTx/>
              <a:latin typeface="Calibri"/>
              <a:ea typeface="Calibri"/>
              <a:cs typeface="Calibri"/>
              <a:sym typeface="Calibri"/>
            </a:endParaRPr>
          </a:p>
        </p:txBody>
      </p:sp>
      <p:sp>
        <p:nvSpPr>
          <p:cNvPr id="17" name="文本框 16">
            <a:extLst>
              <a:ext uri="{FF2B5EF4-FFF2-40B4-BE49-F238E27FC236}">
                <a16:creationId xmlns:a16="http://schemas.microsoft.com/office/drawing/2014/main" id="{5F583C32-44F4-4C61-841D-C641ABD8BA27}"/>
              </a:ext>
            </a:extLst>
          </p:cNvPr>
          <p:cNvSpPr txBox="1"/>
          <p:nvPr/>
        </p:nvSpPr>
        <p:spPr>
          <a:xfrm>
            <a:off x="4892434" y="3484269"/>
            <a:ext cx="945662" cy="24621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a:ln>
                  <a:noFill/>
                </a:ln>
                <a:solidFill>
                  <a:schemeClr val="bg1"/>
                </a:solidFill>
                <a:effectLst/>
                <a:uFillTx/>
                <a:latin typeface="Calibri"/>
                <a:ea typeface="Calibri"/>
                <a:cs typeface="Calibri"/>
                <a:sym typeface="Calibri"/>
              </a:rPr>
              <a:t>Data Disk 2</a:t>
            </a:r>
            <a:endParaRPr kumimoji="0" lang="zh-CN" altLang="en-US" sz="1000" b="0" i="0" u="none" strike="noStrike" cap="none" spc="0" normalizeH="0" baseline="0" dirty="0">
              <a:ln>
                <a:noFill/>
              </a:ln>
              <a:solidFill>
                <a:schemeClr val="bg1"/>
              </a:solidFill>
              <a:effectLst/>
              <a:uFillTx/>
              <a:latin typeface="Calibri"/>
              <a:ea typeface="Calibri"/>
              <a:cs typeface="Calibri"/>
              <a:sym typeface="Calibri"/>
            </a:endParaRPr>
          </a:p>
        </p:txBody>
      </p:sp>
      <p:sp>
        <p:nvSpPr>
          <p:cNvPr id="5" name="矩形 4">
            <a:extLst>
              <a:ext uri="{FF2B5EF4-FFF2-40B4-BE49-F238E27FC236}">
                <a16:creationId xmlns:a16="http://schemas.microsoft.com/office/drawing/2014/main" id="{65E153BF-5AE8-4B16-A1C8-507BC9BE5557}"/>
              </a:ext>
            </a:extLst>
          </p:cNvPr>
          <p:cNvSpPr/>
          <p:nvPr/>
        </p:nvSpPr>
        <p:spPr>
          <a:xfrm>
            <a:off x="2082799" y="1642340"/>
            <a:ext cx="180657" cy="180815"/>
          </a:xfrm>
          <a:prstGeom prst="rect">
            <a:avLst/>
          </a:prstGeom>
          <a:solidFill>
            <a:srgbClr val="FFFF00"/>
          </a:solidFill>
          <a:ln w="25400" cap="flat">
            <a:solidFill>
              <a:srgbClr val="FFFF00"/>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sp>
        <p:nvSpPr>
          <p:cNvPr id="7" name="箭头: 下 6">
            <a:extLst>
              <a:ext uri="{FF2B5EF4-FFF2-40B4-BE49-F238E27FC236}">
                <a16:creationId xmlns:a16="http://schemas.microsoft.com/office/drawing/2014/main" id="{B06013DC-EFCE-422B-9072-3A52C568E873}"/>
              </a:ext>
            </a:extLst>
          </p:cNvPr>
          <p:cNvSpPr/>
          <p:nvPr/>
        </p:nvSpPr>
        <p:spPr>
          <a:xfrm>
            <a:off x="4489938" y="2195758"/>
            <a:ext cx="367323" cy="524119"/>
          </a:xfrm>
          <a:prstGeom prst="downArrow">
            <a:avLst/>
          </a:prstGeom>
          <a:solidFill>
            <a:srgbClr val="FFFFFF"/>
          </a:solidFill>
          <a:ln w="25400" cap="flat">
            <a:solidFill>
              <a:schemeClr val="bg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sp>
        <p:nvSpPr>
          <p:cNvPr id="23" name="矩形 22">
            <a:extLst>
              <a:ext uri="{FF2B5EF4-FFF2-40B4-BE49-F238E27FC236}">
                <a16:creationId xmlns:a16="http://schemas.microsoft.com/office/drawing/2014/main" id="{4E16D640-D9B5-436D-947F-CFD255052654}"/>
              </a:ext>
            </a:extLst>
          </p:cNvPr>
          <p:cNvSpPr/>
          <p:nvPr/>
        </p:nvSpPr>
        <p:spPr>
          <a:xfrm>
            <a:off x="4583270" y="1644511"/>
            <a:ext cx="180657" cy="180815"/>
          </a:xfrm>
          <a:prstGeom prst="rect">
            <a:avLst/>
          </a:prstGeom>
          <a:solidFill>
            <a:srgbClr val="FFFF00"/>
          </a:solidFill>
          <a:ln w="25400" cap="flat">
            <a:solidFill>
              <a:srgbClr val="FFFF00"/>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sp>
        <p:nvSpPr>
          <p:cNvPr id="24" name="矩形 23">
            <a:extLst>
              <a:ext uri="{FF2B5EF4-FFF2-40B4-BE49-F238E27FC236}">
                <a16:creationId xmlns:a16="http://schemas.microsoft.com/office/drawing/2014/main" id="{17B24FA1-6C6F-4ED5-A825-2B7CF2DACED9}"/>
              </a:ext>
            </a:extLst>
          </p:cNvPr>
          <p:cNvSpPr/>
          <p:nvPr/>
        </p:nvSpPr>
        <p:spPr>
          <a:xfrm>
            <a:off x="4583270" y="1682927"/>
            <a:ext cx="180657" cy="180815"/>
          </a:xfrm>
          <a:prstGeom prst="rect">
            <a:avLst/>
          </a:prstGeom>
          <a:solidFill>
            <a:srgbClr val="FFFF00"/>
          </a:solidFill>
          <a:ln w="25400" cap="flat">
            <a:solidFill>
              <a:srgbClr val="FFFF00"/>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sp>
        <p:nvSpPr>
          <p:cNvPr id="25" name="文本框 23">
            <a:extLst>
              <a:ext uri="{FF2B5EF4-FFF2-40B4-BE49-F238E27FC236}">
                <a16:creationId xmlns:a16="http://schemas.microsoft.com/office/drawing/2014/main" id="{335EBCBB-D3CC-4790-A9D5-B16EAF3ED81C}"/>
              </a:ext>
            </a:extLst>
          </p:cNvPr>
          <p:cNvSpPr txBox="1">
            <a:spLocks noChangeArrowheads="1"/>
          </p:cNvSpPr>
          <p:nvPr/>
        </p:nvSpPr>
        <p:spPr bwMode="auto">
          <a:xfrm>
            <a:off x="3647864" y="4103701"/>
            <a:ext cx="3434802" cy="400095"/>
          </a:xfrm>
          <a:prstGeom prst="rect">
            <a:avLst/>
          </a:prstGeom>
          <a:noFill/>
          <a:ln>
            <a:noFill/>
          </a:ln>
        </p:spPr>
        <p:txBody>
          <a:bodyPr wrap="square"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2000" b="1" dirty="0">
                <a:solidFill>
                  <a:schemeClr val="bg1"/>
                </a:solidFill>
              </a:rPr>
              <a:t>Data High Secure !</a:t>
            </a:r>
            <a:endParaRPr kumimoji="1" lang="zh-CN" altLang="en-US" sz="2000" b="1" dirty="0">
              <a:solidFill>
                <a:schemeClr val="bg1"/>
              </a:solidFill>
            </a:endParaRPr>
          </a:p>
        </p:txBody>
      </p:sp>
      <p:sp>
        <p:nvSpPr>
          <p:cNvPr id="26" name="文本框 25">
            <a:extLst>
              <a:ext uri="{FF2B5EF4-FFF2-40B4-BE49-F238E27FC236}">
                <a16:creationId xmlns:a16="http://schemas.microsoft.com/office/drawing/2014/main" id="{B6BC1B69-3E23-4518-8955-2902F864908A}"/>
              </a:ext>
            </a:extLst>
          </p:cNvPr>
          <p:cNvSpPr txBox="1"/>
          <p:nvPr/>
        </p:nvSpPr>
        <p:spPr>
          <a:xfrm>
            <a:off x="1700296" y="1890497"/>
            <a:ext cx="945662" cy="24621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a:ln>
                  <a:noFill/>
                </a:ln>
                <a:solidFill>
                  <a:schemeClr val="bg1"/>
                </a:solidFill>
                <a:effectLst/>
                <a:uFillTx/>
                <a:latin typeface="Calibri"/>
                <a:ea typeface="Calibri"/>
                <a:cs typeface="Calibri"/>
                <a:sym typeface="Calibri"/>
              </a:rPr>
              <a:t>Data </a:t>
            </a:r>
            <a:endParaRPr kumimoji="0" lang="zh-CN" altLang="en-US" sz="1000" b="0" i="0" u="none" strike="noStrike" cap="none" spc="0" normalizeH="0" baseline="0" dirty="0">
              <a:ln>
                <a:noFill/>
              </a:ln>
              <a:solidFill>
                <a:schemeClr val="bg1"/>
              </a:solidFill>
              <a:effectLst/>
              <a:uFillTx/>
              <a:latin typeface="Calibri"/>
              <a:ea typeface="Calibri"/>
              <a:cs typeface="Calibri"/>
              <a:sym typeface="Calibri"/>
            </a:endParaRPr>
          </a:p>
        </p:txBody>
      </p:sp>
    </p:spTree>
    <p:extLst>
      <p:ext uri="{BB962C8B-B14F-4D97-AF65-F5344CB8AC3E}">
        <p14:creationId xmlns:p14="http://schemas.microsoft.com/office/powerpoint/2010/main" val="3134118630"/>
      </p:ext>
    </p:extLst>
  </p:cSld>
  <p:clrMapOvr>
    <a:masterClrMapping/>
  </p:clrMapOvr>
  <mc:AlternateContent xmlns:mc="http://schemas.openxmlformats.org/markup-compatibility/2006" xmlns:p14="http://schemas.microsoft.com/office/powerpoint/2010/main">
    <mc:Choice Requires="p14">
      <p:transition spd="slow" p14:dur="2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1" nodeType="click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42" presetClass="path" presetSubtype="0" accel="50000" decel="50000" fill="hold" grpId="0" nodeType="withEffect">
                                  <p:stCondLst>
                                    <p:cond delay="0"/>
                                  </p:stCondLst>
                                  <p:childTnLst>
                                    <p:animMotion origin="layout" path="M -3.61111E-6 1.60494E-6 L 0.27396 -0.00494 " pathEditMode="relative" rAng="0" ptsTypes="AA">
                                      <p:cBhvr>
                                        <p:cTn id="8" dur="2000" fill="hold"/>
                                        <p:tgtEl>
                                          <p:spTgt spid="5"/>
                                        </p:tgtEl>
                                        <p:attrNameLst>
                                          <p:attrName>ppt_x</p:attrName>
                                          <p:attrName>ppt_y</p:attrName>
                                        </p:attrNameLst>
                                      </p:cBhvr>
                                      <p:rCtr x="13698" y="-247"/>
                                    </p:animMotion>
                                  </p:childTnLst>
                                </p:cTn>
                              </p:par>
                            </p:childTnLst>
                          </p:cTn>
                        </p:par>
                        <p:par>
                          <p:cTn id="9" fill="hold">
                            <p:stCondLst>
                              <p:cond delay="2000"/>
                            </p:stCondLst>
                            <p:childTnLst>
                              <p:par>
                                <p:cTn id="10" presetID="1" presetClass="exit" presetSubtype="0" fill="hold" grpId="2" nodeType="afterEffect">
                                  <p:stCondLst>
                                    <p:cond delay="0"/>
                                  </p:stCondLst>
                                  <p:childTnLst>
                                    <p:set>
                                      <p:cBhvr>
                                        <p:cTn id="11" dur="1" fill="hold">
                                          <p:stCondLst>
                                            <p:cond delay="0"/>
                                          </p:stCondLst>
                                        </p:cTn>
                                        <p:tgtEl>
                                          <p:spTgt spid="5"/>
                                        </p:tgtEl>
                                        <p:attrNameLst>
                                          <p:attrName>style.visibility</p:attrName>
                                        </p:attrNameLst>
                                      </p:cBhvr>
                                      <p:to>
                                        <p:strVal val="hidden"/>
                                      </p:to>
                                    </p:set>
                                  </p:childTnLst>
                                </p:cTn>
                              </p:par>
                            </p:childTnLst>
                          </p:cTn>
                        </p:par>
                        <p:par>
                          <p:cTn id="12" fill="hold">
                            <p:stCondLst>
                              <p:cond delay="2000"/>
                            </p:stCondLst>
                            <p:childTnLst>
                              <p:par>
                                <p:cTn id="13" presetID="1" presetClass="entr" presetSubtype="0" fill="hold" grpId="1" nodeType="after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1"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par>
                          <p:cTn id="17" fill="hold">
                            <p:stCondLst>
                              <p:cond delay="2000"/>
                            </p:stCondLst>
                            <p:childTnLst>
                              <p:par>
                                <p:cTn id="18" presetID="42" presetClass="path" presetSubtype="0" accel="50000" decel="50000" fill="hold" grpId="0" nodeType="afterEffect">
                                  <p:stCondLst>
                                    <p:cond delay="0"/>
                                  </p:stCondLst>
                                  <p:childTnLst>
                                    <p:animMotion origin="layout" path="M 0.00052 -0.00525 L -0.07483 0.27901 " pathEditMode="relative" rAng="0" ptsTypes="AA">
                                      <p:cBhvr>
                                        <p:cTn id="19" dur="2000" fill="hold"/>
                                        <p:tgtEl>
                                          <p:spTgt spid="23"/>
                                        </p:tgtEl>
                                        <p:attrNameLst>
                                          <p:attrName>ppt_x</p:attrName>
                                          <p:attrName>ppt_y</p:attrName>
                                        </p:attrNameLst>
                                      </p:cBhvr>
                                      <p:rCtr x="-3767" y="14198"/>
                                    </p:animMotion>
                                  </p:childTnLst>
                                </p:cTn>
                              </p:par>
                              <p:par>
                                <p:cTn id="20" presetID="42" presetClass="path" presetSubtype="0" accel="50000" decel="50000" fill="hold" grpId="0" nodeType="withEffect">
                                  <p:stCondLst>
                                    <p:cond delay="0"/>
                                  </p:stCondLst>
                                  <p:childTnLst>
                                    <p:animMotion origin="layout" path="M -1.11111E-6 -3.08642E-6 L 0.07986 0.27006 " pathEditMode="relative" rAng="0" ptsTypes="AA">
                                      <p:cBhvr>
                                        <p:cTn id="21" dur="2000" fill="hold"/>
                                        <p:tgtEl>
                                          <p:spTgt spid="24"/>
                                        </p:tgtEl>
                                        <p:attrNameLst>
                                          <p:attrName>ppt_x</p:attrName>
                                          <p:attrName>ppt_y</p:attrName>
                                        </p:attrNameLst>
                                      </p:cBhvr>
                                      <p:rCtr x="3993" y="13488"/>
                                    </p:animMotion>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23" grpId="0" animBg="1"/>
      <p:bldP spid="23" grpId="1" animBg="1"/>
      <p:bldP spid="24" grpId="0" animBg="1"/>
      <p:bldP spid="24" grpId="1" animBg="1"/>
      <p:bldP spid="25" grpId="0"/>
      <p:bldP spid="26"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725498" y="2742948"/>
            <a:ext cx="5656205" cy="276997"/>
          </a:xfrm>
          <a:prstGeom prst="rect">
            <a:avLst/>
          </a:prstGeom>
          <a:solidFill>
            <a:schemeClr val="accent2">
              <a:lumMod val="7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200" b="0" i="0" u="none" strike="noStrike" cap="none" spc="0" normalizeH="0" baseline="0">
              <a:ln>
                <a:noFill/>
              </a:ln>
              <a:solidFill>
                <a:srgbClr val="000000"/>
              </a:solidFill>
              <a:effectLst/>
              <a:uFillTx/>
              <a:latin typeface="Calibri"/>
              <a:ea typeface="Calibri"/>
              <a:cs typeface="Calibri"/>
              <a:sym typeface="Calibri"/>
            </a:endParaRPr>
          </a:p>
        </p:txBody>
      </p:sp>
      <p:sp>
        <p:nvSpPr>
          <p:cNvPr id="15" name="矩形 14"/>
          <p:cNvSpPr/>
          <p:nvPr/>
        </p:nvSpPr>
        <p:spPr>
          <a:xfrm>
            <a:off x="764687" y="1655211"/>
            <a:ext cx="5617016" cy="276997"/>
          </a:xfrm>
          <a:prstGeom prst="rect">
            <a:avLst/>
          </a:prstGeom>
          <a:solidFill>
            <a:srgbClr val="0070C0"/>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200" b="0" i="0" u="none" strike="noStrike" cap="none" spc="0" normalizeH="0" baseline="0">
              <a:ln>
                <a:noFill/>
              </a:ln>
              <a:solidFill>
                <a:srgbClr val="000000"/>
              </a:solidFill>
              <a:effectLst/>
              <a:uFillTx/>
              <a:latin typeface="Calibri"/>
              <a:ea typeface="Calibri"/>
              <a:cs typeface="Calibri"/>
              <a:sym typeface="Calibri"/>
            </a:endParaRPr>
          </a:p>
        </p:txBody>
      </p:sp>
      <p:sp>
        <p:nvSpPr>
          <p:cNvPr id="14" name="矩形 13"/>
          <p:cNvSpPr/>
          <p:nvPr/>
        </p:nvSpPr>
        <p:spPr>
          <a:xfrm>
            <a:off x="751624" y="2219668"/>
            <a:ext cx="5630079" cy="276997"/>
          </a:xfrm>
          <a:prstGeom prst="rect">
            <a:avLst/>
          </a:prstGeom>
          <a:solidFill>
            <a:schemeClr val="accent3">
              <a:lumMod val="7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200" b="0" i="0" u="none" strike="noStrike" cap="none" spc="0" normalizeH="0" baseline="0">
              <a:ln>
                <a:noFill/>
              </a:ln>
              <a:solidFill>
                <a:srgbClr val="000000"/>
              </a:solidFill>
              <a:effectLst/>
              <a:uFillTx/>
              <a:latin typeface="Calibri"/>
              <a:ea typeface="Calibri"/>
              <a:cs typeface="Calibri"/>
              <a:sym typeface="Calibri"/>
            </a:endParaRPr>
          </a:p>
        </p:txBody>
      </p:sp>
      <p:sp>
        <p:nvSpPr>
          <p:cNvPr id="2" name="标题 1"/>
          <p:cNvSpPr>
            <a:spLocks noGrp="1"/>
          </p:cNvSpPr>
          <p:nvPr>
            <p:ph type="title"/>
          </p:nvPr>
        </p:nvSpPr>
        <p:spPr/>
        <p:txBody>
          <a:bodyPr>
            <a:normAutofit/>
          </a:bodyPr>
          <a:lstStyle/>
          <a:p>
            <a:pPr algn="l"/>
            <a:r>
              <a:rPr lang="en-US" altLang="zh-CN" sz="2400" b="1" dirty="0">
                <a:solidFill>
                  <a:schemeClr val="bg1"/>
                </a:solidFill>
                <a:latin typeface="微软雅黑" charset="0"/>
                <a:ea typeface="微软雅黑" charset="0"/>
                <a:cs typeface="微软雅黑" charset="0"/>
                <a:sym typeface="Calibri"/>
              </a:rPr>
              <a:t>Why </a:t>
            </a:r>
            <a:r>
              <a:rPr lang="en-US" altLang="zh-CN" sz="2400" b="1" dirty="0" err="1">
                <a:solidFill>
                  <a:schemeClr val="bg1"/>
                </a:solidFill>
                <a:latin typeface="微软雅黑" charset="0"/>
                <a:ea typeface="微软雅黑" charset="0"/>
                <a:cs typeface="微软雅黑" charset="0"/>
                <a:sym typeface="Calibri"/>
              </a:rPr>
              <a:t>Sangfor</a:t>
            </a:r>
            <a:r>
              <a:rPr lang="en-US" altLang="zh-CN" sz="2400" b="1" dirty="0">
                <a:solidFill>
                  <a:schemeClr val="bg1"/>
                </a:solidFill>
                <a:latin typeface="微软雅黑" charset="0"/>
                <a:ea typeface="微软雅黑" charset="0"/>
                <a:cs typeface="微软雅黑" charset="0"/>
                <a:sym typeface="Calibri"/>
              </a:rPr>
              <a:t> </a:t>
            </a:r>
            <a:r>
              <a:rPr lang="en-US" altLang="zh-CN" sz="2400" b="1" dirty="0" err="1">
                <a:solidFill>
                  <a:schemeClr val="bg1"/>
                </a:solidFill>
                <a:latin typeface="微软雅黑" charset="0"/>
                <a:ea typeface="微软雅黑" charset="0"/>
                <a:cs typeface="微软雅黑" charset="0"/>
                <a:sym typeface="Calibri"/>
              </a:rPr>
              <a:t>aBOS</a:t>
            </a:r>
            <a:r>
              <a:rPr lang="en-US" altLang="zh-CN" sz="2400" b="1" dirty="0">
                <a:solidFill>
                  <a:schemeClr val="bg1"/>
                </a:solidFill>
                <a:latin typeface="微软雅黑" charset="0"/>
                <a:ea typeface="微软雅黑" charset="0"/>
                <a:cs typeface="微软雅黑" charset="0"/>
                <a:sym typeface="Calibri"/>
              </a:rPr>
              <a:t> ? </a:t>
            </a:r>
            <a:endParaRPr lang="zh-CN" altLang="en-US" sz="2400" b="1" dirty="0">
              <a:solidFill>
                <a:schemeClr val="bg1"/>
              </a:solidFill>
              <a:latin typeface="微软雅黑" charset="0"/>
              <a:ea typeface="微软雅黑" charset="0"/>
              <a:cs typeface="微软雅黑" charset="0"/>
              <a:sym typeface="Calibri"/>
            </a:endParaRPr>
          </a:p>
        </p:txBody>
      </p:sp>
      <p:sp>
        <p:nvSpPr>
          <p:cNvPr id="6" name="文本占位符 2"/>
          <p:cNvSpPr txBox="1"/>
          <p:nvPr/>
        </p:nvSpPr>
        <p:spPr>
          <a:xfrm>
            <a:off x="794066" y="3266228"/>
            <a:ext cx="4867829" cy="1018320"/>
          </a:xfrm>
          <a:prstGeom prst="rect">
            <a:avLst/>
          </a:prstGeom>
          <a:ln w="12700">
            <a:miter lim="400000"/>
          </a:ln>
        </p:spPr>
        <p:txBody>
          <a:bodyPr lIns="45719" rIns="45719">
            <a:normAutofit/>
          </a:bodyPr>
          <a:lstStyle/>
          <a:p>
            <a:pPr marL="342900" marR="0" lvl="0" indent="-342900" algn="l" defTabSz="914400" rtl="0" eaLnBrk="1" fontAlgn="auto" latinLnBrk="0" hangingPunct="1">
              <a:lnSpc>
                <a:spcPct val="100000"/>
              </a:lnSpc>
              <a:spcBef>
                <a:spcPts val="700"/>
              </a:spcBef>
              <a:spcAft>
                <a:spcPts val="0"/>
              </a:spcAft>
              <a:buClrTx/>
              <a:buSzPct val="100000"/>
              <a:defRPr/>
            </a:pPr>
            <a:r>
              <a:rPr kumimoji="0" lang="en-US" altLang="zh-CN" sz="1600" b="0" i="1" u="none" strike="noStrike" kern="0" cap="none" spc="0" normalizeH="0" baseline="0" noProof="0" dirty="0">
                <a:ln>
                  <a:noFill/>
                </a:ln>
                <a:solidFill>
                  <a:schemeClr val="bg1"/>
                </a:solidFill>
                <a:effectLst/>
                <a:uLnTx/>
                <a:uFillTx/>
                <a:latin typeface="微软雅黑" pitchFamily="34" charset="-122"/>
                <a:ea typeface="微软雅黑" pitchFamily="34" charset="-122"/>
                <a:cs typeface="+mn-cs"/>
                <a:sym typeface="Arial"/>
              </a:rPr>
              <a:t>    Moreover…</a:t>
            </a:r>
          </a:p>
        </p:txBody>
      </p:sp>
      <p:sp>
        <p:nvSpPr>
          <p:cNvPr id="9" name="标题 1"/>
          <p:cNvSpPr txBox="1"/>
          <p:nvPr/>
        </p:nvSpPr>
        <p:spPr>
          <a:xfrm>
            <a:off x="1128584" y="1655211"/>
            <a:ext cx="5253119" cy="276997"/>
          </a:xfrm>
          <a:prstGeom prst="rect">
            <a:avLst/>
          </a:prstGeom>
          <a:ln w="12700">
            <a:miter lim="400000"/>
          </a:ln>
        </p:spPr>
        <p:txBody>
          <a:bodyPr lIns="45719" rIns="45719" anchor="ctr">
            <a:normAutofit fontScale="92500" lnSpcReduction="10000"/>
          </a:bodyPr>
          <a:lstStyle/>
          <a:p>
            <a:pPr lvl="0" hangingPunct="1"/>
            <a:r>
              <a:rPr lang="en-US" altLang="zh-CN" sz="1400" dirty="0">
                <a:solidFill>
                  <a:schemeClr val="bg1"/>
                </a:solidFill>
                <a:latin typeface="微软雅黑" pitchFamily="34" charset="-122"/>
                <a:ea typeface="微软雅黑" pitchFamily="34" charset="-122"/>
                <a:sym typeface="Arial"/>
              </a:rPr>
              <a:t>High scalability for future</a:t>
            </a:r>
            <a:endParaRPr kumimoji="0" lang="zh-CN" altLang="en-US" sz="14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mn-cs"/>
              <a:sym typeface="Arial"/>
            </a:endParaRPr>
          </a:p>
        </p:txBody>
      </p:sp>
      <p:sp>
        <p:nvSpPr>
          <p:cNvPr id="10" name="标题 1"/>
          <p:cNvSpPr txBox="1"/>
          <p:nvPr/>
        </p:nvSpPr>
        <p:spPr>
          <a:xfrm>
            <a:off x="1128585" y="2210524"/>
            <a:ext cx="5266182" cy="279433"/>
          </a:xfrm>
          <a:prstGeom prst="rect">
            <a:avLst/>
          </a:prstGeom>
          <a:ln w="12700">
            <a:miter lim="400000"/>
          </a:ln>
        </p:spPr>
        <p:txBody>
          <a:bodyPr lIns="45719" rIns="45719" anchor="ctr">
            <a:normAutofit fontScale="92500" lnSpcReduction="10000"/>
          </a:bodyPr>
          <a:lstStyle/>
          <a:p>
            <a:pPr marL="36195" lvl="0" indent="-342900" hangingPunct="1">
              <a:spcBef>
                <a:spcPts val="1200"/>
              </a:spcBef>
              <a:buSzPct val="100000"/>
              <a:defRPr/>
            </a:pPr>
            <a:r>
              <a:rPr lang="en-US" altLang="zh-CN" sz="1400" dirty="0">
                <a:solidFill>
                  <a:schemeClr val="bg1"/>
                </a:solidFill>
                <a:latin typeface="微软雅黑" pitchFamily="34" charset="-122"/>
                <a:ea typeface="微软雅黑" pitchFamily="34" charset="-122"/>
                <a:sym typeface="Arial"/>
              </a:rPr>
              <a:t>Extremely competitive TCO</a:t>
            </a:r>
            <a:endParaRPr lang="en-US" altLang="zh-CN" sz="1400" dirty="0">
              <a:solidFill>
                <a:srgbClr val="FFFF00"/>
              </a:solidFill>
              <a:latin typeface="微软雅黑" pitchFamily="34" charset="-122"/>
              <a:ea typeface="微软雅黑" pitchFamily="34" charset="-122"/>
              <a:sym typeface="Arial"/>
            </a:endParaRPr>
          </a:p>
        </p:txBody>
      </p:sp>
      <p:sp>
        <p:nvSpPr>
          <p:cNvPr id="11" name="标题 1"/>
          <p:cNvSpPr txBox="1"/>
          <p:nvPr/>
        </p:nvSpPr>
        <p:spPr>
          <a:xfrm>
            <a:off x="1128585" y="2742948"/>
            <a:ext cx="5266181" cy="276997"/>
          </a:xfrm>
          <a:prstGeom prst="rect">
            <a:avLst/>
          </a:prstGeom>
          <a:ln w="12700">
            <a:miter lim="400000"/>
          </a:ln>
        </p:spPr>
        <p:txBody>
          <a:bodyPr lIns="45719" rIns="45719" anchor="ctr">
            <a:normAutofit fontScale="92500" lnSpcReduction="10000"/>
          </a:bodyPr>
          <a:lstStyle/>
          <a:p>
            <a:pPr lvl="0" hangingPunct="1"/>
            <a:r>
              <a:rPr kumimoji="0" lang="en-US" altLang="zh-CN" sz="14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mn-cs"/>
                <a:sym typeface="Arial"/>
              </a:rPr>
              <a:t>Simplify deployment and management</a:t>
            </a:r>
            <a:endParaRPr kumimoji="0" lang="zh-CN" altLang="en-US" sz="1400" b="0" i="0" u="none" strike="noStrike" kern="0" cap="none" spc="0" normalizeH="0" baseline="0" noProof="0" dirty="0">
              <a:ln>
                <a:noFill/>
              </a:ln>
              <a:solidFill>
                <a:schemeClr val="bg1"/>
              </a:solidFill>
              <a:effectLst/>
              <a:uLnTx/>
              <a:uFillTx/>
              <a:latin typeface="+mn-lt"/>
              <a:ea typeface="+mn-ea"/>
              <a:cs typeface="+mn-cs"/>
              <a:sym typeface="Arial"/>
            </a:endParaRPr>
          </a:p>
        </p:txBody>
      </p:sp>
      <p:sp>
        <p:nvSpPr>
          <p:cNvPr id="3" name="矩形: 圆角 2">
            <a:extLst>
              <a:ext uri="{FF2B5EF4-FFF2-40B4-BE49-F238E27FC236}">
                <a16:creationId xmlns:a16="http://schemas.microsoft.com/office/drawing/2014/main" id="{49127926-9A99-493B-A248-0F553E2D4467}"/>
              </a:ext>
            </a:extLst>
          </p:cNvPr>
          <p:cNvSpPr/>
          <p:nvPr/>
        </p:nvSpPr>
        <p:spPr>
          <a:xfrm>
            <a:off x="5268234" y="3646396"/>
            <a:ext cx="2790127" cy="790833"/>
          </a:xfrm>
          <a:prstGeom prst="roundRect">
            <a:avLst/>
          </a:prstGeom>
          <a:solidFill>
            <a:schemeClr val="bg1">
              <a:lumMod val="75000"/>
            </a:schemeClr>
          </a:solidFill>
          <a:ln w="25400" cap="flat">
            <a:solidFill>
              <a:schemeClr val="bg1">
                <a:lumMod val="75000"/>
              </a:schemeClr>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pic>
        <p:nvPicPr>
          <p:cNvPr id="18" name="Picture 8">
            <a:extLst>
              <a:ext uri="{FF2B5EF4-FFF2-40B4-BE49-F238E27FC236}">
                <a16:creationId xmlns:a16="http://schemas.microsoft.com/office/drawing/2014/main" id="{0D10E44C-89FA-467A-ABD5-6D498324672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25299" y="3750240"/>
            <a:ext cx="583144" cy="583144"/>
          </a:xfrm>
          <a:prstGeom prst="rect">
            <a:avLst/>
          </a:prstGeom>
        </p:spPr>
      </p:pic>
      <p:pic>
        <p:nvPicPr>
          <p:cNvPr id="19" name="Picture 12">
            <a:extLst>
              <a:ext uri="{FF2B5EF4-FFF2-40B4-BE49-F238E27FC236}">
                <a16:creationId xmlns:a16="http://schemas.microsoft.com/office/drawing/2014/main" id="{AB95686D-07D8-460C-BCC3-E5C6658A002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65508" y="3750240"/>
            <a:ext cx="583144" cy="583144"/>
          </a:xfrm>
          <a:prstGeom prst="rect">
            <a:avLst/>
          </a:prstGeom>
        </p:spPr>
      </p:pic>
      <p:pic>
        <p:nvPicPr>
          <p:cNvPr id="20" name="Picture 10">
            <a:extLst>
              <a:ext uri="{FF2B5EF4-FFF2-40B4-BE49-F238E27FC236}">
                <a16:creationId xmlns:a16="http://schemas.microsoft.com/office/drawing/2014/main" id="{20216E0F-ED82-4AA4-9480-6626B5B77B5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58399" y="3750239"/>
            <a:ext cx="583145" cy="583145"/>
          </a:xfrm>
          <a:prstGeom prst="rect">
            <a:avLst/>
          </a:prstGeom>
        </p:spPr>
      </p:pic>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日期占位符 3"/>
          <p:cNvSpPr>
            <a:spLocks noGrp="1"/>
          </p:cNvSpPr>
          <p:nvPr>
            <p:ph type="dt" sz="quarter" idx="4294967295"/>
          </p:nvPr>
        </p:nvSpPr>
        <p:spPr>
          <a:xfrm>
            <a:off x="457399" y="4766807"/>
            <a:ext cx="2133203" cy="274320"/>
          </a:xfrm>
          <a:prstGeom prst="rect">
            <a:avLst/>
          </a:prstGeom>
          <a:noFill/>
        </p:spPr>
        <p:txBody>
          <a:bodyPr lIns="57177" tIns="28589" rIns="57177" bIns="28589"/>
          <a:lstStyle>
            <a:lvl1pPr eaLnBrk="0" hangingPunct="0">
              <a:defRPr sz="1600">
                <a:solidFill>
                  <a:schemeClr val="tx1"/>
                </a:solidFill>
                <a:latin typeface="Arial" charset="0"/>
                <a:ea typeface="宋体" charset="0"/>
                <a:cs typeface="宋体" charset="0"/>
              </a:defRPr>
            </a:lvl1pPr>
            <a:lvl2pPr marL="464820" indent="-178435" eaLnBrk="0" hangingPunct="0">
              <a:defRPr sz="1600">
                <a:solidFill>
                  <a:schemeClr val="tx1"/>
                </a:solidFill>
                <a:latin typeface="Arial" charset="0"/>
                <a:ea typeface="宋体" charset="0"/>
              </a:defRPr>
            </a:lvl2pPr>
            <a:lvl3pPr marL="715010" indent="-142875" eaLnBrk="0" hangingPunct="0">
              <a:defRPr sz="1600">
                <a:solidFill>
                  <a:schemeClr val="tx1"/>
                </a:solidFill>
                <a:latin typeface="Arial" charset="0"/>
                <a:ea typeface="宋体" charset="0"/>
              </a:defRPr>
            </a:lvl3pPr>
            <a:lvl4pPr marL="1000760" indent="-142875" eaLnBrk="0" hangingPunct="0">
              <a:defRPr sz="1600">
                <a:solidFill>
                  <a:schemeClr val="tx1"/>
                </a:solidFill>
                <a:latin typeface="Arial" charset="0"/>
                <a:ea typeface="宋体" charset="0"/>
              </a:defRPr>
            </a:lvl4pPr>
            <a:lvl5pPr marL="1286510" indent="-142875" eaLnBrk="0" hangingPunct="0">
              <a:defRPr sz="1600">
                <a:solidFill>
                  <a:schemeClr val="tx1"/>
                </a:solidFill>
                <a:latin typeface="Arial" charset="0"/>
                <a:ea typeface="宋体" charset="0"/>
              </a:defRPr>
            </a:lvl5pPr>
            <a:lvl6pPr marL="157226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6pPr>
            <a:lvl7pPr marL="185801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7pPr>
            <a:lvl8pPr marL="214439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8pPr>
            <a:lvl9pPr marL="243014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9pPr>
          </a:lstStyle>
          <a:p>
            <a:pPr eaLnBrk="1" hangingPunct="1"/>
            <a:fld id="{3BB9B39F-E106-0B40-8B32-7055D3A28A7F}" type="datetime1">
              <a:rPr lang="zh-CN" altLang="en-US" sz="1200">
                <a:solidFill>
                  <a:srgbClr val="898989"/>
                </a:solidFill>
              </a:rPr>
              <a:t>2019/4/26</a:t>
            </a:fld>
            <a:endParaRPr lang="zh-CN" altLang="en-US" sz="1100"/>
          </a:p>
        </p:txBody>
      </p:sp>
      <p:sp>
        <p:nvSpPr>
          <p:cNvPr id="3" name="矩形 7" descr="colored_paper1"/>
          <p:cNvSpPr>
            <a:spLocks noChangeArrowheads="1"/>
          </p:cNvSpPr>
          <p:nvPr/>
        </p:nvSpPr>
        <p:spPr bwMode="auto">
          <a:xfrm>
            <a:off x="1297782" y="1916264"/>
            <a:ext cx="1392039" cy="1005840"/>
          </a:xfrm>
          <a:prstGeom prst="rect">
            <a:avLst/>
          </a:prstGeom>
          <a:blipFill dpi="0" rotWithShape="0">
            <a:blip r:embed="rId2"/>
            <a:srcRect/>
            <a:tile tx="0" ty="0" sx="100000" sy="100000" flip="none" algn="tl"/>
          </a:blipFill>
          <a:ln>
            <a:noFill/>
          </a:ln>
        </p:spPr>
        <p:txBody>
          <a:bodyPr lIns="42857" tIns="21438" rIns="42857" bIns="21438" anchor="ctr"/>
          <a:lstStyle/>
          <a:p>
            <a:pPr algn="ctr"/>
            <a:r>
              <a:rPr lang="en-US" altLang="zh-CN" sz="3800" dirty="0">
                <a:solidFill>
                  <a:srgbClr val="FFFFFF"/>
                </a:solidFill>
                <a:ea typeface="微软雅黑" charset="0"/>
                <a:cs typeface="微软雅黑" charset="0"/>
              </a:rPr>
              <a:t>03</a:t>
            </a:r>
            <a:endParaRPr lang="zh-CN" altLang="en-US" sz="3800" dirty="0">
              <a:solidFill>
                <a:srgbClr val="FFFFFF"/>
              </a:solidFill>
              <a:ea typeface="微软雅黑" charset="0"/>
              <a:cs typeface="微软雅黑" charset="0"/>
            </a:endParaRPr>
          </a:p>
        </p:txBody>
      </p:sp>
      <p:grpSp>
        <p:nvGrpSpPr>
          <p:cNvPr id="2" name="Group 3"/>
          <p:cNvGrpSpPr/>
          <p:nvPr/>
        </p:nvGrpSpPr>
        <p:grpSpPr bwMode="auto">
          <a:xfrm>
            <a:off x="2694781" y="1916264"/>
            <a:ext cx="5806281" cy="1005840"/>
            <a:chOff x="0" y="0"/>
            <a:chExt cx="5243513" cy="1257300"/>
          </a:xfrm>
        </p:grpSpPr>
        <p:sp>
          <p:nvSpPr>
            <p:cNvPr id="30725" name="矩形 9"/>
            <p:cNvSpPr>
              <a:spLocks noChangeArrowheads="1"/>
            </p:cNvSpPr>
            <p:nvPr/>
          </p:nvSpPr>
          <p:spPr bwMode="auto">
            <a:xfrm>
              <a:off x="0" y="0"/>
              <a:ext cx="5243513" cy="1257300"/>
            </a:xfrm>
            <a:prstGeom prst="rect">
              <a:avLst/>
            </a:prstGeom>
            <a:solidFill>
              <a:schemeClr val="bg1"/>
            </a:solidFill>
            <a:ln>
              <a:noFill/>
            </a:ln>
          </p:spPr>
          <p:txBody>
            <a:bodyPr lIns="68538" tIns="34284" rIns="68538" bIns="34284" anchor="ctr"/>
            <a:lstStyle/>
            <a:p>
              <a:pPr algn="ctr"/>
              <a:endParaRPr lang="zh-CN" altLang="en-US" sz="900">
                <a:solidFill>
                  <a:srgbClr val="FFFFFF"/>
                </a:solidFill>
                <a:ea typeface="微软雅黑" charset="0"/>
                <a:cs typeface="微软雅黑" charset="0"/>
              </a:endParaRPr>
            </a:p>
          </p:txBody>
        </p:sp>
        <p:sp>
          <p:nvSpPr>
            <p:cNvPr id="30726" name="Copyright Notice"/>
            <p:cNvSpPr>
              <a:spLocks noChangeArrowheads="1"/>
            </p:cNvSpPr>
            <p:nvPr/>
          </p:nvSpPr>
          <p:spPr bwMode="auto">
            <a:xfrm>
              <a:off x="995263" y="436711"/>
              <a:ext cx="2619631" cy="542231"/>
            </a:xfrm>
            <a:prstGeom prst="rect">
              <a:avLst/>
            </a:prstGeom>
            <a:noFill/>
            <a:ln>
              <a:noFill/>
            </a:ln>
          </p:spPr>
          <p:txBody>
            <a:bodyPr wrap="none" lIns="53970" tIns="24295" rIns="53970" bIns="24295">
              <a:spAutoFit/>
            </a:bodyPr>
            <a:lstStyle/>
            <a:p>
              <a:pPr algn="ctr"/>
              <a:r>
                <a:rPr lang="en-US" altLang="zh-CN" sz="2500" b="1" dirty="0">
                  <a:solidFill>
                    <a:srgbClr val="087F92"/>
                  </a:solidFill>
                  <a:latin typeface="微软雅黑" charset="0"/>
                  <a:ea typeface="微软雅黑" charset="0"/>
                  <a:cs typeface="微软雅黑" charset="0"/>
                  <a:sym typeface="微软雅黑" charset="0"/>
                </a:rPr>
                <a:t>Scenarios</a:t>
              </a:r>
              <a:r>
                <a:rPr lang="zh-CN" altLang="en-US" sz="2500" b="1" dirty="0">
                  <a:solidFill>
                    <a:srgbClr val="087F92"/>
                  </a:solidFill>
                  <a:latin typeface="微软雅黑" charset="0"/>
                  <a:ea typeface="微软雅黑" charset="0"/>
                  <a:cs typeface="微软雅黑" charset="0"/>
                  <a:sym typeface="微软雅黑" charset="0"/>
                </a:rPr>
                <a:t> </a:t>
              </a:r>
              <a:r>
                <a:rPr lang="en-US" altLang="zh-CN" sz="2500" b="1" dirty="0">
                  <a:solidFill>
                    <a:srgbClr val="087F92"/>
                  </a:solidFill>
                  <a:latin typeface="微软雅黑" charset="0"/>
                  <a:ea typeface="微软雅黑" charset="0"/>
                  <a:cs typeface="微软雅黑" charset="0"/>
                  <a:sym typeface="微软雅黑" charset="0"/>
                </a:rPr>
                <a:t>of </a:t>
              </a:r>
              <a:r>
                <a:rPr lang="zh-CN" altLang="en-US" sz="2500" b="1" dirty="0">
                  <a:solidFill>
                    <a:srgbClr val="087F92"/>
                  </a:solidFill>
                  <a:latin typeface="微软雅黑" charset="0"/>
                  <a:ea typeface="微软雅黑" charset="0"/>
                  <a:cs typeface="微软雅黑" charset="0"/>
                  <a:sym typeface="微软雅黑" charset="0"/>
                </a:rPr>
                <a:t>aBOS</a:t>
              </a:r>
              <a:endParaRPr lang="zh-CN" altLang="en-US" dirty="0"/>
            </a:p>
          </p:txBody>
        </p:sp>
      </p:gr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ppt_x</p:attrName>
                                        </p:attrNameLst>
                                      </p:cBhvr>
                                      <p:tavLst>
                                        <p:tav tm="0">
                                          <p:val>
                                            <p:strVal val="1+#ppt_w/2"/>
                                          </p:val>
                                        </p:tav>
                                        <p:tav tm="100000">
                                          <p:val>
                                            <p:strVal val="#ppt_x"/>
                                          </p:val>
                                        </p:tav>
                                      </p:tavLst>
                                    </p:anim>
                                    <p:anim calcmode="lin" valueType="num">
                                      <p:cBhvr>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矩形: 圆角 73">
            <a:extLst>
              <a:ext uri="{FF2B5EF4-FFF2-40B4-BE49-F238E27FC236}">
                <a16:creationId xmlns:a16="http://schemas.microsoft.com/office/drawing/2014/main" id="{7F8B5895-9D94-4227-93F8-6EA05AFE394F}"/>
              </a:ext>
            </a:extLst>
          </p:cNvPr>
          <p:cNvSpPr/>
          <p:nvPr/>
        </p:nvSpPr>
        <p:spPr>
          <a:xfrm>
            <a:off x="339706" y="824463"/>
            <a:ext cx="2539055" cy="3959183"/>
          </a:xfrm>
          <a:prstGeom prst="roundRect">
            <a:avLst/>
          </a:prstGeom>
          <a:solidFill>
            <a:srgbClr val="FFFFFF"/>
          </a:solidFill>
          <a:ln w="25400" cap="flat">
            <a:solidFill>
              <a:schemeClr val="bg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sp>
        <p:nvSpPr>
          <p:cNvPr id="4" name="标题 1">
            <a:extLst>
              <a:ext uri="{FF2B5EF4-FFF2-40B4-BE49-F238E27FC236}">
                <a16:creationId xmlns:a16="http://schemas.microsoft.com/office/drawing/2014/main" id="{B6001EAA-37B1-4822-8CF9-6A5EC033DCBD}"/>
              </a:ext>
            </a:extLst>
          </p:cNvPr>
          <p:cNvSpPr>
            <a:spLocks noGrp="1"/>
          </p:cNvSpPr>
          <p:nvPr/>
        </p:nvSpPr>
        <p:spPr>
          <a:xfrm>
            <a:off x="153906" y="176022"/>
            <a:ext cx="6833048" cy="536415"/>
          </a:xfrm>
          <a:prstGeom prst="rect">
            <a:avLst/>
          </a:prstGeom>
          <a:noFill/>
          <a:ln w="9525">
            <a:noFill/>
            <a:miter/>
          </a:ln>
        </p:spPr>
        <p:txBody>
          <a:bodyPr lIns="61737" tIns="30869" rIns="61737" bIns="30869" anchor="ctr"/>
          <a:lstStyle/>
          <a:p>
            <a:pPr eaLnBrk="0"/>
            <a:r>
              <a:rPr lang="en-US" altLang="zh-CN" sz="2800" b="1" dirty="0">
                <a:solidFill>
                  <a:schemeClr val="bg1"/>
                </a:solidFill>
                <a:latin typeface="Arial" charset="0"/>
                <a:ea typeface="Arial" charset="0"/>
                <a:sym typeface="Arial" charset="0"/>
              </a:rPr>
              <a:t>Scenario 1: Enterprise Elastic Network </a:t>
            </a:r>
            <a:endParaRPr lang="zh-CN" altLang="en-US" sz="2800" b="1" dirty="0">
              <a:solidFill>
                <a:schemeClr val="bg1"/>
              </a:solidFill>
              <a:latin typeface="Arial" charset="0"/>
              <a:ea typeface="Arial" charset="0"/>
              <a:sym typeface="Arial" charset="0"/>
            </a:endParaRPr>
          </a:p>
        </p:txBody>
      </p:sp>
      <p:sp>
        <p:nvSpPr>
          <p:cNvPr id="5" name="矩形: 圆角 4">
            <a:extLst>
              <a:ext uri="{FF2B5EF4-FFF2-40B4-BE49-F238E27FC236}">
                <a16:creationId xmlns:a16="http://schemas.microsoft.com/office/drawing/2014/main" id="{A645A02E-D4CA-4D37-A58E-4987A4D3B65E}"/>
              </a:ext>
            </a:extLst>
          </p:cNvPr>
          <p:cNvSpPr/>
          <p:nvPr/>
        </p:nvSpPr>
        <p:spPr>
          <a:xfrm>
            <a:off x="490624" y="1168096"/>
            <a:ext cx="2243016" cy="1688123"/>
          </a:xfrm>
          <a:prstGeom prst="roundRect">
            <a:avLst/>
          </a:prstGeom>
          <a:solidFill>
            <a:srgbClr val="FFFFFF"/>
          </a:solidFill>
          <a:ln w="25400" cap="flat">
            <a:solidFill>
              <a:schemeClr val="accent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pic>
        <p:nvPicPr>
          <p:cNvPr id="7" name="Picture 8">
            <a:extLst>
              <a:ext uri="{FF2B5EF4-FFF2-40B4-BE49-F238E27FC236}">
                <a16:creationId xmlns:a16="http://schemas.microsoft.com/office/drawing/2014/main" id="{2640BAC5-B55D-4A45-B903-2E88104198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62953" y="1168096"/>
            <a:ext cx="697613" cy="697613"/>
          </a:xfrm>
          <a:prstGeom prst="rect">
            <a:avLst/>
          </a:prstGeom>
        </p:spPr>
      </p:pic>
      <p:cxnSp>
        <p:nvCxnSpPr>
          <p:cNvPr id="8" name="直接连接符 7">
            <a:extLst>
              <a:ext uri="{FF2B5EF4-FFF2-40B4-BE49-F238E27FC236}">
                <a16:creationId xmlns:a16="http://schemas.microsoft.com/office/drawing/2014/main" id="{5024D397-C735-417F-9133-0220CA086D0D}"/>
              </a:ext>
            </a:extLst>
          </p:cNvPr>
          <p:cNvCxnSpPr>
            <a:cxnSpLocks/>
          </p:cNvCxnSpPr>
          <p:nvPr/>
        </p:nvCxnSpPr>
        <p:spPr>
          <a:xfrm>
            <a:off x="1611760" y="980638"/>
            <a:ext cx="0" cy="187458"/>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11" name="直接连接符 10">
            <a:extLst>
              <a:ext uri="{FF2B5EF4-FFF2-40B4-BE49-F238E27FC236}">
                <a16:creationId xmlns:a16="http://schemas.microsoft.com/office/drawing/2014/main" id="{2D9CB51C-2A9B-4F02-8B8F-904A3F544550}"/>
              </a:ext>
            </a:extLst>
          </p:cNvPr>
          <p:cNvCxnSpPr>
            <a:cxnSpLocks/>
            <a:endCxn id="15" idx="0"/>
          </p:cNvCxnSpPr>
          <p:nvPr/>
        </p:nvCxnSpPr>
        <p:spPr>
          <a:xfrm>
            <a:off x="1611878" y="1771980"/>
            <a:ext cx="0" cy="281187"/>
          </a:xfrm>
          <a:prstGeom prst="line">
            <a:avLst/>
          </a:prstGeom>
          <a:noFill/>
          <a:ln w="25400" cap="flat">
            <a:solidFill>
              <a:schemeClr val="accent1"/>
            </a:solidFill>
            <a:prstDash val="dash"/>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pic>
        <p:nvPicPr>
          <p:cNvPr id="15" name="Picture 13" descr="交换机三层">
            <a:extLst>
              <a:ext uri="{FF2B5EF4-FFF2-40B4-BE49-F238E27FC236}">
                <a16:creationId xmlns:a16="http://schemas.microsoft.com/office/drawing/2014/main" id="{20413CA0-4A6F-4373-B758-BDC4640A8D1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14363" y="2053167"/>
            <a:ext cx="595030" cy="495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9" name="直接连接符 18">
            <a:extLst>
              <a:ext uri="{FF2B5EF4-FFF2-40B4-BE49-F238E27FC236}">
                <a16:creationId xmlns:a16="http://schemas.microsoft.com/office/drawing/2014/main" id="{135E9A4C-17EE-4F4A-9E1B-4D939272530A}"/>
              </a:ext>
            </a:extLst>
          </p:cNvPr>
          <p:cNvCxnSpPr>
            <a:cxnSpLocks/>
          </p:cNvCxnSpPr>
          <p:nvPr/>
        </p:nvCxnSpPr>
        <p:spPr>
          <a:xfrm>
            <a:off x="1611386" y="2854831"/>
            <a:ext cx="0" cy="187458"/>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pic>
        <p:nvPicPr>
          <p:cNvPr id="20" name="Picture 13" descr="交换机三层">
            <a:extLst>
              <a:ext uri="{FF2B5EF4-FFF2-40B4-BE49-F238E27FC236}">
                <a16:creationId xmlns:a16="http://schemas.microsoft.com/office/drawing/2014/main" id="{A2470D8B-1DE7-4E6B-B17E-902FDB987AA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13871" y="3001933"/>
            <a:ext cx="595030" cy="495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1" name="直接连接符 20">
            <a:extLst>
              <a:ext uri="{FF2B5EF4-FFF2-40B4-BE49-F238E27FC236}">
                <a16:creationId xmlns:a16="http://schemas.microsoft.com/office/drawing/2014/main" id="{FFA97E94-815E-4193-9E50-C82AD506CD25}"/>
              </a:ext>
            </a:extLst>
          </p:cNvPr>
          <p:cNvCxnSpPr>
            <a:cxnSpLocks/>
          </p:cNvCxnSpPr>
          <p:nvPr/>
        </p:nvCxnSpPr>
        <p:spPr>
          <a:xfrm>
            <a:off x="1611878" y="3497791"/>
            <a:ext cx="0" cy="187458"/>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22" name="直接连接符 21">
            <a:extLst>
              <a:ext uri="{FF2B5EF4-FFF2-40B4-BE49-F238E27FC236}">
                <a16:creationId xmlns:a16="http://schemas.microsoft.com/office/drawing/2014/main" id="{E1054403-A205-49D2-BEF0-B3DDC5272FD2}"/>
              </a:ext>
            </a:extLst>
          </p:cNvPr>
          <p:cNvCxnSpPr>
            <a:cxnSpLocks/>
          </p:cNvCxnSpPr>
          <p:nvPr/>
        </p:nvCxnSpPr>
        <p:spPr>
          <a:xfrm flipH="1">
            <a:off x="943917" y="3685249"/>
            <a:ext cx="1344246" cy="0"/>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30" name="直接连接符 29">
            <a:extLst>
              <a:ext uri="{FF2B5EF4-FFF2-40B4-BE49-F238E27FC236}">
                <a16:creationId xmlns:a16="http://schemas.microsoft.com/office/drawing/2014/main" id="{572B2F3E-F6D4-4752-A602-5C61EFFB1DC7}"/>
              </a:ext>
            </a:extLst>
          </p:cNvPr>
          <p:cNvCxnSpPr>
            <a:cxnSpLocks/>
          </p:cNvCxnSpPr>
          <p:nvPr/>
        </p:nvCxnSpPr>
        <p:spPr>
          <a:xfrm>
            <a:off x="943917" y="3685249"/>
            <a:ext cx="0" cy="288571"/>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34" name="直接连接符 33">
            <a:extLst>
              <a:ext uri="{FF2B5EF4-FFF2-40B4-BE49-F238E27FC236}">
                <a16:creationId xmlns:a16="http://schemas.microsoft.com/office/drawing/2014/main" id="{51604AE8-B2EB-4F88-BC9C-0CE90A2B632F}"/>
              </a:ext>
            </a:extLst>
          </p:cNvPr>
          <p:cNvCxnSpPr>
            <a:cxnSpLocks/>
          </p:cNvCxnSpPr>
          <p:nvPr/>
        </p:nvCxnSpPr>
        <p:spPr>
          <a:xfrm>
            <a:off x="2288163" y="3685249"/>
            <a:ext cx="0" cy="288571"/>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pic>
        <p:nvPicPr>
          <p:cNvPr id="35" name="图片 34">
            <a:extLst>
              <a:ext uri="{FF2B5EF4-FFF2-40B4-BE49-F238E27FC236}">
                <a16:creationId xmlns:a16="http://schemas.microsoft.com/office/drawing/2014/main" id="{B4FBBFC3-ADEF-49C0-93FD-99BC1FFA41F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7753" y="3953021"/>
            <a:ext cx="495682" cy="503799"/>
          </a:xfrm>
          <a:prstGeom prst="rect">
            <a:avLst/>
          </a:prstGeom>
        </p:spPr>
      </p:pic>
      <p:pic>
        <p:nvPicPr>
          <p:cNvPr id="36" name="Picture 5" descr="人物图1">
            <a:extLst>
              <a:ext uri="{FF2B5EF4-FFF2-40B4-BE49-F238E27FC236}">
                <a16:creationId xmlns:a16="http://schemas.microsoft.com/office/drawing/2014/main" id="{A623E9D2-96A1-49BA-9448-49078D4EBFB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24978" y="3933777"/>
            <a:ext cx="632150" cy="526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7" name="直接连接符 36">
            <a:extLst>
              <a:ext uri="{FF2B5EF4-FFF2-40B4-BE49-F238E27FC236}">
                <a16:creationId xmlns:a16="http://schemas.microsoft.com/office/drawing/2014/main" id="{5FF96E3A-38B2-4807-95E8-DA23F769E01B}"/>
              </a:ext>
            </a:extLst>
          </p:cNvPr>
          <p:cNvCxnSpPr>
            <a:cxnSpLocks/>
          </p:cNvCxnSpPr>
          <p:nvPr/>
        </p:nvCxnSpPr>
        <p:spPr>
          <a:xfrm>
            <a:off x="1611131" y="2549025"/>
            <a:ext cx="0" cy="281187"/>
          </a:xfrm>
          <a:prstGeom prst="line">
            <a:avLst/>
          </a:prstGeom>
          <a:noFill/>
          <a:ln w="25400" cap="flat">
            <a:solidFill>
              <a:schemeClr val="accent1"/>
            </a:solidFill>
            <a:prstDash val="dash"/>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38" name="直接连接符 37">
            <a:extLst>
              <a:ext uri="{FF2B5EF4-FFF2-40B4-BE49-F238E27FC236}">
                <a16:creationId xmlns:a16="http://schemas.microsoft.com/office/drawing/2014/main" id="{808D2F32-13D8-4E6F-8607-11759DE1F033}"/>
              </a:ext>
            </a:extLst>
          </p:cNvPr>
          <p:cNvCxnSpPr>
            <a:cxnSpLocks/>
          </p:cNvCxnSpPr>
          <p:nvPr/>
        </p:nvCxnSpPr>
        <p:spPr>
          <a:xfrm>
            <a:off x="1611131" y="1168096"/>
            <a:ext cx="0" cy="138939"/>
          </a:xfrm>
          <a:prstGeom prst="line">
            <a:avLst/>
          </a:prstGeom>
          <a:noFill/>
          <a:ln w="25400" cap="flat">
            <a:solidFill>
              <a:schemeClr val="accent1"/>
            </a:solidFill>
            <a:prstDash val="dash"/>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40" name="直接连接符 39">
            <a:extLst>
              <a:ext uri="{FF2B5EF4-FFF2-40B4-BE49-F238E27FC236}">
                <a16:creationId xmlns:a16="http://schemas.microsoft.com/office/drawing/2014/main" id="{BAE9AE3F-9595-42CB-AF08-8138E622AFAF}"/>
              </a:ext>
            </a:extLst>
          </p:cNvPr>
          <p:cNvCxnSpPr>
            <a:cxnSpLocks/>
          </p:cNvCxnSpPr>
          <p:nvPr/>
        </p:nvCxnSpPr>
        <p:spPr>
          <a:xfrm flipH="1">
            <a:off x="1908902" y="2275905"/>
            <a:ext cx="215138" cy="0"/>
          </a:xfrm>
          <a:prstGeom prst="line">
            <a:avLst/>
          </a:prstGeom>
          <a:noFill/>
          <a:ln w="25400" cap="flat">
            <a:solidFill>
              <a:schemeClr val="accent1"/>
            </a:solidFill>
            <a:prstDash val="dash"/>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pic>
        <p:nvPicPr>
          <p:cNvPr id="44" name="Picture 61" descr="服务器群">
            <a:extLst>
              <a:ext uri="{FF2B5EF4-FFF2-40B4-BE49-F238E27FC236}">
                <a16:creationId xmlns:a16="http://schemas.microsoft.com/office/drawing/2014/main" id="{4CDF7215-2E68-4062-9527-F6F5362E6CD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24040" y="2018393"/>
            <a:ext cx="553302" cy="461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文本框 44">
            <a:extLst>
              <a:ext uri="{FF2B5EF4-FFF2-40B4-BE49-F238E27FC236}">
                <a16:creationId xmlns:a16="http://schemas.microsoft.com/office/drawing/2014/main" id="{55793A1C-85E2-4830-9E6D-1A96DCDD705B}"/>
              </a:ext>
            </a:extLst>
          </p:cNvPr>
          <p:cNvSpPr txBox="1"/>
          <p:nvPr/>
        </p:nvSpPr>
        <p:spPr>
          <a:xfrm>
            <a:off x="809649" y="1392947"/>
            <a:ext cx="512529" cy="24621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err="1">
                <a:ln>
                  <a:noFill/>
                </a:ln>
                <a:solidFill>
                  <a:srgbClr val="000000"/>
                </a:solidFill>
                <a:effectLst/>
                <a:uFillTx/>
                <a:latin typeface="Calibri"/>
                <a:ea typeface="Calibri"/>
                <a:cs typeface="Calibri"/>
                <a:sym typeface="Calibri"/>
              </a:rPr>
              <a:t>vNGFW</a:t>
            </a:r>
            <a:endParaRPr kumimoji="0" lang="zh-CN" altLang="en-US" sz="10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46" name="文本框 45">
            <a:extLst>
              <a:ext uri="{FF2B5EF4-FFF2-40B4-BE49-F238E27FC236}">
                <a16:creationId xmlns:a16="http://schemas.microsoft.com/office/drawing/2014/main" id="{FEC4A8BD-DB50-4532-B7ED-58BE996D40C3}"/>
              </a:ext>
            </a:extLst>
          </p:cNvPr>
          <p:cNvSpPr txBox="1"/>
          <p:nvPr/>
        </p:nvSpPr>
        <p:spPr>
          <a:xfrm>
            <a:off x="824449" y="2167890"/>
            <a:ext cx="512529" cy="24621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err="1">
                <a:ln>
                  <a:noFill/>
                </a:ln>
                <a:solidFill>
                  <a:srgbClr val="000000"/>
                </a:solidFill>
                <a:effectLst/>
                <a:uFillTx/>
                <a:latin typeface="Calibri"/>
                <a:ea typeface="Calibri"/>
                <a:cs typeface="Calibri"/>
                <a:sym typeface="Calibri"/>
              </a:rPr>
              <a:t>vSwitch</a:t>
            </a:r>
            <a:endParaRPr kumimoji="0" lang="zh-CN" altLang="en-US" sz="10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47" name="文本框 46">
            <a:extLst>
              <a:ext uri="{FF2B5EF4-FFF2-40B4-BE49-F238E27FC236}">
                <a16:creationId xmlns:a16="http://schemas.microsoft.com/office/drawing/2014/main" id="{B283583A-B300-455B-A9AD-6DAF682CAACC}"/>
              </a:ext>
            </a:extLst>
          </p:cNvPr>
          <p:cNvSpPr txBox="1"/>
          <p:nvPr/>
        </p:nvSpPr>
        <p:spPr>
          <a:xfrm>
            <a:off x="2061744" y="2403948"/>
            <a:ext cx="632150" cy="400108"/>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a:ln>
                  <a:noFill/>
                </a:ln>
                <a:solidFill>
                  <a:srgbClr val="000000"/>
                </a:solidFill>
                <a:effectLst/>
                <a:uFillTx/>
                <a:latin typeface="Calibri"/>
                <a:ea typeface="Calibri"/>
                <a:cs typeface="Calibri"/>
                <a:sym typeface="Calibri"/>
              </a:rPr>
              <a:t>Virtual</a:t>
            </a:r>
          </a:p>
          <a:p>
            <a:pPr marL="0" marR="0" indent="0" algn="ctr" defTabSz="914400" rtl="0" fontAlgn="auto" latinLnBrk="0" hangingPunct="0">
              <a:lnSpc>
                <a:spcPct val="100000"/>
              </a:lnSpc>
              <a:spcBef>
                <a:spcPts val="0"/>
              </a:spcBef>
              <a:spcAft>
                <a:spcPts val="0"/>
              </a:spcAft>
              <a:buClrTx/>
              <a:buSzTx/>
              <a:buFontTx/>
              <a:buNone/>
            </a:pPr>
            <a:r>
              <a:rPr lang="en-US" altLang="zh-CN" sz="1000" dirty="0"/>
              <a:t>Machine</a:t>
            </a:r>
            <a:endParaRPr kumimoji="0" lang="zh-CN" altLang="en-US" sz="10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48" name="文本框 47">
            <a:extLst>
              <a:ext uri="{FF2B5EF4-FFF2-40B4-BE49-F238E27FC236}">
                <a16:creationId xmlns:a16="http://schemas.microsoft.com/office/drawing/2014/main" id="{9330F138-AF2D-4DFB-9465-0DA7BCB2822F}"/>
              </a:ext>
            </a:extLst>
          </p:cNvPr>
          <p:cNvSpPr txBox="1"/>
          <p:nvPr/>
        </p:nvSpPr>
        <p:spPr>
          <a:xfrm>
            <a:off x="2094507" y="1171839"/>
            <a:ext cx="632150" cy="338552"/>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pPr>
            <a:r>
              <a:rPr kumimoji="0" lang="en-US" altLang="zh-CN" sz="1600" b="1" i="0" u="none" strike="noStrike" cap="none" spc="0" normalizeH="0" baseline="0" dirty="0" err="1">
                <a:ln>
                  <a:noFill/>
                </a:ln>
                <a:solidFill>
                  <a:srgbClr val="000000"/>
                </a:solidFill>
                <a:effectLst/>
                <a:uFillTx/>
                <a:latin typeface="Calibri"/>
                <a:ea typeface="Calibri"/>
                <a:cs typeface="Calibri"/>
                <a:sym typeface="Calibri"/>
              </a:rPr>
              <a:t>aBOS</a:t>
            </a:r>
            <a:endParaRPr kumimoji="0" lang="zh-CN" altLang="en-US" sz="1600" b="1" i="0" u="none" strike="noStrike" cap="none" spc="0" normalizeH="0" baseline="0" dirty="0">
              <a:ln>
                <a:noFill/>
              </a:ln>
              <a:solidFill>
                <a:srgbClr val="000000"/>
              </a:solidFill>
              <a:effectLst/>
              <a:uFillTx/>
              <a:latin typeface="Calibri"/>
              <a:ea typeface="Calibri"/>
              <a:cs typeface="Calibri"/>
              <a:sym typeface="Calibri"/>
            </a:endParaRPr>
          </a:p>
        </p:txBody>
      </p:sp>
      <p:sp>
        <p:nvSpPr>
          <p:cNvPr id="49" name="矩形: 圆角 48">
            <a:extLst>
              <a:ext uri="{FF2B5EF4-FFF2-40B4-BE49-F238E27FC236}">
                <a16:creationId xmlns:a16="http://schemas.microsoft.com/office/drawing/2014/main" id="{E3D30721-6593-4602-99E3-011403AF1E71}"/>
              </a:ext>
            </a:extLst>
          </p:cNvPr>
          <p:cNvSpPr/>
          <p:nvPr/>
        </p:nvSpPr>
        <p:spPr>
          <a:xfrm>
            <a:off x="3288873" y="824464"/>
            <a:ext cx="2539055" cy="3959183"/>
          </a:xfrm>
          <a:prstGeom prst="roundRect">
            <a:avLst/>
          </a:prstGeom>
          <a:solidFill>
            <a:srgbClr val="FFFFFF"/>
          </a:solidFill>
          <a:ln w="25400" cap="flat">
            <a:solidFill>
              <a:schemeClr val="bg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sp>
        <p:nvSpPr>
          <p:cNvPr id="50" name="矩形: 圆角 49">
            <a:extLst>
              <a:ext uri="{FF2B5EF4-FFF2-40B4-BE49-F238E27FC236}">
                <a16:creationId xmlns:a16="http://schemas.microsoft.com/office/drawing/2014/main" id="{26949491-4FBD-4178-BA1E-A762DF42B84F}"/>
              </a:ext>
            </a:extLst>
          </p:cNvPr>
          <p:cNvSpPr/>
          <p:nvPr/>
        </p:nvSpPr>
        <p:spPr>
          <a:xfrm>
            <a:off x="3434163" y="1456667"/>
            <a:ext cx="2243016" cy="1688123"/>
          </a:xfrm>
          <a:prstGeom prst="roundRect">
            <a:avLst/>
          </a:prstGeom>
          <a:solidFill>
            <a:srgbClr val="FFFFFF"/>
          </a:solidFill>
          <a:ln w="25400" cap="flat">
            <a:solidFill>
              <a:schemeClr val="accent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cxnSp>
        <p:nvCxnSpPr>
          <p:cNvPr id="52" name="直接连接符 51">
            <a:extLst>
              <a:ext uri="{FF2B5EF4-FFF2-40B4-BE49-F238E27FC236}">
                <a16:creationId xmlns:a16="http://schemas.microsoft.com/office/drawing/2014/main" id="{9C81FC83-83F1-4C29-9F3C-89FE5082EB8A}"/>
              </a:ext>
            </a:extLst>
          </p:cNvPr>
          <p:cNvCxnSpPr>
            <a:cxnSpLocks/>
          </p:cNvCxnSpPr>
          <p:nvPr/>
        </p:nvCxnSpPr>
        <p:spPr>
          <a:xfrm>
            <a:off x="4555299" y="1269209"/>
            <a:ext cx="0" cy="187458"/>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53" name="直接连接符 52">
            <a:extLst>
              <a:ext uri="{FF2B5EF4-FFF2-40B4-BE49-F238E27FC236}">
                <a16:creationId xmlns:a16="http://schemas.microsoft.com/office/drawing/2014/main" id="{61AE5A7E-1426-4AD0-9832-AAC63F4EB8F0}"/>
              </a:ext>
            </a:extLst>
          </p:cNvPr>
          <p:cNvCxnSpPr>
            <a:cxnSpLocks/>
            <a:endCxn id="54" idx="0"/>
          </p:cNvCxnSpPr>
          <p:nvPr/>
        </p:nvCxnSpPr>
        <p:spPr>
          <a:xfrm>
            <a:off x="4555417" y="2060551"/>
            <a:ext cx="0" cy="281187"/>
          </a:xfrm>
          <a:prstGeom prst="line">
            <a:avLst/>
          </a:prstGeom>
          <a:noFill/>
          <a:ln w="25400" cap="flat">
            <a:solidFill>
              <a:schemeClr val="accent1"/>
            </a:solidFill>
            <a:prstDash val="dash"/>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pic>
        <p:nvPicPr>
          <p:cNvPr id="54" name="Picture 13" descr="交换机三层">
            <a:extLst>
              <a:ext uri="{FF2B5EF4-FFF2-40B4-BE49-F238E27FC236}">
                <a16:creationId xmlns:a16="http://schemas.microsoft.com/office/drawing/2014/main" id="{33BE155E-F618-4D4B-8F39-70C47EF68B5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57902" y="2341738"/>
            <a:ext cx="595030" cy="495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5" name="直接连接符 54">
            <a:extLst>
              <a:ext uri="{FF2B5EF4-FFF2-40B4-BE49-F238E27FC236}">
                <a16:creationId xmlns:a16="http://schemas.microsoft.com/office/drawing/2014/main" id="{2BDC985C-5A5F-4AD1-A622-770BFEE6446D}"/>
              </a:ext>
            </a:extLst>
          </p:cNvPr>
          <p:cNvCxnSpPr>
            <a:cxnSpLocks/>
          </p:cNvCxnSpPr>
          <p:nvPr/>
        </p:nvCxnSpPr>
        <p:spPr>
          <a:xfrm>
            <a:off x="4554925" y="3143402"/>
            <a:ext cx="0" cy="187458"/>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pic>
        <p:nvPicPr>
          <p:cNvPr id="56" name="Picture 13" descr="交换机三层">
            <a:extLst>
              <a:ext uri="{FF2B5EF4-FFF2-40B4-BE49-F238E27FC236}">
                <a16:creationId xmlns:a16="http://schemas.microsoft.com/office/drawing/2014/main" id="{734BF248-912B-4F6C-85B7-A2DB2F0C4F4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57410" y="3290504"/>
            <a:ext cx="595030" cy="495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7" name="直接连接符 56">
            <a:extLst>
              <a:ext uri="{FF2B5EF4-FFF2-40B4-BE49-F238E27FC236}">
                <a16:creationId xmlns:a16="http://schemas.microsoft.com/office/drawing/2014/main" id="{C554A9AA-10FC-48E7-B7ED-407697547C80}"/>
              </a:ext>
            </a:extLst>
          </p:cNvPr>
          <p:cNvCxnSpPr>
            <a:cxnSpLocks/>
          </p:cNvCxnSpPr>
          <p:nvPr/>
        </p:nvCxnSpPr>
        <p:spPr>
          <a:xfrm>
            <a:off x="4555417" y="3786362"/>
            <a:ext cx="0" cy="187458"/>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58" name="直接连接符 57">
            <a:extLst>
              <a:ext uri="{FF2B5EF4-FFF2-40B4-BE49-F238E27FC236}">
                <a16:creationId xmlns:a16="http://schemas.microsoft.com/office/drawing/2014/main" id="{F07D4196-E535-45D4-BA84-056BA4831AA3}"/>
              </a:ext>
            </a:extLst>
          </p:cNvPr>
          <p:cNvCxnSpPr>
            <a:cxnSpLocks/>
          </p:cNvCxnSpPr>
          <p:nvPr/>
        </p:nvCxnSpPr>
        <p:spPr>
          <a:xfrm flipH="1">
            <a:off x="3887456" y="3973820"/>
            <a:ext cx="1344246" cy="0"/>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59" name="直接连接符 58">
            <a:extLst>
              <a:ext uri="{FF2B5EF4-FFF2-40B4-BE49-F238E27FC236}">
                <a16:creationId xmlns:a16="http://schemas.microsoft.com/office/drawing/2014/main" id="{EE79814D-9335-4AB1-9446-327BDFED7FB0}"/>
              </a:ext>
            </a:extLst>
          </p:cNvPr>
          <p:cNvCxnSpPr>
            <a:cxnSpLocks/>
          </p:cNvCxnSpPr>
          <p:nvPr/>
        </p:nvCxnSpPr>
        <p:spPr>
          <a:xfrm>
            <a:off x="3887456" y="3973820"/>
            <a:ext cx="0" cy="288571"/>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60" name="直接连接符 59">
            <a:extLst>
              <a:ext uri="{FF2B5EF4-FFF2-40B4-BE49-F238E27FC236}">
                <a16:creationId xmlns:a16="http://schemas.microsoft.com/office/drawing/2014/main" id="{E0757962-7E87-47B4-9B40-8ABD0599E815}"/>
              </a:ext>
            </a:extLst>
          </p:cNvPr>
          <p:cNvCxnSpPr>
            <a:cxnSpLocks/>
          </p:cNvCxnSpPr>
          <p:nvPr/>
        </p:nvCxnSpPr>
        <p:spPr>
          <a:xfrm>
            <a:off x="5231702" y="3973820"/>
            <a:ext cx="0" cy="288571"/>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pic>
        <p:nvPicPr>
          <p:cNvPr id="61" name="图片 60">
            <a:extLst>
              <a:ext uri="{FF2B5EF4-FFF2-40B4-BE49-F238E27FC236}">
                <a16:creationId xmlns:a16="http://schemas.microsoft.com/office/drawing/2014/main" id="{601CC5CC-A3D9-420E-A81C-7A12EB325F7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31292" y="4241592"/>
            <a:ext cx="495682" cy="503799"/>
          </a:xfrm>
          <a:prstGeom prst="rect">
            <a:avLst/>
          </a:prstGeom>
        </p:spPr>
      </p:pic>
      <p:pic>
        <p:nvPicPr>
          <p:cNvPr id="62" name="Picture 5" descr="人物图1">
            <a:extLst>
              <a:ext uri="{FF2B5EF4-FFF2-40B4-BE49-F238E27FC236}">
                <a16:creationId xmlns:a16="http://schemas.microsoft.com/office/drawing/2014/main" id="{A0B7F9A0-BE09-4F62-AF5B-27349D746A3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68517" y="4222348"/>
            <a:ext cx="632150" cy="526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3" name="直接连接符 62">
            <a:extLst>
              <a:ext uri="{FF2B5EF4-FFF2-40B4-BE49-F238E27FC236}">
                <a16:creationId xmlns:a16="http://schemas.microsoft.com/office/drawing/2014/main" id="{DDA3AAA5-6293-481B-8956-529CD77D2839}"/>
              </a:ext>
            </a:extLst>
          </p:cNvPr>
          <p:cNvCxnSpPr>
            <a:cxnSpLocks/>
          </p:cNvCxnSpPr>
          <p:nvPr/>
        </p:nvCxnSpPr>
        <p:spPr>
          <a:xfrm>
            <a:off x="4554670" y="2837596"/>
            <a:ext cx="0" cy="281187"/>
          </a:xfrm>
          <a:prstGeom prst="line">
            <a:avLst/>
          </a:prstGeom>
          <a:noFill/>
          <a:ln w="25400" cap="flat">
            <a:solidFill>
              <a:schemeClr val="accent1"/>
            </a:solidFill>
            <a:prstDash val="dash"/>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64" name="直接连接符 63">
            <a:extLst>
              <a:ext uri="{FF2B5EF4-FFF2-40B4-BE49-F238E27FC236}">
                <a16:creationId xmlns:a16="http://schemas.microsoft.com/office/drawing/2014/main" id="{8174B030-3C76-4377-9993-468ACE7124E7}"/>
              </a:ext>
            </a:extLst>
          </p:cNvPr>
          <p:cNvCxnSpPr>
            <a:cxnSpLocks/>
          </p:cNvCxnSpPr>
          <p:nvPr/>
        </p:nvCxnSpPr>
        <p:spPr>
          <a:xfrm>
            <a:off x="4554670" y="1456667"/>
            <a:ext cx="0" cy="138939"/>
          </a:xfrm>
          <a:prstGeom prst="line">
            <a:avLst/>
          </a:prstGeom>
          <a:noFill/>
          <a:ln w="25400" cap="flat">
            <a:solidFill>
              <a:schemeClr val="accent1"/>
            </a:solidFill>
            <a:prstDash val="dash"/>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65" name="直接连接符 64">
            <a:extLst>
              <a:ext uri="{FF2B5EF4-FFF2-40B4-BE49-F238E27FC236}">
                <a16:creationId xmlns:a16="http://schemas.microsoft.com/office/drawing/2014/main" id="{764DFA6C-8DCF-4D7B-9997-22D2653005F7}"/>
              </a:ext>
            </a:extLst>
          </p:cNvPr>
          <p:cNvCxnSpPr>
            <a:cxnSpLocks/>
          </p:cNvCxnSpPr>
          <p:nvPr/>
        </p:nvCxnSpPr>
        <p:spPr>
          <a:xfrm flipH="1">
            <a:off x="4852441" y="2564476"/>
            <a:ext cx="215138" cy="0"/>
          </a:xfrm>
          <a:prstGeom prst="line">
            <a:avLst/>
          </a:prstGeom>
          <a:noFill/>
          <a:ln w="25400" cap="flat">
            <a:solidFill>
              <a:schemeClr val="accent1"/>
            </a:solidFill>
            <a:prstDash val="dash"/>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pic>
        <p:nvPicPr>
          <p:cNvPr id="66" name="Picture 61" descr="服务器群">
            <a:extLst>
              <a:ext uri="{FF2B5EF4-FFF2-40B4-BE49-F238E27FC236}">
                <a16:creationId xmlns:a16="http://schemas.microsoft.com/office/drawing/2014/main" id="{8593C8D5-8195-4E8D-A542-219B5BC7160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067579" y="2306964"/>
            <a:ext cx="553302" cy="461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文本框 66">
            <a:extLst>
              <a:ext uri="{FF2B5EF4-FFF2-40B4-BE49-F238E27FC236}">
                <a16:creationId xmlns:a16="http://schemas.microsoft.com/office/drawing/2014/main" id="{549C9902-85B0-488D-B6BE-18B708282C2B}"/>
              </a:ext>
            </a:extLst>
          </p:cNvPr>
          <p:cNvSpPr txBox="1"/>
          <p:nvPr/>
        </p:nvSpPr>
        <p:spPr>
          <a:xfrm>
            <a:off x="3753188" y="1681518"/>
            <a:ext cx="512529" cy="24621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err="1">
                <a:ln>
                  <a:noFill/>
                </a:ln>
                <a:solidFill>
                  <a:srgbClr val="000000"/>
                </a:solidFill>
                <a:effectLst/>
                <a:uFillTx/>
                <a:latin typeface="Calibri"/>
                <a:ea typeface="Calibri"/>
                <a:cs typeface="Calibri"/>
                <a:sym typeface="Calibri"/>
              </a:rPr>
              <a:t>vIAM</a:t>
            </a:r>
            <a:endParaRPr kumimoji="0" lang="zh-CN" altLang="en-US" sz="10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68" name="文本框 67">
            <a:extLst>
              <a:ext uri="{FF2B5EF4-FFF2-40B4-BE49-F238E27FC236}">
                <a16:creationId xmlns:a16="http://schemas.microsoft.com/office/drawing/2014/main" id="{D02B5B7F-263C-4350-8BDC-FEFD98552B87}"/>
              </a:ext>
            </a:extLst>
          </p:cNvPr>
          <p:cNvSpPr txBox="1"/>
          <p:nvPr/>
        </p:nvSpPr>
        <p:spPr>
          <a:xfrm>
            <a:off x="3767988" y="2456461"/>
            <a:ext cx="512529" cy="24621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err="1">
                <a:ln>
                  <a:noFill/>
                </a:ln>
                <a:solidFill>
                  <a:srgbClr val="000000"/>
                </a:solidFill>
                <a:effectLst/>
                <a:uFillTx/>
                <a:latin typeface="Calibri"/>
                <a:ea typeface="Calibri"/>
                <a:cs typeface="Calibri"/>
                <a:sym typeface="Calibri"/>
              </a:rPr>
              <a:t>vSwitch</a:t>
            </a:r>
            <a:endParaRPr kumimoji="0" lang="zh-CN" altLang="en-US" sz="10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69" name="文本框 68">
            <a:extLst>
              <a:ext uri="{FF2B5EF4-FFF2-40B4-BE49-F238E27FC236}">
                <a16:creationId xmlns:a16="http://schemas.microsoft.com/office/drawing/2014/main" id="{680E0F89-EE35-46DF-9E78-C5DF976A7C23}"/>
              </a:ext>
            </a:extLst>
          </p:cNvPr>
          <p:cNvSpPr txBox="1"/>
          <p:nvPr/>
        </p:nvSpPr>
        <p:spPr>
          <a:xfrm>
            <a:off x="5005283" y="2692519"/>
            <a:ext cx="632150" cy="400108"/>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a:ln>
                  <a:noFill/>
                </a:ln>
                <a:solidFill>
                  <a:srgbClr val="000000"/>
                </a:solidFill>
                <a:effectLst/>
                <a:uFillTx/>
                <a:latin typeface="Calibri"/>
                <a:ea typeface="Calibri"/>
                <a:cs typeface="Calibri"/>
                <a:sym typeface="Calibri"/>
              </a:rPr>
              <a:t>Virtual</a:t>
            </a:r>
          </a:p>
          <a:p>
            <a:pPr marL="0" marR="0" indent="0" algn="ctr" defTabSz="914400" rtl="0" fontAlgn="auto" latinLnBrk="0" hangingPunct="0">
              <a:lnSpc>
                <a:spcPct val="100000"/>
              </a:lnSpc>
              <a:spcBef>
                <a:spcPts val="0"/>
              </a:spcBef>
              <a:spcAft>
                <a:spcPts val="0"/>
              </a:spcAft>
              <a:buClrTx/>
              <a:buSzTx/>
              <a:buFontTx/>
              <a:buNone/>
            </a:pPr>
            <a:r>
              <a:rPr lang="en-US" altLang="zh-CN" sz="1000" dirty="0"/>
              <a:t>Machine</a:t>
            </a:r>
            <a:endParaRPr kumimoji="0" lang="zh-CN" altLang="en-US" sz="10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70" name="文本框 69">
            <a:extLst>
              <a:ext uri="{FF2B5EF4-FFF2-40B4-BE49-F238E27FC236}">
                <a16:creationId xmlns:a16="http://schemas.microsoft.com/office/drawing/2014/main" id="{5972F48E-0563-4860-AEAC-7B9F153BCD46}"/>
              </a:ext>
            </a:extLst>
          </p:cNvPr>
          <p:cNvSpPr txBox="1"/>
          <p:nvPr/>
        </p:nvSpPr>
        <p:spPr>
          <a:xfrm>
            <a:off x="5038046" y="1460410"/>
            <a:ext cx="632150" cy="338552"/>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pPr>
            <a:r>
              <a:rPr kumimoji="0" lang="en-US" altLang="zh-CN" sz="1600" b="1" i="0" u="none" strike="noStrike" cap="none" spc="0" normalizeH="0" baseline="0" dirty="0" err="1">
                <a:ln>
                  <a:noFill/>
                </a:ln>
                <a:solidFill>
                  <a:srgbClr val="000000"/>
                </a:solidFill>
                <a:effectLst/>
                <a:uFillTx/>
                <a:latin typeface="Calibri"/>
                <a:ea typeface="Calibri"/>
                <a:cs typeface="Calibri"/>
                <a:sym typeface="Calibri"/>
              </a:rPr>
              <a:t>aBOS</a:t>
            </a:r>
            <a:endParaRPr kumimoji="0" lang="zh-CN" altLang="en-US" sz="1600" b="1" i="0" u="none" strike="noStrike" cap="none" spc="0" normalizeH="0" baseline="0" dirty="0">
              <a:ln>
                <a:noFill/>
              </a:ln>
              <a:solidFill>
                <a:srgbClr val="000000"/>
              </a:solidFill>
              <a:effectLst/>
              <a:uFillTx/>
              <a:latin typeface="Calibri"/>
              <a:ea typeface="Calibri"/>
              <a:cs typeface="Calibri"/>
              <a:sym typeface="Calibri"/>
            </a:endParaRPr>
          </a:p>
        </p:txBody>
      </p:sp>
      <p:pic>
        <p:nvPicPr>
          <p:cNvPr id="71" name="Picture 60" descr="防火墙">
            <a:extLst>
              <a:ext uri="{FF2B5EF4-FFF2-40B4-BE49-F238E27FC236}">
                <a16:creationId xmlns:a16="http://schemas.microsoft.com/office/drawing/2014/main" id="{F53E440C-CC2A-4BBD-BB73-8989FC1B6E0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234835" y="804264"/>
            <a:ext cx="639670" cy="533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 name="Picture 12">
            <a:extLst>
              <a:ext uri="{FF2B5EF4-FFF2-40B4-BE49-F238E27FC236}">
                <a16:creationId xmlns:a16="http://schemas.microsoft.com/office/drawing/2014/main" id="{8119BE57-53B1-4043-BAFC-5FED6E9C8DE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269464" y="1500446"/>
            <a:ext cx="611666" cy="611666"/>
          </a:xfrm>
          <a:prstGeom prst="rect">
            <a:avLst/>
          </a:prstGeom>
        </p:spPr>
      </p:pic>
      <p:sp>
        <p:nvSpPr>
          <p:cNvPr id="73" name="文本框 72">
            <a:extLst>
              <a:ext uri="{FF2B5EF4-FFF2-40B4-BE49-F238E27FC236}">
                <a16:creationId xmlns:a16="http://schemas.microsoft.com/office/drawing/2014/main" id="{37725700-7825-4529-B93B-AE1219E974FE}"/>
              </a:ext>
            </a:extLst>
          </p:cNvPr>
          <p:cNvSpPr txBox="1"/>
          <p:nvPr/>
        </p:nvSpPr>
        <p:spPr>
          <a:xfrm>
            <a:off x="3770497" y="950812"/>
            <a:ext cx="512529" cy="24621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a:ln>
                  <a:noFill/>
                </a:ln>
                <a:solidFill>
                  <a:srgbClr val="000000"/>
                </a:solidFill>
                <a:effectLst/>
                <a:uFillTx/>
                <a:latin typeface="Calibri"/>
                <a:ea typeface="Calibri"/>
                <a:cs typeface="Calibri"/>
                <a:sym typeface="Calibri"/>
              </a:rPr>
              <a:t>Firewall</a:t>
            </a:r>
            <a:endParaRPr kumimoji="0" lang="zh-CN" altLang="en-US" sz="10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75" name="矩形: 圆角 74">
            <a:extLst>
              <a:ext uri="{FF2B5EF4-FFF2-40B4-BE49-F238E27FC236}">
                <a16:creationId xmlns:a16="http://schemas.microsoft.com/office/drawing/2014/main" id="{38D02CA9-A834-4F74-B912-617B5F027E7D}"/>
              </a:ext>
            </a:extLst>
          </p:cNvPr>
          <p:cNvSpPr/>
          <p:nvPr/>
        </p:nvSpPr>
        <p:spPr>
          <a:xfrm>
            <a:off x="6236242" y="824464"/>
            <a:ext cx="2539055" cy="3959183"/>
          </a:xfrm>
          <a:prstGeom prst="roundRect">
            <a:avLst/>
          </a:prstGeom>
          <a:solidFill>
            <a:srgbClr val="FFFFFF"/>
          </a:solidFill>
          <a:ln w="25400" cap="flat">
            <a:solidFill>
              <a:schemeClr val="bg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sp>
        <p:nvSpPr>
          <p:cNvPr id="76" name="矩形: 圆角 75">
            <a:extLst>
              <a:ext uri="{FF2B5EF4-FFF2-40B4-BE49-F238E27FC236}">
                <a16:creationId xmlns:a16="http://schemas.microsoft.com/office/drawing/2014/main" id="{8F8ED0B3-6FE1-4D92-8B7F-C091BF9D3BF7}"/>
              </a:ext>
            </a:extLst>
          </p:cNvPr>
          <p:cNvSpPr/>
          <p:nvPr/>
        </p:nvSpPr>
        <p:spPr>
          <a:xfrm>
            <a:off x="6381531" y="899895"/>
            <a:ext cx="2271841" cy="2244895"/>
          </a:xfrm>
          <a:prstGeom prst="roundRect">
            <a:avLst/>
          </a:prstGeom>
          <a:solidFill>
            <a:srgbClr val="FFFFFF"/>
          </a:solidFill>
          <a:ln w="25400" cap="flat">
            <a:solidFill>
              <a:schemeClr val="accent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000000"/>
              </a:solidFill>
              <a:effectLst/>
              <a:uFillTx/>
              <a:latin typeface="Calibri"/>
              <a:ea typeface="Calibri"/>
              <a:cs typeface="Calibri"/>
              <a:sym typeface="Calibri"/>
            </a:endParaRPr>
          </a:p>
        </p:txBody>
      </p:sp>
      <p:cxnSp>
        <p:nvCxnSpPr>
          <p:cNvPr id="78" name="直接连接符 77">
            <a:extLst>
              <a:ext uri="{FF2B5EF4-FFF2-40B4-BE49-F238E27FC236}">
                <a16:creationId xmlns:a16="http://schemas.microsoft.com/office/drawing/2014/main" id="{D0EE0573-138C-4653-8727-6D6D638E5DBA}"/>
              </a:ext>
            </a:extLst>
          </p:cNvPr>
          <p:cNvCxnSpPr>
            <a:cxnSpLocks/>
            <a:endCxn id="79" idx="0"/>
          </p:cNvCxnSpPr>
          <p:nvPr/>
        </p:nvCxnSpPr>
        <p:spPr>
          <a:xfrm>
            <a:off x="7502786" y="2060551"/>
            <a:ext cx="0" cy="281187"/>
          </a:xfrm>
          <a:prstGeom prst="line">
            <a:avLst/>
          </a:prstGeom>
          <a:noFill/>
          <a:ln w="25400" cap="flat">
            <a:solidFill>
              <a:schemeClr val="accent1"/>
            </a:solidFill>
            <a:prstDash val="dash"/>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pic>
        <p:nvPicPr>
          <p:cNvPr id="79" name="Picture 13" descr="交换机三层">
            <a:extLst>
              <a:ext uri="{FF2B5EF4-FFF2-40B4-BE49-F238E27FC236}">
                <a16:creationId xmlns:a16="http://schemas.microsoft.com/office/drawing/2014/main" id="{A280281F-5E92-494E-BE7F-2E655D66D1C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05271" y="2341738"/>
            <a:ext cx="595030" cy="495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0" name="直接连接符 79">
            <a:extLst>
              <a:ext uri="{FF2B5EF4-FFF2-40B4-BE49-F238E27FC236}">
                <a16:creationId xmlns:a16="http://schemas.microsoft.com/office/drawing/2014/main" id="{3B50A6CA-AA96-4B17-999C-DB6DA68A57FB}"/>
              </a:ext>
            </a:extLst>
          </p:cNvPr>
          <p:cNvCxnSpPr>
            <a:cxnSpLocks/>
          </p:cNvCxnSpPr>
          <p:nvPr/>
        </p:nvCxnSpPr>
        <p:spPr>
          <a:xfrm>
            <a:off x="7502294" y="3143402"/>
            <a:ext cx="0" cy="187458"/>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pic>
        <p:nvPicPr>
          <p:cNvPr id="81" name="Picture 13" descr="交换机三层">
            <a:extLst>
              <a:ext uri="{FF2B5EF4-FFF2-40B4-BE49-F238E27FC236}">
                <a16:creationId xmlns:a16="http://schemas.microsoft.com/office/drawing/2014/main" id="{53A387E8-3A09-4683-8399-8F8731D3FB3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04779" y="3290504"/>
            <a:ext cx="595030" cy="495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2" name="直接连接符 81">
            <a:extLst>
              <a:ext uri="{FF2B5EF4-FFF2-40B4-BE49-F238E27FC236}">
                <a16:creationId xmlns:a16="http://schemas.microsoft.com/office/drawing/2014/main" id="{7F55AFEE-3743-401B-9D3E-261D9D677761}"/>
              </a:ext>
            </a:extLst>
          </p:cNvPr>
          <p:cNvCxnSpPr>
            <a:cxnSpLocks/>
          </p:cNvCxnSpPr>
          <p:nvPr/>
        </p:nvCxnSpPr>
        <p:spPr>
          <a:xfrm>
            <a:off x="7502786" y="3786362"/>
            <a:ext cx="0" cy="187458"/>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83" name="直接连接符 82">
            <a:extLst>
              <a:ext uri="{FF2B5EF4-FFF2-40B4-BE49-F238E27FC236}">
                <a16:creationId xmlns:a16="http://schemas.microsoft.com/office/drawing/2014/main" id="{78B2AA19-A308-4FDA-BB96-5E95DF92EE05}"/>
              </a:ext>
            </a:extLst>
          </p:cNvPr>
          <p:cNvCxnSpPr>
            <a:cxnSpLocks/>
          </p:cNvCxnSpPr>
          <p:nvPr/>
        </p:nvCxnSpPr>
        <p:spPr>
          <a:xfrm flipH="1">
            <a:off x="6834825" y="3973820"/>
            <a:ext cx="1344246" cy="0"/>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84" name="直接连接符 83">
            <a:extLst>
              <a:ext uri="{FF2B5EF4-FFF2-40B4-BE49-F238E27FC236}">
                <a16:creationId xmlns:a16="http://schemas.microsoft.com/office/drawing/2014/main" id="{42257AC0-EFCE-4449-80DF-7751AD93ABF4}"/>
              </a:ext>
            </a:extLst>
          </p:cNvPr>
          <p:cNvCxnSpPr>
            <a:cxnSpLocks/>
          </p:cNvCxnSpPr>
          <p:nvPr/>
        </p:nvCxnSpPr>
        <p:spPr>
          <a:xfrm>
            <a:off x="6834825" y="3973820"/>
            <a:ext cx="0" cy="288571"/>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85" name="直接连接符 84">
            <a:extLst>
              <a:ext uri="{FF2B5EF4-FFF2-40B4-BE49-F238E27FC236}">
                <a16:creationId xmlns:a16="http://schemas.microsoft.com/office/drawing/2014/main" id="{CB67E5C8-DD88-4A38-996F-FAB26B8A2792}"/>
              </a:ext>
            </a:extLst>
          </p:cNvPr>
          <p:cNvCxnSpPr>
            <a:cxnSpLocks/>
          </p:cNvCxnSpPr>
          <p:nvPr/>
        </p:nvCxnSpPr>
        <p:spPr>
          <a:xfrm>
            <a:off x="8179071" y="3973820"/>
            <a:ext cx="0" cy="288571"/>
          </a:xfrm>
          <a:prstGeom prst="line">
            <a:avLst/>
          </a:prstGeom>
          <a:noFill/>
          <a:ln w="25400" cap="flat">
            <a:solidFill>
              <a:schemeClr val="accent1"/>
            </a:solidFill>
            <a:prstDash val="solid"/>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pic>
        <p:nvPicPr>
          <p:cNvPr id="86" name="图片 85">
            <a:extLst>
              <a:ext uri="{FF2B5EF4-FFF2-40B4-BE49-F238E27FC236}">
                <a16:creationId xmlns:a16="http://schemas.microsoft.com/office/drawing/2014/main" id="{08FFA153-4A83-487E-83A5-0C0B2BF2966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78661" y="4241592"/>
            <a:ext cx="495682" cy="503799"/>
          </a:xfrm>
          <a:prstGeom prst="rect">
            <a:avLst/>
          </a:prstGeom>
        </p:spPr>
      </p:pic>
      <p:pic>
        <p:nvPicPr>
          <p:cNvPr id="87" name="Picture 5" descr="人物图1">
            <a:extLst>
              <a:ext uri="{FF2B5EF4-FFF2-40B4-BE49-F238E27FC236}">
                <a16:creationId xmlns:a16="http://schemas.microsoft.com/office/drawing/2014/main" id="{1267EE4D-7A0E-4DAF-99CB-373C031FF59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15886" y="4222348"/>
            <a:ext cx="632150" cy="526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8" name="直接连接符 87">
            <a:extLst>
              <a:ext uri="{FF2B5EF4-FFF2-40B4-BE49-F238E27FC236}">
                <a16:creationId xmlns:a16="http://schemas.microsoft.com/office/drawing/2014/main" id="{C7459DDA-2315-4D6C-A69F-EF53166DDB57}"/>
              </a:ext>
            </a:extLst>
          </p:cNvPr>
          <p:cNvCxnSpPr>
            <a:cxnSpLocks/>
          </p:cNvCxnSpPr>
          <p:nvPr/>
        </p:nvCxnSpPr>
        <p:spPr>
          <a:xfrm>
            <a:off x="7502039" y="2837596"/>
            <a:ext cx="0" cy="281187"/>
          </a:xfrm>
          <a:prstGeom prst="line">
            <a:avLst/>
          </a:prstGeom>
          <a:noFill/>
          <a:ln w="25400" cap="flat">
            <a:solidFill>
              <a:schemeClr val="accent1"/>
            </a:solidFill>
            <a:prstDash val="dash"/>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89" name="直接连接符 88">
            <a:extLst>
              <a:ext uri="{FF2B5EF4-FFF2-40B4-BE49-F238E27FC236}">
                <a16:creationId xmlns:a16="http://schemas.microsoft.com/office/drawing/2014/main" id="{4CCB49D3-F2CF-4412-A7AB-E3FB1DF15D90}"/>
              </a:ext>
            </a:extLst>
          </p:cNvPr>
          <p:cNvCxnSpPr>
            <a:cxnSpLocks/>
          </p:cNvCxnSpPr>
          <p:nvPr/>
        </p:nvCxnSpPr>
        <p:spPr>
          <a:xfrm>
            <a:off x="7502039" y="1456667"/>
            <a:ext cx="0" cy="138939"/>
          </a:xfrm>
          <a:prstGeom prst="line">
            <a:avLst/>
          </a:prstGeom>
          <a:noFill/>
          <a:ln w="25400" cap="flat">
            <a:solidFill>
              <a:schemeClr val="accent1"/>
            </a:solidFill>
            <a:prstDash val="dash"/>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90" name="直接连接符 89">
            <a:extLst>
              <a:ext uri="{FF2B5EF4-FFF2-40B4-BE49-F238E27FC236}">
                <a16:creationId xmlns:a16="http://schemas.microsoft.com/office/drawing/2014/main" id="{E7D91147-1DD5-472B-9B65-C96C7AEEA993}"/>
              </a:ext>
            </a:extLst>
          </p:cNvPr>
          <p:cNvCxnSpPr>
            <a:cxnSpLocks/>
          </p:cNvCxnSpPr>
          <p:nvPr/>
        </p:nvCxnSpPr>
        <p:spPr>
          <a:xfrm flipH="1">
            <a:off x="7799810" y="2564476"/>
            <a:ext cx="215138" cy="0"/>
          </a:xfrm>
          <a:prstGeom prst="line">
            <a:avLst/>
          </a:prstGeom>
          <a:noFill/>
          <a:ln w="25400" cap="flat">
            <a:solidFill>
              <a:schemeClr val="accent1"/>
            </a:solidFill>
            <a:prstDash val="dash"/>
            <a:round/>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pic>
        <p:nvPicPr>
          <p:cNvPr id="91" name="Picture 61" descr="服务器群">
            <a:extLst>
              <a:ext uri="{FF2B5EF4-FFF2-40B4-BE49-F238E27FC236}">
                <a16:creationId xmlns:a16="http://schemas.microsoft.com/office/drawing/2014/main" id="{93539D2A-014A-4F45-A14A-FD3B4B9997C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014948" y="2306964"/>
            <a:ext cx="553302" cy="461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文本框 91">
            <a:extLst>
              <a:ext uri="{FF2B5EF4-FFF2-40B4-BE49-F238E27FC236}">
                <a16:creationId xmlns:a16="http://schemas.microsoft.com/office/drawing/2014/main" id="{1927C68E-723B-435C-8436-3D6BE94A6F46}"/>
              </a:ext>
            </a:extLst>
          </p:cNvPr>
          <p:cNvSpPr txBox="1"/>
          <p:nvPr/>
        </p:nvSpPr>
        <p:spPr>
          <a:xfrm>
            <a:off x="6700557" y="1681518"/>
            <a:ext cx="512529" cy="24621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err="1">
                <a:ln>
                  <a:noFill/>
                </a:ln>
                <a:solidFill>
                  <a:srgbClr val="000000"/>
                </a:solidFill>
                <a:effectLst/>
                <a:uFillTx/>
                <a:latin typeface="Calibri"/>
                <a:ea typeface="Calibri"/>
                <a:cs typeface="Calibri"/>
                <a:sym typeface="Calibri"/>
              </a:rPr>
              <a:t>vIAM</a:t>
            </a:r>
            <a:endParaRPr kumimoji="0" lang="zh-CN" altLang="en-US" sz="10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93" name="文本框 92">
            <a:extLst>
              <a:ext uri="{FF2B5EF4-FFF2-40B4-BE49-F238E27FC236}">
                <a16:creationId xmlns:a16="http://schemas.microsoft.com/office/drawing/2014/main" id="{6CA17673-2DD6-45AB-A7EF-5A85A0E0ED2B}"/>
              </a:ext>
            </a:extLst>
          </p:cNvPr>
          <p:cNvSpPr txBox="1"/>
          <p:nvPr/>
        </p:nvSpPr>
        <p:spPr>
          <a:xfrm>
            <a:off x="6715357" y="2456461"/>
            <a:ext cx="512529" cy="24621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err="1">
                <a:ln>
                  <a:noFill/>
                </a:ln>
                <a:solidFill>
                  <a:srgbClr val="000000"/>
                </a:solidFill>
                <a:effectLst/>
                <a:uFillTx/>
                <a:latin typeface="Calibri"/>
                <a:ea typeface="Calibri"/>
                <a:cs typeface="Calibri"/>
                <a:sym typeface="Calibri"/>
              </a:rPr>
              <a:t>vSwitch</a:t>
            </a:r>
            <a:endParaRPr kumimoji="0" lang="zh-CN" altLang="en-US" sz="10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94" name="文本框 93">
            <a:extLst>
              <a:ext uri="{FF2B5EF4-FFF2-40B4-BE49-F238E27FC236}">
                <a16:creationId xmlns:a16="http://schemas.microsoft.com/office/drawing/2014/main" id="{B183B753-92E8-4A52-8F32-311D3559D1D0}"/>
              </a:ext>
            </a:extLst>
          </p:cNvPr>
          <p:cNvSpPr txBox="1"/>
          <p:nvPr/>
        </p:nvSpPr>
        <p:spPr>
          <a:xfrm>
            <a:off x="7952652" y="2692519"/>
            <a:ext cx="632150" cy="400108"/>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a:ln>
                  <a:noFill/>
                </a:ln>
                <a:solidFill>
                  <a:srgbClr val="000000"/>
                </a:solidFill>
                <a:effectLst/>
                <a:uFillTx/>
                <a:latin typeface="Calibri"/>
                <a:ea typeface="Calibri"/>
                <a:cs typeface="Calibri"/>
                <a:sym typeface="Calibri"/>
              </a:rPr>
              <a:t>Virtual</a:t>
            </a:r>
          </a:p>
          <a:p>
            <a:pPr marL="0" marR="0" indent="0" algn="ctr" defTabSz="914400" rtl="0" fontAlgn="auto" latinLnBrk="0" hangingPunct="0">
              <a:lnSpc>
                <a:spcPct val="100000"/>
              </a:lnSpc>
              <a:spcBef>
                <a:spcPts val="0"/>
              </a:spcBef>
              <a:spcAft>
                <a:spcPts val="0"/>
              </a:spcAft>
              <a:buClrTx/>
              <a:buSzTx/>
              <a:buFontTx/>
              <a:buNone/>
            </a:pPr>
            <a:r>
              <a:rPr lang="en-US" altLang="zh-CN" sz="1000" dirty="0"/>
              <a:t>Machine</a:t>
            </a:r>
            <a:endParaRPr kumimoji="0" lang="zh-CN" altLang="en-US" sz="10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95" name="文本框 94">
            <a:extLst>
              <a:ext uri="{FF2B5EF4-FFF2-40B4-BE49-F238E27FC236}">
                <a16:creationId xmlns:a16="http://schemas.microsoft.com/office/drawing/2014/main" id="{D4D11C7F-A050-423D-86B3-FB50DB818A12}"/>
              </a:ext>
            </a:extLst>
          </p:cNvPr>
          <p:cNvSpPr txBox="1"/>
          <p:nvPr/>
        </p:nvSpPr>
        <p:spPr>
          <a:xfrm>
            <a:off x="7961129" y="1080031"/>
            <a:ext cx="632150" cy="338552"/>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pPr>
            <a:r>
              <a:rPr kumimoji="0" lang="en-US" altLang="zh-CN" sz="1600" b="1" i="0" u="none" strike="noStrike" cap="none" spc="0" normalizeH="0" baseline="0" dirty="0" err="1">
                <a:ln>
                  <a:noFill/>
                </a:ln>
                <a:solidFill>
                  <a:srgbClr val="000000"/>
                </a:solidFill>
                <a:effectLst/>
                <a:uFillTx/>
                <a:latin typeface="Calibri"/>
                <a:ea typeface="Calibri"/>
                <a:cs typeface="Calibri"/>
                <a:sym typeface="Calibri"/>
              </a:rPr>
              <a:t>aBOS</a:t>
            </a:r>
            <a:endParaRPr kumimoji="0" lang="zh-CN" altLang="en-US" sz="1600" b="1" i="0" u="none" strike="noStrike" cap="none" spc="0" normalizeH="0" baseline="0" dirty="0">
              <a:ln>
                <a:noFill/>
              </a:ln>
              <a:solidFill>
                <a:srgbClr val="000000"/>
              </a:solidFill>
              <a:effectLst/>
              <a:uFillTx/>
              <a:latin typeface="Calibri"/>
              <a:ea typeface="Calibri"/>
              <a:cs typeface="Calibri"/>
              <a:sym typeface="Calibri"/>
            </a:endParaRPr>
          </a:p>
        </p:txBody>
      </p:sp>
      <p:pic>
        <p:nvPicPr>
          <p:cNvPr id="97" name="Picture 12">
            <a:extLst>
              <a:ext uri="{FF2B5EF4-FFF2-40B4-BE49-F238E27FC236}">
                <a16:creationId xmlns:a16="http://schemas.microsoft.com/office/drawing/2014/main" id="{B2BB3C73-3C39-45F4-9CC8-C93A501707F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206448" y="1577807"/>
            <a:ext cx="611666" cy="611666"/>
          </a:xfrm>
          <a:prstGeom prst="rect">
            <a:avLst/>
          </a:prstGeom>
        </p:spPr>
      </p:pic>
      <p:pic>
        <p:nvPicPr>
          <p:cNvPr id="99" name="Picture 8">
            <a:extLst>
              <a:ext uri="{FF2B5EF4-FFF2-40B4-BE49-F238E27FC236}">
                <a16:creationId xmlns:a16="http://schemas.microsoft.com/office/drawing/2014/main" id="{859F3DD9-BEC4-48E8-A524-BE19C23DE81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206448" y="948105"/>
            <a:ext cx="632150" cy="632150"/>
          </a:xfrm>
          <a:prstGeom prst="rect">
            <a:avLst/>
          </a:prstGeom>
        </p:spPr>
      </p:pic>
      <p:sp>
        <p:nvSpPr>
          <p:cNvPr id="100" name="文本框 99">
            <a:extLst>
              <a:ext uri="{FF2B5EF4-FFF2-40B4-BE49-F238E27FC236}">
                <a16:creationId xmlns:a16="http://schemas.microsoft.com/office/drawing/2014/main" id="{06129B34-8DE3-4408-A82E-738892607297}"/>
              </a:ext>
            </a:extLst>
          </p:cNvPr>
          <p:cNvSpPr txBox="1"/>
          <p:nvPr/>
        </p:nvSpPr>
        <p:spPr>
          <a:xfrm>
            <a:off x="6716060" y="1152794"/>
            <a:ext cx="512529" cy="246219"/>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pPr>
            <a:r>
              <a:rPr kumimoji="0" lang="en-US" altLang="zh-CN" sz="1000" b="0" i="0" u="none" strike="noStrike" cap="none" spc="0" normalizeH="0" baseline="0" dirty="0" err="1">
                <a:ln>
                  <a:noFill/>
                </a:ln>
                <a:solidFill>
                  <a:srgbClr val="000000"/>
                </a:solidFill>
                <a:effectLst/>
                <a:uFillTx/>
                <a:latin typeface="Calibri"/>
                <a:ea typeface="Calibri"/>
                <a:cs typeface="Calibri"/>
                <a:sym typeface="Calibri"/>
              </a:rPr>
              <a:t>vNGFW</a:t>
            </a:r>
            <a:endParaRPr kumimoji="0" lang="zh-CN" altLang="en-US" sz="1000" b="0" i="0" u="none" strike="noStrike" cap="none" spc="0" normalizeH="0" baseline="0" dirty="0">
              <a:ln>
                <a:noFill/>
              </a:ln>
              <a:solidFill>
                <a:srgbClr val="000000"/>
              </a:solidFill>
              <a:effectLst/>
              <a:uFillTx/>
              <a:latin typeface="Calibri"/>
              <a:ea typeface="Calibri"/>
              <a:cs typeface="Calibri"/>
              <a:sym typeface="Calibri"/>
            </a:endParaRPr>
          </a:p>
        </p:txBody>
      </p:sp>
      <p:sp>
        <p:nvSpPr>
          <p:cNvPr id="101" name="文本框 23">
            <a:extLst>
              <a:ext uri="{FF2B5EF4-FFF2-40B4-BE49-F238E27FC236}">
                <a16:creationId xmlns:a16="http://schemas.microsoft.com/office/drawing/2014/main" id="{F5CD3967-EC40-4665-B1C9-1C46E401E92B}"/>
              </a:ext>
            </a:extLst>
          </p:cNvPr>
          <p:cNvSpPr txBox="1">
            <a:spLocks noChangeArrowheads="1"/>
          </p:cNvSpPr>
          <p:nvPr/>
        </p:nvSpPr>
        <p:spPr bwMode="auto">
          <a:xfrm>
            <a:off x="2677342" y="4843786"/>
            <a:ext cx="4620041" cy="307762"/>
          </a:xfrm>
          <a:prstGeom prst="rect">
            <a:avLst/>
          </a:prstGeom>
          <a:noFill/>
          <a:ln>
            <a:noFill/>
          </a:ln>
        </p:spPr>
        <p:txBody>
          <a:bodyPr wrap="square" lIns="91427" tIns="45713" rIns="91427" bIns="45713">
            <a:spAutoFit/>
          </a:bodyPr>
          <a:lstStyle>
            <a:lvl1pPr eaLnBrk="0" hangingPunct="0">
              <a:defRPr sz="2600">
                <a:solidFill>
                  <a:schemeClr val="tx1"/>
                </a:solidFill>
                <a:latin typeface="Arial" charset="0"/>
                <a:ea typeface="宋体" charset="0"/>
                <a:cs typeface="宋体" charset="0"/>
              </a:defRPr>
            </a:lvl1pPr>
            <a:lvl2pPr marL="742950" indent="-285750" eaLnBrk="0" hangingPunct="0">
              <a:defRPr sz="2600">
                <a:solidFill>
                  <a:schemeClr val="tx1"/>
                </a:solidFill>
                <a:latin typeface="Arial" charset="0"/>
                <a:ea typeface="宋体" charset="0"/>
              </a:defRPr>
            </a:lvl2pPr>
            <a:lvl3pPr marL="1143000" indent="-228600" eaLnBrk="0" hangingPunct="0">
              <a:defRPr sz="2600">
                <a:solidFill>
                  <a:schemeClr val="tx1"/>
                </a:solidFill>
                <a:latin typeface="Arial" charset="0"/>
                <a:ea typeface="宋体" charset="0"/>
              </a:defRPr>
            </a:lvl3pPr>
            <a:lvl4pPr marL="1600200" indent="-228600" eaLnBrk="0" hangingPunct="0">
              <a:defRPr sz="2600">
                <a:solidFill>
                  <a:schemeClr val="tx1"/>
                </a:solidFill>
                <a:latin typeface="Arial" charset="0"/>
                <a:ea typeface="宋体" charset="0"/>
              </a:defRPr>
            </a:lvl4pPr>
            <a:lvl5pPr marL="2057400" indent="-228600" eaLnBrk="0" hangingPunct="0">
              <a:defRPr sz="2600">
                <a:solidFill>
                  <a:schemeClr val="tx1"/>
                </a:solidFill>
                <a:latin typeface="Arial" charset="0"/>
                <a:ea typeface="宋体" charset="0"/>
              </a:defRPr>
            </a:lvl5pPr>
            <a:lvl6pPr marL="25146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6pPr>
            <a:lvl7pPr marL="29718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7pPr>
            <a:lvl8pPr marL="34290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8pPr>
            <a:lvl9pPr marL="3886200" indent="-228600" defTabSz="1304925" eaLnBrk="0" fontAlgn="base" hangingPunct="0">
              <a:spcBef>
                <a:spcPct val="0"/>
              </a:spcBef>
              <a:spcAft>
                <a:spcPct val="0"/>
              </a:spcAft>
              <a:buFont typeface="Arial" charset="0"/>
              <a:defRPr sz="2600">
                <a:solidFill>
                  <a:schemeClr val="tx1"/>
                </a:solidFill>
                <a:latin typeface="Arial" charset="0"/>
                <a:ea typeface="宋体" charset="0"/>
              </a:defRPr>
            </a:lvl9pPr>
          </a:lstStyle>
          <a:p>
            <a:pPr eaLnBrk="1" hangingPunct="1"/>
            <a:r>
              <a:rPr kumimoji="1" lang="en-US" altLang="zh-CN" sz="1400" b="1" dirty="0">
                <a:solidFill>
                  <a:srgbClr val="FFFF00"/>
                </a:solidFill>
              </a:rPr>
              <a:t>Best Choice for Big Branch or Small Data Center !</a:t>
            </a:r>
            <a:endParaRPr kumimoji="1" lang="zh-CN" altLang="en-US" sz="1400" b="1" dirty="0">
              <a:solidFill>
                <a:srgbClr val="FFFF00"/>
              </a:solidFill>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a:extLst>
              <a:ext uri="{FF2B5EF4-FFF2-40B4-BE49-F238E27FC236}">
                <a16:creationId xmlns:a16="http://schemas.microsoft.com/office/drawing/2014/main" id="{B6001EAA-37B1-4822-8CF9-6A5EC033DCBD}"/>
              </a:ext>
            </a:extLst>
          </p:cNvPr>
          <p:cNvSpPr>
            <a:spLocks noGrp="1"/>
          </p:cNvSpPr>
          <p:nvPr/>
        </p:nvSpPr>
        <p:spPr>
          <a:xfrm>
            <a:off x="153906" y="176022"/>
            <a:ext cx="6833048" cy="536415"/>
          </a:xfrm>
          <a:prstGeom prst="rect">
            <a:avLst/>
          </a:prstGeom>
          <a:noFill/>
          <a:ln w="9525">
            <a:noFill/>
            <a:miter/>
          </a:ln>
        </p:spPr>
        <p:txBody>
          <a:bodyPr lIns="61737" tIns="30869" rIns="61737" bIns="30869" anchor="ctr"/>
          <a:lstStyle/>
          <a:p>
            <a:pPr eaLnBrk="0"/>
            <a:r>
              <a:rPr lang="en-US" altLang="zh-CN" sz="2800" b="1" dirty="0">
                <a:solidFill>
                  <a:schemeClr val="bg1"/>
                </a:solidFill>
                <a:latin typeface="Arial" charset="0"/>
                <a:ea typeface="Arial" charset="0"/>
                <a:sym typeface="Arial" charset="0"/>
              </a:rPr>
              <a:t>Case: Macau Science Centre</a:t>
            </a:r>
            <a:endParaRPr lang="zh-CN" altLang="en-US" sz="2800" b="1" dirty="0">
              <a:solidFill>
                <a:schemeClr val="bg1"/>
              </a:solidFill>
              <a:latin typeface="Arial" charset="0"/>
              <a:ea typeface="Arial" charset="0"/>
              <a:sym typeface="Arial" charset="0"/>
            </a:endParaRPr>
          </a:p>
        </p:txBody>
      </p:sp>
      <p:sp>
        <p:nvSpPr>
          <p:cNvPr id="28" name="TextBox 8">
            <a:extLst>
              <a:ext uri="{FF2B5EF4-FFF2-40B4-BE49-F238E27FC236}">
                <a16:creationId xmlns:a16="http://schemas.microsoft.com/office/drawing/2014/main" id="{C9677778-6486-454D-A739-E3409659815E}"/>
              </a:ext>
            </a:extLst>
          </p:cNvPr>
          <p:cNvSpPr txBox="1"/>
          <p:nvPr/>
        </p:nvSpPr>
        <p:spPr>
          <a:xfrm>
            <a:off x="150332" y="735245"/>
            <a:ext cx="8209218" cy="3380413"/>
          </a:xfrm>
          <a:prstGeom prst="rect">
            <a:avLst/>
          </a:prstGeom>
          <a:noFill/>
        </p:spPr>
        <p:txBody>
          <a:bodyPr wrap="square">
            <a:spAutoFit/>
          </a:bodyPr>
          <a:lstStyle/>
          <a:p>
            <a:pPr eaLnBrk="0" hangingPunct="0">
              <a:spcBef>
                <a:spcPts val="435"/>
              </a:spcBef>
              <a:buClr>
                <a:srgbClr val="000000"/>
              </a:buClr>
              <a:defRPr/>
            </a:pPr>
            <a:r>
              <a:rPr lang="en-US" sz="1400" b="1" dirty="0">
                <a:solidFill>
                  <a:srgbClr val="FFC000"/>
                </a:solidFill>
                <a:latin typeface="Century Gothic" panose="020B0502020202020204" pitchFamily="34" charset="0"/>
                <a:ea typeface="宋体" panose="02010600030101010101" pitchFamily="2" charset="-122"/>
                <a:cs typeface="宋体" panose="02010600030101010101" pitchFamily="2" charset="-122"/>
              </a:rPr>
              <a:t>Customer Background:</a:t>
            </a:r>
          </a:p>
          <a:p>
            <a:pPr marL="207645" indent="-207645" eaLnBrk="0" hangingPunct="0">
              <a:lnSpc>
                <a:spcPct val="114000"/>
              </a:lnSpc>
              <a:spcBef>
                <a:spcPts val="435"/>
              </a:spcBef>
              <a:buClr>
                <a:srgbClr val="000000"/>
              </a:buClr>
              <a:buFont typeface="Arial" panose="020B0604020202020204" pitchFamily="34" charset="0"/>
              <a:buChar char="•"/>
              <a:defRPr/>
            </a:pPr>
            <a:r>
              <a:rPr lang="en-US" sz="1400" dirty="0">
                <a:solidFill>
                  <a:srgbClr val="FFFFFF"/>
                </a:solidFill>
                <a:latin typeface="Century Gothic" panose="020B0502020202020204" pitchFamily="34" charset="0"/>
                <a:ea typeface="宋体" panose="02010600030101010101" pitchFamily="2" charset="-122"/>
                <a:cs typeface="宋体" panose="02010600030101010101" pitchFamily="2" charset="-122"/>
              </a:rPr>
              <a:t>Macao Science Center (MSC) aims to promote science popularization and education among local adolescents, compliment tourism development in Macao and provide a regional platform for science education, convention and exhibition. </a:t>
            </a:r>
          </a:p>
          <a:p>
            <a:pPr eaLnBrk="0" hangingPunct="0">
              <a:spcBef>
                <a:spcPts val="435"/>
              </a:spcBef>
              <a:buClr>
                <a:srgbClr val="000000"/>
              </a:buClr>
              <a:defRPr/>
            </a:pPr>
            <a:endParaRPr lang="en-US" sz="1400" b="1" dirty="0">
              <a:solidFill>
                <a:srgbClr val="FFC000"/>
              </a:solidFill>
              <a:latin typeface="Century Gothic" panose="020B0502020202020204" pitchFamily="34" charset="0"/>
              <a:ea typeface="宋体" panose="02010600030101010101" pitchFamily="2" charset="-122"/>
              <a:cs typeface="宋体" panose="02010600030101010101" pitchFamily="2" charset="-122"/>
            </a:endParaRPr>
          </a:p>
          <a:p>
            <a:pPr eaLnBrk="0" hangingPunct="0">
              <a:spcBef>
                <a:spcPts val="435"/>
              </a:spcBef>
              <a:buClr>
                <a:srgbClr val="000000"/>
              </a:buClr>
              <a:defRPr/>
            </a:pPr>
            <a:endParaRPr lang="en-US" sz="1400" b="1" dirty="0">
              <a:solidFill>
                <a:srgbClr val="FFC000"/>
              </a:solidFill>
              <a:latin typeface="Century Gothic" panose="020B0502020202020204" pitchFamily="34" charset="0"/>
              <a:ea typeface="宋体" panose="02010600030101010101" pitchFamily="2" charset="-122"/>
              <a:cs typeface="宋体" panose="02010600030101010101" pitchFamily="2" charset="-122"/>
            </a:endParaRPr>
          </a:p>
          <a:p>
            <a:pPr eaLnBrk="0" hangingPunct="0">
              <a:spcBef>
                <a:spcPts val="435"/>
              </a:spcBef>
              <a:buClr>
                <a:srgbClr val="000000"/>
              </a:buClr>
              <a:defRPr/>
            </a:pPr>
            <a:r>
              <a:rPr lang="en-US" sz="1400" b="1" dirty="0">
                <a:solidFill>
                  <a:srgbClr val="FFC000"/>
                </a:solidFill>
                <a:latin typeface="Century Gothic" panose="020B0502020202020204" pitchFamily="34" charset="0"/>
                <a:ea typeface="宋体" panose="02010600030101010101" pitchFamily="2" charset="-122"/>
                <a:cs typeface="宋体" panose="02010600030101010101" pitchFamily="2" charset="-122"/>
              </a:rPr>
              <a:t>Challenges:</a:t>
            </a:r>
          </a:p>
          <a:p>
            <a:pPr marL="207645" indent="-207645" eaLnBrk="0" hangingPunct="0">
              <a:lnSpc>
                <a:spcPct val="114000"/>
              </a:lnSpc>
              <a:spcBef>
                <a:spcPts val="435"/>
              </a:spcBef>
              <a:buClr>
                <a:srgbClr val="000000"/>
              </a:buClr>
              <a:buFont typeface="Arial" panose="020B0604020202020204" pitchFamily="34" charset="0"/>
              <a:buChar char="•"/>
              <a:defRPr/>
            </a:pPr>
            <a:r>
              <a:rPr lang="en-US" sz="1400" dirty="0">
                <a:solidFill>
                  <a:srgbClr val="FFFFFF"/>
                </a:solidFill>
                <a:latin typeface="Century Gothic" panose="020B0502020202020204" pitchFamily="34" charset="0"/>
                <a:ea typeface="宋体" panose="02010600030101010101" pitchFamily="2" charset="-122"/>
                <a:cs typeface="宋体" panose="02010600030101010101" pitchFamily="2" charset="-122"/>
              </a:rPr>
              <a:t>Budget concern.</a:t>
            </a:r>
          </a:p>
          <a:p>
            <a:pPr marL="207645" indent="-207645" eaLnBrk="0" hangingPunct="0">
              <a:lnSpc>
                <a:spcPct val="114000"/>
              </a:lnSpc>
              <a:spcBef>
                <a:spcPts val="435"/>
              </a:spcBef>
              <a:buClr>
                <a:srgbClr val="000000"/>
              </a:buClr>
              <a:buFont typeface="Arial" panose="020B0604020202020204" pitchFamily="34" charset="0"/>
              <a:buChar char="•"/>
              <a:defRPr/>
            </a:pPr>
            <a:r>
              <a:rPr lang="en-US" sz="1400" dirty="0">
                <a:solidFill>
                  <a:srgbClr val="FFFFFF"/>
                </a:solidFill>
                <a:latin typeface="Century Gothic" panose="020B0502020202020204" pitchFamily="34" charset="0"/>
                <a:ea typeface="宋体" panose="02010600030101010101" pitchFamily="2" charset="-122"/>
                <a:cs typeface="宋体" panose="02010600030101010101" pitchFamily="2" charset="-122"/>
              </a:rPr>
              <a:t>Centre management.</a:t>
            </a:r>
          </a:p>
          <a:p>
            <a:pPr marL="207645" indent="-207645" eaLnBrk="0" hangingPunct="0">
              <a:lnSpc>
                <a:spcPct val="114000"/>
              </a:lnSpc>
              <a:spcBef>
                <a:spcPts val="435"/>
              </a:spcBef>
              <a:buClr>
                <a:srgbClr val="000000"/>
              </a:buClr>
              <a:buFont typeface="Arial" panose="020B0604020202020204" pitchFamily="34" charset="0"/>
              <a:buChar char="•"/>
              <a:defRPr/>
            </a:pPr>
            <a:r>
              <a:rPr lang="en-US" sz="1400" dirty="0">
                <a:solidFill>
                  <a:srgbClr val="FFFFFF"/>
                </a:solidFill>
                <a:latin typeface="Century Gothic" panose="020B0502020202020204" pitchFamily="34" charset="0"/>
                <a:ea typeface="宋体" panose="02010600030101010101" pitchFamily="2" charset="-122"/>
                <a:cs typeface="宋体" panose="02010600030101010101" pitchFamily="2" charset="-122"/>
              </a:rPr>
              <a:t>Independent financial server.</a:t>
            </a:r>
          </a:p>
          <a:p>
            <a:pPr marL="207645" indent="-207645" eaLnBrk="0" hangingPunct="0">
              <a:lnSpc>
                <a:spcPct val="114000"/>
              </a:lnSpc>
              <a:spcBef>
                <a:spcPts val="435"/>
              </a:spcBef>
              <a:buClr>
                <a:srgbClr val="000000"/>
              </a:buClr>
              <a:buFont typeface="Arial" panose="020B0604020202020204" pitchFamily="34" charset="0"/>
              <a:buChar char="•"/>
              <a:defRPr/>
            </a:pPr>
            <a:r>
              <a:rPr lang="en-US" sz="1400" dirty="0">
                <a:solidFill>
                  <a:srgbClr val="FFFFFF"/>
                </a:solidFill>
                <a:latin typeface="Century Gothic" panose="020B0502020202020204" pitchFamily="34" charset="0"/>
                <a:ea typeface="宋体" panose="02010600030101010101" pitchFamily="2" charset="-122"/>
                <a:cs typeface="宋体" panose="02010600030101010101" pitchFamily="2" charset="-122"/>
              </a:rPr>
              <a:t>High Availability</a:t>
            </a:r>
          </a:p>
          <a:p>
            <a:pPr marL="207645" indent="-207645" eaLnBrk="0" hangingPunct="0">
              <a:lnSpc>
                <a:spcPct val="114000"/>
              </a:lnSpc>
              <a:spcBef>
                <a:spcPts val="435"/>
              </a:spcBef>
              <a:buClr>
                <a:srgbClr val="000000"/>
              </a:buClr>
              <a:buFont typeface="Arial" panose="020B0604020202020204" pitchFamily="34" charset="0"/>
              <a:buChar char="•"/>
              <a:defRPr/>
            </a:pPr>
            <a:endParaRPr lang="en-US" sz="1400" dirty="0">
              <a:solidFill>
                <a:srgbClr val="FFFFFF"/>
              </a:solidFill>
              <a:latin typeface="Century Gothic" panose="020B0502020202020204" pitchFamily="34" charset="0"/>
              <a:ea typeface="宋体" panose="02010600030101010101" pitchFamily="2" charset="-122"/>
              <a:cs typeface="宋体" panose="02010600030101010101" pitchFamily="2" charset="-122"/>
            </a:endParaRPr>
          </a:p>
        </p:txBody>
      </p:sp>
      <p:pic>
        <p:nvPicPr>
          <p:cNvPr id="29" name="图片 28">
            <a:extLst>
              <a:ext uri="{FF2B5EF4-FFF2-40B4-BE49-F238E27FC236}">
                <a16:creationId xmlns:a16="http://schemas.microsoft.com/office/drawing/2014/main" id="{F92DE5E3-7E15-4A09-8D14-8794DD57C9CD}"/>
              </a:ext>
            </a:extLst>
          </p:cNvPr>
          <p:cNvPicPr>
            <a:picLocks noChangeAspect="1"/>
          </p:cNvPicPr>
          <p:nvPr/>
        </p:nvPicPr>
        <p:blipFill>
          <a:blip r:embed="rId3"/>
          <a:stretch>
            <a:fillRect/>
          </a:stretch>
        </p:blipFill>
        <p:spPr>
          <a:xfrm>
            <a:off x="3203848" y="1799126"/>
            <a:ext cx="5789820" cy="3168352"/>
          </a:xfrm>
          <a:prstGeom prst="rect">
            <a:avLst/>
          </a:prstGeom>
        </p:spPr>
      </p:pic>
    </p:spTree>
    <p:extLst>
      <p:ext uri="{BB962C8B-B14F-4D97-AF65-F5344CB8AC3E}">
        <p14:creationId xmlns:p14="http://schemas.microsoft.com/office/powerpoint/2010/main" val="3462453827"/>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a:extLst>
              <a:ext uri="{FF2B5EF4-FFF2-40B4-BE49-F238E27FC236}">
                <a16:creationId xmlns:a16="http://schemas.microsoft.com/office/drawing/2014/main" id="{B6001EAA-37B1-4822-8CF9-6A5EC033DCBD}"/>
              </a:ext>
            </a:extLst>
          </p:cNvPr>
          <p:cNvSpPr>
            <a:spLocks noGrp="1"/>
          </p:cNvSpPr>
          <p:nvPr/>
        </p:nvSpPr>
        <p:spPr>
          <a:xfrm>
            <a:off x="153906" y="176022"/>
            <a:ext cx="6833048" cy="536415"/>
          </a:xfrm>
          <a:prstGeom prst="rect">
            <a:avLst/>
          </a:prstGeom>
          <a:noFill/>
          <a:ln w="9525">
            <a:noFill/>
            <a:miter/>
          </a:ln>
        </p:spPr>
        <p:txBody>
          <a:bodyPr lIns="61737" tIns="30869" rIns="61737" bIns="30869" anchor="ctr"/>
          <a:lstStyle/>
          <a:p>
            <a:pPr eaLnBrk="0"/>
            <a:r>
              <a:rPr lang="en-US" altLang="zh-CN" sz="2800" b="1" dirty="0">
                <a:solidFill>
                  <a:schemeClr val="bg1"/>
                </a:solidFill>
                <a:latin typeface="Arial" charset="0"/>
                <a:ea typeface="Arial" charset="0"/>
                <a:sym typeface="Arial" charset="0"/>
              </a:rPr>
              <a:t>Scenario 2: Elastic SD-WAN</a:t>
            </a:r>
            <a:endParaRPr lang="zh-CN" altLang="en-US" sz="2800" b="1" dirty="0">
              <a:solidFill>
                <a:schemeClr val="bg1"/>
              </a:solidFill>
              <a:latin typeface="Arial" charset="0"/>
              <a:ea typeface="Arial" charset="0"/>
              <a:sym typeface="Arial" charset="0"/>
            </a:endParaRPr>
          </a:p>
        </p:txBody>
      </p:sp>
      <p:sp>
        <p:nvSpPr>
          <p:cNvPr id="77" name="Freeform 23">
            <a:extLst>
              <a:ext uri="{FF2B5EF4-FFF2-40B4-BE49-F238E27FC236}">
                <a16:creationId xmlns:a16="http://schemas.microsoft.com/office/drawing/2014/main" id="{27A2AD0E-9100-4B37-A158-1377565347CF}"/>
              </a:ext>
            </a:extLst>
          </p:cNvPr>
          <p:cNvSpPr>
            <a:spLocks noEditPoints="1"/>
          </p:cNvSpPr>
          <p:nvPr/>
        </p:nvSpPr>
        <p:spPr bwMode="auto">
          <a:xfrm>
            <a:off x="3667032" y="1653871"/>
            <a:ext cx="4541404" cy="2533137"/>
          </a:xfrm>
          <a:custGeom>
            <a:avLst/>
            <a:gdLst>
              <a:gd name="T0" fmla="*/ 2147483647 w 3632"/>
              <a:gd name="T1" fmla="*/ 2147483647 h 1804"/>
              <a:gd name="T2" fmla="*/ 2147483647 w 3632"/>
              <a:gd name="T3" fmla="*/ 2147483647 h 1804"/>
              <a:gd name="T4" fmla="*/ 2147483647 w 3632"/>
              <a:gd name="T5" fmla="*/ 2147483647 h 1804"/>
              <a:gd name="T6" fmla="*/ 2147483647 w 3632"/>
              <a:gd name="T7" fmla="*/ 2147483647 h 1804"/>
              <a:gd name="T8" fmla="*/ 2147483647 w 3632"/>
              <a:gd name="T9" fmla="*/ 2147483647 h 1804"/>
              <a:gd name="T10" fmla="*/ 2147483647 w 3632"/>
              <a:gd name="T11" fmla="*/ 2147483647 h 1804"/>
              <a:gd name="T12" fmla="*/ 2147483647 w 3632"/>
              <a:gd name="T13" fmla="*/ 2147483647 h 1804"/>
              <a:gd name="T14" fmla="*/ 2147483647 w 3632"/>
              <a:gd name="T15" fmla="*/ 2147483647 h 1804"/>
              <a:gd name="T16" fmla="*/ 2147483647 w 3632"/>
              <a:gd name="T17" fmla="*/ 2147483647 h 1804"/>
              <a:gd name="T18" fmla="*/ 2147483647 w 3632"/>
              <a:gd name="T19" fmla="*/ 2147483647 h 1804"/>
              <a:gd name="T20" fmla="*/ 2147483647 w 3632"/>
              <a:gd name="T21" fmla="*/ 2147483647 h 1804"/>
              <a:gd name="T22" fmla="*/ 2147483647 w 3632"/>
              <a:gd name="T23" fmla="*/ 2147483647 h 1804"/>
              <a:gd name="T24" fmla="*/ 2147483647 w 3632"/>
              <a:gd name="T25" fmla="*/ 2147483647 h 1804"/>
              <a:gd name="T26" fmla="*/ 2147483647 w 3632"/>
              <a:gd name="T27" fmla="*/ 2147483647 h 1804"/>
              <a:gd name="T28" fmla="*/ 2147483647 w 3632"/>
              <a:gd name="T29" fmla="*/ 2147483647 h 1804"/>
              <a:gd name="T30" fmla="*/ 2147483647 w 3632"/>
              <a:gd name="T31" fmla="*/ 2147483647 h 1804"/>
              <a:gd name="T32" fmla="*/ 2147483647 w 3632"/>
              <a:gd name="T33" fmla="*/ 2147483647 h 1804"/>
              <a:gd name="T34" fmla="*/ 2147483647 w 3632"/>
              <a:gd name="T35" fmla="*/ 2147483647 h 1804"/>
              <a:gd name="T36" fmla="*/ 2147483647 w 3632"/>
              <a:gd name="T37" fmla="*/ 2147483647 h 1804"/>
              <a:gd name="T38" fmla="*/ 2147483647 w 3632"/>
              <a:gd name="T39" fmla="*/ 2147483647 h 1804"/>
              <a:gd name="T40" fmla="*/ 2147483647 w 3632"/>
              <a:gd name="T41" fmla="*/ 2147483647 h 1804"/>
              <a:gd name="T42" fmla="*/ 2147483647 w 3632"/>
              <a:gd name="T43" fmla="*/ 2147483647 h 1804"/>
              <a:gd name="T44" fmla="*/ 2147483647 w 3632"/>
              <a:gd name="T45" fmla="*/ 2147483647 h 1804"/>
              <a:gd name="T46" fmla="*/ 2147483647 w 3632"/>
              <a:gd name="T47" fmla="*/ 2147483647 h 1804"/>
              <a:gd name="T48" fmla="*/ 2147483647 w 3632"/>
              <a:gd name="T49" fmla="*/ 2147483647 h 1804"/>
              <a:gd name="T50" fmla="*/ 2147483647 w 3632"/>
              <a:gd name="T51" fmla="*/ 2147483647 h 1804"/>
              <a:gd name="T52" fmla="*/ 2147483647 w 3632"/>
              <a:gd name="T53" fmla="*/ 2147483647 h 1804"/>
              <a:gd name="T54" fmla="*/ 2147483647 w 3632"/>
              <a:gd name="T55" fmla="*/ 2147483647 h 1804"/>
              <a:gd name="T56" fmla="*/ 2147483647 w 3632"/>
              <a:gd name="T57" fmla="*/ 2147483647 h 1804"/>
              <a:gd name="T58" fmla="*/ 2147483647 w 3632"/>
              <a:gd name="T59" fmla="*/ 2147483647 h 1804"/>
              <a:gd name="T60" fmla="*/ 2147483647 w 3632"/>
              <a:gd name="T61" fmla="*/ 2147483647 h 1804"/>
              <a:gd name="T62" fmla="*/ 2147483647 w 3632"/>
              <a:gd name="T63" fmla="*/ 2147483647 h 1804"/>
              <a:gd name="T64" fmla="*/ 2147483647 w 3632"/>
              <a:gd name="T65" fmla="*/ 2147483647 h 1804"/>
              <a:gd name="T66" fmla="*/ 2147483647 w 3632"/>
              <a:gd name="T67" fmla="*/ 2147483647 h 1804"/>
              <a:gd name="T68" fmla="*/ 2147483647 w 3632"/>
              <a:gd name="T69" fmla="*/ 2147483647 h 1804"/>
              <a:gd name="T70" fmla="*/ 2147483647 w 3632"/>
              <a:gd name="T71" fmla="*/ 2147483647 h 1804"/>
              <a:gd name="T72" fmla="*/ 2147483647 w 3632"/>
              <a:gd name="T73" fmla="*/ 2147483647 h 1804"/>
              <a:gd name="T74" fmla="*/ 2147483647 w 3632"/>
              <a:gd name="T75" fmla="*/ 2147483647 h 1804"/>
              <a:gd name="T76" fmla="*/ 2147483647 w 3632"/>
              <a:gd name="T77" fmla="*/ 2147483647 h 1804"/>
              <a:gd name="T78" fmla="*/ 2147483647 w 3632"/>
              <a:gd name="T79" fmla="*/ 2147483647 h 1804"/>
              <a:gd name="T80" fmla="*/ 2147483647 w 3632"/>
              <a:gd name="T81" fmla="*/ 2147483647 h 1804"/>
              <a:gd name="T82" fmla="*/ 2147483647 w 3632"/>
              <a:gd name="T83" fmla="*/ 2147483647 h 1804"/>
              <a:gd name="T84" fmla="*/ 2147483647 w 3632"/>
              <a:gd name="T85" fmla="*/ 2147483647 h 1804"/>
              <a:gd name="T86" fmla="*/ 2147483647 w 3632"/>
              <a:gd name="T87" fmla="*/ 2147483647 h 1804"/>
              <a:gd name="T88" fmla="*/ 2147483647 w 3632"/>
              <a:gd name="T89" fmla="*/ 2147483647 h 1804"/>
              <a:gd name="T90" fmla="*/ 2147483647 w 3632"/>
              <a:gd name="T91" fmla="*/ 2147483647 h 1804"/>
              <a:gd name="T92" fmla="*/ 2147483647 w 3632"/>
              <a:gd name="T93" fmla="*/ 2147483647 h 1804"/>
              <a:gd name="T94" fmla="*/ 2147483647 w 3632"/>
              <a:gd name="T95" fmla="*/ 2147483647 h 1804"/>
              <a:gd name="T96" fmla="*/ 2147483647 w 3632"/>
              <a:gd name="T97" fmla="*/ 2147483647 h 1804"/>
              <a:gd name="T98" fmla="*/ 2147483647 w 3632"/>
              <a:gd name="T99" fmla="*/ 2147483647 h 1804"/>
              <a:gd name="T100" fmla="*/ 2147483647 w 3632"/>
              <a:gd name="T101" fmla="*/ 2147483647 h 1804"/>
              <a:gd name="T102" fmla="*/ 2147483647 w 3632"/>
              <a:gd name="T103" fmla="*/ 2147483647 h 1804"/>
              <a:gd name="T104" fmla="*/ 2147483647 w 3632"/>
              <a:gd name="T105" fmla="*/ 2147483647 h 1804"/>
              <a:gd name="T106" fmla="*/ 2147483647 w 3632"/>
              <a:gd name="T107" fmla="*/ 2147483647 h 1804"/>
              <a:gd name="T108" fmla="*/ 2147483647 w 3632"/>
              <a:gd name="T109" fmla="*/ 2147483647 h 1804"/>
              <a:gd name="T110" fmla="*/ 2147483647 w 3632"/>
              <a:gd name="T111" fmla="*/ 2147483647 h 1804"/>
              <a:gd name="T112" fmla="*/ 2147483647 w 3632"/>
              <a:gd name="T113" fmla="*/ 2147483647 h 1804"/>
              <a:gd name="T114" fmla="*/ 2147483647 w 3632"/>
              <a:gd name="T115" fmla="*/ 2147483647 h 1804"/>
              <a:gd name="T116" fmla="*/ 2147483647 w 3632"/>
              <a:gd name="T117" fmla="*/ 2147483647 h 1804"/>
              <a:gd name="T118" fmla="*/ 2147483647 w 3632"/>
              <a:gd name="T119" fmla="*/ 2147483647 h 1804"/>
              <a:gd name="T120" fmla="*/ 2147483647 w 3632"/>
              <a:gd name="T121" fmla="*/ 2147483647 h 1804"/>
              <a:gd name="T122" fmla="*/ 2147483647 w 3632"/>
              <a:gd name="T123" fmla="*/ 2147483647 h 1804"/>
              <a:gd name="T124" fmla="*/ 2147483647 w 3632"/>
              <a:gd name="T125" fmla="*/ 2147483647 h 180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632"/>
              <a:gd name="T190" fmla="*/ 0 h 1804"/>
              <a:gd name="T191" fmla="*/ 3632 w 3632"/>
              <a:gd name="T192" fmla="*/ 1804 h 180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632" h="1804">
                <a:moveTo>
                  <a:pt x="1470" y="0"/>
                </a:moveTo>
                <a:lnTo>
                  <a:pt x="1490" y="0"/>
                </a:lnTo>
                <a:lnTo>
                  <a:pt x="1510" y="2"/>
                </a:lnTo>
                <a:lnTo>
                  <a:pt x="1510" y="4"/>
                </a:lnTo>
                <a:lnTo>
                  <a:pt x="1512" y="5"/>
                </a:lnTo>
                <a:lnTo>
                  <a:pt x="1500" y="7"/>
                </a:lnTo>
                <a:lnTo>
                  <a:pt x="1490" y="9"/>
                </a:lnTo>
                <a:lnTo>
                  <a:pt x="1510" y="10"/>
                </a:lnTo>
                <a:lnTo>
                  <a:pt x="1531" y="10"/>
                </a:lnTo>
                <a:lnTo>
                  <a:pt x="1531" y="12"/>
                </a:lnTo>
                <a:lnTo>
                  <a:pt x="1527" y="14"/>
                </a:lnTo>
                <a:lnTo>
                  <a:pt x="1526" y="15"/>
                </a:lnTo>
                <a:lnTo>
                  <a:pt x="1514" y="15"/>
                </a:lnTo>
                <a:lnTo>
                  <a:pt x="1500" y="17"/>
                </a:lnTo>
                <a:lnTo>
                  <a:pt x="1500" y="19"/>
                </a:lnTo>
                <a:lnTo>
                  <a:pt x="1500" y="22"/>
                </a:lnTo>
                <a:lnTo>
                  <a:pt x="1504" y="22"/>
                </a:lnTo>
                <a:lnTo>
                  <a:pt x="1509" y="22"/>
                </a:lnTo>
                <a:lnTo>
                  <a:pt x="1527" y="17"/>
                </a:lnTo>
                <a:lnTo>
                  <a:pt x="1549" y="14"/>
                </a:lnTo>
                <a:lnTo>
                  <a:pt x="1571" y="12"/>
                </a:lnTo>
                <a:lnTo>
                  <a:pt x="1589" y="14"/>
                </a:lnTo>
                <a:lnTo>
                  <a:pt x="1591" y="15"/>
                </a:lnTo>
                <a:lnTo>
                  <a:pt x="1591" y="17"/>
                </a:lnTo>
                <a:lnTo>
                  <a:pt x="1589" y="20"/>
                </a:lnTo>
                <a:lnTo>
                  <a:pt x="1589" y="24"/>
                </a:lnTo>
                <a:lnTo>
                  <a:pt x="1566" y="25"/>
                </a:lnTo>
                <a:lnTo>
                  <a:pt x="1546" y="29"/>
                </a:lnTo>
                <a:lnTo>
                  <a:pt x="1537" y="32"/>
                </a:lnTo>
                <a:lnTo>
                  <a:pt x="1529" y="36"/>
                </a:lnTo>
                <a:lnTo>
                  <a:pt x="1522" y="41"/>
                </a:lnTo>
                <a:lnTo>
                  <a:pt x="1515" y="46"/>
                </a:lnTo>
                <a:lnTo>
                  <a:pt x="1517" y="49"/>
                </a:lnTo>
                <a:lnTo>
                  <a:pt x="1517" y="54"/>
                </a:lnTo>
                <a:lnTo>
                  <a:pt x="1526" y="56"/>
                </a:lnTo>
                <a:lnTo>
                  <a:pt x="1532" y="57"/>
                </a:lnTo>
                <a:lnTo>
                  <a:pt x="1531" y="59"/>
                </a:lnTo>
                <a:lnTo>
                  <a:pt x="1531" y="61"/>
                </a:lnTo>
                <a:lnTo>
                  <a:pt x="1517" y="62"/>
                </a:lnTo>
                <a:lnTo>
                  <a:pt x="1505" y="62"/>
                </a:lnTo>
                <a:lnTo>
                  <a:pt x="1505" y="64"/>
                </a:lnTo>
                <a:lnTo>
                  <a:pt x="1505" y="67"/>
                </a:lnTo>
                <a:lnTo>
                  <a:pt x="1512" y="67"/>
                </a:lnTo>
                <a:lnTo>
                  <a:pt x="1515" y="69"/>
                </a:lnTo>
                <a:lnTo>
                  <a:pt x="1517" y="72"/>
                </a:lnTo>
                <a:lnTo>
                  <a:pt x="1517" y="76"/>
                </a:lnTo>
                <a:lnTo>
                  <a:pt x="1517" y="77"/>
                </a:lnTo>
                <a:lnTo>
                  <a:pt x="1524" y="77"/>
                </a:lnTo>
                <a:lnTo>
                  <a:pt x="1529" y="77"/>
                </a:lnTo>
                <a:lnTo>
                  <a:pt x="1527" y="81"/>
                </a:lnTo>
                <a:lnTo>
                  <a:pt x="1527" y="84"/>
                </a:lnTo>
                <a:lnTo>
                  <a:pt x="1517" y="84"/>
                </a:lnTo>
                <a:lnTo>
                  <a:pt x="1509" y="84"/>
                </a:lnTo>
                <a:lnTo>
                  <a:pt x="1509" y="89"/>
                </a:lnTo>
                <a:lnTo>
                  <a:pt x="1509" y="94"/>
                </a:lnTo>
                <a:lnTo>
                  <a:pt x="1499" y="94"/>
                </a:lnTo>
                <a:lnTo>
                  <a:pt x="1492" y="97"/>
                </a:lnTo>
                <a:lnTo>
                  <a:pt x="1487" y="99"/>
                </a:lnTo>
                <a:lnTo>
                  <a:pt x="1479" y="103"/>
                </a:lnTo>
                <a:lnTo>
                  <a:pt x="1480" y="109"/>
                </a:lnTo>
                <a:lnTo>
                  <a:pt x="1482" y="114"/>
                </a:lnTo>
                <a:lnTo>
                  <a:pt x="1475" y="114"/>
                </a:lnTo>
                <a:lnTo>
                  <a:pt x="1470" y="114"/>
                </a:lnTo>
                <a:lnTo>
                  <a:pt x="1474" y="116"/>
                </a:lnTo>
                <a:lnTo>
                  <a:pt x="1477" y="118"/>
                </a:lnTo>
                <a:lnTo>
                  <a:pt x="1477" y="121"/>
                </a:lnTo>
                <a:lnTo>
                  <a:pt x="1479" y="126"/>
                </a:lnTo>
                <a:lnTo>
                  <a:pt x="1477" y="128"/>
                </a:lnTo>
                <a:lnTo>
                  <a:pt x="1477" y="129"/>
                </a:lnTo>
                <a:lnTo>
                  <a:pt x="1459" y="126"/>
                </a:lnTo>
                <a:lnTo>
                  <a:pt x="1443" y="121"/>
                </a:lnTo>
                <a:lnTo>
                  <a:pt x="1445" y="124"/>
                </a:lnTo>
                <a:lnTo>
                  <a:pt x="1447" y="126"/>
                </a:lnTo>
                <a:lnTo>
                  <a:pt x="1440" y="126"/>
                </a:lnTo>
                <a:lnTo>
                  <a:pt x="1433" y="126"/>
                </a:lnTo>
                <a:lnTo>
                  <a:pt x="1433" y="129"/>
                </a:lnTo>
                <a:lnTo>
                  <a:pt x="1433" y="133"/>
                </a:lnTo>
                <a:lnTo>
                  <a:pt x="1450" y="133"/>
                </a:lnTo>
                <a:lnTo>
                  <a:pt x="1465" y="133"/>
                </a:lnTo>
                <a:lnTo>
                  <a:pt x="1467" y="138"/>
                </a:lnTo>
                <a:lnTo>
                  <a:pt x="1467" y="141"/>
                </a:lnTo>
                <a:lnTo>
                  <a:pt x="1443" y="149"/>
                </a:lnTo>
                <a:lnTo>
                  <a:pt x="1418" y="158"/>
                </a:lnTo>
                <a:lnTo>
                  <a:pt x="1397" y="159"/>
                </a:lnTo>
                <a:lnTo>
                  <a:pt x="1375" y="161"/>
                </a:lnTo>
                <a:lnTo>
                  <a:pt x="1363" y="173"/>
                </a:lnTo>
                <a:lnTo>
                  <a:pt x="1350" y="183"/>
                </a:lnTo>
                <a:lnTo>
                  <a:pt x="1336" y="188"/>
                </a:lnTo>
                <a:lnTo>
                  <a:pt x="1320" y="190"/>
                </a:lnTo>
                <a:lnTo>
                  <a:pt x="1305" y="191"/>
                </a:lnTo>
                <a:lnTo>
                  <a:pt x="1289" y="195"/>
                </a:lnTo>
                <a:lnTo>
                  <a:pt x="1288" y="203"/>
                </a:lnTo>
                <a:lnTo>
                  <a:pt x="1286" y="211"/>
                </a:lnTo>
                <a:lnTo>
                  <a:pt x="1274" y="218"/>
                </a:lnTo>
                <a:lnTo>
                  <a:pt x="1263" y="226"/>
                </a:lnTo>
                <a:lnTo>
                  <a:pt x="1263" y="231"/>
                </a:lnTo>
                <a:lnTo>
                  <a:pt x="1261" y="236"/>
                </a:lnTo>
                <a:lnTo>
                  <a:pt x="1248" y="246"/>
                </a:lnTo>
                <a:lnTo>
                  <a:pt x="1236" y="255"/>
                </a:lnTo>
                <a:lnTo>
                  <a:pt x="1226" y="250"/>
                </a:lnTo>
                <a:lnTo>
                  <a:pt x="1216" y="245"/>
                </a:lnTo>
                <a:lnTo>
                  <a:pt x="1209" y="246"/>
                </a:lnTo>
                <a:lnTo>
                  <a:pt x="1201" y="246"/>
                </a:lnTo>
                <a:lnTo>
                  <a:pt x="1196" y="228"/>
                </a:lnTo>
                <a:lnTo>
                  <a:pt x="1187" y="210"/>
                </a:lnTo>
                <a:lnTo>
                  <a:pt x="1192" y="205"/>
                </a:lnTo>
                <a:lnTo>
                  <a:pt x="1196" y="201"/>
                </a:lnTo>
                <a:lnTo>
                  <a:pt x="1194" y="201"/>
                </a:lnTo>
                <a:lnTo>
                  <a:pt x="1191" y="201"/>
                </a:lnTo>
                <a:lnTo>
                  <a:pt x="1189" y="203"/>
                </a:lnTo>
                <a:lnTo>
                  <a:pt x="1186" y="203"/>
                </a:lnTo>
                <a:lnTo>
                  <a:pt x="1191" y="181"/>
                </a:lnTo>
                <a:lnTo>
                  <a:pt x="1196" y="159"/>
                </a:lnTo>
                <a:lnTo>
                  <a:pt x="1197" y="159"/>
                </a:lnTo>
                <a:lnTo>
                  <a:pt x="1204" y="161"/>
                </a:lnTo>
                <a:lnTo>
                  <a:pt x="1207" y="163"/>
                </a:lnTo>
                <a:lnTo>
                  <a:pt x="1211" y="163"/>
                </a:lnTo>
                <a:lnTo>
                  <a:pt x="1214" y="161"/>
                </a:lnTo>
                <a:lnTo>
                  <a:pt x="1212" y="158"/>
                </a:lnTo>
                <a:lnTo>
                  <a:pt x="1211" y="154"/>
                </a:lnTo>
                <a:lnTo>
                  <a:pt x="1221" y="149"/>
                </a:lnTo>
                <a:lnTo>
                  <a:pt x="1231" y="143"/>
                </a:lnTo>
                <a:lnTo>
                  <a:pt x="1228" y="129"/>
                </a:lnTo>
                <a:lnTo>
                  <a:pt x="1226" y="118"/>
                </a:lnTo>
                <a:lnTo>
                  <a:pt x="1217" y="118"/>
                </a:lnTo>
                <a:lnTo>
                  <a:pt x="1212" y="116"/>
                </a:lnTo>
                <a:lnTo>
                  <a:pt x="1207" y="114"/>
                </a:lnTo>
                <a:lnTo>
                  <a:pt x="1204" y="111"/>
                </a:lnTo>
                <a:lnTo>
                  <a:pt x="1207" y="106"/>
                </a:lnTo>
                <a:lnTo>
                  <a:pt x="1211" y="103"/>
                </a:lnTo>
                <a:lnTo>
                  <a:pt x="1212" y="96"/>
                </a:lnTo>
                <a:lnTo>
                  <a:pt x="1212" y="87"/>
                </a:lnTo>
                <a:lnTo>
                  <a:pt x="1204" y="81"/>
                </a:lnTo>
                <a:lnTo>
                  <a:pt x="1197" y="72"/>
                </a:lnTo>
                <a:lnTo>
                  <a:pt x="1181" y="71"/>
                </a:lnTo>
                <a:lnTo>
                  <a:pt x="1162" y="71"/>
                </a:lnTo>
                <a:lnTo>
                  <a:pt x="1145" y="69"/>
                </a:lnTo>
                <a:lnTo>
                  <a:pt x="1129" y="69"/>
                </a:lnTo>
                <a:lnTo>
                  <a:pt x="1129" y="66"/>
                </a:lnTo>
                <a:lnTo>
                  <a:pt x="1129" y="62"/>
                </a:lnTo>
                <a:lnTo>
                  <a:pt x="1130" y="61"/>
                </a:lnTo>
                <a:lnTo>
                  <a:pt x="1132" y="59"/>
                </a:lnTo>
                <a:lnTo>
                  <a:pt x="1144" y="61"/>
                </a:lnTo>
                <a:lnTo>
                  <a:pt x="1157" y="61"/>
                </a:lnTo>
                <a:lnTo>
                  <a:pt x="1157" y="59"/>
                </a:lnTo>
                <a:lnTo>
                  <a:pt x="1156" y="57"/>
                </a:lnTo>
                <a:lnTo>
                  <a:pt x="1154" y="54"/>
                </a:lnTo>
                <a:lnTo>
                  <a:pt x="1142" y="56"/>
                </a:lnTo>
                <a:lnTo>
                  <a:pt x="1130" y="56"/>
                </a:lnTo>
                <a:lnTo>
                  <a:pt x="1127" y="56"/>
                </a:lnTo>
                <a:lnTo>
                  <a:pt x="1122" y="54"/>
                </a:lnTo>
                <a:lnTo>
                  <a:pt x="1119" y="52"/>
                </a:lnTo>
                <a:lnTo>
                  <a:pt x="1115" y="51"/>
                </a:lnTo>
                <a:lnTo>
                  <a:pt x="1117" y="47"/>
                </a:lnTo>
                <a:lnTo>
                  <a:pt x="1120" y="46"/>
                </a:lnTo>
                <a:lnTo>
                  <a:pt x="1130" y="42"/>
                </a:lnTo>
                <a:lnTo>
                  <a:pt x="1140" y="41"/>
                </a:lnTo>
                <a:lnTo>
                  <a:pt x="1149" y="39"/>
                </a:lnTo>
                <a:lnTo>
                  <a:pt x="1159" y="39"/>
                </a:lnTo>
                <a:lnTo>
                  <a:pt x="1177" y="39"/>
                </a:lnTo>
                <a:lnTo>
                  <a:pt x="1196" y="39"/>
                </a:lnTo>
                <a:lnTo>
                  <a:pt x="1192" y="32"/>
                </a:lnTo>
                <a:lnTo>
                  <a:pt x="1187" y="25"/>
                </a:lnTo>
                <a:lnTo>
                  <a:pt x="1209" y="25"/>
                </a:lnTo>
                <a:lnTo>
                  <a:pt x="1229" y="22"/>
                </a:lnTo>
                <a:lnTo>
                  <a:pt x="1248" y="19"/>
                </a:lnTo>
                <a:lnTo>
                  <a:pt x="1264" y="12"/>
                </a:lnTo>
                <a:lnTo>
                  <a:pt x="1279" y="14"/>
                </a:lnTo>
                <a:lnTo>
                  <a:pt x="1293" y="15"/>
                </a:lnTo>
                <a:lnTo>
                  <a:pt x="1308" y="15"/>
                </a:lnTo>
                <a:lnTo>
                  <a:pt x="1321" y="14"/>
                </a:lnTo>
                <a:lnTo>
                  <a:pt x="1351" y="10"/>
                </a:lnTo>
                <a:lnTo>
                  <a:pt x="1382" y="5"/>
                </a:lnTo>
                <a:lnTo>
                  <a:pt x="1402" y="5"/>
                </a:lnTo>
                <a:lnTo>
                  <a:pt x="1428" y="4"/>
                </a:lnTo>
                <a:lnTo>
                  <a:pt x="1442" y="4"/>
                </a:lnTo>
                <a:lnTo>
                  <a:pt x="1454" y="4"/>
                </a:lnTo>
                <a:lnTo>
                  <a:pt x="1464" y="2"/>
                </a:lnTo>
                <a:lnTo>
                  <a:pt x="1470" y="0"/>
                </a:lnTo>
                <a:close/>
                <a:moveTo>
                  <a:pt x="1147" y="4"/>
                </a:moveTo>
                <a:lnTo>
                  <a:pt x="1169" y="5"/>
                </a:lnTo>
                <a:lnTo>
                  <a:pt x="1189" y="7"/>
                </a:lnTo>
                <a:lnTo>
                  <a:pt x="1211" y="9"/>
                </a:lnTo>
                <a:lnTo>
                  <a:pt x="1233" y="10"/>
                </a:lnTo>
                <a:lnTo>
                  <a:pt x="1231" y="12"/>
                </a:lnTo>
                <a:lnTo>
                  <a:pt x="1231" y="14"/>
                </a:lnTo>
                <a:lnTo>
                  <a:pt x="1207" y="17"/>
                </a:lnTo>
                <a:lnTo>
                  <a:pt x="1189" y="20"/>
                </a:lnTo>
                <a:lnTo>
                  <a:pt x="1172" y="25"/>
                </a:lnTo>
                <a:lnTo>
                  <a:pt x="1154" y="32"/>
                </a:lnTo>
                <a:lnTo>
                  <a:pt x="1137" y="34"/>
                </a:lnTo>
                <a:lnTo>
                  <a:pt x="1120" y="36"/>
                </a:lnTo>
                <a:lnTo>
                  <a:pt x="1104" y="37"/>
                </a:lnTo>
                <a:lnTo>
                  <a:pt x="1087" y="39"/>
                </a:lnTo>
                <a:lnTo>
                  <a:pt x="1087" y="41"/>
                </a:lnTo>
                <a:lnTo>
                  <a:pt x="1092" y="41"/>
                </a:lnTo>
                <a:lnTo>
                  <a:pt x="1097" y="42"/>
                </a:lnTo>
                <a:lnTo>
                  <a:pt x="1097" y="46"/>
                </a:lnTo>
                <a:lnTo>
                  <a:pt x="1097" y="51"/>
                </a:lnTo>
                <a:lnTo>
                  <a:pt x="1095" y="51"/>
                </a:lnTo>
                <a:lnTo>
                  <a:pt x="1094" y="51"/>
                </a:lnTo>
                <a:lnTo>
                  <a:pt x="1080" y="52"/>
                </a:lnTo>
                <a:lnTo>
                  <a:pt x="1065" y="56"/>
                </a:lnTo>
                <a:lnTo>
                  <a:pt x="1057" y="64"/>
                </a:lnTo>
                <a:lnTo>
                  <a:pt x="1048" y="72"/>
                </a:lnTo>
                <a:lnTo>
                  <a:pt x="1037" y="71"/>
                </a:lnTo>
                <a:lnTo>
                  <a:pt x="1017" y="69"/>
                </a:lnTo>
                <a:lnTo>
                  <a:pt x="995" y="67"/>
                </a:lnTo>
                <a:lnTo>
                  <a:pt x="983" y="66"/>
                </a:lnTo>
                <a:lnTo>
                  <a:pt x="981" y="64"/>
                </a:lnTo>
                <a:lnTo>
                  <a:pt x="981" y="62"/>
                </a:lnTo>
                <a:lnTo>
                  <a:pt x="981" y="61"/>
                </a:lnTo>
                <a:lnTo>
                  <a:pt x="993" y="61"/>
                </a:lnTo>
                <a:lnTo>
                  <a:pt x="1007" y="61"/>
                </a:lnTo>
                <a:lnTo>
                  <a:pt x="1013" y="59"/>
                </a:lnTo>
                <a:lnTo>
                  <a:pt x="1018" y="57"/>
                </a:lnTo>
                <a:lnTo>
                  <a:pt x="1022" y="54"/>
                </a:lnTo>
                <a:lnTo>
                  <a:pt x="1023" y="51"/>
                </a:lnTo>
                <a:lnTo>
                  <a:pt x="1032" y="49"/>
                </a:lnTo>
                <a:lnTo>
                  <a:pt x="1040" y="47"/>
                </a:lnTo>
                <a:lnTo>
                  <a:pt x="1035" y="46"/>
                </a:lnTo>
                <a:lnTo>
                  <a:pt x="1032" y="44"/>
                </a:lnTo>
                <a:lnTo>
                  <a:pt x="1038" y="44"/>
                </a:lnTo>
                <a:lnTo>
                  <a:pt x="1043" y="46"/>
                </a:lnTo>
                <a:lnTo>
                  <a:pt x="1047" y="46"/>
                </a:lnTo>
                <a:lnTo>
                  <a:pt x="1050" y="44"/>
                </a:lnTo>
                <a:lnTo>
                  <a:pt x="1047" y="39"/>
                </a:lnTo>
                <a:lnTo>
                  <a:pt x="1042" y="36"/>
                </a:lnTo>
                <a:lnTo>
                  <a:pt x="1043" y="32"/>
                </a:lnTo>
                <a:lnTo>
                  <a:pt x="1043" y="29"/>
                </a:lnTo>
                <a:lnTo>
                  <a:pt x="1060" y="32"/>
                </a:lnTo>
                <a:lnTo>
                  <a:pt x="1074" y="37"/>
                </a:lnTo>
                <a:lnTo>
                  <a:pt x="1092" y="27"/>
                </a:lnTo>
                <a:lnTo>
                  <a:pt x="1114" y="20"/>
                </a:lnTo>
                <a:lnTo>
                  <a:pt x="1095" y="22"/>
                </a:lnTo>
                <a:lnTo>
                  <a:pt x="1077" y="22"/>
                </a:lnTo>
                <a:lnTo>
                  <a:pt x="1058" y="20"/>
                </a:lnTo>
                <a:lnTo>
                  <a:pt x="1042" y="15"/>
                </a:lnTo>
                <a:lnTo>
                  <a:pt x="1043" y="14"/>
                </a:lnTo>
                <a:lnTo>
                  <a:pt x="1043" y="12"/>
                </a:lnTo>
                <a:lnTo>
                  <a:pt x="1070" y="10"/>
                </a:lnTo>
                <a:lnTo>
                  <a:pt x="1099" y="12"/>
                </a:lnTo>
                <a:lnTo>
                  <a:pt x="1112" y="12"/>
                </a:lnTo>
                <a:lnTo>
                  <a:pt x="1125" y="10"/>
                </a:lnTo>
                <a:lnTo>
                  <a:pt x="1137" y="9"/>
                </a:lnTo>
                <a:lnTo>
                  <a:pt x="1147" y="4"/>
                </a:lnTo>
                <a:close/>
                <a:moveTo>
                  <a:pt x="2361" y="31"/>
                </a:moveTo>
                <a:lnTo>
                  <a:pt x="2361" y="25"/>
                </a:lnTo>
                <a:lnTo>
                  <a:pt x="2361" y="19"/>
                </a:lnTo>
                <a:lnTo>
                  <a:pt x="2378" y="19"/>
                </a:lnTo>
                <a:lnTo>
                  <a:pt x="2396" y="20"/>
                </a:lnTo>
                <a:lnTo>
                  <a:pt x="2411" y="29"/>
                </a:lnTo>
                <a:lnTo>
                  <a:pt x="2430" y="37"/>
                </a:lnTo>
                <a:lnTo>
                  <a:pt x="2430" y="41"/>
                </a:lnTo>
                <a:lnTo>
                  <a:pt x="2430" y="44"/>
                </a:lnTo>
                <a:lnTo>
                  <a:pt x="2426" y="44"/>
                </a:lnTo>
                <a:lnTo>
                  <a:pt x="2421" y="44"/>
                </a:lnTo>
                <a:lnTo>
                  <a:pt x="2408" y="41"/>
                </a:lnTo>
                <a:lnTo>
                  <a:pt x="2391" y="36"/>
                </a:lnTo>
                <a:lnTo>
                  <a:pt x="2374" y="32"/>
                </a:lnTo>
                <a:lnTo>
                  <a:pt x="2361" y="31"/>
                </a:lnTo>
                <a:close/>
                <a:moveTo>
                  <a:pt x="988" y="20"/>
                </a:moveTo>
                <a:lnTo>
                  <a:pt x="995" y="20"/>
                </a:lnTo>
                <a:lnTo>
                  <a:pt x="1002" y="20"/>
                </a:lnTo>
                <a:lnTo>
                  <a:pt x="1008" y="24"/>
                </a:lnTo>
                <a:lnTo>
                  <a:pt x="1013" y="25"/>
                </a:lnTo>
                <a:lnTo>
                  <a:pt x="1018" y="29"/>
                </a:lnTo>
                <a:lnTo>
                  <a:pt x="1023" y="32"/>
                </a:lnTo>
                <a:lnTo>
                  <a:pt x="1027" y="37"/>
                </a:lnTo>
                <a:lnTo>
                  <a:pt x="1028" y="42"/>
                </a:lnTo>
                <a:lnTo>
                  <a:pt x="1027" y="42"/>
                </a:lnTo>
                <a:lnTo>
                  <a:pt x="1025" y="42"/>
                </a:lnTo>
                <a:lnTo>
                  <a:pt x="1013" y="46"/>
                </a:lnTo>
                <a:lnTo>
                  <a:pt x="1000" y="49"/>
                </a:lnTo>
                <a:lnTo>
                  <a:pt x="986" y="51"/>
                </a:lnTo>
                <a:lnTo>
                  <a:pt x="980" y="51"/>
                </a:lnTo>
                <a:lnTo>
                  <a:pt x="971" y="47"/>
                </a:lnTo>
                <a:lnTo>
                  <a:pt x="965" y="44"/>
                </a:lnTo>
                <a:lnTo>
                  <a:pt x="960" y="39"/>
                </a:lnTo>
                <a:lnTo>
                  <a:pt x="955" y="32"/>
                </a:lnTo>
                <a:lnTo>
                  <a:pt x="963" y="32"/>
                </a:lnTo>
                <a:lnTo>
                  <a:pt x="973" y="29"/>
                </a:lnTo>
                <a:lnTo>
                  <a:pt x="981" y="25"/>
                </a:lnTo>
                <a:lnTo>
                  <a:pt x="988" y="20"/>
                </a:lnTo>
                <a:close/>
                <a:moveTo>
                  <a:pt x="1822" y="29"/>
                </a:moveTo>
                <a:lnTo>
                  <a:pt x="1824" y="29"/>
                </a:lnTo>
                <a:lnTo>
                  <a:pt x="1825" y="29"/>
                </a:lnTo>
                <a:lnTo>
                  <a:pt x="1824" y="29"/>
                </a:lnTo>
                <a:lnTo>
                  <a:pt x="1822" y="29"/>
                </a:lnTo>
                <a:close/>
                <a:moveTo>
                  <a:pt x="1830" y="29"/>
                </a:moveTo>
                <a:lnTo>
                  <a:pt x="1844" y="31"/>
                </a:lnTo>
                <a:lnTo>
                  <a:pt x="1855" y="31"/>
                </a:lnTo>
                <a:lnTo>
                  <a:pt x="1869" y="31"/>
                </a:lnTo>
                <a:lnTo>
                  <a:pt x="1882" y="31"/>
                </a:lnTo>
                <a:lnTo>
                  <a:pt x="1882" y="32"/>
                </a:lnTo>
                <a:lnTo>
                  <a:pt x="1882" y="34"/>
                </a:lnTo>
                <a:lnTo>
                  <a:pt x="1882" y="36"/>
                </a:lnTo>
                <a:lnTo>
                  <a:pt x="1872" y="39"/>
                </a:lnTo>
                <a:lnTo>
                  <a:pt x="1862" y="41"/>
                </a:lnTo>
                <a:lnTo>
                  <a:pt x="1852" y="42"/>
                </a:lnTo>
                <a:lnTo>
                  <a:pt x="1840" y="41"/>
                </a:lnTo>
                <a:lnTo>
                  <a:pt x="1835" y="36"/>
                </a:lnTo>
                <a:lnTo>
                  <a:pt x="1830" y="29"/>
                </a:lnTo>
                <a:close/>
                <a:moveTo>
                  <a:pt x="896" y="36"/>
                </a:moveTo>
                <a:lnTo>
                  <a:pt x="904" y="37"/>
                </a:lnTo>
                <a:lnTo>
                  <a:pt x="913" y="41"/>
                </a:lnTo>
                <a:lnTo>
                  <a:pt x="913" y="42"/>
                </a:lnTo>
                <a:lnTo>
                  <a:pt x="913" y="46"/>
                </a:lnTo>
                <a:lnTo>
                  <a:pt x="911" y="49"/>
                </a:lnTo>
                <a:lnTo>
                  <a:pt x="908" y="51"/>
                </a:lnTo>
                <a:lnTo>
                  <a:pt x="904" y="51"/>
                </a:lnTo>
                <a:lnTo>
                  <a:pt x="889" y="49"/>
                </a:lnTo>
                <a:lnTo>
                  <a:pt x="876" y="46"/>
                </a:lnTo>
                <a:lnTo>
                  <a:pt x="884" y="39"/>
                </a:lnTo>
                <a:lnTo>
                  <a:pt x="896" y="36"/>
                </a:lnTo>
                <a:close/>
                <a:moveTo>
                  <a:pt x="1762" y="36"/>
                </a:moveTo>
                <a:lnTo>
                  <a:pt x="1775" y="37"/>
                </a:lnTo>
                <a:lnTo>
                  <a:pt x="1795" y="37"/>
                </a:lnTo>
                <a:lnTo>
                  <a:pt x="1812" y="37"/>
                </a:lnTo>
                <a:lnTo>
                  <a:pt x="1824" y="41"/>
                </a:lnTo>
                <a:lnTo>
                  <a:pt x="1827" y="42"/>
                </a:lnTo>
                <a:lnTo>
                  <a:pt x="1829" y="44"/>
                </a:lnTo>
                <a:lnTo>
                  <a:pt x="1829" y="46"/>
                </a:lnTo>
                <a:lnTo>
                  <a:pt x="1829" y="47"/>
                </a:lnTo>
                <a:lnTo>
                  <a:pt x="1817" y="57"/>
                </a:lnTo>
                <a:lnTo>
                  <a:pt x="1805" y="69"/>
                </a:lnTo>
                <a:lnTo>
                  <a:pt x="1800" y="67"/>
                </a:lnTo>
                <a:lnTo>
                  <a:pt x="1795" y="67"/>
                </a:lnTo>
                <a:lnTo>
                  <a:pt x="1788" y="62"/>
                </a:lnTo>
                <a:lnTo>
                  <a:pt x="1777" y="54"/>
                </a:lnTo>
                <a:lnTo>
                  <a:pt x="1767" y="44"/>
                </a:lnTo>
                <a:lnTo>
                  <a:pt x="1762" y="36"/>
                </a:lnTo>
                <a:close/>
                <a:moveTo>
                  <a:pt x="933" y="39"/>
                </a:moveTo>
                <a:lnTo>
                  <a:pt x="935" y="39"/>
                </a:lnTo>
                <a:lnTo>
                  <a:pt x="936" y="39"/>
                </a:lnTo>
                <a:lnTo>
                  <a:pt x="943" y="46"/>
                </a:lnTo>
                <a:lnTo>
                  <a:pt x="948" y="52"/>
                </a:lnTo>
                <a:lnTo>
                  <a:pt x="946" y="54"/>
                </a:lnTo>
                <a:lnTo>
                  <a:pt x="946" y="56"/>
                </a:lnTo>
                <a:lnTo>
                  <a:pt x="938" y="56"/>
                </a:lnTo>
                <a:lnTo>
                  <a:pt x="933" y="54"/>
                </a:lnTo>
                <a:lnTo>
                  <a:pt x="928" y="51"/>
                </a:lnTo>
                <a:lnTo>
                  <a:pt x="926" y="44"/>
                </a:lnTo>
                <a:lnTo>
                  <a:pt x="930" y="41"/>
                </a:lnTo>
                <a:lnTo>
                  <a:pt x="933" y="39"/>
                </a:lnTo>
                <a:close/>
                <a:moveTo>
                  <a:pt x="817" y="42"/>
                </a:moveTo>
                <a:lnTo>
                  <a:pt x="827" y="42"/>
                </a:lnTo>
                <a:lnTo>
                  <a:pt x="836" y="44"/>
                </a:lnTo>
                <a:lnTo>
                  <a:pt x="836" y="46"/>
                </a:lnTo>
                <a:lnTo>
                  <a:pt x="836" y="47"/>
                </a:lnTo>
                <a:lnTo>
                  <a:pt x="827" y="52"/>
                </a:lnTo>
                <a:lnTo>
                  <a:pt x="817" y="57"/>
                </a:lnTo>
                <a:lnTo>
                  <a:pt x="812" y="59"/>
                </a:lnTo>
                <a:lnTo>
                  <a:pt x="807" y="61"/>
                </a:lnTo>
                <a:lnTo>
                  <a:pt x="802" y="59"/>
                </a:lnTo>
                <a:lnTo>
                  <a:pt x="797" y="54"/>
                </a:lnTo>
                <a:lnTo>
                  <a:pt x="807" y="49"/>
                </a:lnTo>
                <a:lnTo>
                  <a:pt x="817" y="42"/>
                </a:lnTo>
                <a:close/>
                <a:moveTo>
                  <a:pt x="2475" y="51"/>
                </a:moveTo>
                <a:lnTo>
                  <a:pt x="2463" y="52"/>
                </a:lnTo>
                <a:lnTo>
                  <a:pt x="2453" y="51"/>
                </a:lnTo>
                <a:lnTo>
                  <a:pt x="2446" y="49"/>
                </a:lnTo>
                <a:lnTo>
                  <a:pt x="2440" y="44"/>
                </a:lnTo>
                <a:lnTo>
                  <a:pt x="2440" y="42"/>
                </a:lnTo>
                <a:lnTo>
                  <a:pt x="2458" y="42"/>
                </a:lnTo>
                <a:lnTo>
                  <a:pt x="2475" y="44"/>
                </a:lnTo>
                <a:lnTo>
                  <a:pt x="2475" y="47"/>
                </a:lnTo>
                <a:lnTo>
                  <a:pt x="2475" y="51"/>
                </a:lnTo>
                <a:close/>
                <a:moveTo>
                  <a:pt x="765" y="51"/>
                </a:moveTo>
                <a:lnTo>
                  <a:pt x="772" y="52"/>
                </a:lnTo>
                <a:lnTo>
                  <a:pt x="777" y="54"/>
                </a:lnTo>
                <a:lnTo>
                  <a:pt x="779" y="62"/>
                </a:lnTo>
                <a:lnTo>
                  <a:pt x="781" y="72"/>
                </a:lnTo>
                <a:lnTo>
                  <a:pt x="782" y="72"/>
                </a:lnTo>
                <a:lnTo>
                  <a:pt x="782" y="74"/>
                </a:lnTo>
                <a:lnTo>
                  <a:pt x="797" y="69"/>
                </a:lnTo>
                <a:lnTo>
                  <a:pt x="807" y="66"/>
                </a:lnTo>
                <a:lnTo>
                  <a:pt x="816" y="66"/>
                </a:lnTo>
                <a:lnTo>
                  <a:pt x="822" y="69"/>
                </a:lnTo>
                <a:lnTo>
                  <a:pt x="829" y="72"/>
                </a:lnTo>
                <a:lnTo>
                  <a:pt x="836" y="76"/>
                </a:lnTo>
                <a:lnTo>
                  <a:pt x="836" y="77"/>
                </a:lnTo>
                <a:lnTo>
                  <a:pt x="834" y="81"/>
                </a:lnTo>
                <a:lnTo>
                  <a:pt x="817" y="81"/>
                </a:lnTo>
                <a:lnTo>
                  <a:pt x="799" y="82"/>
                </a:lnTo>
                <a:lnTo>
                  <a:pt x="797" y="79"/>
                </a:lnTo>
                <a:lnTo>
                  <a:pt x="797" y="77"/>
                </a:lnTo>
                <a:lnTo>
                  <a:pt x="794" y="76"/>
                </a:lnTo>
                <a:lnTo>
                  <a:pt x="787" y="81"/>
                </a:lnTo>
                <a:lnTo>
                  <a:pt x="779" y="81"/>
                </a:lnTo>
                <a:lnTo>
                  <a:pt x="772" y="81"/>
                </a:lnTo>
                <a:lnTo>
                  <a:pt x="765" y="77"/>
                </a:lnTo>
                <a:lnTo>
                  <a:pt x="759" y="74"/>
                </a:lnTo>
                <a:lnTo>
                  <a:pt x="754" y="72"/>
                </a:lnTo>
                <a:lnTo>
                  <a:pt x="747" y="71"/>
                </a:lnTo>
                <a:lnTo>
                  <a:pt x="742" y="71"/>
                </a:lnTo>
                <a:lnTo>
                  <a:pt x="740" y="74"/>
                </a:lnTo>
                <a:lnTo>
                  <a:pt x="739" y="76"/>
                </a:lnTo>
                <a:lnTo>
                  <a:pt x="737" y="77"/>
                </a:lnTo>
                <a:lnTo>
                  <a:pt x="732" y="77"/>
                </a:lnTo>
                <a:lnTo>
                  <a:pt x="714" y="74"/>
                </a:lnTo>
                <a:lnTo>
                  <a:pt x="697" y="67"/>
                </a:lnTo>
                <a:lnTo>
                  <a:pt x="709" y="66"/>
                </a:lnTo>
                <a:lnTo>
                  <a:pt x="730" y="62"/>
                </a:lnTo>
                <a:lnTo>
                  <a:pt x="752" y="57"/>
                </a:lnTo>
                <a:lnTo>
                  <a:pt x="765" y="51"/>
                </a:lnTo>
                <a:close/>
                <a:moveTo>
                  <a:pt x="2788" y="128"/>
                </a:moveTo>
                <a:lnTo>
                  <a:pt x="2788" y="124"/>
                </a:lnTo>
                <a:lnTo>
                  <a:pt x="2788" y="121"/>
                </a:lnTo>
                <a:lnTo>
                  <a:pt x="2805" y="123"/>
                </a:lnTo>
                <a:lnTo>
                  <a:pt x="2821" y="124"/>
                </a:lnTo>
                <a:lnTo>
                  <a:pt x="2838" y="126"/>
                </a:lnTo>
                <a:lnTo>
                  <a:pt x="2853" y="126"/>
                </a:lnTo>
                <a:lnTo>
                  <a:pt x="2855" y="126"/>
                </a:lnTo>
                <a:lnTo>
                  <a:pt x="2855" y="124"/>
                </a:lnTo>
                <a:lnTo>
                  <a:pt x="2851" y="121"/>
                </a:lnTo>
                <a:lnTo>
                  <a:pt x="2848" y="118"/>
                </a:lnTo>
                <a:lnTo>
                  <a:pt x="2845" y="114"/>
                </a:lnTo>
                <a:lnTo>
                  <a:pt x="2843" y="109"/>
                </a:lnTo>
                <a:lnTo>
                  <a:pt x="2858" y="109"/>
                </a:lnTo>
                <a:lnTo>
                  <a:pt x="2873" y="109"/>
                </a:lnTo>
                <a:lnTo>
                  <a:pt x="2878" y="111"/>
                </a:lnTo>
                <a:lnTo>
                  <a:pt x="2885" y="113"/>
                </a:lnTo>
                <a:lnTo>
                  <a:pt x="2888" y="116"/>
                </a:lnTo>
                <a:lnTo>
                  <a:pt x="2893" y="121"/>
                </a:lnTo>
                <a:lnTo>
                  <a:pt x="2902" y="116"/>
                </a:lnTo>
                <a:lnTo>
                  <a:pt x="2908" y="114"/>
                </a:lnTo>
                <a:lnTo>
                  <a:pt x="2915" y="114"/>
                </a:lnTo>
                <a:lnTo>
                  <a:pt x="2920" y="116"/>
                </a:lnTo>
                <a:lnTo>
                  <a:pt x="2932" y="121"/>
                </a:lnTo>
                <a:lnTo>
                  <a:pt x="2945" y="126"/>
                </a:lnTo>
                <a:lnTo>
                  <a:pt x="2962" y="128"/>
                </a:lnTo>
                <a:lnTo>
                  <a:pt x="2980" y="128"/>
                </a:lnTo>
                <a:lnTo>
                  <a:pt x="2997" y="128"/>
                </a:lnTo>
                <a:lnTo>
                  <a:pt x="3016" y="128"/>
                </a:lnTo>
                <a:lnTo>
                  <a:pt x="3037" y="136"/>
                </a:lnTo>
                <a:lnTo>
                  <a:pt x="3059" y="143"/>
                </a:lnTo>
                <a:lnTo>
                  <a:pt x="3077" y="143"/>
                </a:lnTo>
                <a:lnTo>
                  <a:pt x="3094" y="143"/>
                </a:lnTo>
                <a:lnTo>
                  <a:pt x="3111" y="144"/>
                </a:lnTo>
                <a:lnTo>
                  <a:pt x="3128" y="144"/>
                </a:lnTo>
                <a:lnTo>
                  <a:pt x="3141" y="149"/>
                </a:lnTo>
                <a:lnTo>
                  <a:pt x="3158" y="153"/>
                </a:lnTo>
                <a:lnTo>
                  <a:pt x="3158" y="151"/>
                </a:lnTo>
                <a:lnTo>
                  <a:pt x="3156" y="149"/>
                </a:lnTo>
                <a:lnTo>
                  <a:pt x="3153" y="146"/>
                </a:lnTo>
                <a:lnTo>
                  <a:pt x="3146" y="143"/>
                </a:lnTo>
                <a:lnTo>
                  <a:pt x="3139" y="141"/>
                </a:lnTo>
                <a:lnTo>
                  <a:pt x="3139" y="139"/>
                </a:lnTo>
                <a:lnTo>
                  <a:pt x="3139" y="138"/>
                </a:lnTo>
                <a:lnTo>
                  <a:pt x="3141" y="136"/>
                </a:lnTo>
                <a:lnTo>
                  <a:pt x="3141" y="134"/>
                </a:lnTo>
                <a:lnTo>
                  <a:pt x="3165" y="136"/>
                </a:lnTo>
                <a:lnTo>
                  <a:pt x="3188" y="139"/>
                </a:lnTo>
                <a:lnTo>
                  <a:pt x="3211" y="144"/>
                </a:lnTo>
                <a:lnTo>
                  <a:pt x="3233" y="149"/>
                </a:lnTo>
                <a:lnTo>
                  <a:pt x="3277" y="164"/>
                </a:lnTo>
                <a:lnTo>
                  <a:pt x="3315" y="176"/>
                </a:lnTo>
                <a:lnTo>
                  <a:pt x="3340" y="180"/>
                </a:lnTo>
                <a:lnTo>
                  <a:pt x="3360" y="183"/>
                </a:lnTo>
                <a:lnTo>
                  <a:pt x="3367" y="193"/>
                </a:lnTo>
                <a:lnTo>
                  <a:pt x="3374" y="203"/>
                </a:lnTo>
                <a:lnTo>
                  <a:pt x="3354" y="201"/>
                </a:lnTo>
                <a:lnTo>
                  <a:pt x="3327" y="195"/>
                </a:lnTo>
                <a:lnTo>
                  <a:pt x="3315" y="191"/>
                </a:lnTo>
                <a:lnTo>
                  <a:pt x="3303" y="190"/>
                </a:lnTo>
                <a:lnTo>
                  <a:pt x="3295" y="188"/>
                </a:lnTo>
                <a:lnTo>
                  <a:pt x="3290" y="190"/>
                </a:lnTo>
                <a:lnTo>
                  <a:pt x="3292" y="193"/>
                </a:lnTo>
                <a:lnTo>
                  <a:pt x="3295" y="198"/>
                </a:lnTo>
                <a:lnTo>
                  <a:pt x="3287" y="198"/>
                </a:lnTo>
                <a:lnTo>
                  <a:pt x="3278" y="200"/>
                </a:lnTo>
                <a:lnTo>
                  <a:pt x="3278" y="201"/>
                </a:lnTo>
                <a:lnTo>
                  <a:pt x="3287" y="201"/>
                </a:lnTo>
                <a:lnTo>
                  <a:pt x="3293" y="203"/>
                </a:lnTo>
                <a:lnTo>
                  <a:pt x="3300" y="205"/>
                </a:lnTo>
                <a:lnTo>
                  <a:pt x="3307" y="208"/>
                </a:lnTo>
                <a:lnTo>
                  <a:pt x="3320" y="215"/>
                </a:lnTo>
                <a:lnTo>
                  <a:pt x="3337" y="221"/>
                </a:lnTo>
                <a:lnTo>
                  <a:pt x="3337" y="225"/>
                </a:lnTo>
                <a:lnTo>
                  <a:pt x="3337" y="228"/>
                </a:lnTo>
                <a:lnTo>
                  <a:pt x="3335" y="230"/>
                </a:lnTo>
                <a:lnTo>
                  <a:pt x="3334" y="231"/>
                </a:lnTo>
                <a:lnTo>
                  <a:pt x="3319" y="231"/>
                </a:lnTo>
                <a:lnTo>
                  <a:pt x="3303" y="233"/>
                </a:lnTo>
                <a:lnTo>
                  <a:pt x="3298" y="236"/>
                </a:lnTo>
                <a:lnTo>
                  <a:pt x="3293" y="240"/>
                </a:lnTo>
                <a:lnTo>
                  <a:pt x="3290" y="246"/>
                </a:lnTo>
                <a:lnTo>
                  <a:pt x="3288" y="255"/>
                </a:lnTo>
                <a:lnTo>
                  <a:pt x="3280" y="257"/>
                </a:lnTo>
                <a:lnTo>
                  <a:pt x="3273" y="257"/>
                </a:lnTo>
                <a:lnTo>
                  <a:pt x="3272" y="252"/>
                </a:lnTo>
                <a:lnTo>
                  <a:pt x="3268" y="250"/>
                </a:lnTo>
                <a:lnTo>
                  <a:pt x="3258" y="252"/>
                </a:lnTo>
                <a:lnTo>
                  <a:pt x="3247" y="255"/>
                </a:lnTo>
                <a:lnTo>
                  <a:pt x="3237" y="260"/>
                </a:lnTo>
                <a:lnTo>
                  <a:pt x="3228" y="265"/>
                </a:lnTo>
                <a:lnTo>
                  <a:pt x="3232" y="272"/>
                </a:lnTo>
                <a:lnTo>
                  <a:pt x="3235" y="277"/>
                </a:lnTo>
                <a:lnTo>
                  <a:pt x="3237" y="280"/>
                </a:lnTo>
                <a:lnTo>
                  <a:pt x="3240" y="283"/>
                </a:lnTo>
                <a:lnTo>
                  <a:pt x="3248" y="287"/>
                </a:lnTo>
                <a:lnTo>
                  <a:pt x="3260" y="292"/>
                </a:lnTo>
                <a:lnTo>
                  <a:pt x="3262" y="300"/>
                </a:lnTo>
                <a:lnTo>
                  <a:pt x="3263" y="308"/>
                </a:lnTo>
                <a:lnTo>
                  <a:pt x="3268" y="310"/>
                </a:lnTo>
                <a:lnTo>
                  <a:pt x="3272" y="312"/>
                </a:lnTo>
                <a:lnTo>
                  <a:pt x="3275" y="327"/>
                </a:lnTo>
                <a:lnTo>
                  <a:pt x="3275" y="342"/>
                </a:lnTo>
                <a:lnTo>
                  <a:pt x="3275" y="355"/>
                </a:lnTo>
                <a:lnTo>
                  <a:pt x="3277" y="369"/>
                </a:lnTo>
                <a:lnTo>
                  <a:pt x="3270" y="369"/>
                </a:lnTo>
                <a:lnTo>
                  <a:pt x="3265" y="369"/>
                </a:lnTo>
                <a:lnTo>
                  <a:pt x="3247" y="355"/>
                </a:lnTo>
                <a:lnTo>
                  <a:pt x="3226" y="339"/>
                </a:lnTo>
                <a:lnTo>
                  <a:pt x="3208" y="324"/>
                </a:lnTo>
                <a:lnTo>
                  <a:pt x="3193" y="305"/>
                </a:lnTo>
                <a:lnTo>
                  <a:pt x="3195" y="295"/>
                </a:lnTo>
                <a:lnTo>
                  <a:pt x="3196" y="285"/>
                </a:lnTo>
                <a:lnTo>
                  <a:pt x="3200" y="275"/>
                </a:lnTo>
                <a:lnTo>
                  <a:pt x="3205" y="265"/>
                </a:lnTo>
                <a:lnTo>
                  <a:pt x="3206" y="255"/>
                </a:lnTo>
                <a:lnTo>
                  <a:pt x="3208" y="246"/>
                </a:lnTo>
                <a:lnTo>
                  <a:pt x="3208" y="238"/>
                </a:lnTo>
                <a:lnTo>
                  <a:pt x="3205" y="228"/>
                </a:lnTo>
                <a:lnTo>
                  <a:pt x="3200" y="228"/>
                </a:lnTo>
                <a:lnTo>
                  <a:pt x="3193" y="228"/>
                </a:lnTo>
                <a:lnTo>
                  <a:pt x="3191" y="236"/>
                </a:lnTo>
                <a:lnTo>
                  <a:pt x="3191" y="243"/>
                </a:lnTo>
                <a:lnTo>
                  <a:pt x="3190" y="243"/>
                </a:lnTo>
                <a:lnTo>
                  <a:pt x="3186" y="245"/>
                </a:lnTo>
                <a:lnTo>
                  <a:pt x="3181" y="245"/>
                </a:lnTo>
                <a:lnTo>
                  <a:pt x="3176" y="246"/>
                </a:lnTo>
                <a:lnTo>
                  <a:pt x="3171" y="240"/>
                </a:lnTo>
                <a:lnTo>
                  <a:pt x="3166" y="235"/>
                </a:lnTo>
                <a:lnTo>
                  <a:pt x="3154" y="235"/>
                </a:lnTo>
                <a:lnTo>
                  <a:pt x="3146" y="238"/>
                </a:lnTo>
                <a:lnTo>
                  <a:pt x="3143" y="240"/>
                </a:lnTo>
                <a:lnTo>
                  <a:pt x="3139" y="243"/>
                </a:lnTo>
                <a:lnTo>
                  <a:pt x="3139" y="252"/>
                </a:lnTo>
                <a:lnTo>
                  <a:pt x="3139" y="258"/>
                </a:lnTo>
                <a:lnTo>
                  <a:pt x="3143" y="262"/>
                </a:lnTo>
                <a:lnTo>
                  <a:pt x="3148" y="263"/>
                </a:lnTo>
                <a:lnTo>
                  <a:pt x="3146" y="265"/>
                </a:lnTo>
                <a:lnTo>
                  <a:pt x="3146" y="267"/>
                </a:lnTo>
                <a:lnTo>
                  <a:pt x="3119" y="268"/>
                </a:lnTo>
                <a:lnTo>
                  <a:pt x="3089" y="267"/>
                </a:lnTo>
                <a:lnTo>
                  <a:pt x="3074" y="267"/>
                </a:lnTo>
                <a:lnTo>
                  <a:pt x="3059" y="268"/>
                </a:lnTo>
                <a:lnTo>
                  <a:pt x="3044" y="270"/>
                </a:lnTo>
                <a:lnTo>
                  <a:pt x="3031" y="273"/>
                </a:lnTo>
                <a:lnTo>
                  <a:pt x="3027" y="287"/>
                </a:lnTo>
                <a:lnTo>
                  <a:pt x="3022" y="300"/>
                </a:lnTo>
                <a:lnTo>
                  <a:pt x="3017" y="313"/>
                </a:lnTo>
                <a:lnTo>
                  <a:pt x="3011" y="327"/>
                </a:lnTo>
                <a:lnTo>
                  <a:pt x="3029" y="334"/>
                </a:lnTo>
                <a:lnTo>
                  <a:pt x="3044" y="339"/>
                </a:lnTo>
                <a:lnTo>
                  <a:pt x="3054" y="335"/>
                </a:lnTo>
                <a:lnTo>
                  <a:pt x="3069" y="332"/>
                </a:lnTo>
                <a:lnTo>
                  <a:pt x="3074" y="339"/>
                </a:lnTo>
                <a:lnTo>
                  <a:pt x="3081" y="345"/>
                </a:lnTo>
                <a:lnTo>
                  <a:pt x="3088" y="350"/>
                </a:lnTo>
                <a:lnTo>
                  <a:pt x="3096" y="354"/>
                </a:lnTo>
                <a:lnTo>
                  <a:pt x="3094" y="342"/>
                </a:lnTo>
                <a:lnTo>
                  <a:pt x="3093" y="332"/>
                </a:lnTo>
                <a:lnTo>
                  <a:pt x="3108" y="344"/>
                </a:lnTo>
                <a:lnTo>
                  <a:pt x="3129" y="365"/>
                </a:lnTo>
                <a:lnTo>
                  <a:pt x="3151" y="387"/>
                </a:lnTo>
                <a:lnTo>
                  <a:pt x="3165" y="402"/>
                </a:lnTo>
                <a:lnTo>
                  <a:pt x="3154" y="399"/>
                </a:lnTo>
                <a:lnTo>
                  <a:pt x="3146" y="397"/>
                </a:lnTo>
                <a:lnTo>
                  <a:pt x="3146" y="399"/>
                </a:lnTo>
                <a:lnTo>
                  <a:pt x="3161" y="416"/>
                </a:lnTo>
                <a:lnTo>
                  <a:pt x="3175" y="434"/>
                </a:lnTo>
                <a:lnTo>
                  <a:pt x="3173" y="436"/>
                </a:lnTo>
                <a:lnTo>
                  <a:pt x="3165" y="436"/>
                </a:lnTo>
                <a:lnTo>
                  <a:pt x="3156" y="434"/>
                </a:lnTo>
                <a:lnTo>
                  <a:pt x="3153" y="426"/>
                </a:lnTo>
                <a:lnTo>
                  <a:pt x="3148" y="416"/>
                </a:lnTo>
                <a:lnTo>
                  <a:pt x="3141" y="402"/>
                </a:lnTo>
                <a:lnTo>
                  <a:pt x="3133" y="390"/>
                </a:lnTo>
                <a:lnTo>
                  <a:pt x="3124" y="379"/>
                </a:lnTo>
                <a:lnTo>
                  <a:pt x="3116" y="369"/>
                </a:lnTo>
                <a:lnTo>
                  <a:pt x="3108" y="360"/>
                </a:lnTo>
                <a:lnTo>
                  <a:pt x="3101" y="355"/>
                </a:lnTo>
                <a:lnTo>
                  <a:pt x="3101" y="359"/>
                </a:lnTo>
                <a:lnTo>
                  <a:pt x="3101" y="360"/>
                </a:lnTo>
                <a:lnTo>
                  <a:pt x="3111" y="385"/>
                </a:lnTo>
                <a:lnTo>
                  <a:pt x="3116" y="406"/>
                </a:lnTo>
                <a:lnTo>
                  <a:pt x="3118" y="417"/>
                </a:lnTo>
                <a:lnTo>
                  <a:pt x="3118" y="427"/>
                </a:lnTo>
                <a:lnTo>
                  <a:pt x="3114" y="442"/>
                </a:lnTo>
                <a:lnTo>
                  <a:pt x="3109" y="457"/>
                </a:lnTo>
                <a:lnTo>
                  <a:pt x="3108" y="466"/>
                </a:lnTo>
                <a:lnTo>
                  <a:pt x="3108" y="471"/>
                </a:lnTo>
                <a:lnTo>
                  <a:pt x="3108" y="474"/>
                </a:lnTo>
                <a:lnTo>
                  <a:pt x="3103" y="479"/>
                </a:lnTo>
                <a:lnTo>
                  <a:pt x="3096" y="483"/>
                </a:lnTo>
                <a:lnTo>
                  <a:pt x="3089" y="483"/>
                </a:lnTo>
                <a:lnTo>
                  <a:pt x="3081" y="481"/>
                </a:lnTo>
                <a:lnTo>
                  <a:pt x="3071" y="481"/>
                </a:lnTo>
                <a:lnTo>
                  <a:pt x="3066" y="484"/>
                </a:lnTo>
                <a:lnTo>
                  <a:pt x="3062" y="489"/>
                </a:lnTo>
                <a:lnTo>
                  <a:pt x="3066" y="499"/>
                </a:lnTo>
                <a:lnTo>
                  <a:pt x="3071" y="508"/>
                </a:lnTo>
                <a:lnTo>
                  <a:pt x="3066" y="514"/>
                </a:lnTo>
                <a:lnTo>
                  <a:pt x="3057" y="519"/>
                </a:lnTo>
                <a:lnTo>
                  <a:pt x="3057" y="526"/>
                </a:lnTo>
                <a:lnTo>
                  <a:pt x="3057" y="531"/>
                </a:lnTo>
                <a:lnTo>
                  <a:pt x="3064" y="534"/>
                </a:lnTo>
                <a:lnTo>
                  <a:pt x="3071" y="538"/>
                </a:lnTo>
                <a:lnTo>
                  <a:pt x="3077" y="543"/>
                </a:lnTo>
                <a:lnTo>
                  <a:pt x="3083" y="550"/>
                </a:lnTo>
                <a:lnTo>
                  <a:pt x="3088" y="555"/>
                </a:lnTo>
                <a:lnTo>
                  <a:pt x="3093" y="561"/>
                </a:lnTo>
                <a:lnTo>
                  <a:pt x="3096" y="570"/>
                </a:lnTo>
                <a:lnTo>
                  <a:pt x="3098" y="576"/>
                </a:lnTo>
                <a:lnTo>
                  <a:pt x="3088" y="586"/>
                </a:lnTo>
                <a:lnTo>
                  <a:pt x="3077" y="596"/>
                </a:lnTo>
                <a:lnTo>
                  <a:pt x="3072" y="596"/>
                </a:lnTo>
                <a:lnTo>
                  <a:pt x="3067" y="593"/>
                </a:lnTo>
                <a:lnTo>
                  <a:pt x="3067" y="580"/>
                </a:lnTo>
                <a:lnTo>
                  <a:pt x="3066" y="568"/>
                </a:lnTo>
                <a:lnTo>
                  <a:pt x="3064" y="563"/>
                </a:lnTo>
                <a:lnTo>
                  <a:pt x="3062" y="560"/>
                </a:lnTo>
                <a:lnTo>
                  <a:pt x="3059" y="556"/>
                </a:lnTo>
                <a:lnTo>
                  <a:pt x="3056" y="553"/>
                </a:lnTo>
                <a:lnTo>
                  <a:pt x="3044" y="550"/>
                </a:lnTo>
                <a:lnTo>
                  <a:pt x="3032" y="546"/>
                </a:lnTo>
                <a:lnTo>
                  <a:pt x="3034" y="536"/>
                </a:lnTo>
                <a:lnTo>
                  <a:pt x="3034" y="531"/>
                </a:lnTo>
                <a:lnTo>
                  <a:pt x="3032" y="528"/>
                </a:lnTo>
                <a:lnTo>
                  <a:pt x="3027" y="523"/>
                </a:lnTo>
                <a:lnTo>
                  <a:pt x="3017" y="523"/>
                </a:lnTo>
                <a:lnTo>
                  <a:pt x="3007" y="526"/>
                </a:lnTo>
                <a:lnTo>
                  <a:pt x="2999" y="529"/>
                </a:lnTo>
                <a:lnTo>
                  <a:pt x="2990" y="533"/>
                </a:lnTo>
                <a:lnTo>
                  <a:pt x="2990" y="521"/>
                </a:lnTo>
                <a:lnTo>
                  <a:pt x="2987" y="511"/>
                </a:lnTo>
                <a:lnTo>
                  <a:pt x="2980" y="511"/>
                </a:lnTo>
                <a:lnTo>
                  <a:pt x="2974" y="509"/>
                </a:lnTo>
                <a:lnTo>
                  <a:pt x="2969" y="518"/>
                </a:lnTo>
                <a:lnTo>
                  <a:pt x="2965" y="523"/>
                </a:lnTo>
                <a:lnTo>
                  <a:pt x="2959" y="528"/>
                </a:lnTo>
                <a:lnTo>
                  <a:pt x="2952" y="531"/>
                </a:lnTo>
                <a:lnTo>
                  <a:pt x="2952" y="538"/>
                </a:lnTo>
                <a:lnTo>
                  <a:pt x="2952" y="545"/>
                </a:lnTo>
                <a:lnTo>
                  <a:pt x="2970" y="551"/>
                </a:lnTo>
                <a:lnTo>
                  <a:pt x="2985" y="556"/>
                </a:lnTo>
                <a:lnTo>
                  <a:pt x="2987" y="555"/>
                </a:lnTo>
                <a:lnTo>
                  <a:pt x="2990" y="551"/>
                </a:lnTo>
                <a:lnTo>
                  <a:pt x="2994" y="551"/>
                </a:lnTo>
                <a:lnTo>
                  <a:pt x="2999" y="551"/>
                </a:lnTo>
                <a:lnTo>
                  <a:pt x="3005" y="553"/>
                </a:lnTo>
                <a:lnTo>
                  <a:pt x="3012" y="556"/>
                </a:lnTo>
                <a:lnTo>
                  <a:pt x="3005" y="563"/>
                </a:lnTo>
                <a:lnTo>
                  <a:pt x="2999" y="568"/>
                </a:lnTo>
                <a:lnTo>
                  <a:pt x="2995" y="571"/>
                </a:lnTo>
                <a:lnTo>
                  <a:pt x="2994" y="575"/>
                </a:lnTo>
                <a:lnTo>
                  <a:pt x="2992" y="580"/>
                </a:lnTo>
                <a:lnTo>
                  <a:pt x="2990" y="585"/>
                </a:lnTo>
                <a:lnTo>
                  <a:pt x="2999" y="600"/>
                </a:lnTo>
                <a:lnTo>
                  <a:pt x="3009" y="610"/>
                </a:lnTo>
                <a:lnTo>
                  <a:pt x="3021" y="618"/>
                </a:lnTo>
                <a:lnTo>
                  <a:pt x="3031" y="630"/>
                </a:lnTo>
                <a:lnTo>
                  <a:pt x="3029" y="632"/>
                </a:lnTo>
                <a:lnTo>
                  <a:pt x="3027" y="632"/>
                </a:lnTo>
                <a:lnTo>
                  <a:pt x="3027" y="633"/>
                </a:lnTo>
                <a:lnTo>
                  <a:pt x="3027" y="635"/>
                </a:lnTo>
                <a:lnTo>
                  <a:pt x="3031" y="638"/>
                </a:lnTo>
                <a:lnTo>
                  <a:pt x="3036" y="640"/>
                </a:lnTo>
                <a:lnTo>
                  <a:pt x="3029" y="647"/>
                </a:lnTo>
                <a:lnTo>
                  <a:pt x="3024" y="653"/>
                </a:lnTo>
                <a:lnTo>
                  <a:pt x="3026" y="653"/>
                </a:lnTo>
                <a:lnTo>
                  <a:pt x="3027" y="653"/>
                </a:lnTo>
                <a:lnTo>
                  <a:pt x="3036" y="655"/>
                </a:lnTo>
                <a:lnTo>
                  <a:pt x="3042" y="658"/>
                </a:lnTo>
                <a:lnTo>
                  <a:pt x="3042" y="667"/>
                </a:lnTo>
                <a:lnTo>
                  <a:pt x="3041" y="673"/>
                </a:lnTo>
                <a:lnTo>
                  <a:pt x="3036" y="678"/>
                </a:lnTo>
                <a:lnTo>
                  <a:pt x="3032" y="683"/>
                </a:lnTo>
                <a:lnTo>
                  <a:pt x="3024" y="707"/>
                </a:lnTo>
                <a:lnTo>
                  <a:pt x="3016" y="729"/>
                </a:lnTo>
                <a:lnTo>
                  <a:pt x="3011" y="737"/>
                </a:lnTo>
                <a:lnTo>
                  <a:pt x="3004" y="745"/>
                </a:lnTo>
                <a:lnTo>
                  <a:pt x="2995" y="752"/>
                </a:lnTo>
                <a:lnTo>
                  <a:pt x="2984" y="757"/>
                </a:lnTo>
                <a:lnTo>
                  <a:pt x="2970" y="755"/>
                </a:lnTo>
                <a:lnTo>
                  <a:pt x="2960" y="755"/>
                </a:lnTo>
                <a:lnTo>
                  <a:pt x="2960" y="759"/>
                </a:lnTo>
                <a:lnTo>
                  <a:pt x="2960" y="762"/>
                </a:lnTo>
                <a:lnTo>
                  <a:pt x="2950" y="767"/>
                </a:lnTo>
                <a:lnTo>
                  <a:pt x="2942" y="771"/>
                </a:lnTo>
                <a:lnTo>
                  <a:pt x="2935" y="777"/>
                </a:lnTo>
                <a:lnTo>
                  <a:pt x="2928" y="784"/>
                </a:lnTo>
                <a:lnTo>
                  <a:pt x="2925" y="779"/>
                </a:lnTo>
                <a:lnTo>
                  <a:pt x="2922" y="772"/>
                </a:lnTo>
                <a:lnTo>
                  <a:pt x="2920" y="771"/>
                </a:lnTo>
                <a:lnTo>
                  <a:pt x="2915" y="769"/>
                </a:lnTo>
                <a:lnTo>
                  <a:pt x="2910" y="767"/>
                </a:lnTo>
                <a:lnTo>
                  <a:pt x="2903" y="766"/>
                </a:lnTo>
                <a:lnTo>
                  <a:pt x="2893" y="774"/>
                </a:lnTo>
                <a:lnTo>
                  <a:pt x="2887" y="786"/>
                </a:lnTo>
                <a:lnTo>
                  <a:pt x="2883" y="791"/>
                </a:lnTo>
                <a:lnTo>
                  <a:pt x="2882" y="797"/>
                </a:lnTo>
                <a:lnTo>
                  <a:pt x="2880" y="806"/>
                </a:lnTo>
                <a:lnTo>
                  <a:pt x="2880" y="816"/>
                </a:lnTo>
                <a:lnTo>
                  <a:pt x="2893" y="827"/>
                </a:lnTo>
                <a:lnTo>
                  <a:pt x="2908" y="839"/>
                </a:lnTo>
                <a:lnTo>
                  <a:pt x="2920" y="853"/>
                </a:lnTo>
                <a:lnTo>
                  <a:pt x="2930" y="866"/>
                </a:lnTo>
                <a:lnTo>
                  <a:pt x="2934" y="886"/>
                </a:lnTo>
                <a:lnTo>
                  <a:pt x="2935" y="906"/>
                </a:lnTo>
                <a:lnTo>
                  <a:pt x="2917" y="925"/>
                </a:lnTo>
                <a:lnTo>
                  <a:pt x="2897" y="945"/>
                </a:lnTo>
                <a:lnTo>
                  <a:pt x="2888" y="945"/>
                </a:lnTo>
                <a:lnTo>
                  <a:pt x="2883" y="941"/>
                </a:lnTo>
                <a:lnTo>
                  <a:pt x="2885" y="935"/>
                </a:lnTo>
                <a:lnTo>
                  <a:pt x="2888" y="930"/>
                </a:lnTo>
                <a:lnTo>
                  <a:pt x="2887" y="928"/>
                </a:lnTo>
                <a:lnTo>
                  <a:pt x="2885" y="928"/>
                </a:lnTo>
                <a:lnTo>
                  <a:pt x="2875" y="921"/>
                </a:lnTo>
                <a:lnTo>
                  <a:pt x="2862" y="916"/>
                </a:lnTo>
                <a:lnTo>
                  <a:pt x="2860" y="908"/>
                </a:lnTo>
                <a:lnTo>
                  <a:pt x="2856" y="898"/>
                </a:lnTo>
                <a:lnTo>
                  <a:pt x="2843" y="888"/>
                </a:lnTo>
                <a:lnTo>
                  <a:pt x="2828" y="879"/>
                </a:lnTo>
                <a:lnTo>
                  <a:pt x="2826" y="879"/>
                </a:lnTo>
                <a:lnTo>
                  <a:pt x="2825" y="881"/>
                </a:lnTo>
                <a:lnTo>
                  <a:pt x="2823" y="884"/>
                </a:lnTo>
                <a:lnTo>
                  <a:pt x="2821" y="886"/>
                </a:lnTo>
                <a:lnTo>
                  <a:pt x="2820" y="911"/>
                </a:lnTo>
                <a:lnTo>
                  <a:pt x="2818" y="936"/>
                </a:lnTo>
                <a:lnTo>
                  <a:pt x="2823" y="940"/>
                </a:lnTo>
                <a:lnTo>
                  <a:pt x="2828" y="943"/>
                </a:lnTo>
                <a:lnTo>
                  <a:pt x="2830" y="953"/>
                </a:lnTo>
                <a:lnTo>
                  <a:pt x="2831" y="963"/>
                </a:lnTo>
                <a:lnTo>
                  <a:pt x="2836" y="963"/>
                </a:lnTo>
                <a:lnTo>
                  <a:pt x="2841" y="963"/>
                </a:lnTo>
                <a:lnTo>
                  <a:pt x="2848" y="968"/>
                </a:lnTo>
                <a:lnTo>
                  <a:pt x="2855" y="975"/>
                </a:lnTo>
                <a:lnTo>
                  <a:pt x="2860" y="980"/>
                </a:lnTo>
                <a:lnTo>
                  <a:pt x="2863" y="987"/>
                </a:lnTo>
                <a:lnTo>
                  <a:pt x="2867" y="993"/>
                </a:lnTo>
                <a:lnTo>
                  <a:pt x="2868" y="1002"/>
                </a:lnTo>
                <a:lnTo>
                  <a:pt x="2868" y="1012"/>
                </a:lnTo>
                <a:lnTo>
                  <a:pt x="2870" y="1022"/>
                </a:lnTo>
                <a:lnTo>
                  <a:pt x="2875" y="1020"/>
                </a:lnTo>
                <a:lnTo>
                  <a:pt x="2878" y="1018"/>
                </a:lnTo>
                <a:lnTo>
                  <a:pt x="2878" y="1023"/>
                </a:lnTo>
                <a:lnTo>
                  <a:pt x="2878" y="1027"/>
                </a:lnTo>
                <a:lnTo>
                  <a:pt x="2875" y="1035"/>
                </a:lnTo>
                <a:lnTo>
                  <a:pt x="2873" y="1043"/>
                </a:lnTo>
                <a:lnTo>
                  <a:pt x="2862" y="1035"/>
                </a:lnTo>
                <a:lnTo>
                  <a:pt x="2853" y="1023"/>
                </a:lnTo>
                <a:lnTo>
                  <a:pt x="2845" y="1012"/>
                </a:lnTo>
                <a:lnTo>
                  <a:pt x="2836" y="1000"/>
                </a:lnTo>
                <a:lnTo>
                  <a:pt x="2823" y="973"/>
                </a:lnTo>
                <a:lnTo>
                  <a:pt x="2806" y="950"/>
                </a:lnTo>
                <a:lnTo>
                  <a:pt x="2808" y="921"/>
                </a:lnTo>
                <a:lnTo>
                  <a:pt x="2808" y="898"/>
                </a:lnTo>
                <a:lnTo>
                  <a:pt x="2806" y="886"/>
                </a:lnTo>
                <a:lnTo>
                  <a:pt x="2803" y="876"/>
                </a:lnTo>
                <a:lnTo>
                  <a:pt x="2798" y="868"/>
                </a:lnTo>
                <a:lnTo>
                  <a:pt x="2790" y="859"/>
                </a:lnTo>
                <a:lnTo>
                  <a:pt x="2785" y="859"/>
                </a:lnTo>
                <a:lnTo>
                  <a:pt x="2783" y="861"/>
                </a:lnTo>
                <a:lnTo>
                  <a:pt x="2779" y="861"/>
                </a:lnTo>
                <a:lnTo>
                  <a:pt x="2774" y="859"/>
                </a:lnTo>
                <a:lnTo>
                  <a:pt x="2774" y="858"/>
                </a:lnTo>
                <a:lnTo>
                  <a:pt x="2776" y="854"/>
                </a:lnTo>
                <a:lnTo>
                  <a:pt x="2776" y="851"/>
                </a:lnTo>
                <a:lnTo>
                  <a:pt x="2781" y="851"/>
                </a:lnTo>
                <a:lnTo>
                  <a:pt x="2785" y="853"/>
                </a:lnTo>
                <a:lnTo>
                  <a:pt x="2786" y="851"/>
                </a:lnTo>
                <a:lnTo>
                  <a:pt x="2790" y="848"/>
                </a:lnTo>
                <a:lnTo>
                  <a:pt x="2790" y="846"/>
                </a:lnTo>
                <a:lnTo>
                  <a:pt x="2791" y="843"/>
                </a:lnTo>
                <a:lnTo>
                  <a:pt x="2786" y="836"/>
                </a:lnTo>
                <a:lnTo>
                  <a:pt x="2781" y="827"/>
                </a:lnTo>
                <a:lnTo>
                  <a:pt x="2773" y="838"/>
                </a:lnTo>
                <a:lnTo>
                  <a:pt x="2763" y="848"/>
                </a:lnTo>
                <a:lnTo>
                  <a:pt x="2756" y="844"/>
                </a:lnTo>
                <a:lnTo>
                  <a:pt x="2749" y="841"/>
                </a:lnTo>
                <a:lnTo>
                  <a:pt x="2751" y="831"/>
                </a:lnTo>
                <a:lnTo>
                  <a:pt x="2749" y="821"/>
                </a:lnTo>
                <a:lnTo>
                  <a:pt x="2748" y="814"/>
                </a:lnTo>
                <a:lnTo>
                  <a:pt x="2743" y="807"/>
                </a:lnTo>
                <a:lnTo>
                  <a:pt x="2733" y="797"/>
                </a:lnTo>
                <a:lnTo>
                  <a:pt x="2723" y="784"/>
                </a:lnTo>
                <a:lnTo>
                  <a:pt x="2718" y="774"/>
                </a:lnTo>
                <a:lnTo>
                  <a:pt x="2714" y="766"/>
                </a:lnTo>
                <a:lnTo>
                  <a:pt x="2714" y="761"/>
                </a:lnTo>
                <a:lnTo>
                  <a:pt x="2711" y="757"/>
                </a:lnTo>
                <a:lnTo>
                  <a:pt x="2709" y="754"/>
                </a:lnTo>
                <a:lnTo>
                  <a:pt x="2704" y="750"/>
                </a:lnTo>
                <a:lnTo>
                  <a:pt x="2701" y="754"/>
                </a:lnTo>
                <a:lnTo>
                  <a:pt x="2697" y="757"/>
                </a:lnTo>
                <a:lnTo>
                  <a:pt x="2696" y="752"/>
                </a:lnTo>
                <a:lnTo>
                  <a:pt x="2694" y="749"/>
                </a:lnTo>
                <a:lnTo>
                  <a:pt x="2692" y="745"/>
                </a:lnTo>
                <a:lnTo>
                  <a:pt x="2689" y="742"/>
                </a:lnTo>
                <a:lnTo>
                  <a:pt x="2689" y="754"/>
                </a:lnTo>
                <a:lnTo>
                  <a:pt x="2686" y="761"/>
                </a:lnTo>
                <a:lnTo>
                  <a:pt x="2677" y="762"/>
                </a:lnTo>
                <a:lnTo>
                  <a:pt x="2671" y="764"/>
                </a:lnTo>
                <a:lnTo>
                  <a:pt x="2664" y="767"/>
                </a:lnTo>
                <a:lnTo>
                  <a:pt x="2657" y="771"/>
                </a:lnTo>
                <a:lnTo>
                  <a:pt x="2652" y="782"/>
                </a:lnTo>
                <a:lnTo>
                  <a:pt x="2649" y="794"/>
                </a:lnTo>
                <a:lnTo>
                  <a:pt x="2634" y="807"/>
                </a:lnTo>
                <a:lnTo>
                  <a:pt x="2614" y="826"/>
                </a:lnTo>
                <a:lnTo>
                  <a:pt x="2604" y="836"/>
                </a:lnTo>
                <a:lnTo>
                  <a:pt x="2595" y="844"/>
                </a:lnTo>
                <a:lnTo>
                  <a:pt x="2589" y="853"/>
                </a:lnTo>
                <a:lnTo>
                  <a:pt x="2585" y="861"/>
                </a:lnTo>
                <a:lnTo>
                  <a:pt x="2589" y="873"/>
                </a:lnTo>
                <a:lnTo>
                  <a:pt x="2590" y="886"/>
                </a:lnTo>
                <a:lnTo>
                  <a:pt x="2589" y="899"/>
                </a:lnTo>
                <a:lnTo>
                  <a:pt x="2585" y="913"/>
                </a:lnTo>
                <a:lnTo>
                  <a:pt x="2577" y="936"/>
                </a:lnTo>
                <a:lnTo>
                  <a:pt x="2570" y="955"/>
                </a:lnTo>
                <a:lnTo>
                  <a:pt x="2565" y="953"/>
                </a:lnTo>
                <a:lnTo>
                  <a:pt x="2558" y="950"/>
                </a:lnTo>
                <a:lnTo>
                  <a:pt x="2553" y="943"/>
                </a:lnTo>
                <a:lnTo>
                  <a:pt x="2547" y="936"/>
                </a:lnTo>
                <a:lnTo>
                  <a:pt x="2535" y="916"/>
                </a:lnTo>
                <a:lnTo>
                  <a:pt x="2525" y="894"/>
                </a:lnTo>
                <a:lnTo>
                  <a:pt x="2505" y="848"/>
                </a:lnTo>
                <a:lnTo>
                  <a:pt x="2493" y="814"/>
                </a:lnTo>
                <a:lnTo>
                  <a:pt x="2492" y="802"/>
                </a:lnTo>
                <a:lnTo>
                  <a:pt x="2492" y="787"/>
                </a:lnTo>
                <a:lnTo>
                  <a:pt x="2492" y="781"/>
                </a:lnTo>
                <a:lnTo>
                  <a:pt x="2490" y="774"/>
                </a:lnTo>
                <a:lnTo>
                  <a:pt x="2490" y="767"/>
                </a:lnTo>
                <a:lnTo>
                  <a:pt x="2487" y="762"/>
                </a:lnTo>
                <a:lnTo>
                  <a:pt x="2483" y="766"/>
                </a:lnTo>
                <a:lnTo>
                  <a:pt x="2480" y="767"/>
                </a:lnTo>
                <a:lnTo>
                  <a:pt x="2480" y="774"/>
                </a:lnTo>
                <a:lnTo>
                  <a:pt x="2478" y="781"/>
                </a:lnTo>
                <a:lnTo>
                  <a:pt x="2476" y="781"/>
                </a:lnTo>
                <a:lnTo>
                  <a:pt x="2475" y="782"/>
                </a:lnTo>
                <a:lnTo>
                  <a:pt x="2470" y="781"/>
                </a:lnTo>
                <a:lnTo>
                  <a:pt x="2465" y="781"/>
                </a:lnTo>
                <a:lnTo>
                  <a:pt x="2458" y="777"/>
                </a:lnTo>
                <a:lnTo>
                  <a:pt x="2453" y="772"/>
                </a:lnTo>
                <a:lnTo>
                  <a:pt x="2450" y="767"/>
                </a:lnTo>
                <a:lnTo>
                  <a:pt x="2446" y="761"/>
                </a:lnTo>
                <a:lnTo>
                  <a:pt x="2455" y="755"/>
                </a:lnTo>
                <a:lnTo>
                  <a:pt x="2463" y="750"/>
                </a:lnTo>
                <a:lnTo>
                  <a:pt x="2463" y="749"/>
                </a:lnTo>
                <a:lnTo>
                  <a:pt x="2451" y="750"/>
                </a:lnTo>
                <a:lnTo>
                  <a:pt x="2440" y="750"/>
                </a:lnTo>
                <a:lnTo>
                  <a:pt x="2435" y="742"/>
                </a:lnTo>
                <a:lnTo>
                  <a:pt x="2426" y="732"/>
                </a:lnTo>
                <a:lnTo>
                  <a:pt x="2416" y="724"/>
                </a:lnTo>
                <a:lnTo>
                  <a:pt x="2408" y="717"/>
                </a:lnTo>
                <a:lnTo>
                  <a:pt x="2374" y="720"/>
                </a:lnTo>
                <a:lnTo>
                  <a:pt x="2341" y="724"/>
                </a:lnTo>
                <a:lnTo>
                  <a:pt x="2332" y="722"/>
                </a:lnTo>
                <a:lnTo>
                  <a:pt x="2326" y="722"/>
                </a:lnTo>
                <a:lnTo>
                  <a:pt x="2319" y="720"/>
                </a:lnTo>
                <a:lnTo>
                  <a:pt x="2314" y="717"/>
                </a:lnTo>
                <a:lnTo>
                  <a:pt x="2307" y="714"/>
                </a:lnTo>
                <a:lnTo>
                  <a:pt x="2304" y="709"/>
                </a:lnTo>
                <a:lnTo>
                  <a:pt x="2299" y="702"/>
                </a:lnTo>
                <a:lnTo>
                  <a:pt x="2296" y="695"/>
                </a:lnTo>
                <a:lnTo>
                  <a:pt x="2276" y="695"/>
                </a:lnTo>
                <a:lnTo>
                  <a:pt x="2255" y="695"/>
                </a:lnTo>
                <a:lnTo>
                  <a:pt x="2247" y="694"/>
                </a:lnTo>
                <a:lnTo>
                  <a:pt x="2239" y="689"/>
                </a:lnTo>
                <a:lnTo>
                  <a:pt x="2230" y="683"/>
                </a:lnTo>
                <a:lnTo>
                  <a:pt x="2224" y="675"/>
                </a:lnTo>
                <a:lnTo>
                  <a:pt x="2220" y="667"/>
                </a:lnTo>
                <a:lnTo>
                  <a:pt x="2217" y="660"/>
                </a:lnTo>
                <a:lnTo>
                  <a:pt x="2214" y="655"/>
                </a:lnTo>
                <a:lnTo>
                  <a:pt x="2209" y="650"/>
                </a:lnTo>
                <a:lnTo>
                  <a:pt x="2200" y="650"/>
                </a:lnTo>
                <a:lnTo>
                  <a:pt x="2194" y="652"/>
                </a:lnTo>
                <a:lnTo>
                  <a:pt x="2195" y="662"/>
                </a:lnTo>
                <a:lnTo>
                  <a:pt x="2199" y="673"/>
                </a:lnTo>
                <a:lnTo>
                  <a:pt x="2205" y="687"/>
                </a:lnTo>
                <a:lnTo>
                  <a:pt x="2214" y="699"/>
                </a:lnTo>
                <a:lnTo>
                  <a:pt x="2232" y="722"/>
                </a:lnTo>
                <a:lnTo>
                  <a:pt x="2245" y="737"/>
                </a:lnTo>
                <a:lnTo>
                  <a:pt x="2255" y="737"/>
                </a:lnTo>
                <a:lnTo>
                  <a:pt x="2262" y="737"/>
                </a:lnTo>
                <a:lnTo>
                  <a:pt x="2267" y="735"/>
                </a:lnTo>
                <a:lnTo>
                  <a:pt x="2272" y="732"/>
                </a:lnTo>
                <a:lnTo>
                  <a:pt x="2274" y="724"/>
                </a:lnTo>
                <a:lnTo>
                  <a:pt x="2277" y="715"/>
                </a:lnTo>
                <a:lnTo>
                  <a:pt x="2281" y="707"/>
                </a:lnTo>
                <a:lnTo>
                  <a:pt x="2287" y="704"/>
                </a:lnTo>
                <a:lnTo>
                  <a:pt x="2289" y="712"/>
                </a:lnTo>
                <a:lnTo>
                  <a:pt x="2294" y="720"/>
                </a:lnTo>
                <a:lnTo>
                  <a:pt x="2299" y="727"/>
                </a:lnTo>
                <a:lnTo>
                  <a:pt x="2306" y="734"/>
                </a:lnTo>
                <a:lnTo>
                  <a:pt x="2321" y="744"/>
                </a:lnTo>
                <a:lnTo>
                  <a:pt x="2334" y="755"/>
                </a:lnTo>
                <a:lnTo>
                  <a:pt x="2332" y="764"/>
                </a:lnTo>
                <a:lnTo>
                  <a:pt x="2329" y="774"/>
                </a:lnTo>
                <a:lnTo>
                  <a:pt x="2322" y="786"/>
                </a:lnTo>
                <a:lnTo>
                  <a:pt x="2316" y="797"/>
                </a:lnTo>
                <a:lnTo>
                  <a:pt x="2301" y="817"/>
                </a:lnTo>
                <a:lnTo>
                  <a:pt x="2291" y="831"/>
                </a:lnTo>
                <a:lnTo>
                  <a:pt x="2267" y="841"/>
                </a:lnTo>
                <a:lnTo>
                  <a:pt x="2247" y="851"/>
                </a:lnTo>
                <a:lnTo>
                  <a:pt x="2227" y="863"/>
                </a:lnTo>
                <a:lnTo>
                  <a:pt x="2207" y="874"/>
                </a:lnTo>
                <a:lnTo>
                  <a:pt x="2199" y="878"/>
                </a:lnTo>
                <a:lnTo>
                  <a:pt x="2192" y="879"/>
                </a:lnTo>
                <a:lnTo>
                  <a:pt x="2189" y="879"/>
                </a:lnTo>
                <a:lnTo>
                  <a:pt x="2183" y="879"/>
                </a:lnTo>
                <a:lnTo>
                  <a:pt x="2180" y="879"/>
                </a:lnTo>
                <a:lnTo>
                  <a:pt x="2177" y="881"/>
                </a:lnTo>
                <a:lnTo>
                  <a:pt x="2170" y="886"/>
                </a:lnTo>
                <a:lnTo>
                  <a:pt x="2163" y="896"/>
                </a:lnTo>
                <a:lnTo>
                  <a:pt x="2157" y="894"/>
                </a:lnTo>
                <a:lnTo>
                  <a:pt x="2152" y="893"/>
                </a:lnTo>
                <a:lnTo>
                  <a:pt x="2150" y="893"/>
                </a:lnTo>
                <a:lnTo>
                  <a:pt x="2148" y="893"/>
                </a:lnTo>
                <a:lnTo>
                  <a:pt x="2148" y="873"/>
                </a:lnTo>
                <a:lnTo>
                  <a:pt x="2145" y="854"/>
                </a:lnTo>
                <a:lnTo>
                  <a:pt x="2138" y="838"/>
                </a:lnTo>
                <a:lnTo>
                  <a:pt x="2132" y="824"/>
                </a:lnTo>
                <a:lnTo>
                  <a:pt x="2113" y="799"/>
                </a:lnTo>
                <a:lnTo>
                  <a:pt x="2095" y="774"/>
                </a:lnTo>
                <a:lnTo>
                  <a:pt x="2088" y="757"/>
                </a:lnTo>
                <a:lnTo>
                  <a:pt x="2085" y="742"/>
                </a:lnTo>
                <a:lnTo>
                  <a:pt x="2083" y="734"/>
                </a:lnTo>
                <a:lnTo>
                  <a:pt x="2078" y="729"/>
                </a:lnTo>
                <a:lnTo>
                  <a:pt x="2071" y="724"/>
                </a:lnTo>
                <a:lnTo>
                  <a:pt x="2063" y="720"/>
                </a:lnTo>
                <a:lnTo>
                  <a:pt x="2063" y="712"/>
                </a:lnTo>
                <a:lnTo>
                  <a:pt x="2061" y="705"/>
                </a:lnTo>
                <a:lnTo>
                  <a:pt x="2058" y="699"/>
                </a:lnTo>
                <a:lnTo>
                  <a:pt x="2056" y="694"/>
                </a:lnTo>
                <a:lnTo>
                  <a:pt x="2048" y="683"/>
                </a:lnTo>
                <a:lnTo>
                  <a:pt x="2040" y="675"/>
                </a:lnTo>
                <a:lnTo>
                  <a:pt x="2031" y="677"/>
                </a:lnTo>
                <a:lnTo>
                  <a:pt x="2021" y="677"/>
                </a:lnTo>
                <a:lnTo>
                  <a:pt x="2021" y="670"/>
                </a:lnTo>
                <a:lnTo>
                  <a:pt x="2019" y="667"/>
                </a:lnTo>
                <a:lnTo>
                  <a:pt x="2016" y="665"/>
                </a:lnTo>
                <a:lnTo>
                  <a:pt x="2011" y="663"/>
                </a:lnTo>
                <a:lnTo>
                  <a:pt x="2013" y="672"/>
                </a:lnTo>
                <a:lnTo>
                  <a:pt x="2018" y="680"/>
                </a:lnTo>
                <a:lnTo>
                  <a:pt x="2021" y="687"/>
                </a:lnTo>
                <a:lnTo>
                  <a:pt x="2026" y="694"/>
                </a:lnTo>
                <a:lnTo>
                  <a:pt x="2036" y="705"/>
                </a:lnTo>
                <a:lnTo>
                  <a:pt x="2045" y="717"/>
                </a:lnTo>
                <a:lnTo>
                  <a:pt x="2048" y="732"/>
                </a:lnTo>
                <a:lnTo>
                  <a:pt x="2050" y="747"/>
                </a:lnTo>
                <a:lnTo>
                  <a:pt x="2058" y="752"/>
                </a:lnTo>
                <a:lnTo>
                  <a:pt x="2066" y="757"/>
                </a:lnTo>
                <a:lnTo>
                  <a:pt x="2071" y="777"/>
                </a:lnTo>
                <a:lnTo>
                  <a:pt x="2078" y="799"/>
                </a:lnTo>
                <a:lnTo>
                  <a:pt x="2086" y="811"/>
                </a:lnTo>
                <a:lnTo>
                  <a:pt x="2093" y="822"/>
                </a:lnTo>
                <a:lnTo>
                  <a:pt x="2093" y="831"/>
                </a:lnTo>
                <a:lnTo>
                  <a:pt x="2093" y="838"/>
                </a:lnTo>
                <a:lnTo>
                  <a:pt x="2103" y="846"/>
                </a:lnTo>
                <a:lnTo>
                  <a:pt x="2113" y="854"/>
                </a:lnTo>
                <a:lnTo>
                  <a:pt x="2123" y="869"/>
                </a:lnTo>
                <a:lnTo>
                  <a:pt x="2135" y="883"/>
                </a:lnTo>
                <a:lnTo>
                  <a:pt x="2145" y="898"/>
                </a:lnTo>
                <a:lnTo>
                  <a:pt x="2157" y="913"/>
                </a:lnTo>
                <a:lnTo>
                  <a:pt x="2157" y="916"/>
                </a:lnTo>
                <a:lnTo>
                  <a:pt x="2157" y="918"/>
                </a:lnTo>
                <a:lnTo>
                  <a:pt x="2165" y="918"/>
                </a:lnTo>
                <a:lnTo>
                  <a:pt x="2172" y="918"/>
                </a:lnTo>
                <a:lnTo>
                  <a:pt x="2187" y="915"/>
                </a:lnTo>
                <a:lnTo>
                  <a:pt x="2205" y="911"/>
                </a:lnTo>
                <a:lnTo>
                  <a:pt x="2224" y="908"/>
                </a:lnTo>
                <a:lnTo>
                  <a:pt x="2240" y="905"/>
                </a:lnTo>
                <a:lnTo>
                  <a:pt x="2239" y="923"/>
                </a:lnTo>
                <a:lnTo>
                  <a:pt x="2235" y="941"/>
                </a:lnTo>
                <a:lnTo>
                  <a:pt x="2230" y="956"/>
                </a:lnTo>
                <a:lnTo>
                  <a:pt x="2224" y="971"/>
                </a:lnTo>
                <a:lnTo>
                  <a:pt x="2217" y="987"/>
                </a:lnTo>
                <a:lnTo>
                  <a:pt x="2207" y="1000"/>
                </a:lnTo>
                <a:lnTo>
                  <a:pt x="2197" y="1012"/>
                </a:lnTo>
                <a:lnTo>
                  <a:pt x="2187" y="1023"/>
                </a:lnTo>
                <a:lnTo>
                  <a:pt x="2163" y="1045"/>
                </a:lnTo>
                <a:lnTo>
                  <a:pt x="2140" y="1067"/>
                </a:lnTo>
                <a:lnTo>
                  <a:pt x="2128" y="1077"/>
                </a:lnTo>
                <a:lnTo>
                  <a:pt x="2118" y="1089"/>
                </a:lnTo>
                <a:lnTo>
                  <a:pt x="2108" y="1100"/>
                </a:lnTo>
                <a:lnTo>
                  <a:pt x="2100" y="1112"/>
                </a:lnTo>
                <a:lnTo>
                  <a:pt x="2096" y="1119"/>
                </a:lnTo>
                <a:lnTo>
                  <a:pt x="2095" y="1126"/>
                </a:lnTo>
                <a:lnTo>
                  <a:pt x="2095" y="1132"/>
                </a:lnTo>
                <a:lnTo>
                  <a:pt x="2096" y="1139"/>
                </a:lnTo>
                <a:lnTo>
                  <a:pt x="2101" y="1152"/>
                </a:lnTo>
                <a:lnTo>
                  <a:pt x="2105" y="1164"/>
                </a:lnTo>
                <a:lnTo>
                  <a:pt x="2101" y="1177"/>
                </a:lnTo>
                <a:lnTo>
                  <a:pt x="2096" y="1191"/>
                </a:lnTo>
                <a:lnTo>
                  <a:pt x="2105" y="1198"/>
                </a:lnTo>
                <a:lnTo>
                  <a:pt x="2110" y="1206"/>
                </a:lnTo>
                <a:lnTo>
                  <a:pt x="2111" y="1218"/>
                </a:lnTo>
                <a:lnTo>
                  <a:pt x="2113" y="1231"/>
                </a:lnTo>
                <a:lnTo>
                  <a:pt x="2111" y="1244"/>
                </a:lnTo>
                <a:lnTo>
                  <a:pt x="2110" y="1256"/>
                </a:lnTo>
                <a:lnTo>
                  <a:pt x="2108" y="1266"/>
                </a:lnTo>
                <a:lnTo>
                  <a:pt x="2105" y="1273"/>
                </a:lnTo>
                <a:lnTo>
                  <a:pt x="2100" y="1280"/>
                </a:lnTo>
                <a:lnTo>
                  <a:pt x="2095" y="1285"/>
                </a:lnTo>
                <a:lnTo>
                  <a:pt x="2090" y="1290"/>
                </a:lnTo>
                <a:lnTo>
                  <a:pt x="2083" y="1293"/>
                </a:lnTo>
                <a:lnTo>
                  <a:pt x="2071" y="1300"/>
                </a:lnTo>
                <a:lnTo>
                  <a:pt x="2060" y="1308"/>
                </a:lnTo>
                <a:lnTo>
                  <a:pt x="2055" y="1313"/>
                </a:lnTo>
                <a:lnTo>
                  <a:pt x="2050" y="1318"/>
                </a:lnTo>
                <a:lnTo>
                  <a:pt x="2046" y="1326"/>
                </a:lnTo>
                <a:lnTo>
                  <a:pt x="2043" y="1335"/>
                </a:lnTo>
                <a:lnTo>
                  <a:pt x="2041" y="1342"/>
                </a:lnTo>
                <a:lnTo>
                  <a:pt x="2041" y="1350"/>
                </a:lnTo>
                <a:lnTo>
                  <a:pt x="2041" y="1357"/>
                </a:lnTo>
                <a:lnTo>
                  <a:pt x="2043" y="1365"/>
                </a:lnTo>
                <a:lnTo>
                  <a:pt x="2045" y="1372"/>
                </a:lnTo>
                <a:lnTo>
                  <a:pt x="2045" y="1380"/>
                </a:lnTo>
                <a:lnTo>
                  <a:pt x="2045" y="1387"/>
                </a:lnTo>
                <a:lnTo>
                  <a:pt x="2043" y="1393"/>
                </a:lnTo>
                <a:lnTo>
                  <a:pt x="2034" y="1397"/>
                </a:lnTo>
                <a:lnTo>
                  <a:pt x="2028" y="1400"/>
                </a:lnTo>
                <a:lnTo>
                  <a:pt x="2021" y="1405"/>
                </a:lnTo>
                <a:lnTo>
                  <a:pt x="2016" y="1410"/>
                </a:lnTo>
                <a:lnTo>
                  <a:pt x="2019" y="1419"/>
                </a:lnTo>
                <a:lnTo>
                  <a:pt x="2021" y="1430"/>
                </a:lnTo>
                <a:lnTo>
                  <a:pt x="2013" y="1439"/>
                </a:lnTo>
                <a:lnTo>
                  <a:pt x="2008" y="1447"/>
                </a:lnTo>
                <a:lnTo>
                  <a:pt x="2004" y="1457"/>
                </a:lnTo>
                <a:lnTo>
                  <a:pt x="1998" y="1469"/>
                </a:lnTo>
                <a:lnTo>
                  <a:pt x="1989" y="1484"/>
                </a:lnTo>
                <a:lnTo>
                  <a:pt x="1978" y="1494"/>
                </a:lnTo>
                <a:lnTo>
                  <a:pt x="1966" y="1502"/>
                </a:lnTo>
                <a:lnTo>
                  <a:pt x="1952" y="1507"/>
                </a:lnTo>
                <a:lnTo>
                  <a:pt x="1921" y="1517"/>
                </a:lnTo>
                <a:lnTo>
                  <a:pt x="1884" y="1524"/>
                </a:lnTo>
                <a:lnTo>
                  <a:pt x="1874" y="1527"/>
                </a:lnTo>
                <a:lnTo>
                  <a:pt x="1864" y="1529"/>
                </a:lnTo>
                <a:lnTo>
                  <a:pt x="1859" y="1529"/>
                </a:lnTo>
                <a:lnTo>
                  <a:pt x="1854" y="1529"/>
                </a:lnTo>
                <a:lnTo>
                  <a:pt x="1849" y="1529"/>
                </a:lnTo>
                <a:lnTo>
                  <a:pt x="1844" y="1526"/>
                </a:lnTo>
                <a:lnTo>
                  <a:pt x="1842" y="1504"/>
                </a:lnTo>
                <a:lnTo>
                  <a:pt x="1839" y="1480"/>
                </a:lnTo>
                <a:lnTo>
                  <a:pt x="1825" y="1460"/>
                </a:lnTo>
                <a:lnTo>
                  <a:pt x="1812" y="1440"/>
                </a:lnTo>
                <a:lnTo>
                  <a:pt x="1807" y="1414"/>
                </a:lnTo>
                <a:lnTo>
                  <a:pt x="1803" y="1387"/>
                </a:lnTo>
                <a:lnTo>
                  <a:pt x="1802" y="1373"/>
                </a:lnTo>
                <a:lnTo>
                  <a:pt x="1800" y="1360"/>
                </a:lnTo>
                <a:lnTo>
                  <a:pt x="1798" y="1348"/>
                </a:lnTo>
                <a:lnTo>
                  <a:pt x="1793" y="1336"/>
                </a:lnTo>
                <a:lnTo>
                  <a:pt x="1783" y="1325"/>
                </a:lnTo>
                <a:lnTo>
                  <a:pt x="1772" y="1313"/>
                </a:lnTo>
                <a:lnTo>
                  <a:pt x="1770" y="1298"/>
                </a:lnTo>
                <a:lnTo>
                  <a:pt x="1770" y="1285"/>
                </a:lnTo>
                <a:lnTo>
                  <a:pt x="1772" y="1273"/>
                </a:lnTo>
                <a:lnTo>
                  <a:pt x="1777" y="1261"/>
                </a:lnTo>
                <a:lnTo>
                  <a:pt x="1785" y="1241"/>
                </a:lnTo>
                <a:lnTo>
                  <a:pt x="1793" y="1223"/>
                </a:lnTo>
                <a:lnTo>
                  <a:pt x="1795" y="1213"/>
                </a:lnTo>
                <a:lnTo>
                  <a:pt x="1795" y="1199"/>
                </a:lnTo>
                <a:lnTo>
                  <a:pt x="1792" y="1184"/>
                </a:lnTo>
                <a:lnTo>
                  <a:pt x="1788" y="1169"/>
                </a:lnTo>
                <a:lnTo>
                  <a:pt x="1778" y="1141"/>
                </a:lnTo>
                <a:lnTo>
                  <a:pt x="1770" y="1122"/>
                </a:lnTo>
                <a:lnTo>
                  <a:pt x="1757" y="1107"/>
                </a:lnTo>
                <a:lnTo>
                  <a:pt x="1741" y="1092"/>
                </a:lnTo>
                <a:lnTo>
                  <a:pt x="1740" y="1085"/>
                </a:lnTo>
                <a:lnTo>
                  <a:pt x="1738" y="1077"/>
                </a:lnTo>
                <a:lnTo>
                  <a:pt x="1736" y="1069"/>
                </a:lnTo>
                <a:lnTo>
                  <a:pt x="1738" y="1060"/>
                </a:lnTo>
                <a:lnTo>
                  <a:pt x="1741" y="1045"/>
                </a:lnTo>
                <a:lnTo>
                  <a:pt x="1743" y="1030"/>
                </a:lnTo>
                <a:lnTo>
                  <a:pt x="1745" y="1022"/>
                </a:lnTo>
                <a:lnTo>
                  <a:pt x="1743" y="1017"/>
                </a:lnTo>
                <a:lnTo>
                  <a:pt x="1741" y="1010"/>
                </a:lnTo>
                <a:lnTo>
                  <a:pt x="1738" y="1007"/>
                </a:lnTo>
                <a:lnTo>
                  <a:pt x="1733" y="1002"/>
                </a:lnTo>
                <a:lnTo>
                  <a:pt x="1725" y="998"/>
                </a:lnTo>
                <a:lnTo>
                  <a:pt x="1713" y="997"/>
                </a:lnTo>
                <a:lnTo>
                  <a:pt x="1700" y="997"/>
                </a:lnTo>
                <a:lnTo>
                  <a:pt x="1700" y="990"/>
                </a:lnTo>
                <a:lnTo>
                  <a:pt x="1698" y="985"/>
                </a:lnTo>
                <a:lnTo>
                  <a:pt x="1686" y="982"/>
                </a:lnTo>
                <a:lnTo>
                  <a:pt x="1675" y="980"/>
                </a:lnTo>
                <a:lnTo>
                  <a:pt x="1664" y="980"/>
                </a:lnTo>
                <a:lnTo>
                  <a:pt x="1656" y="982"/>
                </a:lnTo>
                <a:lnTo>
                  <a:pt x="1638" y="987"/>
                </a:lnTo>
                <a:lnTo>
                  <a:pt x="1614" y="995"/>
                </a:lnTo>
                <a:lnTo>
                  <a:pt x="1601" y="995"/>
                </a:lnTo>
                <a:lnTo>
                  <a:pt x="1589" y="993"/>
                </a:lnTo>
                <a:lnTo>
                  <a:pt x="1576" y="993"/>
                </a:lnTo>
                <a:lnTo>
                  <a:pt x="1562" y="992"/>
                </a:lnTo>
                <a:lnTo>
                  <a:pt x="1556" y="995"/>
                </a:lnTo>
                <a:lnTo>
                  <a:pt x="1552" y="998"/>
                </a:lnTo>
                <a:lnTo>
                  <a:pt x="1546" y="1000"/>
                </a:lnTo>
                <a:lnTo>
                  <a:pt x="1537" y="1002"/>
                </a:lnTo>
                <a:lnTo>
                  <a:pt x="1522" y="990"/>
                </a:lnTo>
                <a:lnTo>
                  <a:pt x="1509" y="978"/>
                </a:lnTo>
                <a:lnTo>
                  <a:pt x="1495" y="966"/>
                </a:lnTo>
                <a:lnTo>
                  <a:pt x="1482" y="955"/>
                </a:lnTo>
                <a:lnTo>
                  <a:pt x="1479" y="943"/>
                </a:lnTo>
                <a:lnTo>
                  <a:pt x="1475" y="933"/>
                </a:lnTo>
                <a:lnTo>
                  <a:pt x="1454" y="916"/>
                </a:lnTo>
                <a:lnTo>
                  <a:pt x="1437" y="898"/>
                </a:lnTo>
                <a:lnTo>
                  <a:pt x="1437" y="886"/>
                </a:lnTo>
                <a:lnTo>
                  <a:pt x="1437" y="874"/>
                </a:lnTo>
                <a:lnTo>
                  <a:pt x="1433" y="871"/>
                </a:lnTo>
                <a:lnTo>
                  <a:pt x="1428" y="866"/>
                </a:lnTo>
                <a:lnTo>
                  <a:pt x="1427" y="861"/>
                </a:lnTo>
                <a:lnTo>
                  <a:pt x="1428" y="856"/>
                </a:lnTo>
                <a:lnTo>
                  <a:pt x="1430" y="849"/>
                </a:lnTo>
                <a:lnTo>
                  <a:pt x="1433" y="844"/>
                </a:lnTo>
                <a:lnTo>
                  <a:pt x="1440" y="834"/>
                </a:lnTo>
                <a:lnTo>
                  <a:pt x="1443" y="826"/>
                </a:lnTo>
                <a:lnTo>
                  <a:pt x="1445" y="816"/>
                </a:lnTo>
                <a:lnTo>
                  <a:pt x="1445" y="807"/>
                </a:lnTo>
                <a:lnTo>
                  <a:pt x="1443" y="801"/>
                </a:lnTo>
                <a:lnTo>
                  <a:pt x="1442" y="794"/>
                </a:lnTo>
                <a:lnTo>
                  <a:pt x="1437" y="781"/>
                </a:lnTo>
                <a:lnTo>
                  <a:pt x="1433" y="767"/>
                </a:lnTo>
                <a:lnTo>
                  <a:pt x="1442" y="747"/>
                </a:lnTo>
                <a:lnTo>
                  <a:pt x="1454" y="725"/>
                </a:lnTo>
                <a:lnTo>
                  <a:pt x="1459" y="715"/>
                </a:lnTo>
                <a:lnTo>
                  <a:pt x="1465" y="707"/>
                </a:lnTo>
                <a:lnTo>
                  <a:pt x="1474" y="699"/>
                </a:lnTo>
                <a:lnTo>
                  <a:pt x="1482" y="690"/>
                </a:lnTo>
                <a:lnTo>
                  <a:pt x="1492" y="683"/>
                </a:lnTo>
                <a:lnTo>
                  <a:pt x="1502" y="678"/>
                </a:lnTo>
                <a:lnTo>
                  <a:pt x="1512" y="672"/>
                </a:lnTo>
                <a:lnTo>
                  <a:pt x="1521" y="662"/>
                </a:lnTo>
                <a:lnTo>
                  <a:pt x="1522" y="645"/>
                </a:lnTo>
                <a:lnTo>
                  <a:pt x="1524" y="630"/>
                </a:lnTo>
                <a:lnTo>
                  <a:pt x="1527" y="623"/>
                </a:lnTo>
                <a:lnTo>
                  <a:pt x="1531" y="620"/>
                </a:lnTo>
                <a:lnTo>
                  <a:pt x="1534" y="615"/>
                </a:lnTo>
                <a:lnTo>
                  <a:pt x="1539" y="612"/>
                </a:lnTo>
                <a:lnTo>
                  <a:pt x="1547" y="606"/>
                </a:lnTo>
                <a:lnTo>
                  <a:pt x="1557" y="603"/>
                </a:lnTo>
                <a:lnTo>
                  <a:pt x="1561" y="600"/>
                </a:lnTo>
                <a:lnTo>
                  <a:pt x="1564" y="596"/>
                </a:lnTo>
                <a:lnTo>
                  <a:pt x="1567" y="593"/>
                </a:lnTo>
                <a:lnTo>
                  <a:pt x="1569" y="588"/>
                </a:lnTo>
                <a:lnTo>
                  <a:pt x="1571" y="581"/>
                </a:lnTo>
                <a:lnTo>
                  <a:pt x="1572" y="575"/>
                </a:lnTo>
                <a:lnTo>
                  <a:pt x="1571" y="566"/>
                </a:lnTo>
                <a:lnTo>
                  <a:pt x="1569" y="556"/>
                </a:lnTo>
                <a:lnTo>
                  <a:pt x="1554" y="556"/>
                </a:lnTo>
                <a:lnTo>
                  <a:pt x="1539" y="556"/>
                </a:lnTo>
                <a:lnTo>
                  <a:pt x="1537" y="540"/>
                </a:lnTo>
                <a:lnTo>
                  <a:pt x="1539" y="519"/>
                </a:lnTo>
                <a:lnTo>
                  <a:pt x="1542" y="511"/>
                </a:lnTo>
                <a:lnTo>
                  <a:pt x="1546" y="503"/>
                </a:lnTo>
                <a:lnTo>
                  <a:pt x="1549" y="496"/>
                </a:lnTo>
                <a:lnTo>
                  <a:pt x="1554" y="491"/>
                </a:lnTo>
                <a:lnTo>
                  <a:pt x="1551" y="488"/>
                </a:lnTo>
                <a:lnTo>
                  <a:pt x="1547" y="484"/>
                </a:lnTo>
                <a:lnTo>
                  <a:pt x="1546" y="479"/>
                </a:lnTo>
                <a:lnTo>
                  <a:pt x="1544" y="474"/>
                </a:lnTo>
                <a:lnTo>
                  <a:pt x="1566" y="471"/>
                </a:lnTo>
                <a:lnTo>
                  <a:pt x="1589" y="469"/>
                </a:lnTo>
                <a:lnTo>
                  <a:pt x="1601" y="469"/>
                </a:lnTo>
                <a:lnTo>
                  <a:pt x="1611" y="469"/>
                </a:lnTo>
                <a:lnTo>
                  <a:pt x="1623" y="466"/>
                </a:lnTo>
                <a:lnTo>
                  <a:pt x="1631" y="462"/>
                </a:lnTo>
                <a:lnTo>
                  <a:pt x="1631" y="452"/>
                </a:lnTo>
                <a:lnTo>
                  <a:pt x="1631" y="442"/>
                </a:lnTo>
                <a:lnTo>
                  <a:pt x="1628" y="434"/>
                </a:lnTo>
                <a:lnTo>
                  <a:pt x="1624" y="427"/>
                </a:lnTo>
                <a:lnTo>
                  <a:pt x="1619" y="421"/>
                </a:lnTo>
                <a:lnTo>
                  <a:pt x="1613" y="416"/>
                </a:lnTo>
                <a:lnTo>
                  <a:pt x="1604" y="412"/>
                </a:lnTo>
                <a:lnTo>
                  <a:pt x="1596" y="409"/>
                </a:lnTo>
                <a:lnTo>
                  <a:pt x="1596" y="406"/>
                </a:lnTo>
                <a:lnTo>
                  <a:pt x="1596" y="402"/>
                </a:lnTo>
                <a:lnTo>
                  <a:pt x="1598" y="402"/>
                </a:lnTo>
                <a:lnTo>
                  <a:pt x="1599" y="402"/>
                </a:lnTo>
                <a:lnTo>
                  <a:pt x="1606" y="401"/>
                </a:lnTo>
                <a:lnTo>
                  <a:pt x="1611" y="401"/>
                </a:lnTo>
                <a:lnTo>
                  <a:pt x="1618" y="402"/>
                </a:lnTo>
                <a:lnTo>
                  <a:pt x="1624" y="404"/>
                </a:lnTo>
                <a:lnTo>
                  <a:pt x="1624" y="397"/>
                </a:lnTo>
                <a:lnTo>
                  <a:pt x="1624" y="390"/>
                </a:lnTo>
                <a:lnTo>
                  <a:pt x="1638" y="390"/>
                </a:lnTo>
                <a:lnTo>
                  <a:pt x="1646" y="390"/>
                </a:lnTo>
                <a:lnTo>
                  <a:pt x="1653" y="389"/>
                </a:lnTo>
                <a:lnTo>
                  <a:pt x="1656" y="385"/>
                </a:lnTo>
                <a:lnTo>
                  <a:pt x="1664" y="377"/>
                </a:lnTo>
                <a:lnTo>
                  <a:pt x="1676" y="365"/>
                </a:lnTo>
                <a:lnTo>
                  <a:pt x="1690" y="362"/>
                </a:lnTo>
                <a:lnTo>
                  <a:pt x="1701" y="357"/>
                </a:lnTo>
                <a:lnTo>
                  <a:pt x="1710" y="345"/>
                </a:lnTo>
                <a:lnTo>
                  <a:pt x="1718" y="334"/>
                </a:lnTo>
                <a:lnTo>
                  <a:pt x="1730" y="332"/>
                </a:lnTo>
                <a:lnTo>
                  <a:pt x="1740" y="330"/>
                </a:lnTo>
                <a:lnTo>
                  <a:pt x="1736" y="324"/>
                </a:lnTo>
                <a:lnTo>
                  <a:pt x="1735" y="315"/>
                </a:lnTo>
                <a:lnTo>
                  <a:pt x="1733" y="307"/>
                </a:lnTo>
                <a:lnTo>
                  <a:pt x="1735" y="297"/>
                </a:lnTo>
                <a:lnTo>
                  <a:pt x="1747" y="297"/>
                </a:lnTo>
                <a:lnTo>
                  <a:pt x="1758" y="298"/>
                </a:lnTo>
                <a:lnTo>
                  <a:pt x="1760" y="300"/>
                </a:lnTo>
                <a:lnTo>
                  <a:pt x="1762" y="302"/>
                </a:lnTo>
                <a:lnTo>
                  <a:pt x="1762" y="303"/>
                </a:lnTo>
                <a:lnTo>
                  <a:pt x="1755" y="308"/>
                </a:lnTo>
                <a:lnTo>
                  <a:pt x="1750" y="312"/>
                </a:lnTo>
                <a:lnTo>
                  <a:pt x="1750" y="318"/>
                </a:lnTo>
                <a:lnTo>
                  <a:pt x="1752" y="324"/>
                </a:lnTo>
                <a:lnTo>
                  <a:pt x="1753" y="329"/>
                </a:lnTo>
                <a:lnTo>
                  <a:pt x="1757" y="332"/>
                </a:lnTo>
                <a:lnTo>
                  <a:pt x="1758" y="332"/>
                </a:lnTo>
                <a:lnTo>
                  <a:pt x="1768" y="329"/>
                </a:lnTo>
                <a:lnTo>
                  <a:pt x="1778" y="327"/>
                </a:lnTo>
                <a:lnTo>
                  <a:pt x="1785" y="332"/>
                </a:lnTo>
                <a:lnTo>
                  <a:pt x="1790" y="337"/>
                </a:lnTo>
                <a:lnTo>
                  <a:pt x="1805" y="329"/>
                </a:lnTo>
                <a:lnTo>
                  <a:pt x="1819" y="324"/>
                </a:lnTo>
                <a:lnTo>
                  <a:pt x="1837" y="324"/>
                </a:lnTo>
                <a:lnTo>
                  <a:pt x="1855" y="320"/>
                </a:lnTo>
                <a:lnTo>
                  <a:pt x="1862" y="303"/>
                </a:lnTo>
                <a:lnTo>
                  <a:pt x="1869" y="288"/>
                </a:lnTo>
                <a:lnTo>
                  <a:pt x="1875" y="287"/>
                </a:lnTo>
                <a:lnTo>
                  <a:pt x="1882" y="288"/>
                </a:lnTo>
                <a:lnTo>
                  <a:pt x="1887" y="292"/>
                </a:lnTo>
                <a:lnTo>
                  <a:pt x="1892" y="293"/>
                </a:lnTo>
                <a:lnTo>
                  <a:pt x="1896" y="290"/>
                </a:lnTo>
                <a:lnTo>
                  <a:pt x="1897" y="287"/>
                </a:lnTo>
                <a:lnTo>
                  <a:pt x="1892" y="280"/>
                </a:lnTo>
                <a:lnTo>
                  <a:pt x="1887" y="275"/>
                </a:lnTo>
                <a:lnTo>
                  <a:pt x="1887" y="268"/>
                </a:lnTo>
                <a:lnTo>
                  <a:pt x="1887" y="263"/>
                </a:lnTo>
                <a:lnTo>
                  <a:pt x="1902" y="265"/>
                </a:lnTo>
                <a:lnTo>
                  <a:pt x="1917" y="267"/>
                </a:lnTo>
                <a:lnTo>
                  <a:pt x="1924" y="267"/>
                </a:lnTo>
                <a:lnTo>
                  <a:pt x="1931" y="263"/>
                </a:lnTo>
                <a:lnTo>
                  <a:pt x="1936" y="260"/>
                </a:lnTo>
                <a:lnTo>
                  <a:pt x="1941" y="253"/>
                </a:lnTo>
                <a:lnTo>
                  <a:pt x="1932" y="252"/>
                </a:lnTo>
                <a:lnTo>
                  <a:pt x="1922" y="252"/>
                </a:lnTo>
                <a:lnTo>
                  <a:pt x="1912" y="252"/>
                </a:lnTo>
                <a:lnTo>
                  <a:pt x="1902" y="253"/>
                </a:lnTo>
                <a:lnTo>
                  <a:pt x="1892" y="253"/>
                </a:lnTo>
                <a:lnTo>
                  <a:pt x="1882" y="253"/>
                </a:lnTo>
                <a:lnTo>
                  <a:pt x="1872" y="250"/>
                </a:lnTo>
                <a:lnTo>
                  <a:pt x="1864" y="246"/>
                </a:lnTo>
                <a:lnTo>
                  <a:pt x="1864" y="245"/>
                </a:lnTo>
                <a:lnTo>
                  <a:pt x="1864" y="243"/>
                </a:lnTo>
                <a:lnTo>
                  <a:pt x="1862" y="233"/>
                </a:lnTo>
                <a:lnTo>
                  <a:pt x="1862" y="225"/>
                </a:lnTo>
                <a:lnTo>
                  <a:pt x="1877" y="213"/>
                </a:lnTo>
                <a:lnTo>
                  <a:pt x="1892" y="201"/>
                </a:lnTo>
                <a:lnTo>
                  <a:pt x="1892" y="195"/>
                </a:lnTo>
                <a:lnTo>
                  <a:pt x="1891" y="191"/>
                </a:lnTo>
                <a:lnTo>
                  <a:pt x="1889" y="188"/>
                </a:lnTo>
                <a:lnTo>
                  <a:pt x="1887" y="185"/>
                </a:lnTo>
                <a:lnTo>
                  <a:pt x="1885" y="185"/>
                </a:lnTo>
                <a:lnTo>
                  <a:pt x="1875" y="186"/>
                </a:lnTo>
                <a:lnTo>
                  <a:pt x="1867" y="190"/>
                </a:lnTo>
                <a:lnTo>
                  <a:pt x="1857" y="195"/>
                </a:lnTo>
                <a:lnTo>
                  <a:pt x="1850" y="200"/>
                </a:lnTo>
                <a:lnTo>
                  <a:pt x="1835" y="213"/>
                </a:lnTo>
                <a:lnTo>
                  <a:pt x="1822" y="226"/>
                </a:lnTo>
                <a:lnTo>
                  <a:pt x="1824" y="235"/>
                </a:lnTo>
                <a:lnTo>
                  <a:pt x="1824" y="245"/>
                </a:lnTo>
                <a:lnTo>
                  <a:pt x="1827" y="250"/>
                </a:lnTo>
                <a:lnTo>
                  <a:pt x="1830" y="253"/>
                </a:lnTo>
                <a:lnTo>
                  <a:pt x="1835" y="255"/>
                </a:lnTo>
                <a:lnTo>
                  <a:pt x="1840" y="257"/>
                </a:lnTo>
                <a:lnTo>
                  <a:pt x="1839" y="260"/>
                </a:lnTo>
                <a:lnTo>
                  <a:pt x="1839" y="263"/>
                </a:lnTo>
                <a:lnTo>
                  <a:pt x="1825" y="268"/>
                </a:lnTo>
                <a:lnTo>
                  <a:pt x="1817" y="275"/>
                </a:lnTo>
                <a:lnTo>
                  <a:pt x="1819" y="282"/>
                </a:lnTo>
                <a:lnTo>
                  <a:pt x="1817" y="290"/>
                </a:lnTo>
                <a:lnTo>
                  <a:pt x="1813" y="297"/>
                </a:lnTo>
                <a:lnTo>
                  <a:pt x="1810" y="303"/>
                </a:lnTo>
                <a:lnTo>
                  <a:pt x="1802" y="303"/>
                </a:lnTo>
                <a:lnTo>
                  <a:pt x="1793" y="305"/>
                </a:lnTo>
                <a:lnTo>
                  <a:pt x="1793" y="310"/>
                </a:lnTo>
                <a:lnTo>
                  <a:pt x="1793" y="313"/>
                </a:lnTo>
                <a:lnTo>
                  <a:pt x="1792" y="315"/>
                </a:lnTo>
                <a:lnTo>
                  <a:pt x="1790" y="317"/>
                </a:lnTo>
                <a:lnTo>
                  <a:pt x="1785" y="313"/>
                </a:lnTo>
                <a:lnTo>
                  <a:pt x="1782" y="307"/>
                </a:lnTo>
                <a:lnTo>
                  <a:pt x="1778" y="302"/>
                </a:lnTo>
                <a:lnTo>
                  <a:pt x="1775" y="295"/>
                </a:lnTo>
                <a:lnTo>
                  <a:pt x="1770" y="280"/>
                </a:lnTo>
                <a:lnTo>
                  <a:pt x="1768" y="263"/>
                </a:lnTo>
                <a:lnTo>
                  <a:pt x="1760" y="265"/>
                </a:lnTo>
                <a:lnTo>
                  <a:pt x="1753" y="267"/>
                </a:lnTo>
                <a:lnTo>
                  <a:pt x="1748" y="268"/>
                </a:lnTo>
                <a:lnTo>
                  <a:pt x="1743" y="272"/>
                </a:lnTo>
                <a:lnTo>
                  <a:pt x="1738" y="275"/>
                </a:lnTo>
                <a:lnTo>
                  <a:pt x="1731" y="278"/>
                </a:lnTo>
                <a:lnTo>
                  <a:pt x="1726" y="280"/>
                </a:lnTo>
                <a:lnTo>
                  <a:pt x="1716" y="280"/>
                </a:lnTo>
                <a:lnTo>
                  <a:pt x="1716" y="278"/>
                </a:lnTo>
                <a:lnTo>
                  <a:pt x="1711" y="270"/>
                </a:lnTo>
                <a:lnTo>
                  <a:pt x="1708" y="258"/>
                </a:lnTo>
                <a:lnTo>
                  <a:pt x="1705" y="245"/>
                </a:lnTo>
                <a:lnTo>
                  <a:pt x="1703" y="235"/>
                </a:lnTo>
                <a:lnTo>
                  <a:pt x="1718" y="230"/>
                </a:lnTo>
                <a:lnTo>
                  <a:pt x="1735" y="223"/>
                </a:lnTo>
                <a:lnTo>
                  <a:pt x="1750" y="215"/>
                </a:lnTo>
                <a:lnTo>
                  <a:pt x="1763" y="206"/>
                </a:lnTo>
                <a:lnTo>
                  <a:pt x="1775" y="190"/>
                </a:lnTo>
                <a:lnTo>
                  <a:pt x="1795" y="163"/>
                </a:lnTo>
                <a:lnTo>
                  <a:pt x="1807" y="151"/>
                </a:lnTo>
                <a:lnTo>
                  <a:pt x="1817" y="143"/>
                </a:lnTo>
                <a:lnTo>
                  <a:pt x="1820" y="141"/>
                </a:lnTo>
                <a:lnTo>
                  <a:pt x="1825" y="141"/>
                </a:lnTo>
                <a:lnTo>
                  <a:pt x="1829" y="143"/>
                </a:lnTo>
                <a:lnTo>
                  <a:pt x="1830" y="148"/>
                </a:lnTo>
                <a:lnTo>
                  <a:pt x="1842" y="139"/>
                </a:lnTo>
                <a:lnTo>
                  <a:pt x="1854" y="134"/>
                </a:lnTo>
                <a:lnTo>
                  <a:pt x="1865" y="131"/>
                </a:lnTo>
                <a:lnTo>
                  <a:pt x="1877" y="129"/>
                </a:lnTo>
                <a:lnTo>
                  <a:pt x="1901" y="131"/>
                </a:lnTo>
                <a:lnTo>
                  <a:pt x="1927" y="133"/>
                </a:lnTo>
                <a:lnTo>
                  <a:pt x="1927" y="138"/>
                </a:lnTo>
                <a:lnTo>
                  <a:pt x="1926" y="143"/>
                </a:lnTo>
                <a:lnTo>
                  <a:pt x="1941" y="143"/>
                </a:lnTo>
                <a:lnTo>
                  <a:pt x="1957" y="144"/>
                </a:lnTo>
                <a:lnTo>
                  <a:pt x="1973" y="146"/>
                </a:lnTo>
                <a:lnTo>
                  <a:pt x="1988" y="149"/>
                </a:lnTo>
                <a:lnTo>
                  <a:pt x="2003" y="154"/>
                </a:lnTo>
                <a:lnTo>
                  <a:pt x="2014" y="161"/>
                </a:lnTo>
                <a:lnTo>
                  <a:pt x="2026" y="169"/>
                </a:lnTo>
                <a:lnTo>
                  <a:pt x="2034" y="178"/>
                </a:lnTo>
                <a:lnTo>
                  <a:pt x="2031" y="180"/>
                </a:lnTo>
                <a:lnTo>
                  <a:pt x="2029" y="181"/>
                </a:lnTo>
                <a:lnTo>
                  <a:pt x="2021" y="185"/>
                </a:lnTo>
                <a:lnTo>
                  <a:pt x="2011" y="185"/>
                </a:lnTo>
                <a:lnTo>
                  <a:pt x="2001" y="183"/>
                </a:lnTo>
                <a:lnTo>
                  <a:pt x="1993" y="181"/>
                </a:lnTo>
                <a:lnTo>
                  <a:pt x="1973" y="175"/>
                </a:lnTo>
                <a:lnTo>
                  <a:pt x="1956" y="171"/>
                </a:lnTo>
                <a:lnTo>
                  <a:pt x="1956" y="173"/>
                </a:lnTo>
                <a:lnTo>
                  <a:pt x="1966" y="185"/>
                </a:lnTo>
                <a:lnTo>
                  <a:pt x="1978" y="198"/>
                </a:lnTo>
                <a:lnTo>
                  <a:pt x="1983" y="203"/>
                </a:lnTo>
                <a:lnTo>
                  <a:pt x="1989" y="208"/>
                </a:lnTo>
                <a:lnTo>
                  <a:pt x="1998" y="211"/>
                </a:lnTo>
                <a:lnTo>
                  <a:pt x="2008" y="213"/>
                </a:lnTo>
                <a:lnTo>
                  <a:pt x="2004" y="205"/>
                </a:lnTo>
                <a:lnTo>
                  <a:pt x="1999" y="196"/>
                </a:lnTo>
                <a:lnTo>
                  <a:pt x="2001" y="195"/>
                </a:lnTo>
                <a:lnTo>
                  <a:pt x="2003" y="193"/>
                </a:lnTo>
                <a:lnTo>
                  <a:pt x="2014" y="198"/>
                </a:lnTo>
                <a:lnTo>
                  <a:pt x="2029" y="203"/>
                </a:lnTo>
                <a:lnTo>
                  <a:pt x="2029" y="200"/>
                </a:lnTo>
                <a:lnTo>
                  <a:pt x="2029" y="198"/>
                </a:lnTo>
                <a:lnTo>
                  <a:pt x="2026" y="195"/>
                </a:lnTo>
                <a:lnTo>
                  <a:pt x="2024" y="191"/>
                </a:lnTo>
                <a:lnTo>
                  <a:pt x="2040" y="183"/>
                </a:lnTo>
                <a:lnTo>
                  <a:pt x="2055" y="176"/>
                </a:lnTo>
                <a:lnTo>
                  <a:pt x="2053" y="164"/>
                </a:lnTo>
                <a:lnTo>
                  <a:pt x="2051" y="151"/>
                </a:lnTo>
                <a:lnTo>
                  <a:pt x="2065" y="154"/>
                </a:lnTo>
                <a:lnTo>
                  <a:pt x="2076" y="158"/>
                </a:lnTo>
                <a:lnTo>
                  <a:pt x="2078" y="159"/>
                </a:lnTo>
                <a:lnTo>
                  <a:pt x="2078" y="161"/>
                </a:lnTo>
                <a:lnTo>
                  <a:pt x="2078" y="163"/>
                </a:lnTo>
                <a:lnTo>
                  <a:pt x="2076" y="164"/>
                </a:lnTo>
                <a:lnTo>
                  <a:pt x="2073" y="164"/>
                </a:lnTo>
                <a:lnTo>
                  <a:pt x="2068" y="166"/>
                </a:lnTo>
                <a:lnTo>
                  <a:pt x="2068" y="171"/>
                </a:lnTo>
                <a:lnTo>
                  <a:pt x="2068" y="176"/>
                </a:lnTo>
                <a:lnTo>
                  <a:pt x="2078" y="175"/>
                </a:lnTo>
                <a:lnTo>
                  <a:pt x="2086" y="171"/>
                </a:lnTo>
                <a:lnTo>
                  <a:pt x="2095" y="168"/>
                </a:lnTo>
                <a:lnTo>
                  <a:pt x="2101" y="163"/>
                </a:lnTo>
                <a:lnTo>
                  <a:pt x="2108" y="159"/>
                </a:lnTo>
                <a:lnTo>
                  <a:pt x="2117" y="156"/>
                </a:lnTo>
                <a:lnTo>
                  <a:pt x="2127" y="153"/>
                </a:lnTo>
                <a:lnTo>
                  <a:pt x="2140" y="151"/>
                </a:lnTo>
                <a:lnTo>
                  <a:pt x="2140" y="156"/>
                </a:lnTo>
                <a:lnTo>
                  <a:pt x="2140" y="159"/>
                </a:lnTo>
                <a:lnTo>
                  <a:pt x="2153" y="159"/>
                </a:lnTo>
                <a:lnTo>
                  <a:pt x="2170" y="156"/>
                </a:lnTo>
                <a:lnTo>
                  <a:pt x="2185" y="153"/>
                </a:lnTo>
                <a:lnTo>
                  <a:pt x="2197" y="149"/>
                </a:lnTo>
                <a:lnTo>
                  <a:pt x="2195" y="146"/>
                </a:lnTo>
                <a:lnTo>
                  <a:pt x="2195" y="144"/>
                </a:lnTo>
                <a:lnTo>
                  <a:pt x="2183" y="141"/>
                </a:lnTo>
                <a:lnTo>
                  <a:pt x="2173" y="139"/>
                </a:lnTo>
                <a:lnTo>
                  <a:pt x="2173" y="134"/>
                </a:lnTo>
                <a:lnTo>
                  <a:pt x="2172" y="128"/>
                </a:lnTo>
                <a:lnTo>
                  <a:pt x="2195" y="134"/>
                </a:lnTo>
                <a:lnTo>
                  <a:pt x="2220" y="143"/>
                </a:lnTo>
                <a:lnTo>
                  <a:pt x="2244" y="151"/>
                </a:lnTo>
                <a:lnTo>
                  <a:pt x="2271" y="158"/>
                </a:lnTo>
                <a:lnTo>
                  <a:pt x="2271" y="156"/>
                </a:lnTo>
                <a:lnTo>
                  <a:pt x="2272" y="153"/>
                </a:lnTo>
                <a:lnTo>
                  <a:pt x="2255" y="143"/>
                </a:lnTo>
                <a:lnTo>
                  <a:pt x="2240" y="133"/>
                </a:lnTo>
                <a:lnTo>
                  <a:pt x="2240" y="124"/>
                </a:lnTo>
                <a:lnTo>
                  <a:pt x="2242" y="116"/>
                </a:lnTo>
                <a:lnTo>
                  <a:pt x="2244" y="111"/>
                </a:lnTo>
                <a:lnTo>
                  <a:pt x="2245" y="106"/>
                </a:lnTo>
                <a:lnTo>
                  <a:pt x="2249" y="104"/>
                </a:lnTo>
                <a:lnTo>
                  <a:pt x="2252" y="101"/>
                </a:lnTo>
                <a:lnTo>
                  <a:pt x="2266" y="106"/>
                </a:lnTo>
                <a:lnTo>
                  <a:pt x="2277" y="109"/>
                </a:lnTo>
                <a:lnTo>
                  <a:pt x="2279" y="118"/>
                </a:lnTo>
                <a:lnTo>
                  <a:pt x="2282" y="126"/>
                </a:lnTo>
                <a:lnTo>
                  <a:pt x="2287" y="131"/>
                </a:lnTo>
                <a:lnTo>
                  <a:pt x="2292" y="138"/>
                </a:lnTo>
                <a:lnTo>
                  <a:pt x="2299" y="144"/>
                </a:lnTo>
                <a:lnTo>
                  <a:pt x="2304" y="149"/>
                </a:lnTo>
                <a:lnTo>
                  <a:pt x="2309" y="156"/>
                </a:lnTo>
                <a:lnTo>
                  <a:pt x="2312" y="163"/>
                </a:lnTo>
                <a:lnTo>
                  <a:pt x="2306" y="169"/>
                </a:lnTo>
                <a:lnTo>
                  <a:pt x="2299" y="176"/>
                </a:lnTo>
                <a:lnTo>
                  <a:pt x="2302" y="180"/>
                </a:lnTo>
                <a:lnTo>
                  <a:pt x="2306" y="183"/>
                </a:lnTo>
                <a:lnTo>
                  <a:pt x="2311" y="183"/>
                </a:lnTo>
                <a:lnTo>
                  <a:pt x="2316" y="183"/>
                </a:lnTo>
                <a:lnTo>
                  <a:pt x="2321" y="178"/>
                </a:lnTo>
                <a:lnTo>
                  <a:pt x="2326" y="173"/>
                </a:lnTo>
                <a:lnTo>
                  <a:pt x="2324" y="163"/>
                </a:lnTo>
                <a:lnTo>
                  <a:pt x="2321" y="154"/>
                </a:lnTo>
                <a:lnTo>
                  <a:pt x="2321" y="153"/>
                </a:lnTo>
                <a:lnTo>
                  <a:pt x="2332" y="154"/>
                </a:lnTo>
                <a:lnTo>
                  <a:pt x="2343" y="156"/>
                </a:lnTo>
                <a:lnTo>
                  <a:pt x="2343" y="161"/>
                </a:lnTo>
                <a:lnTo>
                  <a:pt x="2344" y="163"/>
                </a:lnTo>
                <a:lnTo>
                  <a:pt x="2346" y="163"/>
                </a:lnTo>
                <a:lnTo>
                  <a:pt x="2351" y="163"/>
                </a:lnTo>
                <a:lnTo>
                  <a:pt x="2349" y="161"/>
                </a:lnTo>
                <a:lnTo>
                  <a:pt x="2348" y="159"/>
                </a:lnTo>
                <a:lnTo>
                  <a:pt x="2346" y="154"/>
                </a:lnTo>
                <a:lnTo>
                  <a:pt x="2343" y="151"/>
                </a:lnTo>
                <a:lnTo>
                  <a:pt x="2329" y="151"/>
                </a:lnTo>
                <a:lnTo>
                  <a:pt x="2316" y="151"/>
                </a:lnTo>
                <a:lnTo>
                  <a:pt x="2304" y="136"/>
                </a:lnTo>
                <a:lnTo>
                  <a:pt x="2294" y="121"/>
                </a:lnTo>
                <a:lnTo>
                  <a:pt x="2294" y="116"/>
                </a:lnTo>
                <a:lnTo>
                  <a:pt x="2296" y="113"/>
                </a:lnTo>
                <a:lnTo>
                  <a:pt x="2304" y="119"/>
                </a:lnTo>
                <a:lnTo>
                  <a:pt x="2312" y="124"/>
                </a:lnTo>
                <a:lnTo>
                  <a:pt x="2317" y="126"/>
                </a:lnTo>
                <a:lnTo>
                  <a:pt x="2322" y="128"/>
                </a:lnTo>
                <a:lnTo>
                  <a:pt x="2327" y="128"/>
                </a:lnTo>
                <a:lnTo>
                  <a:pt x="2334" y="126"/>
                </a:lnTo>
                <a:lnTo>
                  <a:pt x="2326" y="123"/>
                </a:lnTo>
                <a:lnTo>
                  <a:pt x="2319" y="119"/>
                </a:lnTo>
                <a:lnTo>
                  <a:pt x="2319" y="114"/>
                </a:lnTo>
                <a:lnTo>
                  <a:pt x="2319" y="108"/>
                </a:lnTo>
                <a:lnTo>
                  <a:pt x="2331" y="113"/>
                </a:lnTo>
                <a:lnTo>
                  <a:pt x="2343" y="118"/>
                </a:lnTo>
                <a:lnTo>
                  <a:pt x="2349" y="119"/>
                </a:lnTo>
                <a:lnTo>
                  <a:pt x="2356" y="121"/>
                </a:lnTo>
                <a:lnTo>
                  <a:pt x="2361" y="123"/>
                </a:lnTo>
                <a:lnTo>
                  <a:pt x="2368" y="123"/>
                </a:lnTo>
                <a:lnTo>
                  <a:pt x="2366" y="119"/>
                </a:lnTo>
                <a:lnTo>
                  <a:pt x="2364" y="118"/>
                </a:lnTo>
                <a:lnTo>
                  <a:pt x="2349" y="111"/>
                </a:lnTo>
                <a:lnTo>
                  <a:pt x="2334" y="104"/>
                </a:lnTo>
                <a:lnTo>
                  <a:pt x="2334" y="101"/>
                </a:lnTo>
                <a:lnTo>
                  <a:pt x="2334" y="99"/>
                </a:lnTo>
                <a:lnTo>
                  <a:pt x="2336" y="97"/>
                </a:lnTo>
                <a:lnTo>
                  <a:pt x="2338" y="96"/>
                </a:lnTo>
                <a:lnTo>
                  <a:pt x="2363" y="97"/>
                </a:lnTo>
                <a:lnTo>
                  <a:pt x="2386" y="101"/>
                </a:lnTo>
                <a:lnTo>
                  <a:pt x="2386" y="99"/>
                </a:lnTo>
                <a:lnTo>
                  <a:pt x="2381" y="96"/>
                </a:lnTo>
                <a:lnTo>
                  <a:pt x="2378" y="92"/>
                </a:lnTo>
                <a:lnTo>
                  <a:pt x="2378" y="87"/>
                </a:lnTo>
                <a:lnTo>
                  <a:pt x="2378" y="81"/>
                </a:lnTo>
                <a:lnTo>
                  <a:pt x="2406" y="81"/>
                </a:lnTo>
                <a:lnTo>
                  <a:pt x="2433" y="77"/>
                </a:lnTo>
                <a:lnTo>
                  <a:pt x="2445" y="74"/>
                </a:lnTo>
                <a:lnTo>
                  <a:pt x="2456" y="69"/>
                </a:lnTo>
                <a:lnTo>
                  <a:pt x="2466" y="64"/>
                </a:lnTo>
                <a:lnTo>
                  <a:pt x="2473" y="57"/>
                </a:lnTo>
                <a:lnTo>
                  <a:pt x="2488" y="59"/>
                </a:lnTo>
                <a:lnTo>
                  <a:pt x="2500" y="61"/>
                </a:lnTo>
                <a:lnTo>
                  <a:pt x="2508" y="64"/>
                </a:lnTo>
                <a:lnTo>
                  <a:pt x="2518" y="69"/>
                </a:lnTo>
                <a:lnTo>
                  <a:pt x="2540" y="69"/>
                </a:lnTo>
                <a:lnTo>
                  <a:pt x="2564" y="69"/>
                </a:lnTo>
                <a:lnTo>
                  <a:pt x="2569" y="76"/>
                </a:lnTo>
                <a:lnTo>
                  <a:pt x="2574" y="81"/>
                </a:lnTo>
                <a:lnTo>
                  <a:pt x="2577" y="84"/>
                </a:lnTo>
                <a:lnTo>
                  <a:pt x="2577" y="89"/>
                </a:lnTo>
                <a:lnTo>
                  <a:pt x="2575" y="89"/>
                </a:lnTo>
                <a:lnTo>
                  <a:pt x="2574" y="89"/>
                </a:lnTo>
                <a:lnTo>
                  <a:pt x="2567" y="92"/>
                </a:lnTo>
                <a:lnTo>
                  <a:pt x="2562" y="94"/>
                </a:lnTo>
                <a:lnTo>
                  <a:pt x="2557" y="97"/>
                </a:lnTo>
                <a:lnTo>
                  <a:pt x="2552" y="103"/>
                </a:lnTo>
                <a:lnTo>
                  <a:pt x="2552" y="104"/>
                </a:lnTo>
                <a:lnTo>
                  <a:pt x="2553" y="104"/>
                </a:lnTo>
                <a:lnTo>
                  <a:pt x="2555" y="104"/>
                </a:lnTo>
                <a:lnTo>
                  <a:pt x="2565" y="103"/>
                </a:lnTo>
                <a:lnTo>
                  <a:pt x="2577" y="97"/>
                </a:lnTo>
                <a:lnTo>
                  <a:pt x="2584" y="94"/>
                </a:lnTo>
                <a:lnTo>
                  <a:pt x="2590" y="92"/>
                </a:lnTo>
                <a:lnTo>
                  <a:pt x="2597" y="92"/>
                </a:lnTo>
                <a:lnTo>
                  <a:pt x="2604" y="94"/>
                </a:lnTo>
                <a:lnTo>
                  <a:pt x="2624" y="99"/>
                </a:lnTo>
                <a:lnTo>
                  <a:pt x="2646" y="104"/>
                </a:lnTo>
                <a:lnTo>
                  <a:pt x="2669" y="108"/>
                </a:lnTo>
                <a:lnTo>
                  <a:pt x="2692" y="108"/>
                </a:lnTo>
                <a:lnTo>
                  <a:pt x="2694" y="104"/>
                </a:lnTo>
                <a:lnTo>
                  <a:pt x="2697" y="101"/>
                </a:lnTo>
                <a:lnTo>
                  <a:pt x="2714" y="101"/>
                </a:lnTo>
                <a:lnTo>
                  <a:pt x="2733" y="103"/>
                </a:lnTo>
                <a:lnTo>
                  <a:pt x="2746" y="111"/>
                </a:lnTo>
                <a:lnTo>
                  <a:pt x="2756" y="119"/>
                </a:lnTo>
                <a:lnTo>
                  <a:pt x="2763" y="123"/>
                </a:lnTo>
                <a:lnTo>
                  <a:pt x="2769" y="126"/>
                </a:lnTo>
                <a:lnTo>
                  <a:pt x="2778" y="128"/>
                </a:lnTo>
                <a:lnTo>
                  <a:pt x="2788" y="128"/>
                </a:lnTo>
                <a:close/>
                <a:moveTo>
                  <a:pt x="2215" y="76"/>
                </a:moveTo>
                <a:lnTo>
                  <a:pt x="2202" y="74"/>
                </a:lnTo>
                <a:lnTo>
                  <a:pt x="2190" y="76"/>
                </a:lnTo>
                <a:lnTo>
                  <a:pt x="2178" y="77"/>
                </a:lnTo>
                <a:lnTo>
                  <a:pt x="2168" y="79"/>
                </a:lnTo>
                <a:lnTo>
                  <a:pt x="2158" y="84"/>
                </a:lnTo>
                <a:lnTo>
                  <a:pt x="2150" y="87"/>
                </a:lnTo>
                <a:lnTo>
                  <a:pt x="2143" y="94"/>
                </a:lnTo>
                <a:lnTo>
                  <a:pt x="2138" y="101"/>
                </a:lnTo>
                <a:lnTo>
                  <a:pt x="2137" y="109"/>
                </a:lnTo>
                <a:lnTo>
                  <a:pt x="2137" y="118"/>
                </a:lnTo>
                <a:lnTo>
                  <a:pt x="2143" y="119"/>
                </a:lnTo>
                <a:lnTo>
                  <a:pt x="2150" y="123"/>
                </a:lnTo>
                <a:lnTo>
                  <a:pt x="2157" y="126"/>
                </a:lnTo>
                <a:lnTo>
                  <a:pt x="2162" y="129"/>
                </a:lnTo>
                <a:lnTo>
                  <a:pt x="2143" y="129"/>
                </a:lnTo>
                <a:lnTo>
                  <a:pt x="2123" y="129"/>
                </a:lnTo>
                <a:lnTo>
                  <a:pt x="2122" y="126"/>
                </a:lnTo>
                <a:lnTo>
                  <a:pt x="2118" y="123"/>
                </a:lnTo>
                <a:lnTo>
                  <a:pt x="2113" y="121"/>
                </a:lnTo>
                <a:lnTo>
                  <a:pt x="2106" y="121"/>
                </a:lnTo>
                <a:lnTo>
                  <a:pt x="2106" y="111"/>
                </a:lnTo>
                <a:lnTo>
                  <a:pt x="2110" y="103"/>
                </a:lnTo>
                <a:lnTo>
                  <a:pt x="2118" y="101"/>
                </a:lnTo>
                <a:lnTo>
                  <a:pt x="2128" y="97"/>
                </a:lnTo>
                <a:lnTo>
                  <a:pt x="2125" y="94"/>
                </a:lnTo>
                <a:lnTo>
                  <a:pt x="2122" y="91"/>
                </a:lnTo>
                <a:lnTo>
                  <a:pt x="2142" y="81"/>
                </a:lnTo>
                <a:lnTo>
                  <a:pt x="2165" y="71"/>
                </a:lnTo>
                <a:lnTo>
                  <a:pt x="2177" y="66"/>
                </a:lnTo>
                <a:lnTo>
                  <a:pt x="2190" y="62"/>
                </a:lnTo>
                <a:lnTo>
                  <a:pt x="2202" y="61"/>
                </a:lnTo>
                <a:lnTo>
                  <a:pt x="2215" y="62"/>
                </a:lnTo>
                <a:lnTo>
                  <a:pt x="2215" y="69"/>
                </a:lnTo>
                <a:lnTo>
                  <a:pt x="2215" y="76"/>
                </a:lnTo>
                <a:close/>
                <a:moveTo>
                  <a:pt x="881" y="64"/>
                </a:moveTo>
                <a:lnTo>
                  <a:pt x="891" y="64"/>
                </a:lnTo>
                <a:lnTo>
                  <a:pt x="898" y="67"/>
                </a:lnTo>
                <a:lnTo>
                  <a:pt x="896" y="71"/>
                </a:lnTo>
                <a:lnTo>
                  <a:pt x="894" y="74"/>
                </a:lnTo>
                <a:lnTo>
                  <a:pt x="906" y="76"/>
                </a:lnTo>
                <a:lnTo>
                  <a:pt x="916" y="76"/>
                </a:lnTo>
                <a:lnTo>
                  <a:pt x="914" y="79"/>
                </a:lnTo>
                <a:lnTo>
                  <a:pt x="913" y="81"/>
                </a:lnTo>
                <a:lnTo>
                  <a:pt x="896" y="81"/>
                </a:lnTo>
                <a:lnTo>
                  <a:pt x="879" y="79"/>
                </a:lnTo>
                <a:lnTo>
                  <a:pt x="863" y="77"/>
                </a:lnTo>
                <a:lnTo>
                  <a:pt x="847" y="74"/>
                </a:lnTo>
                <a:lnTo>
                  <a:pt x="847" y="72"/>
                </a:lnTo>
                <a:lnTo>
                  <a:pt x="847" y="71"/>
                </a:lnTo>
                <a:lnTo>
                  <a:pt x="847" y="69"/>
                </a:lnTo>
                <a:lnTo>
                  <a:pt x="849" y="67"/>
                </a:lnTo>
                <a:lnTo>
                  <a:pt x="858" y="67"/>
                </a:lnTo>
                <a:lnTo>
                  <a:pt x="868" y="69"/>
                </a:lnTo>
                <a:lnTo>
                  <a:pt x="871" y="69"/>
                </a:lnTo>
                <a:lnTo>
                  <a:pt x="874" y="69"/>
                </a:lnTo>
                <a:lnTo>
                  <a:pt x="878" y="67"/>
                </a:lnTo>
                <a:lnTo>
                  <a:pt x="881" y="64"/>
                </a:lnTo>
                <a:close/>
                <a:moveTo>
                  <a:pt x="938" y="66"/>
                </a:moveTo>
                <a:lnTo>
                  <a:pt x="943" y="66"/>
                </a:lnTo>
                <a:lnTo>
                  <a:pt x="946" y="66"/>
                </a:lnTo>
                <a:lnTo>
                  <a:pt x="950" y="66"/>
                </a:lnTo>
                <a:lnTo>
                  <a:pt x="955" y="67"/>
                </a:lnTo>
                <a:lnTo>
                  <a:pt x="970" y="72"/>
                </a:lnTo>
                <a:lnTo>
                  <a:pt x="993" y="76"/>
                </a:lnTo>
                <a:lnTo>
                  <a:pt x="1015" y="77"/>
                </a:lnTo>
                <a:lnTo>
                  <a:pt x="1027" y="81"/>
                </a:lnTo>
                <a:lnTo>
                  <a:pt x="1025" y="82"/>
                </a:lnTo>
                <a:lnTo>
                  <a:pt x="1025" y="84"/>
                </a:lnTo>
                <a:lnTo>
                  <a:pt x="1000" y="86"/>
                </a:lnTo>
                <a:lnTo>
                  <a:pt x="976" y="86"/>
                </a:lnTo>
                <a:lnTo>
                  <a:pt x="953" y="86"/>
                </a:lnTo>
                <a:lnTo>
                  <a:pt x="931" y="81"/>
                </a:lnTo>
                <a:lnTo>
                  <a:pt x="935" y="72"/>
                </a:lnTo>
                <a:lnTo>
                  <a:pt x="938" y="66"/>
                </a:lnTo>
                <a:close/>
                <a:moveTo>
                  <a:pt x="2471" y="69"/>
                </a:moveTo>
                <a:lnTo>
                  <a:pt x="2473" y="71"/>
                </a:lnTo>
                <a:lnTo>
                  <a:pt x="2473" y="72"/>
                </a:lnTo>
                <a:lnTo>
                  <a:pt x="2473" y="71"/>
                </a:lnTo>
                <a:lnTo>
                  <a:pt x="2471" y="69"/>
                </a:lnTo>
                <a:close/>
                <a:moveTo>
                  <a:pt x="2769" y="74"/>
                </a:moveTo>
                <a:lnTo>
                  <a:pt x="2786" y="74"/>
                </a:lnTo>
                <a:lnTo>
                  <a:pt x="2803" y="76"/>
                </a:lnTo>
                <a:lnTo>
                  <a:pt x="2820" y="77"/>
                </a:lnTo>
                <a:lnTo>
                  <a:pt x="2836" y="77"/>
                </a:lnTo>
                <a:lnTo>
                  <a:pt x="2836" y="81"/>
                </a:lnTo>
                <a:lnTo>
                  <a:pt x="2836" y="84"/>
                </a:lnTo>
                <a:lnTo>
                  <a:pt x="2828" y="87"/>
                </a:lnTo>
                <a:lnTo>
                  <a:pt x="2820" y="87"/>
                </a:lnTo>
                <a:lnTo>
                  <a:pt x="2810" y="89"/>
                </a:lnTo>
                <a:lnTo>
                  <a:pt x="2801" y="87"/>
                </a:lnTo>
                <a:lnTo>
                  <a:pt x="2785" y="84"/>
                </a:lnTo>
                <a:lnTo>
                  <a:pt x="2769" y="77"/>
                </a:lnTo>
                <a:lnTo>
                  <a:pt x="2769" y="76"/>
                </a:lnTo>
                <a:lnTo>
                  <a:pt x="2769" y="74"/>
                </a:lnTo>
                <a:close/>
                <a:moveTo>
                  <a:pt x="663" y="84"/>
                </a:moveTo>
                <a:lnTo>
                  <a:pt x="680" y="86"/>
                </a:lnTo>
                <a:lnTo>
                  <a:pt x="695" y="87"/>
                </a:lnTo>
                <a:lnTo>
                  <a:pt x="707" y="91"/>
                </a:lnTo>
                <a:lnTo>
                  <a:pt x="717" y="89"/>
                </a:lnTo>
                <a:lnTo>
                  <a:pt x="715" y="94"/>
                </a:lnTo>
                <a:lnTo>
                  <a:pt x="714" y="101"/>
                </a:lnTo>
                <a:lnTo>
                  <a:pt x="719" y="99"/>
                </a:lnTo>
                <a:lnTo>
                  <a:pt x="720" y="101"/>
                </a:lnTo>
                <a:lnTo>
                  <a:pt x="722" y="101"/>
                </a:lnTo>
                <a:lnTo>
                  <a:pt x="725" y="104"/>
                </a:lnTo>
                <a:lnTo>
                  <a:pt x="729" y="101"/>
                </a:lnTo>
                <a:lnTo>
                  <a:pt x="730" y="99"/>
                </a:lnTo>
                <a:lnTo>
                  <a:pt x="735" y="99"/>
                </a:lnTo>
                <a:lnTo>
                  <a:pt x="740" y="101"/>
                </a:lnTo>
                <a:lnTo>
                  <a:pt x="742" y="104"/>
                </a:lnTo>
                <a:lnTo>
                  <a:pt x="742" y="109"/>
                </a:lnTo>
                <a:lnTo>
                  <a:pt x="745" y="109"/>
                </a:lnTo>
                <a:lnTo>
                  <a:pt x="749" y="109"/>
                </a:lnTo>
                <a:lnTo>
                  <a:pt x="750" y="106"/>
                </a:lnTo>
                <a:lnTo>
                  <a:pt x="752" y="103"/>
                </a:lnTo>
                <a:lnTo>
                  <a:pt x="755" y="103"/>
                </a:lnTo>
                <a:lnTo>
                  <a:pt x="760" y="101"/>
                </a:lnTo>
                <a:lnTo>
                  <a:pt x="760" y="108"/>
                </a:lnTo>
                <a:lnTo>
                  <a:pt x="759" y="113"/>
                </a:lnTo>
                <a:lnTo>
                  <a:pt x="772" y="106"/>
                </a:lnTo>
                <a:lnTo>
                  <a:pt x="784" y="97"/>
                </a:lnTo>
                <a:lnTo>
                  <a:pt x="789" y="99"/>
                </a:lnTo>
                <a:lnTo>
                  <a:pt x="794" y="101"/>
                </a:lnTo>
                <a:lnTo>
                  <a:pt x="794" y="106"/>
                </a:lnTo>
                <a:lnTo>
                  <a:pt x="794" y="109"/>
                </a:lnTo>
                <a:lnTo>
                  <a:pt x="787" y="118"/>
                </a:lnTo>
                <a:lnTo>
                  <a:pt x="782" y="126"/>
                </a:lnTo>
                <a:lnTo>
                  <a:pt x="782" y="128"/>
                </a:lnTo>
                <a:lnTo>
                  <a:pt x="789" y="129"/>
                </a:lnTo>
                <a:lnTo>
                  <a:pt x="797" y="129"/>
                </a:lnTo>
                <a:lnTo>
                  <a:pt x="794" y="136"/>
                </a:lnTo>
                <a:lnTo>
                  <a:pt x="787" y="141"/>
                </a:lnTo>
                <a:lnTo>
                  <a:pt x="781" y="146"/>
                </a:lnTo>
                <a:lnTo>
                  <a:pt x="776" y="149"/>
                </a:lnTo>
                <a:lnTo>
                  <a:pt x="755" y="144"/>
                </a:lnTo>
                <a:lnTo>
                  <a:pt x="737" y="143"/>
                </a:lnTo>
                <a:lnTo>
                  <a:pt x="715" y="146"/>
                </a:lnTo>
                <a:lnTo>
                  <a:pt x="697" y="148"/>
                </a:lnTo>
                <a:lnTo>
                  <a:pt x="678" y="146"/>
                </a:lnTo>
                <a:lnTo>
                  <a:pt x="655" y="143"/>
                </a:lnTo>
                <a:lnTo>
                  <a:pt x="657" y="139"/>
                </a:lnTo>
                <a:lnTo>
                  <a:pt x="657" y="134"/>
                </a:lnTo>
                <a:lnTo>
                  <a:pt x="672" y="131"/>
                </a:lnTo>
                <a:lnTo>
                  <a:pt x="687" y="128"/>
                </a:lnTo>
                <a:lnTo>
                  <a:pt x="673" y="128"/>
                </a:lnTo>
                <a:lnTo>
                  <a:pt x="660" y="128"/>
                </a:lnTo>
                <a:lnTo>
                  <a:pt x="660" y="126"/>
                </a:lnTo>
                <a:lnTo>
                  <a:pt x="660" y="123"/>
                </a:lnTo>
                <a:lnTo>
                  <a:pt x="663" y="121"/>
                </a:lnTo>
                <a:lnTo>
                  <a:pt x="667" y="121"/>
                </a:lnTo>
                <a:lnTo>
                  <a:pt x="672" y="123"/>
                </a:lnTo>
                <a:lnTo>
                  <a:pt x="677" y="123"/>
                </a:lnTo>
                <a:lnTo>
                  <a:pt x="683" y="123"/>
                </a:lnTo>
                <a:lnTo>
                  <a:pt x="688" y="123"/>
                </a:lnTo>
                <a:lnTo>
                  <a:pt x="678" y="119"/>
                </a:lnTo>
                <a:lnTo>
                  <a:pt x="668" y="118"/>
                </a:lnTo>
                <a:lnTo>
                  <a:pt x="668" y="114"/>
                </a:lnTo>
                <a:lnTo>
                  <a:pt x="670" y="113"/>
                </a:lnTo>
                <a:lnTo>
                  <a:pt x="675" y="109"/>
                </a:lnTo>
                <a:lnTo>
                  <a:pt x="680" y="106"/>
                </a:lnTo>
                <a:lnTo>
                  <a:pt x="680" y="104"/>
                </a:lnTo>
                <a:lnTo>
                  <a:pt x="663" y="109"/>
                </a:lnTo>
                <a:lnTo>
                  <a:pt x="650" y="116"/>
                </a:lnTo>
                <a:lnTo>
                  <a:pt x="643" y="118"/>
                </a:lnTo>
                <a:lnTo>
                  <a:pt x="637" y="119"/>
                </a:lnTo>
                <a:lnTo>
                  <a:pt x="628" y="121"/>
                </a:lnTo>
                <a:lnTo>
                  <a:pt x="618" y="119"/>
                </a:lnTo>
                <a:lnTo>
                  <a:pt x="618" y="114"/>
                </a:lnTo>
                <a:lnTo>
                  <a:pt x="620" y="108"/>
                </a:lnTo>
                <a:lnTo>
                  <a:pt x="633" y="104"/>
                </a:lnTo>
                <a:lnTo>
                  <a:pt x="645" y="99"/>
                </a:lnTo>
                <a:lnTo>
                  <a:pt x="655" y="92"/>
                </a:lnTo>
                <a:lnTo>
                  <a:pt x="663" y="84"/>
                </a:lnTo>
                <a:close/>
                <a:moveTo>
                  <a:pt x="842" y="92"/>
                </a:moveTo>
                <a:lnTo>
                  <a:pt x="858" y="92"/>
                </a:lnTo>
                <a:lnTo>
                  <a:pt x="873" y="92"/>
                </a:lnTo>
                <a:lnTo>
                  <a:pt x="864" y="101"/>
                </a:lnTo>
                <a:lnTo>
                  <a:pt x="858" y="108"/>
                </a:lnTo>
                <a:lnTo>
                  <a:pt x="859" y="111"/>
                </a:lnTo>
                <a:lnTo>
                  <a:pt x="861" y="114"/>
                </a:lnTo>
                <a:lnTo>
                  <a:pt x="858" y="116"/>
                </a:lnTo>
                <a:lnTo>
                  <a:pt x="854" y="119"/>
                </a:lnTo>
                <a:lnTo>
                  <a:pt x="846" y="118"/>
                </a:lnTo>
                <a:lnTo>
                  <a:pt x="839" y="119"/>
                </a:lnTo>
                <a:lnTo>
                  <a:pt x="832" y="121"/>
                </a:lnTo>
                <a:lnTo>
                  <a:pt x="826" y="124"/>
                </a:lnTo>
                <a:lnTo>
                  <a:pt x="826" y="116"/>
                </a:lnTo>
                <a:lnTo>
                  <a:pt x="822" y="113"/>
                </a:lnTo>
                <a:lnTo>
                  <a:pt x="821" y="109"/>
                </a:lnTo>
                <a:lnTo>
                  <a:pt x="817" y="103"/>
                </a:lnTo>
                <a:lnTo>
                  <a:pt x="826" y="106"/>
                </a:lnTo>
                <a:lnTo>
                  <a:pt x="832" y="108"/>
                </a:lnTo>
                <a:lnTo>
                  <a:pt x="837" y="101"/>
                </a:lnTo>
                <a:lnTo>
                  <a:pt x="842" y="92"/>
                </a:lnTo>
                <a:close/>
                <a:moveTo>
                  <a:pt x="889" y="92"/>
                </a:moveTo>
                <a:lnTo>
                  <a:pt x="901" y="92"/>
                </a:lnTo>
                <a:lnTo>
                  <a:pt x="913" y="92"/>
                </a:lnTo>
                <a:lnTo>
                  <a:pt x="913" y="94"/>
                </a:lnTo>
                <a:lnTo>
                  <a:pt x="913" y="96"/>
                </a:lnTo>
                <a:lnTo>
                  <a:pt x="914" y="99"/>
                </a:lnTo>
                <a:lnTo>
                  <a:pt x="914" y="101"/>
                </a:lnTo>
                <a:lnTo>
                  <a:pt x="914" y="103"/>
                </a:lnTo>
                <a:lnTo>
                  <a:pt x="913" y="103"/>
                </a:lnTo>
                <a:lnTo>
                  <a:pt x="901" y="104"/>
                </a:lnTo>
                <a:lnTo>
                  <a:pt x="893" y="106"/>
                </a:lnTo>
                <a:lnTo>
                  <a:pt x="884" y="109"/>
                </a:lnTo>
                <a:lnTo>
                  <a:pt x="879" y="116"/>
                </a:lnTo>
                <a:lnTo>
                  <a:pt x="878" y="114"/>
                </a:lnTo>
                <a:lnTo>
                  <a:pt x="876" y="114"/>
                </a:lnTo>
                <a:lnTo>
                  <a:pt x="876" y="113"/>
                </a:lnTo>
                <a:lnTo>
                  <a:pt x="878" y="106"/>
                </a:lnTo>
                <a:lnTo>
                  <a:pt x="881" y="101"/>
                </a:lnTo>
                <a:lnTo>
                  <a:pt x="884" y="96"/>
                </a:lnTo>
                <a:lnTo>
                  <a:pt x="889" y="92"/>
                </a:lnTo>
                <a:close/>
                <a:moveTo>
                  <a:pt x="1007" y="92"/>
                </a:moveTo>
                <a:lnTo>
                  <a:pt x="1020" y="94"/>
                </a:lnTo>
                <a:lnTo>
                  <a:pt x="1033" y="96"/>
                </a:lnTo>
                <a:lnTo>
                  <a:pt x="1037" y="108"/>
                </a:lnTo>
                <a:lnTo>
                  <a:pt x="1042" y="121"/>
                </a:lnTo>
                <a:lnTo>
                  <a:pt x="1050" y="119"/>
                </a:lnTo>
                <a:lnTo>
                  <a:pt x="1058" y="119"/>
                </a:lnTo>
                <a:lnTo>
                  <a:pt x="1058" y="124"/>
                </a:lnTo>
                <a:lnTo>
                  <a:pt x="1058" y="128"/>
                </a:lnTo>
                <a:lnTo>
                  <a:pt x="1063" y="128"/>
                </a:lnTo>
                <a:lnTo>
                  <a:pt x="1067" y="128"/>
                </a:lnTo>
                <a:lnTo>
                  <a:pt x="1067" y="138"/>
                </a:lnTo>
                <a:lnTo>
                  <a:pt x="1067" y="144"/>
                </a:lnTo>
                <a:lnTo>
                  <a:pt x="1070" y="153"/>
                </a:lnTo>
                <a:lnTo>
                  <a:pt x="1074" y="159"/>
                </a:lnTo>
                <a:lnTo>
                  <a:pt x="1084" y="161"/>
                </a:lnTo>
                <a:lnTo>
                  <a:pt x="1095" y="166"/>
                </a:lnTo>
                <a:lnTo>
                  <a:pt x="1105" y="173"/>
                </a:lnTo>
                <a:lnTo>
                  <a:pt x="1110" y="178"/>
                </a:lnTo>
                <a:lnTo>
                  <a:pt x="1102" y="180"/>
                </a:lnTo>
                <a:lnTo>
                  <a:pt x="1094" y="185"/>
                </a:lnTo>
                <a:lnTo>
                  <a:pt x="1087" y="190"/>
                </a:lnTo>
                <a:lnTo>
                  <a:pt x="1082" y="195"/>
                </a:lnTo>
                <a:lnTo>
                  <a:pt x="1079" y="195"/>
                </a:lnTo>
                <a:lnTo>
                  <a:pt x="1077" y="195"/>
                </a:lnTo>
                <a:lnTo>
                  <a:pt x="1074" y="186"/>
                </a:lnTo>
                <a:lnTo>
                  <a:pt x="1065" y="181"/>
                </a:lnTo>
                <a:lnTo>
                  <a:pt x="1062" y="178"/>
                </a:lnTo>
                <a:lnTo>
                  <a:pt x="1058" y="178"/>
                </a:lnTo>
                <a:lnTo>
                  <a:pt x="1055" y="180"/>
                </a:lnTo>
                <a:lnTo>
                  <a:pt x="1052" y="183"/>
                </a:lnTo>
                <a:lnTo>
                  <a:pt x="1053" y="198"/>
                </a:lnTo>
                <a:lnTo>
                  <a:pt x="1058" y="215"/>
                </a:lnTo>
                <a:lnTo>
                  <a:pt x="1052" y="218"/>
                </a:lnTo>
                <a:lnTo>
                  <a:pt x="1045" y="221"/>
                </a:lnTo>
                <a:lnTo>
                  <a:pt x="1038" y="215"/>
                </a:lnTo>
                <a:lnTo>
                  <a:pt x="1033" y="210"/>
                </a:lnTo>
                <a:lnTo>
                  <a:pt x="1032" y="210"/>
                </a:lnTo>
                <a:lnTo>
                  <a:pt x="1030" y="210"/>
                </a:lnTo>
                <a:lnTo>
                  <a:pt x="1028" y="213"/>
                </a:lnTo>
                <a:lnTo>
                  <a:pt x="1027" y="215"/>
                </a:lnTo>
                <a:lnTo>
                  <a:pt x="1033" y="220"/>
                </a:lnTo>
                <a:lnTo>
                  <a:pt x="1038" y="226"/>
                </a:lnTo>
                <a:lnTo>
                  <a:pt x="1038" y="228"/>
                </a:lnTo>
                <a:lnTo>
                  <a:pt x="1038" y="231"/>
                </a:lnTo>
                <a:lnTo>
                  <a:pt x="1035" y="231"/>
                </a:lnTo>
                <a:lnTo>
                  <a:pt x="1033" y="231"/>
                </a:lnTo>
                <a:lnTo>
                  <a:pt x="1017" y="226"/>
                </a:lnTo>
                <a:lnTo>
                  <a:pt x="1002" y="220"/>
                </a:lnTo>
                <a:lnTo>
                  <a:pt x="995" y="215"/>
                </a:lnTo>
                <a:lnTo>
                  <a:pt x="990" y="208"/>
                </a:lnTo>
                <a:lnTo>
                  <a:pt x="985" y="201"/>
                </a:lnTo>
                <a:lnTo>
                  <a:pt x="983" y="195"/>
                </a:lnTo>
                <a:lnTo>
                  <a:pt x="991" y="190"/>
                </a:lnTo>
                <a:lnTo>
                  <a:pt x="998" y="183"/>
                </a:lnTo>
                <a:lnTo>
                  <a:pt x="1002" y="181"/>
                </a:lnTo>
                <a:lnTo>
                  <a:pt x="1007" y="180"/>
                </a:lnTo>
                <a:lnTo>
                  <a:pt x="1013" y="178"/>
                </a:lnTo>
                <a:lnTo>
                  <a:pt x="1022" y="176"/>
                </a:lnTo>
                <a:lnTo>
                  <a:pt x="1025" y="181"/>
                </a:lnTo>
                <a:lnTo>
                  <a:pt x="1030" y="183"/>
                </a:lnTo>
                <a:lnTo>
                  <a:pt x="1035" y="183"/>
                </a:lnTo>
                <a:lnTo>
                  <a:pt x="1040" y="180"/>
                </a:lnTo>
                <a:lnTo>
                  <a:pt x="1040" y="178"/>
                </a:lnTo>
                <a:lnTo>
                  <a:pt x="1038" y="176"/>
                </a:lnTo>
                <a:lnTo>
                  <a:pt x="1035" y="175"/>
                </a:lnTo>
                <a:lnTo>
                  <a:pt x="1030" y="173"/>
                </a:lnTo>
                <a:lnTo>
                  <a:pt x="1023" y="173"/>
                </a:lnTo>
                <a:lnTo>
                  <a:pt x="1023" y="164"/>
                </a:lnTo>
                <a:lnTo>
                  <a:pt x="1025" y="158"/>
                </a:lnTo>
                <a:lnTo>
                  <a:pt x="1015" y="153"/>
                </a:lnTo>
                <a:lnTo>
                  <a:pt x="1008" y="146"/>
                </a:lnTo>
                <a:lnTo>
                  <a:pt x="1002" y="138"/>
                </a:lnTo>
                <a:lnTo>
                  <a:pt x="995" y="129"/>
                </a:lnTo>
                <a:lnTo>
                  <a:pt x="976" y="134"/>
                </a:lnTo>
                <a:lnTo>
                  <a:pt x="955" y="138"/>
                </a:lnTo>
                <a:lnTo>
                  <a:pt x="955" y="143"/>
                </a:lnTo>
                <a:lnTo>
                  <a:pt x="955" y="149"/>
                </a:lnTo>
                <a:lnTo>
                  <a:pt x="948" y="153"/>
                </a:lnTo>
                <a:lnTo>
                  <a:pt x="941" y="158"/>
                </a:lnTo>
                <a:lnTo>
                  <a:pt x="941" y="163"/>
                </a:lnTo>
                <a:lnTo>
                  <a:pt x="941" y="166"/>
                </a:lnTo>
                <a:lnTo>
                  <a:pt x="940" y="169"/>
                </a:lnTo>
                <a:lnTo>
                  <a:pt x="936" y="173"/>
                </a:lnTo>
                <a:lnTo>
                  <a:pt x="925" y="173"/>
                </a:lnTo>
                <a:lnTo>
                  <a:pt x="911" y="175"/>
                </a:lnTo>
                <a:lnTo>
                  <a:pt x="913" y="178"/>
                </a:lnTo>
                <a:lnTo>
                  <a:pt x="913" y="180"/>
                </a:lnTo>
                <a:lnTo>
                  <a:pt x="901" y="180"/>
                </a:lnTo>
                <a:lnTo>
                  <a:pt x="889" y="183"/>
                </a:lnTo>
                <a:lnTo>
                  <a:pt x="879" y="186"/>
                </a:lnTo>
                <a:lnTo>
                  <a:pt x="866" y="190"/>
                </a:lnTo>
                <a:lnTo>
                  <a:pt x="861" y="186"/>
                </a:lnTo>
                <a:lnTo>
                  <a:pt x="858" y="183"/>
                </a:lnTo>
                <a:lnTo>
                  <a:pt x="854" y="181"/>
                </a:lnTo>
                <a:lnTo>
                  <a:pt x="847" y="180"/>
                </a:lnTo>
                <a:lnTo>
                  <a:pt x="846" y="183"/>
                </a:lnTo>
                <a:lnTo>
                  <a:pt x="844" y="186"/>
                </a:lnTo>
                <a:lnTo>
                  <a:pt x="849" y="188"/>
                </a:lnTo>
                <a:lnTo>
                  <a:pt x="853" y="190"/>
                </a:lnTo>
                <a:lnTo>
                  <a:pt x="856" y="191"/>
                </a:lnTo>
                <a:lnTo>
                  <a:pt x="858" y="195"/>
                </a:lnTo>
                <a:lnTo>
                  <a:pt x="858" y="200"/>
                </a:lnTo>
                <a:lnTo>
                  <a:pt x="858" y="205"/>
                </a:lnTo>
                <a:lnTo>
                  <a:pt x="842" y="206"/>
                </a:lnTo>
                <a:lnTo>
                  <a:pt x="827" y="206"/>
                </a:lnTo>
                <a:lnTo>
                  <a:pt x="827" y="211"/>
                </a:lnTo>
                <a:lnTo>
                  <a:pt x="826" y="213"/>
                </a:lnTo>
                <a:lnTo>
                  <a:pt x="821" y="213"/>
                </a:lnTo>
                <a:lnTo>
                  <a:pt x="812" y="208"/>
                </a:lnTo>
                <a:lnTo>
                  <a:pt x="801" y="205"/>
                </a:lnTo>
                <a:lnTo>
                  <a:pt x="801" y="206"/>
                </a:lnTo>
                <a:lnTo>
                  <a:pt x="802" y="208"/>
                </a:lnTo>
                <a:lnTo>
                  <a:pt x="804" y="208"/>
                </a:lnTo>
                <a:lnTo>
                  <a:pt x="811" y="213"/>
                </a:lnTo>
                <a:lnTo>
                  <a:pt x="817" y="218"/>
                </a:lnTo>
                <a:lnTo>
                  <a:pt x="806" y="220"/>
                </a:lnTo>
                <a:lnTo>
                  <a:pt x="794" y="223"/>
                </a:lnTo>
                <a:lnTo>
                  <a:pt x="784" y="228"/>
                </a:lnTo>
                <a:lnTo>
                  <a:pt x="776" y="233"/>
                </a:lnTo>
                <a:lnTo>
                  <a:pt x="757" y="245"/>
                </a:lnTo>
                <a:lnTo>
                  <a:pt x="739" y="255"/>
                </a:lnTo>
                <a:lnTo>
                  <a:pt x="740" y="263"/>
                </a:lnTo>
                <a:lnTo>
                  <a:pt x="740" y="272"/>
                </a:lnTo>
                <a:lnTo>
                  <a:pt x="745" y="275"/>
                </a:lnTo>
                <a:lnTo>
                  <a:pt x="752" y="278"/>
                </a:lnTo>
                <a:lnTo>
                  <a:pt x="752" y="280"/>
                </a:lnTo>
                <a:lnTo>
                  <a:pt x="752" y="283"/>
                </a:lnTo>
                <a:lnTo>
                  <a:pt x="747" y="287"/>
                </a:lnTo>
                <a:lnTo>
                  <a:pt x="742" y="288"/>
                </a:lnTo>
                <a:lnTo>
                  <a:pt x="742" y="290"/>
                </a:lnTo>
                <a:lnTo>
                  <a:pt x="755" y="290"/>
                </a:lnTo>
                <a:lnTo>
                  <a:pt x="765" y="292"/>
                </a:lnTo>
                <a:lnTo>
                  <a:pt x="772" y="295"/>
                </a:lnTo>
                <a:lnTo>
                  <a:pt x="779" y="298"/>
                </a:lnTo>
                <a:lnTo>
                  <a:pt x="787" y="308"/>
                </a:lnTo>
                <a:lnTo>
                  <a:pt x="799" y="317"/>
                </a:lnTo>
                <a:lnTo>
                  <a:pt x="811" y="317"/>
                </a:lnTo>
                <a:lnTo>
                  <a:pt x="821" y="320"/>
                </a:lnTo>
                <a:lnTo>
                  <a:pt x="821" y="325"/>
                </a:lnTo>
                <a:lnTo>
                  <a:pt x="821" y="332"/>
                </a:lnTo>
                <a:lnTo>
                  <a:pt x="819" y="337"/>
                </a:lnTo>
                <a:lnTo>
                  <a:pt x="817" y="344"/>
                </a:lnTo>
                <a:lnTo>
                  <a:pt x="816" y="349"/>
                </a:lnTo>
                <a:lnTo>
                  <a:pt x="814" y="355"/>
                </a:lnTo>
                <a:lnTo>
                  <a:pt x="816" y="362"/>
                </a:lnTo>
                <a:lnTo>
                  <a:pt x="817" y="369"/>
                </a:lnTo>
                <a:lnTo>
                  <a:pt x="826" y="367"/>
                </a:lnTo>
                <a:lnTo>
                  <a:pt x="834" y="367"/>
                </a:lnTo>
                <a:lnTo>
                  <a:pt x="842" y="357"/>
                </a:lnTo>
                <a:lnTo>
                  <a:pt x="849" y="344"/>
                </a:lnTo>
                <a:lnTo>
                  <a:pt x="854" y="330"/>
                </a:lnTo>
                <a:lnTo>
                  <a:pt x="858" y="318"/>
                </a:lnTo>
                <a:lnTo>
                  <a:pt x="871" y="317"/>
                </a:lnTo>
                <a:lnTo>
                  <a:pt x="881" y="313"/>
                </a:lnTo>
                <a:lnTo>
                  <a:pt x="889" y="308"/>
                </a:lnTo>
                <a:lnTo>
                  <a:pt x="899" y="303"/>
                </a:lnTo>
                <a:lnTo>
                  <a:pt x="899" y="285"/>
                </a:lnTo>
                <a:lnTo>
                  <a:pt x="899" y="268"/>
                </a:lnTo>
                <a:lnTo>
                  <a:pt x="906" y="263"/>
                </a:lnTo>
                <a:lnTo>
                  <a:pt x="911" y="257"/>
                </a:lnTo>
                <a:lnTo>
                  <a:pt x="914" y="250"/>
                </a:lnTo>
                <a:lnTo>
                  <a:pt x="918" y="243"/>
                </a:lnTo>
                <a:lnTo>
                  <a:pt x="923" y="236"/>
                </a:lnTo>
                <a:lnTo>
                  <a:pt x="926" y="230"/>
                </a:lnTo>
                <a:lnTo>
                  <a:pt x="933" y="225"/>
                </a:lnTo>
                <a:lnTo>
                  <a:pt x="940" y="223"/>
                </a:lnTo>
                <a:lnTo>
                  <a:pt x="948" y="226"/>
                </a:lnTo>
                <a:lnTo>
                  <a:pt x="955" y="226"/>
                </a:lnTo>
                <a:lnTo>
                  <a:pt x="961" y="225"/>
                </a:lnTo>
                <a:lnTo>
                  <a:pt x="970" y="223"/>
                </a:lnTo>
                <a:lnTo>
                  <a:pt x="973" y="230"/>
                </a:lnTo>
                <a:lnTo>
                  <a:pt x="978" y="235"/>
                </a:lnTo>
                <a:lnTo>
                  <a:pt x="985" y="240"/>
                </a:lnTo>
                <a:lnTo>
                  <a:pt x="991" y="245"/>
                </a:lnTo>
                <a:lnTo>
                  <a:pt x="988" y="257"/>
                </a:lnTo>
                <a:lnTo>
                  <a:pt x="983" y="270"/>
                </a:lnTo>
                <a:lnTo>
                  <a:pt x="990" y="275"/>
                </a:lnTo>
                <a:lnTo>
                  <a:pt x="996" y="278"/>
                </a:lnTo>
                <a:lnTo>
                  <a:pt x="1003" y="277"/>
                </a:lnTo>
                <a:lnTo>
                  <a:pt x="1010" y="275"/>
                </a:lnTo>
                <a:lnTo>
                  <a:pt x="1022" y="267"/>
                </a:lnTo>
                <a:lnTo>
                  <a:pt x="1033" y="255"/>
                </a:lnTo>
                <a:lnTo>
                  <a:pt x="1038" y="257"/>
                </a:lnTo>
                <a:lnTo>
                  <a:pt x="1040" y="260"/>
                </a:lnTo>
                <a:lnTo>
                  <a:pt x="1045" y="275"/>
                </a:lnTo>
                <a:lnTo>
                  <a:pt x="1048" y="292"/>
                </a:lnTo>
                <a:lnTo>
                  <a:pt x="1043" y="295"/>
                </a:lnTo>
                <a:lnTo>
                  <a:pt x="1038" y="298"/>
                </a:lnTo>
                <a:lnTo>
                  <a:pt x="1043" y="302"/>
                </a:lnTo>
                <a:lnTo>
                  <a:pt x="1045" y="307"/>
                </a:lnTo>
                <a:lnTo>
                  <a:pt x="1047" y="312"/>
                </a:lnTo>
                <a:lnTo>
                  <a:pt x="1047" y="317"/>
                </a:lnTo>
                <a:lnTo>
                  <a:pt x="1057" y="317"/>
                </a:lnTo>
                <a:lnTo>
                  <a:pt x="1067" y="318"/>
                </a:lnTo>
                <a:lnTo>
                  <a:pt x="1070" y="327"/>
                </a:lnTo>
                <a:lnTo>
                  <a:pt x="1072" y="337"/>
                </a:lnTo>
                <a:lnTo>
                  <a:pt x="1079" y="337"/>
                </a:lnTo>
                <a:lnTo>
                  <a:pt x="1084" y="335"/>
                </a:lnTo>
                <a:lnTo>
                  <a:pt x="1084" y="342"/>
                </a:lnTo>
                <a:lnTo>
                  <a:pt x="1084" y="350"/>
                </a:lnTo>
                <a:lnTo>
                  <a:pt x="1072" y="360"/>
                </a:lnTo>
                <a:lnTo>
                  <a:pt x="1052" y="372"/>
                </a:lnTo>
                <a:lnTo>
                  <a:pt x="1042" y="377"/>
                </a:lnTo>
                <a:lnTo>
                  <a:pt x="1032" y="380"/>
                </a:lnTo>
                <a:lnTo>
                  <a:pt x="1023" y="384"/>
                </a:lnTo>
                <a:lnTo>
                  <a:pt x="1015" y="384"/>
                </a:lnTo>
                <a:lnTo>
                  <a:pt x="1003" y="382"/>
                </a:lnTo>
                <a:lnTo>
                  <a:pt x="988" y="379"/>
                </a:lnTo>
                <a:lnTo>
                  <a:pt x="980" y="377"/>
                </a:lnTo>
                <a:lnTo>
                  <a:pt x="971" y="377"/>
                </a:lnTo>
                <a:lnTo>
                  <a:pt x="963" y="377"/>
                </a:lnTo>
                <a:lnTo>
                  <a:pt x="956" y="380"/>
                </a:lnTo>
                <a:lnTo>
                  <a:pt x="943" y="387"/>
                </a:lnTo>
                <a:lnTo>
                  <a:pt x="931" y="396"/>
                </a:lnTo>
                <a:lnTo>
                  <a:pt x="925" y="399"/>
                </a:lnTo>
                <a:lnTo>
                  <a:pt x="919" y="402"/>
                </a:lnTo>
                <a:lnTo>
                  <a:pt x="911" y="406"/>
                </a:lnTo>
                <a:lnTo>
                  <a:pt x="904" y="407"/>
                </a:lnTo>
                <a:lnTo>
                  <a:pt x="901" y="414"/>
                </a:lnTo>
                <a:lnTo>
                  <a:pt x="898" y="421"/>
                </a:lnTo>
                <a:lnTo>
                  <a:pt x="899" y="421"/>
                </a:lnTo>
                <a:lnTo>
                  <a:pt x="914" y="411"/>
                </a:lnTo>
                <a:lnTo>
                  <a:pt x="933" y="399"/>
                </a:lnTo>
                <a:lnTo>
                  <a:pt x="943" y="396"/>
                </a:lnTo>
                <a:lnTo>
                  <a:pt x="953" y="392"/>
                </a:lnTo>
                <a:lnTo>
                  <a:pt x="965" y="392"/>
                </a:lnTo>
                <a:lnTo>
                  <a:pt x="976" y="394"/>
                </a:lnTo>
                <a:lnTo>
                  <a:pt x="975" y="399"/>
                </a:lnTo>
                <a:lnTo>
                  <a:pt x="975" y="406"/>
                </a:lnTo>
                <a:lnTo>
                  <a:pt x="968" y="406"/>
                </a:lnTo>
                <a:lnTo>
                  <a:pt x="965" y="406"/>
                </a:lnTo>
                <a:lnTo>
                  <a:pt x="961" y="407"/>
                </a:lnTo>
                <a:lnTo>
                  <a:pt x="958" y="409"/>
                </a:lnTo>
                <a:lnTo>
                  <a:pt x="958" y="411"/>
                </a:lnTo>
                <a:lnTo>
                  <a:pt x="961" y="414"/>
                </a:lnTo>
                <a:lnTo>
                  <a:pt x="965" y="417"/>
                </a:lnTo>
                <a:lnTo>
                  <a:pt x="961" y="421"/>
                </a:lnTo>
                <a:lnTo>
                  <a:pt x="958" y="424"/>
                </a:lnTo>
                <a:lnTo>
                  <a:pt x="961" y="427"/>
                </a:lnTo>
                <a:lnTo>
                  <a:pt x="961" y="429"/>
                </a:lnTo>
                <a:lnTo>
                  <a:pt x="961" y="431"/>
                </a:lnTo>
                <a:lnTo>
                  <a:pt x="961" y="437"/>
                </a:lnTo>
                <a:lnTo>
                  <a:pt x="971" y="441"/>
                </a:lnTo>
                <a:lnTo>
                  <a:pt x="980" y="442"/>
                </a:lnTo>
                <a:lnTo>
                  <a:pt x="986" y="442"/>
                </a:lnTo>
                <a:lnTo>
                  <a:pt x="995" y="437"/>
                </a:lnTo>
                <a:lnTo>
                  <a:pt x="995" y="442"/>
                </a:lnTo>
                <a:lnTo>
                  <a:pt x="995" y="446"/>
                </a:lnTo>
                <a:lnTo>
                  <a:pt x="993" y="446"/>
                </a:lnTo>
                <a:lnTo>
                  <a:pt x="991" y="446"/>
                </a:lnTo>
                <a:lnTo>
                  <a:pt x="978" y="452"/>
                </a:lnTo>
                <a:lnTo>
                  <a:pt x="965" y="457"/>
                </a:lnTo>
                <a:lnTo>
                  <a:pt x="951" y="462"/>
                </a:lnTo>
                <a:lnTo>
                  <a:pt x="938" y="471"/>
                </a:lnTo>
                <a:lnTo>
                  <a:pt x="933" y="469"/>
                </a:lnTo>
                <a:lnTo>
                  <a:pt x="930" y="468"/>
                </a:lnTo>
                <a:lnTo>
                  <a:pt x="928" y="466"/>
                </a:lnTo>
                <a:lnTo>
                  <a:pt x="928" y="462"/>
                </a:lnTo>
                <a:lnTo>
                  <a:pt x="928" y="461"/>
                </a:lnTo>
                <a:lnTo>
                  <a:pt x="930" y="457"/>
                </a:lnTo>
                <a:lnTo>
                  <a:pt x="943" y="454"/>
                </a:lnTo>
                <a:lnTo>
                  <a:pt x="958" y="449"/>
                </a:lnTo>
                <a:lnTo>
                  <a:pt x="958" y="447"/>
                </a:lnTo>
                <a:lnTo>
                  <a:pt x="958" y="446"/>
                </a:lnTo>
                <a:lnTo>
                  <a:pt x="958" y="444"/>
                </a:lnTo>
                <a:lnTo>
                  <a:pt x="958" y="442"/>
                </a:lnTo>
                <a:lnTo>
                  <a:pt x="950" y="442"/>
                </a:lnTo>
                <a:lnTo>
                  <a:pt x="943" y="441"/>
                </a:lnTo>
                <a:lnTo>
                  <a:pt x="928" y="452"/>
                </a:lnTo>
                <a:lnTo>
                  <a:pt x="908" y="462"/>
                </a:lnTo>
                <a:lnTo>
                  <a:pt x="889" y="471"/>
                </a:lnTo>
                <a:lnTo>
                  <a:pt x="871" y="481"/>
                </a:lnTo>
                <a:lnTo>
                  <a:pt x="869" y="488"/>
                </a:lnTo>
                <a:lnTo>
                  <a:pt x="869" y="496"/>
                </a:lnTo>
                <a:lnTo>
                  <a:pt x="858" y="501"/>
                </a:lnTo>
                <a:lnTo>
                  <a:pt x="844" y="506"/>
                </a:lnTo>
                <a:lnTo>
                  <a:pt x="832" y="513"/>
                </a:lnTo>
                <a:lnTo>
                  <a:pt x="821" y="519"/>
                </a:lnTo>
                <a:lnTo>
                  <a:pt x="811" y="528"/>
                </a:lnTo>
                <a:lnTo>
                  <a:pt x="801" y="538"/>
                </a:lnTo>
                <a:lnTo>
                  <a:pt x="792" y="546"/>
                </a:lnTo>
                <a:lnTo>
                  <a:pt x="786" y="556"/>
                </a:lnTo>
                <a:lnTo>
                  <a:pt x="782" y="566"/>
                </a:lnTo>
                <a:lnTo>
                  <a:pt x="781" y="573"/>
                </a:lnTo>
                <a:lnTo>
                  <a:pt x="777" y="580"/>
                </a:lnTo>
                <a:lnTo>
                  <a:pt x="772" y="585"/>
                </a:lnTo>
                <a:lnTo>
                  <a:pt x="754" y="596"/>
                </a:lnTo>
                <a:lnTo>
                  <a:pt x="732" y="610"/>
                </a:lnTo>
                <a:lnTo>
                  <a:pt x="722" y="617"/>
                </a:lnTo>
                <a:lnTo>
                  <a:pt x="712" y="623"/>
                </a:lnTo>
                <a:lnTo>
                  <a:pt x="705" y="632"/>
                </a:lnTo>
                <a:lnTo>
                  <a:pt x="700" y="640"/>
                </a:lnTo>
                <a:lnTo>
                  <a:pt x="698" y="648"/>
                </a:lnTo>
                <a:lnTo>
                  <a:pt x="698" y="657"/>
                </a:lnTo>
                <a:lnTo>
                  <a:pt x="698" y="667"/>
                </a:lnTo>
                <a:lnTo>
                  <a:pt x="700" y="677"/>
                </a:lnTo>
                <a:lnTo>
                  <a:pt x="702" y="687"/>
                </a:lnTo>
                <a:lnTo>
                  <a:pt x="704" y="697"/>
                </a:lnTo>
                <a:lnTo>
                  <a:pt x="704" y="705"/>
                </a:lnTo>
                <a:lnTo>
                  <a:pt x="702" y="715"/>
                </a:lnTo>
                <a:lnTo>
                  <a:pt x="693" y="715"/>
                </a:lnTo>
                <a:lnTo>
                  <a:pt x="687" y="714"/>
                </a:lnTo>
                <a:lnTo>
                  <a:pt x="683" y="702"/>
                </a:lnTo>
                <a:lnTo>
                  <a:pt x="678" y="694"/>
                </a:lnTo>
                <a:lnTo>
                  <a:pt x="678" y="680"/>
                </a:lnTo>
                <a:lnTo>
                  <a:pt x="680" y="665"/>
                </a:lnTo>
                <a:lnTo>
                  <a:pt x="677" y="660"/>
                </a:lnTo>
                <a:lnTo>
                  <a:pt x="672" y="657"/>
                </a:lnTo>
                <a:lnTo>
                  <a:pt x="665" y="653"/>
                </a:lnTo>
                <a:lnTo>
                  <a:pt x="657" y="652"/>
                </a:lnTo>
                <a:lnTo>
                  <a:pt x="642" y="648"/>
                </a:lnTo>
                <a:lnTo>
                  <a:pt x="627" y="643"/>
                </a:lnTo>
                <a:lnTo>
                  <a:pt x="615" y="653"/>
                </a:lnTo>
                <a:lnTo>
                  <a:pt x="605" y="663"/>
                </a:lnTo>
                <a:lnTo>
                  <a:pt x="591" y="660"/>
                </a:lnTo>
                <a:lnTo>
                  <a:pt x="576" y="657"/>
                </a:lnTo>
                <a:lnTo>
                  <a:pt x="561" y="657"/>
                </a:lnTo>
                <a:lnTo>
                  <a:pt x="548" y="660"/>
                </a:lnTo>
                <a:lnTo>
                  <a:pt x="533" y="663"/>
                </a:lnTo>
                <a:lnTo>
                  <a:pt x="521" y="670"/>
                </a:lnTo>
                <a:lnTo>
                  <a:pt x="516" y="675"/>
                </a:lnTo>
                <a:lnTo>
                  <a:pt x="511" y="680"/>
                </a:lnTo>
                <a:lnTo>
                  <a:pt x="508" y="685"/>
                </a:lnTo>
                <a:lnTo>
                  <a:pt x="504" y="690"/>
                </a:lnTo>
                <a:lnTo>
                  <a:pt x="503" y="700"/>
                </a:lnTo>
                <a:lnTo>
                  <a:pt x="501" y="710"/>
                </a:lnTo>
                <a:lnTo>
                  <a:pt x="494" y="720"/>
                </a:lnTo>
                <a:lnTo>
                  <a:pt x="489" y="732"/>
                </a:lnTo>
                <a:lnTo>
                  <a:pt x="488" y="739"/>
                </a:lnTo>
                <a:lnTo>
                  <a:pt x="486" y="745"/>
                </a:lnTo>
                <a:lnTo>
                  <a:pt x="484" y="752"/>
                </a:lnTo>
                <a:lnTo>
                  <a:pt x="484" y="761"/>
                </a:lnTo>
                <a:lnTo>
                  <a:pt x="488" y="774"/>
                </a:lnTo>
                <a:lnTo>
                  <a:pt x="494" y="789"/>
                </a:lnTo>
                <a:lnTo>
                  <a:pt x="501" y="801"/>
                </a:lnTo>
                <a:lnTo>
                  <a:pt x="506" y="812"/>
                </a:lnTo>
                <a:lnTo>
                  <a:pt x="529" y="812"/>
                </a:lnTo>
                <a:lnTo>
                  <a:pt x="555" y="811"/>
                </a:lnTo>
                <a:lnTo>
                  <a:pt x="558" y="802"/>
                </a:lnTo>
                <a:lnTo>
                  <a:pt x="563" y="792"/>
                </a:lnTo>
                <a:lnTo>
                  <a:pt x="570" y="784"/>
                </a:lnTo>
                <a:lnTo>
                  <a:pt x="576" y="776"/>
                </a:lnTo>
                <a:lnTo>
                  <a:pt x="585" y="771"/>
                </a:lnTo>
                <a:lnTo>
                  <a:pt x="595" y="767"/>
                </a:lnTo>
                <a:lnTo>
                  <a:pt x="600" y="766"/>
                </a:lnTo>
                <a:lnTo>
                  <a:pt x="605" y="767"/>
                </a:lnTo>
                <a:lnTo>
                  <a:pt x="611" y="767"/>
                </a:lnTo>
                <a:lnTo>
                  <a:pt x="618" y="771"/>
                </a:lnTo>
                <a:lnTo>
                  <a:pt x="618" y="772"/>
                </a:lnTo>
                <a:lnTo>
                  <a:pt x="618" y="776"/>
                </a:lnTo>
                <a:lnTo>
                  <a:pt x="616" y="781"/>
                </a:lnTo>
                <a:lnTo>
                  <a:pt x="610" y="782"/>
                </a:lnTo>
                <a:lnTo>
                  <a:pt x="605" y="789"/>
                </a:lnTo>
                <a:lnTo>
                  <a:pt x="598" y="796"/>
                </a:lnTo>
                <a:lnTo>
                  <a:pt x="595" y="806"/>
                </a:lnTo>
                <a:lnTo>
                  <a:pt x="591" y="814"/>
                </a:lnTo>
                <a:lnTo>
                  <a:pt x="588" y="824"/>
                </a:lnTo>
                <a:lnTo>
                  <a:pt x="588" y="833"/>
                </a:lnTo>
                <a:lnTo>
                  <a:pt x="588" y="839"/>
                </a:lnTo>
                <a:lnTo>
                  <a:pt x="603" y="843"/>
                </a:lnTo>
                <a:lnTo>
                  <a:pt x="618" y="843"/>
                </a:lnTo>
                <a:lnTo>
                  <a:pt x="623" y="843"/>
                </a:lnTo>
                <a:lnTo>
                  <a:pt x="630" y="844"/>
                </a:lnTo>
                <a:lnTo>
                  <a:pt x="637" y="848"/>
                </a:lnTo>
                <a:lnTo>
                  <a:pt x="643" y="851"/>
                </a:lnTo>
                <a:lnTo>
                  <a:pt x="643" y="853"/>
                </a:lnTo>
                <a:lnTo>
                  <a:pt x="645" y="854"/>
                </a:lnTo>
                <a:lnTo>
                  <a:pt x="642" y="878"/>
                </a:lnTo>
                <a:lnTo>
                  <a:pt x="638" y="896"/>
                </a:lnTo>
                <a:lnTo>
                  <a:pt x="638" y="906"/>
                </a:lnTo>
                <a:lnTo>
                  <a:pt x="638" y="915"/>
                </a:lnTo>
                <a:lnTo>
                  <a:pt x="640" y="926"/>
                </a:lnTo>
                <a:lnTo>
                  <a:pt x="645" y="938"/>
                </a:lnTo>
                <a:lnTo>
                  <a:pt x="670" y="933"/>
                </a:lnTo>
                <a:lnTo>
                  <a:pt x="688" y="931"/>
                </a:lnTo>
                <a:lnTo>
                  <a:pt x="695" y="935"/>
                </a:lnTo>
                <a:lnTo>
                  <a:pt x="700" y="940"/>
                </a:lnTo>
                <a:lnTo>
                  <a:pt x="704" y="946"/>
                </a:lnTo>
                <a:lnTo>
                  <a:pt x="705" y="953"/>
                </a:lnTo>
                <a:lnTo>
                  <a:pt x="709" y="951"/>
                </a:lnTo>
                <a:lnTo>
                  <a:pt x="710" y="950"/>
                </a:lnTo>
                <a:lnTo>
                  <a:pt x="715" y="941"/>
                </a:lnTo>
                <a:lnTo>
                  <a:pt x="722" y="936"/>
                </a:lnTo>
                <a:lnTo>
                  <a:pt x="724" y="933"/>
                </a:lnTo>
                <a:lnTo>
                  <a:pt x="725" y="930"/>
                </a:lnTo>
                <a:lnTo>
                  <a:pt x="727" y="923"/>
                </a:lnTo>
                <a:lnTo>
                  <a:pt x="729" y="916"/>
                </a:lnTo>
                <a:lnTo>
                  <a:pt x="752" y="908"/>
                </a:lnTo>
                <a:lnTo>
                  <a:pt x="776" y="899"/>
                </a:lnTo>
                <a:lnTo>
                  <a:pt x="777" y="899"/>
                </a:lnTo>
                <a:lnTo>
                  <a:pt x="779" y="901"/>
                </a:lnTo>
                <a:lnTo>
                  <a:pt x="776" y="910"/>
                </a:lnTo>
                <a:lnTo>
                  <a:pt x="774" y="921"/>
                </a:lnTo>
                <a:lnTo>
                  <a:pt x="774" y="928"/>
                </a:lnTo>
                <a:lnTo>
                  <a:pt x="776" y="933"/>
                </a:lnTo>
                <a:lnTo>
                  <a:pt x="777" y="938"/>
                </a:lnTo>
                <a:lnTo>
                  <a:pt x="782" y="940"/>
                </a:lnTo>
                <a:lnTo>
                  <a:pt x="781" y="928"/>
                </a:lnTo>
                <a:lnTo>
                  <a:pt x="781" y="916"/>
                </a:lnTo>
                <a:lnTo>
                  <a:pt x="789" y="911"/>
                </a:lnTo>
                <a:lnTo>
                  <a:pt x="799" y="905"/>
                </a:lnTo>
                <a:lnTo>
                  <a:pt x="811" y="908"/>
                </a:lnTo>
                <a:lnTo>
                  <a:pt x="822" y="913"/>
                </a:lnTo>
                <a:lnTo>
                  <a:pt x="834" y="920"/>
                </a:lnTo>
                <a:lnTo>
                  <a:pt x="849" y="923"/>
                </a:lnTo>
                <a:lnTo>
                  <a:pt x="864" y="920"/>
                </a:lnTo>
                <a:lnTo>
                  <a:pt x="881" y="918"/>
                </a:lnTo>
                <a:lnTo>
                  <a:pt x="883" y="925"/>
                </a:lnTo>
                <a:lnTo>
                  <a:pt x="888" y="930"/>
                </a:lnTo>
                <a:lnTo>
                  <a:pt x="893" y="931"/>
                </a:lnTo>
                <a:lnTo>
                  <a:pt x="901" y="935"/>
                </a:lnTo>
                <a:lnTo>
                  <a:pt x="901" y="938"/>
                </a:lnTo>
                <a:lnTo>
                  <a:pt x="901" y="943"/>
                </a:lnTo>
                <a:lnTo>
                  <a:pt x="911" y="946"/>
                </a:lnTo>
                <a:lnTo>
                  <a:pt x="923" y="950"/>
                </a:lnTo>
                <a:lnTo>
                  <a:pt x="928" y="960"/>
                </a:lnTo>
                <a:lnTo>
                  <a:pt x="933" y="970"/>
                </a:lnTo>
                <a:lnTo>
                  <a:pt x="941" y="978"/>
                </a:lnTo>
                <a:lnTo>
                  <a:pt x="950" y="985"/>
                </a:lnTo>
                <a:lnTo>
                  <a:pt x="966" y="985"/>
                </a:lnTo>
                <a:lnTo>
                  <a:pt x="981" y="987"/>
                </a:lnTo>
                <a:lnTo>
                  <a:pt x="996" y="992"/>
                </a:lnTo>
                <a:lnTo>
                  <a:pt x="1007" y="998"/>
                </a:lnTo>
                <a:lnTo>
                  <a:pt x="1017" y="1008"/>
                </a:lnTo>
                <a:lnTo>
                  <a:pt x="1023" y="1020"/>
                </a:lnTo>
                <a:lnTo>
                  <a:pt x="1028" y="1033"/>
                </a:lnTo>
                <a:lnTo>
                  <a:pt x="1030" y="1050"/>
                </a:lnTo>
                <a:lnTo>
                  <a:pt x="1022" y="1057"/>
                </a:lnTo>
                <a:lnTo>
                  <a:pt x="1017" y="1064"/>
                </a:lnTo>
                <a:lnTo>
                  <a:pt x="1013" y="1072"/>
                </a:lnTo>
                <a:lnTo>
                  <a:pt x="1008" y="1080"/>
                </a:lnTo>
                <a:lnTo>
                  <a:pt x="1018" y="1079"/>
                </a:lnTo>
                <a:lnTo>
                  <a:pt x="1025" y="1080"/>
                </a:lnTo>
                <a:lnTo>
                  <a:pt x="1032" y="1085"/>
                </a:lnTo>
                <a:lnTo>
                  <a:pt x="1037" y="1090"/>
                </a:lnTo>
                <a:lnTo>
                  <a:pt x="1045" y="1085"/>
                </a:lnTo>
                <a:lnTo>
                  <a:pt x="1050" y="1080"/>
                </a:lnTo>
                <a:lnTo>
                  <a:pt x="1053" y="1077"/>
                </a:lnTo>
                <a:lnTo>
                  <a:pt x="1057" y="1074"/>
                </a:lnTo>
                <a:lnTo>
                  <a:pt x="1062" y="1072"/>
                </a:lnTo>
                <a:lnTo>
                  <a:pt x="1067" y="1070"/>
                </a:lnTo>
                <a:lnTo>
                  <a:pt x="1077" y="1077"/>
                </a:lnTo>
                <a:lnTo>
                  <a:pt x="1084" y="1084"/>
                </a:lnTo>
                <a:lnTo>
                  <a:pt x="1090" y="1092"/>
                </a:lnTo>
                <a:lnTo>
                  <a:pt x="1095" y="1104"/>
                </a:lnTo>
                <a:lnTo>
                  <a:pt x="1102" y="1100"/>
                </a:lnTo>
                <a:lnTo>
                  <a:pt x="1110" y="1100"/>
                </a:lnTo>
                <a:lnTo>
                  <a:pt x="1120" y="1100"/>
                </a:lnTo>
                <a:lnTo>
                  <a:pt x="1130" y="1100"/>
                </a:lnTo>
                <a:lnTo>
                  <a:pt x="1140" y="1104"/>
                </a:lnTo>
                <a:lnTo>
                  <a:pt x="1151" y="1105"/>
                </a:lnTo>
                <a:lnTo>
                  <a:pt x="1161" y="1110"/>
                </a:lnTo>
                <a:lnTo>
                  <a:pt x="1171" y="1114"/>
                </a:lnTo>
                <a:lnTo>
                  <a:pt x="1181" y="1121"/>
                </a:lnTo>
                <a:lnTo>
                  <a:pt x="1189" y="1126"/>
                </a:lnTo>
                <a:lnTo>
                  <a:pt x="1196" y="1132"/>
                </a:lnTo>
                <a:lnTo>
                  <a:pt x="1202" y="1141"/>
                </a:lnTo>
                <a:lnTo>
                  <a:pt x="1207" y="1149"/>
                </a:lnTo>
                <a:lnTo>
                  <a:pt x="1211" y="1157"/>
                </a:lnTo>
                <a:lnTo>
                  <a:pt x="1212" y="1166"/>
                </a:lnTo>
                <a:lnTo>
                  <a:pt x="1211" y="1174"/>
                </a:lnTo>
                <a:lnTo>
                  <a:pt x="1209" y="1184"/>
                </a:lnTo>
                <a:lnTo>
                  <a:pt x="1204" y="1192"/>
                </a:lnTo>
                <a:lnTo>
                  <a:pt x="1199" y="1201"/>
                </a:lnTo>
                <a:lnTo>
                  <a:pt x="1194" y="1209"/>
                </a:lnTo>
                <a:lnTo>
                  <a:pt x="1181" y="1226"/>
                </a:lnTo>
                <a:lnTo>
                  <a:pt x="1167" y="1239"/>
                </a:lnTo>
                <a:lnTo>
                  <a:pt x="1167" y="1263"/>
                </a:lnTo>
                <a:lnTo>
                  <a:pt x="1166" y="1288"/>
                </a:lnTo>
                <a:lnTo>
                  <a:pt x="1166" y="1301"/>
                </a:lnTo>
                <a:lnTo>
                  <a:pt x="1164" y="1315"/>
                </a:lnTo>
                <a:lnTo>
                  <a:pt x="1162" y="1328"/>
                </a:lnTo>
                <a:lnTo>
                  <a:pt x="1159" y="1338"/>
                </a:lnTo>
                <a:lnTo>
                  <a:pt x="1156" y="1350"/>
                </a:lnTo>
                <a:lnTo>
                  <a:pt x="1151" y="1360"/>
                </a:lnTo>
                <a:lnTo>
                  <a:pt x="1144" y="1368"/>
                </a:lnTo>
                <a:lnTo>
                  <a:pt x="1137" y="1377"/>
                </a:lnTo>
                <a:lnTo>
                  <a:pt x="1119" y="1378"/>
                </a:lnTo>
                <a:lnTo>
                  <a:pt x="1104" y="1382"/>
                </a:lnTo>
                <a:lnTo>
                  <a:pt x="1097" y="1383"/>
                </a:lnTo>
                <a:lnTo>
                  <a:pt x="1092" y="1387"/>
                </a:lnTo>
                <a:lnTo>
                  <a:pt x="1087" y="1392"/>
                </a:lnTo>
                <a:lnTo>
                  <a:pt x="1082" y="1395"/>
                </a:lnTo>
                <a:lnTo>
                  <a:pt x="1075" y="1407"/>
                </a:lnTo>
                <a:lnTo>
                  <a:pt x="1070" y="1420"/>
                </a:lnTo>
                <a:lnTo>
                  <a:pt x="1068" y="1437"/>
                </a:lnTo>
                <a:lnTo>
                  <a:pt x="1068" y="1455"/>
                </a:lnTo>
                <a:lnTo>
                  <a:pt x="1058" y="1462"/>
                </a:lnTo>
                <a:lnTo>
                  <a:pt x="1052" y="1470"/>
                </a:lnTo>
                <a:lnTo>
                  <a:pt x="1045" y="1479"/>
                </a:lnTo>
                <a:lnTo>
                  <a:pt x="1040" y="1489"/>
                </a:lnTo>
                <a:lnTo>
                  <a:pt x="1033" y="1511"/>
                </a:lnTo>
                <a:lnTo>
                  <a:pt x="1023" y="1534"/>
                </a:lnTo>
                <a:lnTo>
                  <a:pt x="1002" y="1534"/>
                </a:lnTo>
                <a:lnTo>
                  <a:pt x="983" y="1532"/>
                </a:lnTo>
                <a:lnTo>
                  <a:pt x="990" y="1541"/>
                </a:lnTo>
                <a:lnTo>
                  <a:pt x="996" y="1552"/>
                </a:lnTo>
                <a:lnTo>
                  <a:pt x="1000" y="1558"/>
                </a:lnTo>
                <a:lnTo>
                  <a:pt x="1002" y="1563"/>
                </a:lnTo>
                <a:lnTo>
                  <a:pt x="1003" y="1569"/>
                </a:lnTo>
                <a:lnTo>
                  <a:pt x="1002" y="1573"/>
                </a:lnTo>
                <a:lnTo>
                  <a:pt x="996" y="1579"/>
                </a:lnTo>
                <a:lnTo>
                  <a:pt x="990" y="1584"/>
                </a:lnTo>
                <a:lnTo>
                  <a:pt x="981" y="1586"/>
                </a:lnTo>
                <a:lnTo>
                  <a:pt x="973" y="1588"/>
                </a:lnTo>
                <a:lnTo>
                  <a:pt x="956" y="1591"/>
                </a:lnTo>
                <a:lnTo>
                  <a:pt x="943" y="1596"/>
                </a:lnTo>
                <a:lnTo>
                  <a:pt x="946" y="1601"/>
                </a:lnTo>
                <a:lnTo>
                  <a:pt x="950" y="1606"/>
                </a:lnTo>
                <a:lnTo>
                  <a:pt x="950" y="1613"/>
                </a:lnTo>
                <a:lnTo>
                  <a:pt x="948" y="1621"/>
                </a:lnTo>
                <a:lnTo>
                  <a:pt x="946" y="1621"/>
                </a:lnTo>
                <a:lnTo>
                  <a:pt x="936" y="1618"/>
                </a:lnTo>
                <a:lnTo>
                  <a:pt x="926" y="1619"/>
                </a:lnTo>
                <a:lnTo>
                  <a:pt x="926" y="1621"/>
                </a:lnTo>
                <a:lnTo>
                  <a:pt x="933" y="1629"/>
                </a:lnTo>
                <a:lnTo>
                  <a:pt x="938" y="1640"/>
                </a:lnTo>
                <a:lnTo>
                  <a:pt x="936" y="1656"/>
                </a:lnTo>
                <a:lnTo>
                  <a:pt x="933" y="1671"/>
                </a:lnTo>
                <a:lnTo>
                  <a:pt x="926" y="1673"/>
                </a:lnTo>
                <a:lnTo>
                  <a:pt x="921" y="1676"/>
                </a:lnTo>
                <a:lnTo>
                  <a:pt x="921" y="1683"/>
                </a:lnTo>
                <a:lnTo>
                  <a:pt x="923" y="1688"/>
                </a:lnTo>
                <a:lnTo>
                  <a:pt x="925" y="1690"/>
                </a:lnTo>
                <a:lnTo>
                  <a:pt x="928" y="1695"/>
                </a:lnTo>
                <a:lnTo>
                  <a:pt x="938" y="1696"/>
                </a:lnTo>
                <a:lnTo>
                  <a:pt x="945" y="1701"/>
                </a:lnTo>
                <a:lnTo>
                  <a:pt x="945" y="1710"/>
                </a:lnTo>
                <a:lnTo>
                  <a:pt x="943" y="1718"/>
                </a:lnTo>
                <a:lnTo>
                  <a:pt x="940" y="1725"/>
                </a:lnTo>
                <a:lnTo>
                  <a:pt x="938" y="1732"/>
                </a:lnTo>
                <a:lnTo>
                  <a:pt x="933" y="1743"/>
                </a:lnTo>
                <a:lnTo>
                  <a:pt x="930" y="1758"/>
                </a:lnTo>
                <a:lnTo>
                  <a:pt x="941" y="1767"/>
                </a:lnTo>
                <a:lnTo>
                  <a:pt x="961" y="1780"/>
                </a:lnTo>
                <a:lnTo>
                  <a:pt x="981" y="1795"/>
                </a:lnTo>
                <a:lnTo>
                  <a:pt x="990" y="1804"/>
                </a:lnTo>
                <a:lnTo>
                  <a:pt x="968" y="1804"/>
                </a:lnTo>
                <a:lnTo>
                  <a:pt x="950" y="1802"/>
                </a:lnTo>
                <a:lnTo>
                  <a:pt x="936" y="1799"/>
                </a:lnTo>
                <a:lnTo>
                  <a:pt x="925" y="1792"/>
                </a:lnTo>
                <a:lnTo>
                  <a:pt x="904" y="1775"/>
                </a:lnTo>
                <a:lnTo>
                  <a:pt x="878" y="1757"/>
                </a:lnTo>
                <a:lnTo>
                  <a:pt x="878" y="1752"/>
                </a:lnTo>
                <a:lnTo>
                  <a:pt x="879" y="1747"/>
                </a:lnTo>
                <a:lnTo>
                  <a:pt x="879" y="1742"/>
                </a:lnTo>
                <a:lnTo>
                  <a:pt x="876" y="1738"/>
                </a:lnTo>
                <a:lnTo>
                  <a:pt x="861" y="1727"/>
                </a:lnTo>
                <a:lnTo>
                  <a:pt x="847" y="1712"/>
                </a:lnTo>
                <a:lnTo>
                  <a:pt x="856" y="1712"/>
                </a:lnTo>
                <a:lnTo>
                  <a:pt x="864" y="1713"/>
                </a:lnTo>
                <a:lnTo>
                  <a:pt x="864" y="1710"/>
                </a:lnTo>
                <a:lnTo>
                  <a:pt x="863" y="1708"/>
                </a:lnTo>
                <a:lnTo>
                  <a:pt x="856" y="1705"/>
                </a:lnTo>
                <a:lnTo>
                  <a:pt x="847" y="1700"/>
                </a:lnTo>
                <a:lnTo>
                  <a:pt x="839" y="1695"/>
                </a:lnTo>
                <a:lnTo>
                  <a:pt x="834" y="1688"/>
                </a:lnTo>
                <a:lnTo>
                  <a:pt x="839" y="1686"/>
                </a:lnTo>
                <a:lnTo>
                  <a:pt x="844" y="1686"/>
                </a:lnTo>
                <a:lnTo>
                  <a:pt x="844" y="1681"/>
                </a:lnTo>
                <a:lnTo>
                  <a:pt x="844" y="1676"/>
                </a:lnTo>
                <a:lnTo>
                  <a:pt x="851" y="1676"/>
                </a:lnTo>
                <a:lnTo>
                  <a:pt x="858" y="1676"/>
                </a:lnTo>
                <a:lnTo>
                  <a:pt x="858" y="1671"/>
                </a:lnTo>
                <a:lnTo>
                  <a:pt x="858" y="1666"/>
                </a:lnTo>
                <a:lnTo>
                  <a:pt x="854" y="1663"/>
                </a:lnTo>
                <a:lnTo>
                  <a:pt x="851" y="1660"/>
                </a:lnTo>
                <a:lnTo>
                  <a:pt x="849" y="1656"/>
                </a:lnTo>
                <a:lnTo>
                  <a:pt x="847" y="1653"/>
                </a:lnTo>
                <a:lnTo>
                  <a:pt x="847" y="1643"/>
                </a:lnTo>
                <a:lnTo>
                  <a:pt x="849" y="1631"/>
                </a:lnTo>
                <a:lnTo>
                  <a:pt x="842" y="1628"/>
                </a:lnTo>
                <a:lnTo>
                  <a:pt x="839" y="1621"/>
                </a:lnTo>
                <a:lnTo>
                  <a:pt x="837" y="1621"/>
                </a:lnTo>
                <a:lnTo>
                  <a:pt x="836" y="1621"/>
                </a:lnTo>
                <a:lnTo>
                  <a:pt x="834" y="1631"/>
                </a:lnTo>
                <a:lnTo>
                  <a:pt x="832" y="1641"/>
                </a:lnTo>
                <a:lnTo>
                  <a:pt x="832" y="1640"/>
                </a:lnTo>
                <a:lnTo>
                  <a:pt x="831" y="1640"/>
                </a:lnTo>
                <a:lnTo>
                  <a:pt x="829" y="1619"/>
                </a:lnTo>
                <a:lnTo>
                  <a:pt x="824" y="1601"/>
                </a:lnTo>
                <a:lnTo>
                  <a:pt x="821" y="1581"/>
                </a:lnTo>
                <a:lnTo>
                  <a:pt x="816" y="1563"/>
                </a:lnTo>
                <a:lnTo>
                  <a:pt x="816" y="1546"/>
                </a:lnTo>
                <a:lnTo>
                  <a:pt x="817" y="1531"/>
                </a:lnTo>
                <a:lnTo>
                  <a:pt x="817" y="1514"/>
                </a:lnTo>
                <a:lnTo>
                  <a:pt x="817" y="1497"/>
                </a:lnTo>
                <a:lnTo>
                  <a:pt x="812" y="1474"/>
                </a:lnTo>
                <a:lnTo>
                  <a:pt x="811" y="1445"/>
                </a:lnTo>
                <a:lnTo>
                  <a:pt x="809" y="1419"/>
                </a:lnTo>
                <a:lnTo>
                  <a:pt x="806" y="1392"/>
                </a:lnTo>
                <a:lnTo>
                  <a:pt x="802" y="1368"/>
                </a:lnTo>
                <a:lnTo>
                  <a:pt x="802" y="1347"/>
                </a:lnTo>
                <a:lnTo>
                  <a:pt x="802" y="1336"/>
                </a:lnTo>
                <a:lnTo>
                  <a:pt x="801" y="1326"/>
                </a:lnTo>
                <a:lnTo>
                  <a:pt x="799" y="1316"/>
                </a:lnTo>
                <a:lnTo>
                  <a:pt x="796" y="1308"/>
                </a:lnTo>
                <a:lnTo>
                  <a:pt x="781" y="1301"/>
                </a:lnTo>
                <a:lnTo>
                  <a:pt x="765" y="1291"/>
                </a:lnTo>
                <a:lnTo>
                  <a:pt x="752" y="1281"/>
                </a:lnTo>
                <a:lnTo>
                  <a:pt x="739" y="1268"/>
                </a:lnTo>
                <a:lnTo>
                  <a:pt x="727" y="1254"/>
                </a:lnTo>
                <a:lnTo>
                  <a:pt x="717" y="1241"/>
                </a:lnTo>
                <a:lnTo>
                  <a:pt x="707" y="1226"/>
                </a:lnTo>
                <a:lnTo>
                  <a:pt x="700" y="1211"/>
                </a:lnTo>
                <a:lnTo>
                  <a:pt x="693" y="1191"/>
                </a:lnTo>
                <a:lnTo>
                  <a:pt x="688" y="1172"/>
                </a:lnTo>
                <a:lnTo>
                  <a:pt x="670" y="1152"/>
                </a:lnTo>
                <a:lnTo>
                  <a:pt x="653" y="1132"/>
                </a:lnTo>
                <a:lnTo>
                  <a:pt x="657" y="1117"/>
                </a:lnTo>
                <a:lnTo>
                  <a:pt x="662" y="1105"/>
                </a:lnTo>
                <a:lnTo>
                  <a:pt x="667" y="1105"/>
                </a:lnTo>
                <a:lnTo>
                  <a:pt x="670" y="1105"/>
                </a:lnTo>
                <a:lnTo>
                  <a:pt x="672" y="1104"/>
                </a:lnTo>
                <a:lnTo>
                  <a:pt x="673" y="1100"/>
                </a:lnTo>
                <a:lnTo>
                  <a:pt x="672" y="1099"/>
                </a:lnTo>
                <a:lnTo>
                  <a:pt x="672" y="1097"/>
                </a:lnTo>
                <a:lnTo>
                  <a:pt x="662" y="1095"/>
                </a:lnTo>
                <a:lnTo>
                  <a:pt x="655" y="1092"/>
                </a:lnTo>
                <a:lnTo>
                  <a:pt x="655" y="1087"/>
                </a:lnTo>
                <a:lnTo>
                  <a:pt x="655" y="1082"/>
                </a:lnTo>
                <a:lnTo>
                  <a:pt x="662" y="1065"/>
                </a:lnTo>
                <a:lnTo>
                  <a:pt x="668" y="1047"/>
                </a:lnTo>
                <a:lnTo>
                  <a:pt x="675" y="1047"/>
                </a:lnTo>
                <a:lnTo>
                  <a:pt x="680" y="1045"/>
                </a:lnTo>
                <a:lnTo>
                  <a:pt x="682" y="1043"/>
                </a:lnTo>
                <a:lnTo>
                  <a:pt x="683" y="1042"/>
                </a:lnTo>
                <a:lnTo>
                  <a:pt x="685" y="1035"/>
                </a:lnTo>
                <a:lnTo>
                  <a:pt x="688" y="1027"/>
                </a:lnTo>
                <a:lnTo>
                  <a:pt x="697" y="1015"/>
                </a:lnTo>
                <a:lnTo>
                  <a:pt x="700" y="1003"/>
                </a:lnTo>
                <a:lnTo>
                  <a:pt x="700" y="992"/>
                </a:lnTo>
                <a:lnTo>
                  <a:pt x="700" y="982"/>
                </a:lnTo>
                <a:lnTo>
                  <a:pt x="698" y="971"/>
                </a:lnTo>
                <a:lnTo>
                  <a:pt x="697" y="963"/>
                </a:lnTo>
                <a:lnTo>
                  <a:pt x="697" y="953"/>
                </a:lnTo>
                <a:lnTo>
                  <a:pt x="698" y="945"/>
                </a:lnTo>
                <a:lnTo>
                  <a:pt x="693" y="943"/>
                </a:lnTo>
                <a:lnTo>
                  <a:pt x="688" y="943"/>
                </a:lnTo>
                <a:lnTo>
                  <a:pt x="683" y="941"/>
                </a:lnTo>
                <a:lnTo>
                  <a:pt x="678" y="943"/>
                </a:lnTo>
                <a:lnTo>
                  <a:pt x="675" y="945"/>
                </a:lnTo>
                <a:lnTo>
                  <a:pt x="672" y="946"/>
                </a:lnTo>
                <a:lnTo>
                  <a:pt x="673" y="953"/>
                </a:lnTo>
                <a:lnTo>
                  <a:pt x="673" y="956"/>
                </a:lnTo>
                <a:lnTo>
                  <a:pt x="672" y="960"/>
                </a:lnTo>
                <a:lnTo>
                  <a:pt x="667" y="963"/>
                </a:lnTo>
                <a:lnTo>
                  <a:pt x="660" y="956"/>
                </a:lnTo>
                <a:lnTo>
                  <a:pt x="653" y="951"/>
                </a:lnTo>
                <a:lnTo>
                  <a:pt x="645" y="950"/>
                </a:lnTo>
                <a:lnTo>
                  <a:pt x="635" y="945"/>
                </a:lnTo>
                <a:lnTo>
                  <a:pt x="628" y="940"/>
                </a:lnTo>
                <a:lnTo>
                  <a:pt x="621" y="931"/>
                </a:lnTo>
                <a:lnTo>
                  <a:pt x="615" y="925"/>
                </a:lnTo>
                <a:lnTo>
                  <a:pt x="610" y="916"/>
                </a:lnTo>
                <a:lnTo>
                  <a:pt x="601" y="898"/>
                </a:lnTo>
                <a:lnTo>
                  <a:pt x="593" y="878"/>
                </a:lnTo>
                <a:lnTo>
                  <a:pt x="590" y="876"/>
                </a:lnTo>
                <a:lnTo>
                  <a:pt x="585" y="876"/>
                </a:lnTo>
                <a:lnTo>
                  <a:pt x="583" y="879"/>
                </a:lnTo>
                <a:lnTo>
                  <a:pt x="580" y="884"/>
                </a:lnTo>
                <a:lnTo>
                  <a:pt x="571" y="881"/>
                </a:lnTo>
                <a:lnTo>
                  <a:pt x="568" y="878"/>
                </a:lnTo>
                <a:lnTo>
                  <a:pt x="563" y="874"/>
                </a:lnTo>
                <a:lnTo>
                  <a:pt x="558" y="869"/>
                </a:lnTo>
                <a:lnTo>
                  <a:pt x="551" y="871"/>
                </a:lnTo>
                <a:lnTo>
                  <a:pt x="543" y="871"/>
                </a:lnTo>
                <a:lnTo>
                  <a:pt x="531" y="854"/>
                </a:lnTo>
                <a:lnTo>
                  <a:pt x="519" y="838"/>
                </a:lnTo>
                <a:lnTo>
                  <a:pt x="514" y="838"/>
                </a:lnTo>
                <a:lnTo>
                  <a:pt x="509" y="838"/>
                </a:lnTo>
                <a:lnTo>
                  <a:pt x="506" y="839"/>
                </a:lnTo>
                <a:lnTo>
                  <a:pt x="501" y="841"/>
                </a:lnTo>
                <a:lnTo>
                  <a:pt x="494" y="846"/>
                </a:lnTo>
                <a:lnTo>
                  <a:pt x="486" y="848"/>
                </a:lnTo>
                <a:lnTo>
                  <a:pt x="472" y="844"/>
                </a:lnTo>
                <a:lnTo>
                  <a:pt x="459" y="839"/>
                </a:lnTo>
                <a:lnTo>
                  <a:pt x="446" y="833"/>
                </a:lnTo>
                <a:lnTo>
                  <a:pt x="432" y="824"/>
                </a:lnTo>
                <a:lnTo>
                  <a:pt x="419" y="816"/>
                </a:lnTo>
                <a:lnTo>
                  <a:pt x="407" y="806"/>
                </a:lnTo>
                <a:lnTo>
                  <a:pt x="397" y="797"/>
                </a:lnTo>
                <a:lnTo>
                  <a:pt x="389" y="787"/>
                </a:lnTo>
                <a:lnTo>
                  <a:pt x="390" y="781"/>
                </a:lnTo>
                <a:lnTo>
                  <a:pt x="392" y="772"/>
                </a:lnTo>
                <a:lnTo>
                  <a:pt x="390" y="762"/>
                </a:lnTo>
                <a:lnTo>
                  <a:pt x="389" y="754"/>
                </a:lnTo>
                <a:lnTo>
                  <a:pt x="382" y="735"/>
                </a:lnTo>
                <a:lnTo>
                  <a:pt x="372" y="715"/>
                </a:lnTo>
                <a:lnTo>
                  <a:pt x="360" y="695"/>
                </a:lnTo>
                <a:lnTo>
                  <a:pt x="349" y="675"/>
                </a:lnTo>
                <a:lnTo>
                  <a:pt x="340" y="653"/>
                </a:lnTo>
                <a:lnTo>
                  <a:pt x="335" y="633"/>
                </a:lnTo>
                <a:lnTo>
                  <a:pt x="329" y="632"/>
                </a:lnTo>
                <a:lnTo>
                  <a:pt x="320" y="632"/>
                </a:lnTo>
                <a:lnTo>
                  <a:pt x="320" y="647"/>
                </a:lnTo>
                <a:lnTo>
                  <a:pt x="323" y="662"/>
                </a:lnTo>
                <a:lnTo>
                  <a:pt x="329" y="677"/>
                </a:lnTo>
                <a:lnTo>
                  <a:pt x="334" y="690"/>
                </a:lnTo>
                <a:lnTo>
                  <a:pt x="345" y="717"/>
                </a:lnTo>
                <a:lnTo>
                  <a:pt x="352" y="745"/>
                </a:lnTo>
                <a:lnTo>
                  <a:pt x="350" y="745"/>
                </a:lnTo>
                <a:lnTo>
                  <a:pt x="345" y="745"/>
                </a:lnTo>
                <a:lnTo>
                  <a:pt x="340" y="744"/>
                </a:lnTo>
                <a:lnTo>
                  <a:pt x="334" y="735"/>
                </a:lnTo>
                <a:lnTo>
                  <a:pt x="327" y="729"/>
                </a:lnTo>
                <a:lnTo>
                  <a:pt x="327" y="722"/>
                </a:lnTo>
                <a:lnTo>
                  <a:pt x="327" y="714"/>
                </a:lnTo>
                <a:lnTo>
                  <a:pt x="325" y="707"/>
                </a:lnTo>
                <a:lnTo>
                  <a:pt x="318" y="700"/>
                </a:lnTo>
                <a:lnTo>
                  <a:pt x="312" y="697"/>
                </a:lnTo>
                <a:lnTo>
                  <a:pt x="305" y="692"/>
                </a:lnTo>
                <a:lnTo>
                  <a:pt x="310" y="687"/>
                </a:lnTo>
                <a:lnTo>
                  <a:pt x="313" y="682"/>
                </a:lnTo>
                <a:lnTo>
                  <a:pt x="297" y="598"/>
                </a:lnTo>
                <a:lnTo>
                  <a:pt x="285" y="593"/>
                </a:lnTo>
                <a:lnTo>
                  <a:pt x="275" y="586"/>
                </a:lnTo>
                <a:lnTo>
                  <a:pt x="273" y="575"/>
                </a:lnTo>
                <a:lnTo>
                  <a:pt x="273" y="566"/>
                </a:lnTo>
                <a:lnTo>
                  <a:pt x="273" y="558"/>
                </a:lnTo>
                <a:lnTo>
                  <a:pt x="277" y="548"/>
                </a:lnTo>
                <a:lnTo>
                  <a:pt x="275" y="546"/>
                </a:lnTo>
                <a:lnTo>
                  <a:pt x="272" y="545"/>
                </a:lnTo>
                <a:lnTo>
                  <a:pt x="270" y="541"/>
                </a:lnTo>
                <a:lnTo>
                  <a:pt x="270" y="540"/>
                </a:lnTo>
                <a:lnTo>
                  <a:pt x="268" y="531"/>
                </a:lnTo>
                <a:lnTo>
                  <a:pt x="270" y="523"/>
                </a:lnTo>
                <a:lnTo>
                  <a:pt x="283" y="494"/>
                </a:lnTo>
                <a:lnTo>
                  <a:pt x="302" y="461"/>
                </a:lnTo>
                <a:lnTo>
                  <a:pt x="312" y="444"/>
                </a:lnTo>
                <a:lnTo>
                  <a:pt x="323" y="429"/>
                </a:lnTo>
                <a:lnTo>
                  <a:pt x="334" y="416"/>
                </a:lnTo>
                <a:lnTo>
                  <a:pt x="342" y="407"/>
                </a:lnTo>
                <a:lnTo>
                  <a:pt x="340" y="406"/>
                </a:lnTo>
                <a:lnTo>
                  <a:pt x="332" y="401"/>
                </a:lnTo>
                <a:lnTo>
                  <a:pt x="327" y="396"/>
                </a:lnTo>
                <a:lnTo>
                  <a:pt x="322" y="387"/>
                </a:lnTo>
                <a:lnTo>
                  <a:pt x="318" y="380"/>
                </a:lnTo>
                <a:lnTo>
                  <a:pt x="318" y="375"/>
                </a:lnTo>
                <a:lnTo>
                  <a:pt x="320" y="372"/>
                </a:lnTo>
                <a:lnTo>
                  <a:pt x="325" y="370"/>
                </a:lnTo>
                <a:lnTo>
                  <a:pt x="330" y="370"/>
                </a:lnTo>
                <a:lnTo>
                  <a:pt x="334" y="372"/>
                </a:lnTo>
                <a:lnTo>
                  <a:pt x="337" y="372"/>
                </a:lnTo>
                <a:lnTo>
                  <a:pt x="340" y="377"/>
                </a:lnTo>
                <a:lnTo>
                  <a:pt x="344" y="384"/>
                </a:lnTo>
                <a:lnTo>
                  <a:pt x="347" y="402"/>
                </a:lnTo>
                <a:lnTo>
                  <a:pt x="350" y="419"/>
                </a:lnTo>
                <a:lnTo>
                  <a:pt x="352" y="419"/>
                </a:lnTo>
                <a:lnTo>
                  <a:pt x="359" y="406"/>
                </a:lnTo>
                <a:lnTo>
                  <a:pt x="364" y="394"/>
                </a:lnTo>
                <a:lnTo>
                  <a:pt x="352" y="377"/>
                </a:lnTo>
                <a:lnTo>
                  <a:pt x="339" y="362"/>
                </a:lnTo>
                <a:lnTo>
                  <a:pt x="342" y="355"/>
                </a:lnTo>
                <a:lnTo>
                  <a:pt x="342" y="349"/>
                </a:lnTo>
                <a:lnTo>
                  <a:pt x="342" y="342"/>
                </a:lnTo>
                <a:lnTo>
                  <a:pt x="339" y="335"/>
                </a:lnTo>
                <a:lnTo>
                  <a:pt x="349" y="322"/>
                </a:lnTo>
                <a:lnTo>
                  <a:pt x="360" y="308"/>
                </a:lnTo>
                <a:lnTo>
                  <a:pt x="350" y="308"/>
                </a:lnTo>
                <a:lnTo>
                  <a:pt x="342" y="310"/>
                </a:lnTo>
                <a:lnTo>
                  <a:pt x="335" y="313"/>
                </a:lnTo>
                <a:lnTo>
                  <a:pt x="327" y="317"/>
                </a:lnTo>
                <a:lnTo>
                  <a:pt x="334" y="308"/>
                </a:lnTo>
                <a:lnTo>
                  <a:pt x="342" y="302"/>
                </a:lnTo>
                <a:lnTo>
                  <a:pt x="345" y="297"/>
                </a:lnTo>
                <a:lnTo>
                  <a:pt x="347" y="293"/>
                </a:lnTo>
                <a:lnTo>
                  <a:pt x="350" y="287"/>
                </a:lnTo>
                <a:lnTo>
                  <a:pt x="352" y="278"/>
                </a:lnTo>
                <a:lnTo>
                  <a:pt x="345" y="278"/>
                </a:lnTo>
                <a:lnTo>
                  <a:pt x="340" y="278"/>
                </a:lnTo>
                <a:lnTo>
                  <a:pt x="342" y="275"/>
                </a:lnTo>
                <a:lnTo>
                  <a:pt x="345" y="273"/>
                </a:lnTo>
                <a:lnTo>
                  <a:pt x="347" y="270"/>
                </a:lnTo>
                <a:lnTo>
                  <a:pt x="350" y="268"/>
                </a:lnTo>
                <a:lnTo>
                  <a:pt x="350" y="267"/>
                </a:lnTo>
                <a:lnTo>
                  <a:pt x="350" y="265"/>
                </a:lnTo>
                <a:lnTo>
                  <a:pt x="337" y="268"/>
                </a:lnTo>
                <a:lnTo>
                  <a:pt x="325" y="273"/>
                </a:lnTo>
                <a:lnTo>
                  <a:pt x="320" y="272"/>
                </a:lnTo>
                <a:lnTo>
                  <a:pt x="317" y="270"/>
                </a:lnTo>
                <a:lnTo>
                  <a:pt x="320" y="263"/>
                </a:lnTo>
                <a:lnTo>
                  <a:pt x="323" y="255"/>
                </a:lnTo>
                <a:lnTo>
                  <a:pt x="302" y="253"/>
                </a:lnTo>
                <a:lnTo>
                  <a:pt x="282" y="248"/>
                </a:lnTo>
                <a:lnTo>
                  <a:pt x="265" y="243"/>
                </a:lnTo>
                <a:lnTo>
                  <a:pt x="253" y="241"/>
                </a:lnTo>
                <a:lnTo>
                  <a:pt x="246" y="248"/>
                </a:lnTo>
                <a:lnTo>
                  <a:pt x="238" y="255"/>
                </a:lnTo>
                <a:lnTo>
                  <a:pt x="230" y="258"/>
                </a:lnTo>
                <a:lnTo>
                  <a:pt x="223" y="258"/>
                </a:lnTo>
                <a:lnTo>
                  <a:pt x="216" y="258"/>
                </a:lnTo>
                <a:lnTo>
                  <a:pt x="210" y="257"/>
                </a:lnTo>
                <a:lnTo>
                  <a:pt x="205" y="255"/>
                </a:lnTo>
                <a:lnTo>
                  <a:pt x="198" y="255"/>
                </a:lnTo>
                <a:lnTo>
                  <a:pt x="191" y="255"/>
                </a:lnTo>
                <a:lnTo>
                  <a:pt x="185" y="255"/>
                </a:lnTo>
                <a:lnTo>
                  <a:pt x="180" y="258"/>
                </a:lnTo>
                <a:lnTo>
                  <a:pt x="174" y="263"/>
                </a:lnTo>
                <a:lnTo>
                  <a:pt x="171" y="268"/>
                </a:lnTo>
                <a:lnTo>
                  <a:pt x="168" y="273"/>
                </a:lnTo>
                <a:lnTo>
                  <a:pt x="163" y="277"/>
                </a:lnTo>
                <a:lnTo>
                  <a:pt x="158" y="278"/>
                </a:lnTo>
                <a:lnTo>
                  <a:pt x="153" y="280"/>
                </a:lnTo>
                <a:lnTo>
                  <a:pt x="146" y="282"/>
                </a:lnTo>
                <a:lnTo>
                  <a:pt x="133" y="283"/>
                </a:lnTo>
                <a:lnTo>
                  <a:pt x="121" y="285"/>
                </a:lnTo>
                <a:lnTo>
                  <a:pt x="119" y="290"/>
                </a:lnTo>
                <a:lnTo>
                  <a:pt x="118" y="295"/>
                </a:lnTo>
                <a:lnTo>
                  <a:pt x="106" y="295"/>
                </a:lnTo>
                <a:lnTo>
                  <a:pt x="96" y="297"/>
                </a:lnTo>
                <a:lnTo>
                  <a:pt x="87" y="298"/>
                </a:lnTo>
                <a:lnTo>
                  <a:pt x="79" y="302"/>
                </a:lnTo>
                <a:lnTo>
                  <a:pt x="64" y="308"/>
                </a:lnTo>
                <a:lnTo>
                  <a:pt x="49" y="315"/>
                </a:lnTo>
                <a:lnTo>
                  <a:pt x="46" y="312"/>
                </a:lnTo>
                <a:lnTo>
                  <a:pt x="44" y="308"/>
                </a:lnTo>
                <a:lnTo>
                  <a:pt x="29" y="313"/>
                </a:lnTo>
                <a:lnTo>
                  <a:pt x="12" y="318"/>
                </a:lnTo>
                <a:lnTo>
                  <a:pt x="12" y="317"/>
                </a:lnTo>
                <a:lnTo>
                  <a:pt x="14" y="313"/>
                </a:lnTo>
                <a:lnTo>
                  <a:pt x="46" y="305"/>
                </a:lnTo>
                <a:lnTo>
                  <a:pt x="82" y="297"/>
                </a:lnTo>
                <a:lnTo>
                  <a:pt x="101" y="292"/>
                </a:lnTo>
                <a:lnTo>
                  <a:pt x="116" y="285"/>
                </a:lnTo>
                <a:lnTo>
                  <a:pt x="131" y="278"/>
                </a:lnTo>
                <a:lnTo>
                  <a:pt x="141" y="270"/>
                </a:lnTo>
                <a:lnTo>
                  <a:pt x="139" y="268"/>
                </a:lnTo>
                <a:lnTo>
                  <a:pt x="139" y="267"/>
                </a:lnTo>
                <a:lnTo>
                  <a:pt x="116" y="267"/>
                </a:lnTo>
                <a:lnTo>
                  <a:pt x="96" y="268"/>
                </a:lnTo>
                <a:lnTo>
                  <a:pt x="96" y="265"/>
                </a:lnTo>
                <a:lnTo>
                  <a:pt x="96" y="263"/>
                </a:lnTo>
                <a:lnTo>
                  <a:pt x="102" y="257"/>
                </a:lnTo>
                <a:lnTo>
                  <a:pt x="109" y="246"/>
                </a:lnTo>
                <a:lnTo>
                  <a:pt x="99" y="246"/>
                </a:lnTo>
                <a:lnTo>
                  <a:pt x="89" y="246"/>
                </a:lnTo>
                <a:lnTo>
                  <a:pt x="89" y="243"/>
                </a:lnTo>
                <a:lnTo>
                  <a:pt x="89" y="241"/>
                </a:lnTo>
                <a:lnTo>
                  <a:pt x="89" y="240"/>
                </a:lnTo>
                <a:lnTo>
                  <a:pt x="99" y="231"/>
                </a:lnTo>
                <a:lnTo>
                  <a:pt x="109" y="223"/>
                </a:lnTo>
                <a:lnTo>
                  <a:pt x="131" y="218"/>
                </a:lnTo>
                <a:lnTo>
                  <a:pt x="156" y="215"/>
                </a:lnTo>
                <a:lnTo>
                  <a:pt x="168" y="213"/>
                </a:lnTo>
                <a:lnTo>
                  <a:pt x="178" y="210"/>
                </a:lnTo>
                <a:lnTo>
                  <a:pt x="183" y="208"/>
                </a:lnTo>
                <a:lnTo>
                  <a:pt x="186" y="205"/>
                </a:lnTo>
                <a:lnTo>
                  <a:pt x="190" y="201"/>
                </a:lnTo>
                <a:lnTo>
                  <a:pt x="193" y="198"/>
                </a:lnTo>
                <a:lnTo>
                  <a:pt x="181" y="198"/>
                </a:lnTo>
                <a:lnTo>
                  <a:pt x="168" y="200"/>
                </a:lnTo>
                <a:lnTo>
                  <a:pt x="161" y="201"/>
                </a:lnTo>
                <a:lnTo>
                  <a:pt x="154" y="201"/>
                </a:lnTo>
                <a:lnTo>
                  <a:pt x="149" y="200"/>
                </a:lnTo>
                <a:lnTo>
                  <a:pt x="146" y="198"/>
                </a:lnTo>
                <a:lnTo>
                  <a:pt x="144" y="196"/>
                </a:lnTo>
                <a:lnTo>
                  <a:pt x="143" y="196"/>
                </a:lnTo>
                <a:lnTo>
                  <a:pt x="144" y="190"/>
                </a:lnTo>
                <a:lnTo>
                  <a:pt x="146" y="185"/>
                </a:lnTo>
                <a:lnTo>
                  <a:pt x="169" y="180"/>
                </a:lnTo>
                <a:lnTo>
                  <a:pt x="193" y="175"/>
                </a:lnTo>
                <a:lnTo>
                  <a:pt x="195" y="178"/>
                </a:lnTo>
                <a:lnTo>
                  <a:pt x="195" y="181"/>
                </a:lnTo>
                <a:lnTo>
                  <a:pt x="198" y="181"/>
                </a:lnTo>
                <a:lnTo>
                  <a:pt x="201" y="183"/>
                </a:lnTo>
                <a:lnTo>
                  <a:pt x="210" y="181"/>
                </a:lnTo>
                <a:lnTo>
                  <a:pt x="216" y="178"/>
                </a:lnTo>
                <a:lnTo>
                  <a:pt x="211" y="171"/>
                </a:lnTo>
                <a:lnTo>
                  <a:pt x="206" y="166"/>
                </a:lnTo>
                <a:lnTo>
                  <a:pt x="203" y="163"/>
                </a:lnTo>
                <a:lnTo>
                  <a:pt x="201" y="159"/>
                </a:lnTo>
                <a:lnTo>
                  <a:pt x="201" y="156"/>
                </a:lnTo>
                <a:lnTo>
                  <a:pt x="201" y="151"/>
                </a:lnTo>
                <a:lnTo>
                  <a:pt x="215" y="149"/>
                </a:lnTo>
                <a:lnTo>
                  <a:pt x="226" y="148"/>
                </a:lnTo>
                <a:lnTo>
                  <a:pt x="240" y="146"/>
                </a:lnTo>
                <a:lnTo>
                  <a:pt x="251" y="144"/>
                </a:lnTo>
                <a:lnTo>
                  <a:pt x="270" y="138"/>
                </a:lnTo>
                <a:lnTo>
                  <a:pt x="293" y="128"/>
                </a:lnTo>
                <a:lnTo>
                  <a:pt x="307" y="124"/>
                </a:lnTo>
                <a:lnTo>
                  <a:pt x="318" y="121"/>
                </a:lnTo>
                <a:lnTo>
                  <a:pt x="330" y="119"/>
                </a:lnTo>
                <a:lnTo>
                  <a:pt x="340" y="119"/>
                </a:lnTo>
                <a:lnTo>
                  <a:pt x="399" y="129"/>
                </a:lnTo>
                <a:lnTo>
                  <a:pt x="457" y="141"/>
                </a:lnTo>
                <a:lnTo>
                  <a:pt x="488" y="144"/>
                </a:lnTo>
                <a:lnTo>
                  <a:pt x="514" y="144"/>
                </a:lnTo>
                <a:lnTo>
                  <a:pt x="529" y="144"/>
                </a:lnTo>
                <a:lnTo>
                  <a:pt x="543" y="141"/>
                </a:lnTo>
                <a:lnTo>
                  <a:pt x="556" y="138"/>
                </a:lnTo>
                <a:lnTo>
                  <a:pt x="570" y="131"/>
                </a:lnTo>
                <a:lnTo>
                  <a:pt x="573" y="136"/>
                </a:lnTo>
                <a:lnTo>
                  <a:pt x="578" y="139"/>
                </a:lnTo>
                <a:lnTo>
                  <a:pt x="583" y="141"/>
                </a:lnTo>
                <a:lnTo>
                  <a:pt x="591" y="141"/>
                </a:lnTo>
                <a:lnTo>
                  <a:pt x="596" y="139"/>
                </a:lnTo>
                <a:lnTo>
                  <a:pt x="603" y="138"/>
                </a:lnTo>
                <a:lnTo>
                  <a:pt x="608" y="138"/>
                </a:lnTo>
                <a:lnTo>
                  <a:pt x="615" y="139"/>
                </a:lnTo>
                <a:lnTo>
                  <a:pt x="618" y="144"/>
                </a:lnTo>
                <a:lnTo>
                  <a:pt x="621" y="146"/>
                </a:lnTo>
                <a:lnTo>
                  <a:pt x="628" y="148"/>
                </a:lnTo>
                <a:lnTo>
                  <a:pt x="633" y="149"/>
                </a:lnTo>
                <a:lnTo>
                  <a:pt x="640" y="149"/>
                </a:lnTo>
                <a:lnTo>
                  <a:pt x="645" y="149"/>
                </a:lnTo>
                <a:lnTo>
                  <a:pt x="652" y="151"/>
                </a:lnTo>
                <a:lnTo>
                  <a:pt x="655" y="154"/>
                </a:lnTo>
                <a:lnTo>
                  <a:pt x="653" y="159"/>
                </a:lnTo>
                <a:lnTo>
                  <a:pt x="655" y="164"/>
                </a:lnTo>
                <a:lnTo>
                  <a:pt x="675" y="164"/>
                </a:lnTo>
                <a:lnTo>
                  <a:pt x="697" y="163"/>
                </a:lnTo>
                <a:lnTo>
                  <a:pt x="697" y="169"/>
                </a:lnTo>
                <a:lnTo>
                  <a:pt x="698" y="176"/>
                </a:lnTo>
                <a:lnTo>
                  <a:pt x="702" y="176"/>
                </a:lnTo>
                <a:lnTo>
                  <a:pt x="705" y="176"/>
                </a:lnTo>
                <a:lnTo>
                  <a:pt x="705" y="175"/>
                </a:lnTo>
                <a:lnTo>
                  <a:pt x="707" y="175"/>
                </a:lnTo>
                <a:lnTo>
                  <a:pt x="710" y="166"/>
                </a:lnTo>
                <a:lnTo>
                  <a:pt x="715" y="161"/>
                </a:lnTo>
                <a:lnTo>
                  <a:pt x="720" y="158"/>
                </a:lnTo>
                <a:lnTo>
                  <a:pt x="727" y="153"/>
                </a:lnTo>
                <a:lnTo>
                  <a:pt x="742" y="154"/>
                </a:lnTo>
                <a:lnTo>
                  <a:pt x="765" y="158"/>
                </a:lnTo>
                <a:lnTo>
                  <a:pt x="789" y="161"/>
                </a:lnTo>
                <a:lnTo>
                  <a:pt x="807" y="164"/>
                </a:lnTo>
                <a:lnTo>
                  <a:pt x="807" y="166"/>
                </a:lnTo>
                <a:lnTo>
                  <a:pt x="804" y="169"/>
                </a:lnTo>
                <a:lnTo>
                  <a:pt x="802" y="175"/>
                </a:lnTo>
                <a:lnTo>
                  <a:pt x="802" y="176"/>
                </a:lnTo>
                <a:lnTo>
                  <a:pt x="804" y="176"/>
                </a:lnTo>
                <a:lnTo>
                  <a:pt x="807" y="176"/>
                </a:lnTo>
                <a:lnTo>
                  <a:pt x="811" y="176"/>
                </a:lnTo>
                <a:lnTo>
                  <a:pt x="816" y="168"/>
                </a:lnTo>
                <a:lnTo>
                  <a:pt x="821" y="161"/>
                </a:lnTo>
                <a:lnTo>
                  <a:pt x="821" y="159"/>
                </a:lnTo>
                <a:lnTo>
                  <a:pt x="821" y="158"/>
                </a:lnTo>
                <a:lnTo>
                  <a:pt x="814" y="154"/>
                </a:lnTo>
                <a:lnTo>
                  <a:pt x="807" y="151"/>
                </a:lnTo>
                <a:lnTo>
                  <a:pt x="811" y="146"/>
                </a:lnTo>
                <a:lnTo>
                  <a:pt x="814" y="139"/>
                </a:lnTo>
                <a:lnTo>
                  <a:pt x="821" y="141"/>
                </a:lnTo>
                <a:lnTo>
                  <a:pt x="827" y="144"/>
                </a:lnTo>
                <a:lnTo>
                  <a:pt x="822" y="148"/>
                </a:lnTo>
                <a:lnTo>
                  <a:pt x="819" y="151"/>
                </a:lnTo>
                <a:lnTo>
                  <a:pt x="819" y="153"/>
                </a:lnTo>
                <a:lnTo>
                  <a:pt x="829" y="154"/>
                </a:lnTo>
                <a:lnTo>
                  <a:pt x="837" y="154"/>
                </a:lnTo>
                <a:lnTo>
                  <a:pt x="842" y="149"/>
                </a:lnTo>
                <a:lnTo>
                  <a:pt x="851" y="144"/>
                </a:lnTo>
                <a:lnTo>
                  <a:pt x="842" y="141"/>
                </a:lnTo>
                <a:lnTo>
                  <a:pt x="837" y="134"/>
                </a:lnTo>
                <a:lnTo>
                  <a:pt x="842" y="128"/>
                </a:lnTo>
                <a:lnTo>
                  <a:pt x="847" y="123"/>
                </a:lnTo>
                <a:lnTo>
                  <a:pt x="856" y="121"/>
                </a:lnTo>
                <a:lnTo>
                  <a:pt x="863" y="119"/>
                </a:lnTo>
                <a:lnTo>
                  <a:pt x="869" y="119"/>
                </a:lnTo>
                <a:lnTo>
                  <a:pt x="876" y="121"/>
                </a:lnTo>
                <a:lnTo>
                  <a:pt x="876" y="126"/>
                </a:lnTo>
                <a:lnTo>
                  <a:pt x="876" y="131"/>
                </a:lnTo>
                <a:lnTo>
                  <a:pt x="869" y="136"/>
                </a:lnTo>
                <a:lnTo>
                  <a:pt x="864" y="139"/>
                </a:lnTo>
                <a:lnTo>
                  <a:pt x="869" y="146"/>
                </a:lnTo>
                <a:lnTo>
                  <a:pt x="874" y="151"/>
                </a:lnTo>
                <a:lnTo>
                  <a:pt x="879" y="149"/>
                </a:lnTo>
                <a:lnTo>
                  <a:pt x="884" y="146"/>
                </a:lnTo>
                <a:lnTo>
                  <a:pt x="889" y="144"/>
                </a:lnTo>
                <a:lnTo>
                  <a:pt x="896" y="146"/>
                </a:lnTo>
                <a:lnTo>
                  <a:pt x="894" y="151"/>
                </a:lnTo>
                <a:lnTo>
                  <a:pt x="893" y="154"/>
                </a:lnTo>
                <a:lnTo>
                  <a:pt x="888" y="158"/>
                </a:lnTo>
                <a:lnTo>
                  <a:pt x="883" y="159"/>
                </a:lnTo>
                <a:lnTo>
                  <a:pt x="883" y="164"/>
                </a:lnTo>
                <a:lnTo>
                  <a:pt x="883" y="169"/>
                </a:lnTo>
                <a:lnTo>
                  <a:pt x="886" y="169"/>
                </a:lnTo>
                <a:lnTo>
                  <a:pt x="889" y="169"/>
                </a:lnTo>
                <a:lnTo>
                  <a:pt x="901" y="164"/>
                </a:lnTo>
                <a:lnTo>
                  <a:pt x="914" y="156"/>
                </a:lnTo>
                <a:lnTo>
                  <a:pt x="921" y="151"/>
                </a:lnTo>
                <a:lnTo>
                  <a:pt x="926" y="146"/>
                </a:lnTo>
                <a:lnTo>
                  <a:pt x="931" y="141"/>
                </a:lnTo>
                <a:lnTo>
                  <a:pt x="933" y="136"/>
                </a:lnTo>
                <a:lnTo>
                  <a:pt x="921" y="133"/>
                </a:lnTo>
                <a:lnTo>
                  <a:pt x="906" y="129"/>
                </a:lnTo>
                <a:lnTo>
                  <a:pt x="906" y="126"/>
                </a:lnTo>
                <a:lnTo>
                  <a:pt x="908" y="124"/>
                </a:lnTo>
                <a:lnTo>
                  <a:pt x="909" y="124"/>
                </a:lnTo>
                <a:lnTo>
                  <a:pt x="914" y="124"/>
                </a:lnTo>
                <a:lnTo>
                  <a:pt x="913" y="119"/>
                </a:lnTo>
                <a:lnTo>
                  <a:pt x="909" y="114"/>
                </a:lnTo>
                <a:lnTo>
                  <a:pt x="921" y="108"/>
                </a:lnTo>
                <a:lnTo>
                  <a:pt x="936" y="99"/>
                </a:lnTo>
                <a:lnTo>
                  <a:pt x="945" y="96"/>
                </a:lnTo>
                <a:lnTo>
                  <a:pt x="951" y="96"/>
                </a:lnTo>
                <a:lnTo>
                  <a:pt x="953" y="96"/>
                </a:lnTo>
                <a:lnTo>
                  <a:pt x="956" y="97"/>
                </a:lnTo>
                <a:lnTo>
                  <a:pt x="958" y="99"/>
                </a:lnTo>
                <a:lnTo>
                  <a:pt x="958" y="103"/>
                </a:lnTo>
                <a:lnTo>
                  <a:pt x="951" y="106"/>
                </a:lnTo>
                <a:lnTo>
                  <a:pt x="943" y="108"/>
                </a:lnTo>
                <a:lnTo>
                  <a:pt x="943" y="114"/>
                </a:lnTo>
                <a:lnTo>
                  <a:pt x="943" y="121"/>
                </a:lnTo>
                <a:lnTo>
                  <a:pt x="950" y="121"/>
                </a:lnTo>
                <a:lnTo>
                  <a:pt x="958" y="121"/>
                </a:lnTo>
                <a:lnTo>
                  <a:pt x="956" y="116"/>
                </a:lnTo>
                <a:lnTo>
                  <a:pt x="955" y="111"/>
                </a:lnTo>
                <a:lnTo>
                  <a:pt x="966" y="106"/>
                </a:lnTo>
                <a:lnTo>
                  <a:pt x="976" y="101"/>
                </a:lnTo>
                <a:lnTo>
                  <a:pt x="981" y="99"/>
                </a:lnTo>
                <a:lnTo>
                  <a:pt x="986" y="97"/>
                </a:lnTo>
                <a:lnTo>
                  <a:pt x="995" y="97"/>
                </a:lnTo>
                <a:lnTo>
                  <a:pt x="1003" y="99"/>
                </a:lnTo>
                <a:lnTo>
                  <a:pt x="1002" y="103"/>
                </a:lnTo>
                <a:lnTo>
                  <a:pt x="1000" y="106"/>
                </a:lnTo>
                <a:lnTo>
                  <a:pt x="996" y="108"/>
                </a:lnTo>
                <a:lnTo>
                  <a:pt x="993" y="109"/>
                </a:lnTo>
                <a:lnTo>
                  <a:pt x="995" y="113"/>
                </a:lnTo>
                <a:lnTo>
                  <a:pt x="995" y="116"/>
                </a:lnTo>
                <a:lnTo>
                  <a:pt x="1008" y="114"/>
                </a:lnTo>
                <a:lnTo>
                  <a:pt x="1022" y="113"/>
                </a:lnTo>
                <a:lnTo>
                  <a:pt x="1022" y="109"/>
                </a:lnTo>
                <a:lnTo>
                  <a:pt x="1022" y="104"/>
                </a:lnTo>
                <a:lnTo>
                  <a:pt x="1020" y="104"/>
                </a:lnTo>
                <a:lnTo>
                  <a:pt x="1017" y="106"/>
                </a:lnTo>
                <a:lnTo>
                  <a:pt x="1013" y="106"/>
                </a:lnTo>
                <a:lnTo>
                  <a:pt x="1012" y="104"/>
                </a:lnTo>
                <a:lnTo>
                  <a:pt x="1007" y="103"/>
                </a:lnTo>
                <a:lnTo>
                  <a:pt x="1007" y="97"/>
                </a:lnTo>
                <a:lnTo>
                  <a:pt x="1007" y="92"/>
                </a:lnTo>
                <a:close/>
                <a:moveTo>
                  <a:pt x="1450" y="106"/>
                </a:moveTo>
                <a:lnTo>
                  <a:pt x="1452" y="109"/>
                </a:lnTo>
                <a:lnTo>
                  <a:pt x="1454" y="113"/>
                </a:lnTo>
                <a:lnTo>
                  <a:pt x="1459" y="113"/>
                </a:lnTo>
                <a:lnTo>
                  <a:pt x="1464" y="111"/>
                </a:lnTo>
                <a:lnTo>
                  <a:pt x="1462" y="111"/>
                </a:lnTo>
                <a:lnTo>
                  <a:pt x="1460" y="111"/>
                </a:lnTo>
                <a:lnTo>
                  <a:pt x="1455" y="109"/>
                </a:lnTo>
                <a:lnTo>
                  <a:pt x="1450" y="106"/>
                </a:lnTo>
                <a:close/>
                <a:moveTo>
                  <a:pt x="1197" y="129"/>
                </a:moveTo>
                <a:lnTo>
                  <a:pt x="1206" y="131"/>
                </a:lnTo>
                <a:lnTo>
                  <a:pt x="1212" y="131"/>
                </a:lnTo>
                <a:lnTo>
                  <a:pt x="1212" y="134"/>
                </a:lnTo>
                <a:lnTo>
                  <a:pt x="1212" y="138"/>
                </a:lnTo>
                <a:lnTo>
                  <a:pt x="1211" y="141"/>
                </a:lnTo>
                <a:lnTo>
                  <a:pt x="1207" y="144"/>
                </a:lnTo>
                <a:lnTo>
                  <a:pt x="1202" y="143"/>
                </a:lnTo>
                <a:lnTo>
                  <a:pt x="1197" y="141"/>
                </a:lnTo>
                <a:lnTo>
                  <a:pt x="1196" y="141"/>
                </a:lnTo>
                <a:lnTo>
                  <a:pt x="1194" y="141"/>
                </a:lnTo>
                <a:lnTo>
                  <a:pt x="1196" y="136"/>
                </a:lnTo>
                <a:lnTo>
                  <a:pt x="1197" y="129"/>
                </a:lnTo>
                <a:close/>
                <a:moveTo>
                  <a:pt x="983" y="156"/>
                </a:moveTo>
                <a:lnTo>
                  <a:pt x="993" y="158"/>
                </a:lnTo>
                <a:lnTo>
                  <a:pt x="1002" y="159"/>
                </a:lnTo>
                <a:lnTo>
                  <a:pt x="1002" y="161"/>
                </a:lnTo>
                <a:lnTo>
                  <a:pt x="1000" y="164"/>
                </a:lnTo>
                <a:lnTo>
                  <a:pt x="1000" y="166"/>
                </a:lnTo>
                <a:lnTo>
                  <a:pt x="993" y="169"/>
                </a:lnTo>
                <a:lnTo>
                  <a:pt x="988" y="169"/>
                </a:lnTo>
                <a:lnTo>
                  <a:pt x="983" y="168"/>
                </a:lnTo>
                <a:lnTo>
                  <a:pt x="980" y="164"/>
                </a:lnTo>
                <a:lnTo>
                  <a:pt x="981" y="163"/>
                </a:lnTo>
                <a:lnTo>
                  <a:pt x="983" y="161"/>
                </a:lnTo>
                <a:lnTo>
                  <a:pt x="983" y="159"/>
                </a:lnTo>
                <a:lnTo>
                  <a:pt x="983" y="156"/>
                </a:lnTo>
                <a:close/>
                <a:moveTo>
                  <a:pt x="1454" y="176"/>
                </a:moveTo>
                <a:lnTo>
                  <a:pt x="1460" y="178"/>
                </a:lnTo>
                <a:lnTo>
                  <a:pt x="1465" y="181"/>
                </a:lnTo>
                <a:lnTo>
                  <a:pt x="1469" y="185"/>
                </a:lnTo>
                <a:lnTo>
                  <a:pt x="1472" y="190"/>
                </a:lnTo>
                <a:lnTo>
                  <a:pt x="1479" y="185"/>
                </a:lnTo>
                <a:lnTo>
                  <a:pt x="1487" y="178"/>
                </a:lnTo>
                <a:lnTo>
                  <a:pt x="1512" y="181"/>
                </a:lnTo>
                <a:lnTo>
                  <a:pt x="1534" y="188"/>
                </a:lnTo>
                <a:lnTo>
                  <a:pt x="1536" y="188"/>
                </a:lnTo>
                <a:lnTo>
                  <a:pt x="1537" y="188"/>
                </a:lnTo>
                <a:lnTo>
                  <a:pt x="1536" y="191"/>
                </a:lnTo>
                <a:lnTo>
                  <a:pt x="1534" y="195"/>
                </a:lnTo>
                <a:lnTo>
                  <a:pt x="1529" y="200"/>
                </a:lnTo>
                <a:lnTo>
                  <a:pt x="1519" y="205"/>
                </a:lnTo>
                <a:lnTo>
                  <a:pt x="1507" y="210"/>
                </a:lnTo>
                <a:lnTo>
                  <a:pt x="1494" y="213"/>
                </a:lnTo>
                <a:lnTo>
                  <a:pt x="1480" y="213"/>
                </a:lnTo>
                <a:lnTo>
                  <a:pt x="1469" y="211"/>
                </a:lnTo>
                <a:lnTo>
                  <a:pt x="1465" y="210"/>
                </a:lnTo>
                <a:lnTo>
                  <a:pt x="1462" y="208"/>
                </a:lnTo>
                <a:lnTo>
                  <a:pt x="1460" y="205"/>
                </a:lnTo>
                <a:lnTo>
                  <a:pt x="1460" y="201"/>
                </a:lnTo>
                <a:lnTo>
                  <a:pt x="1457" y="200"/>
                </a:lnTo>
                <a:lnTo>
                  <a:pt x="1455" y="200"/>
                </a:lnTo>
                <a:lnTo>
                  <a:pt x="1455" y="198"/>
                </a:lnTo>
                <a:lnTo>
                  <a:pt x="1454" y="195"/>
                </a:lnTo>
                <a:lnTo>
                  <a:pt x="1455" y="195"/>
                </a:lnTo>
                <a:lnTo>
                  <a:pt x="1459" y="195"/>
                </a:lnTo>
                <a:lnTo>
                  <a:pt x="1454" y="191"/>
                </a:lnTo>
                <a:lnTo>
                  <a:pt x="1449" y="188"/>
                </a:lnTo>
                <a:lnTo>
                  <a:pt x="1449" y="186"/>
                </a:lnTo>
                <a:lnTo>
                  <a:pt x="1452" y="185"/>
                </a:lnTo>
                <a:lnTo>
                  <a:pt x="1457" y="183"/>
                </a:lnTo>
                <a:lnTo>
                  <a:pt x="1455" y="180"/>
                </a:lnTo>
                <a:lnTo>
                  <a:pt x="1454" y="176"/>
                </a:lnTo>
                <a:close/>
                <a:moveTo>
                  <a:pt x="965" y="186"/>
                </a:moveTo>
                <a:lnTo>
                  <a:pt x="971" y="190"/>
                </a:lnTo>
                <a:lnTo>
                  <a:pt x="975" y="196"/>
                </a:lnTo>
                <a:lnTo>
                  <a:pt x="973" y="200"/>
                </a:lnTo>
                <a:lnTo>
                  <a:pt x="973" y="203"/>
                </a:lnTo>
                <a:lnTo>
                  <a:pt x="961" y="203"/>
                </a:lnTo>
                <a:lnTo>
                  <a:pt x="951" y="205"/>
                </a:lnTo>
                <a:lnTo>
                  <a:pt x="950" y="203"/>
                </a:lnTo>
                <a:lnTo>
                  <a:pt x="948" y="203"/>
                </a:lnTo>
                <a:lnTo>
                  <a:pt x="948" y="200"/>
                </a:lnTo>
                <a:lnTo>
                  <a:pt x="948" y="198"/>
                </a:lnTo>
                <a:lnTo>
                  <a:pt x="956" y="193"/>
                </a:lnTo>
                <a:lnTo>
                  <a:pt x="965" y="186"/>
                </a:lnTo>
                <a:close/>
                <a:moveTo>
                  <a:pt x="883" y="188"/>
                </a:moveTo>
                <a:lnTo>
                  <a:pt x="893" y="190"/>
                </a:lnTo>
                <a:lnTo>
                  <a:pt x="903" y="193"/>
                </a:lnTo>
                <a:lnTo>
                  <a:pt x="909" y="201"/>
                </a:lnTo>
                <a:lnTo>
                  <a:pt x="919" y="208"/>
                </a:lnTo>
                <a:lnTo>
                  <a:pt x="919" y="210"/>
                </a:lnTo>
                <a:lnTo>
                  <a:pt x="918" y="211"/>
                </a:lnTo>
                <a:lnTo>
                  <a:pt x="916" y="211"/>
                </a:lnTo>
                <a:lnTo>
                  <a:pt x="914" y="211"/>
                </a:lnTo>
                <a:lnTo>
                  <a:pt x="901" y="208"/>
                </a:lnTo>
                <a:lnTo>
                  <a:pt x="884" y="205"/>
                </a:lnTo>
                <a:lnTo>
                  <a:pt x="878" y="210"/>
                </a:lnTo>
                <a:lnTo>
                  <a:pt x="864" y="213"/>
                </a:lnTo>
                <a:lnTo>
                  <a:pt x="873" y="200"/>
                </a:lnTo>
                <a:lnTo>
                  <a:pt x="883" y="188"/>
                </a:lnTo>
                <a:close/>
                <a:moveTo>
                  <a:pt x="1611" y="275"/>
                </a:moveTo>
                <a:lnTo>
                  <a:pt x="1618" y="277"/>
                </a:lnTo>
                <a:lnTo>
                  <a:pt x="1624" y="278"/>
                </a:lnTo>
                <a:lnTo>
                  <a:pt x="1626" y="280"/>
                </a:lnTo>
                <a:lnTo>
                  <a:pt x="1626" y="282"/>
                </a:lnTo>
                <a:lnTo>
                  <a:pt x="1626" y="283"/>
                </a:lnTo>
                <a:lnTo>
                  <a:pt x="1624" y="283"/>
                </a:lnTo>
                <a:lnTo>
                  <a:pt x="1616" y="280"/>
                </a:lnTo>
                <a:lnTo>
                  <a:pt x="1611" y="275"/>
                </a:lnTo>
                <a:close/>
                <a:moveTo>
                  <a:pt x="322" y="283"/>
                </a:moveTo>
                <a:lnTo>
                  <a:pt x="322" y="287"/>
                </a:lnTo>
                <a:lnTo>
                  <a:pt x="323" y="288"/>
                </a:lnTo>
                <a:lnTo>
                  <a:pt x="329" y="288"/>
                </a:lnTo>
                <a:lnTo>
                  <a:pt x="335" y="287"/>
                </a:lnTo>
                <a:lnTo>
                  <a:pt x="335" y="290"/>
                </a:lnTo>
                <a:lnTo>
                  <a:pt x="335" y="293"/>
                </a:lnTo>
                <a:lnTo>
                  <a:pt x="334" y="295"/>
                </a:lnTo>
                <a:lnTo>
                  <a:pt x="332" y="298"/>
                </a:lnTo>
                <a:lnTo>
                  <a:pt x="327" y="300"/>
                </a:lnTo>
                <a:lnTo>
                  <a:pt x="323" y="303"/>
                </a:lnTo>
                <a:lnTo>
                  <a:pt x="322" y="303"/>
                </a:lnTo>
                <a:lnTo>
                  <a:pt x="320" y="303"/>
                </a:lnTo>
                <a:lnTo>
                  <a:pt x="318" y="295"/>
                </a:lnTo>
                <a:lnTo>
                  <a:pt x="317" y="288"/>
                </a:lnTo>
                <a:lnTo>
                  <a:pt x="318" y="287"/>
                </a:lnTo>
                <a:lnTo>
                  <a:pt x="322" y="283"/>
                </a:lnTo>
                <a:close/>
                <a:moveTo>
                  <a:pt x="1664" y="347"/>
                </a:moveTo>
                <a:lnTo>
                  <a:pt x="1664" y="352"/>
                </a:lnTo>
                <a:lnTo>
                  <a:pt x="1664" y="357"/>
                </a:lnTo>
                <a:lnTo>
                  <a:pt x="1661" y="359"/>
                </a:lnTo>
                <a:lnTo>
                  <a:pt x="1656" y="359"/>
                </a:lnTo>
                <a:lnTo>
                  <a:pt x="1658" y="362"/>
                </a:lnTo>
                <a:lnTo>
                  <a:pt x="1659" y="364"/>
                </a:lnTo>
                <a:lnTo>
                  <a:pt x="1661" y="365"/>
                </a:lnTo>
                <a:lnTo>
                  <a:pt x="1664" y="369"/>
                </a:lnTo>
                <a:lnTo>
                  <a:pt x="1664" y="370"/>
                </a:lnTo>
                <a:lnTo>
                  <a:pt x="1643" y="372"/>
                </a:lnTo>
                <a:lnTo>
                  <a:pt x="1624" y="375"/>
                </a:lnTo>
                <a:lnTo>
                  <a:pt x="1606" y="380"/>
                </a:lnTo>
                <a:lnTo>
                  <a:pt x="1589" y="385"/>
                </a:lnTo>
                <a:lnTo>
                  <a:pt x="1589" y="384"/>
                </a:lnTo>
                <a:lnTo>
                  <a:pt x="1591" y="382"/>
                </a:lnTo>
                <a:lnTo>
                  <a:pt x="1591" y="380"/>
                </a:lnTo>
                <a:lnTo>
                  <a:pt x="1604" y="372"/>
                </a:lnTo>
                <a:lnTo>
                  <a:pt x="1616" y="365"/>
                </a:lnTo>
                <a:lnTo>
                  <a:pt x="1608" y="364"/>
                </a:lnTo>
                <a:lnTo>
                  <a:pt x="1599" y="359"/>
                </a:lnTo>
                <a:lnTo>
                  <a:pt x="1603" y="350"/>
                </a:lnTo>
                <a:lnTo>
                  <a:pt x="1604" y="342"/>
                </a:lnTo>
                <a:lnTo>
                  <a:pt x="1614" y="342"/>
                </a:lnTo>
                <a:lnTo>
                  <a:pt x="1623" y="342"/>
                </a:lnTo>
                <a:lnTo>
                  <a:pt x="1618" y="329"/>
                </a:lnTo>
                <a:lnTo>
                  <a:pt x="1611" y="315"/>
                </a:lnTo>
                <a:lnTo>
                  <a:pt x="1603" y="302"/>
                </a:lnTo>
                <a:lnTo>
                  <a:pt x="1594" y="288"/>
                </a:lnTo>
                <a:lnTo>
                  <a:pt x="1594" y="287"/>
                </a:lnTo>
                <a:lnTo>
                  <a:pt x="1601" y="287"/>
                </a:lnTo>
                <a:lnTo>
                  <a:pt x="1606" y="287"/>
                </a:lnTo>
                <a:lnTo>
                  <a:pt x="1606" y="292"/>
                </a:lnTo>
                <a:lnTo>
                  <a:pt x="1606" y="297"/>
                </a:lnTo>
                <a:lnTo>
                  <a:pt x="1608" y="297"/>
                </a:lnTo>
                <a:lnTo>
                  <a:pt x="1611" y="297"/>
                </a:lnTo>
                <a:lnTo>
                  <a:pt x="1614" y="293"/>
                </a:lnTo>
                <a:lnTo>
                  <a:pt x="1619" y="292"/>
                </a:lnTo>
                <a:lnTo>
                  <a:pt x="1624" y="290"/>
                </a:lnTo>
                <a:lnTo>
                  <a:pt x="1631" y="288"/>
                </a:lnTo>
                <a:lnTo>
                  <a:pt x="1631" y="297"/>
                </a:lnTo>
                <a:lnTo>
                  <a:pt x="1633" y="305"/>
                </a:lnTo>
                <a:lnTo>
                  <a:pt x="1636" y="313"/>
                </a:lnTo>
                <a:lnTo>
                  <a:pt x="1639" y="322"/>
                </a:lnTo>
                <a:lnTo>
                  <a:pt x="1648" y="337"/>
                </a:lnTo>
                <a:lnTo>
                  <a:pt x="1656" y="347"/>
                </a:lnTo>
                <a:lnTo>
                  <a:pt x="1661" y="347"/>
                </a:lnTo>
                <a:lnTo>
                  <a:pt x="1664" y="347"/>
                </a:lnTo>
                <a:close/>
                <a:moveTo>
                  <a:pt x="0" y="320"/>
                </a:moveTo>
                <a:lnTo>
                  <a:pt x="4" y="320"/>
                </a:lnTo>
                <a:lnTo>
                  <a:pt x="9" y="320"/>
                </a:lnTo>
                <a:lnTo>
                  <a:pt x="9" y="322"/>
                </a:lnTo>
                <a:lnTo>
                  <a:pt x="7" y="324"/>
                </a:lnTo>
                <a:lnTo>
                  <a:pt x="5" y="324"/>
                </a:lnTo>
                <a:lnTo>
                  <a:pt x="4" y="324"/>
                </a:lnTo>
                <a:lnTo>
                  <a:pt x="2" y="324"/>
                </a:lnTo>
                <a:lnTo>
                  <a:pt x="0" y="325"/>
                </a:lnTo>
                <a:lnTo>
                  <a:pt x="0" y="322"/>
                </a:lnTo>
                <a:lnTo>
                  <a:pt x="0" y="320"/>
                </a:lnTo>
                <a:close/>
                <a:moveTo>
                  <a:pt x="1564" y="322"/>
                </a:moveTo>
                <a:lnTo>
                  <a:pt x="1577" y="322"/>
                </a:lnTo>
                <a:lnTo>
                  <a:pt x="1591" y="324"/>
                </a:lnTo>
                <a:lnTo>
                  <a:pt x="1591" y="325"/>
                </a:lnTo>
                <a:lnTo>
                  <a:pt x="1589" y="337"/>
                </a:lnTo>
                <a:lnTo>
                  <a:pt x="1586" y="350"/>
                </a:lnTo>
                <a:lnTo>
                  <a:pt x="1577" y="355"/>
                </a:lnTo>
                <a:lnTo>
                  <a:pt x="1566" y="360"/>
                </a:lnTo>
                <a:lnTo>
                  <a:pt x="1561" y="362"/>
                </a:lnTo>
                <a:lnTo>
                  <a:pt x="1556" y="364"/>
                </a:lnTo>
                <a:lnTo>
                  <a:pt x="1551" y="365"/>
                </a:lnTo>
                <a:lnTo>
                  <a:pt x="1546" y="364"/>
                </a:lnTo>
                <a:lnTo>
                  <a:pt x="1542" y="362"/>
                </a:lnTo>
                <a:lnTo>
                  <a:pt x="1539" y="360"/>
                </a:lnTo>
                <a:lnTo>
                  <a:pt x="1544" y="345"/>
                </a:lnTo>
                <a:lnTo>
                  <a:pt x="1551" y="330"/>
                </a:lnTo>
                <a:lnTo>
                  <a:pt x="1557" y="327"/>
                </a:lnTo>
                <a:lnTo>
                  <a:pt x="1564" y="322"/>
                </a:lnTo>
                <a:close/>
                <a:moveTo>
                  <a:pt x="312" y="330"/>
                </a:moveTo>
                <a:lnTo>
                  <a:pt x="315" y="330"/>
                </a:lnTo>
                <a:lnTo>
                  <a:pt x="317" y="330"/>
                </a:lnTo>
                <a:lnTo>
                  <a:pt x="313" y="342"/>
                </a:lnTo>
                <a:lnTo>
                  <a:pt x="307" y="350"/>
                </a:lnTo>
                <a:lnTo>
                  <a:pt x="305" y="349"/>
                </a:lnTo>
                <a:lnTo>
                  <a:pt x="303" y="349"/>
                </a:lnTo>
                <a:lnTo>
                  <a:pt x="303" y="344"/>
                </a:lnTo>
                <a:lnTo>
                  <a:pt x="303" y="339"/>
                </a:lnTo>
                <a:lnTo>
                  <a:pt x="308" y="335"/>
                </a:lnTo>
                <a:lnTo>
                  <a:pt x="312" y="330"/>
                </a:lnTo>
                <a:close/>
                <a:moveTo>
                  <a:pt x="1063" y="367"/>
                </a:moveTo>
                <a:lnTo>
                  <a:pt x="1067" y="370"/>
                </a:lnTo>
                <a:lnTo>
                  <a:pt x="1067" y="372"/>
                </a:lnTo>
                <a:lnTo>
                  <a:pt x="1067" y="375"/>
                </a:lnTo>
                <a:lnTo>
                  <a:pt x="1065" y="377"/>
                </a:lnTo>
                <a:lnTo>
                  <a:pt x="1062" y="382"/>
                </a:lnTo>
                <a:lnTo>
                  <a:pt x="1058" y="385"/>
                </a:lnTo>
                <a:lnTo>
                  <a:pt x="1062" y="385"/>
                </a:lnTo>
                <a:lnTo>
                  <a:pt x="1065" y="385"/>
                </a:lnTo>
                <a:lnTo>
                  <a:pt x="1065" y="390"/>
                </a:lnTo>
                <a:lnTo>
                  <a:pt x="1065" y="396"/>
                </a:lnTo>
                <a:lnTo>
                  <a:pt x="1068" y="392"/>
                </a:lnTo>
                <a:lnTo>
                  <a:pt x="1072" y="390"/>
                </a:lnTo>
                <a:lnTo>
                  <a:pt x="1075" y="389"/>
                </a:lnTo>
                <a:lnTo>
                  <a:pt x="1082" y="387"/>
                </a:lnTo>
                <a:lnTo>
                  <a:pt x="1087" y="389"/>
                </a:lnTo>
                <a:lnTo>
                  <a:pt x="1092" y="390"/>
                </a:lnTo>
                <a:lnTo>
                  <a:pt x="1089" y="409"/>
                </a:lnTo>
                <a:lnTo>
                  <a:pt x="1084" y="429"/>
                </a:lnTo>
                <a:lnTo>
                  <a:pt x="1079" y="429"/>
                </a:lnTo>
                <a:lnTo>
                  <a:pt x="1074" y="429"/>
                </a:lnTo>
                <a:lnTo>
                  <a:pt x="1072" y="427"/>
                </a:lnTo>
                <a:lnTo>
                  <a:pt x="1068" y="427"/>
                </a:lnTo>
                <a:lnTo>
                  <a:pt x="1068" y="422"/>
                </a:lnTo>
                <a:lnTo>
                  <a:pt x="1067" y="419"/>
                </a:lnTo>
                <a:lnTo>
                  <a:pt x="1065" y="421"/>
                </a:lnTo>
                <a:lnTo>
                  <a:pt x="1062" y="422"/>
                </a:lnTo>
                <a:lnTo>
                  <a:pt x="1058" y="426"/>
                </a:lnTo>
                <a:lnTo>
                  <a:pt x="1055" y="429"/>
                </a:lnTo>
                <a:lnTo>
                  <a:pt x="1052" y="422"/>
                </a:lnTo>
                <a:lnTo>
                  <a:pt x="1048" y="416"/>
                </a:lnTo>
                <a:lnTo>
                  <a:pt x="1037" y="417"/>
                </a:lnTo>
                <a:lnTo>
                  <a:pt x="1027" y="417"/>
                </a:lnTo>
                <a:lnTo>
                  <a:pt x="1025" y="412"/>
                </a:lnTo>
                <a:lnTo>
                  <a:pt x="1025" y="406"/>
                </a:lnTo>
                <a:lnTo>
                  <a:pt x="1035" y="399"/>
                </a:lnTo>
                <a:lnTo>
                  <a:pt x="1047" y="389"/>
                </a:lnTo>
                <a:lnTo>
                  <a:pt x="1057" y="377"/>
                </a:lnTo>
                <a:lnTo>
                  <a:pt x="1063" y="367"/>
                </a:lnTo>
                <a:close/>
                <a:moveTo>
                  <a:pt x="719" y="399"/>
                </a:moveTo>
                <a:lnTo>
                  <a:pt x="707" y="406"/>
                </a:lnTo>
                <a:lnTo>
                  <a:pt x="693" y="411"/>
                </a:lnTo>
                <a:lnTo>
                  <a:pt x="688" y="414"/>
                </a:lnTo>
                <a:lnTo>
                  <a:pt x="682" y="417"/>
                </a:lnTo>
                <a:lnTo>
                  <a:pt x="677" y="422"/>
                </a:lnTo>
                <a:lnTo>
                  <a:pt x="673" y="429"/>
                </a:lnTo>
                <a:lnTo>
                  <a:pt x="673" y="431"/>
                </a:lnTo>
                <a:lnTo>
                  <a:pt x="675" y="431"/>
                </a:lnTo>
                <a:lnTo>
                  <a:pt x="683" y="431"/>
                </a:lnTo>
                <a:lnTo>
                  <a:pt x="690" y="427"/>
                </a:lnTo>
                <a:lnTo>
                  <a:pt x="695" y="424"/>
                </a:lnTo>
                <a:lnTo>
                  <a:pt x="704" y="421"/>
                </a:lnTo>
                <a:lnTo>
                  <a:pt x="720" y="427"/>
                </a:lnTo>
                <a:lnTo>
                  <a:pt x="739" y="432"/>
                </a:lnTo>
                <a:lnTo>
                  <a:pt x="739" y="434"/>
                </a:lnTo>
                <a:lnTo>
                  <a:pt x="737" y="436"/>
                </a:lnTo>
                <a:lnTo>
                  <a:pt x="727" y="439"/>
                </a:lnTo>
                <a:lnTo>
                  <a:pt x="717" y="442"/>
                </a:lnTo>
                <a:lnTo>
                  <a:pt x="709" y="447"/>
                </a:lnTo>
                <a:lnTo>
                  <a:pt x="702" y="454"/>
                </a:lnTo>
                <a:lnTo>
                  <a:pt x="695" y="461"/>
                </a:lnTo>
                <a:lnTo>
                  <a:pt x="690" y="469"/>
                </a:lnTo>
                <a:lnTo>
                  <a:pt x="685" y="479"/>
                </a:lnTo>
                <a:lnTo>
                  <a:pt x="682" y="489"/>
                </a:lnTo>
                <a:lnTo>
                  <a:pt x="683" y="491"/>
                </a:lnTo>
                <a:lnTo>
                  <a:pt x="690" y="491"/>
                </a:lnTo>
                <a:lnTo>
                  <a:pt x="697" y="491"/>
                </a:lnTo>
                <a:lnTo>
                  <a:pt x="704" y="474"/>
                </a:lnTo>
                <a:lnTo>
                  <a:pt x="714" y="459"/>
                </a:lnTo>
                <a:lnTo>
                  <a:pt x="719" y="452"/>
                </a:lnTo>
                <a:lnTo>
                  <a:pt x="725" y="447"/>
                </a:lnTo>
                <a:lnTo>
                  <a:pt x="732" y="444"/>
                </a:lnTo>
                <a:lnTo>
                  <a:pt x="742" y="441"/>
                </a:lnTo>
                <a:lnTo>
                  <a:pt x="742" y="442"/>
                </a:lnTo>
                <a:lnTo>
                  <a:pt x="742" y="444"/>
                </a:lnTo>
                <a:lnTo>
                  <a:pt x="744" y="451"/>
                </a:lnTo>
                <a:lnTo>
                  <a:pt x="744" y="457"/>
                </a:lnTo>
                <a:lnTo>
                  <a:pt x="742" y="464"/>
                </a:lnTo>
                <a:lnTo>
                  <a:pt x="739" y="469"/>
                </a:lnTo>
                <a:lnTo>
                  <a:pt x="747" y="469"/>
                </a:lnTo>
                <a:lnTo>
                  <a:pt x="755" y="471"/>
                </a:lnTo>
                <a:lnTo>
                  <a:pt x="762" y="461"/>
                </a:lnTo>
                <a:lnTo>
                  <a:pt x="770" y="452"/>
                </a:lnTo>
                <a:lnTo>
                  <a:pt x="777" y="454"/>
                </a:lnTo>
                <a:lnTo>
                  <a:pt x="784" y="454"/>
                </a:lnTo>
                <a:lnTo>
                  <a:pt x="786" y="452"/>
                </a:lnTo>
                <a:lnTo>
                  <a:pt x="786" y="451"/>
                </a:lnTo>
                <a:lnTo>
                  <a:pt x="767" y="437"/>
                </a:lnTo>
                <a:lnTo>
                  <a:pt x="747" y="427"/>
                </a:lnTo>
                <a:lnTo>
                  <a:pt x="749" y="421"/>
                </a:lnTo>
                <a:lnTo>
                  <a:pt x="750" y="416"/>
                </a:lnTo>
                <a:lnTo>
                  <a:pt x="744" y="409"/>
                </a:lnTo>
                <a:lnTo>
                  <a:pt x="735" y="402"/>
                </a:lnTo>
                <a:lnTo>
                  <a:pt x="727" y="401"/>
                </a:lnTo>
                <a:lnTo>
                  <a:pt x="719" y="399"/>
                </a:lnTo>
                <a:close/>
                <a:moveTo>
                  <a:pt x="1999" y="442"/>
                </a:moveTo>
                <a:lnTo>
                  <a:pt x="1991" y="439"/>
                </a:lnTo>
                <a:lnTo>
                  <a:pt x="1984" y="434"/>
                </a:lnTo>
                <a:lnTo>
                  <a:pt x="1979" y="432"/>
                </a:lnTo>
                <a:lnTo>
                  <a:pt x="1974" y="432"/>
                </a:lnTo>
                <a:lnTo>
                  <a:pt x="1969" y="432"/>
                </a:lnTo>
                <a:lnTo>
                  <a:pt x="1964" y="434"/>
                </a:lnTo>
                <a:lnTo>
                  <a:pt x="1962" y="442"/>
                </a:lnTo>
                <a:lnTo>
                  <a:pt x="1961" y="447"/>
                </a:lnTo>
                <a:lnTo>
                  <a:pt x="1956" y="451"/>
                </a:lnTo>
                <a:lnTo>
                  <a:pt x="1949" y="454"/>
                </a:lnTo>
                <a:lnTo>
                  <a:pt x="1949" y="468"/>
                </a:lnTo>
                <a:lnTo>
                  <a:pt x="1949" y="479"/>
                </a:lnTo>
                <a:lnTo>
                  <a:pt x="1949" y="493"/>
                </a:lnTo>
                <a:lnTo>
                  <a:pt x="1949" y="508"/>
                </a:lnTo>
                <a:lnTo>
                  <a:pt x="1942" y="511"/>
                </a:lnTo>
                <a:lnTo>
                  <a:pt x="1937" y="513"/>
                </a:lnTo>
                <a:lnTo>
                  <a:pt x="1949" y="513"/>
                </a:lnTo>
                <a:lnTo>
                  <a:pt x="1959" y="511"/>
                </a:lnTo>
                <a:lnTo>
                  <a:pt x="1969" y="508"/>
                </a:lnTo>
                <a:lnTo>
                  <a:pt x="1979" y="504"/>
                </a:lnTo>
                <a:lnTo>
                  <a:pt x="1998" y="496"/>
                </a:lnTo>
                <a:lnTo>
                  <a:pt x="2018" y="489"/>
                </a:lnTo>
                <a:lnTo>
                  <a:pt x="2019" y="489"/>
                </a:lnTo>
                <a:lnTo>
                  <a:pt x="2026" y="489"/>
                </a:lnTo>
                <a:lnTo>
                  <a:pt x="2031" y="491"/>
                </a:lnTo>
                <a:lnTo>
                  <a:pt x="2034" y="493"/>
                </a:lnTo>
                <a:lnTo>
                  <a:pt x="2040" y="494"/>
                </a:lnTo>
                <a:lnTo>
                  <a:pt x="2045" y="501"/>
                </a:lnTo>
                <a:lnTo>
                  <a:pt x="2051" y="506"/>
                </a:lnTo>
                <a:lnTo>
                  <a:pt x="2065" y="504"/>
                </a:lnTo>
                <a:lnTo>
                  <a:pt x="2078" y="503"/>
                </a:lnTo>
                <a:lnTo>
                  <a:pt x="2091" y="501"/>
                </a:lnTo>
                <a:lnTo>
                  <a:pt x="2105" y="501"/>
                </a:lnTo>
                <a:lnTo>
                  <a:pt x="2105" y="498"/>
                </a:lnTo>
                <a:lnTo>
                  <a:pt x="2105" y="496"/>
                </a:lnTo>
                <a:lnTo>
                  <a:pt x="2098" y="493"/>
                </a:lnTo>
                <a:lnTo>
                  <a:pt x="2093" y="489"/>
                </a:lnTo>
                <a:lnTo>
                  <a:pt x="2090" y="484"/>
                </a:lnTo>
                <a:lnTo>
                  <a:pt x="2090" y="476"/>
                </a:lnTo>
                <a:lnTo>
                  <a:pt x="2075" y="471"/>
                </a:lnTo>
                <a:lnTo>
                  <a:pt x="2060" y="464"/>
                </a:lnTo>
                <a:lnTo>
                  <a:pt x="2053" y="459"/>
                </a:lnTo>
                <a:lnTo>
                  <a:pt x="2048" y="454"/>
                </a:lnTo>
                <a:lnTo>
                  <a:pt x="2046" y="449"/>
                </a:lnTo>
                <a:lnTo>
                  <a:pt x="2046" y="442"/>
                </a:lnTo>
                <a:lnTo>
                  <a:pt x="2051" y="441"/>
                </a:lnTo>
                <a:lnTo>
                  <a:pt x="2055" y="439"/>
                </a:lnTo>
                <a:lnTo>
                  <a:pt x="2055" y="437"/>
                </a:lnTo>
                <a:lnTo>
                  <a:pt x="2051" y="436"/>
                </a:lnTo>
                <a:lnTo>
                  <a:pt x="2048" y="434"/>
                </a:lnTo>
                <a:lnTo>
                  <a:pt x="2058" y="431"/>
                </a:lnTo>
                <a:lnTo>
                  <a:pt x="2065" y="426"/>
                </a:lnTo>
                <a:lnTo>
                  <a:pt x="2063" y="422"/>
                </a:lnTo>
                <a:lnTo>
                  <a:pt x="2061" y="421"/>
                </a:lnTo>
                <a:lnTo>
                  <a:pt x="2056" y="419"/>
                </a:lnTo>
                <a:lnTo>
                  <a:pt x="2053" y="417"/>
                </a:lnTo>
                <a:lnTo>
                  <a:pt x="2046" y="424"/>
                </a:lnTo>
                <a:lnTo>
                  <a:pt x="2036" y="429"/>
                </a:lnTo>
                <a:lnTo>
                  <a:pt x="2028" y="432"/>
                </a:lnTo>
                <a:lnTo>
                  <a:pt x="2018" y="436"/>
                </a:lnTo>
                <a:lnTo>
                  <a:pt x="2018" y="437"/>
                </a:lnTo>
                <a:lnTo>
                  <a:pt x="2018" y="439"/>
                </a:lnTo>
                <a:lnTo>
                  <a:pt x="2023" y="441"/>
                </a:lnTo>
                <a:lnTo>
                  <a:pt x="2024" y="442"/>
                </a:lnTo>
                <a:lnTo>
                  <a:pt x="2026" y="444"/>
                </a:lnTo>
                <a:lnTo>
                  <a:pt x="2028" y="449"/>
                </a:lnTo>
                <a:lnTo>
                  <a:pt x="2026" y="451"/>
                </a:lnTo>
                <a:lnTo>
                  <a:pt x="2024" y="454"/>
                </a:lnTo>
                <a:lnTo>
                  <a:pt x="2019" y="456"/>
                </a:lnTo>
                <a:lnTo>
                  <a:pt x="2014" y="459"/>
                </a:lnTo>
                <a:lnTo>
                  <a:pt x="2009" y="459"/>
                </a:lnTo>
                <a:lnTo>
                  <a:pt x="2001" y="459"/>
                </a:lnTo>
                <a:lnTo>
                  <a:pt x="2001" y="451"/>
                </a:lnTo>
                <a:lnTo>
                  <a:pt x="1999" y="442"/>
                </a:lnTo>
                <a:close/>
                <a:moveTo>
                  <a:pt x="2194" y="449"/>
                </a:moveTo>
                <a:lnTo>
                  <a:pt x="2204" y="447"/>
                </a:lnTo>
                <a:lnTo>
                  <a:pt x="2214" y="447"/>
                </a:lnTo>
                <a:lnTo>
                  <a:pt x="2212" y="437"/>
                </a:lnTo>
                <a:lnTo>
                  <a:pt x="2212" y="427"/>
                </a:lnTo>
                <a:lnTo>
                  <a:pt x="2207" y="424"/>
                </a:lnTo>
                <a:lnTo>
                  <a:pt x="2202" y="422"/>
                </a:lnTo>
                <a:lnTo>
                  <a:pt x="2185" y="429"/>
                </a:lnTo>
                <a:lnTo>
                  <a:pt x="2172" y="434"/>
                </a:lnTo>
                <a:lnTo>
                  <a:pt x="2165" y="437"/>
                </a:lnTo>
                <a:lnTo>
                  <a:pt x="2158" y="441"/>
                </a:lnTo>
                <a:lnTo>
                  <a:pt x="2153" y="446"/>
                </a:lnTo>
                <a:lnTo>
                  <a:pt x="2147" y="452"/>
                </a:lnTo>
                <a:lnTo>
                  <a:pt x="2150" y="459"/>
                </a:lnTo>
                <a:lnTo>
                  <a:pt x="2155" y="464"/>
                </a:lnTo>
                <a:lnTo>
                  <a:pt x="2160" y="468"/>
                </a:lnTo>
                <a:lnTo>
                  <a:pt x="2167" y="473"/>
                </a:lnTo>
                <a:lnTo>
                  <a:pt x="2172" y="484"/>
                </a:lnTo>
                <a:lnTo>
                  <a:pt x="2175" y="494"/>
                </a:lnTo>
                <a:lnTo>
                  <a:pt x="2178" y="498"/>
                </a:lnTo>
                <a:lnTo>
                  <a:pt x="2183" y="503"/>
                </a:lnTo>
                <a:lnTo>
                  <a:pt x="2190" y="506"/>
                </a:lnTo>
                <a:lnTo>
                  <a:pt x="2202" y="509"/>
                </a:lnTo>
                <a:lnTo>
                  <a:pt x="2199" y="516"/>
                </a:lnTo>
                <a:lnTo>
                  <a:pt x="2194" y="519"/>
                </a:lnTo>
                <a:lnTo>
                  <a:pt x="2189" y="521"/>
                </a:lnTo>
                <a:lnTo>
                  <a:pt x="2182" y="524"/>
                </a:lnTo>
                <a:lnTo>
                  <a:pt x="2182" y="529"/>
                </a:lnTo>
                <a:lnTo>
                  <a:pt x="2182" y="533"/>
                </a:lnTo>
                <a:lnTo>
                  <a:pt x="2194" y="548"/>
                </a:lnTo>
                <a:lnTo>
                  <a:pt x="2205" y="556"/>
                </a:lnTo>
                <a:lnTo>
                  <a:pt x="2212" y="560"/>
                </a:lnTo>
                <a:lnTo>
                  <a:pt x="2222" y="561"/>
                </a:lnTo>
                <a:lnTo>
                  <a:pt x="2232" y="563"/>
                </a:lnTo>
                <a:lnTo>
                  <a:pt x="2245" y="563"/>
                </a:lnTo>
                <a:lnTo>
                  <a:pt x="2249" y="560"/>
                </a:lnTo>
                <a:lnTo>
                  <a:pt x="2250" y="556"/>
                </a:lnTo>
                <a:lnTo>
                  <a:pt x="2249" y="555"/>
                </a:lnTo>
                <a:lnTo>
                  <a:pt x="2247" y="553"/>
                </a:lnTo>
                <a:lnTo>
                  <a:pt x="2242" y="551"/>
                </a:lnTo>
                <a:lnTo>
                  <a:pt x="2237" y="550"/>
                </a:lnTo>
                <a:lnTo>
                  <a:pt x="2235" y="533"/>
                </a:lnTo>
                <a:lnTo>
                  <a:pt x="2234" y="519"/>
                </a:lnTo>
                <a:lnTo>
                  <a:pt x="2229" y="508"/>
                </a:lnTo>
                <a:lnTo>
                  <a:pt x="2222" y="496"/>
                </a:lnTo>
                <a:lnTo>
                  <a:pt x="2209" y="478"/>
                </a:lnTo>
                <a:lnTo>
                  <a:pt x="2194" y="459"/>
                </a:lnTo>
                <a:lnTo>
                  <a:pt x="2194" y="454"/>
                </a:lnTo>
                <a:lnTo>
                  <a:pt x="2194" y="449"/>
                </a:lnTo>
                <a:close/>
                <a:moveTo>
                  <a:pt x="1683" y="469"/>
                </a:moveTo>
                <a:lnTo>
                  <a:pt x="1683" y="476"/>
                </a:lnTo>
                <a:lnTo>
                  <a:pt x="1683" y="483"/>
                </a:lnTo>
                <a:lnTo>
                  <a:pt x="1671" y="493"/>
                </a:lnTo>
                <a:lnTo>
                  <a:pt x="1661" y="501"/>
                </a:lnTo>
                <a:lnTo>
                  <a:pt x="1649" y="508"/>
                </a:lnTo>
                <a:lnTo>
                  <a:pt x="1634" y="513"/>
                </a:lnTo>
                <a:lnTo>
                  <a:pt x="1636" y="521"/>
                </a:lnTo>
                <a:lnTo>
                  <a:pt x="1639" y="528"/>
                </a:lnTo>
                <a:lnTo>
                  <a:pt x="1639" y="534"/>
                </a:lnTo>
                <a:lnTo>
                  <a:pt x="1638" y="541"/>
                </a:lnTo>
                <a:lnTo>
                  <a:pt x="1626" y="551"/>
                </a:lnTo>
                <a:lnTo>
                  <a:pt x="1616" y="558"/>
                </a:lnTo>
                <a:lnTo>
                  <a:pt x="1609" y="561"/>
                </a:lnTo>
                <a:lnTo>
                  <a:pt x="1603" y="563"/>
                </a:lnTo>
                <a:lnTo>
                  <a:pt x="1592" y="565"/>
                </a:lnTo>
                <a:lnTo>
                  <a:pt x="1581" y="565"/>
                </a:lnTo>
                <a:lnTo>
                  <a:pt x="1579" y="573"/>
                </a:lnTo>
                <a:lnTo>
                  <a:pt x="1579" y="581"/>
                </a:lnTo>
                <a:lnTo>
                  <a:pt x="1581" y="583"/>
                </a:lnTo>
                <a:lnTo>
                  <a:pt x="1594" y="581"/>
                </a:lnTo>
                <a:lnTo>
                  <a:pt x="1606" y="580"/>
                </a:lnTo>
                <a:lnTo>
                  <a:pt x="1614" y="578"/>
                </a:lnTo>
                <a:lnTo>
                  <a:pt x="1623" y="576"/>
                </a:lnTo>
                <a:lnTo>
                  <a:pt x="1636" y="570"/>
                </a:lnTo>
                <a:lnTo>
                  <a:pt x="1653" y="565"/>
                </a:lnTo>
                <a:lnTo>
                  <a:pt x="1666" y="565"/>
                </a:lnTo>
                <a:lnTo>
                  <a:pt x="1680" y="565"/>
                </a:lnTo>
                <a:lnTo>
                  <a:pt x="1695" y="563"/>
                </a:lnTo>
                <a:lnTo>
                  <a:pt x="1708" y="563"/>
                </a:lnTo>
                <a:lnTo>
                  <a:pt x="1718" y="561"/>
                </a:lnTo>
                <a:lnTo>
                  <a:pt x="1728" y="556"/>
                </a:lnTo>
                <a:lnTo>
                  <a:pt x="1735" y="555"/>
                </a:lnTo>
                <a:lnTo>
                  <a:pt x="1740" y="555"/>
                </a:lnTo>
                <a:lnTo>
                  <a:pt x="1747" y="555"/>
                </a:lnTo>
                <a:lnTo>
                  <a:pt x="1752" y="556"/>
                </a:lnTo>
                <a:lnTo>
                  <a:pt x="1755" y="556"/>
                </a:lnTo>
                <a:lnTo>
                  <a:pt x="1758" y="558"/>
                </a:lnTo>
                <a:lnTo>
                  <a:pt x="1760" y="573"/>
                </a:lnTo>
                <a:lnTo>
                  <a:pt x="1763" y="588"/>
                </a:lnTo>
                <a:lnTo>
                  <a:pt x="1768" y="601"/>
                </a:lnTo>
                <a:lnTo>
                  <a:pt x="1773" y="612"/>
                </a:lnTo>
                <a:lnTo>
                  <a:pt x="1787" y="615"/>
                </a:lnTo>
                <a:lnTo>
                  <a:pt x="1798" y="618"/>
                </a:lnTo>
                <a:lnTo>
                  <a:pt x="1808" y="625"/>
                </a:lnTo>
                <a:lnTo>
                  <a:pt x="1817" y="632"/>
                </a:lnTo>
                <a:lnTo>
                  <a:pt x="1827" y="637"/>
                </a:lnTo>
                <a:lnTo>
                  <a:pt x="1835" y="643"/>
                </a:lnTo>
                <a:lnTo>
                  <a:pt x="1847" y="647"/>
                </a:lnTo>
                <a:lnTo>
                  <a:pt x="1862" y="648"/>
                </a:lnTo>
                <a:lnTo>
                  <a:pt x="1865" y="633"/>
                </a:lnTo>
                <a:lnTo>
                  <a:pt x="1870" y="620"/>
                </a:lnTo>
                <a:lnTo>
                  <a:pt x="1875" y="618"/>
                </a:lnTo>
                <a:lnTo>
                  <a:pt x="1880" y="617"/>
                </a:lnTo>
                <a:lnTo>
                  <a:pt x="1885" y="617"/>
                </a:lnTo>
                <a:lnTo>
                  <a:pt x="1891" y="617"/>
                </a:lnTo>
                <a:lnTo>
                  <a:pt x="1901" y="620"/>
                </a:lnTo>
                <a:lnTo>
                  <a:pt x="1911" y="623"/>
                </a:lnTo>
                <a:lnTo>
                  <a:pt x="1926" y="628"/>
                </a:lnTo>
                <a:lnTo>
                  <a:pt x="1942" y="633"/>
                </a:lnTo>
                <a:lnTo>
                  <a:pt x="1959" y="638"/>
                </a:lnTo>
                <a:lnTo>
                  <a:pt x="1976" y="643"/>
                </a:lnTo>
                <a:lnTo>
                  <a:pt x="1986" y="638"/>
                </a:lnTo>
                <a:lnTo>
                  <a:pt x="1996" y="633"/>
                </a:lnTo>
                <a:lnTo>
                  <a:pt x="2004" y="633"/>
                </a:lnTo>
                <a:lnTo>
                  <a:pt x="2011" y="633"/>
                </a:lnTo>
                <a:lnTo>
                  <a:pt x="2018" y="633"/>
                </a:lnTo>
                <a:lnTo>
                  <a:pt x="2024" y="635"/>
                </a:lnTo>
                <a:lnTo>
                  <a:pt x="2034" y="640"/>
                </a:lnTo>
                <a:lnTo>
                  <a:pt x="2043" y="645"/>
                </a:lnTo>
                <a:lnTo>
                  <a:pt x="2043" y="640"/>
                </a:lnTo>
                <a:lnTo>
                  <a:pt x="2043" y="635"/>
                </a:lnTo>
                <a:lnTo>
                  <a:pt x="2041" y="627"/>
                </a:lnTo>
                <a:lnTo>
                  <a:pt x="2040" y="618"/>
                </a:lnTo>
                <a:lnTo>
                  <a:pt x="2040" y="608"/>
                </a:lnTo>
                <a:lnTo>
                  <a:pt x="2041" y="598"/>
                </a:lnTo>
                <a:lnTo>
                  <a:pt x="2046" y="580"/>
                </a:lnTo>
                <a:lnTo>
                  <a:pt x="2051" y="563"/>
                </a:lnTo>
                <a:lnTo>
                  <a:pt x="2050" y="561"/>
                </a:lnTo>
                <a:lnTo>
                  <a:pt x="2046" y="560"/>
                </a:lnTo>
                <a:lnTo>
                  <a:pt x="2028" y="566"/>
                </a:lnTo>
                <a:lnTo>
                  <a:pt x="2009" y="575"/>
                </a:lnTo>
                <a:lnTo>
                  <a:pt x="1999" y="568"/>
                </a:lnTo>
                <a:lnTo>
                  <a:pt x="1989" y="561"/>
                </a:lnTo>
                <a:lnTo>
                  <a:pt x="1983" y="566"/>
                </a:lnTo>
                <a:lnTo>
                  <a:pt x="1978" y="568"/>
                </a:lnTo>
                <a:lnTo>
                  <a:pt x="1971" y="568"/>
                </a:lnTo>
                <a:lnTo>
                  <a:pt x="1966" y="566"/>
                </a:lnTo>
                <a:lnTo>
                  <a:pt x="1956" y="560"/>
                </a:lnTo>
                <a:lnTo>
                  <a:pt x="1947" y="550"/>
                </a:lnTo>
                <a:lnTo>
                  <a:pt x="1931" y="523"/>
                </a:lnTo>
                <a:lnTo>
                  <a:pt x="1917" y="504"/>
                </a:lnTo>
                <a:lnTo>
                  <a:pt x="1909" y="508"/>
                </a:lnTo>
                <a:lnTo>
                  <a:pt x="1904" y="509"/>
                </a:lnTo>
                <a:lnTo>
                  <a:pt x="1897" y="511"/>
                </a:lnTo>
                <a:lnTo>
                  <a:pt x="1889" y="511"/>
                </a:lnTo>
                <a:lnTo>
                  <a:pt x="1887" y="516"/>
                </a:lnTo>
                <a:lnTo>
                  <a:pt x="1887" y="519"/>
                </a:lnTo>
                <a:lnTo>
                  <a:pt x="1892" y="526"/>
                </a:lnTo>
                <a:lnTo>
                  <a:pt x="1897" y="533"/>
                </a:lnTo>
                <a:lnTo>
                  <a:pt x="1901" y="541"/>
                </a:lnTo>
                <a:lnTo>
                  <a:pt x="1904" y="551"/>
                </a:lnTo>
                <a:lnTo>
                  <a:pt x="1901" y="558"/>
                </a:lnTo>
                <a:lnTo>
                  <a:pt x="1896" y="566"/>
                </a:lnTo>
                <a:lnTo>
                  <a:pt x="1874" y="543"/>
                </a:lnTo>
                <a:lnTo>
                  <a:pt x="1855" y="519"/>
                </a:lnTo>
                <a:lnTo>
                  <a:pt x="1854" y="506"/>
                </a:lnTo>
                <a:lnTo>
                  <a:pt x="1854" y="493"/>
                </a:lnTo>
                <a:lnTo>
                  <a:pt x="1839" y="484"/>
                </a:lnTo>
                <a:lnTo>
                  <a:pt x="1822" y="476"/>
                </a:lnTo>
                <a:lnTo>
                  <a:pt x="1807" y="459"/>
                </a:lnTo>
                <a:lnTo>
                  <a:pt x="1792" y="444"/>
                </a:lnTo>
                <a:lnTo>
                  <a:pt x="1787" y="444"/>
                </a:lnTo>
                <a:lnTo>
                  <a:pt x="1782" y="446"/>
                </a:lnTo>
                <a:lnTo>
                  <a:pt x="1780" y="447"/>
                </a:lnTo>
                <a:lnTo>
                  <a:pt x="1777" y="451"/>
                </a:lnTo>
                <a:lnTo>
                  <a:pt x="1778" y="454"/>
                </a:lnTo>
                <a:lnTo>
                  <a:pt x="1778" y="457"/>
                </a:lnTo>
                <a:lnTo>
                  <a:pt x="1783" y="468"/>
                </a:lnTo>
                <a:lnTo>
                  <a:pt x="1792" y="474"/>
                </a:lnTo>
                <a:lnTo>
                  <a:pt x="1800" y="483"/>
                </a:lnTo>
                <a:lnTo>
                  <a:pt x="1808" y="489"/>
                </a:lnTo>
                <a:lnTo>
                  <a:pt x="1827" y="503"/>
                </a:lnTo>
                <a:lnTo>
                  <a:pt x="1842" y="516"/>
                </a:lnTo>
                <a:lnTo>
                  <a:pt x="1842" y="518"/>
                </a:lnTo>
                <a:lnTo>
                  <a:pt x="1839" y="518"/>
                </a:lnTo>
                <a:lnTo>
                  <a:pt x="1835" y="518"/>
                </a:lnTo>
                <a:lnTo>
                  <a:pt x="1830" y="516"/>
                </a:lnTo>
                <a:lnTo>
                  <a:pt x="1827" y="513"/>
                </a:lnTo>
                <a:lnTo>
                  <a:pt x="1829" y="519"/>
                </a:lnTo>
                <a:lnTo>
                  <a:pt x="1829" y="526"/>
                </a:lnTo>
                <a:lnTo>
                  <a:pt x="1827" y="531"/>
                </a:lnTo>
                <a:lnTo>
                  <a:pt x="1825" y="536"/>
                </a:lnTo>
                <a:lnTo>
                  <a:pt x="1815" y="541"/>
                </a:lnTo>
                <a:lnTo>
                  <a:pt x="1807" y="546"/>
                </a:lnTo>
                <a:lnTo>
                  <a:pt x="1807" y="556"/>
                </a:lnTo>
                <a:lnTo>
                  <a:pt x="1807" y="565"/>
                </a:lnTo>
                <a:lnTo>
                  <a:pt x="1792" y="556"/>
                </a:lnTo>
                <a:lnTo>
                  <a:pt x="1778" y="548"/>
                </a:lnTo>
                <a:lnTo>
                  <a:pt x="1790" y="545"/>
                </a:lnTo>
                <a:lnTo>
                  <a:pt x="1802" y="543"/>
                </a:lnTo>
                <a:lnTo>
                  <a:pt x="1807" y="543"/>
                </a:lnTo>
                <a:lnTo>
                  <a:pt x="1810" y="541"/>
                </a:lnTo>
                <a:lnTo>
                  <a:pt x="1815" y="538"/>
                </a:lnTo>
                <a:lnTo>
                  <a:pt x="1819" y="534"/>
                </a:lnTo>
                <a:lnTo>
                  <a:pt x="1819" y="528"/>
                </a:lnTo>
                <a:lnTo>
                  <a:pt x="1817" y="521"/>
                </a:lnTo>
                <a:lnTo>
                  <a:pt x="1807" y="518"/>
                </a:lnTo>
                <a:lnTo>
                  <a:pt x="1797" y="513"/>
                </a:lnTo>
                <a:lnTo>
                  <a:pt x="1788" y="504"/>
                </a:lnTo>
                <a:lnTo>
                  <a:pt x="1780" y="498"/>
                </a:lnTo>
                <a:lnTo>
                  <a:pt x="1765" y="481"/>
                </a:lnTo>
                <a:lnTo>
                  <a:pt x="1750" y="466"/>
                </a:lnTo>
                <a:lnTo>
                  <a:pt x="1738" y="468"/>
                </a:lnTo>
                <a:lnTo>
                  <a:pt x="1731" y="471"/>
                </a:lnTo>
                <a:lnTo>
                  <a:pt x="1726" y="474"/>
                </a:lnTo>
                <a:lnTo>
                  <a:pt x="1720" y="479"/>
                </a:lnTo>
                <a:lnTo>
                  <a:pt x="1715" y="479"/>
                </a:lnTo>
                <a:lnTo>
                  <a:pt x="1710" y="479"/>
                </a:lnTo>
                <a:lnTo>
                  <a:pt x="1705" y="478"/>
                </a:lnTo>
                <a:lnTo>
                  <a:pt x="1700" y="476"/>
                </a:lnTo>
                <a:lnTo>
                  <a:pt x="1691" y="473"/>
                </a:lnTo>
                <a:lnTo>
                  <a:pt x="1683" y="469"/>
                </a:lnTo>
                <a:close/>
                <a:moveTo>
                  <a:pt x="3156" y="446"/>
                </a:moveTo>
                <a:lnTo>
                  <a:pt x="3158" y="447"/>
                </a:lnTo>
                <a:lnTo>
                  <a:pt x="3160" y="449"/>
                </a:lnTo>
                <a:lnTo>
                  <a:pt x="3158" y="447"/>
                </a:lnTo>
                <a:lnTo>
                  <a:pt x="3156" y="446"/>
                </a:lnTo>
                <a:close/>
                <a:moveTo>
                  <a:pt x="3221" y="468"/>
                </a:moveTo>
                <a:lnTo>
                  <a:pt x="3221" y="473"/>
                </a:lnTo>
                <a:lnTo>
                  <a:pt x="3221" y="478"/>
                </a:lnTo>
                <a:lnTo>
                  <a:pt x="3215" y="481"/>
                </a:lnTo>
                <a:lnTo>
                  <a:pt x="3208" y="483"/>
                </a:lnTo>
                <a:lnTo>
                  <a:pt x="3210" y="488"/>
                </a:lnTo>
                <a:lnTo>
                  <a:pt x="3210" y="493"/>
                </a:lnTo>
                <a:lnTo>
                  <a:pt x="3201" y="489"/>
                </a:lnTo>
                <a:lnTo>
                  <a:pt x="3193" y="488"/>
                </a:lnTo>
                <a:lnTo>
                  <a:pt x="3190" y="486"/>
                </a:lnTo>
                <a:lnTo>
                  <a:pt x="3186" y="488"/>
                </a:lnTo>
                <a:lnTo>
                  <a:pt x="3183" y="489"/>
                </a:lnTo>
                <a:lnTo>
                  <a:pt x="3180" y="494"/>
                </a:lnTo>
                <a:lnTo>
                  <a:pt x="3175" y="493"/>
                </a:lnTo>
                <a:lnTo>
                  <a:pt x="3171" y="491"/>
                </a:lnTo>
                <a:lnTo>
                  <a:pt x="3168" y="488"/>
                </a:lnTo>
                <a:lnTo>
                  <a:pt x="3166" y="481"/>
                </a:lnTo>
                <a:lnTo>
                  <a:pt x="3173" y="481"/>
                </a:lnTo>
                <a:lnTo>
                  <a:pt x="3180" y="479"/>
                </a:lnTo>
                <a:lnTo>
                  <a:pt x="3178" y="468"/>
                </a:lnTo>
                <a:lnTo>
                  <a:pt x="3176" y="456"/>
                </a:lnTo>
                <a:lnTo>
                  <a:pt x="3170" y="454"/>
                </a:lnTo>
                <a:lnTo>
                  <a:pt x="3166" y="454"/>
                </a:lnTo>
                <a:lnTo>
                  <a:pt x="3165" y="452"/>
                </a:lnTo>
                <a:lnTo>
                  <a:pt x="3161" y="451"/>
                </a:lnTo>
                <a:lnTo>
                  <a:pt x="3161" y="449"/>
                </a:lnTo>
                <a:lnTo>
                  <a:pt x="3168" y="449"/>
                </a:lnTo>
                <a:lnTo>
                  <a:pt x="3175" y="449"/>
                </a:lnTo>
                <a:lnTo>
                  <a:pt x="3185" y="456"/>
                </a:lnTo>
                <a:lnTo>
                  <a:pt x="3195" y="462"/>
                </a:lnTo>
                <a:lnTo>
                  <a:pt x="3200" y="466"/>
                </a:lnTo>
                <a:lnTo>
                  <a:pt x="3206" y="468"/>
                </a:lnTo>
                <a:lnTo>
                  <a:pt x="3213" y="468"/>
                </a:lnTo>
                <a:lnTo>
                  <a:pt x="3221" y="468"/>
                </a:lnTo>
                <a:close/>
                <a:moveTo>
                  <a:pt x="1745" y="471"/>
                </a:moveTo>
                <a:lnTo>
                  <a:pt x="1748" y="474"/>
                </a:lnTo>
                <a:lnTo>
                  <a:pt x="1752" y="478"/>
                </a:lnTo>
                <a:lnTo>
                  <a:pt x="1748" y="486"/>
                </a:lnTo>
                <a:lnTo>
                  <a:pt x="1745" y="496"/>
                </a:lnTo>
                <a:lnTo>
                  <a:pt x="1747" y="501"/>
                </a:lnTo>
                <a:lnTo>
                  <a:pt x="1750" y="509"/>
                </a:lnTo>
                <a:lnTo>
                  <a:pt x="1750" y="518"/>
                </a:lnTo>
                <a:lnTo>
                  <a:pt x="1748" y="526"/>
                </a:lnTo>
                <a:lnTo>
                  <a:pt x="1747" y="529"/>
                </a:lnTo>
                <a:lnTo>
                  <a:pt x="1745" y="531"/>
                </a:lnTo>
                <a:lnTo>
                  <a:pt x="1738" y="531"/>
                </a:lnTo>
                <a:lnTo>
                  <a:pt x="1733" y="529"/>
                </a:lnTo>
                <a:lnTo>
                  <a:pt x="1731" y="518"/>
                </a:lnTo>
                <a:lnTo>
                  <a:pt x="1731" y="506"/>
                </a:lnTo>
                <a:lnTo>
                  <a:pt x="1736" y="504"/>
                </a:lnTo>
                <a:lnTo>
                  <a:pt x="1741" y="504"/>
                </a:lnTo>
                <a:lnTo>
                  <a:pt x="1738" y="496"/>
                </a:lnTo>
                <a:lnTo>
                  <a:pt x="1735" y="489"/>
                </a:lnTo>
                <a:lnTo>
                  <a:pt x="1740" y="481"/>
                </a:lnTo>
                <a:lnTo>
                  <a:pt x="1745" y="471"/>
                </a:lnTo>
                <a:close/>
                <a:moveTo>
                  <a:pt x="3223" y="583"/>
                </a:moveTo>
                <a:lnTo>
                  <a:pt x="3185" y="593"/>
                </a:lnTo>
                <a:lnTo>
                  <a:pt x="3183" y="601"/>
                </a:lnTo>
                <a:lnTo>
                  <a:pt x="3183" y="608"/>
                </a:lnTo>
                <a:lnTo>
                  <a:pt x="3178" y="608"/>
                </a:lnTo>
                <a:lnTo>
                  <a:pt x="3175" y="608"/>
                </a:lnTo>
                <a:lnTo>
                  <a:pt x="3175" y="605"/>
                </a:lnTo>
                <a:lnTo>
                  <a:pt x="3175" y="600"/>
                </a:lnTo>
                <a:lnTo>
                  <a:pt x="3173" y="600"/>
                </a:lnTo>
                <a:lnTo>
                  <a:pt x="3170" y="600"/>
                </a:lnTo>
                <a:lnTo>
                  <a:pt x="3166" y="601"/>
                </a:lnTo>
                <a:lnTo>
                  <a:pt x="3163" y="608"/>
                </a:lnTo>
                <a:lnTo>
                  <a:pt x="3160" y="613"/>
                </a:lnTo>
                <a:lnTo>
                  <a:pt x="3154" y="617"/>
                </a:lnTo>
                <a:lnTo>
                  <a:pt x="3149" y="620"/>
                </a:lnTo>
                <a:lnTo>
                  <a:pt x="3146" y="610"/>
                </a:lnTo>
                <a:lnTo>
                  <a:pt x="3143" y="601"/>
                </a:lnTo>
                <a:lnTo>
                  <a:pt x="3138" y="605"/>
                </a:lnTo>
                <a:lnTo>
                  <a:pt x="3131" y="608"/>
                </a:lnTo>
                <a:lnTo>
                  <a:pt x="3128" y="605"/>
                </a:lnTo>
                <a:lnTo>
                  <a:pt x="3126" y="601"/>
                </a:lnTo>
                <a:lnTo>
                  <a:pt x="3131" y="588"/>
                </a:lnTo>
                <a:lnTo>
                  <a:pt x="3139" y="576"/>
                </a:lnTo>
                <a:lnTo>
                  <a:pt x="3156" y="578"/>
                </a:lnTo>
                <a:lnTo>
                  <a:pt x="3175" y="580"/>
                </a:lnTo>
                <a:lnTo>
                  <a:pt x="3186" y="560"/>
                </a:lnTo>
                <a:lnTo>
                  <a:pt x="3200" y="541"/>
                </a:lnTo>
                <a:lnTo>
                  <a:pt x="3193" y="526"/>
                </a:lnTo>
                <a:lnTo>
                  <a:pt x="3186" y="511"/>
                </a:lnTo>
                <a:lnTo>
                  <a:pt x="3190" y="509"/>
                </a:lnTo>
                <a:lnTo>
                  <a:pt x="3190" y="508"/>
                </a:lnTo>
                <a:lnTo>
                  <a:pt x="3190" y="504"/>
                </a:lnTo>
                <a:lnTo>
                  <a:pt x="3195" y="504"/>
                </a:lnTo>
                <a:lnTo>
                  <a:pt x="3200" y="506"/>
                </a:lnTo>
                <a:lnTo>
                  <a:pt x="3206" y="514"/>
                </a:lnTo>
                <a:lnTo>
                  <a:pt x="3213" y="523"/>
                </a:lnTo>
                <a:lnTo>
                  <a:pt x="3216" y="538"/>
                </a:lnTo>
                <a:lnTo>
                  <a:pt x="3218" y="553"/>
                </a:lnTo>
                <a:lnTo>
                  <a:pt x="3220" y="568"/>
                </a:lnTo>
                <a:lnTo>
                  <a:pt x="3223" y="583"/>
                </a:lnTo>
                <a:close/>
                <a:moveTo>
                  <a:pt x="3144" y="615"/>
                </a:moveTo>
                <a:lnTo>
                  <a:pt x="3141" y="627"/>
                </a:lnTo>
                <a:lnTo>
                  <a:pt x="3139" y="637"/>
                </a:lnTo>
                <a:lnTo>
                  <a:pt x="3134" y="637"/>
                </a:lnTo>
                <a:lnTo>
                  <a:pt x="3129" y="637"/>
                </a:lnTo>
                <a:lnTo>
                  <a:pt x="3129" y="628"/>
                </a:lnTo>
                <a:lnTo>
                  <a:pt x="3128" y="618"/>
                </a:lnTo>
                <a:lnTo>
                  <a:pt x="3124" y="618"/>
                </a:lnTo>
                <a:lnTo>
                  <a:pt x="3121" y="617"/>
                </a:lnTo>
                <a:lnTo>
                  <a:pt x="3118" y="615"/>
                </a:lnTo>
                <a:lnTo>
                  <a:pt x="3116" y="612"/>
                </a:lnTo>
                <a:lnTo>
                  <a:pt x="3116" y="610"/>
                </a:lnTo>
                <a:lnTo>
                  <a:pt x="3118" y="608"/>
                </a:lnTo>
                <a:lnTo>
                  <a:pt x="3121" y="606"/>
                </a:lnTo>
                <a:lnTo>
                  <a:pt x="3124" y="605"/>
                </a:lnTo>
                <a:lnTo>
                  <a:pt x="3128" y="608"/>
                </a:lnTo>
                <a:lnTo>
                  <a:pt x="3133" y="612"/>
                </a:lnTo>
                <a:lnTo>
                  <a:pt x="3136" y="613"/>
                </a:lnTo>
                <a:lnTo>
                  <a:pt x="3144" y="615"/>
                </a:lnTo>
                <a:close/>
                <a:moveTo>
                  <a:pt x="3052" y="719"/>
                </a:moveTo>
                <a:lnTo>
                  <a:pt x="3056" y="720"/>
                </a:lnTo>
                <a:lnTo>
                  <a:pt x="3059" y="720"/>
                </a:lnTo>
                <a:lnTo>
                  <a:pt x="3057" y="740"/>
                </a:lnTo>
                <a:lnTo>
                  <a:pt x="3056" y="761"/>
                </a:lnTo>
                <a:lnTo>
                  <a:pt x="3054" y="761"/>
                </a:lnTo>
                <a:lnTo>
                  <a:pt x="3052" y="761"/>
                </a:lnTo>
                <a:lnTo>
                  <a:pt x="3049" y="757"/>
                </a:lnTo>
                <a:lnTo>
                  <a:pt x="3044" y="754"/>
                </a:lnTo>
                <a:lnTo>
                  <a:pt x="3042" y="744"/>
                </a:lnTo>
                <a:lnTo>
                  <a:pt x="3042" y="735"/>
                </a:lnTo>
                <a:lnTo>
                  <a:pt x="3047" y="727"/>
                </a:lnTo>
                <a:lnTo>
                  <a:pt x="3052" y="719"/>
                </a:lnTo>
                <a:close/>
                <a:moveTo>
                  <a:pt x="710" y="782"/>
                </a:moveTo>
                <a:lnTo>
                  <a:pt x="709" y="776"/>
                </a:lnTo>
                <a:lnTo>
                  <a:pt x="707" y="771"/>
                </a:lnTo>
                <a:lnTo>
                  <a:pt x="687" y="764"/>
                </a:lnTo>
                <a:lnTo>
                  <a:pt x="667" y="754"/>
                </a:lnTo>
                <a:lnTo>
                  <a:pt x="652" y="759"/>
                </a:lnTo>
                <a:lnTo>
                  <a:pt x="637" y="762"/>
                </a:lnTo>
                <a:lnTo>
                  <a:pt x="638" y="761"/>
                </a:lnTo>
                <a:lnTo>
                  <a:pt x="640" y="761"/>
                </a:lnTo>
                <a:lnTo>
                  <a:pt x="645" y="752"/>
                </a:lnTo>
                <a:lnTo>
                  <a:pt x="650" y="747"/>
                </a:lnTo>
                <a:lnTo>
                  <a:pt x="657" y="744"/>
                </a:lnTo>
                <a:lnTo>
                  <a:pt x="665" y="744"/>
                </a:lnTo>
                <a:lnTo>
                  <a:pt x="673" y="744"/>
                </a:lnTo>
                <a:lnTo>
                  <a:pt x="682" y="745"/>
                </a:lnTo>
                <a:lnTo>
                  <a:pt x="690" y="749"/>
                </a:lnTo>
                <a:lnTo>
                  <a:pt x="698" y="752"/>
                </a:lnTo>
                <a:lnTo>
                  <a:pt x="734" y="772"/>
                </a:lnTo>
                <a:lnTo>
                  <a:pt x="757" y="786"/>
                </a:lnTo>
                <a:lnTo>
                  <a:pt x="757" y="787"/>
                </a:lnTo>
                <a:lnTo>
                  <a:pt x="737" y="787"/>
                </a:lnTo>
                <a:lnTo>
                  <a:pt x="719" y="787"/>
                </a:lnTo>
                <a:lnTo>
                  <a:pt x="719" y="786"/>
                </a:lnTo>
                <a:lnTo>
                  <a:pt x="720" y="782"/>
                </a:lnTo>
                <a:lnTo>
                  <a:pt x="715" y="782"/>
                </a:lnTo>
                <a:lnTo>
                  <a:pt x="710" y="782"/>
                </a:lnTo>
                <a:close/>
                <a:moveTo>
                  <a:pt x="776" y="789"/>
                </a:moveTo>
                <a:lnTo>
                  <a:pt x="791" y="791"/>
                </a:lnTo>
                <a:lnTo>
                  <a:pt x="802" y="792"/>
                </a:lnTo>
                <a:lnTo>
                  <a:pt x="812" y="797"/>
                </a:lnTo>
                <a:lnTo>
                  <a:pt x="821" y="806"/>
                </a:lnTo>
                <a:lnTo>
                  <a:pt x="819" y="809"/>
                </a:lnTo>
                <a:lnTo>
                  <a:pt x="817" y="811"/>
                </a:lnTo>
                <a:lnTo>
                  <a:pt x="797" y="812"/>
                </a:lnTo>
                <a:lnTo>
                  <a:pt x="779" y="812"/>
                </a:lnTo>
                <a:lnTo>
                  <a:pt x="760" y="809"/>
                </a:lnTo>
                <a:lnTo>
                  <a:pt x="744" y="804"/>
                </a:lnTo>
                <a:lnTo>
                  <a:pt x="744" y="802"/>
                </a:lnTo>
                <a:lnTo>
                  <a:pt x="752" y="799"/>
                </a:lnTo>
                <a:lnTo>
                  <a:pt x="760" y="797"/>
                </a:lnTo>
                <a:lnTo>
                  <a:pt x="769" y="794"/>
                </a:lnTo>
                <a:lnTo>
                  <a:pt x="776" y="789"/>
                </a:lnTo>
                <a:close/>
                <a:moveTo>
                  <a:pt x="2930" y="789"/>
                </a:moveTo>
                <a:lnTo>
                  <a:pt x="2937" y="792"/>
                </a:lnTo>
                <a:lnTo>
                  <a:pt x="2939" y="794"/>
                </a:lnTo>
                <a:lnTo>
                  <a:pt x="2940" y="797"/>
                </a:lnTo>
                <a:lnTo>
                  <a:pt x="2942" y="802"/>
                </a:lnTo>
                <a:lnTo>
                  <a:pt x="2942" y="804"/>
                </a:lnTo>
                <a:lnTo>
                  <a:pt x="2937" y="807"/>
                </a:lnTo>
                <a:lnTo>
                  <a:pt x="2934" y="811"/>
                </a:lnTo>
                <a:lnTo>
                  <a:pt x="2927" y="814"/>
                </a:lnTo>
                <a:lnTo>
                  <a:pt x="2920" y="814"/>
                </a:lnTo>
                <a:lnTo>
                  <a:pt x="2917" y="812"/>
                </a:lnTo>
                <a:lnTo>
                  <a:pt x="2915" y="811"/>
                </a:lnTo>
                <a:lnTo>
                  <a:pt x="2913" y="809"/>
                </a:lnTo>
                <a:lnTo>
                  <a:pt x="2912" y="807"/>
                </a:lnTo>
                <a:lnTo>
                  <a:pt x="2915" y="801"/>
                </a:lnTo>
                <a:lnTo>
                  <a:pt x="2920" y="796"/>
                </a:lnTo>
                <a:lnTo>
                  <a:pt x="2923" y="794"/>
                </a:lnTo>
                <a:lnTo>
                  <a:pt x="2930" y="789"/>
                </a:lnTo>
                <a:close/>
                <a:moveTo>
                  <a:pt x="3062" y="811"/>
                </a:moveTo>
                <a:lnTo>
                  <a:pt x="3064" y="811"/>
                </a:lnTo>
                <a:lnTo>
                  <a:pt x="3067" y="811"/>
                </a:lnTo>
                <a:lnTo>
                  <a:pt x="3074" y="816"/>
                </a:lnTo>
                <a:lnTo>
                  <a:pt x="3079" y="822"/>
                </a:lnTo>
                <a:lnTo>
                  <a:pt x="3083" y="829"/>
                </a:lnTo>
                <a:lnTo>
                  <a:pt x="3084" y="839"/>
                </a:lnTo>
                <a:lnTo>
                  <a:pt x="3079" y="843"/>
                </a:lnTo>
                <a:lnTo>
                  <a:pt x="3076" y="846"/>
                </a:lnTo>
                <a:lnTo>
                  <a:pt x="3077" y="859"/>
                </a:lnTo>
                <a:lnTo>
                  <a:pt x="3077" y="871"/>
                </a:lnTo>
                <a:lnTo>
                  <a:pt x="3076" y="871"/>
                </a:lnTo>
                <a:lnTo>
                  <a:pt x="3066" y="864"/>
                </a:lnTo>
                <a:lnTo>
                  <a:pt x="3057" y="859"/>
                </a:lnTo>
                <a:lnTo>
                  <a:pt x="3057" y="838"/>
                </a:lnTo>
                <a:lnTo>
                  <a:pt x="3057" y="816"/>
                </a:lnTo>
                <a:lnTo>
                  <a:pt x="3061" y="814"/>
                </a:lnTo>
                <a:lnTo>
                  <a:pt x="3062" y="811"/>
                </a:lnTo>
                <a:close/>
                <a:moveTo>
                  <a:pt x="2964" y="824"/>
                </a:moveTo>
                <a:lnTo>
                  <a:pt x="2967" y="829"/>
                </a:lnTo>
                <a:lnTo>
                  <a:pt x="2972" y="834"/>
                </a:lnTo>
                <a:lnTo>
                  <a:pt x="2969" y="836"/>
                </a:lnTo>
                <a:lnTo>
                  <a:pt x="2965" y="836"/>
                </a:lnTo>
                <a:lnTo>
                  <a:pt x="2962" y="834"/>
                </a:lnTo>
                <a:lnTo>
                  <a:pt x="2960" y="834"/>
                </a:lnTo>
                <a:lnTo>
                  <a:pt x="2959" y="836"/>
                </a:lnTo>
                <a:lnTo>
                  <a:pt x="2955" y="839"/>
                </a:lnTo>
                <a:lnTo>
                  <a:pt x="2957" y="844"/>
                </a:lnTo>
                <a:lnTo>
                  <a:pt x="2959" y="846"/>
                </a:lnTo>
                <a:lnTo>
                  <a:pt x="2957" y="849"/>
                </a:lnTo>
                <a:lnTo>
                  <a:pt x="2955" y="853"/>
                </a:lnTo>
                <a:lnTo>
                  <a:pt x="2952" y="849"/>
                </a:lnTo>
                <a:lnTo>
                  <a:pt x="2950" y="846"/>
                </a:lnTo>
                <a:lnTo>
                  <a:pt x="2955" y="838"/>
                </a:lnTo>
                <a:lnTo>
                  <a:pt x="2960" y="826"/>
                </a:lnTo>
                <a:lnTo>
                  <a:pt x="2962" y="824"/>
                </a:lnTo>
                <a:lnTo>
                  <a:pt x="2964" y="824"/>
                </a:lnTo>
                <a:close/>
                <a:moveTo>
                  <a:pt x="3066" y="876"/>
                </a:moveTo>
                <a:lnTo>
                  <a:pt x="3066" y="873"/>
                </a:lnTo>
                <a:lnTo>
                  <a:pt x="3067" y="868"/>
                </a:lnTo>
                <a:lnTo>
                  <a:pt x="3069" y="868"/>
                </a:lnTo>
                <a:lnTo>
                  <a:pt x="3071" y="873"/>
                </a:lnTo>
                <a:lnTo>
                  <a:pt x="3074" y="876"/>
                </a:lnTo>
                <a:lnTo>
                  <a:pt x="3069" y="876"/>
                </a:lnTo>
                <a:lnTo>
                  <a:pt x="3066" y="876"/>
                </a:lnTo>
                <a:close/>
                <a:moveTo>
                  <a:pt x="3084" y="873"/>
                </a:moveTo>
                <a:lnTo>
                  <a:pt x="3089" y="873"/>
                </a:lnTo>
                <a:lnTo>
                  <a:pt x="3094" y="873"/>
                </a:lnTo>
                <a:lnTo>
                  <a:pt x="3094" y="874"/>
                </a:lnTo>
                <a:lnTo>
                  <a:pt x="3094" y="876"/>
                </a:lnTo>
                <a:lnTo>
                  <a:pt x="3094" y="879"/>
                </a:lnTo>
                <a:lnTo>
                  <a:pt x="3096" y="883"/>
                </a:lnTo>
                <a:lnTo>
                  <a:pt x="3093" y="881"/>
                </a:lnTo>
                <a:lnTo>
                  <a:pt x="3089" y="879"/>
                </a:lnTo>
                <a:lnTo>
                  <a:pt x="3086" y="878"/>
                </a:lnTo>
                <a:lnTo>
                  <a:pt x="3084" y="873"/>
                </a:lnTo>
                <a:close/>
                <a:moveTo>
                  <a:pt x="3071" y="881"/>
                </a:moveTo>
                <a:lnTo>
                  <a:pt x="3074" y="883"/>
                </a:lnTo>
                <a:lnTo>
                  <a:pt x="3076" y="886"/>
                </a:lnTo>
                <a:lnTo>
                  <a:pt x="3076" y="889"/>
                </a:lnTo>
                <a:lnTo>
                  <a:pt x="3077" y="896"/>
                </a:lnTo>
                <a:lnTo>
                  <a:pt x="3076" y="896"/>
                </a:lnTo>
                <a:lnTo>
                  <a:pt x="3074" y="894"/>
                </a:lnTo>
                <a:lnTo>
                  <a:pt x="3072" y="888"/>
                </a:lnTo>
                <a:lnTo>
                  <a:pt x="3071" y="881"/>
                </a:lnTo>
                <a:close/>
                <a:moveTo>
                  <a:pt x="3104" y="881"/>
                </a:moveTo>
                <a:lnTo>
                  <a:pt x="3108" y="883"/>
                </a:lnTo>
                <a:lnTo>
                  <a:pt x="3109" y="886"/>
                </a:lnTo>
                <a:lnTo>
                  <a:pt x="3108" y="888"/>
                </a:lnTo>
                <a:lnTo>
                  <a:pt x="3104" y="888"/>
                </a:lnTo>
                <a:lnTo>
                  <a:pt x="3103" y="888"/>
                </a:lnTo>
                <a:lnTo>
                  <a:pt x="3103" y="886"/>
                </a:lnTo>
                <a:lnTo>
                  <a:pt x="3103" y="884"/>
                </a:lnTo>
                <a:lnTo>
                  <a:pt x="3104" y="884"/>
                </a:lnTo>
                <a:lnTo>
                  <a:pt x="3104" y="883"/>
                </a:lnTo>
                <a:lnTo>
                  <a:pt x="3104" y="881"/>
                </a:lnTo>
                <a:close/>
                <a:moveTo>
                  <a:pt x="3104" y="893"/>
                </a:moveTo>
                <a:lnTo>
                  <a:pt x="3108" y="894"/>
                </a:lnTo>
                <a:lnTo>
                  <a:pt x="3109" y="899"/>
                </a:lnTo>
                <a:lnTo>
                  <a:pt x="3106" y="899"/>
                </a:lnTo>
                <a:lnTo>
                  <a:pt x="3103" y="899"/>
                </a:lnTo>
                <a:lnTo>
                  <a:pt x="3103" y="898"/>
                </a:lnTo>
                <a:lnTo>
                  <a:pt x="3101" y="896"/>
                </a:lnTo>
                <a:lnTo>
                  <a:pt x="3103" y="896"/>
                </a:lnTo>
                <a:lnTo>
                  <a:pt x="3104" y="894"/>
                </a:lnTo>
                <a:lnTo>
                  <a:pt x="3104" y="893"/>
                </a:lnTo>
                <a:close/>
                <a:moveTo>
                  <a:pt x="3119" y="896"/>
                </a:moveTo>
                <a:lnTo>
                  <a:pt x="3123" y="898"/>
                </a:lnTo>
                <a:lnTo>
                  <a:pt x="3128" y="899"/>
                </a:lnTo>
                <a:lnTo>
                  <a:pt x="3128" y="901"/>
                </a:lnTo>
                <a:lnTo>
                  <a:pt x="3124" y="901"/>
                </a:lnTo>
                <a:lnTo>
                  <a:pt x="3123" y="901"/>
                </a:lnTo>
                <a:lnTo>
                  <a:pt x="3121" y="899"/>
                </a:lnTo>
                <a:lnTo>
                  <a:pt x="3119" y="896"/>
                </a:lnTo>
                <a:close/>
                <a:moveTo>
                  <a:pt x="3089" y="905"/>
                </a:moveTo>
                <a:lnTo>
                  <a:pt x="3093" y="908"/>
                </a:lnTo>
                <a:lnTo>
                  <a:pt x="3094" y="911"/>
                </a:lnTo>
                <a:lnTo>
                  <a:pt x="3096" y="915"/>
                </a:lnTo>
                <a:lnTo>
                  <a:pt x="3098" y="918"/>
                </a:lnTo>
                <a:lnTo>
                  <a:pt x="3096" y="918"/>
                </a:lnTo>
                <a:lnTo>
                  <a:pt x="3091" y="918"/>
                </a:lnTo>
                <a:lnTo>
                  <a:pt x="3088" y="916"/>
                </a:lnTo>
                <a:lnTo>
                  <a:pt x="3089" y="911"/>
                </a:lnTo>
                <a:lnTo>
                  <a:pt x="3089" y="905"/>
                </a:lnTo>
                <a:close/>
                <a:moveTo>
                  <a:pt x="3123" y="908"/>
                </a:moveTo>
                <a:lnTo>
                  <a:pt x="3126" y="908"/>
                </a:lnTo>
                <a:lnTo>
                  <a:pt x="3128" y="910"/>
                </a:lnTo>
                <a:lnTo>
                  <a:pt x="3128" y="913"/>
                </a:lnTo>
                <a:lnTo>
                  <a:pt x="3124" y="913"/>
                </a:lnTo>
                <a:lnTo>
                  <a:pt x="3119" y="913"/>
                </a:lnTo>
                <a:lnTo>
                  <a:pt x="3116" y="911"/>
                </a:lnTo>
                <a:lnTo>
                  <a:pt x="3114" y="910"/>
                </a:lnTo>
                <a:lnTo>
                  <a:pt x="3118" y="908"/>
                </a:lnTo>
                <a:lnTo>
                  <a:pt x="3123" y="908"/>
                </a:lnTo>
                <a:close/>
                <a:moveTo>
                  <a:pt x="3103" y="921"/>
                </a:moveTo>
                <a:lnTo>
                  <a:pt x="3106" y="923"/>
                </a:lnTo>
                <a:lnTo>
                  <a:pt x="3106" y="928"/>
                </a:lnTo>
                <a:lnTo>
                  <a:pt x="3103" y="933"/>
                </a:lnTo>
                <a:lnTo>
                  <a:pt x="3101" y="938"/>
                </a:lnTo>
                <a:lnTo>
                  <a:pt x="3101" y="936"/>
                </a:lnTo>
                <a:lnTo>
                  <a:pt x="3099" y="930"/>
                </a:lnTo>
                <a:lnTo>
                  <a:pt x="3098" y="925"/>
                </a:lnTo>
                <a:lnTo>
                  <a:pt x="3101" y="923"/>
                </a:lnTo>
                <a:lnTo>
                  <a:pt x="3103" y="921"/>
                </a:lnTo>
                <a:close/>
                <a:moveTo>
                  <a:pt x="2592" y="931"/>
                </a:moveTo>
                <a:lnTo>
                  <a:pt x="2599" y="936"/>
                </a:lnTo>
                <a:lnTo>
                  <a:pt x="2604" y="945"/>
                </a:lnTo>
                <a:lnTo>
                  <a:pt x="2609" y="953"/>
                </a:lnTo>
                <a:lnTo>
                  <a:pt x="2614" y="963"/>
                </a:lnTo>
                <a:lnTo>
                  <a:pt x="2609" y="973"/>
                </a:lnTo>
                <a:lnTo>
                  <a:pt x="2604" y="983"/>
                </a:lnTo>
                <a:lnTo>
                  <a:pt x="2602" y="983"/>
                </a:lnTo>
                <a:lnTo>
                  <a:pt x="2597" y="982"/>
                </a:lnTo>
                <a:lnTo>
                  <a:pt x="2590" y="982"/>
                </a:lnTo>
                <a:lnTo>
                  <a:pt x="2589" y="966"/>
                </a:lnTo>
                <a:lnTo>
                  <a:pt x="2587" y="955"/>
                </a:lnTo>
                <a:lnTo>
                  <a:pt x="2589" y="943"/>
                </a:lnTo>
                <a:lnTo>
                  <a:pt x="2592" y="931"/>
                </a:lnTo>
                <a:close/>
                <a:moveTo>
                  <a:pt x="3136" y="983"/>
                </a:moveTo>
                <a:lnTo>
                  <a:pt x="3129" y="982"/>
                </a:lnTo>
                <a:lnTo>
                  <a:pt x="3124" y="982"/>
                </a:lnTo>
                <a:lnTo>
                  <a:pt x="3121" y="978"/>
                </a:lnTo>
                <a:lnTo>
                  <a:pt x="3118" y="975"/>
                </a:lnTo>
                <a:lnTo>
                  <a:pt x="3116" y="966"/>
                </a:lnTo>
                <a:lnTo>
                  <a:pt x="3114" y="955"/>
                </a:lnTo>
                <a:lnTo>
                  <a:pt x="3124" y="945"/>
                </a:lnTo>
                <a:lnTo>
                  <a:pt x="3133" y="933"/>
                </a:lnTo>
                <a:lnTo>
                  <a:pt x="3133" y="935"/>
                </a:lnTo>
                <a:lnTo>
                  <a:pt x="3133" y="936"/>
                </a:lnTo>
                <a:lnTo>
                  <a:pt x="3138" y="950"/>
                </a:lnTo>
                <a:lnTo>
                  <a:pt x="3143" y="963"/>
                </a:lnTo>
                <a:lnTo>
                  <a:pt x="3138" y="966"/>
                </a:lnTo>
                <a:lnTo>
                  <a:pt x="3133" y="970"/>
                </a:lnTo>
                <a:lnTo>
                  <a:pt x="3134" y="977"/>
                </a:lnTo>
                <a:lnTo>
                  <a:pt x="3136" y="983"/>
                </a:lnTo>
                <a:close/>
                <a:moveTo>
                  <a:pt x="3108" y="946"/>
                </a:moveTo>
                <a:lnTo>
                  <a:pt x="3111" y="950"/>
                </a:lnTo>
                <a:lnTo>
                  <a:pt x="3111" y="953"/>
                </a:lnTo>
                <a:lnTo>
                  <a:pt x="3111" y="956"/>
                </a:lnTo>
                <a:lnTo>
                  <a:pt x="3109" y="961"/>
                </a:lnTo>
                <a:lnTo>
                  <a:pt x="3108" y="961"/>
                </a:lnTo>
                <a:lnTo>
                  <a:pt x="3103" y="960"/>
                </a:lnTo>
                <a:lnTo>
                  <a:pt x="3096" y="960"/>
                </a:lnTo>
                <a:lnTo>
                  <a:pt x="3101" y="953"/>
                </a:lnTo>
                <a:lnTo>
                  <a:pt x="3108" y="946"/>
                </a:lnTo>
                <a:close/>
                <a:moveTo>
                  <a:pt x="3029" y="970"/>
                </a:moveTo>
                <a:lnTo>
                  <a:pt x="3044" y="980"/>
                </a:lnTo>
                <a:lnTo>
                  <a:pt x="3057" y="990"/>
                </a:lnTo>
                <a:lnTo>
                  <a:pt x="3057" y="993"/>
                </a:lnTo>
                <a:lnTo>
                  <a:pt x="3057" y="995"/>
                </a:lnTo>
                <a:lnTo>
                  <a:pt x="3054" y="1003"/>
                </a:lnTo>
                <a:lnTo>
                  <a:pt x="3049" y="1008"/>
                </a:lnTo>
                <a:lnTo>
                  <a:pt x="3044" y="1012"/>
                </a:lnTo>
                <a:lnTo>
                  <a:pt x="3039" y="1017"/>
                </a:lnTo>
                <a:lnTo>
                  <a:pt x="3047" y="1033"/>
                </a:lnTo>
                <a:lnTo>
                  <a:pt x="3052" y="1052"/>
                </a:lnTo>
                <a:lnTo>
                  <a:pt x="3047" y="1059"/>
                </a:lnTo>
                <a:lnTo>
                  <a:pt x="3042" y="1065"/>
                </a:lnTo>
                <a:lnTo>
                  <a:pt x="3039" y="1074"/>
                </a:lnTo>
                <a:lnTo>
                  <a:pt x="3036" y="1084"/>
                </a:lnTo>
                <a:lnTo>
                  <a:pt x="3032" y="1092"/>
                </a:lnTo>
                <a:lnTo>
                  <a:pt x="3029" y="1102"/>
                </a:lnTo>
                <a:lnTo>
                  <a:pt x="3026" y="1110"/>
                </a:lnTo>
                <a:lnTo>
                  <a:pt x="3021" y="1117"/>
                </a:lnTo>
                <a:lnTo>
                  <a:pt x="3007" y="1112"/>
                </a:lnTo>
                <a:lnTo>
                  <a:pt x="2999" y="1107"/>
                </a:lnTo>
                <a:lnTo>
                  <a:pt x="2975" y="1105"/>
                </a:lnTo>
                <a:lnTo>
                  <a:pt x="2952" y="1104"/>
                </a:lnTo>
                <a:lnTo>
                  <a:pt x="2952" y="1090"/>
                </a:lnTo>
                <a:lnTo>
                  <a:pt x="2947" y="1082"/>
                </a:lnTo>
                <a:lnTo>
                  <a:pt x="2942" y="1074"/>
                </a:lnTo>
                <a:lnTo>
                  <a:pt x="2935" y="1067"/>
                </a:lnTo>
                <a:lnTo>
                  <a:pt x="2935" y="1060"/>
                </a:lnTo>
                <a:lnTo>
                  <a:pt x="2937" y="1054"/>
                </a:lnTo>
                <a:lnTo>
                  <a:pt x="2939" y="1047"/>
                </a:lnTo>
                <a:lnTo>
                  <a:pt x="2942" y="1042"/>
                </a:lnTo>
                <a:lnTo>
                  <a:pt x="2950" y="1043"/>
                </a:lnTo>
                <a:lnTo>
                  <a:pt x="2957" y="1045"/>
                </a:lnTo>
                <a:lnTo>
                  <a:pt x="2964" y="1037"/>
                </a:lnTo>
                <a:lnTo>
                  <a:pt x="2970" y="1028"/>
                </a:lnTo>
                <a:lnTo>
                  <a:pt x="2982" y="1022"/>
                </a:lnTo>
                <a:lnTo>
                  <a:pt x="2995" y="1015"/>
                </a:lnTo>
                <a:lnTo>
                  <a:pt x="3012" y="993"/>
                </a:lnTo>
                <a:lnTo>
                  <a:pt x="3029" y="970"/>
                </a:lnTo>
                <a:close/>
                <a:moveTo>
                  <a:pt x="2771" y="983"/>
                </a:moveTo>
                <a:lnTo>
                  <a:pt x="2785" y="988"/>
                </a:lnTo>
                <a:lnTo>
                  <a:pt x="2801" y="992"/>
                </a:lnTo>
                <a:lnTo>
                  <a:pt x="2806" y="1002"/>
                </a:lnTo>
                <a:lnTo>
                  <a:pt x="2813" y="1010"/>
                </a:lnTo>
                <a:lnTo>
                  <a:pt x="2820" y="1017"/>
                </a:lnTo>
                <a:lnTo>
                  <a:pt x="2828" y="1023"/>
                </a:lnTo>
                <a:lnTo>
                  <a:pt x="2846" y="1033"/>
                </a:lnTo>
                <a:lnTo>
                  <a:pt x="2862" y="1047"/>
                </a:lnTo>
                <a:lnTo>
                  <a:pt x="2873" y="1069"/>
                </a:lnTo>
                <a:lnTo>
                  <a:pt x="2883" y="1092"/>
                </a:lnTo>
                <a:lnTo>
                  <a:pt x="2892" y="1097"/>
                </a:lnTo>
                <a:lnTo>
                  <a:pt x="2900" y="1102"/>
                </a:lnTo>
                <a:lnTo>
                  <a:pt x="2902" y="1110"/>
                </a:lnTo>
                <a:lnTo>
                  <a:pt x="2903" y="1122"/>
                </a:lnTo>
                <a:lnTo>
                  <a:pt x="2902" y="1134"/>
                </a:lnTo>
                <a:lnTo>
                  <a:pt x="2900" y="1142"/>
                </a:lnTo>
                <a:lnTo>
                  <a:pt x="2890" y="1142"/>
                </a:lnTo>
                <a:lnTo>
                  <a:pt x="2880" y="1142"/>
                </a:lnTo>
                <a:lnTo>
                  <a:pt x="2862" y="1119"/>
                </a:lnTo>
                <a:lnTo>
                  <a:pt x="2841" y="1095"/>
                </a:lnTo>
                <a:lnTo>
                  <a:pt x="2835" y="1082"/>
                </a:lnTo>
                <a:lnTo>
                  <a:pt x="2830" y="1069"/>
                </a:lnTo>
                <a:lnTo>
                  <a:pt x="2825" y="1054"/>
                </a:lnTo>
                <a:lnTo>
                  <a:pt x="2818" y="1038"/>
                </a:lnTo>
                <a:lnTo>
                  <a:pt x="2813" y="1032"/>
                </a:lnTo>
                <a:lnTo>
                  <a:pt x="2806" y="1027"/>
                </a:lnTo>
                <a:lnTo>
                  <a:pt x="2800" y="1022"/>
                </a:lnTo>
                <a:lnTo>
                  <a:pt x="2793" y="1015"/>
                </a:lnTo>
                <a:lnTo>
                  <a:pt x="2785" y="1010"/>
                </a:lnTo>
                <a:lnTo>
                  <a:pt x="2778" y="1005"/>
                </a:lnTo>
                <a:lnTo>
                  <a:pt x="2773" y="998"/>
                </a:lnTo>
                <a:lnTo>
                  <a:pt x="2768" y="990"/>
                </a:lnTo>
                <a:lnTo>
                  <a:pt x="2769" y="987"/>
                </a:lnTo>
                <a:lnTo>
                  <a:pt x="2771" y="983"/>
                </a:lnTo>
                <a:close/>
                <a:moveTo>
                  <a:pt x="3170" y="1030"/>
                </a:moveTo>
                <a:lnTo>
                  <a:pt x="3171" y="1030"/>
                </a:lnTo>
                <a:lnTo>
                  <a:pt x="3173" y="1030"/>
                </a:lnTo>
                <a:lnTo>
                  <a:pt x="3171" y="1033"/>
                </a:lnTo>
                <a:lnTo>
                  <a:pt x="3171" y="1035"/>
                </a:lnTo>
                <a:lnTo>
                  <a:pt x="3170" y="1035"/>
                </a:lnTo>
                <a:lnTo>
                  <a:pt x="3166" y="1037"/>
                </a:lnTo>
                <a:lnTo>
                  <a:pt x="3168" y="1033"/>
                </a:lnTo>
                <a:lnTo>
                  <a:pt x="3170" y="1030"/>
                </a:lnTo>
                <a:close/>
                <a:moveTo>
                  <a:pt x="3160" y="1040"/>
                </a:moveTo>
                <a:lnTo>
                  <a:pt x="3163" y="1040"/>
                </a:lnTo>
                <a:lnTo>
                  <a:pt x="3165" y="1040"/>
                </a:lnTo>
                <a:lnTo>
                  <a:pt x="3166" y="1057"/>
                </a:lnTo>
                <a:lnTo>
                  <a:pt x="3166" y="1072"/>
                </a:lnTo>
                <a:lnTo>
                  <a:pt x="3165" y="1072"/>
                </a:lnTo>
                <a:lnTo>
                  <a:pt x="3163" y="1072"/>
                </a:lnTo>
                <a:lnTo>
                  <a:pt x="3160" y="1055"/>
                </a:lnTo>
                <a:lnTo>
                  <a:pt x="3160" y="1040"/>
                </a:lnTo>
                <a:close/>
                <a:moveTo>
                  <a:pt x="3128" y="1043"/>
                </a:moveTo>
                <a:lnTo>
                  <a:pt x="3129" y="1047"/>
                </a:lnTo>
                <a:lnTo>
                  <a:pt x="3129" y="1049"/>
                </a:lnTo>
                <a:lnTo>
                  <a:pt x="3129" y="1052"/>
                </a:lnTo>
                <a:lnTo>
                  <a:pt x="3128" y="1054"/>
                </a:lnTo>
                <a:lnTo>
                  <a:pt x="3123" y="1057"/>
                </a:lnTo>
                <a:lnTo>
                  <a:pt x="3118" y="1060"/>
                </a:lnTo>
                <a:lnTo>
                  <a:pt x="3113" y="1057"/>
                </a:lnTo>
                <a:lnTo>
                  <a:pt x="3106" y="1054"/>
                </a:lnTo>
                <a:lnTo>
                  <a:pt x="3106" y="1052"/>
                </a:lnTo>
                <a:lnTo>
                  <a:pt x="3116" y="1050"/>
                </a:lnTo>
                <a:lnTo>
                  <a:pt x="3126" y="1050"/>
                </a:lnTo>
                <a:lnTo>
                  <a:pt x="3126" y="1047"/>
                </a:lnTo>
                <a:lnTo>
                  <a:pt x="3128" y="1043"/>
                </a:lnTo>
                <a:close/>
                <a:moveTo>
                  <a:pt x="3091" y="1050"/>
                </a:moveTo>
                <a:lnTo>
                  <a:pt x="3098" y="1050"/>
                </a:lnTo>
                <a:lnTo>
                  <a:pt x="3103" y="1052"/>
                </a:lnTo>
                <a:lnTo>
                  <a:pt x="3103" y="1054"/>
                </a:lnTo>
                <a:lnTo>
                  <a:pt x="3094" y="1055"/>
                </a:lnTo>
                <a:lnTo>
                  <a:pt x="3086" y="1059"/>
                </a:lnTo>
                <a:lnTo>
                  <a:pt x="3083" y="1059"/>
                </a:lnTo>
                <a:lnTo>
                  <a:pt x="3079" y="1059"/>
                </a:lnTo>
                <a:lnTo>
                  <a:pt x="3076" y="1059"/>
                </a:lnTo>
                <a:lnTo>
                  <a:pt x="3074" y="1057"/>
                </a:lnTo>
                <a:lnTo>
                  <a:pt x="3074" y="1054"/>
                </a:lnTo>
                <a:lnTo>
                  <a:pt x="3076" y="1052"/>
                </a:lnTo>
                <a:lnTo>
                  <a:pt x="3083" y="1050"/>
                </a:lnTo>
                <a:lnTo>
                  <a:pt x="3091" y="1050"/>
                </a:lnTo>
                <a:close/>
                <a:moveTo>
                  <a:pt x="3280" y="1176"/>
                </a:moveTo>
                <a:lnTo>
                  <a:pt x="3282" y="1171"/>
                </a:lnTo>
                <a:lnTo>
                  <a:pt x="3282" y="1166"/>
                </a:lnTo>
                <a:lnTo>
                  <a:pt x="3288" y="1166"/>
                </a:lnTo>
                <a:lnTo>
                  <a:pt x="3293" y="1166"/>
                </a:lnTo>
                <a:lnTo>
                  <a:pt x="3293" y="1159"/>
                </a:lnTo>
                <a:lnTo>
                  <a:pt x="3293" y="1152"/>
                </a:lnTo>
                <a:lnTo>
                  <a:pt x="3282" y="1142"/>
                </a:lnTo>
                <a:lnTo>
                  <a:pt x="3272" y="1131"/>
                </a:lnTo>
                <a:lnTo>
                  <a:pt x="3267" y="1127"/>
                </a:lnTo>
                <a:lnTo>
                  <a:pt x="3260" y="1126"/>
                </a:lnTo>
                <a:lnTo>
                  <a:pt x="3253" y="1127"/>
                </a:lnTo>
                <a:lnTo>
                  <a:pt x="3245" y="1132"/>
                </a:lnTo>
                <a:lnTo>
                  <a:pt x="3242" y="1129"/>
                </a:lnTo>
                <a:lnTo>
                  <a:pt x="3238" y="1127"/>
                </a:lnTo>
                <a:lnTo>
                  <a:pt x="3238" y="1119"/>
                </a:lnTo>
                <a:lnTo>
                  <a:pt x="3238" y="1114"/>
                </a:lnTo>
                <a:lnTo>
                  <a:pt x="3235" y="1109"/>
                </a:lnTo>
                <a:lnTo>
                  <a:pt x="3230" y="1105"/>
                </a:lnTo>
                <a:lnTo>
                  <a:pt x="3225" y="1107"/>
                </a:lnTo>
                <a:lnTo>
                  <a:pt x="3220" y="1107"/>
                </a:lnTo>
                <a:lnTo>
                  <a:pt x="3216" y="1105"/>
                </a:lnTo>
                <a:lnTo>
                  <a:pt x="3213" y="1100"/>
                </a:lnTo>
                <a:lnTo>
                  <a:pt x="3216" y="1102"/>
                </a:lnTo>
                <a:lnTo>
                  <a:pt x="3221" y="1105"/>
                </a:lnTo>
                <a:lnTo>
                  <a:pt x="3226" y="1100"/>
                </a:lnTo>
                <a:lnTo>
                  <a:pt x="3233" y="1095"/>
                </a:lnTo>
                <a:lnTo>
                  <a:pt x="3233" y="1094"/>
                </a:lnTo>
                <a:lnTo>
                  <a:pt x="3225" y="1094"/>
                </a:lnTo>
                <a:lnTo>
                  <a:pt x="3216" y="1090"/>
                </a:lnTo>
                <a:lnTo>
                  <a:pt x="3210" y="1085"/>
                </a:lnTo>
                <a:lnTo>
                  <a:pt x="3205" y="1079"/>
                </a:lnTo>
                <a:lnTo>
                  <a:pt x="3215" y="1074"/>
                </a:lnTo>
                <a:lnTo>
                  <a:pt x="3223" y="1067"/>
                </a:lnTo>
                <a:lnTo>
                  <a:pt x="3230" y="1070"/>
                </a:lnTo>
                <a:lnTo>
                  <a:pt x="3235" y="1074"/>
                </a:lnTo>
                <a:lnTo>
                  <a:pt x="3238" y="1079"/>
                </a:lnTo>
                <a:lnTo>
                  <a:pt x="3243" y="1084"/>
                </a:lnTo>
                <a:lnTo>
                  <a:pt x="3240" y="1089"/>
                </a:lnTo>
                <a:lnTo>
                  <a:pt x="3238" y="1092"/>
                </a:lnTo>
                <a:lnTo>
                  <a:pt x="3237" y="1095"/>
                </a:lnTo>
                <a:lnTo>
                  <a:pt x="3238" y="1100"/>
                </a:lnTo>
                <a:lnTo>
                  <a:pt x="3240" y="1104"/>
                </a:lnTo>
                <a:lnTo>
                  <a:pt x="3243" y="1105"/>
                </a:lnTo>
                <a:lnTo>
                  <a:pt x="3252" y="1105"/>
                </a:lnTo>
                <a:lnTo>
                  <a:pt x="3258" y="1105"/>
                </a:lnTo>
                <a:lnTo>
                  <a:pt x="3263" y="1102"/>
                </a:lnTo>
                <a:lnTo>
                  <a:pt x="3268" y="1099"/>
                </a:lnTo>
                <a:lnTo>
                  <a:pt x="3272" y="1094"/>
                </a:lnTo>
                <a:lnTo>
                  <a:pt x="3277" y="1090"/>
                </a:lnTo>
                <a:lnTo>
                  <a:pt x="3282" y="1087"/>
                </a:lnTo>
                <a:lnTo>
                  <a:pt x="3288" y="1085"/>
                </a:lnTo>
                <a:lnTo>
                  <a:pt x="3305" y="1092"/>
                </a:lnTo>
                <a:lnTo>
                  <a:pt x="3327" y="1100"/>
                </a:lnTo>
                <a:lnTo>
                  <a:pt x="3349" y="1110"/>
                </a:lnTo>
                <a:lnTo>
                  <a:pt x="3364" y="1119"/>
                </a:lnTo>
                <a:lnTo>
                  <a:pt x="3370" y="1126"/>
                </a:lnTo>
                <a:lnTo>
                  <a:pt x="3377" y="1132"/>
                </a:lnTo>
                <a:lnTo>
                  <a:pt x="3382" y="1141"/>
                </a:lnTo>
                <a:lnTo>
                  <a:pt x="3387" y="1149"/>
                </a:lnTo>
                <a:lnTo>
                  <a:pt x="3396" y="1167"/>
                </a:lnTo>
                <a:lnTo>
                  <a:pt x="3406" y="1184"/>
                </a:lnTo>
                <a:lnTo>
                  <a:pt x="3419" y="1192"/>
                </a:lnTo>
                <a:lnTo>
                  <a:pt x="3431" y="1204"/>
                </a:lnTo>
                <a:lnTo>
                  <a:pt x="3416" y="1203"/>
                </a:lnTo>
                <a:lnTo>
                  <a:pt x="3401" y="1203"/>
                </a:lnTo>
                <a:lnTo>
                  <a:pt x="3384" y="1184"/>
                </a:lnTo>
                <a:lnTo>
                  <a:pt x="3367" y="1166"/>
                </a:lnTo>
                <a:lnTo>
                  <a:pt x="3359" y="1167"/>
                </a:lnTo>
                <a:lnTo>
                  <a:pt x="3354" y="1169"/>
                </a:lnTo>
                <a:lnTo>
                  <a:pt x="3350" y="1171"/>
                </a:lnTo>
                <a:lnTo>
                  <a:pt x="3345" y="1172"/>
                </a:lnTo>
                <a:lnTo>
                  <a:pt x="3344" y="1182"/>
                </a:lnTo>
                <a:lnTo>
                  <a:pt x="3342" y="1191"/>
                </a:lnTo>
                <a:lnTo>
                  <a:pt x="3324" y="1186"/>
                </a:lnTo>
                <a:lnTo>
                  <a:pt x="3312" y="1181"/>
                </a:lnTo>
                <a:lnTo>
                  <a:pt x="3305" y="1179"/>
                </a:lnTo>
                <a:lnTo>
                  <a:pt x="3298" y="1177"/>
                </a:lnTo>
                <a:lnTo>
                  <a:pt x="3290" y="1176"/>
                </a:lnTo>
                <a:lnTo>
                  <a:pt x="3280" y="1176"/>
                </a:lnTo>
                <a:close/>
                <a:moveTo>
                  <a:pt x="1030" y="1072"/>
                </a:moveTo>
                <a:lnTo>
                  <a:pt x="1035" y="1072"/>
                </a:lnTo>
                <a:lnTo>
                  <a:pt x="1040" y="1072"/>
                </a:lnTo>
                <a:lnTo>
                  <a:pt x="1040" y="1075"/>
                </a:lnTo>
                <a:lnTo>
                  <a:pt x="1040" y="1079"/>
                </a:lnTo>
                <a:lnTo>
                  <a:pt x="1038" y="1080"/>
                </a:lnTo>
                <a:lnTo>
                  <a:pt x="1037" y="1082"/>
                </a:lnTo>
                <a:lnTo>
                  <a:pt x="1035" y="1082"/>
                </a:lnTo>
                <a:lnTo>
                  <a:pt x="1030" y="1080"/>
                </a:lnTo>
                <a:lnTo>
                  <a:pt x="1025" y="1079"/>
                </a:lnTo>
                <a:lnTo>
                  <a:pt x="1027" y="1075"/>
                </a:lnTo>
                <a:lnTo>
                  <a:pt x="1030" y="1072"/>
                </a:lnTo>
                <a:close/>
                <a:moveTo>
                  <a:pt x="3108" y="1085"/>
                </a:moveTo>
                <a:lnTo>
                  <a:pt x="3101" y="1085"/>
                </a:lnTo>
                <a:lnTo>
                  <a:pt x="3094" y="1087"/>
                </a:lnTo>
                <a:lnTo>
                  <a:pt x="3094" y="1095"/>
                </a:lnTo>
                <a:lnTo>
                  <a:pt x="3096" y="1105"/>
                </a:lnTo>
                <a:lnTo>
                  <a:pt x="3099" y="1115"/>
                </a:lnTo>
                <a:lnTo>
                  <a:pt x="3103" y="1127"/>
                </a:lnTo>
                <a:lnTo>
                  <a:pt x="3099" y="1127"/>
                </a:lnTo>
                <a:lnTo>
                  <a:pt x="3096" y="1126"/>
                </a:lnTo>
                <a:lnTo>
                  <a:pt x="3086" y="1114"/>
                </a:lnTo>
                <a:lnTo>
                  <a:pt x="3077" y="1100"/>
                </a:lnTo>
                <a:lnTo>
                  <a:pt x="3074" y="1102"/>
                </a:lnTo>
                <a:lnTo>
                  <a:pt x="3072" y="1104"/>
                </a:lnTo>
                <a:lnTo>
                  <a:pt x="3071" y="1119"/>
                </a:lnTo>
                <a:lnTo>
                  <a:pt x="3074" y="1132"/>
                </a:lnTo>
                <a:lnTo>
                  <a:pt x="3071" y="1131"/>
                </a:lnTo>
                <a:lnTo>
                  <a:pt x="3067" y="1129"/>
                </a:lnTo>
                <a:lnTo>
                  <a:pt x="3066" y="1127"/>
                </a:lnTo>
                <a:lnTo>
                  <a:pt x="3064" y="1126"/>
                </a:lnTo>
                <a:lnTo>
                  <a:pt x="3061" y="1112"/>
                </a:lnTo>
                <a:lnTo>
                  <a:pt x="3056" y="1097"/>
                </a:lnTo>
                <a:lnTo>
                  <a:pt x="3062" y="1085"/>
                </a:lnTo>
                <a:lnTo>
                  <a:pt x="3067" y="1074"/>
                </a:lnTo>
                <a:lnTo>
                  <a:pt x="3074" y="1079"/>
                </a:lnTo>
                <a:lnTo>
                  <a:pt x="3081" y="1082"/>
                </a:lnTo>
                <a:lnTo>
                  <a:pt x="3088" y="1079"/>
                </a:lnTo>
                <a:lnTo>
                  <a:pt x="3094" y="1077"/>
                </a:lnTo>
                <a:lnTo>
                  <a:pt x="3101" y="1075"/>
                </a:lnTo>
                <a:lnTo>
                  <a:pt x="3108" y="1077"/>
                </a:lnTo>
                <a:lnTo>
                  <a:pt x="3108" y="1080"/>
                </a:lnTo>
                <a:lnTo>
                  <a:pt x="3108" y="1085"/>
                </a:lnTo>
                <a:close/>
                <a:moveTo>
                  <a:pt x="2897" y="1144"/>
                </a:moveTo>
                <a:lnTo>
                  <a:pt x="2908" y="1144"/>
                </a:lnTo>
                <a:lnTo>
                  <a:pt x="2922" y="1144"/>
                </a:lnTo>
                <a:lnTo>
                  <a:pt x="2930" y="1152"/>
                </a:lnTo>
                <a:lnTo>
                  <a:pt x="2940" y="1159"/>
                </a:lnTo>
                <a:lnTo>
                  <a:pt x="2955" y="1156"/>
                </a:lnTo>
                <a:lnTo>
                  <a:pt x="2970" y="1154"/>
                </a:lnTo>
                <a:lnTo>
                  <a:pt x="2987" y="1166"/>
                </a:lnTo>
                <a:lnTo>
                  <a:pt x="3004" y="1177"/>
                </a:lnTo>
                <a:lnTo>
                  <a:pt x="3004" y="1179"/>
                </a:lnTo>
                <a:lnTo>
                  <a:pt x="3002" y="1181"/>
                </a:lnTo>
                <a:lnTo>
                  <a:pt x="2979" y="1177"/>
                </a:lnTo>
                <a:lnTo>
                  <a:pt x="2955" y="1174"/>
                </a:lnTo>
                <a:lnTo>
                  <a:pt x="2932" y="1171"/>
                </a:lnTo>
                <a:lnTo>
                  <a:pt x="2908" y="1167"/>
                </a:lnTo>
                <a:lnTo>
                  <a:pt x="2903" y="1162"/>
                </a:lnTo>
                <a:lnTo>
                  <a:pt x="2900" y="1157"/>
                </a:lnTo>
                <a:lnTo>
                  <a:pt x="2897" y="1152"/>
                </a:lnTo>
                <a:lnTo>
                  <a:pt x="2897" y="1144"/>
                </a:lnTo>
                <a:close/>
                <a:moveTo>
                  <a:pt x="3098" y="1295"/>
                </a:moveTo>
                <a:lnTo>
                  <a:pt x="3098" y="1291"/>
                </a:lnTo>
                <a:lnTo>
                  <a:pt x="3098" y="1288"/>
                </a:lnTo>
                <a:lnTo>
                  <a:pt x="3104" y="1285"/>
                </a:lnTo>
                <a:lnTo>
                  <a:pt x="3109" y="1278"/>
                </a:lnTo>
                <a:lnTo>
                  <a:pt x="3113" y="1270"/>
                </a:lnTo>
                <a:lnTo>
                  <a:pt x="3114" y="1259"/>
                </a:lnTo>
                <a:lnTo>
                  <a:pt x="3131" y="1254"/>
                </a:lnTo>
                <a:lnTo>
                  <a:pt x="3148" y="1251"/>
                </a:lnTo>
                <a:lnTo>
                  <a:pt x="3154" y="1261"/>
                </a:lnTo>
                <a:lnTo>
                  <a:pt x="3163" y="1270"/>
                </a:lnTo>
                <a:lnTo>
                  <a:pt x="3168" y="1270"/>
                </a:lnTo>
                <a:lnTo>
                  <a:pt x="3175" y="1268"/>
                </a:lnTo>
                <a:lnTo>
                  <a:pt x="3175" y="1259"/>
                </a:lnTo>
                <a:lnTo>
                  <a:pt x="3175" y="1253"/>
                </a:lnTo>
                <a:lnTo>
                  <a:pt x="3176" y="1248"/>
                </a:lnTo>
                <a:lnTo>
                  <a:pt x="3180" y="1243"/>
                </a:lnTo>
                <a:lnTo>
                  <a:pt x="3186" y="1234"/>
                </a:lnTo>
                <a:lnTo>
                  <a:pt x="3195" y="1228"/>
                </a:lnTo>
                <a:lnTo>
                  <a:pt x="3200" y="1229"/>
                </a:lnTo>
                <a:lnTo>
                  <a:pt x="3205" y="1229"/>
                </a:lnTo>
                <a:lnTo>
                  <a:pt x="3210" y="1229"/>
                </a:lnTo>
                <a:lnTo>
                  <a:pt x="3213" y="1228"/>
                </a:lnTo>
                <a:lnTo>
                  <a:pt x="3211" y="1221"/>
                </a:lnTo>
                <a:lnTo>
                  <a:pt x="3211" y="1214"/>
                </a:lnTo>
                <a:lnTo>
                  <a:pt x="3223" y="1219"/>
                </a:lnTo>
                <a:lnTo>
                  <a:pt x="3235" y="1224"/>
                </a:lnTo>
                <a:lnTo>
                  <a:pt x="3247" y="1228"/>
                </a:lnTo>
                <a:lnTo>
                  <a:pt x="3262" y="1231"/>
                </a:lnTo>
                <a:lnTo>
                  <a:pt x="3262" y="1234"/>
                </a:lnTo>
                <a:lnTo>
                  <a:pt x="3262" y="1238"/>
                </a:lnTo>
                <a:lnTo>
                  <a:pt x="3257" y="1241"/>
                </a:lnTo>
                <a:lnTo>
                  <a:pt x="3253" y="1244"/>
                </a:lnTo>
                <a:lnTo>
                  <a:pt x="3252" y="1249"/>
                </a:lnTo>
                <a:lnTo>
                  <a:pt x="3250" y="1256"/>
                </a:lnTo>
                <a:lnTo>
                  <a:pt x="3270" y="1244"/>
                </a:lnTo>
                <a:lnTo>
                  <a:pt x="3292" y="1234"/>
                </a:lnTo>
                <a:lnTo>
                  <a:pt x="3314" y="1223"/>
                </a:lnTo>
                <a:lnTo>
                  <a:pt x="3334" y="1213"/>
                </a:lnTo>
                <a:lnTo>
                  <a:pt x="3335" y="1221"/>
                </a:lnTo>
                <a:lnTo>
                  <a:pt x="3337" y="1234"/>
                </a:lnTo>
                <a:lnTo>
                  <a:pt x="3340" y="1248"/>
                </a:lnTo>
                <a:lnTo>
                  <a:pt x="3345" y="1254"/>
                </a:lnTo>
                <a:lnTo>
                  <a:pt x="3350" y="1258"/>
                </a:lnTo>
                <a:lnTo>
                  <a:pt x="3355" y="1261"/>
                </a:lnTo>
                <a:lnTo>
                  <a:pt x="3355" y="1288"/>
                </a:lnTo>
                <a:lnTo>
                  <a:pt x="3359" y="1306"/>
                </a:lnTo>
                <a:lnTo>
                  <a:pt x="3360" y="1315"/>
                </a:lnTo>
                <a:lnTo>
                  <a:pt x="3365" y="1321"/>
                </a:lnTo>
                <a:lnTo>
                  <a:pt x="3374" y="1328"/>
                </a:lnTo>
                <a:lnTo>
                  <a:pt x="3382" y="1336"/>
                </a:lnTo>
                <a:lnTo>
                  <a:pt x="3386" y="1348"/>
                </a:lnTo>
                <a:lnTo>
                  <a:pt x="3391" y="1360"/>
                </a:lnTo>
                <a:lnTo>
                  <a:pt x="3396" y="1368"/>
                </a:lnTo>
                <a:lnTo>
                  <a:pt x="3401" y="1377"/>
                </a:lnTo>
                <a:lnTo>
                  <a:pt x="3407" y="1385"/>
                </a:lnTo>
                <a:lnTo>
                  <a:pt x="3412" y="1395"/>
                </a:lnTo>
                <a:lnTo>
                  <a:pt x="3416" y="1403"/>
                </a:lnTo>
                <a:lnTo>
                  <a:pt x="3419" y="1415"/>
                </a:lnTo>
                <a:lnTo>
                  <a:pt x="3419" y="1424"/>
                </a:lnTo>
                <a:lnTo>
                  <a:pt x="3419" y="1434"/>
                </a:lnTo>
                <a:lnTo>
                  <a:pt x="3417" y="1442"/>
                </a:lnTo>
                <a:lnTo>
                  <a:pt x="3414" y="1452"/>
                </a:lnTo>
                <a:lnTo>
                  <a:pt x="3404" y="1470"/>
                </a:lnTo>
                <a:lnTo>
                  <a:pt x="3391" y="1489"/>
                </a:lnTo>
                <a:lnTo>
                  <a:pt x="3362" y="1521"/>
                </a:lnTo>
                <a:lnTo>
                  <a:pt x="3337" y="1542"/>
                </a:lnTo>
                <a:lnTo>
                  <a:pt x="3325" y="1559"/>
                </a:lnTo>
                <a:lnTo>
                  <a:pt x="3312" y="1576"/>
                </a:lnTo>
                <a:lnTo>
                  <a:pt x="3302" y="1581"/>
                </a:lnTo>
                <a:lnTo>
                  <a:pt x="3287" y="1586"/>
                </a:lnTo>
                <a:lnTo>
                  <a:pt x="3272" y="1589"/>
                </a:lnTo>
                <a:lnTo>
                  <a:pt x="3262" y="1593"/>
                </a:lnTo>
                <a:lnTo>
                  <a:pt x="3260" y="1588"/>
                </a:lnTo>
                <a:lnTo>
                  <a:pt x="3257" y="1583"/>
                </a:lnTo>
                <a:lnTo>
                  <a:pt x="3245" y="1584"/>
                </a:lnTo>
                <a:lnTo>
                  <a:pt x="3232" y="1589"/>
                </a:lnTo>
                <a:lnTo>
                  <a:pt x="3221" y="1586"/>
                </a:lnTo>
                <a:lnTo>
                  <a:pt x="3206" y="1581"/>
                </a:lnTo>
                <a:lnTo>
                  <a:pt x="3203" y="1576"/>
                </a:lnTo>
                <a:lnTo>
                  <a:pt x="3201" y="1571"/>
                </a:lnTo>
                <a:lnTo>
                  <a:pt x="3205" y="1563"/>
                </a:lnTo>
                <a:lnTo>
                  <a:pt x="3206" y="1556"/>
                </a:lnTo>
                <a:lnTo>
                  <a:pt x="3206" y="1551"/>
                </a:lnTo>
                <a:lnTo>
                  <a:pt x="3205" y="1549"/>
                </a:lnTo>
                <a:lnTo>
                  <a:pt x="3201" y="1546"/>
                </a:lnTo>
                <a:lnTo>
                  <a:pt x="3200" y="1544"/>
                </a:lnTo>
                <a:lnTo>
                  <a:pt x="3198" y="1541"/>
                </a:lnTo>
                <a:lnTo>
                  <a:pt x="3196" y="1536"/>
                </a:lnTo>
                <a:lnTo>
                  <a:pt x="3191" y="1539"/>
                </a:lnTo>
                <a:lnTo>
                  <a:pt x="3190" y="1541"/>
                </a:lnTo>
                <a:lnTo>
                  <a:pt x="3186" y="1541"/>
                </a:lnTo>
                <a:lnTo>
                  <a:pt x="3183" y="1541"/>
                </a:lnTo>
                <a:lnTo>
                  <a:pt x="3188" y="1536"/>
                </a:lnTo>
                <a:lnTo>
                  <a:pt x="3191" y="1534"/>
                </a:lnTo>
                <a:lnTo>
                  <a:pt x="3196" y="1534"/>
                </a:lnTo>
                <a:lnTo>
                  <a:pt x="3203" y="1534"/>
                </a:lnTo>
                <a:lnTo>
                  <a:pt x="3203" y="1531"/>
                </a:lnTo>
                <a:lnTo>
                  <a:pt x="3205" y="1526"/>
                </a:lnTo>
                <a:lnTo>
                  <a:pt x="3205" y="1521"/>
                </a:lnTo>
                <a:lnTo>
                  <a:pt x="3203" y="1516"/>
                </a:lnTo>
                <a:lnTo>
                  <a:pt x="3188" y="1526"/>
                </a:lnTo>
                <a:lnTo>
                  <a:pt x="3171" y="1536"/>
                </a:lnTo>
                <a:lnTo>
                  <a:pt x="3171" y="1522"/>
                </a:lnTo>
                <a:lnTo>
                  <a:pt x="3170" y="1514"/>
                </a:lnTo>
                <a:lnTo>
                  <a:pt x="3165" y="1507"/>
                </a:lnTo>
                <a:lnTo>
                  <a:pt x="3160" y="1499"/>
                </a:lnTo>
                <a:lnTo>
                  <a:pt x="3141" y="1496"/>
                </a:lnTo>
                <a:lnTo>
                  <a:pt x="3124" y="1496"/>
                </a:lnTo>
                <a:lnTo>
                  <a:pt x="3108" y="1497"/>
                </a:lnTo>
                <a:lnTo>
                  <a:pt x="3093" y="1502"/>
                </a:lnTo>
                <a:lnTo>
                  <a:pt x="3062" y="1514"/>
                </a:lnTo>
                <a:lnTo>
                  <a:pt x="3036" y="1524"/>
                </a:lnTo>
                <a:lnTo>
                  <a:pt x="3017" y="1526"/>
                </a:lnTo>
                <a:lnTo>
                  <a:pt x="3000" y="1526"/>
                </a:lnTo>
                <a:lnTo>
                  <a:pt x="2990" y="1532"/>
                </a:lnTo>
                <a:lnTo>
                  <a:pt x="2982" y="1537"/>
                </a:lnTo>
                <a:lnTo>
                  <a:pt x="2970" y="1541"/>
                </a:lnTo>
                <a:lnTo>
                  <a:pt x="2957" y="1541"/>
                </a:lnTo>
                <a:lnTo>
                  <a:pt x="2952" y="1539"/>
                </a:lnTo>
                <a:lnTo>
                  <a:pt x="2947" y="1537"/>
                </a:lnTo>
                <a:lnTo>
                  <a:pt x="2944" y="1532"/>
                </a:lnTo>
                <a:lnTo>
                  <a:pt x="2942" y="1526"/>
                </a:lnTo>
                <a:lnTo>
                  <a:pt x="2947" y="1519"/>
                </a:lnTo>
                <a:lnTo>
                  <a:pt x="2952" y="1512"/>
                </a:lnTo>
                <a:lnTo>
                  <a:pt x="2955" y="1502"/>
                </a:lnTo>
                <a:lnTo>
                  <a:pt x="2957" y="1492"/>
                </a:lnTo>
                <a:lnTo>
                  <a:pt x="2959" y="1472"/>
                </a:lnTo>
                <a:lnTo>
                  <a:pt x="2959" y="1449"/>
                </a:lnTo>
                <a:lnTo>
                  <a:pt x="2959" y="1425"/>
                </a:lnTo>
                <a:lnTo>
                  <a:pt x="2959" y="1402"/>
                </a:lnTo>
                <a:lnTo>
                  <a:pt x="2959" y="1392"/>
                </a:lnTo>
                <a:lnTo>
                  <a:pt x="2960" y="1380"/>
                </a:lnTo>
                <a:lnTo>
                  <a:pt x="2964" y="1372"/>
                </a:lnTo>
                <a:lnTo>
                  <a:pt x="2967" y="1363"/>
                </a:lnTo>
                <a:lnTo>
                  <a:pt x="2977" y="1360"/>
                </a:lnTo>
                <a:lnTo>
                  <a:pt x="2985" y="1355"/>
                </a:lnTo>
                <a:lnTo>
                  <a:pt x="2992" y="1350"/>
                </a:lnTo>
                <a:lnTo>
                  <a:pt x="3000" y="1345"/>
                </a:lnTo>
                <a:lnTo>
                  <a:pt x="3032" y="1336"/>
                </a:lnTo>
                <a:lnTo>
                  <a:pt x="3051" y="1330"/>
                </a:lnTo>
                <a:lnTo>
                  <a:pt x="3057" y="1326"/>
                </a:lnTo>
                <a:lnTo>
                  <a:pt x="3064" y="1320"/>
                </a:lnTo>
                <a:lnTo>
                  <a:pt x="3071" y="1310"/>
                </a:lnTo>
                <a:lnTo>
                  <a:pt x="3081" y="1293"/>
                </a:lnTo>
                <a:lnTo>
                  <a:pt x="3089" y="1295"/>
                </a:lnTo>
                <a:lnTo>
                  <a:pt x="3098" y="1295"/>
                </a:lnTo>
                <a:close/>
                <a:moveTo>
                  <a:pt x="2215" y="1218"/>
                </a:moveTo>
                <a:lnTo>
                  <a:pt x="2220" y="1229"/>
                </a:lnTo>
                <a:lnTo>
                  <a:pt x="2225" y="1243"/>
                </a:lnTo>
                <a:lnTo>
                  <a:pt x="2230" y="1256"/>
                </a:lnTo>
                <a:lnTo>
                  <a:pt x="2232" y="1270"/>
                </a:lnTo>
                <a:lnTo>
                  <a:pt x="2224" y="1283"/>
                </a:lnTo>
                <a:lnTo>
                  <a:pt x="2215" y="1296"/>
                </a:lnTo>
                <a:lnTo>
                  <a:pt x="2214" y="1311"/>
                </a:lnTo>
                <a:lnTo>
                  <a:pt x="2214" y="1326"/>
                </a:lnTo>
                <a:lnTo>
                  <a:pt x="2202" y="1345"/>
                </a:lnTo>
                <a:lnTo>
                  <a:pt x="2192" y="1363"/>
                </a:lnTo>
                <a:lnTo>
                  <a:pt x="2185" y="1383"/>
                </a:lnTo>
                <a:lnTo>
                  <a:pt x="2178" y="1403"/>
                </a:lnTo>
                <a:lnTo>
                  <a:pt x="2177" y="1407"/>
                </a:lnTo>
                <a:lnTo>
                  <a:pt x="2173" y="1410"/>
                </a:lnTo>
                <a:lnTo>
                  <a:pt x="2170" y="1412"/>
                </a:lnTo>
                <a:lnTo>
                  <a:pt x="2167" y="1414"/>
                </a:lnTo>
                <a:lnTo>
                  <a:pt x="2163" y="1414"/>
                </a:lnTo>
                <a:lnTo>
                  <a:pt x="2158" y="1412"/>
                </a:lnTo>
                <a:lnTo>
                  <a:pt x="2152" y="1410"/>
                </a:lnTo>
                <a:lnTo>
                  <a:pt x="2145" y="1407"/>
                </a:lnTo>
                <a:lnTo>
                  <a:pt x="2145" y="1392"/>
                </a:lnTo>
                <a:lnTo>
                  <a:pt x="2142" y="1380"/>
                </a:lnTo>
                <a:lnTo>
                  <a:pt x="2140" y="1368"/>
                </a:lnTo>
                <a:lnTo>
                  <a:pt x="2138" y="1353"/>
                </a:lnTo>
                <a:lnTo>
                  <a:pt x="2145" y="1347"/>
                </a:lnTo>
                <a:lnTo>
                  <a:pt x="2150" y="1338"/>
                </a:lnTo>
                <a:lnTo>
                  <a:pt x="2153" y="1330"/>
                </a:lnTo>
                <a:lnTo>
                  <a:pt x="2153" y="1320"/>
                </a:lnTo>
                <a:lnTo>
                  <a:pt x="2155" y="1310"/>
                </a:lnTo>
                <a:lnTo>
                  <a:pt x="2155" y="1300"/>
                </a:lnTo>
                <a:lnTo>
                  <a:pt x="2157" y="1290"/>
                </a:lnTo>
                <a:lnTo>
                  <a:pt x="2162" y="1281"/>
                </a:lnTo>
                <a:lnTo>
                  <a:pt x="2172" y="1278"/>
                </a:lnTo>
                <a:lnTo>
                  <a:pt x="2183" y="1273"/>
                </a:lnTo>
                <a:lnTo>
                  <a:pt x="2192" y="1268"/>
                </a:lnTo>
                <a:lnTo>
                  <a:pt x="2200" y="1259"/>
                </a:lnTo>
                <a:lnTo>
                  <a:pt x="2207" y="1253"/>
                </a:lnTo>
                <a:lnTo>
                  <a:pt x="2212" y="1243"/>
                </a:lnTo>
                <a:lnTo>
                  <a:pt x="2215" y="1231"/>
                </a:lnTo>
                <a:lnTo>
                  <a:pt x="2215" y="1218"/>
                </a:lnTo>
                <a:close/>
                <a:moveTo>
                  <a:pt x="3591" y="1531"/>
                </a:moveTo>
                <a:lnTo>
                  <a:pt x="3600" y="1534"/>
                </a:lnTo>
                <a:lnTo>
                  <a:pt x="3607" y="1541"/>
                </a:lnTo>
                <a:lnTo>
                  <a:pt x="3607" y="1559"/>
                </a:lnTo>
                <a:lnTo>
                  <a:pt x="3607" y="1574"/>
                </a:lnTo>
                <a:lnTo>
                  <a:pt x="3608" y="1578"/>
                </a:lnTo>
                <a:lnTo>
                  <a:pt x="3610" y="1579"/>
                </a:lnTo>
                <a:lnTo>
                  <a:pt x="3622" y="1578"/>
                </a:lnTo>
                <a:lnTo>
                  <a:pt x="3632" y="1574"/>
                </a:lnTo>
                <a:lnTo>
                  <a:pt x="3632" y="1579"/>
                </a:lnTo>
                <a:lnTo>
                  <a:pt x="3632" y="1584"/>
                </a:lnTo>
                <a:lnTo>
                  <a:pt x="3618" y="1594"/>
                </a:lnTo>
                <a:lnTo>
                  <a:pt x="3601" y="1606"/>
                </a:lnTo>
                <a:lnTo>
                  <a:pt x="3586" y="1618"/>
                </a:lnTo>
                <a:lnTo>
                  <a:pt x="3573" y="1624"/>
                </a:lnTo>
                <a:lnTo>
                  <a:pt x="3561" y="1626"/>
                </a:lnTo>
                <a:lnTo>
                  <a:pt x="3551" y="1628"/>
                </a:lnTo>
                <a:lnTo>
                  <a:pt x="3548" y="1635"/>
                </a:lnTo>
                <a:lnTo>
                  <a:pt x="3546" y="1640"/>
                </a:lnTo>
                <a:lnTo>
                  <a:pt x="3536" y="1640"/>
                </a:lnTo>
                <a:lnTo>
                  <a:pt x="3528" y="1641"/>
                </a:lnTo>
                <a:lnTo>
                  <a:pt x="3508" y="1656"/>
                </a:lnTo>
                <a:lnTo>
                  <a:pt x="3488" y="1673"/>
                </a:lnTo>
                <a:lnTo>
                  <a:pt x="3476" y="1681"/>
                </a:lnTo>
                <a:lnTo>
                  <a:pt x="3463" y="1688"/>
                </a:lnTo>
                <a:lnTo>
                  <a:pt x="3451" y="1691"/>
                </a:lnTo>
                <a:lnTo>
                  <a:pt x="3436" y="1695"/>
                </a:lnTo>
                <a:lnTo>
                  <a:pt x="3432" y="1693"/>
                </a:lnTo>
                <a:lnTo>
                  <a:pt x="3429" y="1691"/>
                </a:lnTo>
                <a:lnTo>
                  <a:pt x="3427" y="1688"/>
                </a:lnTo>
                <a:lnTo>
                  <a:pt x="3426" y="1685"/>
                </a:lnTo>
                <a:lnTo>
                  <a:pt x="3456" y="1666"/>
                </a:lnTo>
                <a:lnTo>
                  <a:pt x="3486" y="1650"/>
                </a:lnTo>
                <a:lnTo>
                  <a:pt x="3516" y="1631"/>
                </a:lnTo>
                <a:lnTo>
                  <a:pt x="3545" y="1613"/>
                </a:lnTo>
                <a:lnTo>
                  <a:pt x="3546" y="1616"/>
                </a:lnTo>
                <a:lnTo>
                  <a:pt x="3550" y="1619"/>
                </a:lnTo>
                <a:lnTo>
                  <a:pt x="3553" y="1621"/>
                </a:lnTo>
                <a:lnTo>
                  <a:pt x="3558" y="1621"/>
                </a:lnTo>
                <a:lnTo>
                  <a:pt x="3566" y="1616"/>
                </a:lnTo>
                <a:lnTo>
                  <a:pt x="3575" y="1611"/>
                </a:lnTo>
                <a:lnTo>
                  <a:pt x="3570" y="1606"/>
                </a:lnTo>
                <a:lnTo>
                  <a:pt x="3568" y="1604"/>
                </a:lnTo>
                <a:lnTo>
                  <a:pt x="3568" y="1601"/>
                </a:lnTo>
                <a:lnTo>
                  <a:pt x="3568" y="1596"/>
                </a:lnTo>
                <a:lnTo>
                  <a:pt x="3576" y="1593"/>
                </a:lnTo>
                <a:lnTo>
                  <a:pt x="3581" y="1586"/>
                </a:lnTo>
                <a:lnTo>
                  <a:pt x="3586" y="1579"/>
                </a:lnTo>
                <a:lnTo>
                  <a:pt x="3593" y="1573"/>
                </a:lnTo>
                <a:lnTo>
                  <a:pt x="3593" y="1552"/>
                </a:lnTo>
                <a:lnTo>
                  <a:pt x="3591" y="1531"/>
                </a:lnTo>
                <a:close/>
                <a:moveTo>
                  <a:pt x="3180" y="1547"/>
                </a:moveTo>
                <a:lnTo>
                  <a:pt x="3186" y="1549"/>
                </a:lnTo>
                <a:lnTo>
                  <a:pt x="3193" y="1551"/>
                </a:lnTo>
                <a:lnTo>
                  <a:pt x="3191" y="1552"/>
                </a:lnTo>
                <a:lnTo>
                  <a:pt x="3188" y="1554"/>
                </a:lnTo>
                <a:lnTo>
                  <a:pt x="3185" y="1556"/>
                </a:lnTo>
                <a:lnTo>
                  <a:pt x="3181" y="1556"/>
                </a:lnTo>
                <a:lnTo>
                  <a:pt x="3180" y="1554"/>
                </a:lnTo>
                <a:lnTo>
                  <a:pt x="3178" y="1549"/>
                </a:lnTo>
                <a:lnTo>
                  <a:pt x="3180" y="1547"/>
                </a:lnTo>
                <a:close/>
                <a:moveTo>
                  <a:pt x="3220" y="1656"/>
                </a:moveTo>
                <a:lnTo>
                  <a:pt x="3223" y="1636"/>
                </a:lnTo>
                <a:lnTo>
                  <a:pt x="3230" y="1616"/>
                </a:lnTo>
                <a:lnTo>
                  <a:pt x="3232" y="1616"/>
                </a:lnTo>
                <a:lnTo>
                  <a:pt x="3252" y="1618"/>
                </a:lnTo>
                <a:lnTo>
                  <a:pt x="3268" y="1621"/>
                </a:lnTo>
                <a:lnTo>
                  <a:pt x="3268" y="1623"/>
                </a:lnTo>
                <a:lnTo>
                  <a:pt x="3267" y="1626"/>
                </a:lnTo>
                <a:lnTo>
                  <a:pt x="3267" y="1629"/>
                </a:lnTo>
                <a:lnTo>
                  <a:pt x="3260" y="1638"/>
                </a:lnTo>
                <a:lnTo>
                  <a:pt x="3252" y="1645"/>
                </a:lnTo>
                <a:lnTo>
                  <a:pt x="3243" y="1651"/>
                </a:lnTo>
                <a:lnTo>
                  <a:pt x="3235" y="1656"/>
                </a:lnTo>
                <a:lnTo>
                  <a:pt x="3228" y="1656"/>
                </a:lnTo>
                <a:lnTo>
                  <a:pt x="3220" y="1656"/>
                </a:lnTo>
                <a:close/>
              </a:path>
            </a:pathLst>
          </a:custGeom>
          <a:solidFill>
            <a:srgbClr val="B5C2CE"/>
          </a:solidFill>
          <a:ln>
            <a:noFill/>
          </a:ln>
        </p:spPr>
        <p:txBody>
          <a:bodyPr/>
          <a:lstStyle/>
          <a:p>
            <a:r>
              <a:rPr lang="zh-CN" altLang="en-US">
                <a:solidFill>
                  <a:srgbClr val="FFFFFF"/>
                </a:solidFill>
                <a:latin typeface="Calibri" charset="0"/>
                <a:sym typeface="Calibri" charset="0"/>
              </a:rPr>
              <a:t>、</a:t>
            </a:r>
            <a:endParaRPr lang="zh-CN" altLang="en-US"/>
          </a:p>
        </p:txBody>
      </p:sp>
      <p:sp>
        <p:nvSpPr>
          <p:cNvPr id="96" name="Freeform 15">
            <a:extLst>
              <a:ext uri="{FF2B5EF4-FFF2-40B4-BE49-F238E27FC236}">
                <a16:creationId xmlns:a16="http://schemas.microsoft.com/office/drawing/2014/main" id="{D98B7860-B3C2-43B0-867C-E6D0ADEE627A}"/>
              </a:ext>
            </a:extLst>
          </p:cNvPr>
          <p:cNvSpPr/>
          <p:nvPr/>
        </p:nvSpPr>
        <p:spPr bwMode="auto">
          <a:xfrm>
            <a:off x="4630896" y="2216791"/>
            <a:ext cx="2037810" cy="323944"/>
          </a:xfrm>
          <a:custGeom>
            <a:avLst/>
            <a:gdLst>
              <a:gd name="T0" fmla="*/ 2147483647 w 2540"/>
              <a:gd name="T1" fmla="*/ 2147483647 h 423"/>
              <a:gd name="T2" fmla="*/ 2147483647 w 2540"/>
              <a:gd name="T3" fmla="*/ 2147483647 h 423"/>
              <a:gd name="T4" fmla="*/ 0 w 2540"/>
              <a:gd name="T5" fmla="*/ 2147483647 h 423"/>
              <a:gd name="T6" fmla="*/ 0 60000 65536"/>
              <a:gd name="T7" fmla="*/ 0 60000 65536"/>
              <a:gd name="T8" fmla="*/ 0 60000 65536"/>
              <a:gd name="T9" fmla="*/ 0 w 2540"/>
              <a:gd name="T10" fmla="*/ 0 h 423"/>
              <a:gd name="T11" fmla="*/ 2540 w 2540"/>
              <a:gd name="T12" fmla="*/ 423 h 423"/>
            </a:gdLst>
            <a:ahLst/>
            <a:cxnLst>
              <a:cxn ang="T6">
                <a:pos x="T0" y="T1"/>
              </a:cxn>
              <a:cxn ang="T7">
                <a:pos x="T2" y="T3"/>
              </a:cxn>
              <a:cxn ang="T8">
                <a:pos x="T4" y="T5"/>
              </a:cxn>
            </a:cxnLst>
            <a:rect l="T9" t="T10" r="T11" b="T12"/>
            <a:pathLst>
              <a:path w="2540" h="423">
                <a:moveTo>
                  <a:pt x="2540" y="332"/>
                </a:moveTo>
                <a:cubicBezTo>
                  <a:pt x="2207" y="166"/>
                  <a:pt x="1874" y="0"/>
                  <a:pt x="1451" y="15"/>
                </a:cubicBezTo>
                <a:cubicBezTo>
                  <a:pt x="1028" y="30"/>
                  <a:pt x="514" y="226"/>
                  <a:pt x="0" y="423"/>
                </a:cubicBezTo>
              </a:path>
            </a:pathLst>
          </a:custGeom>
          <a:noFill/>
          <a:ln w="38100" cmpd="sng">
            <a:solidFill>
              <a:srgbClr val="FF0000"/>
            </a:solidFill>
            <a:prstDash val="dash"/>
            <a:bevel/>
            <a:tailEnd type="triangle" w="med" len="med"/>
          </a:ln>
        </p:spPr>
        <p:txBody>
          <a:bodyPr/>
          <a:lstStyle/>
          <a:p>
            <a:endParaRPr lang="zh-CN" altLang="en-US"/>
          </a:p>
        </p:txBody>
      </p:sp>
      <p:sp>
        <p:nvSpPr>
          <p:cNvPr id="98" name="Freeform 16">
            <a:extLst>
              <a:ext uri="{FF2B5EF4-FFF2-40B4-BE49-F238E27FC236}">
                <a16:creationId xmlns:a16="http://schemas.microsoft.com/office/drawing/2014/main" id="{7A688ADE-72CE-4BE5-AE1F-7EBCF8FAA1E8}"/>
              </a:ext>
            </a:extLst>
          </p:cNvPr>
          <p:cNvSpPr/>
          <p:nvPr/>
        </p:nvSpPr>
        <p:spPr bwMode="auto">
          <a:xfrm>
            <a:off x="5040010" y="2659614"/>
            <a:ext cx="1752516" cy="953776"/>
          </a:xfrm>
          <a:custGeom>
            <a:avLst/>
            <a:gdLst>
              <a:gd name="T0" fmla="*/ 2147483647 w 2223"/>
              <a:gd name="T1" fmla="*/ 2147483647 h 1247"/>
              <a:gd name="T2" fmla="*/ 2147483647 w 2223"/>
              <a:gd name="T3" fmla="*/ 2147483647 h 1247"/>
              <a:gd name="T4" fmla="*/ 0 w 2223"/>
              <a:gd name="T5" fmla="*/ 2147483647 h 1247"/>
              <a:gd name="T6" fmla="*/ 0 60000 65536"/>
              <a:gd name="T7" fmla="*/ 0 60000 65536"/>
              <a:gd name="T8" fmla="*/ 0 60000 65536"/>
              <a:gd name="T9" fmla="*/ 0 w 2223"/>
              <a:gd name="T10" fmla="*/ 0 h 1247"/>
              <a:gd name="T11" fmla="*/ 2223 w 2223"/>
              <a:gd name="T12" fmla="*/ 1247 h 1247"/>
            </a:gdLst>
            <a:ahLst/>
            <a:cxnLst>
              <a:cxn ang="T6">
                <a:pos x="T0" y="T1"/>
              </a:cxn>
              <a:cxn ang="T7">
                <a:pos x="T2" y="T3"/>
              </a:cxn>
              <a:cxn ang="T8">
                <a:pos x="T4" y="T5"/>
              </a:cxn>
            </a:cxnLst>
            <a:rect l="T9" t="T10" r="T11" b="T12"/>
            <a:pathLst>
              <a:path w="2223" h="1247">
                <a:moveTo>
                  <a:pt x="2223" y="22"/>
                </a:moveTo>
                <a:cubicBezTo>
                  <a:pt x="1659" y="11"/>
                  <a:pt x="1096" y="0"/>
                  <a:pt x="726" y="204"/>
                </a:cubicBezTo>
                <a:cubicBezTo>
                  <a:pt x="356" y="408"/>
                  <a:pt x="178" y="827"/>
                  <a:pt x="0" y="1247"/>
                </a:cubicBezTo>
              </a:path>
            </a:pathLst>
          </a:custGeom>
          <a:noFill/>
          <a:ln w="38100" cmpd="sng">
            <a:solidFill>
              <a:srgbClr val="FF0000"/>
            </a:solidFill>
            <a:prstDash val="dash"/>
            <a:bevel/>
            <a:tailEnd type="triangle" w="med" len="med"/>
          </a:ln>
        </p:spPr>
        <p:txBody>
          <a:bodyPr/>
          <a:lstStyle/>
          <a:p>
            <a:endParaRPr lang="zh-CN" altLang="en-US"/>
          </a:p>
        </p:txBody>
      </p:sp>
      <p:sp>
        <p:nvSpPr>
          <p:cNvPr id="102" name="Freeform 18">
            <a:extLst>
              <a:ext uri="{FF2B5EF4-FFF2-40B4-BE49-F238E27FC236}">
                <a16:creationId xmlns:a16="http://schemas.microsoft.com/office/drawing/2014/main" id="{F4EE9E2F-38F9-43B4-9706-10500B4031B6}"/>
              </a:ext>
            </a:extLst>
          </p:cNvPr>
          <p:cNvSpPr/>
          <p:nvPr/>
        </p:nvSpPr>
        <p:spPr bwMode="auto">
          <a:xfrm>
            <a:off x="7293474" y="2679629"/>
            <a:ext cx="894695" cy="902795"/>
          </a:xfrm>
          <a:custGeom>
            <a:avLst/>
            <a:gdLst>
              <a:gd name="T0" fmla="*/ 0 w 1134"/>
              <a:gd name="T1" fmla="*/ 0 h 1180"/>
              <a:gd name="T2" fmla="*/ 2147483647 w 1134"/>
              <a:gd name="T3" fmla="*/ 2147483647 h 1180"/>
              <a:gd name="T4" fmla="*/ 2147483647 w 1134"/>
              <a:gd name="T5" fmla="*/ 2147483647 h 1180"/>
              <a:gd name="T6" fmla="*/ 0 60000 65536"/>
              <a:gd name="T7" fmla="*/ 0 60000 65536"/>
              <a:gd name="T8" fmla="*/ 0 60000 65536"/>
              <a:gd name="T9" fmla="*/ 0 w 1134"/>
              <a:gd name="T10" fmla="*/ 0 h 1180"/>
              <a:gd name="T11" fmla="*/ 1134 w 1134"/>
              <a:gd name="T12" fmla="*/ 1180 h 1180"/>
            </a:gdLst>
            <a:ahLst/>
            <a:cxnLst>
              <a:cxn ang="T6">
                <a:pos x="T0" y="T1"/>
              </a:cxn>
              <a:cxn ang="T7">
                <a:pos x="T2" y="T3"/>
              </a:cxn>
              <a:cxn ang="T8">
                <a:pos x="T4" y="T5"/>
              </a:cxn>
            </a:cxnLst>
            <a:rect l="T9" t="T10" r="T11" b="T12"/>
            <a:pathLst>
              <a:path w="1134" h="1180">
                <a:moveTo>
                  <a:pt x="0" y="0"/>
                </a:moveTo>
                <a:cubicBezTo>
                  <a:pt x="336" y="151"/>
                  <a:pt x="673" y="303"/>
                  <a:pt x="862" y="499"/>
                </a:cubicBezTo>
                <a:cubicBezTo>
                  <a:pt x="1051" y="695"/>
                  <a:pt x="1092" y="937"/>
                  <a:pt x="1134" y="1180"/>
                </a:cubicBezTo>
              </a:path>
            </a:pathLst>
          </a:custGeom>
          <a:noFill/>
          <a:ln w="38100" cmpd="sng">
            <a:solidFill>
              <a:srgbClr val="FF0000"/>
            </a:solidFill>
            <a:prstDash val="dash"/>
            <a:bevel/>
            <a:tailEnd type="triangle" w="med" len="med"/>
          </a:ln>
        </p:spPr>
        <p:txBody>
          <a:bodyPr/>
          <a:lstStyle/>
          <a:p>
            <a:endParaRPr lang="zh-CN" altLang="en-US"/>
          </a:p>
        </p:txBody>
      </p:sp>
      <p:pic>
        <p:nvPicPr>
          <p:cNvPr id="103" name="Picture 9" descr="图形3">
            <a:extLst>
              <a:ext uri="{FF2B5EF4-FFF2-40B4-BE49-F238E27FC236}">
                <a16:creationId xmlns:a16="http://schemas.microsoft.com/office/drawing/2014/main" id="{1D736046-4A32-4069-8A23-74E78DF078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8343" y="3511506"/>
            <a:ext cx="525287" cy="394044"/>
          </a:xfrm>
          <a:prstGeom prst="rect">
            <a:avLst/>
          </a:prstGeom>
          <a:noFill/>
          <a:ln>
            <a:noFill/>
          </a:ln>
        </p:spPr>
      </p:pic>
      <p:pic>
        <p:nvPicPr>
          <p:cNvPr id="104" name="Picture 10" descr="房子3">
            <a:extLst>
              <a:ext uri="{FF2B5EF4-FFF2-40B4-BE49-F238E27FC236}">
                <a16:creationId xmlns:a16="http://schemas.microsoft.com/office/drawing/2014/main" id="{1D0F5830-7328-4836-905B-0CD533A68FE0}"/>
              </a:ext>
            </a:extLst>
          </p:cNvPr>
          <p:cNvPicPr>
            <a:picLocks noChangeAspect="1" noChangeArrowheads="1"/>
          </p:cNvPicPr>
          <p:nvPr/>
        </p:nvPicPr>
        <p:blipFill>
          <a:blip r:embed="rId4" cstate="print">
            <a:clrChange>
              <a:clrFrom>
                <a:srgbClr val="FFFEFF"/>
              </a:clrFrom>
              <a:clrTo>
                <a:srgbClr val="FFFEFF">
                  <a:alpha val="0"/>
                </a:srgbClr>
              </a:clrTo>
            </a:clrChange>
            <a:extLst>
              <a:ext uri="{28A0092B-C50C-407E-A947-70E740481C1C}">
                <a14:useLocalDpi xmlns:a14="http://schemas.microsoft.com/office/drawing/2010/main" val="0"/>
              </a:ext>
            </a:extLst>
          </a:blip>
          <a:srcRect/>
          <a:stretch>
            <a:fillRect/>
          </a:stretch>
        </p:blipFill>
        <p:spPr bwMode="auto">
          <a:xfrm>
            <a:off x="4717618" y="3506385"/>
            <a:ext cx="310166" cy="402975"/>
          </a:xfrm>
          <a:prstGeom prst="rect">
            <a:avLst/>
          </a:prstGeom>
          <a:noFill/>
          <a:ln>
            <a:noFill/>
          </a:ln>
        </p:spPr>
      </p:pic>
      <p:pic>
        <p:nvPicPr>
          <p:cNvPr id="105" name="Picture 4" descr="房子2">
            <a:extLst>
              <a:ext uri="{FF2B5EF4-FFF2-40B4-BE49-F238E27FC236}">
                <a16:creationId xmlns:a16="http://schemas.microsoft.com/office/drawing/2014/main" id="{E84556C3-038A-4DBC-BCA9-2DEEA8916E9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67124" y="3579043"/>
            <a:ext cx="435702" cy="339875"/>
          </a:xfrm>
          <a:prstGeom prst="rect">
            <a:avLst/>
          </a:prstGeom>
          <a:noFill/>
          <a:ln>
            <a:noFill/>
          </a:ln>
        </p:spPr>
      </p:pic>
      <p:grpSp>
        <p:nvGrpSpPr>
          <p:cNvPr id="106" name="Group 12">
            <a:extLst>
              <a:ext uri="{FF2B5EF4-FFF2-40B4-BE49-F238E27FC236}">
                <a16:creationId xmlns:a16="http://schemas.microsoft.com/office/drawing/2014/main" id="{763EC4E0-89EF-4818-86B6-C5AC7451DC71}"/>
              </a:ext>
            </a:extLst>
          </p:cNvPr>
          <p:cNvGrpSpPr>
            <a:grpSpLocks noChangeAspect="1"/>
          </p:cNvGrpSpPr>
          <p:nvPr/>
        </p:nvGrpSpPr>
        <p:grpSpPr bwMode="auto">
          <a:xfrm>
            <a:off x="3967200" y="2273083"/>
            <a:ext cx="750418" cy="619212"/>
            <a:chOff x="0" y="0"/>
            <a:chExt cx="2352" cy="1591"/>
          </a:xfrm>
        </p:grpSpPr>
        <p:pic>
          <p:nvPicPr>
            <p:cNvPr id="107" name="Picture 6" descr="房子">
              <a:extLst>
                <a:ext uri="{FF2B5EF4-FFF2-40B4-BE49-F238E27FC236}">
                  <a16:creationId xmlns:a16="http://schemas.microsoft.com/office/drawing/2014/main" id="{522D25E3-8687-4C4E-A4D1-AD4B4E6611E7}"/>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0" y="0"/>
              <a:ext cx="1104" cy="919"/>
            </a:xfrm>
            <a:prstGeom prst="rect">
              <a:avLst/>
            </a:prstGeom>
            <a:noFill/>
            <a:ln>
              <a:noFill/>
            </a:ln>
          </p:spPr>
        </p:pic>
        <p:pic>
          <p:nvPicPr>
            <p:cNvPr id="108" name="Picture 7" descr="房子">
              <a:extLst>
                <a:ext uri="{FF2B5EF4-FFF2-40B4-BE49-F238E27FC236}">
                  <a16:creationId xmlns:a16="http://schemas.microsoft.com/office/drawing/2014/main" id="{20197F9F-80B5-46A0-B006-A9958A5C64F2}"/>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00" y="344"/>
              <a:ext cx="1152" cy="959"/>
            </a:xfrm>
            <a:prstGeom prst="rect">
              <a:avLst/>
            </a:prstGeom>
            <a:noFill/>
            <a:ln>
              <a:noFill/>
            </a:ln>
          </p:spPr>
        </p:pic>
        <p:pic>
          <p:nvPicPr>
            <p:cNvPr id="109" name="Picture 8" descr="房子">
              <a:extLst>
                <a:ext uri="{FF2B5EF4-FFF2-40B4-BE49-F238E27FC236}">
                  <a16:creationId xmlns:a16="http://schemas.microsoft.com/office/drawing/2014/main" id="{BDA5998D-ABB6-4CC6-8026-7C57D4A97E10}"/>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392"/>
              <a:ext cx="1440" cy="1199"/>
            </a:xfrm>
            <a:prstGeom prst="rect">
              <a:avLst/>
            </a:prstGeom>
            <a:noFill/>
            <a:ln>
              <a:noFill/>
            </a:ln>
          </p:spPr>
        </p:pic>
      </p:grpSp>
      <p:sp>
        <p:nvSpPr>
          <p:cNvPr id="110" name="Freeform 17">
            <a:extLst>
              <a:ext uri="{FF2B5EF4-FFF2-40B4-BE49-F238E27FC236}">
                <a16:creationId xmlns:a16="http://schemas.microsoft.com/office/drawing/2014/main" id="{333646BC-BBA7-468F-9EBC-E886C33C1AFC}"/>
              </a:ext>
            </a:extLst>
          </p:cNvPr>
          <p:cNvSpPr/>
          <p:nvPr/>
        </p:nvSpPr>
        <p:spPr bwMode="auto">
          <a:xfrm>
            <a:off x="6434112" y="2720910"/>
            <a:ext cx="607461" cy="867745"/>
          </a:xfrm>
          <a:custGeom>
            <a:avLst/>
            <a:gdLst>
              <a:gd name="T0" fmla="*/ 2147483647 w 771"/>
              <a:gd name="T1" fmla="*/ 0 h 1134"/>
              <a:gd name="T2" fmla="*/ 0 w 771"/>
              <a:gd name="T3" fmla="*/ 2147483647 h 1134"/>
              <a:gd name="T4" fmla="*/ 0 60000 65536"/>
              <a:gd name="T5" fmla="*/ 0 60000 65536"/>
              <a:gd name="T6" fmla="*/ 0 w 771"/>
              <a:gd name="T7" fmla="*/ 0 h 1134"/>
              <a:gd name="T8" fmla="*/ 771 w 771"/>
              <a:gd name="T9" fmla="*/ 1134 h 1134"/>
            </a:gdLst>
            <a:ahLst/>
            <a:cxnLst>
              <a:cxn ang="T4">
                <a:pos x="T0" y="T1"/>
              </a:cxn>
              <a:cxn ang="T5">
                <a:pos x="T2" y="T3"/>
              </a:cxn>
            </a:cxnLst>
            <a:rect l="T6" t="T7" r="T8" b="T9"/>
            <a:pathLst>
              <a:path w="771" h="1134">
                <a:moveTo>
                  <a:pt x="771" y="0"/>
                </a:moveTo>
                <a:cubicBezTo>
                  <a:pt x="771" y="0"/>
                  <a:pt x="385" y="567"/>
                  <a:pt x="0" y="1134"/>
                </a:cubicBezTo>
              </a:path>
            </a:pathLst>
          </a:custGeom>
          <a:noFill/>
          <a:ln w="38100" cmpd="sng">
            <a:solidFill>
              <a:srgbClr val="FF0000"/>
            </a:solidFill>
            <a:prstDash val="dash"/>
            <a:bevel/>
            <a:tailEnd type="triangle" w="med" len="med"/>
          </a:ln>
        </p:spPr>
        <p:txBody>
          <a:bodyPr/>
          <a:lstStyle/>
          <a:p>
            <a:endParaRPr lang="zh-CN" altLang="en-US"/>
          </a:p>
        </p:txBody>
      </p:sp>
      <p:pic>
        <p:nvPicPr>
          <p:cNvPr id="111" name="Picture 19" descr="房子5">
            <a:extLst>
              <a:ext uri="{FF2B5EF4-FFF2-40B4-BE49-F238E27FC236}">
                <a16:creationId xmlns:a16="http://schemas.microsoft.com/office/drawing/2014/main" id="{9980CBDF-B7DD-4FFE-A33E-C6754E5D9C01}"/>
              </a:ext>
            </a:extLst>
          </p:cNvPr>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18678" y="1935331"/>
            <a:ext cx="1001438" cy="671255"/>
          </a:xfrm>
          <a:prstGeom prst="rect">
            <a:avLst/>
          </a:prstGeom>
          <a:noFill/>
          <a:ln>
            <a:noFill/>
          </a:ln>
        </p:spPr>
      </p:pic>
      <p:sp>
        <p:nvSpPr>
          <p:cNvPr id="112" name="TextBox 24">
            <a:extLst>
              <a:ext uri="{FF2B5EF4-FFF2-40B4-BE49-F238E27FC236}">
                <a16:creationId xmlns:a16="http://schemas.microsoft.com/office/drawing/2014/main" id="{CAEF2BB1-87A2-4F33-84B5-30388BBA7132}"/>
              </a:ext>
            </a:extLst>
          </p:cNvPr>
          <p:cNvSpPr>
            <a:spLocks noChangeArrowheads="1"/>
          </p:cNvSpPr>
          <p:nvPr/>
        </p:nvSpPr>
        <p:spPr bwMode="auto">
          <a:xfrm>
            <a:off x="3911687" y="2843516"/>
            <a:ext cx="1265115" cy="307777"/>
          </a:xfrm>
          <a:prstGeom prst="rect">
            <a:avLst/>
          </a:prstGeom>
          <a:noFill/>
          <a:ln>
            <a:noFill/>
          </a:ln>
        </p:spPr>
        <p:txBody>
          <a:bodyPr>
            <a:spAutoFit/>
          </a:bodyPr>
          <a:lstStyle/>
          <a:p>
            <a:r>
              <a:rPr lang="en-US" altLang="zh-CN" sz="1400" dirty="0">
                <a:solidFill>
                  <a:schemeClr val="bg1"/>
                </a:solidFill>
              </a:rPr>
              <a:t>aBOS</a:t>
            </a:r>
            <a:endParaRPr lang="zh-CN" altLang="en-US" sz="1400" dirty="0">
              <a:solidFill>
                <a:schemeClr val="bg1"/>
              </a:solidFill>
            </a:endParaRPr>
          </a:p>
        </p:txBody>
      </p:sp>
      <p:sp>
        <p:nvSpPr>
          <p:cNvPr id="113" name="TextBox 24">
            <a:extLst>
              <a:ext uri="{FF2B5EF4-FFF2-40B4-BE49-F238E27FC236}">
                <a16:creationId xmlns:a16="http://schemas.microsoft.com/office/drawing/2014/main" id="{78ABC262-DD78-45DF-920D-6CFFC188F13B}"/>
              </a:ext>
            </a:extLst>
          </p:cNvPr>
          <p:cNvSpPr>
            <a:spLocks noChangeArrowheads="1"/>
          </p:cNvSpPr>
          <p:nvPr/>
        </p:nvSpPr>
        <p:spPr bwMode="auto">
          <a:xfrm>
            <a:off x="4802127" y="4014816"/>
            <a:ext cx="1182279" cy="307777"/>
          </a:xfrm>
          <a:prstGeom prst="rect">
            <a:avLst/>
          </a:prstGeom>
          <a:noFill/>
          <a:ln>
            <a:noFill/>
          </a:ln>
        </p:spPr>
        <p:txBody>
          <a:bodyPr>
            <a:spAutoFit/>
          </a:bodyPr>
          <a:lstStyle/>
          <a:p>
            <a:r>
              <a:rPr lang="en-US" altLang="zh-CN" sz="1400" dirty="0">
                <a:solidFill>
                  <a:schemeClr val="bg1"/>
                </a:solidFill>
              </a:rPr>
              <a:t>aBOS</a:t>
            </a:r>
            <a:endParaRPr lang="zh-CN" altLang="en-US" sz="1400" dirty="0">
              <a:solidFill>
                <a:schemeClr val="bg1"/>
              </a:solidFill>
            </a:endParaRPr>
          </a:p>
        </p:txBody>
      </p:sp>
      <p:sp>
        <p:nvSpPr>
          <p:cNvPr id="114" name="TextBox 24">
            <a:extLst>
              <a:ext uri="{FF2B5EF4-FFF2-40B4-BE49-F238E27FC236}">
                <a16:creationId xmlns:a16="http://schemas.microsoft.com/office/drawing/2014/main" id="{A6DB1D3B-EBF4-491B-8809-EAF761A72F4F}"/>
              </a:ext>
            </a:extLst>
          </p:cNvPr>
          <p:cNvSpPr>
            <a:spLocks noChangeArrowheads="1"/>
          </p:cNvSpPr>
          <p:nvPr/>
        </p:nvSpPr>
        <p:spPr bwMode="auto">
          <a:xfrm>
            <a:off x="6068371" y="4018134"/>
            <a:ext cx="1134832" cy="307777"/>
          </a:xfrm>
          <a:prstGeom prst="rect">
            <a:avLst/>
          </a:prstGeom>
          <a:noFill/>
          <a:ln>
            <a:noFill/>
          </a:ln>
        </p:spPr>
        <p:txBody>
          <a:bodyPr>
            <a:spAutoFit/>
          </a:bodyPr>
          <a:lstStyle/>
          <a:p>
            <a:r>
              <a:rPr lang="en-US" altLang="zh-CN" sz="1400" dirty="0">
                <a:solidFill>
                  <a:schemeClr val="bg1"/>
                </a:solidFill>
              </a:rPr>
              <a:t>aBOS</a:t>
            </a:r>
            <a:endParaRPr lang="zh-CN" altLang="en-US" sz="1400" dirty="0">
              <a:solidFill>
                <a:schemeClr val="bg1"/>
              </a:solidFill>
            </a:endParaRPr>
          </a:p>
        </p:txBody>
      </p:sp>
      <p:sp>
        <p:nvSpPr>
          <p:cNvPr id="115" name="TextBox 24">
            <a:extLst>
              <a:ext uri="{FF2B5EF4-FFF2-40B4-BE49-F238E27FC236}">
                <a16:creationId xmlns:a16="http://schemas.microsoft.com/office/drawing/2014/main" id="{8CD5F1AD-0219-445D-9E3A-D241FCC4FC63}"/>
              </a:ext>
            </a:extLst>
          </p:cNvPr>
          <p:cNvSpPr>
            <a:spLocks noChangeArrowheads="1"/>
          </p:cNvSpPr>
          <p:nvPr/>
        </p:nvSpPr>
        <p:spPr bwMode="auto">
          <a:xfrm>
            <a:off x="7919403" y="3961842"/>
            <a:ext cx="1117348" cy="307777"/>
          </a:xfrm>
          <a:prstGeom prst="rect">
            <a:avLst/>
          </a:prstGeom>
          <a:noFill/>
          <a:ln>
            <a:noFill/>
          </a:ln>
        </p:spPr>
        <p:txBody>
          <a:bodyPr>
            <a:spAutoFit/>
          </a:bodyPr>
          <a:lstStyle/>
          <a:p>
            <a:r>
              <a:rPr lang="en-US" altLang="zh-CN" sz="1400" dirty="0">
                <a:solidFill>
                  <a:schemeClr val="bg1"/>
                </a:solidFill>
              </a:rPr>
              <a:t>aBOS</a:t>
            </a:r>
            <a:endParaRPr lang="zh-CN" altLang="en-US" sz="1400" dirty="0">
              <a:solidFill>
                <a:schemeClr val="bg1"/>
              </a:solidFill>
            </a:endParaRPr>
          </a:p>
        </p:txBody>
      </p:sp>
      <p:sp>
        <p:nvSpPr>
          <p:cNvPr id="116" name="TextBox 24">
            <a:extLst>
              <a:ext uri="{FF2B5EF4-FFF2-40B4-BE49-F238E27FC236}">
                <a16:creationId xmlns:a16="http://schemas.microsoft.com/office/drawing/2014/main" id="{0D220E81-4D63-4224-8732-440284AAC20E}"/>
              </a:ext>
            </a:extLst>
          </p:cNvPr>
          <p:cNvSpPr>
            <a:spLocks noChangeArrowheads="1"/>
          </p:cNvSpPr>
          <p:nvPr/>
        </p:nvSpPr>
        <p:spPr bwMode="auto">
          <a:xfrm>
            <a:off x="6147354" y="1139437"/>
            <a:ext cx="1719770" cy="400110"/>
          </a:xfrm>
          <a:prstGeom prst="rect">
            <a:avLst/>
          </a:prstGeom>
          <a:noFill/>
          <a:ln>
            <a:noFill/>
          </a:ln>
        </p:spPr>
        <p:txBody>
          <a:bodyPr wrap="square">
            <a:spAutoFit/>
          </a:bodyPr>
          <a:lstStyle/>
          <a:p>
            <a:pPr algn="ctr"/>
            <a:r>
              <a:rPr lang="en-US" altLang="zh-CN" sz="1000" b="1" dirty="0">
                <a:solidFill>
                  <a:srgbClr val="FFFFFF"/>
                </a:solidFill>
                <a:latin typeface="微软雅黑" charset="0"/>
                <a:ea typeface="微软雅黑" charset="0"/>
                <a:cs typeface="微软雅黑" charset="0"/>
                <a:sym typeface="微软雅黑" charset="0"/>
              </a:rPr>
              <a:t>BBC</a:t>
            </a:r>
          </a:p>
          <a:p>
            <a:pPr algn="ctr"/>
            <a:r>
              <a:rPr lang="en-US" altLang="zh-CN" sz="1000" dirty="0">
                <a:solidFill>
                  <a:srgbClr val="FFFFFF"/>
                </a:solidFill>
                <a:latin typeface="微软雅黑" charset="0"/>
                <a:ea typeface="微软雅黑" charset="0"/>
                <a:cs typeface="微软雅黑" charset="0"/>
                <a:sym typeface="微软雅黑" charset="0"/>
              </a:rPr>
              <a:t>(Branch Business Center)</a:t>
            </a:r>
            <a:endParaRPr lang="zh-CN" altLang="en-US" sz="1000" dirty="0">
              <a:solidFill>
                <a:srgbClr val="FFFFFF"/>
              </a:solidFill>
              <a:latin typeface="微软雅黑" charset="0"/>
              <a:ea typeface="微软雅黑" charset="0"/>
              <a:cs typeface="微软雅黑" charset="0"/>
              <a:sym typeface="微软雅黑" charset="0"/>
            </a:endParaRPr>
          </a:p>
        </p:txBody>
      </p:sp>
      <p:pic>
        <p:nvPicPr>
          <p:cNvPr id="117" name="Picture 15" descr="D:\sinfor\2010\1月\网络图标设计\修改0126\修改\产品2\上网行为管理.png">
            <a:extLst>
              <a:ext uri="{FF2B5EF4-FFF2-40B4-BE49-F238E27FC236}">
                <a16:creationId xmlns:a16="http://schemas.microsoft.com/office/drawing/2014/main" id="{4213AFE9-E5A7-45C4-A1E5-22329C3B03CF}"/>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417451" y="2554543"/>
            <a:ext cx="500279" cy="562920"/>
          </a:xfrm>
          <a:prstGeom prst="rect">
            <a:avLst/>
          </a:prstGeom>
          <a:noFill/>
          <a:ln>
            <a:noFill/>
          </a:ln>
        </p:spPr>
      </p:pic>
      <p:pic>
        <p:nvPicPr>
          <p:cNvPr id="118" name="Picture 16" descr="D:\sinfor\2010\1月\网络图标设计\修改0126\修改\产品2\上网优化管理.png">
            <a:extLst>
              <a:ext uri="{FF2B5EF4-FFF2-40B4-BE49-F238E27FC236}">
                <a16:creationId xmlns:a16="http://schemas.microsoft.com/office/drawing/2014/main" id="{74723628-994E-43C5-A1BB-187A83BA783E}"/>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917730" y="3567798"/>
            <a:ext cx="500279" cy="619212"/>
          </a:xfrm>
          <a:prstGeom prst="rect">
            <a:avLst/>
          </a:prstGeom>
          <a:noFill/>
          <a:ln>
            <a:noFill/>
          </a:ln>
        </p:spPr>
      </p:pic>
      <p:pic>
        <p:nvPicPr>
          <p:cNvPr id="119" name="Picture 11" descr="D:\sinfor\2010\1月\网络图标设计\修改0126\修改\产品2\IPSec-VPN.png">
            <a:extLst>
              <a:ext uri="{FF2B5EF4-FFF2-40B4-BE49-F238E27FC236}">
                <a16:creationId xmlns:a16="http://schemas.microsoft.com/office/drawing/2014/main" id="{1A7FDCD8-752C-450D-BD37-942EFA14E86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318511" y="3680382"/>
            <a:ext cx="450229" cy="506603"/>
          </a:xfrm>
          <a:prstGeom prst="rect">
            <a:avLst/>
          </a:prstGeom>
          <a:noFill/>
          <a:ln>
            <a:noFill/>
          </a:ln>
        </p:spPr>
      </p:pic>
      <p:pic>
        <p:nvPicPr>
          <p:cNvPr id="120" name="Picture 11" descr="D:\sinfor\2010\1月\网络图标设计\修改0126\修改\产品2\IPSec-VPN.png">
            <a:extLst>
              <a:ext uri="{FF2B5EF4-FFF2-40B4-BE49-F238E27FC236}">
                <a16:creationId xmlns:a16="http://schemas.microsoft.com/office/drawing/2014/main" id="{2D4842A9-12CD-4729-903F-04E2FAFB0D03}"/>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119515" y="3680382"/>
            <a:ext cx="450229" cy="506603"/>
          </a:xfrm>
          <a:prstGeom prst="rect">
            <a:avLst/>
          </a:prstGeom>
          <a:noFill/>
          <a:ln>
            <a:noFill/>
          </a:ln>
        </p:spPr>
      </p:pic>
      <p:sp>
        <p:nvSpPr>
          <p:cNvPr id="121" name="文本框 2">
            <a:extLst>
              <a:ext uri="{FF2B5EF4-FFF2-40B4-BE49-F238E27FC236}">
                <a16:creationId xmlns:a16="http://schemas.microsoft.com/office/drawing/2014/main" id="{46001396-DE06-4F1B-BD94-7C8EBB63A93C}"/>
              </a:ext>
            </a:extLst>
          </p:cNvPr>
          <p:cNvSpPr>
            <a:spLocks noChangeArrowheads="1"/>
          </p:cNvSpPr>
          <p:nvPr/>
        </p:nvSpPr>
        <p:spPr bwMode="auto">
          <a:xfrm>
            <a:off x="638981" y="2335870"/>
            <a:ext cx="3665141" cy="1211898"/>
          </a:xfrm>
          <a:prstGeom prst="rect">
            <a:avLst/>
          </a:prstGeom>
          <a:noFill/>
          <a:ln>
            <a:noFill/>
          </a:ln>
        </p:spPr>
        <p:txBody>
          <a:bodyPr wrap="square" lIns="57177" tIns="28589" rIns="57177" bIns="28589">
            <a:spAutoFit/>
          </a:bodyPr>
          <a:lstStyle/>
          <a:p>
            <a:pPr marL="285750" indent="-285750">
              <a:buFont typeface="Wingdings" panose="05000000000000000000" pitchFamily="2" charset="2"/>
              <a:buChar char="ü"/>
            </a:pPr>
            <a:r>
              <a:rPr lang="en-US" altLang="zh-CN" sz="1500" dirty="0">
                <a:solidFill>
                  <a:schemeClr val="bg1"/>
                </a:solidFill>
                <a:latin typeface="微软雅黑" charset="0"/>
                <a:ea typeface="微软雅黑" charset="0"/>
                <a:cs typeface="微软雅黑" charset="0"/>
                <a:sym typeface="微软雅黑" charset="0"/>
              </a:rPr>
              <a:t>Business orchestration</a:t>
            </a:r>
          </a:p>
          <a:p>
            <a:pPr marL="285750" indent="-285750">
              <a:buFont typeface="Wingdings" panose="05000000000000000000" pitchFamily="2" charset="2"/>
              <a:buChar char="ü"/>
            </a:pPr>
            <a:endParaRPr lang="en-US" altLang="zh-CN" sz="1500" dirty="0">
              <a:solidFill>
                <a:schemeClr val="bg1"/>
              </a:solidFill>
              <a:latin typeface="微软雅黑" charset="0"/>
              <a:ea typeface="微软雅黑" charset="0"/>
              <a:cs typeface="微软雅黑" charset="0"/>
              <a:sym typeface="微软雅黑" charset="0"/>
            </a:endParaRPr>
          </a:p>
          <a:p>
            <a:pPr marL="285750" indent="-285750">
              <a:buFont typeface="Wingdings" panose="05000000000000000000" pitchFamily="2" charset="2"/>
              <a:buChar char="ü"/>
            </a:pPr>
            <a:r>
              <a:rPr lang="en-US" altLang="zh-CN" sz="1500" dirty="0">
                <a:solidFill>
                  <a:schemeClr val="bg1"/>
                </a:solidFill>
                <a:latin typeface="微软雅黑" charset="0"/>
                <a:ea typeface="微软雅黑" charset="0"/>
                <a:cs typeface="微软雅黑" charset="0"/>
                <a:sym typeface="微软雅黑" charset="0"/>
              </a:rPr>
              <a:t>Unified management</a:t>
            </a:r>
          </a:p>
          <a:p>
            <a:pPr marL="285750" indent="-285750">
              <a:buFont typeface="Wingdings" panose="05000000000000000000" pitchFamily="2" charset="2"/>
              <a:buChar char="ü"/>
            </a:pPr>
            <a:endParaRPr lang="en-US" altLang="zh-CN" sz="1500" dirty="0">
              <a:solidFill>
                <a:schemeClr val="bg1"/>
              </a:solidFill>
              <a:latin typeface="微软雅黑" charset="0"/>
              <a:ea typeface="微软雅黑" charset="0"/>
              <a:cs typeface="微软雅黑" charset="0"/>
              <a:sym typeface="微软雅黑" charset="0"/>
            </a:endParaRPr>
          </a:p>
          <a:p>
            <a:pPr marL="285750" indent="-285750">
              <a:buFont typeface="Wingdings" panose="05000000000000000000" pitchFamily="2" charset="2"/>
              <a:buChar char="ü"/>
            </a:pPr>
            <a:r>
              <a:rPr lang="en-US" altLang="zh-CN" sz="1500" dirty="0">
                <a:solidFill>
                  <a:schemeClr val="bg1"/>
                </a:solidFill>
                <a:latin typeface="微软雅黑" charset="0"/>
                <a:ea typeface="微软雅黑" charset="0"/>
                <a:cs typeface="微软雅黑" charset="0"/>
                <a:sym typeface="微软雅黑" charset="0"/>
              </a:rPr>
              <a:t>Full visualization </a:t>
            </a:r>
          </a:p>
        </p:txBody>
      </p:sp>
      <p:pic>
        <p:nvPicPr>
          <p:cNvPr id="122" name="Picture 11" descr="modem">
            <a:extLst>
              <a:ext uri="{FF2B5EF4-FFF2-40B4-BE49-F238E27FC236}">
                <a16:creationId xmlns:a16="http://schemas.microsoft.com/office/drawing/2014/main" id="{CD753FD0-A0D9-4512-87A2-DA619BA505EB}"/>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453172" y="1355532"/>
            <a:ext cx="971058" cy="809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 name="TextBox 24">
            <a:extLst>
              <a:ext uri="{FF2B5EF4-FFF2-40B4-BE49-F238E27FC236}">
                <a16:creationId xmlns:a16="http://schemas.microsoft.com/office/drawing/2014/main" id="{9523E964-D11C-466F-BA2A-C546DFD93E8A}"/>
              </a:ext>
            </a:extLst>
          </p:cNvPr>
          <p:cNvSpPr>
            <a:spLocks noChangeArrowheads="1"/>
          </p:cNvSpPr>
          <p:nvPr/>
        </p:nvSpPr>
        <p:spPr bwMode="auto">
          <a:xfrm>
            <a:off x="5360137" y="4472554"/>
            <a:ext cx="2480959" cy="307777"/>
          </a:xfrm>
          <a:prstGeom prst="rect">
            <a:avLst/>
          </a:prstGeom>
          <a:noFill/>
          <a:ln>
            <a:noFill/>
          </a:ln>
        </p:spPr>
        <p:txBody>
          <a:bodyPr wrap="square">
            <a:spAutoFit/>
          </a:bodyPr>
          <a:lstStyle/>
          <a:p>
            <a:r>
              <a:rPr lang="en-US" altLang="zh-CN" sz="1400" dirty="0" err="1">
                <a:solidFill>
                  <a:schemeClr val="bg1"/>
                </a:solidFill>
              </a:rPr>
              <a:t>aBOS</a:t>
            </a:r>
            <a:r>
              <a:rPr lang="en-US" altLang="zh-CN" sz="1400" dirty="0">
                <a:solidFill>
                  <a:schemeClr val="bg1"/>
                </a:solidFill>
              </a:rPr>
              <a:t>: </a:t>
            </a:r>
            <a:r>
              <a:rPr lang="en-US" altLang="zh-CN" sz="1400" dirty="0" err="1">
                <a:solidFill>
                  <a:schemeClr val="bg1"/>
                </a:solidFill>
              </a:rPr>
              <a:t>Sangfor</a:t>
            </a:r>
            <a:r>
              <a:rPr lang="en-US" altLang="zh-CN" sz="1400" dirty="0">
                <a:solidFill>
                  <a:schemeClr val="bg1"/>
                </a:solidFill>
              </a:rPr>
              <a:t> SD-WAN </a:t>
            </a:r>
            <a:r>
              <a:rPr lang="en-US" altLang="zh-CN" sz="1400" dirty="0" err="1">
                <a:solidFill>
                  <a:schemeClr val="bg1"/>
                </a:solidFill>
              </a:rPr>
              <a:t>uCPE</a:t>
            </a:r>
            <a:r>
              <a:rPr lang="en-US" altLang="zh-CN" sz="1400" dirty="0">
                <a:solidFill>
                  <a:schemeClr val="bg1"/>
                </a:solidFill>
              </a:rPr>
              <a:t> </a:t>
            </a:r>
            <a:endParaRPr lang="zh-CN" altLang="en-US" sz="1400" dirty="0">
              <a:solidFill>
                <a:schemeClr val="bg1"/>
              </a:solidFill>
            </a:endParaRPr>
          </a:p>
        </p:txBody>
      </p:sp>
    </p:spTree>
    <p:extLst>
      <p:ext uri="{BB962C8B-B14F-4D97-AF65-F5344CB8AC3E}">
        <p14:creationId xmlns:p14="http://schemas.microsoft.com/office/powerpoint/2010/main" val="2256816764"/>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a:extLst>
              <a:ext uri="{FF2B5EF4-FFF2-40B4-BE49-F238E27FC236}">
                <a16:creationId xmlns:a16="http://schemas.microsoft.com/office/drawing/2014/main" id="{B6001EAA-37B1-4822-8CF9-6A5EC033DCBD}"/>
              </a:ext>
            </a:extLst>
          </p:cNvPr>
          <p:cNvSpPr>
            <a:spLocks noGrp="1"/>
          </p:cNvSpPr>
          <p:nvPr/>
        </p:nvSpPr>
        <p:spPr>
          <a:xfrm>
            <a:off x="153906" y="176022"/>
            <a:ext cx="6833048" cy="536415"/>
          </a:xfrm>
          <a:prstGeom prst="rect">
            <a:avLst/>
          </a:prstGeom>
          <a:noFill/>
          <a:ln w="9525">
            <a:noFill/>
            <a:miter/>
          </a:ln>
        </p:spPr>
        <p:txBody>
          <a:bodyPr lIns="61737" tIns="30869" rIns="61737" bIns="30869" anchor="ct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Case: UnionPay</a:t>
            </a:r>
          </a:p>
        </p:txBody>
      </p:sp>
      <p:sp>
        <p:nvSpPr>
          <p:cNvPr id="28" name="文本框 27">
            <a:extLst>
              <a:ext uri="{FF2B5EF4-FFF2-40B4-BE49-F238E27FC236}">
                <a16:creationId xmlns:a16="http://schemas.microsoft.com/office/drawing/2014/main" id="{6452426E-E3F0-473B-A157-F44A03C796EA}"/>
              </a:ext>
            </a:extLst>
          </p:cNvPr>
          <p:cNvSpPr txBox="1"/>
          <p:nvPr/>
        </p:nvSpPr>
        <p:spPr>
          <a:xfrm>
            <a:off x="157013" y="903246"/>
            <a:ext cx="8883435" cy="577081"/>
          </a:xfrm>
          <a:prstGeom prst="rect">
            <a:avLst/>
          </a:prstGeom>
          <a:noFill/>
        </p:spPr>
        <p:txBody>
          <a:bodyPr wrap="square" rtlCol="0">
            <a:spAutoFit/>
          </a:bodyPr>
          <a:lstStyle/>
          <a:p>
            <a:pPr algn="just"/>
            <a:r>
              <a:rPr lang="en-US" altLang="zh-CN" sz="1050" dirty="0" err="1">
                <a:solidFill>
                  <a:schemeClr val="bg1"/>
                </a:solidFill>
                <a:latin typeface="Century Gothic" panose="020B0502020202020204" pitchFamily="34" charset="0"/>
              </a:rPr>
              <a:t>Sangfor</a:t>
            </a:r>
            <a:r>
              <a:rPr lang="en-US" altLang="zh-CN" sz="1050" dirty="0">
                <a:solidFill>
                  <a:schemeClr val="bg1"/>
                </a:solidFill>
                <a:latin typeface="Century Gothic" panose="020B0502020202020204" pitchFamily="34" charset="0"/>
              </a:rPr>
              <a:t> provides </a:t>
            </a:r>
            <a:r>
              <a:rPr lang="en-US" altLang="zh-CN" sz="1050" dirty="0">
                <a:solidFill>
                  <a:srgbClr val="FFFF00"/>
                </a:solidFill>
                <a:latin typeface="Century Gothic" panose="020B0502020202020204" pitchFamily="34" charset="0"/>
              </a:rPr>
              <a:t>2*</a:t>
            </a:r>
            <a:r>
              <a:rPr lang="en-US" altLang="zh-CN" sz="1050" dirty="0" err="1">
                <a:solidFill>
                  <a:srgbClr val="FFFF00"/>
                </a:solidFill>
                <a:latin typeface="Century Gothic" panose="020B0502020202020204" pitchFamily="34" charset="0"/>
              </a:rPr>
              <a:t>aBOS</a:t>
            </a:r>
            <a:r>
              <a:rPr lang="en-US" altLang="zh-CN" sz="1050" dirty="0">
                <a:solidFill>
                  <a:srgbClr val="FFFF00"/>
                </a:solidFill>
                <a:latin typeface="Century Gothic" panose="020B0502020202020204" pitchFamily="34" charset="0"/>
              </a:rPr>
              <a:t> HA + 1*BBC </a:t>
            </a:r>
            <a:r>
              <a:rPr lang="en-US" altLang="zh-CN" sz="1050" dirty="0">
                <a:solidFill>
                  <a:schemeClr val="bg1"/>
                </a:solidFill>
                <a:latin typeface="Century Gothic" panose="020B0502020202020204" pitchFamily="34" charset="0"/>
              </a:rPr>
              <a:t>in Shanghai data center, </a:t>
            </a:r>
            <a:r>
              <a:rPr lang="en-US" altLang="zh-CN" sz="1050" dirty="0">
                <a:solidFill>
                  <a:srgbClr val="FFFF00"/>
                </a:solidFill>
                <a:latin typeface="Century Gothic" panose="020B0502020202020204" pitchFamily="34" charset="0"/>
              </a:rPr>
              <a:t>2*</a:t>
            </a:r>
            <a:r>
              <a:rPr lang="en-US" altLang="zh-CN" sz="1050" dirty="0" err="1">
                <a:solidFill>
                  <a:srgbClr val="FFFF00"/>
                </a:solidFill>
                <a:latin typeface="Century Gothic" panose="020B0502020202020204" pitchFamily="34" charset="0"/>
              </a:rPr>
              <a:t>aBOS</a:t>
            </a:r>
            <a:r>
              <a:rPr lang="en-US" altLang="zh-CN" sz="1050" dirty="0">
                <a:solidFill>
                  <a:srgbClr val="FFFF00"/>
                </a:solidFill>
                <a:latin typeface="Century Gothic" panose="020B0502020202020204" pitchFamily="34" charset="0"/>
              </a:rPr>
              <a:t> </a:t>
            </a:r>
            <a:r>
              <a:rPr lang="en-US" altLang="zh-CN" sz="1050" dirty="0">
                <a:solidFill>
                  <a:schemeClr val="bg1"/>
                </a:solidFill>
                <a:latin typeface="Century Gothic" panose="020B0502020202020204" pitchFamily="34" charset="0"/>
              </a:rPr>
              <a:t>in Beijing data center, </a:t>
            </a:r>
            <a:r>
              <a:rPr lang="en-US" altLang="zh-CN" sz="1050" dirty="0">
                <a:solidFill>
                  <a:srgbClr val="FFFF00"/>
                </a:solidFill>
                <a:latin typeface="Century Gothic" panose="020B0502020202020204" pitchFamily="34" charset="0"/>
              </a:rPr>
              <a:t>29*</a:t>
            </a:r>
            <a:r>
              <a:rPr lang="en-US" altLang="zh-CN" sz="1050" dirty="0" err="1">
                <a:solidFill>
                  <a:srgbClr val="FFFF00"/>
                </a:solidFill>
                <a:latin typeface="Century Gothic" panose="020B0502020202020204" pitchFamily="34" charset="0"/>
              </a:rPr>
              <a:t>aBOS</a:t>
            </a:r>
            <a:r>
              <a:rPr lang="en-US" altLang="zh-CN" sz="1050" dirty="0">
                <a:solidFill>
                  <a:srgbClr val="FFFF00"/>
                </a:solidFill>
                <a:latin typeface="Century Gothic" panose="020B0502020202020204" pitchFamily="34" charset="0"/>
              </a:rPr>
              <a:t> in 29 branches </a:t>
            </a:r>
            <a:r>
              <a:rPr lang="en-US" altLang="zh-CN" sz="1050" dirty="0">
                <a:solidFill>
                  <a:schemeClr val="bg1"/>
                </a:solidFill>
                <a:latin typeface="Century Gothic" panose="020B0502020202020204" pitchFamily="34" charset="0"/>
              </a:rPr>
              <a:t>over the world SD-WAN solution. Help branches quickly build reliable connections to data center, protect network security and make user activities compliance through </a:t>
            </a:r>
            <a:r>
              <a:rPr lang="en-US" altLang="zh-CN" sz="1050" dirty="0" err="1">
                <a:solidFill>
                  <a:srgbClr val="FFFF00"/>
                </a:solidFill>
                <a:latin typeface="Century Gothic" panose="020B0502020202020204" pitchFamily="34" charset="0"/>
              </a:rPr>
              <a:t>vNGFW+vIAM</a:t>
            </a:r>
            <a:r>
              <a:rPr lang="en-US" altLang="zh-CN" sz="1050" dirty="0">
                <a:solidFill>
                  <a:srgbClr val="FFFF00"/>
                </a:solidFill>
                <a:latin typeface="Century Gothic" panose="020B0502020202020204" pitchFamily="34" charset="0"/>
              </a:rPr>
              <a:t> </a:t>
            </a:r>
            <a:r>
              <a:rPr lang="en-US" altLang="zh-CN" sz="1050" dirty="0">
                <a:solidFill>
                  <a:schemeClr val="bg1"/>
                </a:solidFill>
                <a:latin typeface="Century Gothic" panose="020B0502020202020204" pitchFamily="34" charset="0"/>
              </a:rPr>
              <a:t>in </a:t>
            </a:r>
            <a:r>
              <a:rPr lang="en-US" altLang="zh-CN" sz="1050" dirty="0" err="1">
                <a:solidFill>
                  <a:schemeClr val="bg1"/>
                </a:solidFill>
                <a:latin typeface="Century Gothic" panose="020B0502020202020204" pitchFamily="34" charset="0"/>
              </a:rPr>
              <a:t>aBOS</a:t>
            </a:r>
            <a:r>
              <a:rPr lang="en-US" altLang="zh-CN" sz="1050" dirty="0">
                <a:solidFill>
                  <a:schemeClr val="bg1"/>
                </a:solidFill>
                <a:latin typeface="Century Gothic" panose="020B0502020202020204" pitchFamily="34" charset="0"/>
              </a:rPr>
              <a:t>, simplify operation and management through BBC map based full visualization.   </a:t>
            </a:r>
            <a:endParaRPr lang="zh-CN" altLang="en-US" sz="1050" dirty="0">
              <a:solidFill>
                <a:schemeClr val="bg1"/>
              </a:solidFill>
              <a:latin typeface="Century Gothic" panose="020B0502020202020204" pitchFamily="34" charset="0"/>
            </a:endParaRPr>
          </a:p>
        </p:txBody>
      </p:sp>
      <p:grpSp>
        <p:nvGrpSpPr>
          <p:cNvPr id="29" name="组合 28">
            <a:extLst>
              <a:ext uri="{FF2B5EF4-FFF2-40B4-BE49-F238E27FC236}">
                <a16:creationId xmlns:a16="http://schemas.microsoft.com/office/drawing/2014/main" id="{DB692139-B81F-4FCB-8F78-21CA8E2A050C}"/>
              </a:ext>
            </a:extLst>
          </p:cNvPr>
          <p:cNvGrpSpPr/>
          <p:nvPr/>
        </p:nvGrpSpPr>
        <p:grpSpPr>
          <a:xfrm>
            <a:off x="153906" y="1664128"/>
            <a:ext cx="8894729" cy="3240355"/>
            <a:chOff x="1735880" y="2961287"/>
            <a:chExt cx="8894729" cy="3240355"/>
          </a:xfrm>
        </p:grpSpPr>
        <p:sp>
          <p:nvSpPr>
            <p:cNvPr id="30" name="矩形 29">
              <a:extLst>
                <a:ext uri="{FF2B5EF4-FFF2-40B4-BE49-F238E27FC236}">
                  <a16:creationId xmlns:a16="http://schemas.microsoft.com/office/drawing/2014/main" id="{3B4517A1-B46C-4B73-8DA7-35E3FC6B968E}"/>
                </a:ext>
              </a:extLst>
            </p:cNvPr>
            <p:cNvSpPr/>
            <p:nvPr/>
          </p:nvSpPr>
          <p:spPr>
            <a:xfrm>
              <a:off x="1735880" y="4917887"/>
              <a:ext cx="2332930" cy="1283441"/>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31" name="矩形 30">
              <a:extLst>
                <a:ext uri="{FF2B5EF4-FFF2-40B4-BE49-F238E27FC236}">
                  <a16:creationId xmlns:a16="http://schemas.microsoft.com/office/drawing/2014/main" id="{9F2AC6E4-53F4-40EF-A3A3-0D81634847FB}"/>
                </a:ext>
              </a:extLst>
            </p:cNvPr>
            <p:cNvSpPr/>
            <p:nvPr/>
          </p:nvSpPr>
          <p:spPr>
            <a:xfrm>
              <a:off x="7337591" y="2985405"/>
              <a:ext cx="3293018" cy="1543397"/>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32" name="矩形 31">
              <a:extLst>
                <a:ext uri="{FF2B5EF4-FFF2-40B4-BE49-F238E27FC236}">
                  <a16:creationId xmlns:a16="http://schemas.microsoft.com/office/drawing/2014/main" id="{0D3E0406-5C80-45BF-98D9-EA7092DB7AB2}"/>
                </a:ext>
              </a:extLst>
            </p:cNvPr>
            <p:cNvSpPr/>
            <p:nvPr/>
          </p:nvSpPr>
          <p:spPr>
            <a:xfrm>
              <a:off x="4503786" y="4845170"/>
              <a:ext cx="2634627" cy="1356157"/>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33" name="矩形 32">
              <a:extLst>
                <a:ext uri="{FF2B5EF4-FFF2-40B4-BE49-F238E27FC236}">
                  <a16:creationId xmlns:a16="http://schemas.microsoft.com/office/drawing/2014/main" id="{817012E1-45D5-451B-90C9-78528521B34B}"/>
                </a:ext>
              </a:extLst>
            </p:cNvPr>
            <p:cNvSpPr/>
            <p:nvPr/>
          </p:nvSpPr>
          <p:spPr>
            <a:xfrm>
              <a:off x="4503786" y="3906972"/>
              <a:ext cx="2724044" cy="621831"/>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34" name="矩形 33">
              <a:extLst>
                <a:ext uri="{FF2B5EF4-FFF2-40B4-BE49-F238E27FC236}">
                  <a16:creationId xmlns:a16="http://schemas.microsoft.com/office/drawing/2014/main" id="{CB454D56-40F1-4B70-8AA2-0DBEBF4C06D6}"/>
                </a:ext>
              </a:extLst>
            </p:cNvPr>
            <p:cNvSpPr/>
            <p:nvPr/>
          </p:nvSpPr>
          <p:spPr>
            <a:xfrm>
              <a:off x="7324746" y="4665127"/>
              <a:ext cx="3293018" cy="1536515"/>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35" name="矩形 34">
              <a:extLst>
                <a:ext uri="{FF2B5EF4-FFF2-40B4-BE49-F238E27FC236}">
                  <a16:creationId xmlns:a16="http://schemas.microsoft.com/office/drawing/2014/main" id="{CCFF79FA-2620-4D22-BE66-ECECC8AEFA6B}"/>
                </a:ext>
              </a:extLst>
            </p:cNvPr>
            <p:cNvSpPr/>
            <p:nvPr/>
          </p:nvSpPr>
          <p:spPr>
            <a:xfrm>
              <a:off x="4503786" y="2970980"/>
              <a:ext cx="2724044" cy="867679"/>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36" name="矩形 35">
              <a:extLst>
                <a:ext uri="{FF2B5EF4-FFF2-40B4-BE49-F238E27FC236}">
                  <a16:creationId xmlns:a16="http://schemas.microsoft.com/office/drawing/2014/main" id="{2BABC97E-C0BB-4B3A-BFEA-085A63C2F216}"/>
                </a:ext>
              </a:extLst>
            </p:cNvPr>
            <p:cNvSpPr/>
            <p:nvPr/>
          </p:nvSpPr>
          <p:spPr>
            <a:xfrm>
              <a:off x="1744067" y="3573536"/>
              <a:ext cx="2332930" cy="1283441"/>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37" name="TextBox 45">
              <a:extLst>
                <a:ext uri="{FF2B5EF4-FFF2-40B4-BE49-F238E27FC236}">
                  <a16:creationId xmlns:a16="http://schemas.microsoft.com/office/drawing/2014/main" id="{9D269284-3625-47B5-A58C-5182DE8E24A6}"/>
                </a:ext>
              </a:extLst>
            </p:cNvPr>
            <p:cNvSpPr txBox="1"/>
            <p:nvPr/>
          </p:nvSpPr>
          <p:spPr>
            <a:xfrm>
              <a:off x="4526138" y="3001644"/>
              <a:ext cx="1241037" cy="307773"/>
            </a:xfrm>
            <a:prstGeom prst="rect">
              <a:avLst/>
            </a:prstGeom>
            <a:noFill/>
            <a:ln>
              <a:noFill/>
            </a:ln>
          </p:spPr>
          <p:txBody>
            <a:bodyPr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400" b="1" dirty="0">
                  <a:solidFill>
                    <a:schemeClr val="bg1"/>
                  </a:solidFill>
                  <a:latin typeface="Century Gothic" panose="020B0502020202020204" pitchFamily="34" charset="0"/>
                  <a:ea typeface="等线" panose="02010600030101010101" pitchFamily="2" charset="-122"/>
                </a:rPr>
                <a:t>Data Center</a:t>
              </a:r>
              <a:endParaRPr lang="zh-CN" altLang="en-US" sz="1400" b="1" dirty="0">
                <a:solidFill>
                  <a:schemeClr val="bg1"/>
                </a:solidFill>
                <a:latin typeface="Century Gothic" panose="020B0502020202020204" pitchFamily="34" charset="0"/>
                <a:ea typeface="等线" panose="02010600030101010101" pitchFamily="2" charset="-122"/>
              </a:endParaRPr>
            </a:p>
          </p:txBody>
        </p:sp>
        <p:sp>
          <p:nvSpPr>
            <p:cNvPr id="38" name="TextBox 46">
              <a:extLst>
                <a:ext uri="{FF2B5EF4-FFF2-40B4-BE49-F238E27FC236}">
                  <a16:creationId xmlns:a16="http://schemas.microsoft.com/office/drawing/2014/main" id="{8A1E766A-AE50-47AA-A299-503C1A5FCB0C}"/>
                </a:ext>
              </a:extLst>
            </p:cNvPr>
            <p:cNvSpPr txBox="1"/>
            <p:nvPr/>
          </p:nvSpPr>
          <p:spPr>
            <a:xfrm>
              <a:off x="4526138" y="4048986"/>
              <a:ext cx="1253641" cy="314145"/>
            </a:xfrm>
            <a:prstGeom prst="rect">
              <a:avLst/>
            </a:prstGeom>
            <a:noFill/>
            <a:ln>
              <a:noFill/>
            </a:ln>
          </p:spPr>
          <p:txBody>
            <a:bodyPr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400" b="1" dirty="0">
                  <a:solidFill>
                    <a:schemeClr val="bg1"/>
                  </a:solidFill>
                  <a:latin typeface="Century Gothic" panose="020B0502020202020204" pitchFamily="34" charset="0"/>
                  <a:ea typeface="等线" panose="02010600030101010101" pitchFamily="2" charset="-122"/>
                </a:rPr>
                <a:t>Core Switch</a:t>
              </a:r>
              <a:endParaRPr lang="zh-CN" altLang="en-US" sz="1400" b="1" dirty="0">
                <a:solidFill>
                  <a:schemeClr val="bg1"/>
                </a:solidFill>
                <a:latin typeface="Century Gothic" panose="020B0502020202020204" pitchFamily="34" charset="0"/>
                <a:ea typeface="等线" panose="02010600030101010101" pitchFamily="2" charset="-122"/>
              </a:endParaRPr>
            </a:p>
          </p:txBody>
        </p:sp>
        <p:sp>
          <p:nvSpPr>
            <p:cNvPr id="39" name="TextBox 65">
              <a:extLst>
                <a:ext uri="{FF2B5EF4-FFF2-40B4-BE49-F238E27FC236}">
                  <a16:creationId xmlns:a16="http://schemas.microsoft.com/office/drawing/2014/main" id="{02713A31-427E-4804-887E-56A51C271F11}"/>
                </a:ext>
              </a:extLst>
            </p:cNvPr>
            <p:cNvSpPr txBox="1"/>
            <p:nvPr/>
          </p:nvSpPr>
          <p:spPr>
            <a:xfrm>
              <a:off x="7268539" y="5886494"/>
              <a:ext cx="3282191" cy="276995"/>
            </a:xfrm>
            <a:prstGeom prst="rect">
              <a:avLst/>
            </a:prstGeom>
            <a:noFill/>
            <a:ln>
              <a:noFill/>
            </a:ln>
          </p:spPr>
          <p:txBody>
            <a:bodyPr wrap="squar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32"/>
              <a:r>
                <a:rPr lang="en-US" altLang="zh-CN" sz="1200" dirty="0">
                  <a:solidFill>
                    <a:schemeClr val="bg1"/>
                  </a:solidFill>
                  <a:latin typeface="Century Gothic" panose="020B0502020202020204" pitchFamily="34" charset="0"/>
                  <a:ea typeface="等线" panose="02010600030101010101" pitchFamily="2" charset="-122"/>
                </a:rPr>
                <a:t>BBC</a:t>
              </a:r>
              <a:endParaRPr lang="zh-CN" altLang="en-US" sz="1200" dirty="0">
                <a:solidFill>
                  <a:schemeClr val="bg1"/>
                </a:solidFill>
                <a:latin typeface="Century Gothic" panose="020B0502020202020204" pitchFamily="34" charset="0"/>
                <a:ea typeface="等线" panose="02010600030101010101" pitchFamily="2" charset="-122"/>
              </a:endParaRPr>
            </a:p>
          </p:txBody>
        </p:sp>
        <p:cxnSp>
          <p:nvCxnSpPr>
            <p:cNvPr id="40" name="直接连接符 39">
              <a:extLst>
                <a:ext uri="{FF2B5EF4-FFF2-40B4-BE49-F238E27FC236}">
                  <a16:creationId xmlns:a16="http://schemas.microsoft.com/office/drawing/2014/main" id="{D99B4997-8D1E-4B5C-A7D3-07FAEB6DD841}"/>
                </a:ext>
              </a:extLst>
            </p:cNvPr>
            <p:cNvCxnSpPr/>
            <p:nvPr/>
          </p:nvCxnSpPr>
          <p:spPr>
            <a:xfrm>
              <a:off x="4277116" y="3248157"/>
              <a:ext cx="0" cy="2141869"/>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id="{3F68F70D-833C-4550-A33A-6F7B322AECD9}"/>
                </a:ext>
              </a:extLst>
            </p:cNvPr>
            <p:cNvCxnSpPr/>
            <p:nvPr/>
          </p:nvCxnSpPr>
          <p:spPr>
            <a:xfrm flipV="1">
              <a:off x="4068810" y="5421622"/>
              <a:ext cx="449141" cy="5931"/>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a16="http://schemas.microsoft.com/office/drawing/2014/main" id="{9EBDF9CB-959C-4F71-8E09-887BC7929BF7}"/>
                </a:ext>
              </a:extLst>
            </p:cNvPr>
            <p:cNvCxnSpPr>
              <a:endCxn id="35" idx="1"/>
            </p:cNvCxnSpPr>
            <p:nvPr/>
          </p:nvCxnSpPr>
          <p:spPr>
            <a:xfrm>
              <a:off x="4303742" y="3404820"/>
              <a:ext cx="200044" cy="0"/>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a16="http://schemas.microsoft.com/office/drawing/2014/main" id="{4F1BF99D-4121-4D17-9C08-F1B7B688AB2B}"/>
                </a:ext>
              </a:extLst>
            </p:cNvPr>
            <p:cNvPicPr>
              <a:picLocks noChangeAspect="1"/>
            </p:cNvPicPr>
            <p:nvPr/>
          </p:nvPicPr>
          <p:blipFill>
            <a:blip r:embed="rId3"/>
            <a:stretch>
              <a:fillRect/>
            </a:stretch>
          </p:blipFill>
          <p:spPr>
            <a:xfrm>
              <a:off x="7447618" y="3167071"/>
              <a:ext cx="3047273" cy="1161589"/>
            </a:xfrm>
            <a:prstGeom prst="rect">
              <a:avLst/>
            </a:prstGeom>
            <a:ln>
              <a:solidFill>
                <a:schemeClr val="tx1"/>
              </a:solidFill>
            </a:ln>
          </p:spPr>
        </p:pic>
        <p:grpSp>
          <p:nvGrpSpPr>
            <p:cNvPr id="44" name="组合 43">
              <a:extLst>
                <a:ext uri="{FF2B5EF4-FFF2-40B4-BE49-F238E27FC236}">
                  <a16:creationId xmlns:a16="http://schemas.microsoft.com/office/drawing/2014/main" id="{288E0FCB-3B78-4807-89D0-53240500A945}"/>
                </a:ext>
              </a:extLst>
            </p:cNvPr>
            <p:cNvGrpSpPr/>
            <p:nvPr/>
          </p:nvGrpSpPr>
          <p:grpSpPr>
            <a:xfrm>
              <a:off x="5400259" y="5112613"/>
              <a:ext cx="865935" cy="756422"/>
              <a:chOff x="5878916" y="5044412"/>
              <a:chExt cx="995643" cy="869726"/>
            </a:xfrm>
          </p:grpSpPr>
          <p:pic>
            <p:nvPicPr>
              <p:cNvPr id="78" name="Picture 5" descr="人物图1">
                <a:extLst>
                  <a:ext uri="{FF2B5EF4-FFF2-40B4-BE49-F238E27FC236}">
                    <a16:creationId xmlns:a16="http://schemas.microsoft.com/office/drawing/2014/main" id="{28A73241-38DB-48C6-AF7F-7C70AC425C0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34305" y="5044412"/>
                <a:ext cx="283121" cy="236373"/>
              </a:xfrm>
              <a:prstGeom prst="rect">
                <a:avLst/>
              </a:prstGeom>
              <a:noFill/>
              <a:ln w="9525">
                <a:noFill/>
                <a:miter lim="800000"/>
                <a:headEnd/>
                <a:tailEnd/>
              </a:ln>
              <a:extLst>
                <a:ext uri="{909E8E84-426E-40dd-AFC4-6F175D3DCCD1}">
                  <a14:hiddenFill xmlns="" xmlns:a14="http://schemas.microsoft.com/office/drawing/2010/main" xmlns:lc="http://schemas.openxmlformats.org/drawingml/2006/lockedCanvas">
                    <a:solidFill>
                      <a:srgbClr val="FFFFFF"/>
                    </a:solidFill>
                  </a14:hiddenFill>
                </a:ext>
              </a:extLst>
            </p:spPr>
          </p:pic>
          <p:pic>
            <p:nvPicPr>
              <p:cNvPr id="79" name="Picture 5" descr="笔记本">
                <a:extLst>
                  <a:ext uri="{FF2B5EF4-FFF2-40B4-BE49-F238E27FC236}">
                    <a16:creationId xmlns:a16="http://schemas.microsoft.com/office/drawing/2014/main" id="{CAF588E3-43B1-4680-B2E4-40F4DBB5FD2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28738" y="5305572"/>
                <a:ext cx="473766" cy="395540"/>
              </a:xfrm>
              <a:prstGeom prst="rect">
                <a:avLst/>
              </a:prstGeom>
              <a:noFill/>
              <a:ln w="9525">
                <a:noFill/>
                <a:miter lim="800000"/>
                <a:headEnd/>
                <a:tailEnd/>
              </a:ln>
              <a:extLst>
                <a:ext uri="{909E8E84-426E-40dd-AFC4-6F175D3DCCD1}">
                  <a14:hiddenFill xmlns="" xmlns:a14="http://schemas.microsoft.com/office/drawing/2010/main" xmlns:lc="http://schemas.openxmlformats.org/drawingml/2006/lockedCanvas">
                    <a:solidFill>
                      <a:srgbClr val="FFFFFF"/>
                    </a:solidFill>
                  </a14:hiddenFill>
                </a:ext>
              </a:extLst>
            </p:spPr>
          </p:pic>
          <p:pic>
            <p:nvPicPr>
              <p:cNvPr id="80" name="Picture 5" descr="人物图1">
                <a:extLst>
                  <a:ext uri="{FF2B5EF4-FFF2-40B4-BE49-F238E27FC236}">
                    <a16:creationId xmlns:a16="http://schemas.microsoft.com/office/drawing/2014/main" id="{9566E9E6-B953-4474-94A8-0CEF0AC7739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91438" y="5397836"/>
                <a:ext cx="283121" cy="236373"/>
              </a:xfrm>
              <a:prstGeom prst="rect">
                <a:avLst/>
              </a:prstGeom>
              <a:noFill/>
              <a:ln w="9525">
                <a:noFill/>
                <a:miter lim="800000"/>
                <a:headEnd/>
                <a:tailEnd/>
              </a:ln>
              <a:extLst>
                <a:ext uri="{909E8E84-426E-40dd-AFC4-6F175D3DCCD1}">
                  <a14:hiddenFill xmlns="" xmlns:a14="http://schemas.microsoft.com/office/drawing/2010/main" xmlns:lc="http://schemas.openxmlformats.org/drawingml/2006/lockedCanvas">
                    <a:solidFill>
                      <a:srgbClr val="FFFFFF"/>
                    </a:solidFill>
                  </a14:hiddenFill>
                </a:ext>
              </a:extLst>
            </p:spPr>
          </p:pic>
          <p:pic>
            <p:nvPicPr>
              <p:cNvPr id="81" name="Picture 5" descr="人物图1">
                <a:extLst>
                  <a:ext uri="{FF2B5EF4-FFF2-40B4-BE49-F238E27FC236}">
                    <a16:creationId xmlns:a16="http://schemas.microsoft.com/office/drawing/2014/main" id="{6AAB08CE-0A8D-4C36-892D-6BA0F25FF9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16896" y="5677765"/>
                <a:ext cx="283121" cy="236373"/>
              </a:xfrm>
              <a:prstGeom prst="rect">
                <a:avLst/>
              </a:prstGeom>
              <a:noFill/>
              <a:ln w="9525">
                <a:noFill/>
                <a:miter lim="800000"/>
                <a:headEnd/>
                <a:tailEnd/>
              </a:ln>
              <a:extLst>
                <a:ext uri="{909E8E84-426E-40dd-AFC4-6F175D3DCCD1}">
                  <a14:hiddenFill xmlns="" xmlns:a14="http://schemas.microsoft.com/office/drawing/2010/main" xmlns:lc="http://schemas.openxmlformats.org/drawingml/2006/lockedCanvas">
                    <a:solidFill>
                      <a:srgbClr val="FFFFFF"/>
                    </a:solidFill>
                  </a14:hiddenFill>
                </a:ext>
              </a:extLst>
            </p:spPr>
          </p:pic>
          <p:pic>
            <p:nvPicPr>
              <p:cNvPr id="82" name="Picture 5" descr="人物图1">
                <a:extLst>
                  <a:ext uri="{FF2B5EF4-FFF2-40B4-BE49-F238E27FC236}">
                    <a16:creationId xmlns:a16="http://schemas.microsoft.com/office/drawing/2014/main" id="{83C2F1D9-15D5-4BD6-B72E-8D9CE1A7810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78916" y="5672852"/>
                <a:ext cx="283121" cy="236373"/>
              </a:xfrm>
              <a:prstGeom prst="rect">
                <a:avLst/>
              </a:prstGeom>
              <a:noFill/>
              <a:ln w="9525">
                <a:noFill/>
                <a:miter lim="800000"/>
                <a:headEnd/>
                <a:tailEnd/>
              </a:ln>
              <a:extLst>
                <a:ext uri="{909E8E84-426E-40dd-AFC4-6F175D3DCCD1}">
                  <a14:hiddenFill xmlns="" xmlns:a14="http://schemas.microsoft.com/office/drawing/2010/main" xmlns:lc="http://schemas.openxmlformats.org/drawingml/2006/lockedCanvas">
                    <a:solidFill>
                      <a:srgbClr val="FFFFFF"/>
                    </a:solidFill>
                  </a14:hiddenFill>
                </a:ext>
              </a:extLst>
            </p:spPr>
          </p:pic>
        </p:grpSp>
        <p:pic>
          <p:nvPicPr>
            <p:cNvPr id="45" name="Picture 6" descr="人物图2">
              <a:extLst>
                <a:ext uri="{FF2B5EF4-FFF2-40B4-BE49-F238E27FC236}">
                  <a16:creationId xmlns:a16="http://schemas.microsoft.com/office/drawing/2014/main" id="{D8CC5F78-CF04-4D0F-9BA1-5BA9D391DA9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06524" y="3122907"/>
              <a:ext cx="397719" cy="332050"/>
            </a:xfrm>
            <a:prstGeom prst="rect">
              <a:avLst/>
            </a:prstGeom>
            <a:noFill/>
            <a:ln w="9525">
              <a:noFill/>
              <a:miter lim="800000"/>
              <a:headEnd/>
              <a:tailEnd/>
            </a:ln>
            <a:extLst>
              <a:ext uri="{909E8E84-426E-40dd-AFC4-6F175D3DCCD1}">
                <a14:hiddenFill xmlns="" xmlns:a14="http://schemas.microsoft.com/office/drawing/2010/main" xmlns:lc="http://schemas.openxmlformats.org/drawingml/2006/lockedCanvas">
                  <a:solidFill>
                    <a:srgbClr val="FFFFFF"/>
                  </a:solidFill>
                </a14:hiddenFill>
              </a:ext>
            </a:extLst>
          </p:spPr>
        </p:pic>
        <p:grpSp>
          <p:nvGrpSpPr>
            <p:cNvPr id="46" name="组合 45">
              <a:extLst>
                <a:ext uri="{FF2B5EF4-FFF2-40B4-BE49-F238E27FC236}">
                  <a16:creationId xmlns:a16="http://schemas.microsoft.com/office/drawing/2014/main" id="{5810C38D-F834-4730-8D6F-50E2F32ECA45}"/>
                </a:ext>
              </a:extLst>
            </p:cNvPr>
            <p:cNvGrpSpPr/>
            <p:nvPr/>
          </p:nvGrpSpPr>
          <p:grpSpPr>
            <a:xfrm>
              <a:off x="1744067" y="2961287"/>
              <a:ext cx="2332930" cy="551338"/>
              <a:chOff x="1744067" y="3022200"/>
              <a:chExt cx="2332930" cy="551338"/>
            </a:xfrm>
          </p:grpSpPr>
          <p:sp>
            <p:nvSpPr>
              <p:cNvPr id="73" name="矩形 72">
                <a:extLst>
                  <a:ext uri="{FF2B5EF4-FFF2-40B4-BE49-F238E27FC236}">
                    <a16:creationId xmlns:a16="http://schemas.microsoft.com/office/drawing/2014/main" id="{22DA0FAD-D4C1-47A8-B342-347D48A5EE14}"/>
                  </a:ext>
                </a:extLst>
              </p:cNvPr>
              <p:cNvSpPr/>
              <p:nvPr/>
            </p:nvSpPr>
            <p:spPr>
              <a:xfrm>
                <a:off x="1744067" y="3022200"/>
                <a:ext cx="2332930" cy="551338"/>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pic>
            <p:nvPicPr>
              <p:cNvPr id="74" name="Picture 10" descr="手机PDA">
                <a:extLst>
                  <a:ext uri="{FF2B5EF4-FFF2-40B4-BE49-F238E27FC236}">
                    <a16:creationId xmlns:a16="http://schemas.microsoft.com/office/drawing/2014/main" id="{05E135F2-CF62-4D9B-A5E0-9CBCAC458C6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72414" y="3132042"/>
                <a:ext cx="422835" cy="353019"/>
              </a:xfrm>
              <a:prstGeom prst="rect">
                <a:avLst/>
              </a:prstGeom>
              <a:noFill/>
              <a:ln w="9525">
                <a:noFill/>
                <a:miter lim="800000"/>
                <a:headEnd/>
                <a:tailEnd/>
              </a:ln>
              <a:extLst>
                <a:ext uri="{909E8E84-426E-40dd-AFC4-6F175D3DCCD1}">
                  <a14:hiddenFill xmlns="" xmlns:a14="http://schemas.microsoft.com/office/drawing/2010/main" xmlns:lc="http://schemas.openxmlformats.org/drawingml/2006/lockedCanvas">
                    <a:solidFill>
                      <a:srgbClr val="FFFFFF"/>
                    </a:solidFill>
                  </a14:hiddenFill>
                </a:ext>
              </a:extLst>
            </p:spPr>
          </p:pic>
          <p:pic>
            <p:nvPicPr>
              <p:cNvPr id="75" name="Picture 7" descr="移动应用软件">
                <a:extLst>
                  <a:ext uri="{FF2B5EF4-FFF2-40B4-BE49-F238E27FC236}">
                    <a16:creationId xmlns:a16="http://schemas.microsoft.com/office/drawing/2014/main" id="{4B1F8201-5E44-4E50-B953-F584461B90D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16680" y="3118936"/>
                <a:ext cx="445764" cy="372161"/>
              </a:xfrm>
              <a:prstGeom prst="rect">
                <a:avLst/>
              </a:prstGeom>
              <a:noFill/>
              <a:ln w="9525">
                <a:noFill/>
                <a:miter lim="800000"/>
                <a:headEnd/>
                <a:tailEnd/>
              </a:ln>
              <a:extLst>
                <a:ext uri="{909E8E84-426E-40dd-AFC4-6F175D3DCCD1}">
                  <a14:hiddenFill xmlns="" xmlns:a14="http://schemas.microsoft.com/office/drawing/2010/main" xmlns:lc="http://schemas.openxmlformats.org/drawingml/2006/lockedCanvas">
                    <a:solidFill>
                      <a:srgbClr val="FFFFFF"/>
                    </a:solidFill>
                  </a14:hiddenFill>
                </a:ext>
              </a:extLst>
            </p:spPr>
          </p:pic>
          <p:sp>
            <p:nvSpPr>
              <p:cNvPr id="76" name="TextBox 25">
                <a:extLst>
                  <a:ext uri="{FF2B5EF4-FFF2-40B4-BE49-F238E27FC236}">
                    <a16:creationId xmlns:a16="http://schemas.microsoft.com/office/drawing/2014/main" id="{021B5A11-D143-4466-80D5-3545D6641CD3}"/>
                  </a:ext>
                </a:extLst>
              </p:cNvPr>
              <p:cNvSpPr txBox="1"/>
              <p:nvPr/>
            </p:nvSpPr>
            <p:spPr>
              <a:xfrm rot="16200000">
                <a:off x="2031879" y="2956164"/>
                <a:ext cx="408384" cy="704540"/>
              </a:xfrm>
              <a:prstGeom prst="rect">
                <a:avLst/>
              </a:prstGeom>
              <a:noFill/>
              <a:ln>
                <a:noFill/>
              </a:ln>
            </p:spPr>
            <p:txBody>
              <a:bodyPr vert="eaVert"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400" b="1" dirty="0">
                    <a:solidFill>
                      <a:schemeClr val="bg1"/>
                    </a:solidFill>
                    <a:latin typeface="Century Gothic" panose="020B0502020202020204" pitchFamily="34" charset="0"/>
                    <a:ea typeface="等线" panose="02010600030101010101" pitchFamily="2" charset="-122"/>
                  </a:rPr>
                  <a:t>Mobile</a:t>
                </a:r>
                <a:endParaRPr lang="zh-CN" altLang="en-US" sz="1400" b="1" dirty="0">
                  <a:solidFill>
                    <a:schemeClr val="bg1"/>
                  </a:solidFill>
                  <a:latin typeface="Century Gothic" panose="020B0502020202020204" pitchFamily="34" charset="0"/>
                  <a:ea typeface="等线" panose="02010600030101010101" pitchFamily="2" charset="-122"/>
                </a:endParaRPr>
              </a:p>
            </p:txBody>
          </p:sp>
        </p:grpSp>
        <p:sp>
          <p:nvSpPr>
            <p:cNvPr id="47" name="TextBox 27">
              <a:extLst>
                <a:ext uri="{FF2B5EF4-FFF2-40B4-BE49-F238E27FC236}">
                  <a16:creationId xmlns:a16="http://schemas.microsoft.com/office/drawing/2014/main" id="{89957AB3-3C9C-4087-93F4-49C8003F1496}"/>
                </a:ext>
              </a:extLst>
            </p:cNvPr>
            <p:cNvSpPr txBox="1"/>
            <p:nvPr/>
          </p:nvSpPr>
          <p:spPr>
            <a:xfrm rot="16200000">
              <a:off x="6295695" y="4389855"/>
              <a:ext cx="408384" cy="1303386"/>
            </a:xfrm>
            <a:prstGeom prst="rect">
              <a:avLst/>
            </a:prstGeom>
            <a:noFill/>
            <a:ln>
              <a:noFill/>
            </a:ln>
          </p:spPr>
          <p:txBody>
            <a:bodyPr vert="eaVert"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400" b="1" dirty="0">
                  <a:solidFill>
                    <a:schemeClr val="bg1"/>
                  </a:solidFill>
                  <a:latin typeface="Century Gothic" panose="020B0502020202020204" pitchFamily="34" charset="0"/>
                  <a:ea typeface="等线" panose="02010600030101010101" pitchFamily="2" charset="-122"/>
                </a:rPr>
                <a:t>Branch Office</a:t>
              </a:r>
              <a:endParaRPr lang="zh-CN" altLang="en-US" sz="1400" b="1" dirty="0">
                <a:solidFill>
                  <a:schemeClr val="bg1"/>
                </a:solidFill>
                <a:latin typeface="Century Gothic" panose="020B0502020202020204" pitchFamily="34" charset="0"/>
                <a:ea typeface="等线" panose="02010600030101010101" pitchFamily="2" charset="-122"/>
              </a:endParaRPr>
            </a:p>
          </p:txBody>
        </p:sp>
        <p:sp>
          <p:nvSpPr>
            <p:cNvPr id="48" name="TextBox 65">
              <a:extLst>
                <a:ext uri="{FF2B5EF4-FFF2-40B4-BE49-F238E27FC236}">
                  <a16:creationId xmlns:a16="http://schemas.microsoft.com/office/drawing/2014/main" id="{86A02A61-E125-4720-9925-17DAD1B76A44}"/>
                </a:ext>
              </a:extLst>
            </p:cNvPr>
            <p:cNvSpPr txBox="1"/>
            <p:nvPr/>
          </p:nvSpPr>
          <p:spPr>
            <a:xfrm>
              <a:off x="4775645" y="5523839"/>
              <a:ext cx="588615" cy="276995"/>
            </a:xfrm>
            <a:prstGeom prst="rect">
              <a:avLst/>
            </a:prstGeom>
            <a:noFill/>
            <a:ln>
              <a:noFill/>
            </a:ln>
          </p:spPr>
          <p:txBody>
            <a:bodyPr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200" dirty="0" err="1">
                  <a:solidFill>
                    <a:schemeClr val="bg1"/>
                  </a:solidFill>
                  <a:latin typeface="Century Gothic" panose="020B0502020202020204" pitchFamily="34" charset="0"/>
                  <a:ea typeface="等线" panose="02010600030101010101" pitchFamily="2" charset="-122"/>
                </a:rPr>
                <a:t>aBOS</a:t>
              </a:r>
              <a:endParaRPr lang="en-US" altLang="zh-CN" sz="1200" dirty="0">
                <a:solidFill>
                  <a:schemeClr val="bg1"/>
                </a:solidFill>
                <a:latin typeface="Century Gothic" panose="020B0502020202020204" pitchFamily="34" charset="0"/>
                <a:ea typeface="等线" panose="02010600030101010101" pitchFamily="2" charset="-122"/>
              </a:endParaRPr>
            </a:p>
          </p:txBody>
        </p:sp>
        <p:cxnSp>
          <p:nvCxnSpPr>
            <p:cNvPr id="49" name="直接连接符 48">
              <a:extLst>
                <a:ext uri="{FF2B5EF4-FFF2-40B4-BE49-F238E27FC236}">
                  <a16:creationId xmlns:a16="http://schemas.microsoft.com/office/drawing/2014/main" id="{503AD66C-4FEE-45CF-8972-9E691D79F3AD}"/>
                </a:ext>
              </a:extLst>
            </p:cNvPr>
            <p:cNvCxnSpPr/>
            <p:nvPr/>
          </p:nvCxnSpPr>
          <p:spPr>
            <a:xfrm flipV="1">
              <a:off x="4068810" y="4061867"/>
              <a:ext cx="217349" cy="0"/>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50" name="直接连接符 49">
              <a:extLst>
                <a:ext uri="{FF2B5EF4-FFF2-40B4-BE49-F238E27FC236}">
                  <a16:creationId xmlns:a16="http://schemas.microsoft.com/office/drawing/2014/main" id="{4ACB1111-C457-4B0A-BD53-ABA456585987}"/>
                </a:ext>
              </a:extLst>
            </p:cNvPr>
            <p:cNvCxnSpPr/>
            <p:nvPr/>
          </p:nvCxnSpPr>
          <p:spPr>
            <a:xfrm>
              <a:off x="4068810" y="4346995"/>
              <a:ext cx="219312" cy="0"/>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grpSp>
          <p:nvGrpSpPr>
            <p:cNvPr id="51" name="组合 50">
              <a:extLst>
                <a:ext uri="{FF2B5EF4-FFF2-40B4-BE49-F238E27FC236}">
                  <a16:creationId xmlns:a16="http://schemas.microsoft.com/office/drawing/2014/main" id="{8A94F092-244E-4287-8AC3-BC113D1870A6}"/>
                </a:ext>
              </a:extLst>
            </p:cNvPr>
            <p:cNvGrpSpPr/>
            <p:nvPr/>
          </p:nvGrpSpPr>
          <p:grpSpPr>
            <a:xfrm>
              <a:off x="1747174" y="3563572"/>
              <a:ext cx="2143845" cy="1211614"/>
              <a:chOff x="1747174" y="3563572"/>
              <a:chExt cx="2143845" cy="1211614"/>
            </a:xfrm>
          </p:grpSpPr>
          <p:sp>
            <p:nvSpPr>
              <p:cNvPr id="67" name="TextBox 25">
                <a:extLst>
                  <a:ext uri="{FF2B5EF4-FFF2-40B4-BE49-F238E27FC236}">
                    <a16:creationId xmlns:a16="http://schemas.microsoft.com/office/drawing/2014/main" id="{44F33F84-3F27-459B-8DD6-0CD3FA16EF73}"/>
                  </a:ext>
                </a:extLst>
              </p:cNvPr>
              <p:cNvSpPr txBox="1"/>
              <p:nvPr/>
            </p:nvSpPr>
            <p:spPr>
              <a:xfrm rot="16200000">
                <a:off x="2305398" y="3134069"/>
                <a:ext cx="408384" cy="1267390"/>
              </a:xfrm>
              <a:prstGeom prst="rect">
                <a:avLst/>
              </a:prstGeom>
              <a:noFill/>
              <a:ln>
                <a:noFill/>
              </a:ln>
            </p:spPr>
            <p:txBody>
              <a:bodyPr vert="eaVert"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400" b="1" dirty="0">
                    <a:solidFill>
                      <a:schemeClr val="bg1"/>
                    </a:solidFill>
                    <a:latin typeface="Century Gothic" panose="020B0502020202020204" pitchFamily="34" charset="0"/>
                    <a:ea typeface="等线" panose="02010600030101010101" pitchFamily="2" charset="-122"/>
                  </a:rPr>
                  <a:t>Branch office</a:t>
                </a:r>
                <a:endParaRPr lang="zh-CN" altLang="en-US" sz="1400" b="1" dirty="0">
                  <a:solidFill>
                    <a:schemeClr val="bg1"/>
                  </a:solidFill>
                  <a:latin typeface="Century Gothic" panose="020B0502020202020204" pitchFamily="34" charset="0"/>
                  <a:ea typeface="等线" panose="02010600030101010101" pitchFamily="2" charset="-122"/>
                </a:endParaRPr>
              </a:p>
            </p:txBody>
          </p:sp>
          <p:sp>
            <p:nvSpPr>
              <p:cNvPr id="68" name="TextBox 65">
                <a:extLst>
                  <a:ext uri="{FF2B5EF4-FFF2-40B4-BE49-F238E27FC236}">
                    <a16:creationId xmlns:a16="http://schemas.microsoft.com/office/drawing/2014/main" id="{35F836A1-6094-4EBB-A96C-2CBF654BD3F0}"/>
                  </a:ext>
                </a:extLst>
              </p:cNvPr>
              <p:cNvSpPr txBox="1"/>
              <p:nvPr/>
            </p:nvSpPr>
            <p:spPr>
              <a:xfrm>
                <a:off x="3243741" y="4388132"/>
                <a:ext cx="588615" cy="276995"/>
              </a:xfrm>
              <a:prstGeom prst="rect">
                <a:avLst/>
              </a:prstGeom>
              <a:noFill/>
              <a:ln>
                <a:noFill/>
              </a:ln>
            </p:spPr>
            <p:txBody>
              <a:bodyPr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32"/>
                <a:r>
                  <a:rPr lang="en-US" altLang="zh-CN" sz="1200" dirty="0" err="1">
                    <a:solidFill>
                      <a:schemeClr val="bg1"/>
                    </a:solidFill>
                    <a:latin typeface="Century Gothic" panose="020B0502020202020204" pitchFamily="34" charset="0"/>
                    <a:ea typeface="等线" panose="02010600030101010101" pitchFamily="2" charset="-122"/>
                  </a:rPr>
                  <a:t>aBOS</a:t>
                </a:r>
                <a:endParaRPr lang="en-US" altLang="zh-CN" sz="1200" dirty="0">
                  <a:solidFill>
                    <a:schemeClr val="bg1"/>
                  </a:solidFill>
                  <a:latin typeface="Century Gothic" panose="020B0502020202020204" pitchFamily="34" charset="0"/>
                  <a:ea typeface="等线" panose="02010600030101010101" pitchFamily="2" charset="-122"/>
                </a:endParaRPr>
              </a:p>
            </p:txBody>
          </p:sp>
          <p:pic>
            <p:nvPicPr>
              <p:cNvPr id="69" name="Picture 14" descr="SOHO">
                <a:extLst>
                  <a:ext uri="{FF2B5EF4-FFF2-40B4-BE49-F238E27FC236}">
                    <a16:creationId xmlns:a16="http://schemas.microsoft.com/office/drawing/2014/main" id="{53734209-9A90-411D-95AA-F95E50FD3D41}"/>
                  </a:ext>
                </a:extLst>
              </p:cNvPr>
              <p:cNvPicPr>
                <a:picLocks noChangeAspect="1" noChangeArrowheads="1"/>
              </p:cNvPicPr>
              <p:nvPr/>
            </p:nvPicPr>
            <p:blipFill>
              <a:blip r:embed="rId9" cstate="print"/>
              <a:srcRect/>
              <a:stretch>
                <a:fillRect/>
              </a:stretch>
            </p:blipFill>
            <p:spPr bwMode="auto">
              <a:xfrm>
                <a:off x="1747174" y="3987710"/>
                <a:ext cx="588431" cy="420625"/>
              </a:xfrm>
              <a:prstGeom prst="rect">
                <a:avLst/>
              </a:prstGeom>
              <a:noFill/>
              <a:ln w="9525">
                <a:noFill/>
                <a:bevel/>
                <a:headEnd/>
                <a:tailEnd/>
              </a:ln>
            </p:spPr>
          </p:pic>
          <p:pic>
            <p:nvPicPr>
              <p:cNvPr id="70" name="Picture 4">
                <a:extLst>
                  <a:ext uri="{FF2B5EF4-FFF2-40B4-BE49-F238E27FC236}">
                    <a16:creationId xmlns:a16="http://schemas.microsoft.com/office/drawing/2014/main" id="{1745F1FE-92EE-4795-BB67-796DA1237E12}"/>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197850" y="3980398"/>
                <a:ext cx="693169" cy="223875"/>
              </a:xfrm>
              <a:prstGeom prst="rect">
                <a:avLst/>
              </a:prstGeom>
              <a:noFill/>
              <a:ln w="9525">
                <a:noFill/>
                <a:miter lim="800000"/>
                <a:headEnd/>
                <a:tailEnd/>
              </a:ln>
              <a:effectLst/>
              <a:extLst>
                <a:ext uri="{909E8E84-426E-40dd-AFC4-6F175D3DCCD1}">
                  <a14:hiddenFill xmlns="" xmlns:a14="http://schemas.microsoft.com/office/drawing/2010/main" xmlns:lc="http://schemas.openxmlformats.org/drawingml/2006/lockedCanvas">
                    <a:solidFill>
                      <a:schemeClr val="accent1"/>
                    </a:solidFill>
                  </a14:hiddenFill>
                </a:ext>
                <a:ext uri="{AF507438-7753-43e0-B8FC-AC1667EBCBE1}">
                  <a14:hiddenEffects xmlns="" xmlns:a14="http://schemas.microsoft.com/office/drawing/2010/main" xmlns:lc="http://schemas.openxmlformats.org/drawingml/2006/lockedCanvas">
                    <a:effectLst>
                      <a:outerShdw dist="35921" dir="2700000" algn="ctr" rotWithShape="0">
                        <a:schemeClr val="bg2"/>
                      </a:outerShdw>
                    </a:effectLst>
                  </a14:hiddenEffects>
                </a:ext>
              </a:extLst>
            </p:spPr>
          </p:pic>
          <p:pic>
            <p:nvPicPr>
              <p:cNvPr id="71" name="Picture 9" descr="电脑">
                <a:extLst>
                  <a:ext uri="{FF2B5EF4-FFF2-40B4-BE49-F238E27FC236}">
                    <a16:creationId xmlns:a16="http://schemas.microsoft.com/office/drawing/2014/main" id="{10FC0043-7461-4279-A8E0-9317160D94BA}"/>
                  </a:ext>
                </a:extLst>
              </p:cNvPr>
              <p:cNvPicPr>
                <a:picLocks noChangeAspect="1" noChangeArrowheads="1"/>
              </p:cNvPicPr>
              <p:nvPr/>
            </p:nvPicPr>
            <p:blipFill>
              <a:blip r:embed="rId11" cstate="print"/>
              <a:srcRect/>
              <a:stretch>
                <a:fillRect/>
              </a:stretch>
            </p:blipFill>
            <p:spPr bwMode="auto">
              <a:xfrm>
                <a:off x="2399285" y="3894492"/>
                <a:ext cx="636886" cy="456095"/>
              </a:xfrm>
              <a:prstGeom prst="rect">
                <a:avLst/>
              </a:prstGeom>
              <a:noFill/>
              <a:ln w="9525">
                <a:noFill/>
                <a:bevel/>
                <a:headEnd/>
                <a:tailEnd/>
              </a:ln>
            </p:spPr>
          </p:pic>
          <p:pic>
            <p:nvPicPr>
              <p:cNvPr id="72" name="Picture 9" descr="电脑">
                <a:extLst>
                  <a:ext uri="{FF2B5EF4-FFF2-40B4-BE49-F238E27FC236}">
                    <a16:creationId xmlns:a16="http://schemas.microsoft.com/office/drawing/2014/main" id="{1DC6CC7D-2197-4A97-9093-C7BAFA683020}"/>
                  </a:ext>
                </a:extLst>
              </p:cNvPr>
              <p:cNvPicPr>
                <a:picLocks noChangeAspect="1" noChangeArrowheads="1"/>
              </p:cNvPicPr>
              <p:nvPr/>
            </p:nvPicPr>
            <p:blipFill>
              <a:blip r:embed="rId11" cstate="print"/>
              <a:srcRect/>
              <a:stretch>
                <a:fillRect/>
              </a:stretch>
            </p:blipFill>
            <p:spPr bwMode="auto">
              <a:xfrm>
                <a:off x="2394547" y="4319091"/>
                <a:ext cx="636886" cy="456095"/>
              </a:xfrm>
              <a:prstGeom prst="rect">
                <a:avLst/>
              </a:prstGeom>
              <a:noFill/>
              <a:ln w="9525">
                <a:noFill/>
                <a:bevel/>
                <a:headEnd/>
                <a:tailEnd/>
              </a:ln>
            </p:spPr>
          </p:pic>
        </p:grpSp>
        <p:sp>
          <p:nvSpPr>
            <p:cNvPr id="52" name="TextBox 45">
              <a:extLst>
                <a:ext uri="{FF2B5EF4-FFF2-40B4-BE49-F238E27FC236}">
                  <a16:creationId xmlns:a16="http://schemas.microsoft.com/office/drawing/2014/main" id="{F5BA1DDE-D64A-4F7F-9B5F-94737E8AB481}"/>
                </a:ext>
              </a:extLst>
            </p:cNvPr>
            <p:cNvSpPr txBox="1"/>
            <p:nvPr/>
          </p:nvSpPr>
          <p:spPr>
            <a:xfrm>
              <a:off x="5547268" y="3527272"/>
              <a:ext cx="920437" cy="276995"/>
            </a:xfrm>
            <a:prstGeom prst="rect">
              <a:avLst/>
            </a:prstGeom>
            <a:noFill/>
            <a:ln>
              <a:noFill/>
            </a:ln>
          </p:spPr>
          <p:txBody>
            <a:bodyPr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200" dirty="0" err="1">
                  <a:solidFill>
                    <a:schemeClr val="bg1"/>
                  </a:solidFill>
                  <a:latin typeface="Century Gothic" panose="020B0502020202020204" pitchFamily="34" charset="0"/>
                  <a:ea typeface="等线" panose="02010600030101010101" pitchFamily="2" charset="-122"/>
                </a:rPr>
                <a:t>aBOS</a:t>
              </a:r>
              <a:r>
                <a:rPr lang="en-US" altLang="zh-CN" sz="1200" dirty="0">
                  <a:solidFill>
                    <a:schemeClr val="bg1"/>
                  </a:solidFill>
                  <a:latin typeface="Century Gothic" panose="020B0502020202020204" pitchFamily="34" charset="0"/>
                  <a:ea typeface="等线" panose="02010600030101010101" pitchFamily="2" charset="-122"/>
                </a:rPr>
                <a:t>(HA)</a:t>
              </a:r>
              <a:endParaRPr lang="zh-CN" altLang="en-US" sz="1200" dirty="0">
                <a:solidFill>
                  <a:schemeClr val="bg1"/>
                </a:solidFill>
                <a:latin typeface="Century Gothic" panose="020B0502020202020204" pitchFamily="34" charset="0"/>
                <a:ea typeface="等线" panose="02010600030101010101" pitchFamily="2" charset="-122"/>
              </a:endParaRPr>
            </a:p>
          </p:txBody>
        </p:sp>
        <p:pic>
          <p:nvPicPr>
            <p:cNvPr id="53" name="Picture 9" descr="MA5200-1">
              <a:extLst>
                <a:ext uri="{FF2B5EF4-FFF2-40B4-BE49-F238E27FC236}">
                  <a16:creationId xmlns:a16="http://schemas.microsoft.com/office/drawing/2014/main" id="{90366497-5A9C-4B11-B0BB-A18A1F8B9C7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260056" y="3941064"/>
              <a:ext cx="431621" cy="519984"/>
            </a:xfrm>
            <a:prstGeom prst="rect">
              <a:avLst/>
            </a:prstGeom>
            <a:noFill/>
            <a:ln>
              <a:noFill/>
            </a:ln>
            <a:extLst>
              <a:ext uri="{909E8E84-426E-40dd-AFC4-6F175D3DCCD1}">
                <a14:hiddenFill xmlns="" xmlns:a14="http://schemas.microsoft.com/office/drawing/2010/main" xmlns:lc="http://schemas.openxmlformats.org/drawingml/2006/lockedCanvas">
                  <a:solidFill>
                    <a:srgbClr val="FFFFFF"/>
                  </a:solidFill>
                </a14:hiddenFill>
              </a:ext>
            </a:extLst>
          </p:spPr>
        </p:pic>
        <p:pic>
          <p:nvPicPr>
            <p:cNvPr id="54" name="Picture 14" descr="SOHO">
              <a:extLst>
                <a:ext uri="{FF2B5EF4-FFF2-40B4-BE49-F238E27FC236}">
                  <a16:creationId xmlns:a16="http://schemas.microsoft.com/office/drawing/2014/main" id="{39EC4D35-522D-4919-9AEF-4D978EEA5487}"/>
                </a:ext>
              </a:extLst>
            </p:cNvPr>
            <p:cNvPicPr>
              <a:picLocks noChangeAspect="1" noChangeArrowheads="1"/>
            </p:cNvPicPr>
            <p:nvPr/>
          </p:nvPicPr>
          <p:blipFill>
            <a:blip r:embed="rId9" cstate="print"/>
            <a:srcRect/>
            <a:stretch>
              <a:fillRect/>
            </a:stretch>
          </p:blipFill>
          <p:spPr bwMode="auto">
            <a:xfrm>
              <a:off x="6474635" y="5274346"/>
              <a:ext cx="588431" cy="420625"/>
            </a:xfrm>
            <a:prstGeom prst="rect">
              <a:avLst/>
            </a:prstGeom>
            <a:noFill/>
            <a:ln w="9525">
              <a:noFill/>
              <a:bevel/>
              <a:headEnd/>
              <a:tailEnd/>
            </a:ln>
          </p:spPr>
        </p:pic>
        <p:pic>
          <p:nvPicPr>
            <p:cNvPr id="55" name="Picture 4">
              <a:extLst>
                <a:ext uri="{FF2B5EF4-FFF2-40B4-BE49-F238E27FC236}">
                  <a16:creationId xmlns:a16="http://schemas.microsoft.com/office/drawing/2014/main" id="{0A82EFBA-1E2B-418B-8400-CA64CB7F4909}"/>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708617" y="5249874"/>
              <a:ext cx="693169" cy="223875"/>
            </a:xfrm>
            <a:prstGeom prst="rect">
              <a:avLst/>
            </a:prstGeom>
            <a:noFill/>
            <a:ln w="9525">
              <a:noFill/>
              <a:miter lim="800000"/>
              <a:headEnd/>
              <a:tailEnd/>
            </a:ln>
            <a:effectLst/>
            <a:extLst>
              <a:ext uri="{909E8E84-426E-40dd-AFC4-6F175D3DCCD1}">
                <a14:hiddenFill xmlns="" xmlns:a14="http://schemas.microsoft.com/office/drawing/2010/main" xmlns:lc="http://schemas.openxmlformats.org/drawingml/2006/lockedCanvas">
                  <a:solidFill>
                    <a:schemeClr val="accent1"/>
                  </a:solidFill>
                </a14:hiddenFill>
              </a:ext>
              <a:ext uri="{AF507438-7753-43e0-B8FC-AC1667EBCBE1}">
                <a14:hiddenEffects xmlns="" xmlns:a14="http://schemas.microsoft.com/office/drawing/2010/main" xmlns:lc="http://schemas.openxmlformats.org/drawingml/2006/lockedCanvas">
                  <a:effectLst>
                    <a:outerShdw dist="35921" dir="2700000" algn="ctr" rotWithShape="0">
                      <a:schemeClr val="bg2"/>
                    </a:outerShdw>
                  </a:effectLst>
                </a14:hiddenEffects>
              </a:ext>
            </a:extLst>
          </p:spPr>
        </p:pic>
        <p:pic>
          <p:nvPicPr>
            <p:cNvPr id="56" name="图片 55">
              <a:extLst>
                <a:ext uri="{FF2B5EF4-FFF2-40B4-BE49-F238E27FC236}">
                  <a16:creationId xmlns:a16="http://schemas.microsoft.com/office/drawing/2014/main" id="{6AD16446-4C5A-4A35-8160-E43AA95FE1C2}"/>
                </a:ext>
              </a:extLst>
            </p:cNvPr>
            <p:cNvPicPr>
              <a:picLocks noChangeAspect="1"/>
            </p:cNvPicPr>
            <p:nvPr/>
          </p:nvPicPr>
          <p:blipFill>
            <a:blip r:embed="rId13"/>
            <a:stretch>
              <a:fillRect/>
            </a:stretch>
          </p:blipFill>
          <p:spPr>
            <a:xfrm>
              <a:off x="7410272" y="4767100"/>
              <a:ext cx="3055140" cy="1145300"/>
            </a:xfrm>
            <a:prstGeom prst="rect">
              <a:avLst/>
            </a:prstGeom>
          </p:spPr>
        </p:pic>
        <p:pic>
          <p:nvPicPr>
            <p:cNvPr id="57" name="Picture 4">
              <a:extLst>
                <a:ext uri="{FF2B5EF4-FFF2-40B4-BE49-F238E27FC236}">
                  <a16:creationId xmlns:a16="http://schemas.microsoft.com/office/drawing/2014/main" id="{E72AA36C-4E63-4349-9334-9270822C5BBF}"/>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161190" y="3330235"/>
              <a:ext cx="693169" cy="223875"/>
            </a:xfrm>
            <a:prstGeom prst="rect">
              <a:avLst/>
            </a:prstGeom>
            <a:noFill/>
            <a:ln w="9525">
              <a:noFill/>
              <a:miter lim="800000"/>
              <a:headEnd/>
              <a:tailEnd/>
            </a:ln>
            <a:effectLst/>
            <a:extLst>
              <a:ext uri="{909E8E84-426E-40dd-AFC4-6F175D3DCCD1}">
                <a14:hiddenFill xmlns="" xmlns:a14="http://schemas.microsoft.com/office/drawing/2010/main" xmlns:lc="http://schemas.openxmlformats.org/drawingml/2006/lockedCanvas">
                  <a:solidFill>
                    <a:schemeClr val="accent1"/>
                  </a:solidFill>
                </a14:hiddenFill>
              </a:ext>
              <a:ext uri="{AF507438-7753-43e0-B8FC-AC1667EBCBE1}">
                <a14:hiddenEffects xmlns="" xmlns:a14="http://schemas.microsoft.com/office/drawing/2010/main" xmlns:lc="http://schemas.openxmlformats.org/drawingml/2006/lockedCanvas">
                  <a:effectLst>
                    <a:outerShdw dist="35921" dir="2700000" algn="ctr" rotWithShape="0">
                      <a:schemeClr val="bg2"/>
                    </a:outerShdw>
                  </a:effectLst>
                </a14:hiddenEffects>
              </a:ext>
            </a:extLst>
          </p:spPr>
        </p:pic>
        <p:pic>
          <p:nvPicPr>
            <p:cNvPr id="58" name="Picture 4">
              <a:extLst>
                <a:ext uri="{FF2B5EF4-FFF2-40B4-BE49-F238E27FC236}">
                  <a16:creationId xmlns:a16="http://schemas.microsoft.com/office/drawing/2014/main" id="{4FBB396D-1E0F-4097-802B-22BF1FD058D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04179" y="3320084"/>
              <a:ext cx="693169" cy="223875"/>
            </a:xfrm>
            <a:prstGeom prst="rect">
              <a:avLst/>
            </a:prstGeom>
            <a:noFill/>
            <a:ln w="9525">
              <a:noFill/>
              <a:miter lim="800000"/>
              <a:headEnd/>
              <a:tailEnd/>
            </a:ln>
            <a:effectLst/>
            <a:extLst>
              <a:ext uri="{909E8E84-426E-40dd-AFC4-6F175D3DCCD1}">
                <a14:hiddenFill xmlns="" xmlns:a14="http://schemas.microsoft.com/office/drawing/2010/main" xmlns:lc="http://schemas.openxmlformats.org/drawingml/2006/lockedCanvas">
                  <a:solidFill>
                    <a:schemeClr val="accent1"/>
                  </a:solidFill>
                </a14:hiddenFill>
              </a:ext>
              <a:ext uri="{AF507438-7753-43e0-B8FC-AC1667EBCBE1}">
                <a14:hiddenEffects xmlns="" xmlns:a14="http://schemas.microsoft.com/office/drawing/2010/main" xmlns:lc="http://schemas.openxmlformats.org/drawingml/2006/lockedCanvas">
                  <a:effectLst>
                    <a:outerShdw dist="35921" dir="2700000" algn="ctr" rotWithShape="0">
                      <a:schemeClr val="bg2"/>
                    </a:outerShdw>
                  </a:effectLst>
                </a14:hiddenEffects>
              </a:ext>
            </a:extLst>
          </p:spPr>
        </p:pic>
        <p:grpSp>
          <p:nvGrpSpPr>
            <p:cNvPr id="59" name="组合 58">
              <a:extLst>
                <a:ext uri="{FF2B5EF4-FFF2-40B4-BE49-F238E27FC236}">
                  <a16:creationId xmlns:a16="http://schemas.microsoft.com/office/drawing/2014/main" id="{9B5ADBF4-9393-4468-A895-BE206A37BDDA}"/>
                </a:ext>
              </a:extLst>
            </p:cNvPr>
            <p:cNvGrpSpPr/>
            <p:nvPr/>
          </p:nvGrpSpPr>
          <p:grpSpPr>
            <a:xfrm>
              <a:off x="1738987" y="4907923"/>
              <a:ext cx="2143845" cy="1211614"/>
              <a:chOff x="1747174" y="3563572"/>
              <a:chExt cx="2143845" cy="1211614"/>
            </a:xfrm>
          </p:grpSpPr>
          <p:sp>
            <p:nvSpPr>
              <p:cNvPr id="61" name="TextBox 25">
                <a:extLst>
                  <a:ext uri="{FF2B5EF4-FFF2-40B4-BE49-F238E27FC236}">
                    <a16:creationId xmlns:a16="http://schemas.microsoft.com/office/drawing/2014/main" id="{F729467E-EA1F-4C92-9873-7218E4E72A6B}"/>
                  </a:ext>
                </a:extLst>
              </p:cNvPr>
              <p:cNvSpPr txBox="1"/>
              <p:nvPr/>
            </p:nvSpPr>
            <p:spPr>
              <a:xfrm rot="16200000">
                <a:off x="2305398" y="3134069"/>
                <a:ext cx="408384" cy="1267390"/>
              </a:xfrm>
              <a:prstGeom prst="rect">
                <a:avLst/>
              </a:prstGeom>
              <a:noFill/>
              <a:ln>
                <a:noFill/>
              </a:ln>
            </p:spPr>
            <p:txBody>
              <a:bodyPr vert="eaVert"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400" b="1" dirty="0">
                    <a:solidFill>
                      <a:schemeClr val="bg1"/>
                    </a:solidFill>
                    <a:latin typeface="Century Gothic" panose="020B0502020202020204" pitchFamily="34" charset="0"/>
                    <a:ea typeface="等线" panose="02010600030101010101" pitchFamily="2" charset="-122"/>
                  </a:rPr>
                  <a:t>Branch office</a:t>
                </a:r>
                <a:endParaRPr lang="zh-CN" altLang="en-US" sz="1400" b="1" dirty="0">
                  <a:solidFill>
                    <a:schemeClr val="bg1"/>
                  </a:solidFill>
                  <a:latin typeface="Century Gothic" panose="020B0502020202020204" pitchFamily="34" charset="0"/>
                  <a:ea typeface="等线" panose="02010600030101010101" pitchFamily="2" charset="-122"/>
                </a:endParaRPr>
              </a:p>
            </p:txBody>
          </p:sp>
          <p:sp>
            <p:nvSpPr>
              <p:cNvPr id="62" name="TextBox 65">
                <a:extLst>
                  <a:ext uri="{FF2B5EF4-FFF2-40B4-BE49-F238E27FC236}">
                    <a16:creationId xmlns:a16="http://schemas.microsoft.com/office/drawing/2014/main" id="{B0D86195-04AA-4790-94DB-B1B6945EE158}"/>
                  </a:ext>
                </a:extLst>
              </p:cNvPr>
              <p:cNvSpPr txBox="1"/>
              <p:nvPr/>
            </p:nvSpPr>
            <p:spPr>
              <a:xfrm>
                <a:off x="3243741" y="4388132"/>
                <a:ext cx="588615" cy="276995"/>
              </a:xfrm>
              <a:prstGeom prst="rect">
                <a:avLst/>
              </a:prstGeom>
              <a:noFill/>
              <a:ln>
                <a:noFill/>
              </a:ln>
            </p:spPr>
            <p:txBody>
              <a:bodyPr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32"/>
                <a:r>
                  <a:rPr lang="en-US" altLang="zh-CN" sz="1200" dirty="0" err="1">
                    <a:solidFill>
                      <a:schemeClr val="bg1"/>
                    </a:solidFill>
                    <a:latin typeface="Century Gothic" panose="020B0502020202020204" pitchFamily="34" charset="0"/>
                    <a:ea typeface="等线" panose="02010600030101010101" pitchFamily="2" charset="-122"/>
                  </a:rPr>
                  <a:t>aBOS</a:t>
                </a:r>
                <a:endParaRPr lang="en-US" altLang="zh-CN" sz="1200" dirty="0">
                  <a:solidFill>
                    <a:schemeClr val="bg1"/>
                  </a:solidFill>
                  <a:latin typeface="Century Gothic" panose="020B0502020202020204" pitchFamily="34" charset="0"/>
                  <a:ea typeface="等线" panose="02010600030101010101" pitchFamily="2" charset="-122"/>
                </a:endParaRPr>
              </a:p>
            </p:txBody>
          </p:sp>
          <p:pic>
            <p:nvPicPr>
              <p:cNvPr id="63" name="Picture 14" descr="SOHO">
                <a:extLst>
                  <a:ext uri="{FF2B5EF4-FFF2-40B4-BE49-F238E27FC236}">
                    <a16:creationId xmlns:a16="http://schemas.microsoft.com/office/drawing/2014/main" id="{EC815C86-D454-495E-8CB7-2CD730CABA5B}"/>
                  </a:ext>
                </a:extLst>
              </p:cNvPr>
              <p:cNvPicPr>
                <a:picLocks noChangeAspect="1" noChangeArrowheads="1"/>
              </p:cNvPicPr>
              <p:nvPr/>
            </p:nvPicPr>
            <p:blipFill>
              <a:blip r:embed="rId9" cstate="print"/>
              <a:srcRect/>
              <a:stretch>
                <a:fillRect/>
              </a:stretch>
            </p:blipFill>
            <p:spPr bwMode="auto">
              <a:xfrm>
                <a:off x="1747174" y="3987710"/>
                <a:ext cx="588431" cy="420625"/>
              </a:xfrm>
              <a:prstGeom prst="rect">
                <a:avLst/>
              </a:prstGeom>
              <a:noFill/>
              <a:ln w="9525">
                <a:noFill/>
                <a:bevel/>
                <a:headEnd/>
                <a:tailEnd/>
              </a:ln>
            </p:spPr>
          </p:pic>
          <p:pic>
            <p:nvPicPr>
              <p:cNvPr id="64" name="Picture 4">
                <a:extLst>
                  <a:ext uri="{FF2B5EF4-FFF2-40B4-BE49-F238E27FC236}">
                    <a16:creationId xmlns:a16="http://schemas.microsoft.com/office/drawing/2014/main" id="{1C991375-4765-4469-B13F-C5923F803714}"/>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197850" y="3980398"/>
                <a:ext cx="693169" cy="223875"/>
              </a:xfrm>
              <a:prstGeom prst="rect">
                <a:avLst/>
              </a:prstGeom>
              <a:noFill/>
              <a:ln w="9525">
                <a:noFill/>
                <a:miter lim="800000"/>
                <a:headEnd/>
                <a:tailEnd/>
              </a:ln>
              <a:effectLst/>
              <a:extLst>
                <a:ext uri="{909E8E84-426E-40dd-AFC4-6F175D3DCCD1}">
                  <a14:hiddenFill xmlns="" xmlns:a14="http://schemas.microsoft.com/office/drawing/2010/main" xmlns:lc="http://schemas.openxmlformats.org/drawingml/2006/lockedCanvas">
                    <a:solidFill>
                      <a:schemeClr val="accent1"/>
                    </a:solidFill>
                  </a14:hiddenFill>
                </a:ext>
                <a:ext uri="{AF507438-7753-43e0-B8FC-AC1667EBCBE1}">
                  <a14:hiddenEffects xmlns="" xmlns:a14="http://schemas.microsoft.com/office/drawing/2010/main" xmlns:lc="http://schemas.openxmlformats.org/drawingml/2006/lockedCanvas">
                    <a:effectLst>
                      <a:outerShdw dist="35921" dir="2700000" algn="ctr" rotWithShape="0">
                        <a:schemeClr val="bg2"/>
                      </a:outerShdw>
                    </a:effectLst>
                  </a14:hiddenEffects>
                </a:ext>
              </a:extLst>
            </p:spPr>
          </p:pic>
          <p:pic>
            <p:nvPicPr>
              <p:cNvPr id="65" name="Picture 9" descr="电脑">
                <a:extLst>
                  <a:ext uri="{FF2B5EF4-FFF2-40B4-BE49-F238E27FC236}">
                    <a16:creationId xmlns:a16="http://schemas.microsoft.com/office/drawing/2014/main" id="{D0DAD7E2-A01D-484C-92AC-EACC68C3FD31}"/>
                  </a:ext>
                </a:extLst>
              </p:cNvPr>
              <p:cNvPicPr>
                <a:picLocks noChangeAspect="1" noChangeArrowheads="1"/>
              </p:cNvPicPr>
              <p:nvPr/>
            </p:nvPicPr>
            <p:blipFill>
              <a:blip r:embed="rId11" cstate="print"/>
              <a:srcRect/>
              <a:stretch>
                <a:fillRect/>
              </a:stretch>
            </p:blipFill>
            <p:spPr bwMode="auto">
              <a:xfrm>
                <a:off x="2399285" y="3894492"/>
                <a:ext cx="636886" cy="456095"/>
              </a:xfrm>
              <a:prstGeom prst="rect">
                <a:avLst/>
              </a:prstGeom>
              <a:noFill/>
              <a:ln w="9525">
                <a:noFill/>
                <a:bevel/>
                <a:headEnd/>
                <a:tailEnd/>
              </a:ln>
            </p:spPr>
          </p:pic>
          <p:pic>
            <p:nvPicPr>
              <p:cNvPr id="66" name="Picture 9" descr="电脑">
                <a:extLst>
                  <a:ext uri="{FF2B5EF4-FFF2-40B4-BE49-F238E27FC236}">
                    <a16:creationId xmlns:a16="http://schemas.microsoft.com/office/drawing/2014/main" id="{8B7B614F-9807-455A-ABD0-A152514382B3}"/>
                  </a:ext>
                </a:extLst>
              </p:cNvPr>
              <p:cNvPicPr>
                <a:picLocks noChangeAspect="1" noChangeArrowheads="1"/>
              </p:cNvPicPr>
              <p:nvPr/>
            </p:nvPicPr>
            <p:blipFill>
              <a:blip r:embed="rId11" cstate="print"/>
              <a:srcRect/>
              <a:stretch>
                <a:fillRect/>
              </a:stretch>
            </p:blipFill>
            <p:spPr bwMode="auto">
              <a:xfrm>
                <a:off x="2394547" y="4319091"/>
                <a:ext cx="636886" cy="456095"/>
              </a:xfrm>
              <a:prstGeom prst="rect">
                <a:avLst/>
              </a:prstGeom>
              <a:noFill/>
              <a:ln w="9525">
                <a:noFill/>
                <a:bevel/>
                <a:headEnd/>
                <a:tailEnd/>
              </a:ln>
            </p:spPr>
          </p:pic>
        </p:grpSp>
        <p:cxnSp>
          <p:nvCxnSpPr>
            <p:cNvPr id="60" name="直接连接符 59">
              <a:extLst>
                <a:ext uri="{FF2B5EF4-FFF2-40B4-BE49-F238E27FC236}">
                  <a16:creationId xmlns:a16="http://schemas.microsoft.com/office/drawing/2014/main" id="{2BEE44CA-B9EF-44F9-9725-D0849291D5E1}"/>
                </a:ext>
              </a:extLst>
            </p:cNvPr>
            <p:cNvCxnSpPr/>
            <p:nvPr/>
          </p:nvCxnSpPr>
          <p:spPr>
            <a:xfrm flipV="1">
              <a:off x="4068810" y="3244103"/>
              <a:ext cx="217349" cy="0"/>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grpSp>
      <p:pic>
        <p:nvPicPr>
          <p:cNvPr id="83" name="Picture 5" descr="é¶èlogo.svg">
            <a:extLst>
              <a:ext uri="{FF2B5EF4-FFF2-40B4-BE49-F238E27FC236}">
                <a16:creationId xmlns:a16="http://schemas.microsoft.com/office/drawing/2014/main" id="{D69E7099-BF27-4199-AA36-7EF041DBFD27}"/>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712700" y="211011"/>
            <a:ext cx="745113" cy="465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1611686"/>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日期占位符 3"/>
          <p:cNvSpPr>
            <a:spLocks noGrp="1"/>
          </p:cNvSpPr>
          <p:nvPr>
            <p:ph type="dt" sz="quarter" idx="4294967295"/>
          </p:nvPr>
        </p:nvSpPr>
        <p:spPr>
          <a:xfrm>
            <a:off x="457399" y="4766807"/>
            <a:ext cx="2133203" cy="274320"/>
          </a:xfrm>
          <a:prstGeom prst="rect">
            <a:avLst/>
          </a:prstGeom>
          <a:noFill/>
        </p:spPr>
        <p:txBody>
          <a:bodyPr lIns="57177" tIns="28589" rIns="57177" bIns="28589"/>
          <a:lstStyle>
            <a:lvl1pPr eaLnBrk="0" hangingPunct="0">
              <a:defRPr sz="1600">
                <a:solidFill>
                  <a:schemeClr val="tx1"/>
                </a:solidFill>
                <a:latin typeface="Arial" charset="0"/>
                <a:ea typeface="宋体" charset="0"/>
                <a:cs typeface="宋体" charset="0"/>
              </a:defRPr>
            </a:lvl1pPr>
            <a:lvl2pPr marL="464820" indent="-178435" eaLnBrk="0" hangingPunct="0">
              <a:defRPr sz="1600">
                <a:solidFill>
                  <a:schemeClr val="tx1"/>
                </a:solidFill>
                <a:latin typeface="Arial" charset="0"/>
                <a:ea typeface="宋体" charset="0"/>
              </a:defRPr>
            </a:lvl2pPr>
            <a:lvl3pPr marL="715010" indent="-142875" eaLnBrk="0" hangingPunct="0">
              <a:defRPr sz="1600">
                <a:solidFill>
                  <a:schemeClr val="tx1"/>
                </a:solidFill>
                <a:latin typeface="Arial" charset="0"/>
                <a:ea typeface="宋体" charset="0"/>
              </a:defRPr>
            </a:lvl3pPr>
            <a:lvl4pPr marL="1000760" indent="-142875" eaLnBrk="0" hangingPunct="0">
              <a:defRPr sz="1600">
                <a:solidFill>
                  <a:schemeClr val="tx1"/>
                </a:solidFill>
                <a:latin typeface="Arial" charset="0"/>
                <a:ea typeface="宋体" charset="0"/>
              </a:defRPr>
            </a:lvl4pPr>
            <a:lvl5pPr marL="1286510" indent="-142875" eaLnBrk="0" hangingPunct="0">
              <a:defRPr sz="1600">
                <a:solidFill>
                  <a:schemeClr val="tx1"/>
                </a:solidFill>
                <a:latin typeface="Arial" charset="0"/>
                <a:ea typeface="宋体" charset="0"/>
              </a:defRPr>
            </a:lvl5pPr>
            <a:lvl6pPr marL="157226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6pPr>
            <a:lvl7pPr marL="185801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7pPr>
            <a:lvl8pPr marL="214439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8pPr>
            <a:lvl9pPr marL="243014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9pPr>
          </a:lstStyle>
          <a:p>
            <a:pPr eaLnBrk="1" hangingPunct="1"/>
            <a:fld id="{3BB9B39F-E106-0B40-8B32-7055D3A28A7F}" type="datetime1">
              <a:rPr lang="zh-CN" altLang="en-US" sz="1200">
                <a:solidFill>
                  <a:srgbClr val="898989"/>
                </a:solidFill>
              </a:rPr>
              <a:t>2019/4/26</a:t>
            </a:fld>
            <a:endParaRPr lang="zh-CN" altLang="en-US" sz="1100"/>
          </a:p>
        </p:txBody>
      </p:sp>
      <p:sp>
        <p:nvSpPr>
          <p:cNvPr id="3" name="矩形 7" descr="colored_paper1"/>
          <p:cNvSpPr>
            <a:spLocks noChangeArrowheads="1"/>
          </p:cNvSpPr>
          <p:nvPr/>
        </p:nvSpPr>
        <p:spPr bwMode="auto">
          <a:xfrm>
            <a:off x="1297782" y="1916264"/>
            <a:ext cx="1392039" cy="1005840"/>
          </a:xfrm>
          <a:prstGeom prst="rect">
            <a:avLst/>
          </a:prstGeom>
          <a:blipFill dpi="0" rotWithShape="0">
            <a:blip r:embed="rId2"/>
            <a:srcRect/>
            <a:tile tx="0" ty="0" sx="100000" sy="100000" flip="none" algn="tl"/>
          </a:blipFill>
          <a:ln>
            <a:noFill/>
          </a:ln>
        </p:spPr>
        <p:txBody>
          <a:bodyPr lIns="42857" tIns="21438" rIns="42857" bIns="21438" anchor="ctr"/>
          <a:lstStyle/>
          <a:p>
            <a:pPr algn="ctr"/>
            <a:r>
              <a:rPr lang="en-US" altLang="zh-CN" sz="3800" dirty="0">
                <a:solidFill>
                  <a:srgbClr val="FFFFFF"/>
                </a:solidFill>
                <a:ea typeface="微软雅黑" charset="0"/>
                <a:cs typeface="微软雅黑" charset="0"/>
              </a:rPr>
              <a:t>04</a:t>
            </a:r>
            <a:endParaRPr lang="zh-CN" altLang="en-US" sz="3800" dirty="0">
              <a:solidFill>
                <a:srgbClr val="FFFFFF"/>
              </a:solidFill>
              <a:ea typeface="微软雅黑" charset="0"/>
              <a:cs typeface="微软雅黑" charset="0"/>
            </a:endParaRPr>
          </a:p>
        </p:txBody>
      </p:sp>
      <p:grpSp>
        <p:nvGrpSpPr>
          <p:cNvPr id="2" name="Group 3"/>
          <p:cNvGrpSpPr/>
          <p:nvPr/>
        </p:nvGrpSpPr>
        <p:grpSpPr bwMode="auto">
          <a:xfrm>
            <a:off x="2694781" y="1916264"/>
            <a:ext cx="5806281" cy="1005840"/>
            <a:chOff x="0" y="0"/>
            <a:chExt cx="5243513" cy="1257300"/>
          </a:xfrm>
        </p:grpSpPr>
        <p:sp>
          <p:nvSpPr>
            <p:cNvPr id="30725" name="矩形 9"/>
            <p:cNvSpPr>
              <a:spLocks noChangeArrowheads="1"/>
            </p:cNvSpPr>
            <p:nvPr/>
          </p:nvSpPr>
          <p:spPr bwMode="auto">
            <a:xfrm>
              <a:off x="0" y="0"/>
              <a:ext cx="5243513" cy="1257300"/>
            </a:xfrm>
            <a:prstGeom prst="rect">
              <a:avLst/>
            </a:prstGeom>
            <a:solidFill>
              <a:schemeClr val="bg1"/>
            </a:solidFill>
            <a:ln>
              <a:noFill/>
            </a:ln>
          </p:spPr>
          <p:txBody>
            <a:bodyPr lIns="68538" tIns="34284" rIns="68538" bIns="34284" anchor="ctr"/>
            <a:lstStyle/>
            <a:p>
              <a:pPr algn="ctr"/>
              <a:endParaRPr lang="zh-CN" altLang="en-US" sz="900">
                <a:solidFill>
                  <a:srgbClr val="FFFFFF"/>
                </a:solidFill>
                <a:ea typeface="微软雅黑" charset="0"/>
                <a:cs typeface="微软雅黑" charset="0"/>
              </a:endParaRPr>
            </a:p>
          </p:txBody>
        </p:sp>
        <p:sp>
          <p:nvSpPr>
            <p:cNvPr id="30726" name="Copyright Notice"/>
            <p:cNvSpPr>
              <a:spLocks noChangeArrowheads="1"/>
            </p:cNvSpPr>
            <p:nvPr/>
          </p:nvSpPr>
          <p:spPr bwMode="auto">
            <a:xfrm>
              <a:off x="856724" y="436711"/>
              <a:ext cx="2896706" cy="542231"/>
            </a:xfrm>
            <a:prstGeom prst="rect">
              <a:avLst/>
            </a:prstGeom>
            <a:noFill/>
            <a:ln>
              <a:noFill/>
            </a:ln>
          </p:spPr>
          <p:txBody>
            <a:bodyPr wrap="none" lIns="53970" tIns="24295" rIns="53970" bIns="24295">
              <a:spAutoFit/>
            </a:bodyPr>
            <a:lstStyle/>
            <a:p>
              <a:pPr algn="ctr"/>
              <a:r>
                <a:rPr lang="en-US" altLang="zh-CN" sz="2500" b="1" dirty="0">
                  <a:solidFill>
                    <a:srgbClr val="087F92"/>
                  </a:solidFill>
                  <a:latin typeface="微软雅黑" charset="0"/>
                  <a:ea typeface="微软雅黑" charset="0"/>
                  <a:sym typeface="微软雅黑" charset="0"/>
                </a:rPr>
                <a:t>Sizing &amp; Quotation</a:t>
              </a:r>
              <a:endParaRPr lang="zh-CN" altLang="en-US" dirty="0"/>
            </a:p>
          </p:txBody>
        </p:sp>
      </p:grpSp>
    </p:spTree>
    <p:extLst>
      <p:ext uri="{BB962C8B-B14F-4D97-AF65-F5344CB8AC3E}">
        <p14:creationId xmlns:p14="http://schemas.microsoft.com/office/powerpoint/2010/main" val="244470857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ppt_x</p:attrName>
                                        </p:attrNameLst>
                                      </p:cBhvr>
                                      <p:tavLst>
                                        <p:tav tm="0">
                                          <p:val>
                                            <p:strVal val="1+#ppt_w/2"/>
                                          </p:val>
                                        </p:tav>
                                        <p:tav tm="100000">
                                          <p:val>
                                            <p:strVal val="#ppt_x"/>
                                          </p:val>
                                        </p:tav>
                                      </p:tavLst>
                                    </p:anim>
                                    <p:anim calcmode="lin" valueType="num">
                                      <p:cBhvr>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a:extLst>
              <a:ext uri="{FF2B5EF4-FFF2-40B4-BE49-F238E27FC236}">
                <a16:creationId xmlns:a16="http://schemas.microsoft.com/office/drawing/2014/main" id="{BF374CD0-7D5D-490A-BD9E-EA7C4682799A}"/>
              </a:ext>
            </a:extLst>
          </p:cNvPr>
          <p:cNvSpPr>
            <a:spLocks noGrp="1"/>
          </p:cNvSpPr>
          <p:nvPr/>
        </p:nvSpPr>
        <p:spPr>
          <a:xfrm>
            <a:off x="153906" y="176022"/>
            <a:ext cx="6833048" cy="536415"/>
          </a:xfrm>
          <a:prstGeom prst="rect">
            <a:avLst/>
          </a:prstGeom>
          <a:noFill/>
          <a:ln w="9525">
            <a:noFill/>
            <a:miter/>
          </a:ln>
        </p:spPr>
        <p:txBody>
          <a:bodyPr lIns="61737" tIns="30869" rIns="61737" bIns="30869" anchor="ct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Sizing</a:t>
            </a:r>
          </a:p>
        </p:txBody>
      </p:sp>
      <p:graphicFrame>
        <p:nvGraphicFramePr>
          <p:cNvPr id="7" name="表格 6">
            <a:extLst>
              <a:ext uri="{FF2B5EF4-FFF2-40B4-BE49-F238E27FC236}">
                <a16:creationId xmlns:a16="http://schemas.microsoft.com/office/drawing/2014/main" id="{BC0567EF-78FB-4632-B07A-A29E347EC7C2}"/>
              </a:ext>
            </a:extLst>
          </p:cNvPr>
          <p:cNvGraphicFramePr>
            <a:graphicFrameLocks noGrp="1"/>
          </p:cNvGraphicFramePr>
          <p:nvPr>
            <p:extLst>
              <p:ext uri="{D42A27DB-BD31-4B8C-83A1-F6EECF244321}">
                <p14:modId xmlns:p14="http://schemas.microsoft.com/office/powerpoint/2010/main" val="3066456708"/>
              </p:ext>
            </p:extLst>
          </p:nvPr>
        </p:nvGraphicFramePr>
        <p:xfrm>
          <a:off x="508000" y="1551468"/>
          <a:ext cx="8128000" cy="222504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297812664"/>
                    </a:ext>
                  </a:extLst>
                </a:gridCol>
                <a:gridCol w="2032000">
                  <a:extLst>
                    <a:ext uri="{9D8B030D-6E8A-4147-A177-3AD203B41FA5}">
                      <a16:colId xmlns:a16="http://schemas.microsoft.com/office/drawing/2014/main" val="910900991"/>
                    </a:ext>
                  </a:extLst>
                </a:gridCol>
                <a:gridCol w="2032000">
                  <a:extLst>
                    <a:ext uri="{9D8B030D-6E8A-4147-A177-3AD203B41FA5}">
                      <a16:colId xmlns:a16="http://schemas.microsoft.com/office/drawing/2014/main" val="2364623739"/>
                    </a:ext>
                  </a:extLst>
                </a:gridCol>
                <a:gridCol w="2032000">
                  <a:extLst>
                    <a:ext uri="{9D8B030D-6E8A-4147-A177-3AD203B41FA5}">
                      <a16:colId xmlns:a16="http://schemas.microsoft.com/office/drawing/2014/main" val="3201354204"/>
                    </a:ext>
                  </a:extLst>
                </a:gridCol>
              </a:tblGrid>
              <a:tr h="370840">
                <a:tc gridSpan="4">
                  <a:txBody>
                    <a:bodyPr/>
                    <a:lstStyle/>
                    <a:p>
                      <a:pPr algn="ctr"/>
                      <a:r>
                        <a:rPr lang="en-US" altLang="zh-CN" dirty="0"/>
                        <a:t>Appliance</a:t>
                      </a:r>
                      <a:endParaRPr lang="zh-CN" altLang="en-US" dirty="0"/>
                    </a:p>
                  </a:txBody>
                  <a:tcPr/>
                </a:tc>
                <a:tc hMerge="1">
                  <a:txBody>
                    <a:bodyPr/>
                    <a:lstStyle/>
                    <a:p>
                      <a:endParaRPr lang="zh-CN" altLang="en-US" dirty="0"/>
                    </a:p>
                  </a:txBody>
                  <a:tcPr/>
                </a:tc>
                <a:tc hMerge="1">
                  <a:txBody>
                    <a:bodyPr/>
                    <a:lstStyle/>
                    <a:p>
                      <a:endParaRPr lang="zh-CN" altLang="en-US" dirty="0"/>
                    </a:p>
                  </a:txBody>
                  <a:tcPr/>
                </a:tc>
                <a:tc hMerge="1">
                  <a:txBody>
                    <a:bodyPr/>
                    <a:lstStyle/>
                    <a:p>
                      <a:pPr algn="ctr"/>
                      <a:endParaRPr lang="zh-CN" altLang="en-US" dirty="0"/>
                    </a:p>
                  </a:txBody>
                  <a:tcPr/>
                </a:tc>
                <a:extLst>
                  <a:ext uri="{0D108BD9-81ED-4DB2-BD59-A6C34878D82A}">
                    <a16:rowId xmlns:a16="http://schemas.microsoft.com/office/drawing/2014/main" val="1349983230"/>
                  </a:ext>
                </a:extLst>
              </a:tr>
              <a:tr h="370840">
                <a:tc>
                  <a:txBody>
                    <a:bodyPr/>
                    <a:lstStyle/>
                    <a:p>
                      <a:r>
                        <a:rPr lang="en-US" altLang="zh-CN" b="1" dirty="0"/>
                        <a:t>Model</a:t>
                      </a:r>
                      <a:endParaRPr lang="zh-CN" altLang="en-US" b="1" dirty="0"/>
                    </a:p>
                  </a:txBody>
                  <a:tcPr/>
                </a:tc>
                <a:tc>
                  <a:txBody>
                    <a:bodyPr/>
                    <a:lstStyle/>
                    <a:p>
                      <a:r>
                        <a:rPr lang="en-US" altLang="zh-CN" b="1" dirty="0"/>
                        <a:t>aBOS-1000</a:t>
                      </a:r>
                      <a:endParaRPr lang="zh-CN" altLang="en-US" b="1" dirty="0"/>
                    </a:p>
                  </a:txBody>
                  <a:tcPr/>
                </a:tc>
                <a:tc>
                  <a:txBody>
                    <a:bodyPr/>
                    <a:lstStyle/>
                    <a:p>
                      <a:r>
                        <a:rPr lang="en-US" altLang="zh-CN" b="1" dirty="0"/>
                        <a:t>aBOS-2000</a:t>
                      </a:r>
                      <a:endParaRPr lang="zh-CN" altLang="en-US" b="1" dirty="0"/>
                    </a:p>
                  </a:txBody>
                  <a:tcPr/>
                </a:tc>
                <a:tc>
                  <a:txBody>
                    <a:bodyPr/>
                    <a:lstStyle/>
                    <a:p>
                      <a:r>
                        <a:rPr lang="en-US" altLang="zh-CN" b="1" dirty="0"/>
                        <a:t>aBOS-3000</a:t>
                      </a:r>
                      <a:endParaRPr lang="zh-CN" altLang="en-US" b="1" dirty="0"/>
                    </a:p>
                  </a:txBody>
                  <a:tcPr/>
                </a:tc>
                <a:extLst>
                  <a:ext uri="{0D108BD9-81ED-4DB2-BD59-A6C34878D82A}">
                    <a16:rowId xmlns:a16="http://schemas.microsoft.com/office/drawing/2014/main" val="1039949320"/>
                  </a:ext>
                </a:extLst>
              </a:tr>
              <a:tr h="370840">
                <a:tc>
                  <a:txBody>
                    <a:bodyPr/>
                    <a:lstStyle/>
                    <a:p>
                      <a:r>
                        <a:rPr lang="en-US" altLang="zh-CN" dirty="0"/>
                        <a:t>User</a:t>
                      </a:r>
                      <a:endParaRPr lang="zh-CN" altLang="en-US" dirty="0"/>
                    </a:p>
                  </a:txBody>
                  <a:tcPr/>
                </a:tc>
                <a:tc>
                  <a:txBody>
                    <a:bodyPr/>
                    <a:lstStyle/>
                    <a:p>
                      <a:r>
                        <a:rPr lang="en-US" altLang="zh-CN" dirty="0"/>
                        <a:t>200</a:t>
                      </a:r>
                      <a:endParaRPr lang="zh-CN" altLang="en-US" dirty="0"/>
                    </a:p>
                  </a:txBody>
                  <a:tcPr/>
                </a:tc>
                <a:tc>
                  <a:txBody>
                    <a:bodyPr/>
                    <a:lstStyle/>
                    <a:p>
                      <a:r>
                        <a:rPr lang="en-US" altLang="zh-CN" dirty="0"/>
                        <a:t>600</a:t>
                      </a:r>
                      <a:endParaRPr lang="zh-CN" altLang="en-US" dirty="0"/>
                    </a:p>
                  </a:txBody>
                  <a:tcPr/>
                </a:tc>
                <a:tc>
                  <a:txBody>
                    <a:bodyPr/>
                    <a:lstStyle/>
                    <a:p>
                      <a:r>
                        <a:rPr lang="en-US" altLang="zh-CN" dirty="0"/>
                        <a:t>1000</a:t>
                      </a:r>
                      <a:endParaRPr lang="zh-CN" altLang="en-US" dirty="0"/>
                    </a:p>
                  </a:txBody>
                  <a:tcPr/>
                </a:tc>
                <a:extLst>
                  <a:ext uri="{0D108BD9-81ED-4DB2-BD59-A6C34878D82A}">
                    <a16:rowId xmlns:a16="http://schemas.microsoft.com/office/drawing/2014/main" val="1795905245"/>
                  </a:ext>
                </a:extLst>
              </a:tr>
              <a:tr h="370840">
                <a:tc>
                  <a:txBody>
                    <a:bodyPr/>
                    <a:lstStyle/>
                    <a:p>
                      <a:r>
                        <a:rPr lang="en-US" altLang="zh-CN" dirty="0"/>
                        <a:t>Bandwidth</a:t>
                      </a:r>
                      <a:endParaRPr lang="zh-CN" altLang="en-US" dirty="0"/>
                    </a:p>
                  </a:txBody>
                  <a:tcPr/>
                </a:tc>
                <a:tc>
                  <a:txBody>
                    <a:bodyPr/>
                    <a:lstStyle/>
                    <a:p>
                      <a:r>
                        <a:rPr lang="en-US" altLang="zh-CN" dirty="0"/>
                        <a:t>50~100M</a:t>
                      </a:r>
                      <a:endParaRPr lang="zh-CN" altLang="en-US" dirty="0"/>
                    </a:p>
                  </a:txBody>
                  <a:tcPr/>
                </a:tc>
                <a:tc>
                  <a:txBody>
                    <a:bodyPr/>
                    <a:lstStyle/>
                    <a:p>
                      <a:r>
                        <a:rPr lang="en-US" altLang="zh-CN" dirty="0"/>
                        <a:t>50~300M</a:t>
                      </a:r>
                      <a:endParaRPr lang="zh-CN" altLang="en-US" dirty="0"/>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dirty="0"/>
                        <a:t>50~500M</a:t>
                      </a:r>
                      <a:endParaRPr lang="zh-CN" altLang="en-US" dirty="0"/>
                    </a:p>
                  </a:txBody>
                  <a:tcPr/>
                </a:tc>
                <a:extLst>
                  <a:ext uri="{0D108BD9-81ED-4DB2-BD59-A6C34878D82A}">
                    <a16:rowId xmlns:a16="http://schemas.microsoft.com/office/drawing/2014/main" val="395772050"/>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altLang="zh-CN" dirty="0"/>
                        <a:t>Maximum NFV</a:t>
                      </a:r>
                      <a:endParaRPr lang="zh-CN" altLang="en-US" dirty="0"/>
                    </a:p>
                  </a:txBody>
                  <a:tcPr/>
                </a:tc>
                <a:tc>
                  <a:txBody>
                    <a:bodyPr/>
                    <a:lstStyle/>
                    <a:p>
                      <a:r>
                        <a:rPr lang="en-US" altLang="zh-CN" dirty="0"/>
                        <a:t>2</a:t>
                      </a:r>
                      <a:endParaRPr lang="zh-CN" altLang="en-US" dirty="0"/>
                    </a:p>
                  </a:txBody>
                  <a:tcPr/>
                </a:tc>
                <a:tc>
                  <a:txBody>
                    <a:bodyPr/>
                    <a:lstStyle/>
                    <a:p>
                      <a:r>
                        <a:rPr lang="en-US" altLang="zh-CN" dirty="0"/>
                        <a:t>3</a:t>
                      </a:r>
                      <a:endParaRPr lang="zh-CN" altLang="en-US" dirty="0"/>
                    </a:p>
                  </a:txBody>
                  <a:tcPr/>
                </a:tc>
                <a:tc>
                  <a:txBody>
                    <a:bodyPr/>
                    <a:lstStyle/>
                    <a:p>
                      <a:r>
                        <a:rPr lang="en-US" altLang="zh-CN" dirty="0"/>
                        <a:t>3</a:t>
                      </a:r>
                      <a:endParaRPr lang="zh-CN" altLang="en-US" dirty="0"/>
                    </a:p>
                  </a:txBody>
                  <a:tcPr/>
                </a:tc>
                <a:extLst>
                  <a:ext uri="{0D108BD9-81ED-4DB2-BD59-A6C34878D82A}">
                    <a16:rowId xmlns:a16="http://schemas.microsoft.com/office/drawing/2014/main" val="3692014526"/>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altLang="zh-CN" dirty="0"/>
                        <a:t>Maximum VM &amp;NFV</a:t>
                      </a:r>
                      <a:endParaRPr lang="zh-CN" altLang="en-US" dirty="0"/>
                    </a:p>
                  </a:txBody>
                  <a:tcPr/>
                </a:tc>
                <a:tc>
                  <a:txBody>
                    <a:bodyPr/>
                    <a:lstStyle/>
                    <a:p>
                      <a:r>
                        <a:rPr lang="en-US" altLang="zh-CN" dirty="0"/>
                        <a:t>3</a:t>
                      </a:r>
                      <a:endParaRPr lang="zh-CN" altLang="en-US" dirty="0"/>
                    </a:p>
                  </a:txBody>
                  <a:tcPr/>
                </a:tc>
                <a:tc>
                  <a:txBody>
                    <a:bodyPr/>
                    <a:lstStyle/>
                    <a:p>
                      <a:r>
                        <a:rPr lang="en-US" altLang="zh-CN" dirty="0"/>
                        <a:t>6</a:t>
                      </a:r>
                      <a:endParaRPr lang="zh-CN" altLang="en-US" dirty="0"/>
                    </a:p>
                  </a:txBody>
                  <a:tcPr/>
                </a:tc>
                <a:tc>
                  <a:txBody>
                    <a:bodyPr/>
                    <a:lstStyle/>
                    <a:p>
                      <a:r>
                        <a:rPr lang="en-US" altLang="zh-CN" dirty="0"/>
                        <a:t>9</a:t>
                      </a:r>
                      <a:endParaRPr lang="zh-CN" altLang="en-US" dirty="0"/>
                    </a:p>
                  </a:txBody>
                  <a:tcPr/>
                </a:tc>
                <a:extLst>
                  <a:ext uri="{0D108BD9-81ED-4DB2-BD59-A6C34878D82A}">
                    <a16:rowId xmlns:a16="http://schemas.microsoft.com/office/drawing/2014/main" val="1166919722"/>
                  </a:ext>
                </a:extLst>
              </a:tr>
            </a:tbl>
          </a:graphicData>
        </a:graphic>
      </p:graphicFrame>
    </p:spTree>
    <p:extLst>
      <p:ext uri="{BB962C8B-B14F-4D97-AF65-F5344CB8AC3E}">
        <p14:creationId xmlns:p14="http://schemas.microsoft.com/office/powerpoint/2010/main" val="1933361183"/>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a:extLst>
              <a:ext uri="{FF2B5EF4-FFF2-40B4-BE49-F238E27FC236}">
                <a16:creationId xmlns:a16="http://schemas.microsoft.com/office/drawing/2014/main" id="{BF374CD0-7D5D-490A-BD9E-EA7C4682799A}"/>
              </a:ext>
            </a:extLst>
          </p:cNvPr>
          <p:cNvSpPr>
            <a:spLocks noGrp="1"/>
          </p:cNvSpPr>
          <p:nvPr/>
        </p:nvSpPr>
        <p:spPr>
          <a:xfrm>
            <a:off x="153906" y="176022"/>
            <a:ext cx="6833048" cy="536415"/>
          </a:xfrm>
          <a:prstGeom prst="rect">
            <a:avLst/>
          </a:prstGeom>
          <a:noFill/>
          <a:ln w="9525">
            <a:noFill/>
            <a:miter/>
          </a:ln>
        </p:spPr>
        <p:txBody>
          <a:bodyPr lIns="61737" tIns="30869" rIns="61737" bIns="30869" anchor="ct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Quotation</a:t>
            </a:r>
          </a:p>
        </p:txBody>
      </p:sp>
      <p:sp>
        <p:nvSpPr>
          <p:cNvPr id="4" name="矩形: 圆角 3">
            <a:extLst>
              <a:ext uri="{FF2B5EF4-FFF2-40B4-BE49-F238E27FC236}">
                <a16:creationId xmlns:a16="http://schemas.microsoft.com/office/drawing/2014/main" id="{1799D81D-B58F-4DC5-8140-C1D258DD8C54}"/>
              </a:ext>
            </a:extLst>
          </p:cNvPr>
          <p:cNvSpPr/>
          <p:nvPr/>
        </p:nvSpPr>
        <p:spPr>
          <a:xfrm>
            <a:off x="759520" y="1517840"/>
            <a:ext cx="2004970" cy="2160000"/>
          </a:xfrm>
          <a:prstGeom prst="roundRect">
            <a:avLst/>
          </a:prstGeom>
          <a:solidFill>
            <a:srgbClr val="FFFFFF"/>
          </a:solidFill>
          <a:ln w="25400" cap="flat">
            <a:solidFill>
              <a:schemeClr val="bg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pPr>
            <a:r>
              <a:rPr kumimoji="0" lang="en-US" altLang="zh-CN" sz="1800" b="1" i="0" u="none" strike="noStrike" cap="none" spc="0" normalizeH="0" baseline="0" dirty="0">
                <a:ln>
                  <a:noFill/>
                </a:ln>
                <a:solidFill>
                  <a:srgbClr val="000000"/>
                </a:solidFill>
                <a:effectLst/>
                <a:uFillTx/>
                <a:latin typeface="Calibri"/>
                <a:ea typeface="Calibri"/>
                <a:cs typeface="Calibri"/>
                <a:sym typeface="Calibri"/>
              </a:rPr>
              <a:t>Hardware</a:t>
            </a:r>
          </a:p>
          <a:p>
            <a:pPr marL="0" marR="0" indent="0" algn="ctr" defTabSz="914400" rtl="0" fontAlgn="auto" latinLnBrk="0" hangingPunct="0">
              <a:lnSpc>
                <a:spcPct val="100000"/>
              </a:lnSpc>
              <a:spcBef>
                <a:spcPts val="0"/>
              </a:spcBef>
              <a:spcAft>
                <a:spcPts val="0"/>
              </a:spcAft>
              <a:buClrTx/>
              <a:buSzTx/>
              <a:buFontTx/>
              <a:buNone/>
            </a:pPr>
            <a:endParaRPr kumimoji="0" lang="en-US" altLang="zh-CN" sz="1800" b="1" i="0" u="none" strike="noStrike" cap="none" spc="0" normalizeH="0" baseline="0" dirty="0">
              <a:ln>
                <a:noFill/>
              </a:ln>
              <a:solidFill>
                <a:srgbClr val="000000"/>
              </a:solidFill>
              <a:effectLst/>
              <a:uFillTx/>
              <a:latin typeface="Calibri"/>
              <a:ea typeface="Calibri"/>
              <a:cs typeface="Calibri"/>
              <a:sym typeface="Calibri"/>
            </a:endParaRPr>
          </a:p>
          <a:p>
            <a:pPr marL="0" marR="0" indent="0" defTabSz="914400" rtl="0" fontAlgn="auto" latinLnBrk="0" hangingPunct="0">
              <a:lnSpc>
                <a:spcPct val="100000"/>
              </a:lnSpc>
              <a:spcBef>
                <a:spcPts val="0"/>
              </a:spcBef>
              <a:spcAft>
                <a:spcPts val="0"/>
              </a:spcAft>
              <a:buClrTx/>
              <a:buSzTx/>
              <a:buFontTx/>
              <a:buNone/>
            </a:pPr>
            <a:r>
              <a:rPr lang="en-US" altLang="zh-CN" dirty="0" err="1"/>
              <a:t>aBOS</a:t>
            </a:r>
            <a:r>
              <a:rPr lang="en-US" altLang="zh-CN" dirty="0"/>
              <a:t> Server</a:t>
            </a:r>
          </a:p>
          <a:p>
            <a:pPr marL="0" marR="0" indent="0" defTabSz="914400" rtl="0" fontAlgn="auto" latinLnBrk="0" hangingPunct="0">
              <a:lnSpc>
                <a:spcPct val="100000"/>
              </a:lnSpc>
              <a:spcBef>
                <a:spcPts val="0"/>
              </a:spcBef>
              <a:spcAft>
                <a:spcPts val="0"/>
              </a:spcAft>
              <a:buClrTx/>
              <a:buSzTx/>
              <a:buFontTx/>
              <a:buNone/>
            </a:pPr>
            <a:r>
              <a:rPr kumimoji="0" lang="en-US" altLang="zh-CN" sz="1800" i="0" u="none" strike="noStrike" cap="none" spc="0" normalizeH="0" baseline="0" dirty="0">
                <a:ln>
                  <a:noFill/>
                </a:ln>
                <a:solidFill>
                  <a:srgbClr val="000000"/>
                </a:solidFill>
                <a:effectLst/>
                <a:uFillTx/>
                <a:latin typeface="Calibri"/>
                <a:ea typeface="Calibri"/>
                <a:cs typeface="Calibri"/>
                <a:sym typeface="Calibri"/>
              </a:rPr>
              <a:t>Cache Disk</a:t>
            </a:r>
          </a:p>
          <a:p>
            <a:pPr marL="0" marR="0" indent="0" defTabSz="914400" rtl="0" fontAlgn="auto" latinLnBrk="0" hangingPunct="0">
              <a:lnSpc>
                <a:spcPct val="100000"/>
              </a:lnSpc>
              <a:spcBef>
                <a:spcPts val="0"/>
              </a:spcBef>
              <a:spcAft>
                <a:spcPts val="0"/>
              </a:spcAft>
              <a:buClrTx/>
              <a:buSzTx/>
              <a:buFontTx/>
              <a:buNone/>
            </a:pPr>
            <a:r>
              <a:rPr kumimoji="0" lang="en-US" altLang="zh-CN" sz="1800" i="0" u="none" strike="noStrike" cap="none" spc="0" normalizeH="0" baseline="0" dirty="0">
                <a:ln>
                  <a:noFill/>
                </a:ln>
                <a:solidFill>
                  <a:srgbClr val="000000"/>
                </a:solidFill>
                <a:effectLst/>
                <a:uFillTx/>
                <a:latin typeface="Calibri"/>
                <a:ea typeface="Calibri"/>
                <a:cs typeface="Calibri"/>
                <a:sym typeface="Calibri"/>
              </a:rPr>
              <a:t>Data Disk</a:t>
            </a:r>
            <a:endParaRPr kumimoji="0" lang="zh-CN" altLang="en-US" sz="1800" i="0" u="none" strike="noStrike" cap="none" spc="0" normalizeH="0" baseline="0" dirty="0">
              <a:ln>
                <a:noFill/>
              </a:ln>
              <a:solidFill>
                <a:srgbClr val="000000"/>
              </a:solidFill>
              <a:effectLst/>
              <a:uFillTx/>
              <a:latin typeface="Calibri"/>
              <a:ea typeface="Calibri"/>
              <a:cs typeface="Calibri"/>
              <a:sym typeface="Calibri"/>
            </a:endParaRPr>
          </a:p>
        </p:txBody>
      </p:sp>
      <p:sp>
        <p:nvSpPr>
          <p:cNvPr id="5" name="矩形: 圆角 4">
            <a:extLst>
              <a:ext uri="{FF2B5EF4-FFF2-40B4-BE49-F238E27FC236}">
                <a16:creationId xmlns:a16="http://schemas.microsoft.com/office/drawing/2014/main" id="{077B9F7C-64F9-41A7-95A7-8C9394E169D9}"/>
              </a:ext>
            </a:extLst>
          </p:cNvPr>
          <p:cNvSpPr/>
          <p:nvPr/>
        </p:nvSpPr>
        <p:spPr>
          <a:xfrm>
            <a:off x="3570430" y="1517840"/>
            <a:ext cx="2080470" cy="2160000"/>
          </a:xfrm>
          <a:prstGeom prst="roundRect">
            <a:avLst/>
          </a:prstGeom>
          <a:solidFill>
            <a:srgbClr val="FFFFFF"/>
          </a:solidFill>
          <a:ln w="25400" cap="flat">
            <a:solidFill>
              <a:schemeClr val="bg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pPr>
            <a:r>
              <a:rPr lang="en-US" altLang="zh-CN" b="1" dirty="0"/>
              <a:t>Software</a:t>
            </a:r>
          </a:p>
          <a:p>
            <a:pPr marL="0" marR="0" indent="0" algn="ctr" defTabSz="914400" rtl="0" fontAlgn="auto" latinLnBrk="0" hangingPunct="0">
              <a:lnSpc>
                <a:spcPct val="100000"/>
              </a:lnSpc>
              <a:spcBef>
                <a:spcPts val="0"/>
              </a:spcBef>
              <a:spcAft>
                <a:spcPts val="0"/>
              </a:spcAft>
              <a:buClrTx/>
              <a:buSzTx/>
              <a:buFontTx/>
              <a:buNone/>
            </a:pPr>
            <a:endParaRPr kumimoji="0" lang="en-US" altLang="zh-CN" sz="1800" b="1" i="0" u="none" strike="noStrike" cap="none" spc="0" normalizeH="0" baseline="0" dirty="0">
              <a:ln>
                <a:noFill/>
              </a:ln>
              <a:solidFill>
                <a:srgbClr val="000000"/>
              </a:solidFill>
              <a:effectLst/>
              <a:uFillTx/>
              <a:latin typeface="Calibri"/>
              <a:ea typeface="Calibri"/>
              <a:cs typeface="Calibri"/>
              <a:sym typeface="Calibri"/>
            </a:endParaRPr>
          </a:p>
          <a:p>
            <a:pPr marL="0" marR="0" indent="0" defTabSz="914400" rtl="0" fontAlgn="auto" latinLnBrk="0" hangingPunct="0">
              <a:lnSpc>
                <a:spcPct val="100000"/>
              </a:lnSpc>
              <a:spcBef>
                <a:spcPts val="0"/>
              </a:spcBef>
              <a:spcAft>
                <a:spcPts val="0"/>
              </a:spcAft>
              <a:buClrTx/>
              <a:buSzTx/>
              <a:buFontTx/>
              <a:buNone/>
            </a:pPr>
            <a:r>
              <a:rPr lang="en-US" altLang="zh-CN" dirty="0" err="1"/>
              <a:t>aBOS</a:t>
            </a:r>
            <a:r>
              <a:rPr lang="en-US" altLang="zh-CN" dirty="0"/>
              <a:t> HA Module</a:t>
            </a:r>
          </a:p>
          <a:p>
            <a:pPr marL="0" marR="0" indent="0" defTabSz="914400" rtl="0" fontAlgn="auto" latinLnBrk="0" hangingPunct="0">
              <a:lnSpc>
                <a:spcPct val="100000"/>
              </a:lnSpc>
              <a:spcBef>
                <a:spcPts val="0"/>
              </a:spcBef>
              <a:spcAft>
                <a:spcPts val="0"/>
              </a:spcAft>
              <a:buClrTx/>
              <a:buSzTx/>
              <a:buFontTx/>
              <a:buNone/>
            </a:pPr>
            <a:r>
              <a:rPr lang="en-US" altLang="zh-CN" dirty="0" err="1"/>
              <a:t>vIAM</a:t>
            </a:r>
            <a:endParaRPr lang="en-US" altLang="zh-CN" dirty="0"/>
          </a:p>
          <a:p>
            <a:pPr marL="0" marR="0" indent="0" defTabSz="914400" rtl="0" fontAlgn="auto" latinLnBrk="0" hangingPunct="0">
              <a:lnSpc>
                <a:spcPct val="100000"/>
              </a:lnSpc>
              <a:spcBef>
                <a:spcPts val="0"/>
              </a:spcBef>
              <a:spcAft>
                <a:spcPts val="0"/>
              </a:spcAft>
              <a:buClrTx/>
              <a:buSzTx/>
              <a:buFontTx/>
              <a:buNone/>
            </a:pPr>
            <a:r>
              <a:rPr lang="en-US" altLang="zh-CN" dirty="0" err="1"/>
              <a:t>vNGAF</a:t>
            </a:r>
            <a:endParaRPr lang="en-US" altLang="zh-CN" dirty="0"/>
          </a:p>
          <a:p>
            <a:pPr marL="0" marR="0" indent="0" defTabSz="914400" rtl="0" fontAlgn="auto" latinLnBrk="0" hangingPunct="0">
              <a:lnSpc>
                <a:spcPct val="100000"/>
              </a:lnSpc>
              <a:spcBef>
                <a:spcPts val="0"/>
              </a:spcBef>
              <a:spcAft>
                <a:spcPts val="0"/>
              </a:spcAft>
              <a:buClrTx/>
              <a:buSzTx/>
              <a:buFontTx/>
              <a:buNone/>
            </a:pPr>
            <a:r>
              <a:rPr lang="en-US" altLang="zh-CN" dirty="0" err="1"/>
              <a:t>vWANO</a:t>
            </a:r>
            <a:endParaRPr lang="en-US" altLang="zh-CN" dirty="0"/>
          </a:p>
        </p:txBody>
      </p:sp>
      <p:sp>
        <p:nvSpPr>
          <p:cNvPr id="6" name="矩形: 圆角 5">
            <a:extLst>
              <a:ext uri="{FF2B5EF4-FFF2-40B4-BE49-F238E27FC236}">
                <a16:creationId xmlns:a16="http://schemas.microsoft.com/office/drawing/2014/main" id="{50F9105C-6EC6-4037-88D0-EDBF5A4B6E03}"/>
              </a:ext>
            </a:extLst>
          </p:cNvPr>
          <p:cNvSpPr/>
          <p:nvPr/>
        </p:nvSpPr>
        <p:spPr>
          <a:xfrm>
            <a:off x="6387900" y="1521302"/>
            <a:ext cx="2080470" cy="2160000"/>
          </a:xfrm>
          <a:prstGeom prst="roundRect">
            <a:avLst/>
          </a:prstGeom>
          <a:solidFill>
            <a:srgbClr val="FFFFFF"/>
          </a:solidFill>
          <a:ln w="25400" cap="flat">
            <a:solidFill>
              <a:schemeClr val="bg1"/>
            </a:solidFill>
            <a:prstDash val="solid"/>
            <a:round/>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pPr>
            <a:r>
              <a:rPr lang="en-US" altLang="zh-CN" b="1" dirty="0"/>
              <a:t>Service</a:t>
            </a:r>
          </a:p>
          <a:p>
            <a:pPr marL="0" marR="0" indent="0" algn="ctr" defTabSz="914400" rtl="0" fontAlgn="auto" latinLnBrk="0" hangingPunct="0">
              <a:lnSpc>
                <a:spcPct val="100000"/>
              </a:lnSpc>
              <a:spcBef>
                <a:spcPts val="0"/>
              </a:spcBef>
              <a:spcAft>
                <a:spcPts val="0"/>
              </a:spcAft>
              <a:buClrTx/>
              <a:buSzTx/>
              <a:buFontTx/>
              <a:buNone/>
            </a:pPr>
            <a:endParaRPr kumimoji="0" lang="en-US" altLang="zh-CN" sz="1800" b="1" i="0" u="none" strike="noStrike" cap="none" spc="0" normalizeH="0" baseline="0" dirty="0">
              <a:ln>
                <a:noFill/>
              </a:ln>
              <a:solidFill>
                <a:srgbClr val="000000"/>
              </a:solidFill>
              <a:effectLst/>
              <a:uFillTx/>
              <a:latin typeface="Calibri"/>
              <a:ea typeface="Calibri"/>
              <a:cs typeface="Calibri"/>
              <a:sym typeface="Calibri"/>
            </a:endParaRPr>
          </a:p>
          <a:p>
            <a:pPr marL="0" marR="0" indent="0" defTabSz="914400" rtl="0" fontAlgn="auto" latinLnBrk="0" hangingPunct="0">
              <a:lnSpc>
                <a:spcPct val="100000"/>
              </a:lnSpc>
              <a:spcBef>
                <a:spcPts val="0"/>
              </a:spcBef>
              <a:spcAft>
                <a:spcPts val="0"/>
              </a:spcAft>
              <a:buClrTx/>
              <a:buSzTx/>
              <a:buFontTx/>
              <a:buNone/>
            </a:pPr>
            <a:r>
              <a:rPr lang="en-US" altLang="zh-CN" dirty="0"/>
              <a:t>Software &amp; Technical service</a:t>
            </a:r>
          </a:p>
          <a:p>
            <a:pPr marL="0" marR="0" indent="0" defTabSz="914400" rtl="0" fontAlgn="auto" latinLnBrk="0" hangingPunct="0">
              <a:lnSpc>
                <a:spcPct val="100000"/>
              </a:lnSpc>
              <a:spcBef>
                <a:spcPts val="0"/>
              </a:spcBef>
              <a:spcAft>
                <a:spcPts val="0"/>
              </a:spcAft>
              <a:buClrTx/>
              <a:buSzTx/>
              <a:buFontTx/>
              <a:buNone/>
            </a:pPr>
            <a:r>
              <a:rPr lang="en-US" altLang="zh-CN" dirty="0"/>
              <a:t>Hardware service</a:t>
            </a:r>
          </a:p>
        </p:txBody>
      </p:sp>
    </p:spTree>
    <p:extLst>
      <p:ext uri="{BB962C8B-B14F-4D97-AF65-F5344CB8AC3E}">
        <p14:creationId xmlns:p14="http://schemas.microsoft.com/office/powerpoint/2010/main" val="277712902"/>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日期占位符 3"/>
          <p:cNvSpPr>
            <a:spLocks noGrp="1"/>
          </p:cNvSpPr>
          <p:nvPr>
            <p:ph type="dt" sz="quarter" idx="4294967295"/>
          </p:nvPr>
        </p:nvSpPr>
        <p:spPr>
          <a:xfrm>
            <a:off x="457399" y="4766807"/>
            <a:ext cx="2133203" cy="274320"/>
          </a:xfrm>
          <a:prstGeom prst="rect">
            <a:avLst/>
          </a:prstGeom>
          <a:noFill/>
        </p:spPr>
        <p:txBody>
          <a:bodyPr lIns="57177" tIns="28589" rIns="57177" bIns="28589"/>
          <a:lstStyle>
            <a:lvl1pPr eaLnBrk="0" hangingPunct="0">
              <a:defRPr sz="1600">
                <a:solidFill>
                  <a:schemeClr val="tx1"/>
                </a:solidFill>
                <a:latin typeface="Arial" charset="0"/>
                <a:ea typeface="宋体" charset="0"/>
                <a:cs typeface="宋体" charset="0"/>
              </a:defRPr>
            </a:lvl1pPr>
            <a:lvl2pPr marL="464820" indent="-178435" eaLnBrk="0" hangingPunct="0">
              <a:defRPr sz="1600">
                <a:solidFill>
                  <a:schemeClr val="tx1"/>
                </a:solidFill>
                <a:latin typeface="Arial" charset="0"/>
                <a:ea typeface="宋体" charset="0"/>
              </a:defRPr>
            </a:lvl2pPr>
            <a:lvl3pPr marL="715010" indent="-142875" eaLnBrk="0" hangingPunct="0">
              <a:defRPr sz="1600">
                <a:solidFill>
                  <a:schemeClr val="tx1"/>
                </a:solidFill>
                <a:latin typeface="Arial" charset="0"/>
                <a:ea typeface="宋体" charset="0"/>
              </a:defRPr>
            </a:lvl3pPr>
            <a:lvl4pPr marL="1000760" indent="-142875" eaLnBrk="0" hangingPunct="0">
              <a:defRPr sz="1600">
                <a:solidFill>
                  <a:schemeClr val="tx1"/>
                </a:solidFill>
                <a:latin typeface="Arial" charset="0"/>
                <a:ea typeface="宋体" charset="0"/>
              </a:defRPr>
            </a:lvl4pPr>
            <a:lvl5pPr marL="1286510" indent="-142875" eaLnBrk="0" hangingPunct="0">
              <a:defRPr sz="1600">
                <a:solidFill>
                  <a:schemeClr val="tx1"/>
                </a:solidFill>
                <a:latin typeface="Arial" charset="0"/>
                <a:ea typeface="宋体" charset="0"/>
              </a:defRPr>
            </a:lvl5pPr>
            <a:lvl6pPr marL="157226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6pPr>
            <a:lvl7pPr marL="1858010" indent="-142875" defTabSz="815340" eaLnBrk="0" fontAlgn="base" hangingPunct="0">
              <a:spcBef>
                <a:spcPct val="0"/>
              </a:spcBef>
              <a:spcAft>
                <a:spcPct val="0"/>
              </a:spcAft>
              <a:buFont typeface="Arial" charset="0"/>
              <a:defRPr sz="1600">
                <a:solidFill>
                  <a:schemeClr val="tx1"/>
                </a:solidFill>
                <a:latin typeface="Arial" charset="0"/>
                <a:ea typeface="宋体" charset="0"/>
              </a:defRPr>
            </a:lvl7pPr>
            <a:lvl8pPr marL="214439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8pPr>
            <a:lvl9pPr marL="2430145" indent="-142875" defTabSz="815340" eaLnBrk="0" fontAlgn="base" hangingPunct="0">
              <a:spcBef>
                <a:spcPct val="0"/>
              </a:spcBef>
              <a:spcAft>
                <a:spcPct val="0"/>
              </a:spcAft>
              <a:buFont typeface="Arial" charset="0"/>
              <a:defRPr sz="1600">
                <a:solidFill>
                  <a:schemeClr val="tx1"/>
                </a:solidFill>
                <a:latin typeface="Arial" charset="0"/>
                <a:ea typeface="宋体" charset="0"/>
              </a:defRPr>
            </a:lvl9pPr>
          </a:lstStyle>
          <a:p>
            <a:pPr eaLnBrk="1" hangingPunct="1"/>
            <a:fld id="{3BB9B39F-E106-0B40-8B32-7055D3A28A7F}" type="datetime1">
              <a:rPr lang="zh-CN" altLang="en-US" sz="1200">
                <a:solidFill>
                  <a:srgbClr val="898989"/>
                </a:solidFill>
              </a:rPr>
              <a:t>2019/4/26</a:t>
            </a:fld>
            <a:endParaRPr lang="zh-CN" altLang="en-US" sz="1100"/>
          </a:p>
        </p:txBody>
      </p:sp>
      <p:sp>
        <p:nvSpPr>
          <p:cNvPr id="3" name="矩形 7" descr="colored_paper1"/>
          <p:cNvSpPr>
            <a:spLocks noChangeArrowheads="1"/>
          </p:cNvSpPr>
          <p:nvPr/>
        </p:nvSpPr>
        <p:spPr bwMode="auto">
          <a:xfrm>
            <a:off x="1297782" y="1916264"/>
            <a:ext cx="1392039" cy="1005840"/>
          </a:xfrm>
          <a:prstGeom prst="rect">
            <a:avLst/>
          </a:prstGeom>
          <a:blipFill dpi="0" rotWithShape="0">
            <a:blip r:embed="rId2"/>
            <a:srcRect/>
            <a:tile tx="0" ty="0" sx="100000" sy="100000" flip="none" algn="tl"/>
          </a:blipFill>
          <a:ln>
            <a:noFill/>
          </a:ln>
        </p:spPr>
        <p:txBody>
          <a:bodyPr lIns="42857" tIns="21438" rIns="42857" bIns="21438" anchor="ctr"/>
          <a:lstStyle/>
          <a:p>
            <a:pPr algn="ctr"/>
            <a:r>
              <a:rPr lang="en-US" altLang="zh-CN" sz="3800" dirty="0">
                <a:solidFill>
                  <a:srgbClr val="FFFFFF"/>
                </a:solidFill>
                <a:ea typeface="微软雅黑" charset="0"/>
                <a:cs typeface="微软雅黑" charset="0"/>
              </a:rPr>
              <a:t>05</a:t>
            </a:r>
            <a:endParaRPr lang="zh-CN" altLang="en-US" sz="3800" dirty="0">
              <a:solidFill>
                <a:srgbClr val="FFFFFF"/>
              </a:solidFill>
              <a:ea typeface="微软雅黑" charset="0"/>
              <a:cs typeface="微软雅黑" charset="0"/>
            </a:endParaRPr>
          </a:p>
        </p:txBody>
      </p:sp>
      <p:grpSp>
        <p:nvGrpSpPr>
          <p:cNvPr id="2" name="Group 3"/>
          <p:cNvGrpSpPr/>
          <p:nvPr/>
        </p:nvGrpSpPr>
        <p:grpSpPr bwMode="auto">
          <a:xfrm>
            <a:off x="2694781" y="1916264"/>
            <a:ext cx="5806281" cy="1005840"/>
            <a:chOff x="0" y="0"/>
            <a:chExt cx="5243513" cy="1257300"/>
          </a:xfrm>
        </p:grpSpPr>
        <p:sp>
          <p:nvSpPr>
            <p:cNvPr id="30725" name="矩形 9"/>
            <p:cNvSpPr>
              <a:spLocks noChangeArrowheads="1"/>
            </p:cNvSpPr>
            <p:nvPr/>
          </p:nvSpPr>
          <p:spPr bwMode="auto">
            <a:xfrm>
              <a:off x="0" y="0"/>
              <a:ext cx="5243513" cy="1257300"/>
            </a:xfrm>
            <a:prstGeom prst="rect">
              <a:avLst/>
            </a:prstGeom>
            <a:solidFill>
              <a:schemeClr val="bg1"/>
            </a:solidFill>
            <a:ln>
              <a:noFill/>
            </a:ln>
          </p:spPr>
          <p:txBody>
            <a:bodyPr lIns="68538" tIns="34284" rIns="68538" bIns="34284" anchor="ctr"/>
            <a:lstStyle/>
            <a:p>
              <a:pPr algn="ctr"/>
              <a:endParaRPr lang="zh-CN" altLang="en-US" sz="900">
                <a:solidFill>
                  <a:srgbClr val="FFFFFF"/>
                </a:solidFill>
                <a:ea typeface="微软雅黑" charset="0"/>
                <a:cs typeface="微软雅黑" charset="0"/>
              </a:endParaRPr>
            </a:p>
          </p:txBody>
        </p:sp>
        <p:sp>
          <p:nvSpPr>
            <p:cNvPr id="30726" name="Copyright Notice"/>
            <p:cNvSpPr>
              <a:spLocks noChangeArrowheads="1"/>
            </p:cNvSpPr>
            <p:nvPr/>
          </p:nvSpPr>
          <p:spPr bwMode="auto">
            <a:xfrm>
              <a:off x="1947515" y="436711"/>
              <a:ext cx="715121" cy="542231"/>
            </a:xfrm>
            <a:prstGeom prst="rect">
              <a:avLst/>
            </a:prstGeom>
            <a:noFill/>
            <a:ln>
              <a:noFill/>
            </a:ln>
          </p:spPr>
          <p:txBody>
            <a:bodyPr wrap="none" lIns="53970" tIns="24295" rIns="53970" bIns="24295">
              <a:spAutoFit/>
            </a:bodyPr>
            <a:lstStyle/>
            <a:p>
              <a:pPr algn="ctr"/>
              <a:r>
                <a:rPr lang="en-US" altLang="zh-CN" sz="2500" b="1" dirty="0">
                  <a:solidFill>
                    <a:srgbClr val="087F92"/>
                  </a:solidFill>
                  <a:latin typeface="微软雅黑" charset="0"/>
                  <a:ea typeface="微软雅黑" charset="0"/>
                  <a:sym typeface="微软雅黑" charset="0"/>
                </a:rPr>
                <a:t>FAQ</a:t>
              </a:r>
              <a:endParaRPr lang="zh-CN" altLang="en-US" dirty="0"/>
            </a:p>
          </p:txBody>
        </p:sp>
      </p:grpSp>
    </p:spTree>
    <p:extLst>
      <p:ext uri="{BB962C8B-B14F-4D97-AF65-F5344CB8AC3E}">
        <p14:creationId xmlns:p14="http://schemas.microsoft.com/office/powerpoint/2010/main" val="368005996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ppt_x</p:attrName>
                                        </p:attrNameLst>
                                      </p:cBhvr>
                                      <p:tavLst>
                                        <p:tav tm="0">
                                          <p:val>
                                            <p:strVal val="1+#ppt_w/2"/>
                                          </p:val>
                                        </p:tav>
                                        <p:tav tm="100000">
                                          <p:val>
                                            <p:strVal val="#ppt_x"/>
                                          </p:val>
                                        </p:tav>
                                      </p:tavLst>
                                    </p:anim>
                                    <p:anim calcmode="lin" valueType="num">
                                      <p:cBhvr>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3F5B44D8-20F0-4496-B502-1B78C004B78D}"/>
              </a:ext>
            </a:extLst>
          </p:cNvPr>
          <p:cNvSpPr txBox="1"/>
          <p:nvPr/>
        </p:nvSpPr>
        <p:spPr>
          <a:xfrm>
            <a:off x="1125416" y="1140590"/>
            <a:ext cx="7315200" cy="2862320"/>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R="0" algn="l" defTabSz="914400" rtl="0" fontAlgn="auto" latinLnBrk="0" hangingPunct="0">
              <a:lnSpc>
                <a:spcPct val="100000"/>
              </a:lnSpc>
              <a:spcBef>
                <a:spcPts val="0"/>
              </a:spcBef>
              <a:spcAft>
                <a:spcPts val="0"/>
              </a:spcAft>
              <a:buClrTx/>
              <a:buSzTx/>
            </a:pPr>
            <a:r>
              <a:rPr lang="en-US" altLang="zh-CN" dirty="0">
                <a:solidFill>
                  <a:schemeClr val="bg1"/>
                </a:solidFill>
              </a:rPr>
              <a:t>1. Does </a:t>
            </a:r>
            <a:r>
              <a:rPr lang="en-US" altLang="zh-CN" dirty="0" err="1">
                <a:solidFill>
                  <a:schemeClr val="bg1"/>
                </a:solidFill>
              </a:rPr>
              <a:t>aBOS</a:t>
            </a:r>
            <a:r>
              <a:rPr lang="en-US" altLang="zh-CN" dirty="0">
                <a:solidFill>
                  <a:schemeClr val="bg1"/>
                </a:solidFill>
              </a:rPr>
              <a:t> support third-party hardware ?</a:t>
            </a:r>
          </a:p>
          <a:p>
            <a:pPr marR="0" algn="l" defTabSz="914400" rtl="0" fontAlgn="auto" latinLnBrk="0" hangingPunct="0">
              <a:lnSpc>
                <a:spcPct val="100000"/>
              </a:lnSpc>
              <a:spcBef>
                <a:spcPts val="0"/>
              </a:spcBef>
              <a:spcAft>
                <a:spcPts val="0"/>
              </a:spcAft>
              <a:buClrTx/>
              <a:buSzTx/>
            </a:pPr>
            <a:r>
              <a:rPr kumimoji="0" lang="en-US" altLang="zh-CN" sz="1800" b="0" i="0" u="none" strike="noStrike" cap="none" spc="0" normalizeH="0" baseline="0" dirty="0">
                <a:ln>
                  <a:noFill/>
                </a:ln>
                <a:solidFill>
                  <a:schemeClr val="bg1"/>
                </a:solidFill>
                <a:effectLst/>
                <a:uFillTx/>
                <a:latin typeface="Calibri"/>
                <a:ea typeface="Calibri"/>
                <a:cs typeface="Calibri"/>
                <a:sym typeface="Calibri"/>
              </a:rPr>
              <a:t>Answer</a:t>
            </a:r>
            <a:r>
              <a:rPr lang="en-US" altLang="zh-CN" dirty="0">
                <a:solidFill>
                  <a:schemeClr val="bg1"/>
                </a:solidFill>
              </a:rPr>
              <a:t>: No, to guarantee system reliability and compatibility.</a:t>
            </a:r>
          </a:p>
          <a:p>
            <a:pPr marR="0" algn="l" defTabSz="914400" rtl="0" fontAlgn="auto" latinLnBrk="0" hangingPunct="0">
              <a:lnSpc>
                <a:spcPct val="100000"/>
              </a:lnSpc>
              <a:spcBef>
                <a:spcPts val="0"/>
              </a:spcBef>
              <a:spcAft>
                <a:spcPts val="0"/>
              </a:spcAft>
              <a:buClrTx/>
              <a:buSzTx/>
            </a:pPr>
            <a:endParaRPr kumimoji="0" lang="en-US" altLang="zh-CN" sz="1800" b="0" i="0" u="none" strike="noStrike" cap="none" spc="0" normalizeH="0" baseline="0" dirty="0">
              <a:ln>
                <a:noFill/>
              </a:ln>
              <a:solidFill>
                <a:schemeClr val="bg1"/>
              </a:solidFill>
              <a:effectLst/>
              <a:uFillTx/>
              <a:latin typeface="Calibri"/>
              <a:ea typeface="Calibri"/>
              <a:cs typeface="Calibri"/>
              <a:sym typeface="Calibri"/>
            </a:endParaRPr>
          </a:p>
          <a:p>
            <a:pPr marR="0" algn="l" defTabSz="914400" rtl="0" fontAlgn="auto" latinLnBrk="0" hangingPunct="0">
              <a:lnSpc>
                <a:spcPct val="100000"/>
              </a:lnSpc>
              <a:spcBef>
                <a:spcPts val="0"/>
              </a:spcBef>
              <a:spcAft>
                <a:spcPts val="0"/>
              </a:spcAft>
              <a:buClrTx/>
              <a:buSzTx/>
            </a:pPr>
            <a:r>
              <a:rPr lang="en-US" altLang="zh-CN" dirty="0">
                <a:solidFill>
                  <a:schemeClr val="bg1"/>
                </a:solidFill>
              </a:rPr>
              <a:t>2. Does customer must buy NFV ?</a:t>
            </a:r>
          </a:p>
          <a:p>
            <a:pPr marR="0" algn="l" defTabSz="914400" rtl="0" fontAlgn="auto" latinLnBrk="0" hangingPunct="0">
              <a:lnSpc>
                <a:spcPct val="100000"/>
              </a:lnSpc>
              <a:spcBef>
                <a:spcPts val="0"/>
              </a:spcBef>
              <a:spcAft>
                <a:spcPts val="0"/>
              </a:spcAft>
              <a:buClrTx/>
              <a:buSzTx/>
            </a:pPr>
            <a:r>
              <a:rPr lang="en-US" altLang="zh-CN" dirty="0">
                <a:solidFill>
                  <a:schemeClr val="bg1"/>
                </a:solidFill>
              </a:rPr>
              <a:t>Answer: Yes, at least buy one (</a:t>
            </a:r>
            <a:r>
              <a:rPr lang="en-US" altLang="zh-CN" dirty="0" err="1">
                <a:solidFill>
                  <a:schemeClr val="bg1"/>
                </a:solidFill>
              </a:rPr>
              <a:t>vNGFW</a:t>
            </a:r>
            <a:r>
              <a:rPr lang="en-US" altLang="zh-CN" dirty="0">
                <a:solidFill>
                  <a:schemeClr val="bg1"/>
                </a:solidFill>
              </a:rPr>
              <a:t>/</a:t>
            </a:r>
            <a:r>
              <a:rPr lang="en-US" altLang="zh-CN" dirty="0" err="1">
                <a:solidFill>
                  <a:schemeClr val="bg1"/>
                </a:solidFill>
              </a:rPr>
              <a:t>vIAM</a:t>
            </a:r>
            <a:r>
              <a:rPr lang="en-US" altLang="zh-CN" dirty="0">
                <a:solidFill>
                  <a:schemeClr val="bg1"/>
                </a:solidFill>
              </a:rPr>
              <a:t>/</a:t>
            </a:r>
            <a:r>
              <a:rPr lang="en-US" altLang="zh-CN" dirty="0" err="1">
                <a:solidFill>
                  <a:schemeClr val="bg1"/>
                </a:solidFill>
              </a:rPr>
              <a:t>vWANO</a:t>
            </a:r>
            <a:r>
              <a:rPr lang="en-US" altLang="zh-CN" dirty="0">
                <a:solidFill>
                  <a:schemeClr val="bg1"/>
                </a:solidFill>
              </a:rPr>
              <a:t>), we suggest HCI for              server virtualization only scenario.   </a:t>
            </a:r>
          </a:p>
          <a:p>
            <a:pPr marR="0" algn="l" defTabSz="914400" rtl="0" fontAlgn="auto" latinLnBrk="0" hangingPunct="0">
              <a:lnSpc>
                <a:spcPct val="100000"/>
              </a:lnSpc>
              <a:spcBef>
                <a:spcPts val="0"/>
              </a:spcBef>
              <a:spcAft>
                <a:spcPts val="0"/>
              </a:spcAft>
              <a:buClrTx/>
              <a:buSzTx/>
            </a:pPr>
            <a:endParaRPr kumimoji="0" lang="en-US" altLang="zh-CN" sz="1800" b="0" i="0" u="none" strike="noStrike" cap="none" spc="0" normalizeH="0" baseline="0" dirty="0">
              <a:ln>
                <a:noFill/>
              </a:ln>
              <a:solidFill>
                <a:schemeClr val="bg1"/>
              </a:solidFill>
              <a:effectLst/>
              <a:uFillTx/>
              <a:latin typeface="Calibri"/>
              <a:ea typeface="Calibri"/>
              <a:cs typeface="Calibri"/>
              <a:sym typeface="Calibri"/>
            </a:endParaRPr>
          </a:p>
          <a:p>
            <a:pPr marR="0" algn="l" defTabSz="914400" rtl="0" fontAlgn="auto" latinLnBrk="0" hangingPunct="0">
              <a:lnSpc>
                <a:spcPct val="100000"/>
              </a:lnSpc>
              <a:spcBef>
                <a:spcPts val="0"/>
              </a:spcBef>
              <a:spcAft>
                <a:spcPts val="0"/>
              </a:spcAft>
              <a:buClrTx/>
              <a:buSzTx/>
            </a:pPr>
            <a:r>
              <a:rPr lang="en-US" altLang="zh-CN" dirty="0">
                <a:solidFill>
                  <a:schemeClr val="bg1"/>
                </a:solidFill>
              </a:rPr>
              <a:t>3. What is the difference between appliance and NFV ?</a:t>
            </a:r>
          </a:p>
          <a:p>
            <a:pPr marR="0" algn="l" defTabSz="914400" rtl="0" fontAlgn="auto" latinLnBrk="0" hangingPunct="0">
              <a:lnSpc>
                <a:spcPct val="100000"/>
              </a:lnSpc>
              <a:spcBef>
                <a:spcPts val="0"/>
              </a:spcBef>
              <a:spcAft>
                <a:spcPts val="0"/>
              </a:spcAft>
              <a:buClrTx/>
              <a:buSzTx/>
            </a:pPr>
            <a:r>
              <a:rPr lang="en-US" altLang="zh-CN" dirty="0">
                <a:solidFill>
                  <a:schemeClr val="bg1"/>
                </a:solidFill>
              </a:rPr>
              <a:t>Answer: Core features are the same, but NFV software version upgrades may later than appliance software.</a:t>
            </a:r>
            <a:endParaRPr kumimoji="0" lang="zh-CN" altLang="en-US" sz="1800" b="0" i="0" u="none" strike="noStrike" cap="none" spc="0" normalizeH="0" baseline="0" dirty="0">
              <a:ln>
                <a:noFill/>
              </a:ln>
              <a:solidFill>
                <a:schemeClr val="bg1"/>
              </a:solidFill>
              <a:effectLst/>
              <a:uFillTx/>
              <a:latin typeface="Calibri"/>
              <a:ea typeface="Calibri"/>
              <a:cs typeface="Calibri"/>
              <a:sym typeface="Calibri"/>
            </a:endParaRPr>
          </a:p>
        </p:txBody>
      </p:sp>
      <p:sp>
        <p:nvSpPr>
          <p:cNvPr id="3" name="标题 1">
            <a:extLst>
              <a:ext uri="{FF2B5EF4-FFF2-40B4-BE49-F238E27FC236}">
                <a16:creationId xmlns:a16="http://schemas.microsoft.com/office/drawing/2014/main" id="{BF374CD0-7D5D-490A-BD9E-EA7C4682799A}"/>
              </a:ext>
            </a:extLst>
          </p:cNvPr>
          <p:cNvSpPr>
            <a:spLocks noGrp="1"/>
          </p:cNvSpPr>
          <p:nvPr/>
        </p:nvSpPr>
        <p:spPr>
          <a:xfrm>
            <a:off x="153906" y="176022"/>
            <a:ext cx="6833048" cy="536415"/>
          </a:xfrm>
          <a:prstGeom prst="rect">
            <a:avLst/>
          </a:prstGeom>
          <a:noFill/>
          <a:ln w="9525">
            <a:noFill/>
            <a:miter/>
          </a:ln>
        </p:spPr>
        <p:txBody>
          <a:bodyPr lIns="61737" tIns="30869" rIns="61737" bIns="30869" anchor="ct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FAQ</a:t>
            </a:r>
          </a:p>
        </p:txBody>
      </p:sp>
    </p:spTree>
    <p:extLst>
      <p:ext uri="{BB962C8B-B14F-4D97-AF65-F5344CB8AC3E}">
        <p14:creationId xmlns:p14="http://schemas.microsoft.com/office/powerpoint/2010/main" val="2000111156"/>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7887"/>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291" y="278020"/>
            <a:ext cx="8047417" cy="253005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900">
        <p14:glitter pattern="hexagon"/>
      </p:transition>
    </mc:Choice>
    <mc:Fallback xmlns="">
      <p:transition spd="slow">
        <p:fade/>
      </p:transition>
    </mc:Fallback>
  </mc:AlternateContent>
</p:sld>
</file>

<file path=ppt/theme/theme1.xml><?xml version="1.0" encoding="utf-8"?>
<a:theme xmlns:a="http://schemas.openxmlformats.org/drawingml/2006/main" name="Office 主题">
  <a:themeElements>
    <a:clrScheme name="Office 主题">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主题">
      <a:majorFont>
        <a:latin typeface="Helvetica"/>
        <a:ea typeface="Helvetica"/>
        <a:cs typeface="Helvetica"/>
      </a:majorFont>
      <a:minorFont>
        <a:latin typeface="Arial"/>
        <a:ea typeface="Arial"/>
        <a:cs typeface="Arial"/>
      </a:minorFont>
    </a:fontScheme>
    <a:fmtScheme name="Office 主题">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主题">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主题">
      <a:majorFont>
        <a:latin typeface="Helvetica"/>
        <a:ea typeface="Helvetica"/>
        <a:cs typeface="Helvetica"/>
      </a:majorFont>
      <a:minorFont>
        <a:latin typeface="Arial"/>
        <a:ea typeface="Arial"/>
        <a:cs typeface="Arial"/>
      </a:minorFont>
    </a:fontScheme>
    <a:fmtScheme name="Office 主题">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348</TotalTime>
  <Words>835</Words>
  <Application>Microsoft Office PowerPoint</Application>
  <PresentationFormat>全屏显示(16:9)</PresentationFormat>
  <Paragraphs>297</Paragraphs>
  <Slides>28</Slides>
  <Notes>21</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28</vt:i4>
      </vt:variant>
    </vt:vector>
  </HeadingPairs>
  <TitlesOfParts>
    <vt:vector size="37" baseType="lpstr">
      <vt:lpstr>Gotham Rounded Book</vt:lpstr>
      <vt:lpstr>宋体</vt:lpstr>
      <vt:lpstr>微软雅黑</vt:lpstr>
      <vt:lpstr>Arial</vt:lpstr>
      <vt:lpstr>Calibri</vt:lpstr>
      <vt:lpstr>Century Gothic</vt:lpstr>
      <vt:lpstr>Helvetica</vt:lpstr>
      <vt:lpstr>Wingdings</vt:lpstr>
      <vt:lpstr>Office 主题</vt:lpstr>
      <vt:lpstr>PowerPoint 演示文稿</vt:lpstr>
      <vt:lpstr>PowerPoint 演示文稿</vt:lpstr>
      <vt:lpstr>Traditional IT Infrastructure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Why Sangfor aBOS ?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成捨</dc:creator>
  <cp:lastModifiedBy>yuan wu</cp:lastModifiedBy>
  <cp:revision>409</cp:revision>
  <dcterms:created xsi:type="dcterms:W3CDTF">2016-07-31T04:13:47Z</dcterms:created>
  <dcterms:modified xsi:type="dcterms:W3CDTF">2019-04-26T16:43:54Z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2052-10.1.0.5740</vt:lpwstr>
  </property>
</Properties>
</file>